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488" r:id="rId3"/>
    <p:sldId id="1027" r:id="rId4"/>
    <p:sldId id="487" r:id="rId5"/>
    <p:sldId id="489" r:id="rId6"/>
    <p:sldId id="1028" r:id="rId7"/>
    <p:sldId id="1000" r:id="rId8"/>
    <p:sldId id="140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2:5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1174 482 7143,'0'-8'929,"0"-21"1115,-2-73 2856,1 91-4263,-1-1 0,0 1 0,0 0 0,-1 0-1,-1-1 1,-8-19 0,9 28-608,1 0-1,-1 1 1,1-1-1,-1 1 1,0-1-1,0 1 1,0 0-1,0 0 1,-1 0-1,1 0 0,0 1 1,-1-1-1,1 1 1,-1 0-1,0 0 1,1 0-1,-1 1 1,0-1-1,1 1 1,-1 0-1,0 0 1,0 0-1,-5 2 0,-6-1-158,1 1 0,0 0 0,0 1 0,-26 9-1,-54 28 211,1 4-1,3 4 0,1 3 1,3 5-1,3 3 0,-76 70 1,132-104-78,2 1 0,1 1 0,1 1 0,2 1 0,1 1 0,1 1 0,1 1 0,2 0 0,-14 40 0,20-44-3,1 0 1,1 1 0,2 0-1,1 0 1,1 0 0,1 1-1,2 0 1,1-1 0,1 1-1,2 0 1,9 46 0,-5-54-35,0 0 0,2 0-1,0-1 1,1 0 0,1-1 0,1-1 0,1 1 0,1-2 0,0 0 0,1-1 0,1 0 0,1-1 0,0-1 0,1 0 0,1-2 0,0 0 0,0-1-1,2-1 1,42 17 0,-39-19-18,1-1 0,0-1 0,1-1 0,-1-1 0,1-2 0,0 0 1,0-2-1,1-1 0,-1-1 0,0-1 0,0-1 0,0-1 0,-1-2 0,1 0 0,-1-2 0,-1-1 0,34-16 0,-7-4 61,-1-3-1,-2-1 1,-1-3 0,46-44 0,-26 14 39,107-136 0,-132 145 81,-3-2-1,-2-1 1,-3-2 0,37-94-1,-51 104-42,-3-1 0,-2-1 0,-3 0 0,-2-1 0,-2 0 0,0-63 0,-7 94-78,-2 1-1,-1 0 1,0 0-1,-2-1 0,-1 2 1,-1-1-1,0 1 1,-13-29-1,13 39-46,0 1 1,0 0-1,-1 1 1,0 0-1,-1 0 1,0 0-1,0 1 1,-1 0-1,-1 0 1,1 1-1,-1 1 1,-1-1-1,1 2 1,-1-1-1,0 2 1,-24-10-1,15 10-203,0 0 0,0 1 0,-1 1 0,1 1 0,-1 1-1,0 1 1,1 0 0,-1 2 0,0 0 0,1 2 0,0 0-1,-34 12 1,-3 5-1078,1 3 0,0 2 0,-50 34 0,-29 21-4348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1336 1 13741,'0'0'2594,"-7"8"-1766,-2 4-553,1 0-1,0 1 1,1 0 0,0 0 0,1 1-1,-7 22 1,-24 104 1404,15-52-1219,-145 393 772,-39-13-1012,94-221-155,-157 405 451,55 21-82,184-554-763,-5-2-1,-57 127 1,86-231 124,-11 23-256,16-35 389,0 1 0,0-1 0,0 0 1,0 1-1,0-1 0,-1 0 1,1 1-1,0-1 0,-1 0 1,1 0-1,0 0 0,-1 0 1,1-1-1,-1 1 0,0 0 1,1-1-1,-1 1 0,-2 0 1,4-1 9,-1 0 1,0 0-1,1 0 1,-1 0-1,0-1 1,1 1 0,-1 0-1,0 0 1,1-1-1,-1 1 1,1 0-1,-1-1 1,0 1-1,1 0 1,-1-1 0,1 1-1,-1-1 1,1 1-1,-1-1 1,1 1-1,-1-1 1,1 1 0,0-1-1,-1 0 1,1 1-1,0-1 1,0 1-1,-1-1 1,1 0-1,0 0 1,-6-27-1454,5 21 829,-6-61-4358,1-25-4464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237 132 15791,'0'0'7079,"-9"-5"-6183,6 4-864,1-1-25,-1 0 0,1 1 1,-1-1-1,1 1 0,-1 0 0,0 0 0,0 0 1,0 0-1,0 0 0,0 1 0,1-1 0,-1 1 1,0 0-1,0 0 0,0 0 0,0 0 0,0 1 1,0-1-1,0 1 0,0-1 0,0 1 1,0 0-1,0 0 0,1 0 0,-4 2 0,5-2-4,-66 44 479,62-41-433,1-1-1,-1 1 1,1 0-1,0 0 1,0 0-1,0 1 1,1 0 0,-1-1-1,1 1 1,0 0-1,-4 10 1,7-14-50,0 0 1,0-1-1,0 1 0,0 0 0,0 0 1,0-1-1,0 1 0,0 0 0,0-1 1,0 1-1,0 0 0,0 0 0,0-1 1,1 1-1,-1 0 0,0-1 0,1 1 0,-1 0 1,0-1-1,1 1 0,-1 0 0,1-1 1,-1 1-1,1-1 0,-1 1 0,1-1 1,-1 1-1,2 0 0,25 8 132,44-9 139,-55 0-307,-10 0 1,4-1-29,0 1-1,0 1 1,0 0-1,0 0 1,16 5-1,-24-6 55,1 1 0,-1 0 0,0 1 0,1-1 0,-1 0 0,0 1 0,0-1 0,0 1 0,0 0 0,0-1 0,0 1 0,-1 0 0,1 0 0,-1 0 0,1 0 0,-1 1 0,0-1 0,1 0 0,-1 1 0,0-1 0,-1 1 0,1-1 0,0 1 0,-1-1 0,1 1 0,-1-1 0,0 4 0,0 6 31,-1 0-1,-1 0 1,0 0 0,-1 0-1,0 0 1,0-1 0,-1 1-1,-1-1 1,0 0 0,-1 0-1,0-1 1,0 1 0,-1-1-1,0-1 1,-15 15 0,-15 16 490,-2-2 0,-48 35 0,80-67-417,-14 8 16,21-14-112,0 0 0,0 0 0,0 0 0,0 0-1,0 0 1,0 0 0,0 0 0,1 0 0,-1 0 0,0 0 0,0-1 0,0 1 0,0 0 0,0 0 0,0 0 0,0 0 0,0 0 0,0 0 0,0 0 0,0 0 0,0-1 0,0 1 0,0 0 0,0 0 0,0 0 0,0 0 0,0 0 0,0 0 0,0-1 0,0 1 0,0 0 0,0 0 0,0 0 0,0 0 0,0 0 0,0 0 0,0 0 0,0-1 0,0 1 0,0 0 0,0 0 0,0 0 0,0 0 0,0 0 0,0 0 0,0 0 0,-1 0 0,1 0 0,0-1 0,0 1 0,0 0 0,0 0 0,0 0 0,0 0 0,0 0 0,0 0 0,-1 0 0,1 0 0,0 0 0,0 0 0,0 0-1,0 0 1,0 0 0,0 0 0,-1 0 0,1 0 0,0 0 0,0 0 0,0 0 0,28-36-999,182-163-2007,14 15 3423,-197 161 86,-21 17-215,1 0 1,0 0-1,1 1 1,13-8-1,-21 13-280,0 0 0,0 0 0,1 0 0,-1 0 0,0 0 0,1 1 0,-1-1 0,0 0 0,0 0 0,0 0 0,1 1 0,-1-1 0,0 0-1,0 0 1,0 1 0,0-1 0,1 0 0,-1 1 0,0-1 0,0 0 0,0 0 0,0 1 0,0-1 0,0 0 0,0 1 0,0-1-1,0 0 1,0 1 0,0-1 0,0 0 0,0 0 0,0 1 0,0-1 0,0 0 0,0 1 0,0-1 0,0 0 0,-1 0 0,1 1 0,0-1-1,0 0 1,0 0 0,0 1 0,-1-1 0,-4 18-50,-8 6 147,-2 0 0,-1 0 0,0-2 0,-25 25 1,22-24 224,27-23-45,6-5-9,-5-1-219,-1-1 0,0 1 0,0-1 0,-1 0 0,0-1 1,0 0-1,-1 0 0,0-1 0,0 0 0,5-10 0,0-3 40,-1 0 0,-1-1 0,7-28 1,-11 5 198,-5 45-416,-1 2 103,0 0-1,0 0 0,0 0 0,0-1 0,1 1 0,-1 0 1,0 0-1,1 0 0,-1 0 0,1 1 0,-1-1 0,1 0 1,0 0-1,-1 0 0,1 0 0,0 0 0,0 1 0,0-1 0,0 0 1,0 0-1,0 0 0,0 0 0,0 1 0,0-1 0,0 0 1,1 0-1,-1 0 0,0 0 0,1 0 0,0 2 0,3-1-125,0 0 0,0 1-1,0-2 1,0 1 0,1-1-1,-1 1 1,1-1 0,-1 0-1,0-1 1,1 1-1,0-1 1,7 0 0,57-4-4902,-55 1 2646,0 0 1,0-1 0,0-1-1,19-8 1,14-18-2074,-25-4 17002,-23 35-12299,-11 0 2207,-15 10-2120,11 1 311,1 1 0,0 0 0,-24 26 0,35-33-450,0-1 0,0 1 1,0-1-1,1 1 0,0 0 0,0 0 0,0 1 0,0-1 0,1 0 1,0 1-1,0 0 0,0-1 0,1 1 0,0 0 0,0 0 0,0 9 0,1-14-170,1 0 0,-1 0 0,1-1 0,-1 1-1,1 0 1,-1 0 0,1-1 0,-1 1 0,1 0-1,0-1 1,0 1 0,-1 0 0,1-1 0,0 1-1,0-1 1,-1 1 0,1-1 0,0 0 0,0 1-1,0-1 1,0 0 0,0 1 0,0-1 0,0 0-1,0 0 1,-1 0 0,3 0 0,33 0 260,-25 0-139,9-2-329,0 0 1,-1-1-1,1-1 1,-1-1 0,36-14-1,26-7-853,-81 26 1053,0 0 0,0-1 0,0 1 0,0 0 0,0 0 0,1 0 0,-1 0-1,0 0 1,0 0 0,0-1 0,0 1 0,1 0 0,-1 0 0,0 0 0,0 0 0,0 0 0,1 0 0,-1 0-1,0 0 1,0 0 0,0 0 0,1 0 0,-1 0 0,0 0 0,0 0 0,0 0 0,1 0 0,-1 0-1,0 0 1,0 0 0,0 1 0,1-1 0,-1 0 0,0 0 0,0 0 0,0 0 0,0 0 0,0 0 0,1 0-1,-1 1 1,0-1 0,0 0 0,0 0 0,0 0 0,0 0 0,0 1 0,0-1 0,1 0 0,-1 0 0,0 0-1,0 1 1,0-1 0,0 0 0,0 0 0,0 0 0,0 1 0,0-1 0,0 0 0,0 0 0,0 0-1,0 1 1,0-1 0,0 0 0,0 0 0,0 0 0,-1 1 0,-5 9-52,6-10 56,-113 129 1090,3-5 560,51-42-793,94-114-501,76-103-708,168-267 1,-294 412 423,1 0 0,1 1 0,0 1 0,0 0 0,1 1 0,-19 27 0,30-39-110,1 1 1,-1-1-1,1 0 1,-1 1-1,1-1 1,0 1-1,-1 0 1,1-1-1,0 1 1,0-1-1,0 1 1,0-1-1,0 1 1,1-1-1,-1 1 1,0-1 0,1 1-1,-1-1 1,1 1-1,-1-1 1,1 0-1,0 1 1,0-1-1,-1 0 1,1 1-1,0-1 1,0 0-1,0 0 1,1 0-1,-1 0 1,0 0-1,0 0 1,0 0-1,1 0 1,-1-1 0,0 1-1,1 0 1,-1-1-1,1 1 1,-1-1-1,1 1 1,-1-1-1,3 0 1,12 5-271,0-2 1,1 0 0,22 1-1,-15-2-344,-23-2 644,14 2-150,1 0 0,-1 1 0,1 1 0,21 9 1,-36-13 186,1 1 1,0 0 0,0 0 0,-1 0-1,1 0 1,-1 0 0,1 0 0,-1 0-1,1 1 1,-1-1 0,0 0 0,0 1-1,1-1 1,-1 1 0,0-1 0,0 1-1,-1 0 1,1 0 0,1 2 0,-2-1 64,0-1-1,-1 0 1,1 1 0,0-1 0,-1 0 0,0 0 0,0 1 0,1-1 0,-1 0-1,-1 0 1,1 0 0,0 0 0,0 0 0,-1 0 0,1 0 0,-1-1 0,1 1-1,-1 0 1,0-1 0,-3 3 0,-8 6 559,1 0-1,-2 0 1,0-1 0,0-1-1,0-1 1,-23 9-1,26-12-809,0 0 0,0-2 0,0 1 0,-1-1 0,-21 0 0,33-2 10,-1 0 0,1 0 1,0 0-1,-1 0 1,1 0-1,0 0 1,0 0-1,-1 0 1,1 0-1,0 0 1,-1 0-1,1 0 0,0-1 1,0 1-1,-1 0 1,1 0-1,0 0 1,0-1-1,-1 1 1,1 0-1,0 0 1,0 0-1,0-1 1,0 1-1,-1 0 0,1 0 1,0-1-1,0 1 1,0 0-1,0-1 1,0 1-1,0 0 1,0-1-1,0 1 1,0 0-1,0 0 0,0-1 1,0 1-1,0 0 1,0-1-1,0 1 1,0 0-1,0-1 1,0 1-1,0 0 1,0 0-1,0-1 0,0 1 1,1-1-1,-1 0-656,3-19-8574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4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18225,'0'0'6791,"-24"64"-6183,24-43-448,10-2-64,4 0-31,13-2-450,-7-3-1441,4 1-1056,4-5-866,-3-4-2338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5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100 225 11018,'0'0'8713,"-1"-10"-5574,-4-31-967,5 40-2109,-1-1 0,1 1 0,-1 0-1,0 0 1,0 0 0,1 0 0,-1 0-1,0 0 1,0 0 0,0 0 0,0 0-1,0 0 1,0 0 0,0 1 0,0-1-1,-1 0 1,1 1 0,0-1 0,0 1 0,-1-1-1,1 1 1,0 0 0,0-1 0,-1 1-1,1 0 1,0 0 0,-1 0 0,1 0-1,0 0 1,-1 0 0,-1 1 0,0-1-32,-1 1 1,1-1-1,0 1 1,1 0-1,-1 0 1,0 0-1,0 0 1,0 0-1,0 1 1,1-1-1,-4 3 1,4-3-21,1 1 0,-1-1-1,1 0 1,-1 1 0,1-1 0,0 1 0,0 0 0,0-1 0,0 1 0,0 0 0,0-1 0,0 1 0,0 0 0,1 0 0,-1 0 0,1 0 0,0 0 0,-1 0 0,1 0 0,0 0 0,0 0 0,0 0 0,1 3 0,0-4 3,0 0-1,1 1 1,-1-1 0,1 0 0,-1 0 0,1 0-1,-1 0 1,1 0 0,0 0 0,0 0 0,-1 0 0,1-1-1,0 1 1,0-1 0,0 1 0,0-1 0,0 0-1,0 0 1,0 0 0,0 0 0,-1 0 0,1 0 0,0 0-1,3-1 1,7-1 27,0-1-1,0 0 1,0 0-1,0-1 1,0-1-1,14-8 1,-16 8-47,1 0 0,0 0 0,0 1 0,0 0 0,0 1 0,1 0 0,0 1 0,11 0 0,-22 1 0,-1 1 1,1 1 0,0-1-1,-1 0 1,1 0-1,-1 0 1,1 0 0,0 0-1,-1 0 1,1 1 0,-1-1-1,1 0 1,-1 0-1,1 1 1,-1-1 0,1 1-1,-1-1 1,1 0 0,-1 1-1,0-1 1,1 1-1,-1-1 1,0 1 0,1-1-1,-1 1 1,0-1 0,1 1-1,-1-1 1,0 1-1,0-1 1,1 2 0,0 24 307,1 4 249,-2-29-534,0 0 0,0 0 1,1 0-1,-1-1 0,0 1 0,1 0 1,-1 0-1,1 0 0,-1-1 1,1 1-1,-1 0 0,1 0 0,0-1 1,-1 1-1,1-1 0,0 1 1,0 0-1,-1-1 0,1 1 0,0-1 1,0 0-1,0 1 0,0-1 1,-1 0-1,1 1 0,1-1 0,7 1 44,0-1-1,0 0 0,0-1 0,0 1 1,-1-2-1,1 1 0,0-1 0,-1-1 0,1 1 1,-1-2-1,9-3 0,-8 3-190,0 0 0,1 0 0,-1 1 0,1 1 0,-1 0-1,1 0 1,0 1 0,15 0 0,-25 1 126,1 0 0,0 0 0,-1 0-1,1 1 1,-1-1 0,1 0 0,0 1 0,-1-1 0,1 1-1,-1-1 1,1 1 0,-1-1 0,1 1 0,-1-1 0,0 1-1,1-1 1,-1 1 0,0-1 0,1 1 0,-1 0 0,0-1 0,1 1-1,-1 0 1,0-1 0,0 1 0,0 0 0,0-1 0,0 2-1,0-1 13,1 0 0,-1 0-1,0 0 1,0 0-1,1 0 1,-1 0 0,0 0-1,1 0 1,-1-1-1,1 1 1,-1 0 0,1 0-1,0 0 1,-1 0-1,1-1 1,0 1 0,0 0-1,-1-1 1,1 1-1,0 0 1,0-1 0,0 1-1,0-1 1,1 1-1,4 0 29,1-1 0,0 0-1,-1 0 1,1-1-1,0 0 1,-1 0-1,1 0 1,-1-1 0,1 0-1,-1 0 1,0-1-1,0 1 1,0-1-1,0-1 1,-1 1 0,6-5-1,-4 3-325,-1 1-1,1 0 0,0 1 1,0-1-1,0 1 0,0 1 1,1-1-1,-1 1 1,1 1-1,-1-1 0,16 0 1,-22 3 297,-1-1 0,1 1 0,0 0 0,-1 0 0,1 0 0,-1 0 0,1-1 0,-1 1 0,0 0 0,1 0 0,-1 0 0,0 0 0,0 0 0,0 0-1,1 0 1,-1 0 0,0 0 0,0 0 0,-1 0 0,1 0 0,0 0 0,0 0 0,0 0 0,-1 0 0,1 1 0,-1 23 293,1-25-295,0 1 0,0-1-1,0 1 1,1 0 0,-1-1 0,0 1 0,0-1-1,0 1 1,0-1 0,1 1 0,-1-1 0,0 1 0,1-1-1,-1 1 1,0-1 0,1 0 0,-1 1 0,0-1-1,1 1 1,-1-1 0,1 0 0,-1 1 0,1-1-1,-1 0 1,1 0 0,-1 1 0,1-1 0,-1 0 0,1 0-1,-1 0 1,1 1 0,7-2-372,-1 0 0,0 0 0,0 0 0,0-1 0,0 0 1,0 0-1,0-1 0,0 0 0,-1 0 0,1-1 0,-1 1 0,0-2 0,7-4 0,10-9-2630,40-41 0,-33 26 1161,31-29 5733,-50 51-3918,0 2 538,-15 21 290,-5 7 122,0 1 0,2 0 0,0 0 0,-7 39 0,12-52-863,1 1 0,0 0 0,1 0 0,0 0 0,0 0 0,1 0-1,0-1 1,0 1 0,1 0 0,0 0 0,0-1 0,1 0 0,0 1 0,0-1-1,0 0 1,7 9 0,-3-10-156,-5-11-104,-8-14 40,-2 9 134,0 0 0,-1 1 0,0 0 0,-1 0 0,0 1 0,0 1 0,-1 0 0,0 0 0,-18-8 0,-36-24 717,65 39-651,0 0 0,0 0 1,0 0-1,0 0 0,0-1 0,-1 1 1,1 0-1,0 0 0,0 0 1,0 0-1,0 0 0,0 0 0,0-1 1,0 1-1,0 0 0,0 0 0,0 0 1,0 0-1,0 0 0,0 0 0,0 0 1,0-1-1,0 1 0,1 0 0,-1 0 1,0 0-1,0 0 0,0 0 1,0 0-1,0-1 0,0 1 0,0 0 1,0 0-1,0 0 0,0 0 0,0 0 1,1 0-1,-1 0 0,0 0 0,0 0 1,0 0-1,0 0 0,0 0 1,0 0-1,0-1 0,1 1 0,-1 0 1,0 0-1,0 0 0,0 0 0,0 0 1,0 0-1,0 0 0,1 0 0,-1 0 1,0 0-1,0 0 0,0 1 1,0-1-1,0 0 0,0 0 0,1 0 1,-1 0-1,19-2 629,20 1-537,22 1-12,26 0-152,-28 0-6336,-59-6-649,0 0-2666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5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0 106 11371,'68'4'8699,"40"-6"-4673,-97 1-3832,1 0 1,-1-1-1,0 0 0,0-1 0,0 0 0,-1-1 0,1 0 1,-1 0-1,0-1 0,0-1 0,0 0 0,-1 0 1,10-9-1,-18 14-169,0 1 1,0-1 0,0 1-1,-1-1 1,1 1 0,0-1-1,0 0 1,-1 0 0,1 1-1,0-1 1,-1 0 0,1 0-1,-1 0 1,1 0 0,-1 0-1,0 0 1,1 0 0,-1 0-1,0 0 1,1 0 0,-1 0-1,0 0 1,0 0 0,0 0-1,0 0 1,0 0 0,0 0-1,0 0 1,-1 0 0,1 0-1,0 0 1,0 0 0,-1 0-1,1 0 1,-1 0-1,1 1 1,-1-1 0,1 0-1,-1 0 1,1 0 0,-1 0-1,0 1 1,0-1 0,1 0-1,-1 1 1,0-1 0,0 0-1,0 1 1,0-1 0,1 1-1,-1 0 1,0-1 0,0 1-1,0 0 1,0-1 0,-2 1-1,-5-1-25,1 1 0,-1 0 0,0 0 0,0 1 0,0 0 0,0 0 0,0 1 0,0 0 0,1 0 0,-1 1 0,1 0 0,0 1 0,-10 5-1,13-6 37,0 0 0,0 0-1,1 0 1,0 0 0,0 1-1,-1-1 1,2 1 0,-1 0-1,0 0 1,1 0-1,0 0 1,0 0 0,0 1-1,0-1 1,1 0 0,0 1-1,0 0 1,0-1-1,0 1 1,1 0 0,0-1-1,0 1 1,1 9 0,0-10-33,0 0 1,0 0-1,0 0 1,1 0-1,0 0 1,-1 0-1,1-1 1,1 1-1,-1-1 1,1 1 0,-1-1-1,1 0 1,0 0-1,0 0 1,0 0-1,1-1 1,-1 1-1,8 3 1,-3-1-587,0-1 0,0 0 0,1-1 0,-1 0 0,1 0 0,0-1 0,17 3 0,20-4-5823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6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10570,'0'0'15060,"1"8"-14019,-1 16-482,-1-12-378,1 1-1,1-1 1,0 0-1,1 0 1,0 0-1,7 22 0,-8-32-149,0 0 0,0 0-1,0 0 1,0 0-1,1 0 1,-1 0-1,1 0 1,-1-1-1,1 1 1,0 0 0,-1-1-1,1 1 1,0-1-1,0 0 1,0 0-1,0 0 1,4 2-1,-2-3 27,0 1 0,0 0 0,0-1 0,0 0 0,0 0 0,0 0 0,0 0 0,0-1 0,0 0 1,0 0-1,-1 0 0,1 0 0,7-3 0,2-3 3,0 0 1,-1-1 0,0 0 0,0-1 0,-1 0 0,17-19 0,17-12-28,-45 40-44,0 0 1,0 0 0,0 0 0,1-1-1,-1 1 1,0 0 0,0 0 0,0 0-1,0 0 1,1 0 0,-1 0 0,0 0-1,0 0 1,0 0 0,1 0 0,-1 0-1,0 0 1,0-1 0,0 1 0,1 0-1,-1 0 1,0 1 0,0-1 0,0 0-1,1 0 1,-1 0 0,0 0 0,0 0-1,0 0 1,1 0 0,-1 0 0,0 0-1,0 0 1,0 0 0,1 1 0,-1-1-1,0 0 1,0 0 0,0 0 0,0 0-1,0 1 1,0-1 0,1 0 0,-1 0-1,0 0 1,0 0 0,0 1 0,4 15-125,-4 28 308,0-36-152,1-7-7,-1-1 0,0 1 0,1 0 0,-1 0 0,1 0 0,-1 0 0,1-1 0,-1 1 0,1 0 0,0-1 0,-1 1 0,1 0-1,0-1 1,0 1 0,-1-1 0,1 1 0,0-1 0,0 1 0,0-1 0,0 0 0,-1 1 0,1-1 0,0 0 0,0 0 0,0 0 0,0 1 0,0-1 0,0 0-1,0 0 1,0-1 0,0 1 0,0 0 0,0 0 0,0 0 0,-1 0 0,1-1 0,1 0 0,40-9 230,-22 2-224,-6 2-249,0 0-1,0 1 1,1 0 0,0 2-1,0-1 1,30-1 0,-43 5 212,0 1 1,0 0-1,0-1 1,0 1-1,0 0 0,-1 0 1,1 0-1,0 1 1,-1-1-1,1 0 1,0 1-1,-1-1 1,0 0-1,1 1 0,-1 0 1,0-1-1,0 1 1,0 0-1,0 0 1,0 0-1,0-1 1,0 1-1,-1 0 0,1 0 1,0 3-1,0-2 32,0 1 0,0-1 0,1 0-1,-1 0 1,1 0 0,0 0-1,0 0 1,0 0 0,0-1 0,0 1-1,1-1 1,-1 1 0,6 3 0,-6-5 5,1 0 0,0 1 0,0-1 1,0 0-1,1 0 0,-1-1 0,0 1 1,0-1-1,0 1 0,1-1 0,-1 0 1,0 0-1,0-1 0,0 1 0,1-1 1,-1 1-1,0-1 0,5-2 1,0-1 32,0 0 0,0-1 0,-1 0 1,0-1-1,7-6 0,-9 8-198,0-1-1,1 1 0,-1 0 0,1 0 1,0 0-1,0 1 0,0 0 0,0 0 1,14-4-1,-20 8 141,1-1 1,-1 1-1,1-1 0,-1 0 1,1 1-1,-1-1 0,0 1 1,1-1-1,-1 1 0,0-1 1,1 1-1,-1-1 0,0 1 1,1-1-1,-1 1 0,0 0 1,0-1-1,0 1 1,0-1-1,1 1 0,-1 0 1,0-1-1,0 1 0,0 0 1,0-1-1,0 1 0,-1 1 1,1 26-1641,0-22-1967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6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60 13132,'0'0'16240,"-6"-49"-15600,6 46-608,6 1-992,3 0-3236,-2-1-5894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7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14 10570,'0'0'15188,"1"8"-14323,1 36 62,-4 61 0,-1-62-874,2-1-1,7 65 1,1-91-1238,-2-34 109,1-37-645,-6-233-260,-11 310 4517,8-6-2239,2-1 0,0 1 0,1 0 0,0 0 0,2 0 0,0 0 0,0 0 0,2 0 1,9 28-1,-10-38-216,-1 1 0,2 0 0,-1-1 0,1 0 0,0 0 0,0 0 0,0 0 1,1-1-1,0 0 0,10 9 0,-10-11 21,-1-1 1,0 1-1,1-1 1,-1 0-1,1 0 0,0-1 1,0 1-1,-1-1 1,1 0-1,0 0 1,0-1-1,0 1 0,0-1 1,0 0-1,0 0 1,0-1-1,6-1 1,-6 1-46,0-1 1,1 0 0,-1-1 0,0 1 0,0-1 0,-1 0 0,1 0-1,-1 0 1,1-1 0,-1 1 0,0-1 0,0 0 0,-1-1-1,1 1 1,-1-1 0,0 1 0,0-1 0,0 0 0,-1 0 0,0 0-1,3-8 1,-1 1-53,0 0-1,-1-1 1,0 1-1,-1-1 1,0 0-1,-1 1 1,0-1-1,-2-18 1,0 26-66,0 0 1,-1 0-1,1 0 1,-1 0-1,0 0 0,0 0 1,0 1-1,-1-1 1,0 1-1,0-1 1,0 1-1,0 0 0,-1 0 1,1 1-1,-1-1 1,0 1-1,0-1 1,0 1-1,-1 1 0,1-1 1,-1 0-1,0 1 1,1 0-1,-1 0 1,-9-2-1,12 4-31,1 1-1,0-1 1,0 0 0,-1 0-1,1 1 1,0-1 0,0 0-1,0 1 1,0-1-1,-1 1 1,1 0 0,0-1-1,0 1 1,0 0 0,0 0-1,0-1 1,0 1 0,1 0-1,-1 0 1,0 0 0,0 0-1,1 0 1,-1 0 0,0 0-1,1 1 1,-1-1-1,1 0 1,0 0 0,-1 0-1,1 1 1,0-1 0,0 0-1,-1 0 1,1 1 0,0-1-1,0 0 1,1 0 0,-1 1-1,0 0 1,0 7-1001,0-1-1,1 1 1,0 0 0,4 14-1,10 10-3470,7-2-2274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7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91 16688,'0'0'3550,"0"-11"-593,0 10-2890,0-5 277,0 0 0,0 0 1,-1 0-1,0 0 0,0 1 1,-3-10-1,4 13-272,-1 1 1,0-1-1,0 0 1,0 1-1,0-1 0,0 1 1,0-1-1,0 1 1,0-1-1,-1 1 0,1 0 1,-1 0-1,1-1 1,-1 1-1,1 0 1,-1 0-1,1 1 0,-1-1 1,0 0-1,0 0 1,1 1-1,-1-1 0,0 1 1,0 0-1,0-1 1,0 1-1,0 0 1,1 0-1,-1 0 0,0 1 1,-4-1-1,5 1-66,-1 0-1,0 0 1,1 0-1,-1 0 1,0 0-1,1 0 1,-1 1-1,1-1 1,0 0-1,-1 1 0,1-1 1,0 1-1,0 0 1,0-1-1,0 1 1,0 0-1,0-1 1,0 1-1,1 0 1,-1 0-1,1 0 1,-1 0-1,1 0 1,0 0-1,0-1 1,0 1-1,0 0 1,0 0-1,0 0 1,1 4-1,-1-2 8,0-1 0,0 1 0,1-1 0,-1 1 0,1 0 0,0-1 0,0 1 0,0-1-1,1 0 1,-1 1 0,1-1 0,-1 0 0,1 0 0,0 0 0,1 0 0,3 5 0,-1-6 7,-1 1 0,1-1 1,0 0-1,0-1 0,0 1 0,0-1 0,0 0 1,0 0-1,0 0 0,0-1 0,0 1 0,0-2 1,0 1-1,0 0 0,0-1 0,1 0 1,-1 0-1,0 0 0,7-4 0,-6 3-28,1-1 0,0-1-1,-1 1 1,1-1 0,-1 0-1,0 0 1,-1-1 0,1 0 0,-1 0-1,0 0 1,0-1 0,0 1-1,4-8 1,-4-1-501,-13 14-242,-13 18 180,19-15 373,1 0 1,0 0-1,0-1 1,0 1-1,1 0 1,-1 0-1,0 0 0,1 0 1,0 4-1,0-6-121,0 1 0,0-1-1,0 1 1,0-1-1,0 1 1,0-1 0,1 1-1,-1-1 1,0 1 0,1-1-1,0 1 1,-1-1 0,1 0-1,0 1 1,0-1-1,-1 0 1,1 0 0,0 1-1,0-1 1,1 0 0,-1 0-1,0 0 1,0 0 0,0 0-1,1-1 1,-1 1-1,0 0 1,2 0 0,19 4-5575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7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102 204 10314,'0'0'5205,"-8"0"-3038,2 1-1757,0 0 1,1 1-1,-1-1 1,0 1-1,0 0 0,1 0 1,0 1-1,-1 0 0,-6 5 1,10-7-268,0 0 1,0 1 0,0-1-1,0 1 1,0-1 0,0 1-1,0 0 1,1 0 0,-1 0-1,1 0 1,-1 0 0,1 0-1,0 0 1,0 1 0,0-1-1,0 0 1,0 1 0,0-1-1,1 1 1,-1-1-1,1 1 1,-1-1 0,1 1-1,0-1 1,0 1 0,0-1-1,1 1 1,-1-1 0,2 5-1,-1-6-133,0 1 0,0-1 0,0 0 0,0 1-1,0-1 1,0 0 0,1 0 0,-1 0-1,1 0 1,-1 0 0,1 0 0,-1 0 0,1 0-1,-1 0 1,1-1 0,0 1 0,-1-1 0,1 1-1,0-1 1,0 0 0,-1 0 0,1 1 0,2-2-1,44 0 207,-47 1-208,8-2 30,1 0-1,-1 0 1,-1-1-1,1-1 1,0 0-1,-1 0 1,0 0-1,0-1 1,0-1-1,0 1 0,-1-1 1,0 0-1,0-1 1,-1 0-1,0 0 1,0 0-1,9-15 1,-9 14-104,-1-1 1,0 0 0,0 1 0,-1-1 0,0-1 0,-1 1 0,0-1 0,0 1 0,-1-1 0,-1 0 0,1 0-1,-1 0 1,-1 0 0,0 0 0,0 0 0,-4-16 0,4 24 50,-1 0-1,0 0 1,1 0-1,-1 0 1,0 1 0,0-1-1,0 0 1,-1 1-1,1-1 1,0 1 0,0-1-1,-1 1 1,1-1-1,-1 1 1,0 0 0,1 0-1,-1 0 1,0 0-1,1 0 1,-1 0 0,0 0-1,0 1 1,0-1-1,0 0 1,0 1 0,0 0-1,0-1 1,0 1 0,0 0-1,0 0 1,0 0-1,0 1 1,0-1 0,0 0-1,0 1 1,0-1-1,1 1 1,-1 0 0,0-1-1,-2 3 1,-3-1 60,0 1 1,0 0-1,1 1 1,-1-1-1,1 1 1,0 1-1,0-1 1,1 1-1,-10 9 1,10-7 33,1-1 1,-1 1-1,1 0 0,0 1 1,1-1-1,-1 1 0,-3 14 1,7-20-104,-1 1 1,1-1 0,-1 0-1,1 0 1,0 1 0,0-1-1,0 0 1,0 0 0,1 1-1,-1-1 1,0 0 0,1 0-1,0 1 1,-1-1 0,1 0-1,0 0 1,0 0 0,0 0-1,1 0 1,-1 0 0,0 0-1,1-1 1,-1 1 0,1 0-1,-1-1 1,1 1 0,0-1-1,0 0 1,0 1-1,0-1 1,4 2 0,77 31-2213,-51-23 159,-1 2 0,40 23 0,-45-26-2679,-11-9-556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8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33 5221,'0'0'18113,"-8"-6"-16928,-27-19 22,34 25-1151,0 0 0,1-1 1,-1 1-1,0 0 1,0-1-1,0 1 0,0 0 1,0 0-1,0 0 0,0 0 1,0 0-1,0 0 1,0 0-1,0 0 0,0 1 1,0-1-1,0 0 0,0 0 1,1 1-1,-1-1 0,0 1 1,0-1-1,0 1 1,0-1-1,1 1 0,-1-1 1,0 1-1,0 0 0,1 0 1,-1-1-1,1 1 1,-1 0-1,0 0 0,1-1 1,0 1-1,-1 0 0,1 0 1,-1 0-1,1 0 1,0 0-1,-1 1 0,-6 37 262,7-33-387,0-1-1,1 1 1,0 0 0,0-1-1,1 1 1,0-1 0,-1 1 0,2-1-1,-1 0 1,1 0 0,3 6-1,44 50-2191,-42-53 2015,0 0 0,0 0 0,-1 1 1,-1 0-1,1 0 0,-2 0 0,1 1 0,-1 0 0,0 0 0,5 18 0,-9-22 356,-1 0 0,1 0 0,-1 0 0,0 0 0,-1 0 0,1 0 0,-1 0 0,-1 0 0,1 0 0,-1 0-1,0 0 1,0-1 0,0 1 0,-1-1 0,0 1 0,0-1 0,0 0 0,-1 0 0,0 0 0,0-1 0,-9 9 0,7-8 157,0 0 1,-1 0 0,0-1 0,0 0 0,0 0 0,0-1 0,0 0 0,-1 0-1,1 0 1,-1-1 0,0 0 0,0-1 0,0 0 0,0 0 0,0 0-1,-11-2 1,16 1-269,-1-1-1,0 0 0,1-1 0,-1 1 0,1 0 1,0-1-1,-1 0 0,1 0 0,0 0 1,0 0-1,0 0 0,0-1 0,1 1 0,-1-1 1,1 0-1,-1 0 0,1 0 0,0 0 1,0 0-1,0 0 0,1-1 0,-1 1 0,1 0 1,0-1-1,0 0 0,-1-5 0,-2-5-736,1 0-1,1-1 1,0 1-1,2-1 1,0-22-1,1 29 314,0 0 0,1 0 1,-1 1-1,2-1 0,-1 0 0,1 1 0,0 0 0,1-1 0,-1 1 0,2 1 0,-1-1 0,1 0 0,0 1 0,0 0 0,0 0 0,1 1 0,0 0 0,0 0 0,1 0 0,-1 0 0,1 1 0,10-5 0,7-2-1077,0 2 0,1 0 0,0 1 0,0 2 1,42-6-1,-31 7-2289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8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59 8392,'0'0'12919,"0"-9"-10805,0 8-2099,1-2 115,-1 0 0,0 0 1,0 0-1,0 0 0,0 0 0,-1 0 0,1 1 0,-1-1 0,1 0 0,-2-3 1,1 5-92,0 0 1,0 0-1,0 0 1,0 0-1,0 0 1,0 0-1,-1 0 1,1 0-1,0 1 1,0-1-1,-1 0 1,1 1 0,0-1-1,-1 1 1,1-1-1,-1 1 1,1 0-1,0-1 1,-1 1-1,1 0 1,-1 0-1,1 0 1,-1 0-1,1 1 1,-1-1-1,1 0 1,0 0 0,-1 1-1,1-1 1,-1 1-1,-1 0 1,2 0 45,-1 0 0,0-1 0,0 1 1,0 0-1,1 0 0,-1 0 0,0 0 1,1 1-1,-1-1 0,1 0 0,-1 1 1,1-1-1,0 1 0,-1-1 0,1 1 1,0 0-1,0-1 0,0 1 0,1 0 1,-1 0-1,0 0 0,1 0 0,-1 0 1,1-1-1,-1 4 0,1-3-59,0-1 1,0 0-1,0 1 0,0-1 1,0 1-1,0-1 1,0 1-1,0-1 0,1 0 1,-1 1-1,1-1 0,-1 0 1,1 1-1,-1-1 1,1 0-1,0 0 0,0 0 1,0 1-1,-1-1 0,1 0 1,0 0-1,0 0 1,1 0-1,-1 0 0,0-1 1,0 1-1,0 0 0,0 0 1,1-1-1,-1 1 1,0-1-1,1 1 0,-1-1 1,1 0-1,1 1 0,17 0-104,1 0 0,0-2 0,0 0 0,0-1 0,-1-1 0,1-1 0,-1-1 0,0-1 0,26-11 0,36-9-679,-81 26 763,0 0 0,0-1 0,0 1 1,0 0-1,0-1 0,-1 1 0,1 0 0,0 0 0,0 0 1,0 0-1,0 0 0,0 0 0,0 0 0,0 0 0,0 0 0,0 1 1,0-1-1,-1 0 0,1 1 0,0-1 0,0 0 0,0 1 1,0-1-1,-1 1 0,1-1 0,0 1 0,0 0 0,-1-1 1,1 1-1,-1 0 0,1-1 0,0 1 0,-1 0 0,1 0 1,-1-1-1,0 1 0,1 0 0,-1 0 0,1 1 0,-1 0 17,1-1 0,0 0-1,-1 1 1,1-1-1,0 0 1,0 1 0,0-1-1,0 0 1,0 0-1,0 0 1,0 0 0,0 0-1,0 0 1,0 0 0,1 0-1,-1-1 1,0 1-1,1 0 1,-1-1 0,0 1-1,1-1 1,-1 1-1,1-1 1,-1 0 0,1 1-1,-1-1 1,1 0-1,2 0 1,16-1-662,1 0 0,0-1-1,-1-1 1,1-1 0,-1-1-1,0-1 1,22-9 0,-40 18 827,-1 0-1,1 0 1,-1 0 0,0 1-1,0-1 1,0 0 0,-1 0 0,1 1-1,-1-1 1,0 7 0,3 11 283,26 65-41,-15-48-841,11 47 0,-23-74 348,0 0 0,0 0-1,-1 0 1,0 0 0,-1 0-1,-1 0 1,0 0-1,0 0 1,-3 11 0,2-18 127,1-1 1,-1 1-1,0-1 1,0 1 0,0-1-1,0 0 1,-1 0-1,1 0 1,-1 0-1,0 0 1,0-1 0,0 1-1,0-1 1,0 1-1,0-1 1,-1-1-1,1 1 1,-1 0 0,-3 1-1,5-2 19,-1 0 0,1-1 0,-1 1 0,1 0 0,-1-1 0,0 1 0,1-1 0,-1 0 0,0 0-1,1 0 1,-1 0 0,1-1 0,-1 1 0,0-1 0,1 1 0,-1-1 0,1 0 0,0 0 0,-1 0 0,1 0 0,0 0 0,-1-1 0,1 1 0,0-1 0,0 0 0,0 1-1,0-1 1,0 0 0,-1-2 0,-6-12-14,1 1-1,1-1 1,0 0 0,1-1-1,1 1 1,1-1-1,0 0 1,1 0-1,1-1 1,0 1 0,1-1-1,3-24 1,-2 40-115,0 0 0,0 1 0,0-1 0,1 1 1,-1-1-1,0 1 0,1-1 0,-1 1 0,1-1 0,0 1 0,-1 0 1,1-1-1,0 1 0,0 0 0,0-1 0,0 1 0,0 0 1,0 0-1,0 0 0,0 0 0,1 0 0,-1 0 0,0 0 0,2 0 1,37-10-4562,-35 10 3842,25-3-5284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94 233 11819,'-8'-2'1129,"-1"-1"0,1 0-1,0 0 1,0-1 0,0 0-1,-14-10 1,21 13-976,-1 0 1,0 0-1,1 0 0,0 0 1,-1-1-1,1 1 0,0 0 1,-1-1-1,1 1 0,0-1 1,0 1-1,0-1 0,0 0 1,0 1-1,1-1 1,-1 0-1,1 0 0,-1 0 1,1 1-1,-1-1 0,1 0 1,0 0-1,0 0 0,0 0 1,0 0-1,0 1 0,0-1 1,1 0-1,-1 0 0,1 0 1,-1 0-1,1 1 0,-1-1 1,1 0-1,0 1 0,0-1 1,0 0-1,0 1 0,2-3 1,4-3-125,0 0 1,0 1-1,1 0 1,0 0-1,0 1 0,0 0 1,0 0-1,1 1 1,0 0-1,0 0 1,12-2-1,-3 0 0,2 2-1,-1 0 1,0 2 0,32-1-1,-49 2-37,0 1-1,0 0 0,0 0 1,0 1-1,0-1 0,0 0 1,0 1-1,0-1 0,0 1 1,0-1-1,0 1 1,0 0-1,0 0 0,-1 0 1,1 0-1,0 0 0,-1 1 1,1-1-1,0 0 0,-1 1 1,0-1-1,1 1 0,-1-1 1,2 3-1,-2-1-19,0 1-1,0-1 1,0 0-1,-1 1 1,1-1-1,-1 0 1,0 1-1,0-1 1,0 1-1,0-1 1,0 0-1,-1 1 1,0-1-1,-1 7 1,-3 2 36,-1 0 0,0 0 0,-1-1 0,0 0 0,0 0 0,-1 0 0,-1-1 0,1 0-1,-14 11 1,9-9-9,2 0 0,-1 1 0,2 0 0,-17 27 0,27-39-5,1-1 0,-1 1 0,0-1 1,0 0-1,1 1 0,-1-1 0,0 1 1,1-1-1,-1 0 0,1 0 0,-1 1 1,0-1-1,1 0 0,-1 1 0,1-1 1,-1 0-1,1 0 0,-1 0 0,1 0 1,-1 1-1,1-1 0,-1 0 0,1 0 1,-1 0-1,1 0 0,-1 0 0,1 0 1,-1 0-1,1 0 0,-1-1 0,1 1 1,-1 0-1,1 0 0,-1 0 0,1 0 1,-1-1-1,0 1 0,1 0 0,0-1 1,27-5 62,-2-5-24,-1 0-1,0-2 0,0-2 1,39-29-1,81-82-268,-134 115 263,0 0-1,-1 0 1,0-1 0,16-25-1,-35 40-87,-8 8-57,3 3 55,1 0 1,0 1-1,-17 25 1,25-32 88,0 0 0,1 0 1,-1 0-1,2 1 1,-1-1-1,1 1 0,1 0 1,-1 0-1,-1 15 1,4-23-10,0 0 1,0 0 0,0 0-1,0 0 1,0 0 0,0 0-1,1 0 1,-1 0 0,0 0-1,0 0 1,1 0 0,-1 0-1,1 0 1,-1 0 0,1 0-1,-1 0 1,1 0 0,0 0-1,-1-1 1,1 1 0,0 0-1,0 0 1,-1-1 0,1 1 0,0-1-1,0 1 1,1 0 0,1 0 48,0 0 0,0 0 0,0-1 0,0 1 0,0-1 0,0 0 0,0 1 0,0-1 0,5-1 1,2 0 94,-1-1 1,1 0 0,-1-1-1,0 0 1,14-6 0,0-4-83,0-1 0,-1 0 1,-1-2-1,21-20 0,-35 30-73,-1 0-1,1 0 0,-2 0 1,1-1-1,-1 0 0,0 0 0,0-1 1,-1 0-1,0 1 0,0-1 0,-1-1 1,0 1-1,-1 0 0,1-1 1,-2 1-1,2-10 0,-3 17-10,0 1 0,0 0 1,0-1-1,-1 1 0,1-1 0,0 1 0,0 0 1,0-1-1,0 1 0,-1 0 0,1-1 0,0 1 1,0 0-1,-1 0 0,1-1 0,0 1 0,-1 0 1,1 0-1,0-1 0,-1 1 0,1 0 0,0 0 1,-1 0-1,1 0 0,0-1 0,-1 1 0,1 0 1,-1 0-1,1 0 0,0 0 0,-1 0 0,1 0 1,-1 0-1,1 0 0,0 0 0,-1 0 0,1 0 1,0 0-1,-1 1 0,1-1 0,-1 0 0,1 0 0,0 0 1,-1 0-1,1 1 0,-1-1 0,-18 10-207,13-6 197,1 0-1,0 1 0,0 0 1,0 1-1,0-1 1,1 1-1,0-1 0,0 1 1,1 1-1,0-1 1,0 0-1,0 1 0,1-1 1,0 1-1,0 0 1,0 0-1,0 8 0,2-14 29,1 0 0,-1 0-1,0 0 1,1 0 0,-1 0-1,1 0 1,-1 0 0,1 0-1,-1 0 1,1 0 0,0 0-1,-1 0 1,1 0 0,0-1-1,0 1 1,0 0 0,-1-1-1,1 1 1,0 0 0,0-1-1,0 1 1,0-1 0,0 1-1,0-1 1,0 0 0,0 1-1,0-1 1,1 0 0,-1 0-1,0 0 1,0 0 0,0 0-1,0 0 1,0 0 0,2-1-1,46-3 584,-20-5-649,0-2 0,-1 0 0,0-2 0,-1-1 0,-1-1 0,0-2 0,-1 0 0,23-22 0,-62 52-106,0 0 1,0 0-1,-21 29 0,30-36 272,1 1 0,-1 1 0,1-1 0,1 0 0,-1 1 0,1 0 0,0 0 0,1 0 0,0 0 0,0 0 0,0 11 0,2-18-88,0 1 0,0-1 0,0 0 0,0 1 0,0-1 0,0 1 0,0-1 0,1 0 0,-1 1 0,1-1 0,-1 0 0,1 0 0,-1 1 0,1-1 0,0 0 0,-1 0 0,1 0 1,0 0-1,0 0 0,0 0 0,0 0 0,0 0 0,0 0 0,0 0 0,0 0 0,0-1 0,1 1 0,1 0 0,1 1 13,0-1-1,0 0 1,0-1 0,0 1-1,1-1 1,-1 0 0,0 0-1,0 0 1,7-1 0,6-2 49,0-1 0,-1 0 1,31-13-1,-18 3-424,52-32 1,-70 39 150,0-1-1,-1 0 1,0-1 0,0 0 0,-1-1 0,0 0-1,10-14 1,-18 23 179,-1 1 0,0 0 0,1-1 0,-1 1 0,1-1 0,-1 1 0,0 0 0,1-1 0,-1 1 0,0-1 0,0 1 0,1-1 0,-1 1 0,0-1 0,0 1 0,0-1 0,1 1 0,-1-1 0,0 1 0,0-1 0,0 1 0,0-1 0,0 0-1,0 1 1,0-1 0,0 1 0,0-1 0,0 1 0,-1-1 0,1 0 0,-16 7-257,-21 22 42,31-21 291,0 0 0,1 1 0,-1-1 0,2 1 0,-1 0 0,1 1 0,0-1 0,1 1 0,-4 13 0,6-20-46,1 1-1,-1-1 1,1 1-1,-1-1 0,1 1 1,0-1-1,0 1 1,0-1-1,0 1 1,0 0-1,1-1 1,-1 1-1,1-1 0,0 1 1,0-1-1,0 0 1,0 1-1,0-1 1,0 0-1,1 0 1,-1 1-1,1-1 0,-1 0 1,1-1-1,0 1 1,0 0-1,0 0 1,0-1-1,0 1 1,0-1-1,0 1 1,0-1-1,1 0 0,-1 0 1,0 0-1,1 0 1,3 0-1,-1 1-245,1-1 1,0 0-1,0 0 0,1-1 1,-1 1-1,0-1 0,0-1 1,0 1-1,0-1 0,8-2 1,-11 2-449,1 0 0,-1 0 0,0 0 0,0-1 0,0 1 0,-1-1 0,1 0 0,0 0 0,-1 0 1,1 0-1,-1-1 0,1 1 0,1-4 0,14-24-11537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9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109 141 12876,'0'0'5936,"0"-10"-2241,-2-33-1202,2 42-2428,-1-1 1,1 1 0,-1 0 0,0 0 0,1 0-1,-1-1 1,0 1 0,0 0 0,0 0-1,1 0 1,-1 0 0,0 1 0,0-1-1,0 0 1,-1 0 0,1 0 0,0 1 0,0-1-1,0 1 1,-1-1 0,1 1 0,0-1-1,0 1 1,-1 0 0,1-1 0,0 1-1,-1 0 1,1 0 0,0 0 0,-3 1-1,0-1-47,1 0 0,-1 0-1,1 1 1,-1-1 0,1 1-1,-1 0 1,1 0 0,0 0-1,-5 3 1,5-1-30,0 1-1,0 0 1,0 0-1,0 0 1,0 0-1,1 0 1,-1 1-1,1-1 1,1 1 0,-1-1-1,1 1 1,-1 0-1,1 0 1,0-1-1,1 1 1,-1 0-1,1 0 1,0 0-1,1 0 1,0 7 0,0-11 14,-1 0 1,1 1-1,0-1 1,0 0-1,-1 0 1,1 0-1,0 0 1,0 0-1,0 0 1,0 0-1,1-1 1,-1 1-1,0 0 1,0 0-1,0-1 1,1 1-1,-1-1 1,0 1-1,0-1 1,1 0-1,-1 1 1,0-1-1,1 0 1,-1 0-1,1 0 1,-1 0-1,0 0 1,1 0-1,-1 0 1,2-1-1,43-7 150,-32 1-90,-1 0 1,1 0-1,-2-1 0,1-1 0,-1 0 1,0-1-1,-1 0 0,0-1 1,-1 0-1,0-1 0,0 0 0,-2-1 1,1 0-1,12-27 0,-33 53-655,-8 20 578,16-21 8,0 0 0,0 0 0,1 1 0,0-1 1,1 1-1,1 0 0,0-1 0,1 14 1,0-23 10,0 1 0,0-1 0,1 1 0,-1-1 0,1 0 0,0 1 1,0-1-1,0 0 0,0 0 0,1 1 0,-1-1 0,1 0 1,0 0-1,0-1 0,0 1 0,0 0 0,0-1 0,1 1 0,-1-1 1,1 0-1,0 0 0,-1 0 0,1 0 0,0 0 0,0 0 1,0-1-1,1 1 0,-1-1 0,0 0 0,0 0 0,1-1 0,-1 1 1,5 0-1,-1-1 7,0 0 1,1 0-1,-1-1 1,0 0-1,0 0 0,-1-1 1,1 0-1,0 0 1,0-1-1,-1 1 1,1-1-1,-1-1 0,0 1 1,0-1-1,0 0 1,-1-1-1,1 1 1,-1-1-1,0 0 1,-1-1-1,1 1 0,-1-1 1,0 0-1,0 0 1,-1 0-1,1 0 1,-2-1-1,1 1 1,-1-1-1,1 0 0,-2 0 1,1 0-1,-1 0 1,0-14-1,-1 21-20,0-1 0,0 0 1,0 1-1,-1-1 0,1 1 0,0-1 0,-1 0 0,1 1 0,0-1 1,-1 1-1,1-1 0,-1 1 0,1-1 0,-1 1 0,1 0 0,-1-1 1,1 1-1,-1-1 0,1 1 0,-1 0 0,0 0 0,1-1 0,-1 1 0,0 0 1,1 0-1,-1 0 0,0 0 0,1 0 0,-1-1 0,0 1 0,1 0 1,-1 1-1,0-1 0,1 0 0,-1 0 0,0 0 0,1 0 0,-1 0 1,1 1-1,-1-1 0,0 0 0,1 1 0,-1-1 0,1 0 0,-1 1 1,1-1-1,-1 1 0,0 0 0,-29 19 96,26-15-39,1-1 0,0 1 1,0 0-1,0 0 0,0 0 0,1 0 0,0 0 0,0 1 1,0-1-1,-1 10 0,3-13-41,-1 0 0,1 0 0,0 0 0,0 0 0,0 0 0,1 0 0,-1 0 1,0 0-1,1 0 0,-1 0 0,1 0 0,0 0 0,0 0 0,-1-1 0,1 1 0,1 0 0,-1 0 0,0-1 0,0 1 0,0-1 1,1 1-1,-1-1 0,1 1 0,-1-1 0,1 0 0,0 0 0,0 0 0,-1 0 0,1 0 0,0 0 0,0 0 0,2 0 1,12 4-217,1-1 1,0-1-1,0 0 1,0-1-1,0-1 1,23-1-1,-32 0 163,0 0 0,1-1 0,-1 0 0,0-1 0,0 0 0,0 0-1,0 0 1,0-1 0,0 0 0,-1-1 0,0 0 0,1 0-1,-1 0 1,12-11 0,-16 11 271,0-1-1,0 1 1,0-1-1,-1 0 1,0 0 0,0 0-1,0 0 1,0 0-1,-1 0 1,0-1-1,0 1 1,0-1-1,-1 1 1,0 0 0,0-1-1,0 1 1,0-1-1,-2-5 1,1 3-146,-1 1 1,0-1-1,0 1 1,0-1-1,-1 1 1,0 0 0,0 0-1,-1 0 1,0 0-1,0 1 1,-10-11-1,13 15-223,26 17-3280,-17-9 2246,20 10-3012,14-2-2494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1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2 13645,'2'-2'5236,"0"10"-1829,1 30-640,-3 65-3283,0-84 1212,10 121-819,-10-139-406,-8-12-2017,-31-34-3908,11 11 1569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1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 10442,'0'0'16015,"93"-30"-14670,-40 30-576,3-3-449,-2-2-224,-8 3-64,-1-1-32,-15 2-704,-8 1-1346,-14 0-2018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2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16784,'0'0'6854,"45"-4"-5989,-11 1-673,3 3-192,2 0-832,-1 0-1955,-3 0-1281,-5 3-2626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2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4 118 9865,'0'0'3155,"0"9"-646,-2 9-1568,1-5 265,1-1 0,0 1 0,2 22 0,-1-32-1083,-1-1 1,0 0-1,1 1 0,0-1 1,-1 0-1,1 1 0,0-1 1,0 0-1,0 0 1,0 0-1,1 1 0,-1-1 1,0-1-1,1 1 1,0 0-1,-1 0 0,1 0 1,0-1-1,0 1 1,0-1-1,0 0 0,0 1 1,0-1-1,0 0 1,1 0-1,-1 0 0,3 0 1,5 0-31,1 1 1,0-2 0,-1 0-1,1 0 1,-1-1 0,1 0-1,0-1 1,-1 0 0,0-1-1,16-6 1,8-5-366,55-32 1,-63 31-291,-26 15 549,0-1 1,1 1-1,-1-1 1,1 1-1,-1 0 1,0-1-1,1 1 0,-1 0 1,1 0-1,-1-1 1,1 1-1,-1 0 1,1 0-1,-1 0 0,1 0 1,0-1-1,-1 1 1,1 0-1,-1 0 1,1 0-1,-1 0 0,1 0 1,-1 0-1,1 1 1,-1-1-1,1 0 1,-1 0-1,1 0 0,0 0 1,-1 1-1,0-1 1,1 0-1,-1 0 1,1 1-1,-1-1 0,1 0 1,-1 1-1,1-1 1,-1 1-1,0-1 1,1 0-1,-1 1 0,0-1 1,0 1-1,1-1 1,-1 1-1,0-1 1,0 1-1,1-1 1,-1 2-1,0 36 1292,0-5-134,0-32-1105,1 0 0,0-1 0,0 1 0,0-1 0,-1 1 0,1 0 0,0-1 0,0 0 0,0 1-1,0-1 1,0 0 0,0 1 0,0-1 0,0 0 0,0 0 0,0 0 0,0 0 0,0 0 0,0 0 0,0 0 0,0 0 0,1 0 0,26-5 333,5-17-421,2-2-3244,-12 19-4573,-21 28 460,-2-14 2974</inkml:trace>
  <inkml:trace contextRef="#ctx0" brushRef="#br0" timeOffset="1">476 0 11723,'0'0'9225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2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40 15855,'0'0'2594,"-11"-2"-1414,7 1-1006,-1 1-1,0-1 0,1 1 1,-1-1-1,0 1 1,1 1-1,-1-1 1,0 1-1,1 0 0,-1 0 1,1 0-1,-1 0 1,1 1-1,0 0 0,-1 0 1,1 0-1,0 0 1,0 1-1,1 0 1,-1 0-1,0 0 0,1 0 1,0 0-1,-1 1 1,1-1-1,1 1 0,-1 0 1,1 0-1,-1 0 1,1 0-1,0 0 1,-2 9-1,3-11-142,0 0 0,1 0 0,-1 0 0,1 0 0,0 0 0,-1 0 1,1 0-1,0 0 0,0 0 0,1 0 0,-1 0 0,0 0 0,1 0 0,-1 0 0,1 0 0,0 0 0,-1 0 0,1 0 1,0 0-1,0 0 0,0 0 0,1-1 0,-1 1 0,3 2 0,-1-2-8,0 0 0,0-1 0,0 1 0,0-1 0,0 0 0,0 0 0,0 0 0,0-1 0,1 1 1,-1-1-1,0 1 0,1-1 0,-1 0 0,4-1 0,6 0 8,1-1 0,-1-1 0,0 0 0,0-1 0,0 0 0,21-11 0,5-10-108,-29 18-260,1 0 0,-1 1 0,1 0 1,0 0-1,0 1 0,14-3 1,-24 8 298,-1 0 1,1 0 0,0 1-1,0-1 1,0 0 0,0 1-1,-1-1 1,1 1-1,0-1 1,-1 1 0,1-1-1,0 1 1,-1 0 0,1-1-1,-1 1 1,1 0 0,-1 0-1,1-1 1,-1 1 0,1 0-1,-1 0 1,0 0 0,1-1-1,-1 1 1,0 0 0,0 0-1,0 0 1,1 0 0,-1 0-1,0 0 1,0 0-1,0-1 1,-1 1 0,1 0-1,0 1 1,0 47 997,-1-37-746,1-9-124,0-1 1,0 1 0,0 0-1,0-1 1,0 1 0,1 0-1,-1-1 1,1 1 0,0-1-1,0 1 1,0-1-1,0 1 1,0-1 0,0 0-1,1 1 1,1 2 0,-1-4-63,0 0 1,0 0-1,0 0 1,0 0-1,0 0 1,0 0 0,0-1-1,1 1 1,-1-1-1,0 0 1,0 1-1,0-1 1,1 0 0,-1 0-1,0 0 1,0-1-1,0 1 1,1 0-1,-1-1 1,4-1-1,0 0-29,1-1-1,-1 1 0,1-1 0,-1-1 0,0 1 1,0-1-1,-1 0 0,1-1 0,5-4 0,45-51-1868,-35 35 411,1-3-464,14-12 1415,-34 38 715,1 0-1,-1 0 1,1 0-1,0 0 1,0 1-1,0 0 1,0-1 0,0 1-1,0 0 1,0 0-1,0 1 1,1-1-1,-1 1 1,5-1 0,-7 2-203,0-1 0,0 1 1,0 0-1,0 0 0,0-1 1,0 1-1,0 0 0,0 0 1,-1 0-1,1 0 0,0 0 1,-1 0-1,1 0 1,0 0-1,-1 0 0,0 0 1,1 0-1,-1 0 0,0 1 1,1-1-1,-1 0 0,0 0 1,0 0-1,0 0 0,0 1 1,0-1-1,0 0 1,-1 2-1,0 46 7,0-44 6,-2 9 166,0 0-1,-1 0 0,-1-1 1,-1 0-1,0 0 0,0 0 1,-1-1-1,-1 0 0,0 0 1,-1-1-1,0 0 0,-11 10 1,20-20 190,24-13 70,1 1 0,34-10 0,-1 11-1621,-50 9 393,0 1 0,0 0 0,0 1 0,-1 0 0,11 2 0,-12 1-3347,-2-1-1804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3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14542,'0'0'9385,"71"-31"-8392,-41 26-801,9 5-224,-3 0-705,-1 0-2178,6 0-2882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4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9993,'0'0'11441,"4"12"-10101,2 17-608,-1 0 1,-1 0 0,-1 1 0,-2 0 0,-1-1 0,-5 43 0,3-52-421,-1-4-155,1 0 0,1 0 0,0 0 0,1 0 0,3 24 0,-2-39-130,-1 1 0,1-1 0,-1 0 0,1 1 0,0-1 0,0 0 0,0 0 0,-1 0 0,1 1 0,0-1 0,0 0 0,0 0 0,1 0 0,-1-1 0,0 1 0,0 0 0,0 0 0,1-1 0,-1 1 0,0 0 0,1-1 0,-1 0 0,1 1 0,-1-1 0,1 0 0,-1 1 0,0-1 0,1 0-1,-1 0 1,1 0 0,-1-1 0,1 1 0,-1 0 0,1 0 0,-1-1 0,0 1 0,1-1 0,-1 1 0,2-2 0,4 0 85,0-1 0,-1 1 0,0-1 0,1-1 0,-1 1 0,10-9 0,0-2-99,-1-1-1,-1-1 1,-1 0-1,0-1 1,-1 0-1,-1-1 1,0 0-1,-2-1 0,0 0 1,-1 0-1,9-35 1,-25 74-2648,0-1 1,-2 0-1,0 0 1,-1-1-1,-13 17 1,-11 18-6682,30-45 7786,-16 27-550,17-19 4312,4-16-2052,0 0 1,0 1-1,1-1 0,-1 0 0,0 1 0,0-1 0,0 0 0,0 1 0,1-1 0,-1 0 0,0 1 0,0-1 0,0 0 0,1 1 0,-1-1 1,0 0-1,1 0 0,-1 0 0,0 1 0,1-1 0,-1 0 0,0 0 0,1 0 0,-1 0 0,0 0 0,1 1 0,-1-1 0,0 0 0,1 0 0,-1 0 1,0 0-1,1 0 0,41-2 4955,15-13-1806,-19 5 437,4 6-1211,-39 5-2545,0-1 0,0 0 0,0 1 0,0-1 0,0-1 0,0 1 1,-1 0-1,1-1 0,0 0 0,0 1 0,0-1 0,0 0 1,-1 0-1,1-1 0,0 1 0,-1-1 0,1 1 0,-1-1 1,0 0-1,1 0 0,-1 0 0,0 0 0,0 0 0,0 0 0,1-4 1,1 0 145,-1 1 1,0-2-1,-1 1 0,0 0 1,0 0-1,0-1 1,-1 1-1,1-1 1,-2 0-1,1 1 1,-1-1-1,0-9 1,0 21-192,-1-3 37,1 0 0,0 1 0,0-1 1,0 0-1,0 1 0,1-1 0,-1 0 1,1 1-1,-1-1 0,1 0 0,2 4 0,-2-5 8,0 0-1,1 0 0,-1 0 0,1 0 1,-1 0-1,1 0 0,0 0 0,-1-1 0,1 1 1,0-1-1,-1 1 0,1-1 0,0 1 0,0-1 1,0 0-1,-1 0 0,1 0 0,0 0 0,2-1 1,1 1 0,0 0 1,0-1-1,0 0 1,0 0 0,-1 0-1,1-1 1,0 0-1,-1 0 1,1 0 0,-1 0-1,0 0 1,1-1-1,-1 0 1,-1 0 0,1 0-1,3-4 1,-1 2-99,0 0 0,1 0 0,-1 0 0,1 1 1,10-4-1,-17 8 71,0 0 1,1 0 0,-1 0-1,0 0 1,1 0 0,-1 0-1,0 1 1,0-1 0,1 0-1,-1 0 1,0 0 0,1 1-1,-1-1 1,0 0 0,0 0-1,0 1 1,1-1 0,-1 0-1,0 0 1,0 1 0,0-1-1,0 0 1,1 1 0,-1-1-1,0 0 1,0 1 0,0-1-1,0 0 1,0 1 0,0-1-1,0 0 1,0 1 0,0-1-1,0 1 1,0-1 0,0 0 0,0 1-1,0-1 1,0 0 0,-1 1-1,1-1 1,0 0 0,0 0-1,0 1 1,-1-1 0,-3 23 241,4-21-222,-7 26 254,2 1 1,2-1-1,-1 37 1,4-65-328,0 0 0,0 0 1,0 0-1,1 0 0,-1 0 0,0 0 1,0 0-1,0 0 0,0 0 1,0 0-1,0 0 0,0 0 0,1 0 1,-1 0-1,0 0 0,0 0 0,0 0 1,0 0-1,0 0 0,0 0 1,0 0-1,1 0 0,-1 0 0,0 0 1,0 1-1,0-1 0,0 0 0,0 0 1,0 0-1,0 0 0,0 0 1,0 0-1,0 0 0,0 0 0,1 0 1,-1 1-1,0-1 0,0 0 0,0 0 1,0 0-1,0 0 0,0 0 1,0 0-1,0 0 0,0 1 0,0-1 1,0 0-1,0 0 0,0 0 0,0 0 1,3-12-4623,-3-7-3113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4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8456,'0'0'8264,"49"56"-8488,-30-34-2979,7-1-2883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4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106 101 9001,'0'0'13100,"-10"-6"-12758,-32-20-49,41 25-242,-1 1 0,1-1-1,-1 1 1,1 0 0,-1 0-1,1 0 1,-1 0 0,1 0-1,-1 0 1,1 0 0,-1 0-1,1 1 1,-1-1 0,1 1-1,-1-1 1,1 1 0,0-1-1,-1 1 1,1 0 0,0-1-1,-1 1 1,1 0 0,0 0-1,0 0 1,0 0 0,0 0-1,0 1 1,0-1 0,0 0-1,0 0 1,-1 3 0,1-2-40,0 0 1,-1 0 0,1 0 0,0 0 0,0 0 0,1 0 0,-1 0 0,0 0-1,1 1 1,-1-1 0,1 0 0,0 1 0,-1-1 0,1 0 0,0 1 0,1-1-1,-1 0 1,1 3 0,3 0-492,1 0 1,0 0-1,0-1 0,1 1 0,-1-1 0,1 0 0,0-1 1,0 0-1,0 0 0,13 5 0,12 7-1988,-24-11 2311,-1 0-1,0 0 1,0 1 0,-1-1-1,1 1 1,-1 1 0,9 10-1,-14-15 334,1 1 0,0-1 0,0 1 0,0-1 0,-1 1-1,1 0 1,-1-1 0,1 1 0,-1 0 0,0-1 0,1 1 0,-1 0 0,0 0 0,0-1-1,0 1 1,-1 0 0,1-1 0,0 1 0,0 0 0,-1-1 0,0 1 0,1 0-1,-1-1 1,0 1 0,1-1 0,-1 1 0,0-1 0,0 1 0,0-1 0,0 0-1,-1 1 1,1-1 0,0 0 0,0 0 0,-1 0 0,1 0 0,-1 0 0,1 0 0,-3 0-1,-1 3 268,-1-1-1,0 0 0,0 0 0,0-1 1,0 0-1,-12 3 0,16-5-473,1 1 0,0-1 0,-1 0 0,1 0 1,-1 1-1,1-1 0,-1 0 0,1 0 0,0 0 0,-1 0 0,1-1 0,-1 1 0,1 0 0,-1-1 0,1 1 0,0-1 0,-1 1 0,1-1 0,0 1 0,0-1 0,-1 0 0,1 0 0,0 0 0,0 0 0,0 0 1,0 0-1,0 0 0,0 0 0,0 0 0,0 0 0,0 0 0,1-1 0,-1 1 0,0-3 0,-7-49-8334,8 20-977</inkml:trace>
  <inkml:trace contextRef="#ctx0" brushRef="#br0" timeOffset="1">274 110 14862,'14'0'2958,"7"2"-1794,30 1 2845,67-4 0,-115 1-3939,0-1 0,1 0 0,-1 0 0,0 0 0,1-1 0,-1 1 0,0-1 0,0 0 0,0 1 0,0-2 0,0 1 0,-1 0 0,1 0 0,-1-1 0,1 1 0,-1-1 0,0 0 0,0 0 0,0 0 0,1-3 0,-2 4-55,0 1 0,-1-1 0,1 0 0,0 1 0,-1-1 0,1 0 0,-1 1 0,0-1 0,0 0-1,1 0 1,-1 1 0,0-1 0,-1 0 0,1 0 0,0 1 0,0-1 0,-1 0 0,1 1 0,-1-1-1,1 0 1,-1 1 0,0-1 0,0 0 0,0 1 0,0 0 0,0-1 0,0 1 0,0-1 0,0 1 0,0 0-1,-1 0 1,1 0 0,0 0 0,-1 0 0,1 0 0,-1 0 0,1 0 0,-1 0 0,0 1 0,-2-2 0,-4 0-16,-1 0 0,1 0 0,-1 0 0,1 1 0,-1 0 0,0 1 0,1 0 0,-1 1 0,0-1 0,1 2 1,-1-1-1,1 1 0,0 0 0,-10 5 0,14-6 49,0 0 0,1 1-1,-1 0 1,0 0 0,1 0 0,0 0 0,-1 0-1,1 1 1,0-1 0,0 1 0,0 0 0,1 0-1,-1 0 1,1 0 0,-1 1 0,1-1 0,0 0 0,0 1-1,1 0 1,-1-1 0,1 1 0,0 0 0,0 0-1,0 0 1,0 0 0,1 0 0,0 0 0,-1 0-1,1 0 1,1 0 0,-1 0 0,2 6 0,0-5-25,0 0 1,1 0-1,-1 0 1,1 0-1,0 0 1,1-1-1,-1 1 1,1-1-1,0 0 1,0 0-1,0 0 1,1-1-1,-1 1 1,1-1-1,0 0 1,0-1-1,9 5 1,7 3-615,2-1-1,41 11 1,-5-8-3375,2-7-3716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18289,'0'0'6919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5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2 19859,'-9'0'651,"-1"-1"-483,1 0 1,-1 1-1,1 1 1,-1 0-1,1 0 0,-1 1 1,1 0-1,0 0 0,0 1 1,0 0-1,0 1 0,-11 6 1,15-7-163,0 0 0,1 1 0,-1-1-1,1 1 1,0 0 0,0 0 0,0 0 0,1 1 0,0-1 0,0 1 0,0 0 0,0 0 0,1 0-1,-1 0 1,1 0 0,0 0 0,1 1 0,-2 6 0,6-11-7,-1 0 0,0 0 1,1 0-1,-1-1 0,1 1 0,-1 0 1,1-1-1,-1 0 0,1 0 0,-1 0 1,1 0-1,0 0 0,3-1 0,-2 1-52,13 0-481,-1 1 0,1 0 0,-1 1-1,0 0 1,0 2 0,0 0 0,25 9 0,-37-11 541,0 0 1,0 0-1,0 1 0,0 0 1,0-1-1,-1 1 0,1 0 1,-1 1-1,0-1 0,0 1 0,0-1 1,0 1-1,2 5 0,-3-4 216,0 0 0,-1-1-1,1 1 1,-1 0-1,-1 0 1,1-1 0,-1 1-1,1 0 1,-1 0 0,-1 0-1,1 0 1,-1 0-1,0-1 1,0 1 0,-2 6-1,0-4 138,1 0-1,-2-1 1,1 1-1,-1-1 0,0 1 1,-1-1-1,1 0 1,-1-1-1,0 1 1,-1-1-1,1 0 0,-1 0 1,0-1-1,0 0 1,-11 5-1,8-3 84,-1-2 1,0 1-1,0-1 1,0-1-1,0 0 1,-1 0-1,0-1 1,1 0-1,-1-1 1,-12 0-1,20-1-671,1-1 0,0 1 0,-1 0 0,1-1-1,-1 0 1,1 1 0,0-1 0,0 0 0,-1 0 0,1 0 0,0 0 0,0-1-1,0 1 1,0-1 0,0 1 0,1-1 0,-1 0 0,0 1 0,1-1 0,-1 0-1,1 0 1,-1 0 0,1 0 0,0 0 0,0-1 0,0 1 0,-1-3 0,0-3-1245,0 1 0,1-1-1,0 0 1,0 0 0,0 0 0,1 1 0,1-12 0,2-4-11392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6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1 186 18193,'0'0'4789,"9"-2"-3012,-4 2-1652,0-1 0,0-1 0,0 1 0,0 0 0,0-1-1,0 0 1,0 0 0,-1-1 0,1 0 0,-1 1 0,0-1-1,0-1 1,0 1 0,0 0 0,0-1 0,-1 0 0,1 0-1,-1 0 1,0 0 0,0-1 0,-1 1 0,1-1 0,-1 0-1,0 1 1,2-11 0,-3 13-59,0-1-1,-1 1 1,1 0-1,-1-1 1,1 1-1,-1 0 1,0-1-1,0 1 1,0 0-1,0-1 1,-1 1-1,1-1 1,-1 1-1,-1-4 1,2 6-62,0-1 0,-1 0 0,0 1 1,1-1-1,-1 1 0,1-1 0,-1 1 1,1-1-1,-1 1 0,0-1 0,1 1 1,-1 0-1,0-1 0,0 1 0,1 0 1,-1 0-1,0 0 0,0-1 0,1 1 1,-1 0-1,0 0 0,0 0 0,0 0 1,1 0-1,-1 0 0,0 0 0,0 1 1,0-1-1,-4 2-27,1-1 1,0 1-1,0 0 1,0 0-1,0 1 1,0-1-1,1 1 1,-1 0-1,1 0 0,-1 0 1,1 0-1,0 1 1,-3 4-1,4-6 20,1 0 0,-1 0 0,1 0-1,-1 0 1,1 1 0,0-1 0,0 0 0,0 1-1,0-1 1,1 1 0,-1-1 0,1 1 0,-1-1-1,1 1 1,0-1 0,0 1 0,0 0 0,0-1-1,1 1 1,-1-1 0,1 1 0,-1-1 0,1 1-1,0-1 1,2 4 0,-1-4 10,0 1 0,0-1 0,0 0 0,0 0 0,1 0 0,-1 0 0,1 0 0,-1-1 0,1 1 0,0-1 0,-1 1 0,1-1 0,0 0 0,0 0 0,0 0 0,0-1 0,0 1 0,0-1 0,0 0 0,5 0 0,2 0-9,-1 0-1,1-1 1,0-1 0,-1 1-1,1-2 1,-1 1-1,1-1 1,-1-1-1,0 1 1,0-2-1,0 1 1,-1-1-1,0-1 1,0 1 0,0-1-1,-1-1 1,1 0-1,-2 0 1,1 0-1,-1 0 1,0-1-1,0 0 1,4-9 0,-15 23 6,1 2 0,1-1 0,-1 0 0,1 1 1,0 0-1,1-1 0,0 1 0,0 0 0,1 0 1,0 0-1,0 1 0,1-1 0,1 14 0,-1-21 28,1 0 0,0 1-1,0-1 1,0 0 0,0 0-1,0 0 1,1-1 0,-1 1 0,0 0-1,0 0 1,0-1 0,1 1-1,-1 0 1,0-1 0,1 1-1,-1-1 1,1 0 0,-1 1-1,0-1 1,1 0 0,-1 0 0,1 0-1,2 0 1,36-3 403,-29 0-441,-1 0-1,0-1 0,0 0 1,0-1-1,-1 0 1,16-11-1,-13 8-65,1 1-1,-1 0 0,16-6 1,-28 13 58,1 0 1,-1 0 0,0 0-1,1 0 1,-1 0-1,1 0 1,-1 0 0,0 0-1,1 0 1,-1 0-1,1 0 1,-1 0 0,1 0-1,-1 0 1,0 0-1,1 0 1,-1 0 0,1 1-1,-1-1 1,0 0-1,1 0 1,-1 0 0,0 1-1,1-1 1,-1 0-1,0 1 1,1-1 0,-1 0-1,0 1 1,0-1 0,1 0-1,-1 1 1,0-1-1,0 0 1,0 1 0,1-1-1,-1 1 1,0-1-1,0 0 1,0 1 0,4 27 31,-4-24 25,0-1-1,1 1 1,-1 0-1,1-1 0,-1 1 1,1-1-1,0 1 1,1-1-1,-1 0 0,3 6 1,-1-7-10,-1 0 0,1-1-1,-1 1 1,1 0 0,0-1 0,0 1 0,0-1 0,0 0 0,0 0 0,0 0 0,0-1-1,1 1 1,-1-1 0,0 1 0,0-1 0,0 0 0,1 0 0,-1-1 0,0 1 0,0-1 0,0 1-1,1-1 1,3-2 0,11-3-309,-1 0-1,30-18 1,-36 19-154,2-2 113,33-14-1138,-44 20 1458,-1 1 0,0 0 0,1-1 1,0 1-1,-1 0 0,1 0 0,-1 0 1,1 0-1,-1 0 0,1 0 0,-1 0 1,1 0-1,-1 1 0,1-1 0,-1 1 1,1-1-1,-1 1 0,1-1 0,-1 1 0,0 0 1,1 0-1,-1 0 0,0 0 0,0 0 1,0 0-1,1 0 0,0 1 0,0 0 28,0 0 0,0 0-1,1 0 1,-1 0 0,1-1-1,-1 1 1,1-1 0,0 0-1,-1 0 1,1 0-1,0 0 1,0 0 0,0-1-1,0 1 1,0-1 0,0 0-1,0 0 1,0 0 0,-1 0-1,1 0 1,0 0 0,4-2-1,2 0 14,-1 1 1,1-2-1,-1 1 0,0-1 0,0 0 0,11-7 1,-17 8-42,18-10 1,-1 0 0,19-19 0,-34 28 2,0 0 0,0-1-1,-1 0 1,1 0 0,-1 0-1,0-1 1,0 1 0,0-1-1,-1 1 1,0-1 0,0 0 0,0 0-1,0 0 1,-1 0 0,2-7-1,-3 12-9,-1-1 0,1 0 0,0 0 0,0 1 0,0-1 0,0 0 0,0 1 0,-1-1 0,1 0 0,0 0 0,-1 1 0,1-1 0,0 1 0,-1-1-1,1 0 1,-1 1 0,1-1 0,-1 1 0,1-1 0,-1 1 0,0-1 0,1 1 0,-1-1 0,0 1 0,1 0 0,-1-1 0,0 1 0,1 0 0,-1 0 0,0-1-1,1 1 1,-1 0 0,0 0 0,0 0 0,1 0 0,-1 0 0,0 0 0,0 0 0,1 0 0,-1 0 0,0 1 0,0-1 0,1 0 0,-1 0 0,0 1 0,-1 0-1,-33 13-60,31-11 114,1 0-1,0 0 1,0 0-1,0 0 1,0 0 0,1 0-1,-1 1 1,1-1-1,0 1 1,0 0 0,0 0-1,1-1 1,-1 1-1,1 0 1,0 1-1,0-1 1,0 0 0,1 0-1,-1 0 1,1 0-1,1 8 1,0-9-37,0 1 0,0-1 1,0 0-1,1 0 0,-1 1 1,1-1-1,0 0 0,0 0 0,0-1 1,1 1-1,-1 0 0,0-1 1,1 1-1,0-1 0,0 0 0,-1 0 1,1 0-1,1 0 0,-1 0 0,0-1 1,0 1-1,1-1 0,-1 0 1,0 0-1,5 0 0,45 8-3070,-19-12-5543,-22-4 17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7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19026,'0'0'6822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7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13132,'0'0'2157,"5"-9"886,16-30-224,-21 38-2774,0 1 0,0 0 0,0 0 0,0-1-1,0 1 1,1 0 0,-1-1 0,0 1 0,0 0 0,0-1 0,0 1 0,0 0 0,0 0 0,1-1 0,-1 1 0,0 0 0,0 0 0,0-1 0,1 1 0,-1 0 0,0 0 0,0 0 0,1 0 0,-1-1 0,0 1 0,0 0 0,1 0-1,-1 0 1,0 0 0,1 0 0,-1 0 0,0 0 0,1 0 0,-1 0 0,0 0 0,0 0 0,1 0 0,-1 0 0,0 0 0,1 0 0,-1 0 0,0 0 0,1 0 0,-1 0 0,0 0 0,0 0 0,1 0 0,-1 1 0,0-1 0,0 0 0,1 0-1,-1 0 1,0 0 0,0 1 0,1-1 0,-1 0 0,0 0 0,0 1 0,0-1 0,0 0 0,1 0 0,-1 1 0,0-1 0,0 0 0,0 1 0,0-1 0,0 0 0,0 0 0,0 1 0,5 20 211,-5-20-83,7 75 1350,-6-54-1224,1 0 1,1 0 0,1 0 0,9 30 0,-12-51-268,-1 1-1,1 0 1,-1-1 0,1 1 0,0-1-1,0 1 1,-1-1 0,1 1-1,0-1 1,0 0 0,0 1 0,1-1-1,-1 0 1,0 0 0,0 0 0,1 1-1,-1-2 1,0 1 0,1 0 0,-1 0-1,1 0 1,0-1 0,-1 1-1,4 0 1,-3-1 52,1 0-1,-1 0 1,1-1-1,-1 1 1,1-1-1,-1 0 1,1 0-1,-1 1 1,0-2-1,1 1 1,-1 0-1,0 0 1,0-1-1,3-2 1,6-5 69,-2 0 0,1-1-1,-1-1 1,-1 1 0,8-13 0,-7 8-119,0-1 0,-1 0 0,9-23 0,-15 32-39,0 0-1,0 0 0,0 0 1,-1 0-1,0 0 1,0 0-1,-1-1 0,0 1 1,0 0-1,-1 0 1,-1-9-1,-4 15-487,-2 10 290,-4 10 77,4 6 93,0 1 1,2-1-1,1 1 1,1 0-1,1 0 0,2 0 1,0 1-1,4 32 0,-3-57 18,0 0 0,0 0 0,1-1-1,-1 1 1,0 0 0,1 0 0,-1-1-1,1 1 1,-1 0 0,1-1 0,0 1-1,0 0 1,0-1 0,0 1 0,0-1-1,0 0 1,0 1 0,0-1 0,0 0-1,1 1 1,-1-1 0,1 0 0,-1 0-1,1 0 1,-1 0 0,1-1 0,2 2-1,-3-3-1,0-1-1,0 0 0,-1 1 0,1-1 1,-1 0-1,1 1 0,-1-1 1,0 0-1,1 1 0,-1-1 0,0 0 1,0 0-1,-1 1 0,1-3 1,0 3-1,0-8 20,0 1 0,0-1 0,-1 1 0,0-1 0,0 1 0,-1-1 0,0 1 0,-1 0 0,0 0 0,0 0 0,-1 0 0,0 1 0,0-1 0,0 1 0,-10-12 0,21 25-1050,0-1 0,1 0-1,0-1 1,0 0 0,1 0-1,-1-1 1,1 1 0,0-2 0,-1 0-1,1 0 1,0 0 0,11 0-1,68 0-7287,-35-7 6262,-48 4 2943,0 0 0,0 0 0,-1-1 0,1 0 0,-1 0 1,1 0-1,-1 0 0,0-1 0,8-6 0,-10 8-375,0 0 0,-1-1 0,0 1 0,1-1 0,-1 1 0,0-1 0,1 1 0,-1-1 0,0 0 0,0 1 0,0-1 0,-1 0 0,1 0 0,0 0 0,-1 0 0,1 0 0,-1 0 0,1 0 0,-1 0 0,0 0 0,0 0 0,0 0-1,0 0 1,0 0 0,-1 0 0,1 0 0,-1-2 0,0 3-443,1 1 0,-1-1 0,1 0 0,-1 1 0,1-1 0,-1 1-1,0-1 1,1 1 0,-1-1 0,0 1 0,1-1 0,-1 1 0,0 0 0,0-1-1,1 1 1,-1 0 0,0 0 0,0-1 0,0 1 0,1 0 0,-1 0 0,0 0-1,0 0 1,0 0 0,0 0 0,1 0 0,-1 0 0,0 1 0,0-1 0,0 0-1,1 0 1,-1 1 0,0-1 0,0 0 0,1 1 0,-1-1 0,0 1 0,1-1-1,-1 1 1,0 0 0,-27 21-55,25-18 57,1 0 0,-1 0 0,1 0 0,0 0 0,1 0 0,-1 1 0,1-1 0,0 0 0,-1 7 0,2-9-44,-1-1 1,1 0 0,0 0-1,0 1 1,0-1 0,0 0-1,0 1 1,0-1 0,0 0-1,1 0 1,-1 1 0,0-1-1,1 0 1,-1 0 0,1 0-1,-1 0 1,1 1 0,-1-1-1,1 0 1,0 0 0,0 0-1,0 0 1,-1 0 0,1-1-1,0 1 1,0 0 0,0 0-1,0 0 1,0-1 0,1 1 0,-1-1-1,0 1 1,0-1 0,0 1-1,0-1 1,1 0 0,1 1-1,6-1 27,0 0-1,0 0 0,0-1 1,0 0-1,0 0 0,0-1 1,0 0-1,0-1 1,-1 0-1,1-1 0,-1 1 1,0-2-1,11-6 1,51-21-105,-69 31 52,0 1 0,1-1 0,-1 1 0,0 0 0,0 0 0,0 0 0,0 0 0,0-1 0,0 1 0,1 1 0,-1-1 0,0 0 0,0 0-1,0 0 1,0 1 0,0-1 0,0 0 0,0 1 0,0-1 0,0 1 0,0-1 0,0 1 0,0 0 0,2 1 0,13 24-39,-16-23 63,1-1-1,0 1 1,0-1-1,0 0 1,0 1 0,1-1-1,-1 0 1,1 0 0,-1 0-1,1 0 1,0 0 0,0 0-1,-1 0 1,1-1-1,1 1 1,-1-1 0,0 1-1,0-1 1,0 0 0,1 0-1,4 2 1,0-2-178,0-1 0,0 1 0,1-1 0,-1-1 0,0 1 0,0-1 0,15-4-1,22-14-8282,-25 6 997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8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84 248 5894,'0'0'17771,"-8"-5"-17376,6 3-370,-1 1-1,1-1 1,-1 1-1,1 0 1,-1-1-1,1 1 1,-1 0-1,0 1 1,0-1 0,0 1-1,1-1 1,-5 1-1,6 0 42,-1 1 1,0-1-1,0 1 0,1 0 1,-1 0-1,0 0 0,1 0 0,-1 0 1,1 0-1,-1 0 0,1 1 1,0-1-1,-1 0 0,1 1 0,0-1 1,0 1-1,0-1 0,0 1 1,0 0-1,0-1 0,1 1 0,-1 0 1,1 0-1,-1-1 0,1 1 0,-1 3 1,0-4-5,0 1 0,1 0 0,-1-1 0,1 1 0,-1 0-1,1-1 1,-1 1 0,1 0 0,0 0 0,0 0 0,0-1 0,0 1 0,0 0 0,0 0 0,1 0 0,-1-1 0,1 1 0,-1 0 0,1 0 0,-1-1 0,1 1 0,0-1 0,0 1 0,0 0 0,0-1 0,0 0 0,0 1-1,0-1 1,1 0 0,-1 1 0,0-1 0,3 1 0,-1 0-36,1-1-1,0 0 1,0 0 0,0-1-1,0 1 1,0-1 0,0 0-1,1 0 1,-1 0 0,0 0-1,0-1 1,0 0-1,0 0 1,5-2 0,5-1-6,-1-2 1,0 0 0,-1 0-1,0-1 1,0 0 0,0-1-1,-1-1 1,11-9 0,77-85-209,-98 102 184,14-16-249,-24 30 54,-18 25 240,23-29 115,0 1-1,0-1 0,1 0 0,0 1 1,1 0-1,0 0 0,0 0 1,1 0-1,0 20 0,1-27-130,1 1 0,-1-1 0,1 0 0,-1 1 0,1-1 0,0 0 0,0 1 0,1-1 0,-1 0 0,1 0-1,0 0 1,-1 0 0,1 0 0,1-1 0,-1 1 0,0 0 0,1-1 0,-1 0 0,1 1 0,-1-1 0,1 0 0,0-1 0,0 1 0,0 0-1,0-1 1,1 0 0,-1 1 0,0-1 0,0 0 0,1-1 0,-1 1 0,4 0 0,4 0 12,0-1 0,1 1 1,-1-2-1,0 0 0,0 0 0,0-1 1,0 0-1,0-1 0,0 0 0,-1-1 1,12-5-1,-16 6-22,0 0 1,0 0-1,-1 0 0,1-1 1,-1 0-1,0 0 0,0 0 0,-1-1 1,1 1-1,-1-1 0,0 0 1,0-1-1,-1 1 0,1-1 1,-1 1-1,0-1 0,-1 0 1,0 0-1,0 0 0,3-12 1,-5 17-20,0 0 1,1 0-1,-1-1 1,0 1-1,0 0 1,0 0 0,0 0-1,0-1 1,0 1-1,0 0 1,-1 0-1,1 0 1,0 0 0,0 0-1,-1-1 1,1 1-1,-1 0 1,1 0-1,-1 0 1,0 0-1,1 0 1,-1 0 0,0 0-1,0 1 1,1-1-1,-1 0 1,0 0-1,0 0 1,0 1 0,0-1-1,0 1 1,0-1-1,0 1 1,0-1-1,-1 1 1,1-1 0,0 1-1,0 0 1,0 0-1,0-1 1,-1 1-1,1 0 1,0 0-1,0 0 1,0 0 0,0 1-1,-1-1 1,1 0-1,-1 1 1,-2 0-12,0-1 1,0 1 0,0 1-1,0-1 1,1 0-1,-1 1 1,0 0-1,1 0 1,-1 0 0,1 0-1,0 1 1,0-1-1,-6 6 1,7-6 22,0 1 0,0-1 0,1 1 0,-1 0 0,0 0 0,1-1 0,0 1 0,-1 0 0,1 0 0,0 0 0,1 0 0,-1 1 0,1-1 1,-1 0-1,1 0 0,0 0 0,0 0 0,0 1 0,0-1 0,1 0 0,1 5 0,-1-6-2,1 0 1,-1 1 0,1-1-1,0 0 1,0 0-1,0 0 1,0 0 0,0 0-1,0-1 1,1 1-1,-1-1 1,1 1 0,-1-1-1,1 0 1,-1 0-1,1 0 1,0 0-1,-1 0 1,1-1 0,0 1-1,0-1 1,0 0-1,-1 0 1,5 0 0,12 0-5,0-1 1,0-1-1,0 0 0,0-1 1,-1-2-1,1 1 1,-1-2-1,0-1 1,-1 0-1,0-1 1,0-1-1,0-1 1,-1 0-1,-1-1 1,0 0-1,0-2 1,-1 1-1,-1-2 0,0 0 1,0-1-1,-2 0 1,0 0-1,-1-1 1,0-1-1,12-31 1,-20 45-1,-1-1 1,0 1-1,0 0 0,0 0 1,0-1-1,0 1 1,-1 0-1,1-1 1,-1 1-1,0-1 1,0 1-1,-1-4 1,1 6-9,-1 0 1,1 0 0,-1 0 0,0 0 0,0 0-1,1 0 1,-1 1 0,0-1 0,0 0 0,0 0 0,1 1-1,-1-1 1,0 1 0,0-1 0,0 1 0,0-1-1,0 1 1,-1-1 0,1 1 0,0 0 0,0 0-1,0-1 1,0 1 0,0 0 0,0 0 0,0 0-1,-1 0 1,1 0 0,0 1 0,0-1 0,0 0-1,0 0 1,0 1 0,0-1 0,0 1 0,-1 0 0,-6 2-9,1 0 1,0 0-1,0 1 1,0 0-1,0 0 1,0 1 0,1 0-1,0 0 1,0 1-1,1-1 1,-1 1-1,-7 12 1,1-1 62,0 0 0,2 1 0,-15 32 0,22-44-46,0 0-1,1 1 1,0-1 0,1 0 0,-1 1 0,1-1-1,0 1 1,1-1 0,0 1 0,0 0 0,0-1 0,1 1-1,0-1 1,0 1 0,1-1 0,0 1 0,0-1-1,0 0 1,5 9 0,-4-11-249,0 1-1,0-1 1,0 0 0,1 0 0,-1 0 0,1-1-1,0 1 1,1-1 0,-1 0 0,6 4-1,-3-4-686,-1 0-1,0-1 0,1 0 1,-1 0-1,1 0 0,0 0 0,-1-1 1,14 0-1,15-2-6566,-1-6-4715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9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7 15118,'0'0'12193,"-9"-2"-11718,6 1-455,0 0 0,0 0 0,-1 1-1,1-1 1,0 1 0,-1 0 0,1 0 0,0 0-1,-1 1 1,1-1 0,0 1 0,0 0-1,-1-1 1,1 2 0,0-1 0,0 0 0,0 1-1,0-1 1,0 1 0,0 0 0,1 0 0,-1 0-1,1 0 1,-1 0 0,1 1 0,0-1-1,0 1 1,0-1 0,0 1 0,0 0 0,0 0-1,1 0 1,-2 4 0,2-6-109,1 0 0,0 1 0,-1-1 0,1 0-1,0 0 1,0 0 0,0 1 0,0-1 0,0 0 0,0 0 0,0 0 0,0 1 0,0-1 0,0 0-1,1 0 1,-1 0 0,1 1 0,-1-1 0,1 0 0,-1 0 0,1 0 0,-1 0 0,1 0 0,0 0 0,0 0-1,0 0 1,-1 0 0,1-1 0,0 1 0,0 0 0,0 0 0,0-1 0,0 1 0,0-1 0,1 1-1,-1-1 1,0 1 0,0-1 0,0 0 0,2 1 0,10 3-689,-1-1 0,1 0-1,16 1 1,3 1-469,-28-3 1289,1-1-1,-1 1 1,0 0 0,0 0-1,1 0 1,-1 0-1,0 1 1,-1 0 0,1 0-1,3 3 1,-6-5 60,0 0 0,-1 0 0,1 0 0,-1 0-1,1 0 1,-1 0 0,1 0 0,-1 0 0,1 0 0,-1 0 0,0 0 0,0 1 0,1-1 0,-1 0 0,0 0 0,0 0 0,0 0-1,0 0 1,0 1 0,-1-1 0,1 0 0,0 0 0,-1 0 0,1 0 0,0 0 0,-1 0 0,1 0 0,-1 0 0,0 0-1,1 0 1,-1 0 0,0 0 0,1 0 0,-1 0 0,0-1 0,0 1 0,0 0 0,0-1 0,0 1 0,0 0 0,0-1 0,0 1-1,0-1 1,0 1 0,-2-1 0,-10 8 669,-2-1 0,1-1 0,-1 0 0,0-1 0,0-1 0,-28 5 0,28-7-2169,-1-1-1,1 0 0,-30-3 1,27-2-5868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09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75 9769,'0'0'10949,"5"-8"-8541,0 2-1762,-3 4-449,0-1 1,0 1-1,-1 0 1,1 0-1,-1-1 1,1 1-1,-1-1 1,0 0-1,1 1 1,-1-1-1,-1 0 1,1 0 0,0 1-1,0-6 1,-1 7-142,-1 0 0,1 0 0,-1 0 0,1 1 0,-1-1 0,1 0 0,-1 0 0,1 0 0,-1 0 0,0 1 0,1-1 0,-1 0 0,0 0 0,0 1 0,1-1 0,-1 1 0,0-1 0,0 1 0,0-1 0,0 1 0,0-1 0,0 1 0,0 0 0,0-1 1,0 1-1,0 0 0,0 0 0,0 0 0,0 0 0,-2 0 0,-39-1-47,33 2 102,2-1-112,1 1 0,-1-1 0,0 2 0,0-1 0,1 1 0,-1 0 0,1 1-1,-7 2 1,10-4-7,1 1-1,-1-1 1,0 0-1,1 1 1,0 0-1,-1-1 1,1 1-1,0 0 1,0 0-1,0 0 1,0 1-1,0-1 1,0 0-1,1 1 0,-1-1 1,1 1-1,0 0 1,0-1-1,0 1 1,0 0-1,-1 3 1,3-5-27,0 0 1,0 0 0,0 0-1,0-1 1,0 1-1,0 0 1,0 0-1,0-1 1,0 1 0,0 0-1,0-1 1,0 1-1,0-1 1,1 0-1,-1 1 1,0-1-1,0 0 1,0 0 0,1 0-1,-1 0 1,0 0-1,0 0 1,1 0-1,-1 0 1,2-1 0,43 0-930,-44 1 869,51-7-1384,-40 4 1218,0 1-1,0 1 1,0 0-1,0 0 0,0 1 1,19 3-1,-31-2 301,1-1 1,0 0-1,0 1 0,-1 0 0,1-1 0,-1 1 1,1 0-1,-1 0 0,1 0 0,-1 0 0,1 0 0,-1 0 1,0 0-1,0 0 0,0 1 0,1-1 0,-1 0 1,0 1-1,0-1 0,-1 1 0,1-1 0,0 1 1,-1 0-1,1-1 0,0 1 0,-1 0 0,0-1 0,1 1 1,-1 0-1,0 0 0,0-1 0,0 1 0,0 0 1,0 0-1,-1-1 0,1 1 0,-1 1 0,0 2 244,0-1-1,0 0 1,0 1 0,-1-1-1,0 0 1,0 0-1,0 0 1,0 0-1,-1-1 1,1 1 0,-1-1-1,0 1 1,-4 3-1,1-3-173,1 0-1,-1 0 1,0-1 0,0 0-1,0 0 1,0 0-1,0-1 1,0 0-1,-1 0 1,1-1-1,-1 1 1,0-1-1,1-1 1,-1 1 0,0-1-1,1-1 1,-9 0-1,14 0-261,0 1-1,0-1 1,0 0-1,-1 0 1,1 0-1,0 0 1,0 0-1,0 0 1,0 0-1,0 0 1,1 0 0,-1 0-1,0 0 1,0 0-1,1-1 1,-1 1-1,1 0 1,-1-1-1,1 1 1,0 0-1,-1-1 1,1-1-1,-3-32-8749,3 14 95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0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13869,'0'0'12668,"-8"8"-12278,-1 1-281,0 1 1,1 1-1,1-1 1,-1 1-1,2 1 0,-1-1 1,-7 23-1,7-15 160,4-12-174,1-1-1,0 0 1,0 1 0,1 0 0,-1-1 0,1 1 0,1 0 0,-1 0 0,2 12-1,-1-18-88,1 0 0,0 0-1,0 0 1,-1 0 0,1 0 0,0 0-1,0 0 1,0 0 0,0 0-1,0-1 1,0 1 0,0 0-1,0-1 1,1 1 0,-1-1-1,0 1 1,0-1 0,0 1-1,1-1 1,-1 0 0,0 0-1,0 0 1,1 0 0,-1 0-1,2 0 1,42-1 43,-37 0-133,44-8-937,-43 7 929,0 0 0,0 0-1,0 0 1,0 1 0,0 1 0,1 0 0,-1 0 0,0 0 0,1 1 0,12 4 0,-20-4 141,0 0 1,0 0 0,-1 1 0,1-1 0,0 1 0,-1-1-1,1 1 1,-1-1 0,0 1 0,1 0 0,-1 0-1,0 0 1,0 0 0,0 0 0,0 0 0,-1 0 0,1 0-1,0 0 1,-1 0 0,1 4 0,4 11 735,-5-17-755,0 0 1,0 0 0,0 0 0,0 1 0,0-1-1,0 0 1,0 0 0,0 0 0,0 0-1,0 0 1,0 0 0,0 0 0,0 1 0,1-1-1,-1 0 1,0 0 0,0 0 0,0 0-1,0 0 1,0 0 0,0 0 0,1 0 0,-1 0-1,0 0 1,0 0 0,0 0 0,0 0-1,0 0 1,0 0 0,1 0 0,-1 0 0,0 0-1,0 0 1,0 0 0,0 0 0,0 0-1,1 0 1,-1 0 0,0 0 0,0 0 0,0 0-1,0 0 1,0 0 0,0 0 0,1 0-1,-1 0 1,0 0 0,0 0 0,0-1 0,0 1-1,0 0 1,0 0 0,8-10 517,3-12-277,17-112-223,-26 133-366,-1 0 0,0 1 0,1-1 0,-1 0 0,1 1 0,-1-1-1,1 0 1,-1 1 0,1 0 0,-1-1 0,1 1 0,-1 0 0,1 0 0,0 0 0,-1 0 0,1 0-1,-1 0 1,1 0 0,-1 1 0,1-1 0,-1 1 0,1-1 0,2 2 0,-3-2-127,-1 0-1,1 0 1,-1 1 0,1-1 0,-1 0 0,1 0-1,-1 1 1,1-1 0,-1 0 0,1 1 0,-1-1-1,0 0 1,1 1 0,-1-1 0,0 1 0,1-1-1,-1 1 1,0-1 0,1 1 0,-1-1-1,0 1 1,0-1 0,0 1 0,1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0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15887,'0'0'4965,"71"-7"-4997,-41 7-1153,6 0-2595,3 2-3907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1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0 17777,'0'0'3021,"-10"0"-1702,1 0-966,0 1 0,-1 0 0,1 0 1,0 1-1,0 0 0,-13 6 0,18-7-211,1 1 1,-1-1-1,0 1 0,1 0 1,-1 0-1,1 1 0,0-1 1,0 1-1,0 0 0,0-1 1,0 1-1,1 0 0,-1 1 1,1-1-1,0 0 0,0 1 1,0-1-1,1 1 0,-1 0 1,-1 7-1,2-11-134,1 1-1,0 0 1,0-1-1,0 1 1,0 0 0,0-1-1,0 1 1,0 0-1,0-1 1,0 1 0,1 0-1,-1-1 1,0 1-1,0-1 1,0 1-1,1 0 1,-1-1 0,0 1-1,1-1 1,-1 1-1,1-1 1,-1 1 0,0-1-1,1 1 1,-1-1-1,1 1 1,-1-1-1,1 1 1,0-1 0,25 7 141,28-9 35,-35-2-334,1-1 1,-2 0 0,23-10-1,-28 9-71,0 1-1,0 1 1,1 0-1,0 1 0,-1 0 1,1 1-1,25-1 0,-38 4 232,-1-1 0,1 1 0,0 0-1,0-1 1,-1 1 0,1 0 0,-1 0-1,1 0 1,-1-1 0,1 1-1,-1 0 1,1 0 0,-1 0 0,0 0-1,1 0 1,-1 0 0,0 0 0,0 0-1,0 0 1,0 0 0,0 0 0,0 0-1,0 0 1,0 0 0,0 1 0,-3 28 665,-11 26 948,19-55-1552,-1 0 0,0-1 0,1 1 0,-1-1-1,0 0 1,0-1 0,1 1 0,-1-1 0,0 1 0,6-3 0,45-20-604,-47 18 233,1 0 1,0 1-1,0 0 0,1 1 1,-1 0-1,1 1 0,-1-1 0,11 1 1,-19 2 303,-1 0 0,1 0 0,-1 1 1,1-1-1,-1 0 0,1 1 0,-1-1 0,0 1 1,1-1-1,-1 1 0,0-1 0,1 1 0,-1-1 0,0 1 1,0-1-1,1 1 0,-1-1 0,0 1 0,0-1 1,0 1-1,0-1 0,1 1 0,-1 0 0,0-1 1,0 1-1,0-1 0,0 1 0,-1 0 0,1 24 695,0-19-94,31-6 41,26-16-1415,-48 12 279,-1 1 0,0 0 0,1 0 1,0 1-1,-1 1 0,1-1 0,0 1 1,0 1-1,0-1 0,0 2 1,13 1-1,-20-1 519,-1 0-1,0 0 1,0 0 0,0 0 0,0 1 0,0-1 0,0 0-1,0 1 1,0-1 0,-1 1 0,1-1 0,-1 1 0,1-1-1,-1 1 1,1-1 0,-1 1 0,0 0 0,0-1 0,0 1-1,0-1 1,0 1 0,0 2 0,-2 39 210,0-38-2155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169 190 7527,'3'-9'4426,"0"-1"-3184,0 1 1,0 0 0,-1-1-1,0 0 1,-1 1 0,0-1-1,0 0 1,-2-15 0,0 25-1215,1-1 0,0 0 1,-1 0-1,1 1 0,-1-1 1,1 0-1,-1 1 0,0-1 1,1 1-1,-1-1 0,0 1 1,1-1-1,-1 1 0,0-1 1,0 1-1,1 0 0,-1-1 1,0 1-1,0 0 0,0 0 1,1-1-1,-1 1 0,0 0 1,0 0-1,0 0 0,0 0 1,1 0-1,-1 0 0,0 0 1,0 1-1,0-1 1,0 0-1,1 0 0,-1 1 1,0-1-1,-1 1 0,-32 13-206,23-6 295,1 0 0,-1 0 0,1 1 0,1 1 0,0 0 0,0 0 0,1 0 0,0 1 0,1 0 0,0 1 0,0 0 0,2 0 1,-7 18-1,12-30-112,0 1 1,-1 0 0,1 0 0,0-1 0,0 1 0,0 0 0,0 0 0,0-1 0,0 1-1,0 0 1,0-1 0,0 1 0,0 0 0,1 0 0,-1-1 0,0 1 0,0 0-1,1-1 1,-1 1 0,0 0 0,1-1 0,-1 1 0,1 0 0,-1-1 0,1 1-1,-1-1 1,1 1 0,-1-1 0,1 1 0,-1-1 0,1 0 0,0 1 0,-1-1-1,1 0 1,1 1 0,1 0 26,0-1 0,0 0 0,0 1 0,0-1 0,0 0 0,0-1 0,0 1 0,0 0 0,4-2 0,6-2 78,1 0 0,-1-1 0,16-8 0,9-8-263,69-51 0,-94 62 155,0-1 1,0 0-1,-1-1 1,-1-1 0,0 0-1,-1 0 1,0-1 0,9-17-1,-19 30-2,1 1-1,-1-1 1,1 1-1,-1-1 1,0 1-1,1-1 1,-1 0-1,0 1 1,1-1-1,-1 1 1,0-1-1,0 0 1,1 1 0,-1-1-1,0 1 1,0-1-1,0 0 1,0 1-1,0-1 1,0 0-1,0 1 1,0-1-1,0 0 1,-1 1-1,1-1 1,0 1-1,0-1 1,0 0-1,-1 1 1,1-1-1,-1 0 1,-17 7-252,-25 27-20,20-6 320,1 0 1,-18 32-1,33-49 72,1 1 0,1 0 0,0 0 0,0 0 0,1 1 0,1 0 0,0-1 0,0 1 0,-1 19 0,4-29-101,0 0-1,0 0 0,1 0 0,-1 0 0,0 0 0,1 0 1,0 0-1,-1 0 0,1 0 0,0 0 0,0 0 0,0 0 1,0 0-1,0-1 0,1 1 0,-1 0 0,0-1 0,1 1 1,-1-1-1,1 0 0,-1 1 0,1-1 0,0 0 0,0 0 1,0 0-1,-1 0 0,1 0 0,0-1 0,0 1 0,0-1 1,0 1-1,0-1 0,0 1 0,1-1 0,-1 0 1,0 0-1,0 0 0,0 0 0,2-1 0,7 1 65,0-1 0,0-1 0,0 1 0,0-2 0,0 0 0,13-5 0,-4 0-87,-1-1 0,0-1 0,-1-1-1,0-1 1,0 0 0,-1-1 0,-1-1 0,-1-1-1,0 0 1,0-1 0,-2-1 0,0 0 0,18-32 0,-25 32 94,-6 17-92,0-1 0,0 1-1,0 0 1,0-1 0,0 1-1,0-1 1,0 1-1,0 0 1,0-1 0,0 1-1,-1 0 1,1-1 0,0 1-1,0 0 1,0-1 0,-1 1-1,1 0 1,0 0 0,0-1-1,-1 1 1,1 0 0,0 0-1,-1-1 1,1 1 0,0 0-1,-1 0 1,1 0-1,0 0 1,-1-1 0,1 1-1,0 0 1,-1 0 0,1 0-1,0 0 1,-1 0 0,1 0-1,-1 0 1,1 0 0,0 0-1,-1 0 1,1 0 0,0 0-1,-1 0 1,1 1 0,0-1-1,-1 0 1,1 0 0,0 0-1,-1 0 1,1 1-1,0-1 1,-1 0 0,1 0-1,0 1 1,0-1 0,-1 1-1,1-1-12,-5 4 8,0 0 0,1 0 0,-1 0 0,1 1 0,0 0 0,0 0 0,1 0 1,-1 0-1,1 1 0,1-1 0,-1 1 0,1 0 0,0 0 0,0 0 0,0 0 0,-1 11 0,4-16 15,0 0 0,-1 1-1,1-1 1,0 0 0,0 0-1,-1 0 1,1 0 0,0 0-1,0 0 1,0 0 0,0 0-1,1 0 1,-1 0 0,0 0-1,0-1 1,0 1 0,1-1-1,-1 1 1,0-1 0,1 1-1,-1-1 1,0 0 0,1 1-1,-1-1 1,1 0 0,-1 0-1,0 0 1,1 0 0,-1 0 0,1 0-1,1-1 1,53-5 254,-28-1-410,-1-2 0,-1 0 0,1-2 0,-2-1 0,1-1 0,34-24 0,-58 35 125,1 1 0,-1-1 0,1 0 0,-1 1 0,0-1 0,0 0 0,0 0 0,0-1 1,0 1-1,0 0 0,0-1 0,-1 1 0,1-1 0,-1 1 0,0-1 0,2-4 0,-4 6 6,1 1 0,-1-1 0,0 1 0,1 0 0,-1-1 0,0 1 0,1 0 0,-1 0 0,0 0 0,1-1 0,-1 1 0,0 0 1,0 0-1,1 0 0,-1 0 0,0 0 0,1 0 0,-1 0 0,0 0 0,0 0 0,1 1 0,-1-1 0,0 0 0,1 0 0,-1 1 0,0-1 0,1 0 0,-1 1 0,1-1 0,-1 0 0,0 2 0,-25 9-155,15-3 212,0-1 0,1 1 0,0 1 0,1 0 1,-17 20-1,22-25 40,1 0 0,0 0 0,1 1 0,-1-1 0,0 1 0,1-1 0,0 1 0,1 0 0,-1 0 0,1 0 0,-1 0 0,1 0 0,1 0 0,-1 0 0,1 0 0,0 0 0,0 1 0,2 6 0,-1-9-38,1-1 0,-1 1-1,1-1 1,0 1-1,0-1 1,0 0-1,0 1 1,0-1-1,0 0 1,1-1-1,-1 1 1,1 0 0,0-1-1,-1 1 1,1-1-1,0 0 1,0 0-1,0 0 1,0 0-1,0 0 1,0-1 0,0 1-1,0-1 1,0 0-1,5 0 1,10 1 149,0-1 1,35-4-1,-46 3-333,0 0 0,0-1 0,-1 0-1,1 0 1,0 0 0,-1-1 0,1 0-1,-1 0 1,0 0 0,6-6 0,-8 6-578,-1 0 1,0 0 0,0 0-1,0 0 1,0 0 0,-1-1 0,0 1-1,1-1 1,-1 0 0,0 0-1,1-6 1,6-23-10209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1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63 12588,'0'0'15017,"11"-3"-14884,16-5-77,17-6-307,1 3-1,1 1 1,70-6-1,-116 16 256,1 0 1,0 0-1,0 0 1,0 0-1,0 0 0,-1 0 1,1 1-1,0-1 0,0 0 1,0 0-1,-1 1 0,1-1 1,0 0-1,0 1 1,-1-1-1,1 1 0,0-1 1,-1 1-1,1 0 0,-1-1 1,1 1-1,-1-1 1,1 1-1,-1 0 0,1-1 1,-1 1-1,1 0 0,-1 0 1,0 0-1,1 0 0,-1 2 67,1 0-1,-1 0 0,0-1 1,0 1-1,0 0 0,0 0 0,0-1 1,-1 1-1,-1 5 0,1-4-39,0 0 1,0 1-1,-1-1 0,1 0 1,-1 0-1,0-1 0,-1 1 0,1 0 1,0-1-1,-1 1 0,0-1 0,0 0 1,-6 5-1,-15-5-8210,13-3 658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2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10698,'0'0'12716,"66"-29"-12652,-25 24-192,11 3-3011,2-2-2947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2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1 135 7655,'0'0'16400,"8"5"-15455,-6-3-880,0-1 0,0 1 1,0-1-1,0 0 0,0 0 1,0 1-1,1-1 1,-1-1-1,0 1 0,1 0 1,-1-1-1,0 1 0,1-1 1,-1 1-1,1-1 0,-1 0 1,1 0-1,-1 0 0,1-1 1,-1 1-1,0-1 1,1 1-1,-1-1 0,1 0 1,-1 0-1,0 0 0,0 0 1,0 0-1,1 0 0,-1-1 1,0 1-1,-1-1 1,1 1-1,0-1 0,0 0 1,2-3-1,43-50 276,-45 53-375,0-1 0,-1 1-1,1-1 1,-1 0 0,1 0 0,-1 1 0,0-1 0,0 0-1,0 0 1,-1 0 0,1 0 0,-1 0 0,1 0-1,-1 0 1,0 0 0,0 0 0,0 0 0,-1 0-1,1 0 1,-1 0 0,-1-3 0,2 5 6,-1 0 1,1 0-1,-1 1 0,0-1 1,0 0-1,1 1 1,-1-1-1,0 1 0,0-1 1,0 1-1,0 0 1,1-1-1,-1 1 0,0 0 1,0-1-1,0 1 1,0 0-1,0 0 0,0 0 1,0 0-1,0 0 0,0 0 1,0 0-1,0 0 1,0 0-1,0 0 0,0 1 1,0-1-1,1 0 1,-1 1-1,0-1 0,0 0 1,-1 2-1,-28 16-122,23-10 159,0 1 0,1 0 1,0 0-1,1 1 0,0-1 0,0 1 1,1 0-1,0 0 0,1 1 1,0-1-1,0 1 0,2 0 0,-1 0 1,1-1-1,1 1 0,0 0 0,0 0 1,3 17-1,-1-25-18,0 0 0,0 1 0,0-1 0,0 0 0,0 0 0,1 0-1,-1 0 1,1-1 0,0 1 0,0-1 0,0 0 0,0 1 0,0-1 0,0-1 0,1 1 0,-1 0 0,0-1 0,1 0 0,0 1 0,-1-1-1,1-1 1,0 1 0,0-1 0,5 1 0,8 0-1111,0 0-1,-1-1 1,1 0-1,20-5 0,17-9-6267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3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115 155 5669,'0'0'14852,"-8"-2"-13219,5 1-1560,-1 0 0,1 1-1,-1-1 1,1 1-1,-1 0 1,1 0 0,-1 0-1,1 0 1,-1 1 0,1-1-1,-1 1 1,1 0-1,0 0 1,-1 0 0,1 0-1,0 1 1,0 0 0,-1-1-1,1 1 1,1 0 0,-1 0-1,0 1 1,0-1-1,1 0 1,0 1 0,-1 0-1,1 0 1,0-1 0,0 1-1,0 0 1,1 1-1,-1-1 1,1 0 0,0 0-1,0 1 1,0-1 0,-1 5-1,1-6-54,1-1 0,-1 1 0,1-1 0,-1 0 0,1 1 0,0-1 0,0 1 0,0-1 0,0 1 0,0-1 0,0 1 0,0-1 0,0 1 0,0-1 0,1 0 0,-1 1 0,0-1 0,1 1-1,-1-1 1,1 0 0,0 1 0,0-1 0,-1 0 0,1 0 0,0 1 0,0-1 0,0 0 0,0 0 0,0 0 0,0 0 0,1 0 0,-1 0 0,2 0 0,0 0 59,0-1 1,0 0-1,0 0 1,-1 0-1,1 0 1,0-1-1,0 1 0,0-1 1,0 0-1,0 0 1,-1 0-1,1 0 1,0 0-1,-1 0 1,1-1-1,4-3 0,7-4-25,1-1-1,-2-1 1,1 0-1,-1 0 1,-1-2-1,0 1 0,-1-2 1,0 1-1,-1-2 1,15-28-1,-40 74-419,-8 22 491,21-48-105,1-1 1,0 1 0,0 0 0,1-1 0,-1 1-1,1 0 1,0-1 0,0 1 0,1 0-1,0 5 1,0-8 12,0-1-1,0 1 1,0-1-1,0 0 1,0 1-1,0-1 1,1 0-1,-1 0 1,0 0 0,1 0-1,-1 0 1,1 0-1,-1 0 1,1-1-1,-1 1 1,1 0-1,-1-1 1,1 1-1,0-1 1,-1 0-1,1 1 1,0-1 0,-1 0-1,1 0 1,0 0-1,0 0 1,-1 0-1,1-1 1,0 1-1,1-1 1,5-1 34,0 0 1,-1 0 0,0-1-1,0 0 1,0 0 0,0-1-1,0 1 1,-1-2 0,1 1-1,-1-1 1,11-10-1,-8 7-86,-1-1-1,0 0 0,0 0 1,-1-1-1,0 1 0,-1-2 0,6-10 1,-19 37-51,1 1 1,0 1 0,1-1-1,1 1 1,1-1-1,1 1 1,-1 24-1,4-41 88,-1 0 0,0-1 0,1 1 0,-1 0 0,1 0-1,0-1 1,-1 1 0,1-1 0,0 1 0,-1-1-1,1 1 1,0-1 0,0 1 0,-1-1 0,1 1-1,0-1 1,0 0 0,0 1 0,-1-1 0,1 0-1,0 0 1,0 0 0,0 0 0,0 0 0,0 0-1,0 0 1,-1 0 0,1 0 0,0 0 0,0 0-1,0-1 1,0 1 0,-1 0 0,2-1 0,32-9 274,-21 0-431,0 0 0,-1 0-1,-1-2 1,1 1 0,-2-2 0,19-25 0,-17 22-980,-12 15 459,0 9 482,-1-1 0,0 1 0,-1-1 0,0 0 0,-4 11 0,4-13 249,0 1 1,0 0 0,0 0-1,1 0 1,0 0 0,0 0-1,1 0 1,0 10 0,0-15-42,0 0 1,1 0-1,-1 0 1,1-1-1,-1 1 1,1 0-1,-1 0 1,1 0-1,0-1 1,-1 1-1,1 0 1,0-1-1,-1 1 1,1-1-1,0 1 1,0 0-1,0-1 1,0 0-1,-1 1 1,1-1 0,0 0-1,0 1 1,0-1-1,0 0 1,0 0-1,0 0 1,0 0-1,0 0 1,0 0-1,0 0 1,0 0-1,0 0 1,1-1-1,36-8 577,-15-5-555,-1-1-1,-1-1 0,0-1 0,-1 0 0,-1-2 0,-1 0 0,0-2 0,-2 1 0,23-39 1,-34 51-61,-2 5-52,-1-1 0,0 0 0,0 1-1,0-1 1,0 0 0,0 0 0,-1 0 0,0 0 0,0-1 0,1-5 0,-8 13-530,-10 15 742,1 1-1,1 0 0,0 2 0,2-1 1,0 2-1,2-1 0,0 1 1,-10 37-1,13-27-168,1 0 1,1 1 0,3 0-1,0 0 1,2 0-1,7 55 1,-1 37-582,-8-116 2017,-2-18-179,-3-21-190,-1-55-799,5-90 0,3 172-331,0 0-1,1 1 1,-1-1 0,0 1-1,1-1 1,0 0 0,0 1-1,0-1 1,0 1 0,0 0-1,0-1 1,0 1 0,1 0-1,0 0 1,-1-1 0,1 1-1,0 0 1,0 1 0,0-1-1,3-2 1,3-1-1389,0 1 0,-1 0 0,2 1 0,15-5-1,-21 7 820,32-10-6100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4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96 115 9769,'2'-2'498,"41"-43"8285,-42 43-8518,1 1 0,-1-1 0,0 1 0,0-1 0,0 0 0,0 1 0,0-1 0,0 0 0,0 0 0,-1 1 0,1-1 0,-1 0 0,1 0 0,-1 0 0,0 0 0,1 0 0,-1 0 0,0 0 0,0 0 0,-1 0 0,1 0 0,0 0 0,-1 0 0,1 1 0,-1-1 0,1 0 0,-1 0 0,-1-2 0,1 3-208,-1 0 0,1-1 1,-1 1-1,1 0 0,-1 0 1,1 0-1,-1 1 0,0-1 0,1 0 1,-1 0-1,0 1 0,1-1 1,-1 1-1,0 0 0,0 0 1,0-1-1,1 1 0,-1 0 1,0 0-1,0 1 0,0-1 1,0 0-1,1 1 0,-1-1 0,0 1 1,0-1-1,1 1 0,-1 0 1,1 0-1,-1-1 0,0 1 1,1 1-1,-3 1 0,-2 1-70,0 0 0,0 1-1,1-1 1,-1 2-1,1-1 1,0 0 0,-4 8-1,3-5 4,1 0-1,1 0 0,-1 1 1,1 0-1,1 0 0,0 0 1,0 0-1,0 0 0,1 1 1,1-1-1,0 1 0,0 10 1,1-18-3,0-1 0,1 0 0,-1 0 0,0 0 0,1 0 0,-1 0-1,1 0 1,0 0 0,-1 0 0,1 0 0,0 0 0,-1 0 0,1 0 0,0 0 0,0-1 0,0 1 0,0 0 0,0-1 0,0 1 0,0 0 0,0-1 0,0 0 0,0 1 0,0-1 0,0 1 0,1-1 0,-1 0 0,0 0 0,0 0 0,2 0 0,45 1-411,-33-1 184,-5-1 7,-1 1-1,1 1 1,0 0 0,0 0-1,0 1 1,17 6-1,-24-7 193,0 0-1,0 1 0,-1-1 0,1 1 0,-1 0 0,1 0 0,-1-1 0,0 2 0,0-1 0,0 0 0,0 0 0,0 1 0,0-1 0,-1 1 0,1-1 0,-1 1 0,0 0 0,0-1 0,0 1 1,0 0-1,0 0 0,0 0 0,-1 0 0,1 0 0,-1 0 0,0 0 0,0 3 0,-1 0 99,1-1 1,-1 0 0,0 1-1,0-1 1,-1 0-1,1 0 1,-1 0-1,0 0 1,-1 0 0,1 0-1,-1 0 1,0-1-1,-4 5 1,5-6 87,0-1 0,0 1-1,-1-1 1,1 1 0,-1-1 0,1 0 0,-1 0 0,0 0-1,0-1 1,0 1 0,0-1 0,0 1 0,0-1 0,0 0-1,-1 0 1,1-1 0,0 1 0,0-1 0,-1 1 0,1-1-1,-1 0 1,-4-1 0,7 1-125,-1-1 0,1 1 0,0-1 0,0 0 0,-1 1 0,1-1 0,0 0 0,0 0 0,0 0 0,0 0 0,0 0 0,0 0 0,1 0 0,-1 0 0,0 0 0,0-1 0,1 1 0,-1 0 0,1 0 0,-1-1 0,1 1 0,-1 0 0,1-1 0,0 1 0,-1-3 0,-1-40-140,2 40 99,0-14-319,1 0 0,1 1 0,1-1 0,1 1 0,0-1-1,8-20 1,-9 30 288,0 0 0,1 0 0,0 0 1,0 1-1,1 0 0,0-1 0,0 1 0,1 1 0,-1-1 0,2 1 0,-1 0 0,1 0 0,-1 1 0,15-8 0,-18 11 38,1 1 1,0 0-1,0 0 1,1 0-1,-1 0 0,0 1 1,0-1-1,0 1 1,0 0-1,0 1 0,1-1 1,-1 1-1,0-1 1,0 1-1,0 0 0,0 1 1,0-1-1,0 1 1,-1 0-1,7 3 1,-7-2 45,1-1 1,-1 0-1,1-1 1,0 1 0,-1-1-1,1 1 1,0-1 0,0 0-1,0-1 1,0 1-1,0-1 1,0 0 0,0 0-1,0 0 1,0 0 0,0 0-1,0-1 1,0 0-1,0 0 1,-1 0 0,8-3-1,-3-1 65,0 1-1,-1-2 1,1 1 0,-1-1-1,0 0 1,-1 0-1,0-1 1,0 1-1,0-2 1,5-8 0,-12 20-110,0 0 1,0 0 0,1 0-1,-1 0 1,1 0 0,0 0 0,0 0-1,1 0 1,-1 0 0,1-1-1,0 1 1,0 0 0,0 0 0,0 0-1,1-1 1,-1 1 0,1-1-1,0 1 1,0-1 0,0 0 0,4 5-1,-2-4 24,-1 0-1,1 0 1,-1-1 0,1 1-1,0-1 1,1 0-1,-1 0 1,1 0-1,-1-1 1,1 1-1,0-1 1,-1 0 0,1-1-1,0 1 1,1-1-1,5 1 1,0-1 0,0-1 1,1-1-1,-1 0 1,0 0-1,0-1 0,0-1 1,0 1-1,13-7 1,29-15-2213,-2-5-4504,-31 18 293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5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39 169 7655,'0'0'8285,"5"-8"-6849,14-25-427,-19 33-979,-1 0 0,1 0 0,0 1 0,0-1 0,0 0 0,0 0 0,-1 0 0,1 0 0,0 0 0,0 0 0,0 0 0,0 0 0,-1 0 0,1 0 0,0 0 0,0 0 0,0 0 0,-1 0 0,1 0 0,0 0 0,0 0 0,0 0 0,-1 0 0,1 0 0,0 0 0,0 0 0,0 0 0,-1 0 0,1 0 0,0 0 0,0 0 0,0 0 0,-1-1 0,1 1 0,0 0 0,0 0 0,0 0 0,0 0 0,0 0 0,0-1 0,-1 1 0,1 0 0,0 0 0,0 0 0,0 0 0,0-1 0,0 1 0,0 0 0,0 0 0,0 0 0,0-1 0,0 1 0,0 0 0,0 0 0,0 0 0,0-1 0,0 1 0,0 0 0,0 0 0,0 0 0,0-1 0,0 1 0,0 0 0,-15 7 543,10-2-164,1 1-1,-1 0 1,1 1 0,1-1-1,-7 14 1,9-17-219,-1 0 1,1 0 0,0 0 0,0 0 0,0 0 0,1 0 0,-1 0 0,1 0-1,0 0 1,-1 0 0,1 0 0,0 1 0,1-1 0,-1 0 0,1 0 0,1 5-1,-1-7-168,0 0 0,0 0 0,1 0-1,-1 0 1,0 0 0,1-1-1,-1 1 1,1 0 0,-1-1-1,0 1 1,1-1 0,-1 0-1,1 1 1,0-1 0,-1 0-1,1 0 1,-1 0 0,1 0-1,1-1 1,31-2 190,-19-1-181,0-1-1,-1 0 0,0-1 0,0 0 1,23-15-1,65-50-735,-85 59 572,-8 5 38,3 0-67,0-2 0,-1 1 1,0-1-1,0-1 1,-1 0-1,0-1 0,15-22 1,-25 33 145,1 0 0,-1 0-1,0 0 1,0-1 0,0 1 0,0 0 0,0 0 0,1 0 0,-1 0 0,0-1-1,0 1 1,0 0 0,0 0 0,0 0 0,0-1 0,0 1 0,0 0 0,0 0 0,0-1-1,0 1 1,0 0 0,0 0 0,0 0 0,0-1 0,0 1 0,0 0 0,0 0-1,0 0 1,0-1 0,0 1 0,0 0 0,0 0 0,0 0 0,-1-1 0,1 1-1,0 0 1,0 0 0,0 0 0,0 0 0,0 0 0,-1-1 0,1 1 0,0 0 0,0 0-1,0 0 1,-1 0 0,-11 4-145,-12 11 268,11-4 62,2 1 0,-1 0 0,2 1 1,-18 26-1,25-34-231,0-1 1,1 1-1,-1-1 1,1 1-1,0 0 1,0 0-1,1 0 1,-1 0-1,1 0 1,0 1-1,1-1 1,-1 0-1,1 0 1,0 1-1,0-1 1,1 0-1,0 0 1,0 1-1,2 7 1,10 0-3857,7-8-2691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5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146 167 9257,'0'0'13436,"-11"-4"-12181,11 4-1253,-3-2 82,0 1-1,0-1 1,0 1-1,0 0 0,0 0 1,0 0-1,0 0 1,0 1-1,0-1 0,-1 1 1,1 0-1,0-1 1,0 2-1,-1-1 0,1 0 1,0 1-1,0-1 1,0 1-1,0 0 0,0 0 1,0 0-1,0 1 1,0-1-1,0 1 0,0-1 1,1 1-1,-1 0 1,1 0-1,-1 0 0,1 0 1,0 1-1,-4 4 1,0 0 177,1 0-1,0 0 1,0 1 0,-7 14 0,12-21-252,0 0-1,-1-1 0,1 1 0,0 0 0,0 0 1,-1 0-1,1 0 0,0 0 0,0 0 1,0-1-1,0 1 0,0 0 0,0 0 0,1 0 1,-1 0-1,0 0 0,0 0 0,1 0 1,-1-1-1,0 1 0,1 0 0,0 1 1,0-1-5,0 0 1,1-1 0,-1 1 0,0 0 0,1-1-1,-1 1 1,1-1 0,-1 1 0,1-1 0,-1 1 0,1-1-1,-1 0 1,1 0 0,-1 0 0,1 0 0,-1 0-1,1 0 1,1-1 0,11-1-55,-1-1-1,1-1 1,-1 0-1,0-1 0,0 0 1,-1-1-1,1 0 1,-1-1-1,-1 0 1,12-10-1,19-16-365,44-46 0,-2-4 667,-93 98-236,1-4 122,0 0 1,1 1-1,0 1 0,1-1 0,0 1 1,1 0-1,0 0 0,1 1 1,-3 22-1,7-35-125,0 1 0,0 0 0,0 0 0,0-1 0,0 1 0,0 0 0,1-1 0,-1 1 0,1 0 0,-1-1 0,1 1 0,0-1 0,0 1 0,0-1 1,-1 1-1,1-1 0,1 0 0,-1 1 0,0-1 0,0 0 0,0 0 0,1 0 0,-1 0 0,0 0 0,1 0 0,-1 0 0,1 0 0,-1 0 0,1-1 0,0 1 0,-1-1 0,1 1 0,0-1 0,-1 0 0,1 1 0,0-1 0,-1 0 0,1 0 0,0 0 0,0-1 0,-1 1 0,3-1 1,4 1 32,-1-1 1,1 0 0,-1-1-1,1 1 1,-1-1 0,0-1-1,1 0 1,9-5 0,-6 1-23,0 0-1,0-1 1,13-14 0,-21 20-20,0 0 0,-1-1 0,0 0 1,1 0-1,-1 0 0,0 0 0,-1 0 1,1 0-1,0 0 0,-1 0 1,0-1-1,0 1 0,0-1 0,0 1 1,0-1-1,-1 1 0,1-7 0,-2 9-6,0 0-1,1 0 1,-1 0-1,0 1 1,1-1-1,-1 0 1,0 0-1,0 0 1,0 1-1,0-1 1,0 0-1,0 1 0,0-1 1,0 1-1,0-1 1,0 1-1,0 0 1,0-1-1,0 1 1,0 0-1,-1 0 1,1 0-1,0 0 1,0 0-1,0 0 1,0 0-1,-2 0 1,-36 3-112,35-2 143,-1 0 0,1 1 1,0 0-1,0 0 0,-1 0 1,1 1-1,0-1 0,1 1 0,-1 0 1,0 0-1,1 0 0,-5 5 0,6-6 2,1 0 0,-1 1 0,0-1-1,1 0 1,-1 1 0,1-1 0,0 1-1,-1-1 1,1 1 0,1 0 0,-1-1-1,0 1 1,1 0 0,-1 0 0,1-1-1,0 1 1,0 0 0,0 0-1,0 0 1,0-1 0,1 1 0,0 3-1,1-3-20,-1-1 0,1 0-1,0 1 1,0-1-1,0 0 1,0 0-1,1 0 1,-1 0-1,1 0 1,-1-1-1,1 1 1,-1-1-1,1 1 1,0-1-1,0 0 1,0 0-1,0-1 1,-1 1-1,1 0 1,5-1-1,60 6 22,-40-5-318,-16 0 5,-1 0 1,1-1 0,-1-1 0,0 0 0,20-4 0,-45 3-13000,5 2 4800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6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0 156 8456,'0'0'18743,"11"-8"-18465,-5 2-267,1 0 15,-1 1 1,1-1 0,0 1-1,0 0 1,0 1 0,1 0-1,0 0 1,-1 0 0,2 1-1,-1 0 1,0 1 0,12-2-1,-19 4-26,0 1 0,0-1 0,-1 1 0,1 0 0,0-1 0,0 1 0,-1 0 0,1 0 0,0-1 0,-1 1 0,1 0 0,-1 0 0,1 0 0,-1 0 0,0 0 0,1 0 0,-1 0 0,0 0 0,0 0 0,1 0 0,-1 0 0,0 0 0,0 0 0,0 0 0,0 0 0,0 0 0,-1 1 0,1 40 683,-1-31-490,1-11-151,0 0 0,0 1 0,0-1 1,0 0-1,0 0 0,0 0 0,0 0 1,0 1-1,0-1 0,0 0 0,0 0 0,0 0 1,0 0-1,0 1 0,0-1 0,0 0 0,0 0 1,0 0-1,0 1 0,0-1 0,0 0 1,0 0-1,0 0 0,0 0 0,0 0 0,1 1 1,-1-1-1,0 0 0,0 0 0,0 0 1,0 0-1,0 0 0,0 1 0,1-1 0,-1 0 1,0 0-1,0 0 0,0 0 0,0 0 0,1 0 1,-1 0-1,0 0 0,0 0 0,0 0 1,0 0-1,1 0 0,-1 0 0,0 0 0,0 0 1,0 0-1,1 0 0,-1 0 0,0 0 0,0 0 1,0 0-1,0 0 0,1 0 0,-1 0 1,0 0-1,0 0 0,0 0 0,0-1 0,0 1 1,1 0-1,-1 0 0,0 0 0,0 0 0,0 0 1,16-18 491,11-31-687,-25 36 294,0 0 0,0 1 1,-1-1-1,-1-21 0,-1 17-84,29 16-1328,-5 6-447,28 1-7465,-22-5-1835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7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85 9769,'0'0'4821,"4"-9"-913,1 1-2809,12-24 1457,-11 6 2330,-6 25-4863,0 1 0,0 0 0,0-1 1,0 1-1,0 0 0,0-1 0,0 1 0,0 0 1,-1-1-1,1 1 0,0 0 0,0-1 0,0 1 1,0 0-1,-1-1 0,1 1 0,0 0 0,0 0 1,0-1-1,-1 1 0,1 0 0,0 0 0,0-1 1,-1 1-1,1 0 0,0 0 0,-1 0 0,1 0 1,0-1-1,-1 1 0,1 0 0,0 0 0,-1 0 1,1 0-1,0 0 0,-1 0 0,1 0 0,-19 4 803,-14 13 24,14-4-900,-39 32-439,55-42 454,1 0 0,-1-1 0,1 1 0,-1 0 0,1 0 0,0 1-1,0-1 1,1 0 0,-1 1 0,0-1 0,1 1 0,0-1 0,0 1 0,0 0 0,0 7 0,1-8-37,1 0-1,0 0 1,0-1-1,0 1 0,0 0 1,1-1-1,-1 1 1,1-1-1,0 1 1,0-1-1,-1 0 1,1 1-1,1-1 0,-1 0 1,0-1-1,0 1 1,6 3-1,53 31-966,-47-29 710,3 2 89,30 17-272,-44-25 535,-1 1-1,0-1 1,0 0-1,-1 1 1,1 0 0,0-1-1,0 1 1,-1 0-1,1 0 1,-1 0-1,0 0 1,1 0-1,-1 0 1,0 0-1,0 0 1,1 5-1,-3-6 109,1 0-1,-1 0 0,0 1 0,1-1 0,-1 0 1,0 0-1,0 0 0,0 0 0,0 0 0,0 0 0,0 0 1,0-1-1,0 1 0,0 0 0,0-1 0,-1 1 1,1 0-1,0-1 0,0 1 0,-1-1 0,1 0 1,0 1-1,-3-1 0,-40 10 1053,39-9-964,-10 3-45,0-2-1,0 0 1,0-1-1,0 0 1,0-1-1,0-1 1,-17-2-1,31 2-251,1 1 0,-1 0 0,0 0 0,0-1 1,0 1-1,0-1 0,0 1 0,0-1 0,1 1 0,-1-1 0,0 1 0,0-1 0,1 0 0,-1 1 0,0-1 0,1 0 0,-1 0 0,1 0 0,-1 1 0,1-1 0,-1 0 0,1 0 0,0 0 0,-1 0 0,1-1 0,0 1-390,0 0-1,0-1 1,0 1 0,0 0-1,0 0 1,0 0-1,0-1 1,1 1 0,-1 0-1,0 0 1,1 0-1,-1 0 1,1 0 0,0 0-1,-1 0 1,1 0-1,0 0 1,-1 0 0,1 0-1,0 0 1,0 0-1,0 1 1,0-1 0,0 0-1,0 1 1,0-1-1,0 0 1,0 1 0,2-1-1,22-5-9215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8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70 216 15983,'0'0'5376,"-7"-3"-4565,6 3-801,-2-2 64,0 1 0,-1 0 0,1 0 0,0 0 0,-1 1 1,1-1-1,0 1 0,-6 0 0,8 0-33,-1 0 0,1 1 0,0-1-1,-1 1 1,1-1 0,0 1 0,0-1 0,-1 1 0,1 0 0,0 0 0,0 0 0,0-1 0,0 1 0,0 0 0,0 0 0,0 1-1,0-1 1,0 0 0,1 0 0,-1 0 0,0 0 0,1 1 0,-1-1 0,1 0 0,-1 1 0,1-1 0,0 0 0,-1 1-1,1-1 1,0 1 0,0 2 0,0-3-17,0 0 0,1 1 0,-1-1 0,0 1 0,1-1 0,-1 0 0,0 1 0,1-1 0,0 0 0,-1 0 0,1 1 0,0-1 0,0 0 0,0 0 0,0 0 0,-1 0 0,1 0 0,1 0 0,-1 0 0,0 0 0,0 0 0,0-1 0,0 1 0,1 0 0,-1-1 0,0 1 0,1-1 0,-1 1 0,0-1 0,1 0 0,-1 0 0,1 1 1,-1-1-1,0 0 0,1 0 0,-1 0 0,2-1 0,58-1 430,-48-1-329,0 0 0,0-1 0,0 0 1,-1-1-1,1 0 0,-1-1 0,-1-1 0,1 0 1,-1 0-1,16-14 0,-18 13-4,0 0-1,0-1 1,-1 1-1,0-2 1,0 1-1,-1-1 1,-1 0 0,0-1-1,0 0 1,-1 0-1,7-20 1,-11 28-113,0 0 1,0 0-1,-1 0 1,1 0-1,-1 0 1,0 0 0,0 0-1,0-1 1,0 1-1,-1 0 1,1 0-1,-2-4 1,2 6-13,-1 0 0,1 0 0,-1 0 1,0 0-1,1 0 0,-1 0 0,0 1 1,1-1-1,-1 0 0,0 0 0,0 1 1,0-1-1,0 1 0,1-1 0,-1 1 1,0-1-1,0 1 0,0-1 0,0 1 0,0 0 1,0-1-1,0 1 0,-3 0 0,0 0-5,0 1 0,-1-1 0,1 1-1,0 0 1,-1 1 0,1-1-1,0 1 1,0-1 0,0 1-1,0 0 1,0 1 0,1-1 0,-1 1-1,1 0 1,-4 3 0,0 0 68,0 0 0,0 0 0,1 1 0,-1 0 0,2 0 0,-1 1 0,1 0 0,0 0 0,1 0 0,-1 0 1,2 1-1,-1-1 0,1 1 0,-2 10 0,5-17-55,1-1 0,-1 1-1,0-1 1,0 1 0,1-1 0,-1 1 0,1-1 0,-1 1 0,1-1-1,0 0 1,0 1 0,-1-1 0,1 0 0,0 0 0,0 0 0,0 0-1,0 1 1,0-1 0,1-1 0,-1 1 0,0 0 0,0 0-1,1 0 1,-1-1 0,0 1 0,1 0 0,-1-1 0,1 1 0,-1-1-1,1 0 1,-1 1 0,1-1 0,1 0 0,61 2 0,-49-2-123,31-2-519,-30 0 286,1 2 0,0 0 1,-1 0-1,24 5 0,-39-4 398,0-1 1,1 1-1,-1 0 1,0 0-1,0 0 1,0 0-1,0 0 1,0 0-1,0 0 1,0 0-1,0 0 1,0 0-1,-1 0 1,1 1-1,0-1 1,-1 0-1,1 1 1,-1-1-1,0 0 1,1 1-1,-1-1 1,0 1-1,0-1 1,0 1-1,0-1 1,0 0-1,0 1 1,0-1-1,0 1 1,0-1-1,-1 1 1,1-1-1,-2 2 1,4 25 844,1-27-844,0 0 0,1-1 0,-1 1 0,0-1 1,1 0-1,-1 0 0,0 0 0,1 0 0,3-2 1,-6 2-35,6-1 2,0-1 0,0 0 0,-1 0 0,1-1 0,0 1 0,-1-2 0,0 1-1,0-1 1,0 0 0,8-7 0,0-1-55,0 0-1,20-27 1,-33 38-61,-1 13-42,0-5 148,-1 0 0,1 0-1,1 0 1,0-1 0,0 1-1,0 0 1,4 10 0,-4-15 24,0 0 0,0 0 0,1 0 0,-1 0 0,1 0 0,0-1 0,0 1 0,-1-1 0,1 1 0,0-1 0,0 1 0,0-1 0,0 0 0,1 0 0,-1 0 0,0 0 0,0-1 0,1 1 0,-1-1 0,0 1 0,1-1 0,-1 0 0,0 1 0,1-1 0,-1-1 0,3 1 0,8 0 6,-1-1-1,1 0 1,-1-1 0,0 0 0,0-1 0,0 0 0,0-1 0,-1 0 0,1-1-1,-1 0 1,0-1 0,0 0 0,-1-1 0,10-8 0,-37 45-497,16-29 488,1-1 0,-1 1 0,1 0 0,-1-1 0,1 1 0,-1 0 0,1 0 0,0-1 0,0 1-1,-1 0 1,1 0 0,0 0 0,0-1 0,0 1 0,0 0 0,0 0 0,0 0 0,0 0 0,0-1 0,0 1 0,0 0 0,0 0 0,1 0 0,-1-1 0,0 1-1,0 0 1,1 0 0,-1-1 0,1 1 0,-1 0 0,1-1 0,-1 1 0,1 0 0,-1-1 0,1 1 0,-1-1 0,1 1 0,0-1 0,-1 1 0,1-1-1,0 1 1,0-1 0,-1 0 0,1 1 0,0-1 0,0 0 0,0 0 0,-1 1 0,1-1 0,0 0 0,0 0 0,1 0 0,6 0 96,-1-1 0,1 0 0,0 0 0,0-1 0,0 0 0,-1-1 0,1 1 0,10-6 0,-16 7-129,0 0-1,1 0 0,-1 0 0,0 0 1,0 0-1,0-1 0,0 1 0,-1 0 1,1-1-1,0 0 0,-1 1 0,1-1 1,-1 0-1,1 0 0,-1 0 0,0 0 1,0 0-1,0 0 0,0 0 0,0 0 1,0 0-1,0 0 0,-1-1 0,1 1 1,-1 0-1,0 0 0,0-1 0,0 1 1,0 0-1,0-1 0,0 1 0,0 0 1,-1-1-1,0-2 0,-9-8 1355,-4 1-4594,4 1-5224,30 13 334,39 8-324,-22-6 4596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20980,'0'0'3523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8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35 480,'10'-1'4533,"-9"1"-3875,39-2 3104,-17-5 605,-23 6-4003,1 1-1,0 0 1,-1-1 0,1 1 0,0-1-1,-1 1 1,1-1 0,-1 1-1,1-1 1,-1 0 0,1 1-1,-1-1 1,0 0 0,1 1-1,-1-1 1,0 0 0,1 1 0,-1-1-1,0 0 1,0 0 0,0 1-1,1-3 1,-2 3-225,1-1 0,0 1 0,-1-1 0,1 0 0,-1 1 0,1-1 0,0 1 0,-1-1 0,1 1 0,-1 0 1,1-1-1,-1 1 0,0-1 0,1 1 0,-1 0 0,1-1 0,-1 1 0,0 0 0,1 0 0,-1 0 0,0-1 0,1 1 0,-1 0 0,0 0 0,1 0 0,-1 0 0,0 0 0,-1 0 1,-27 0 367,21 1-93,-1-1-193,0 1 1,0 0-1,0 1 0,0 0 0,0 1 1,-13 5-1,18-7-120,1 0 1,0 1-1,0-1 1,0 1-1,1-1 0,-1 1 1,0 0-1,0 0 1,1 0-1,0 0 0,-1 1 1,1-1-1,0 1 0,0-1 1,0 1-1,0 0 1,1 0-1,-1 0 0,1 0 1,0 0-1,-2 5 1,4-7-91,-1 0 1,1 0-1,-1 0 1,1 0 0,0 0-1,0 0 1,0 0 0,0 0-1,-1-1 1,1 1-1,0 0 1,0-1 0,0 1-1,1 0 1,-1-1 0,0 1-1,0-1 1,0 0-1,0 1 1,0-1 0,1 0-1,-1 0 1,0 0 0,0 0-1,0 0 1,1 0-1,-1 0 1,0 0 0,0 0-1,2-1 1,43-1 113,-33-1-205,-1-1 0,1 0-1,-1 0 1,0-1 0,0-1 0,-1 0-1,16-11 1,22-10 82,-52 29 20,-1 0 0,1 1 0,0-1 1,0 1-1,0 0 0,1 0 0,-1 0 1,1 1-1,-1-1 0,1 1 0,0-1 1,1 1-1,-1-1 0,0 1 0,1 0 1,0 0-1,-1 5 0,1-7-22,1 0 0,-1 0 0,1 0 0,0 0 0,0 1 0,-1-1 0,1 0 0,1 0 0,-1 0 0,0 1 0,0-1 0,1 0 0,-1 0 0,1 0 0,0 0 0,0 0 0,0 0 0,0 0 0,0 0 0,0 0 0,0 0 0,0 0 0,1-1 0,-1 1 0,1-1 0,0 1 0,-1-1 0,1 1 0,0-1 0,0 0 0,0 0 0,3 2 0,4 0-380,1-1-1,0 0 0,0 0 1,0-1-1,0 0 1,0-1-1,1 0 0,18-3 1,-12 0-1511,0-1-1,1 0 1,-2-1 0,22-10 0,3-4-4233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8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118 161 10154,'0'0'9390,"-12"2"-8130,7-1-1266,-4 1 505,-1 0-1,1 1 1,0 0 0,-12 5 0,18-7-312,1 0 1,-1 1 0,0-1-1,1 1 1,-1 0-1,1 0 1,0 0-1,-1 0 1,1 0-1,0 0 1,0 1-1,0-1 1,1 1 0,-1-1-1,1 1 1,-1 0-1,1 0 1,0-1-1,0 1 1,0 0-1,0 5 1,1-7-176,0 1 0,0-1-1,0 1 1,1-1 0,-1 1 0,1-1 0,-1 1 0,1-1 0,0 1-1,-1-1 1,1 0 0,0 1 0,0-1 0,0 0 0,0 0 0,0 0-1,0 1 1,1-1 0,-1 0 0,0-1 0,0 1 0,1 0-1,-1 0 1,0 0 0,1-1 0,-1 1 0,1-1 0,-1 1 0,1-1-1,-1 0 1,1 1 0,0-1 0,-1 0 0,3 0 0,65 3-3,-58-3-22,6 0-8,0 0 0,0-2 1,1 0-1,-1-1 0,0 0 0,0-2 0,-1 0 1,0 0-1,1-2 0,-2 0 0,1-1 0,-1 0 1,0-2-1,-1 0 0,0 0 0,-1-1 1,0-1-1,12-13 0,-23 23 33,1-1 0,-1 0 0,0 1 1,0-1-1,-1 0 0,1 0 0,0 0 0,-1 0 0,0 0 0,0 0 1,0-1-1,0 1 0,0 0 0,0-1 0,-1 1 0,0 0 0,0-1 1,0 1-1,0 0 0,0-1 0,-1 1 0,1 0 0,-1-1 0,0 1 1,0 0-1,0 0 0,0-1 0,-1 1 0,1 0 0,-1 0 0,0 1 1,0-1-1,0 0 0,0 1 0,0-1 0,-1 1 0,1-1 0,-1 1 1,0 0-1,1 0 0,-1 1 0,0-1 0,0 0 0,0 1 0,-1 0 0,1-1 1,0 1-1,0 1 0,-1-1 0,-5 0 0,-2-1 33,-1 0 0,1 1-1,0 0 1,-1 1 0,1 0 0,0 1-1,0 0 1,-1 1 0,1 1 0,0-1-1,0 2 1,1-1 0,-1 2 0,1-1-1,0 1 1,0 1 0,0 0 0,1 0-1,0 1 1,-9 8 0,17-14-43,-1 1 1,1-1 0,-1 1-1,1 0 1,-1 0-1,1-1 1,0 1-1,0 0 1,0 0 0,0 0-1,0 0 1,0 1-1,0-1 1,1 0 0,-1 0-1,1 0 1,0 0-1,0 1 1,-1 2 0,2-3 4,0-1 1,-1 1 0,1 0 0,0 0-1,0-1 1,0 1 0,0-1-1,0 1 1,0-1 0,0 1 0,1-1-1,-1 0 1,0 1 0,1-1-1,-1 0 1,1 0 0,0 0 0,1 1-1,11 4-8,0-1-1,0 0 1,0-1-1,26 4 1,-21-4-180,18 3-173,55 14-525,-87-20 882,0 1 1,0 0-1,0 0 0,-1 0 0,1 0 1,-1 1-1,1 0 0,-1 0 0,0 0 0,0 1 1,0-1-1,-1 1 0,1 0 0,3 5 0,-6-7 99,0-1-1,-1 1 1,1 0 0,-1 0-1,1-1 1,-1 1-1,1 0 1,-1 0-1,0 0 1,0 0 0,0-1-1,0 1 1,0 0-1,-1 0 1,1 0-1,0 0 1,-1-1-1,1 1 1,-1 0 0,0 0-1,0-1 1,1 1-1,-1-1 1,0 1-1,-1-1 1,1 1-1,0-1 1,0 1 0,0-1-1,-1 0 1,1 0-1,-3 2 1,-13 20 742,21-22-1389,0 0-1,0 0 1,0 0-1,0-1 1,0 1-1,0-1 1,0 0-1,1 0 1,-1-1-1,4 0 1,-4 0 97,-1-1 0,0 0 0,0 1 0,0-1 0,-1 0 0,1-1 1,0 1-1,-1 0 0,1-1 0,-1 1 0,0-1 0,0 0 0,0 0 0,0 0 0,-1 0 0,1 0 0,-1 0 0,1 0 1,-1-1-1,1-5 0,1-18-5045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9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15086,'0'0'12108,"65"3"-12813,-39 7-3427,-2 0-3107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19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 16592,'0'0'12150,"11"3"-11157,14 3-768,0 0 0,0-2-1,43 1 1,-55-4-199,-1-1-1,0 0 1,1-1-1,-1 0 1,0-1-1,0-1 1,0 0-1,0 0 1,0-1-1,20-10 1,-31 13-39,1 0 0,-1 0 1,0 0-1,1 0 1,-1 0-1,0 0 1,0 0-1,0 0 0,1 0 1,-1 0-1,-1-1 1,1 1-1,0 0 1,0-1-1,0 1 0,-1-1 1,1 1-1,-1-1 1,1 1-1,-1-1 0,0 1 1,1-1-1,-1 0 1,0 1-1,0-1 1,0 1-1,0-1 0,0 0 1,-1 1-1,1-1 1,0 1-1,-1-1 1,1 1-1,-1-1 0,1 1 1,-1-1-1,0 1 1,0 0-1,0-1 0,0 1 1,0 0-1,0-1 1,0 1-1,0 0 1,0 0-1,0 0 0,-1 0 1,1 0-1,0 0 1,-1 1-1,1-1 1,-1 0-1,1 1 0,-1-1 1,1 1-1,-1-1 1,1 1-1,-4 0 1,-7-3-103,-1 1 0,0 1 0,0 0 0,0 0 0,0 1 0,1 1 0,-1 0 0,0 1 0,0 1 0,-12 3 0,17-4 160,1 1 1,0-1 0,-1 1-1,1 0 1,1 1 0,-1 0-1,0 0 1,1 0 0,0 1-1,0-1 1,0 2 0,1-1-1,0 1 1,0-1 0,0 1-1,0 1 1,-6 12-1,10-16-37,0-1 0,0 0 0,0 0 0,1 1 0,-1-1 0,1 1 0,0-1 0,0 0 0,-1 1 0,2-1 0,-1 1 0,0-1 0,0 1 0,1-1 0,-1 0 0,1 1 0,0-1 0,0 0 0,0 1 0,2 2 0,-1-1 2,2 0-1,-1 0 1,0 0-1,1-1 1,0 1-1,-1-1 0,1 0 1,1 0-1,6 3 1,7 3-724,1 0-1,0-2 1,38 10 0,1-6-4197,1-4-3060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0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11915,'0'0'12161,"-3"10"-10821,1-2-1176,-1 1 133,0 0 1,1 0-1,1 0 1,-1 1 0,1 9-1,1-17-255,0 0-1,0-1 0,0 1 1,0 0-1,0 0 1,0-1-1,1 1 0,-1 0 1,1 0-1,0-1 0,-1 1 1,1 0-1,0-1 1,0 1-1,0-1 0,0 1 1,0-1-1,0 0 1,0 1-1,1-1 0,-1 0 1,0 0-1,1 0 1,-1 1-1,1-2 0,-1 1 1,1 0-1,-1 0 1,1 0-1,0-1 0,-1 1 1,1-1-1,0 1 0,0-1 1,0 0-1,2 0 1,4 0 7,-1 0 1,1-1 0,0 0-1,-1 0 1,1 0 0,-1-1 0,0-1-1,0 1 1,0-1 0,0 0-1,0-1 1,0 0 0,-1 0-1,1 0 1,-1-1 0,-1 1-1,7-8 1,25-16-26,-36 28-41,-1 0 0,1-1 0,-1 1 0,1 0 0,0 0 0,-1-1 0,1 1 0,0 0 0,-1 0 0,1 0 0,-1 0 0,1 0 0,0 0 0,-1 0 0,1 0 0,0 0 0,-1 0 0,1 1 0,0-1 0,-1 0 0,1 0 0,-1 0 0,1 1 0,-1-1 0,1 0 0,0 1 0,-1-1 0,1 1 0,-1-1 0,0 0 0,1 1 0,-1-1 0,1 1 0,-1-1 1,0 1-1,1-1 0,-1 1 0,0 0 0,1-1 0,-1 1 0,0-1 0,0 1 0,0 0 0,1-1 0,-1 1 0,0 0 0,0 0 0,9 45-49,-5-27 61,-4-17 10,0 0 0,1 1 0,-1-1 0,1 0 0,0 0 0,0 1 0,0-1 0,0 0 0,0 0 0,0 0 0,0 0 1,1 0-1,-1 0 0,1-1 0,0 1 0,-1 0 0,1-1 0,0 1 0,0-1 0,0 0 0,0 1 0,0-1 0,0 0 0,0 0 0,0 0 0,1-1 1,-1 1-1,0 0 0,1-1 0,-1 0 0,0 1 0,1-1 0,-1 0 0,0 0 0,1 0 0,-1-1 0,0 1 0,1-1 0,-1 1 0,0-1 0,1 0 1,-1 0-1,0 1 0,3-3 0,8-4-92,-1 0 0,0-1 1,0 0-1,-1-1 0,0 0 0,9-10 1,-20 18 40,1 1 0,-1 0 1,0-1-1,0 1 0,1 0 1,-1-1-1,0 1 0,1 0 1,-1 0-1,0-1 0,1 1 0,-1 0 1,0 0-1,1 0 0,-1-1 1,0 1-1,1 0 0,-1 0 1,0 0-1,1 0 0,-1 0 1,1 0-1,-1 0 0,0 0 1,1 0-1,-1 0 0,1 0 1,-1 0-1,0 0 0,1 0 0,-1 0 1,0 0-1,1 1 0,-1-1 1,0 0-1,1 0 0,-1 0 1,0 1-1,1-1 0,-1 0 1,0 0-1,1 1 0,-1-1 1,0 0-1,0 1 0,1-1 1,-1 0-1,0 1 0,0-1 0,0 0 1,1 1-1,-1-1 0,0 0 1,0 1-1,0-1 0,0 0 1,0 1-1,0-1 0,0 1 1,0-1-1,0 0 0,0 1 1,0-1-1,0 1 0,0-1 1,0 0-1,0 1 0,0-1 0,-1 1 1,1 42-2838,-1-29-2492,1-9 260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1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17745,'0'0'7623,"50"49"-28891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1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6 13581,'0'0'7212,"-10"-1"-4596,2 0-2303,-5-1 312,0 1 0,-1 0 0,-18 3 0,28-2-557,0 0-1,0 1 0,1 0 1,-1 0-1,0 0 1,1 0-1,-1 0 1,1 1-1,-1 0 0,1 0 1,-1 0-1,1 0 1,0 0-1,0 0 1,0 1-1,0 0 0,1-1 1,-5 7-1,7-9-76,-1 1-1,1 0 1,0-1-1,0 1 1,-1 0-1,1-1 0,0 1 1,0 0-1,0-1 1,0 1-1,0 0 1,0-1-1,0 1 0,0 0 1,0 0-1,0-1 1,0 1-1,0 0 1,1-1-1,-1 1 0,0 0 1,0-1-1,1 1 1,-1-1-1,0 1 1,1 0-1,-1-1 0,1 1 1,-1-1-1,1 1 1,-1-1-1,1 1 1,-1-1-1,1 0 1,-1 1-1,1-1 0,0 0 1,-1 1-1,1-1 1,0 0-1,-1 0 1,1 1-1,0-1 0,-1 0 1,1 0-1,1 0 1,43 9-426,-31-7 81,-7-1 275,5 1-139,-1 0 1,1 1-1,-1 0 1,0 1-1,0 0 1,15 8-1,-26-11 268,1-1 0,-1 0-1,1 0 1,-1 1 0,1-1-1,-1 0 1,0 1 0,1-1-1,-1 0 1,1 1 0,-1-1 0,0 1-1,1-1 1,-1 1 0,0-1-1,0 0 1,1 1 0,-1-1-1,0 1 1,0-1 0,0 1-1,0-1 1,1 1 0,-1 0-1,0-1 1,0 1 0,0-1-1,0 1 1,0-1 0,0 1-1,0-1 1,-1 1 0,1-1 0,0 1-1,0-1 1,0 1 0,-1 0-1,-20 14 1878,-30 1-255,51-16-1698,-19 3 944,6-5-3771,13 2 2297,-1-1-1,0 0 0,0 0 0,1 0 0,-1 1 1,0-1-1,1 0 0,-1 0 0,1 0 0,-1 0 1,1 0-1,0 0 0,-1 0 0,1 0 0,0 0 1,0-1-1,0 1 0,0 0 0,0 0 0,0 0 1,0 0-1,0 0 0,0 0 0,1-2 0,0-17-10925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1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8456,'0'0'15759,"0"8"-15060,-8 49 991,3-38-1386,2 0 1,1 0 0,0 0-1,1 0 1,2 0 0,2 28 0,-2-45-322,0 0 1,-1 0 0,1 0 0,0 0 0,0 0-1,0 0 1,1-1 0,-1 1 0,0 0 0,1-1-1,-1 1 1,0-1 0,1 0 0,0 1 0,-1-1-1,1 0 1,0 0 0,0 0 0,0 0 0,0 0-1,0-1 1,0 1 0,0 0 0,0-1 0,3 1 0,6 0-1276,0 0 0,1 0 0,18-3 1,-7 1-1610,-22 2 2966,-1-1 0,1 0-1,-1 1 1,1-1-1,0 1 1,-1-1-1,1 1 1,-1-1-1,0 1 1,1-1-1,-1 1 1,1-1-1,-1 1 1,0 0-1,0-1 1,1 1-1,-1-1 1,0 1-1,0 0 1,0-1-1,1 1 1,-1 0 0,0 0-1,0-1 1,0 1-1,0 0 1,0-1-1,0 1 1,-1 0-1,1-1 1,0 1-1,0 0 1,0-1-1,-1 1 1,1-1-1,0 1 1,-1 0-1,1-1 1,-1 2-1,-15 28 2657,10-25-2277,0 0 1,0 0 0,0-1 0,-1 0 0,0 0 0,0-1 0,-12 5 0,-32 0-1229,51-8 657,0 0 0,-1 0-1,1-1 1,0 1 0,-1 0-1,1 0 1,0 0-1,0 0 1,-1 0 0,1 0-1,0 0 1,-1-1-1,1 1 1,0 0 0,0 0-1,-1 0 1,1-1-1,0 1 1,0 0 0,-1 0-1,1-1 1,0 1-1,0 0 1,0-1 0,0 1-1,0 0 1,-1-1-1,1 1 1,0 0 0,0 0-1,0-1 1,0 1 0,0 0-1,0-1 1,0 1-1,0 0 1,0-1 0,0 1-1,0 0 1,0-1-1,0 1 1,0 0 0,1-1-1,-1-2-1158,0-12-5062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2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95 15246,'0'0'7100,"8"-2"-4089,0-1-2237,1 0 0,-1-1-1,0 0 1,14-8 0,-20 10-724,1 0 0,-1 0 0,1 0 0,-1 0 1,0 0-1,0-1 0,0 1 0,0-1 0,0 1 0,0-1 1,-1 1-1,1-1 0,-1 0 0,0 0 0,0 0 0,0 0 1,0 0-1,-1 0 0,1 0 0,0-5 0,-2 7-63,0 1 1,1-1-1,-1 0 0,0 1 0,1-1 0,-1 1 1,0-1-1,0 1 0,0-1 0,1 1 0,-1 0 1,0-1-1,0 1 0,0 0 0,0 0 0,0 0 1,0-1-1,1 1 0,-1 0 0,0 0 0,0 0 0,0 1 1,0-1-1,0 0 0,0 0 0,0 0 0,0 1 1,1-1-1,-1 0 0,0 1 0,-1 0 0,-32 11-95,29-8 118,-1 1-1,1 0 0,-1 0 1,1 1-1,1-1 0,-1 1 1,1 0-1,0 1 0,1-1 1,-1 1-1,1-1 0,-2 9 1,4-13-82,1 0 0,-1 0 0,1 0 0,0 0 0,-1 0 1,1 0-1,0 0 0,0 0 0,1 0 0,-1 0 0,0 0 0,1 0 1,-1 0-1,1 0 0,0 0 0,-1 0 0,1 0 0,2 3 0,-1-3-245,0 0-1,0 0 1,0 0-1,0-1 0,1 1 1,-1-1-1,1 1 0,-1-1 1,1 0-1,-1 0 1,1 0-1,0 0 0,0 0 1,-1-1-1,1 1 0,0-1 1,4 0-1,22 1-5308,1-1-3412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2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18578,'0'0'4067,"-9"0"-3373,-2 0-607,-1 1 0,1 0 0,0 1 0,-15 4 0,22-5-78,-1 1 0,1-1-1,-1 1 1,1 0 0,0 0-1,0 0 1,0 0 0,0 1-1,0 0 1,1-1-1,-1 1 1,1 1 0,0-1-1,-1 0 1,2 1 0,-4 4-1,6-7-33,0 0 0,0-1 0,0 1 0,0 0 0,0-1 0,0 1 0,0 0 0,0-1 0,0 1 0,0 0 0,1-1 0,-1 1 0,0-1 0,1 1 0,-1 0 0,0-1 0,1 1 0,-1-1 0,1 1 0,-1-1 0,0 1-1,1-1 1,-1 1 0,1-1 0,0 0 0,-1 1 0,1-1 0,-1 0 0,1 1 0,0-1 0,-1 0 0,1 0 0,0 1 0,-1-1 0,1 0 0,0 0 0,-1 0 0,1 0 0,0 0 0,-1 0 0,1 0 0,1 0 0,43 4-1222,-33-3 527,3 1 52,-6-2 594,0 1 0,-1 0 0,1 0 0,-1 1 0,1 0 0,-1 1 0,14 6 1,-21-9 187,-1 1 0,1-1 0,-1 0 0,0 1 0,1-1 0,-1 0 0,0 1 0,1-1 0,-1 0 0,0 1 0,0-1 0,1 1 1,-1-1-1,0 1 0,0-1 0,0 1 0,0-1 0,1 1 0,-1-1 0,0 1 0,0-1 0,0 1 0,0-1 0,0 0 0,0 1 1,0-1-1,-1 1 0,1-1 0,0 1 0,0-1 0,0 1 0,0-1 0,-1 1 0,1-1 0,0 1 0,0-1 0,-1 0 0,1 1 1,0-1-1,-1 0 0,1 1 0,0-1 0,-1 0 0,1 1 0,0-1 0,-1 0 0,1 0 0,-1 1 0,1-1 0,-1 0 0,1 0 1,-1 0-1,1 0 0,-1 1 0,0-1 0,-26 10 2466,-43-1-952,40-9-8359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13645,'0'0'8952,"-6"10"-8658,-14 26 201,-22 53 0,35-71-621,1-1-1,1 0 1,0 1 0,2 0 0,0 0 0,-1 27 0,5-50-4528,2-6 2133,-3-11-3020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3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29 162 16848,'0'0'10415,"-5"8"-10356,-15 23 10,20-30-63,-1-1 0,1 1 0,0 0 0,-1-1 0,1 1 0,0 0 0,-1-1 0,1 1 0,0 0 0,0 0 0,0-1 0,0 1 0,0 0 0,0-1 0,0 1 0,0 0 0,0 0 0,0-1 0,0 1 0,0 0 0,1 0 0,-1-1 0,0 1 0,1 0 0,-1-1 0,0 1 0,1 0 0,-1-1 0,1 1 0,-1-1 0,0 1 0,1-1 0,0 1 0,-1-1 0,1 1 0,-1-1 0,1 1 0,0-1 0,-1 0 0,1 1 0,0-1 0,-1 0 0,1 0 0,0 1 0,-1-1 0,1 0 0,0 0 0,0 0 0,-1 0 0,3 0 0,41 1 317,-38-1-263,6-1-90,-1 0 0,1-1 0,-1 0 0,1-1 0,15-6 0,-16 5-511,0 0 0,0 1 0,0 1-1,1 0 1,15-1 0,-13 15-1208,-13-10 1628,0-1-1,0 1 1,1-1 0,-1 1-1,0-1 1,1 0-1,-1 1 1,1-1-1,-1 0 1,1 0-1,0 0 1,-1 0 0,4 1-1,6-1-461,0-1 0,0 0 0,0 0 0,0-1 0,0 0 0,0-1 0,0 0 0,-1-1 0,1-1-1,0 1 1,-1-1 0,0-1 0,0 0 0,-1-1 0,12-8 0,-14 9 990,0 0 0,0-1-1,-1 0 1,0 0 0,0 0 0,0-1-1,4-7 1,-5 0 6104,-16 18-4509,-16 19-1338,26-22-647,0 0-1,0 0 1,1 0 0,-1 0 0,1 0 0,-1 0 0,1 0 0,-1 0 0,1 1 0,0-1 0,-1 0 0,1 0 0,0 0 0,0 0-1,0 0 1,0 1 0,0-1 0,0 0 0,0 0 0,1 2 0,-1-3-5,1 0 1,-1 1-1,1-1 1,-1 1-1,1-1 1,0 0-1,-1 1 1,1-1-1,-1 0 1,1 1-1,0-1 1,-1 0-1,1 0 1,0 0-1,-1 0 1,1 0-1,0 0 1,-1 1-1,1-2 0,0 1 1,-1 0-1,1 0 1,1 0-1,4-2 41,0 1 0,0-1 0,0 0 0,0 0-1,11-7 1,8-5-337,-1-2-1,-1 0 1,0-1-1,-1-2 1,-1 0-1,20-24 1,-45 48 198,-2 3 186,0 0 1,0 0 0,1 1-1,0-1 1,-6 18 0,8-16 165,0 0-1,1 1 1,0-1 0,1 1 0,0 0-1,1 15 1,0-23-245,0-1-1,0 1 1,1-1-1,-1 1 1,0-1-1,1 1 0,0-1 1,0 0-1,0 1 1,0-1-1,0 0 1,0 0-1,1 0 1,-1 0-1,0 0 1,1 0-1,0 0 1,0 0-1,-1 0 1,1-1-1,0 1 0,0-1 1,0 1-1,1-1 1,-1 0-1,0 0 1,0 0-1,1 0 1,-1 0-1,1-1 1,-1 1-1,5 0 1,3-1-33,0 1 0,0-2 0,1 1 0,-1-1 0,0-1 0,-1 0 0,1 0 0,0-1-1,0 0 1,-1-1 0,0 0 0,0-1 0,0 0 0,0 0 0,-1 0 0,0-1 0,0-1 0,0 1 0,6-9 0,-13 11 78,-11 12 67,7-6-112,1 0 1,-1 1-1,1-1 0,-1 1 0,1 0 0,0 0 1,0 0-1,-2 4 0,3-6-43,1 0 1,-1 0-1,1 0 0,-1 1 1,1-1-1,-1 0 0,1 1 1,-1-1-1,1 0 0,0 1 1,0-1-1,0 0 0,0 1 1,0-1-1,0 1 0,0-1 1,0 0-1,1 1 0,-1-1 1,0 0-1,1 1 0,-1-1 1,1 0-1,0 0 0,-1 0 1,1 1-1,0-1 0,0 0 1,0 0-1,0 0 0,-1 0 1,1 0-1,1 0 0,-1 0 1,0-1-1,0 1 0,2 1 1,1-1-34,-1-1 1,1 1 0,-1-1-1,0 0 1,1 0-1,-1 0 1,1 0 0,-1-1-1,1 1 1,-1-1 0,0 0-1,1 0 1,-1 0 0,6-3-1,-7 3 212,0 1-1,0-1 1,0 0-1,1 0 1,-1 0-1,0 0 1,0 0-1,-1-1 1,1 1 0,0-1-1,0 1 1,-1-1-1,1 0 1,-1 0-1,1 1 1,-1-1-1,0 0 1,1 0-1,-1 0 1,0 0-1,0-1 1,-1 1-1,1 0 1,0 0 0,-1-1-1,0 1 1,1 0-1,-1-1 1,0 1-1,0-4 1,0 4-154,1-1 1,0 1-1,0 0 1,0 0-1,0 0 1,0 0-1,0 0 0,0 0 1,1 0-1,-1 0 1,1 1-1,-1-1 1,1 0-1,0 1 1,0-1-1,0 1 1,0 0-1,0 0 1,0 0-1,0 0 0,0 0 1,0 0-1,0 0 1,1 1-1,-1-1 1,0 1-1,3-1 1,12-2-13,0 1 0,29 0 0,-25 1 3,2 0 23,-15 2 4,1-1 0,0-1 1,-1 0-1,1 0 0,0 0 0,-1-1 1,1 0-1,-1-1 0,0 0 0,9-4 1,-17 7 12,0 0-1,1-1 1,-1 1 0,1 0 0,-1 0 0,1 0 0,-1-1-1,0 1 1,1 0 0,-1 0 0,0-1 0,1 1 0,-1 0 0,0-1-1,0 1 1,1 0 0,-1-1 0,0 1 0,0-1 0,1 1-1,-1 0 1,0-1 0,0 1 0,0-1 0,0 1 0,0-1-1,0 1 1,0 0 0,0-1 0,0 1 0,0-1 0,0 1-1,0-1 1,0 1 0,0-1 0,0 1 0,0-1 0,-18-7 389,-27 5-568,43 3 140,1 1 0,-1-1 0,1 0 1,-1 1-1,1-1 0,0 1 0,-1 0 0,1-1 1,0 1-1,-1 0 0,1 0 0,0 0 0,0-1 0,0 2 1,0-1-1,0 0 0,0 0 0,0 0 0,0 0 1,0 0-1,0 1 0,1-1 0,-1 0 0,0 1 0,1-1 1,-1 1-1,1-1 0,0 1 0,-1-1 0,1 0 1,0 1-1,0-1 0,0 1 0,0-1 0,0 1 1,0-1-1,1 1 0,-1-1 0,0 1 0,1-1 0,0 2 1,0 1-164,0-1 1,0 1 0,0-1 0,1 1 0,-1-1-1,1 0 1,0 1 0,0-1 0,0 0 0,0 0-1,1 0 1,-1-1 0,1 1 0,0-1 0,5 5-1,21 3-4102,5-6-3060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4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118 164 14382,'1'-1'265,"-1"0"1,0-1-1,0 1 1,1 0-1,-1 0 1,0 0-1,0-1 1,0 1 0,0 0-1,0 0 1,-1 0-1,1 0 1,0-1-1,0 1 1,-1 0-1,1 0 1,-1 0-1,1 0 1,-1 0 0,0 0-1,1 0 1,-1 0-1,0 0 1,0-1-1,-1 1-166,1 1-1,0-1 1,0 1 0,-1-1-1,1 1 1,0 0-1,-1 0 1,1 0 0,0-1-1,-1 1 1,1 0-1,0 1 1,-1-1-1,1 0 1,-1 0 0,1 0-1,-2 2 1,-2-1-81,-1 1 0,1 0 0,1 1 0,-1-1 1,0 1-1,1 0 0,-1 0 0,1 1 0,-8 6 0,9-5 60,0-1 0,-1 1 0,1-1 0,1 1 0,-1 0-1,1 0 1,0 0 0,0 0 0,0 0 0,1 1 0,0-1-1,0 0 1,0 1 0,1-1 0,-1 1 0,1-1-1,1 1 1,0 5 0,0-10-50,-1 0-1,1 0 1,0 0 0,0 0 0,-1-1-1,1 1 1,0 0 0,0-1-1,0 1 1,0-1 0,0 1-1,0-1 1,0 1 0,0-1-1,0 0 1,0 1 0,0-1-1,0 0 1,0 0 0,0 0-1,0 0 1,0 0 0,0 0-1,0 0 1,1 0 0,0-1-1,31-6 513,-16 0-419,0-1-1,-1-1 1,1 0 0,-2-1 0,19-16 0,69-65-30,-87 77-80,-1-1 0,-1 0-1,-1-1 1,0-1 0,11-19 0,-39 53-707,-12 19 137,16-15 662,1 1 0,0 0-1,-6 25 1,13-37-49,0 0 0,1 0 0,0 0 0,1 0 0,0 0 0,1 0-1,0 0 1,0 0 0,4 20 0,-3-27-38,0-1-1,0 0 0,0 0 0,1 0 1,-1 0-1,1 0 0,-1 0 1,1 0-1,0 0 0,-1 0 1,1-1-1,0 1 0,0-1 1,0 0-1,0 1 0,1-1 1,-1 0-1,0 0 0,0 0 1,1-1-1,-1 1 0,0 0 0,1-1 1,-1 0-1,1 1 0,-1-1 1,1 0-1,-1 0 0,1-1 1,-1 1-1,5-1 0,0 0 20,0 0-1,0 0 0,0-1 0,0 0 1,0 0-1,0-1 0,0 0 0,-1 0 1,12-7-1,-12 6-24,-1 0 0,1-1 0,-1 0 0,1 1-1,-1-2 1,-1 1 0,1-1 0,-1 1 0,0-1 0,0-1 0,0 1 0,-1 0-1,0-1 1,-1 0 0,1 1 0,-1-1 0,-1 0 0,1 0 0,0-8 0,-2 14-8,0 1 0,-1-1 1,1 1-1,0-1 1,0 1-1,-1 0 0,1-1 1,0 1-1,0-1 1,-1 1-1,1-1 0,0 1 1,-1 0-1,1-1 1,-1 1-1,1 0 1,-1-1-1,1 1 0,0 0 1,-1 0-1,1-1 1,-1 1-1,1 0 0,-1 0 1,1 0-1,-1 0 1,0 0-1,1-1 0,-1 1 1,1 0-1,-1 0 1,1 0-1,-1 1 0,1-1 1,-1 0-1,1 0 1,-1 0-1,1 0 1,-1 0-1,1 1 0,-1-1 1,-23 10 61,21-7-76,1 1 0,-1-1 0,1 1 1,0 0-1,1 0 0,-1 0 0,0 0 0,1 0 0,0 0 1,0 0-1,0 0 0,1 0 0,-1 0 0,1 0 0,0 1 0,0-1 1,1 0-1,-1 0 0,1 0 0,0 1 0,0-1 0,0 0 1,0 0-1,1 0 0,0-1 0,0 1 0,0 0 0,0-1 0,0 1 1,1-1-1,0 1 0,-1-1 0,1 0 0,0 0 0,1-1 0,-1 1 1,0-1-1,1 1 0,0-1 0,5 2 0,-1-1-154,1-1 0,0 0-1,0 0 1,1-1 0,-1 0-1,0-1 1,0 0 0,0 0-1,1-1 1,-1-1 0,0 1 0,12-5-1,-17 5 325,1-1 0,-1 0 0,0 0 0,0 0 0,1 0 0,-1-1-1,-1 0 1,1 0 0,0 0 0,-1 0 0,1 0 0,-1-1 0,0 0 0,0 1 0,-1-1 0,1 0-1,-1 0 1,0-1 0,0 1 0,0 0 0,0-1 0,-1 1 0,0-1 0,0 0 0,1-4-1,-1 0 93,-1 0 0,1 1-1,-1-1 1,-1 1-1,0-1 1,0 1-1,0-1 1,-4-10 0,3 15-164,0 0 0,0 0 0,0 0 0,0 0 0,0 0 0,-1 0 0,0 0 0,1 1 0,-1-1 0,-1 1 0,1 0 1,0 0-1,-1 0 0,0 1 0,1-1 0,-1 1 0,-6-3 0,46 26-2195,56 3-4222,-38-16 197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4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13741,'0'0'7911,"13"68"-5861,-9-28-544,-2 3-513,-2-1-513,0-3-288,0-6-63,0-6-97,4-10 0,-2-4-225,-2-8-383,0-18-5926,0-9 1505,0-8-2690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5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14414,'0'0'9961,"71"-19"-8808,-39 15-32,7 0-480,-2 2-417,-7 0-192,0 2-192,-6 0-1025,-13 0-705,-5 0-1153</inkml:trace>
  <inkml:trace contextRef="#ctx0" brushRef="#br0" timeOffset="1">74 90 11563,'0'0'18449,"80"16"-17808,-44-20-321,-1-2-224,-5 2-64,-10 1-288,-3 3-961,-11 0-1409,-14 4-7304,-12 2-4323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5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13901,'0'0'11787,"71"4"-10153,-39-4-1122,4-1-480,1-3-128,-2 0-1473,-1-1-1378,-4-1-1890,-4-6-3138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6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15439,'0'0'2215,"-5"10"-16,5-10-2196,-26 59 3251,24-54-2900,1-1 1,-1 1 0,1 0-1,0 0 1,1 0 0,-1 0-1,1 0 1,0 0-1,0 0 1,1 0 0,-1 0-1,1 0 1,2 7 0,-2-10-324,0-1-1,0 0 1,0 0 0,0 0 0,0 0 0,0 0 0,0 0 0,0 0 0,1 0 0,-1 0 0,0 0 0,1-1 0,-1 1 0,1-1 0,-1 1 0,0-1 0,1 1 0,-1-1-1,1 0 1,-1 0 0,1 0 0,-1 1 0,1-2 0,-1 1 0,1 0 0,0 0 0,-1 0 0,0-1 0,1 1 0,-1-1 0,1 1 0,-1-1 0,1 1 0,1-2 0,5-2-12,1 0 0,-1 0 1,-1 0-1,12-8 0,8-11-417,0-2-1,34-41 1,-81 138 947,16-60-327,2 1 1,-1 0-1,2 0 0,-1 18 0,2-30-214,0-1 0,0 1 0,1-1 0,-1 1-1,0-1 1,0 1 0,0-1 0,0 1 0,0-1 0,1 1 0,-1-1 0,0 0 0,0 1 0,1-1 0,-1 1 0,0-1 0,1 0 0,-1 1 0,0-1 0,1 1 0,-1-1-1,1 0 1,-1 0 0,1 1 0,-1-1 0,0 0 0,1 0 0,-1 0 0,1 1 0,-1-1 0,1 0 0,0 0 0,25-1 217,20-15-104,-28 4-265,-1-1 0,0-1 0,-1 0 0,0-1 0,22-28 0,-36 90 870,-3-1-61,1-27-6418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6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1 110 14318,'0'0'11888,"10"7"-10190,-5-3-1563,-2-1-21,1 0 0,0 0 1,0 0-1,0-1 0,0 1 0,0-1 0,1 0 1,-1 0-1,1 0 0,0-1 0,-1 1 0,1-1 1,0-1-1,0 1 0,-1 0 0,1-1 1,0 0-1,0 0 0,0-1 0,0 1 0,6-3 1,-6 2-95,0-1 0,0 0 1,-1 0-1,1 0 0,-1-1 0,0 0 1,0 1-1,0-2 0,0 1 1,0 0-1,-1-1 0,1 1 1,-1-1-1,0 0 0,0 0 1,0-1-1,-1 1 0,0 0 1,1-1-1,-2 0 0,1 1 1,0-1-1,-1 0 0,0 0 1,0 0-1,0 0 0,-1 0 1,0 0-1,0 0 0,-1-7 1,1 11-36,0 0 0,0 0 0,-1 0 1,1 0-1,0 0 0,-1 0 0,1 0 1,-1 0-1,1 0 0,-1 0 1,1 0-1,-1 0 0,0 0 0,1 1 1,-1-1-1,0 0 0,0 0 0,0 1 1,1-1-1,-1 1 0,0-1 1,0 0-1,0 1 0,0 0 0,-2-1 1,0 0-25,1 1 1,-1 0 0,1 0 0,-1 0-1,1 0 1,-1 0 0,1 1-1,-1-1 1,1 1 0,-5 1 0,0 1-5,0 0 0,0 0 0,0 1 0,1 0 0,-1 0-1,-7 7 1,3 0 24,0 0-1,-17 26 0,25-34 20,1 0 0,0 1 0,0-1 0,0 1 0,0-1 0,1 1 0,-1 0 0,1 0 0,0-1 0,0 1 0,0 0 0,1 0 1,-1 0-1,1 0 0,0 0 0,1 7 0,0-10 5,-1 0 0,1 0 0,0 0 1,0 0-1,0-1 0,0 1 0,0 0 0,0-1 1,0 1-1,0 0 0,0-1 0,0 1 0,0-1 1,1 0-1,-1 1 0,0-1 0,0 0 0,0 0 1,1 0-1,-1 0 0,0 0 0,2 0 0,36 0 121,-29-1-120,145 9-444,-153-7 460,1-1 0,-1 0 0,0 0 0,0 0 0,0 0 0,0 0 0,0-1 0,0 1 0,0-1 0,0 1 0,0-1 0,0 0 0,0 0 0,0 1 0,0-1 0,0-1 0,0 1 0,-1 0 0,1 0 0,0-1 0,-1 1 0,1-1 0,-1 1 0,0-1 0,0 0 0,1 1 0,-1-1 0,0 0 0,0 0 0,0 0 0,-1 0 0,1 0 0,0 0 0,-1 0 0,0 0 0,1 0 0,-1 0 0,0-3 0,1 1 40,-1-1 0,0 0 0,0 1 0,0-1 0,-1 0 0,0 1 0,0-1 0,0 0 0,0 1 0,-1-1-1,1 1 1,-1 0 0,0-1 0,-1 1 0,1 0 0,-6-7 0,-1 3 26,-8-8-535,18 14-151,11 7-313,1 3-1358,0-1 0,1-1 0,0-1 0,0 0 1,0 0-1,26 3 0,-6-6-5029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7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7 13677,'0'0'5995,"-9"-2"-3849,3 1-1838,-1 0 0,1 0 0,-1 0 1,0 1-1,1-1 0,-1 2 0,1-1 0,-1 1 0,1 0 0,-1 0 1,1 1-1,-1 0 0,1 0 0,0 0 0,0 1 0,0 0 0,-10 7 1,68-18-2941,-49 8 2501,1 0 1,-1 0-1,1 0 1,-1 0-1,0 1 1,1 0-1,-1-1 0,0 1 1,1 1-1,-1-1 1,0 0-1,0 1 1,0-1-1,0 1 1,0 0-1,-1 0 1,1 0-1,0 1 1,-1-1-1,1 0 1,-1 1-1,0 0 1,0-1-1,0 1 0,2 4 1,2 7 231,0 0-1,0 1 1,-1-1-1,4 24 1,5 13-317,-4-22 380,-2 0 0,0 0-1,6 59 1,-13-80 173,0 1 0,-1 0-1,0-1 1,0 1 0,-1 0-1,0-1 1,-1 1 0,0-1-1,0 1 1,-1-1 0,0 0-1,0 0 1,-1 0 0,0 0-1,0-1 1,-1 1-1,0-1 1,-8 8 0,11-13-309,1 0 0,-1 0 0,0-1 0,0 1 0,0-1 0,-1 1 0,1-1 0,0 0 0,0 0 0,-1 0 0,1 0 0,-1 0 0,1-1 0,-1 1 0,1-1 0,-1 0 0,1 1 0,-1-1 0,1 0 0,-1-1 0,1 1 0,-1 0 0,1-1 0,-1 1 0,1-1 0,-1 0 0,1 0-1,0 0 1,-1 0 0,1 0 0,0 0 0,0-1 0,0 1 0,0-1 0,0 1 0,0-1 0,0 0 0,0 0 0,1 0 0,-1 0 0,-1-3 0,-3-2-161,1-1-1,0 0 1,0 0-1,0-1 1,1 0-1,1 1 0,-1-1 1,1-1-1,-3-16 1,5 16-294,0-1 0,1 0 1,0 1-1,1-1 0,0 0 1,1 1-1,0-1 0,0 1 1,1 0-1,1-1 1,0 2-1,0-1 0,1 0 1,0 1-1,7-10 0,2 0 248,2 1 0,0 1 0,1 0 0,0 1 0,36-24 0,-42 32 345,-1 1 0,0-1 1,-1-1-1,0 1 0,0-2 0,9-12 1,-19 23-96,1 0 1,0 0 0,-1 0-1,1 0 1,0 0 0,0 0-1,0 0 1,0 0 0,0 0-1,0 0 1,0 0 0,0 0 0,0 0-1,0 0 1,0 0 0,1 0-1,-1 0 1,0 0 0,1 0-1,-1 0 1,1 0 0,-1 0-1,1 0 1,0 0 0,-1 0 0,1-1-1,0 1 1,-1 0 0,1 0-1,0-1 1,0 1 0,0-1-1,0 1 1,-1 0 0,1-1-1,0 0 1,2 1 0,1 1 82,0 0 1,0 0 0,0 0-1,1-1 1,-1 0 0,1 1-1,-1-2 1,9 2 0,-1-2-124,1-1 0,-1 0 1,1 0-1,-1-1 1,0-1-1,0 0 1,0 0-1,0-1 0,-1-1 1,0 0-1,0-1 1,0 0-1,0 0 1,-1-1-1,0-1 0,0 0 1,15-16-1,-21 104 1592,-3-78-1607,0-1 0,0 1 0,0-1 0,0 0 0,0 0 0,1 0 0,-1 1 0,0-1 0,1 0 0,-1 0 0,1-1 0,-1 1 0,1 0-1,-1 0 1,1-1 0,-1 1 0,1-1 0,0 1 0,-1-1 0,1 0 0,0 0 0,-1 0 0,1 0 0,0 0 0,0 0 0,-1 0 0,1 0 0,0-1 0,-1 1 0,1-1 0,-1 1 0,1-1-1,1 0 1,1-1-222,0 1-1,0 0 1,0-1-1,-1 0 1,1 1-1,-1-2 1,1 1-1,-1 0 1,0-1-1,0 1 1,0-1-1,0 0 1,4-5-1,-1-12-3503,-5-2-1852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7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14926,'0'0'4837,"49"22"-5126,-27-9-2850,8 0-3683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8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0 9449,'0'0'10917,"-10"1"-10341,7-1-459,-1 0 0,1 0 0,-1 1 0,1 0 0,-1-1-1,1 1 1,0 0 0,-1 1 0,1-1 0,0 0-1,0 1 1,0 0 0,0 0 0,0 0 0,0 0 0,1 0-1,-1 1 1,1-1 0,-1 1 0,1 0 0,0-1-1,0 1 1,0 0 0,0 0 0,1 0 0,-1 1 0,1-1-1,0 0 1,0 1 0,0-1 0,0 0 0,0 1-1,1 3 1,-2 6-12,2 1-1,-1-1 1,2 1 0,0-1-1,0 0 1,1 1 0,1-1-1,0 0 1,6 16-1,6 5-958,1 0 1,22 32-1,-29-50 373,2 4 383,0 0 1,14 40 0,-23-53 167,0 0 0,0 0 0,0 0 0,-1 1 0,0-1 0,-1 0 0,0 0 0,0 1 0,0-1 0,-1 0 0,0 1 0,0-1 0,-3 7 0,3-10 101,-1-1 0,0 0 0,0 0 0,0 1 0,0-1 0,0-1 0,-1 1 0,1 0 0,-1 0 0,0-1 0,0 0 0,0 1-1,0-1 1,0 0 0,-1 0 0,1-1 0,0 1 0,-1-1 0,1 0 0,-1 0 0,0 0 0,1 0 0,-1 0 0,0-1 0,0 0 0,1 0 0,-6 0-1,3 0-82,1-1 0,-1 1 0,0-1 0,1 0 0,-1 0 0,1-1 0,-1 0 0,1 0 0,0 0 0,-1-1 0,1 0 0,0 1-1,1-2 1,-1 1 0,1-1 0,-1 1 0,-4-6 0,0-5-246,1 0 0,1-1-1,0 1 1,0-1 0,2-1 0,0 1-1,1-1 1,0 0 0,1 0 0,1 0-1,0 0 1,2 0 0,0-19 0,0 31 177,0 0 0,1-1 1,-1 1-1,1 0 1,0 0-1,0 0 1,0 0-1,0 1 1,1-1-1,-1 0 1,1 0-1,0 1 0,0-1 1,1 1-1,-1 0 1,1-1-1,0 1 1,-1 0-1,1 1 1,0-1-1,1 0 0,-1 1 1,0 0-1,1 0 1,0 0-1,-1 0 1,1 0-1,7-2 1,10-1-183,0 0 0,1 1 0,-1 2 0,34-1 0,16-3-5635,-27-3-3229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13581,'0'0'10442,"23"-54"-9706,-3 48-287,16-1 63,8 1-223,-1-1-97,6 2-64,-2 3-32,-1 0-96,-6 2 0,-16 0-673,-11 11-1729,-13 3-1698,-2 0-1025,-24 1-3939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9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97 13773,'-1'0'206,"1"1"0,0-1 0,-1 0 0,1 0 0,0 0 0,-1 0-1,1 1 1,0-1 0,0 0 0,-1 0 0,1 0 0,0 1 0,0-1 0,-1 0 0,1 1 0,0-1 0,0 0-1,0 0 1,0 1 0,-1-1 0,1 0 0,0 1 0,0-1 0,0 0 0,0 1 0,0-1 0,0 0 0,0 1-1,0-1 1,0 0 0,0 1 0,0-1 0,0 0 0,0 1 0,0-1 0,0 1 0,1 27 1742,7 26-1041,4 29 684,-5-30-19,20 75 0,-27-128-1552,0-1 0,0 1 1,0-1-1,0 1 0,0-1 0,1 1 0,-1 0 1,0-1-1,0 1 0,1 0 0,-1-1 0,0 1 0,0 0 1,1-1-1,-1 1 0,0 0 0,1-1 0,-1 1 1,1 0-1,-1 0 0,0-1 0,1 1 0,-1 0 0,1 0 1,-1 0-1,0 0 0,1 0 0,-1 0 0,1-1 1,-1 1-1,1 0 0,-1 0 0,0 0 0,1 0 1,-1 1-1,1-1 0,-1 0 0,1 0 0,-1 0 0,1 0 1,-1 0-1,0 0 0,1 1 0,-1-1 0,0 0 1,1 0-1,-1 1 0,1-1 0,-1 0 0,0 1 0,0-1 1,1 0-1,-1 1 0,0-1 0,0 0 0,1 1 1,-1-1-1,0 1 0,0-1 0,0 0 0,1 1 0,-1-1 1,0 1-1,0-1 0,0 1 0,0-1 0,0 0 1,0 2-1,14-35 338,-11 18-458,0-1-1,-1 1 0,-1-1 1,-1 0-1,0 0 1,-1 1-1,0-1 1,-2 0-1,1 1 1,-2 0-1,0-1 1,-1 1-1,-1 1 1,0-1-1,-1 1 0,-1 0 1,-12-18-1,18 30 54,1 0 1,0 0-1,-1 0 0,0 0 0,1 0 0,-1 0 0,0 1 0,0-1 0,0 1 0,0 0 0,0-1 0,0 1 1,0 0-1,0 0 0,-1 0 0,1 1 0,-5-2 0,6 2 34,0 1 0,0-1-1,0 1 1,0-1 0,0 1 0,0-1 0,0 1 0,0 0-1,0-1 1,0 1 0,0 0 0,1 0 0,-1 0 0,0 0-1,0 0 1,1 0 0,-1 0 0,1 0 0,-1 0 0,1 0-1,-1 0 1,1 0 0,-1 0 0,1 0 0,0 0 0,0 0-1,0 1 1,0-1 0,0 0 0,0 0 0,0 0-1,0 1 1,0-1 0,0 0 0,1 1 0,-1 0 29,-1 1 0,1-1-1,0 0 1,0 0 0,1 0 0,-1 1 0,0-1 0,1 0 0,-1 0 0,1 0-1,0 0 1,0 0 0,0 0 0,0 0 0,0 0 0,0 0 0,0 0 0,1 0-1,-1-1 1,1 1 0,-1-1 0,1 1 0,2 1 0,0-2 102,-1 1 1,1-1-1,0 0 1,0-1-1,0 1 1,0-1-1,-1 1 0,1-1 1,0 0-1,0-1 1,0 1-1,0-1 1,6-1-1,-2 0-71,0-1-1,0 0 1,-1-1 0,0 0 0,0 0-1,0 0 1,0-1 0,0 0-1,-1 0 1,0-1 0,0 1 0,-1-1-1,1-1 1,-1 1 0,8-15-1,-6 10-79,0-1-1,-1 0 1,0 0-1,-1 0 1,0-1-1,3-16 1,-14 81 131,3 1 1,2 0 0,6 56 0,-5-104-192,0 0 0,1 0 0,0 0 0,0 0 0,0-1 0,1 1 0,0 0 0,0-1 0,0 1 0,0-1 0,1 0 0,-1 0 0,1 0 0,0 0 0,0 0 0,1-1 0,-1 1 0,1-1 0,5 4 0,21 6-4167,7-8-3719,-12-5-1620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29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112 107 12684,'0'0'8355,"-6"-8"-5585,5 6-2737,-5-4 453,0-1 0,0 0 0,0 1 0,-13-9 0,18 15-443,0-1 1,0 0-1,0 0 0,0 0 0,0 1 0,0-1 1,0 0-1,0 1 0,0-1 0,-1 1 0,1 0 0,0-1 1,0 1-1,-1 0 0,1 0 0,0 0 0,-1 0 1,1 0-1,0 0 0,0 0 0,-1 0 0,1 0 1,0 1-1,0-1 0,-1 0 0,1 1 0,0-1 1,0 1-1,0-1 0,0 1 0,0 0 0,-1 0 1,1-1-1,0 1 0,1 0 0,-1 0 0,0 0 0,0 0 1,0 0-1,0 0 0,1 0 0,-1 0 0,1 0 1,-1 1-1,1-1 0,-1 0 0,1 0 0,-1 0 1,1 1-1,0 0 0,-3 10 312,0 0 0,1-1 0,0 1 0,1 0 0,0 20 0,2-31-347,-1 1 0,0-1 0,1 1 0,-1-1 0,1 0 0,-1 1 0,1-1 0,0 0 0,-1 0 0,1 1 0,0-1 0,0 0 0,0 0 0,0 0 0,0 0 0,0 0 0,0 0 0,1 0 0,-1-1 0,0 1 0,0 0 0,1-1 0,-1 1 0,0 0 0,1-1 0,-1 0 0,1 1 0,-1-1 0,0 0 0,1 0 0,-1 0 0,3 0 0,58 1 275,-49-2-253,28-3-282,49-9 0,-43 4 72,-47 7 223,0-1 0,0 1-1,-1-1 1,1 1 0,0 0 0,-1-1-1,0 1 1,0-1 0,1 1 0,-1 0-1,-1-1 1,1 1 0,-2-3-1,2 3-21,-58-123-21,59 125-42,0 0-1,0-1 1,0 1-1,0 0 1,1 0-1,-1-1 1,0 1-1,0 0 0,0 0 1,0 0-1,1 0 1,-1-1-1,0 1 1,0 0-1,1 0 1,-1 0-1,0 0 0,0 0 1,0 0-1,1 0 1,-1 0-1,0-1 1,0 1-1,1 0 1,-1 0-1,0 0 0,0 0 1,1 0-1,-1 0 1,0 0-1,0 0 1,1 1-1,-1-1 0,0 0 1,0 0-1,1 0 1,-1 0-1,0 0 1,0 0-1,1 0 1,-1 0-1,0 1 0,0-1 1,0 0-1,1 1 1,20 5-700,-14-3 116,10 1-1325,-1-1 0,1-1 1,0-1-1,24 0 0,-5-1-4300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0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13196,'0'0'8296,"-5"9"-8152,1-1-43,0 0-1,0 1 1,1-1-1,0 1 0,1-1 1,0 1-1,0 0 0,1 0 1,-1 13-1,0 24 2,2 43 1808,0-83-1834,1 0-1,0-1 1,0 1 0,0 0-1,1-1 1,0 1 0,0-1-1,0 1 1,1-1 0,-1 0 0,8 9-1,-10-13 5,0-1 1,0 1-1,0-1 0,0 1 1,1 0-1,-1-1 0,0 1 0,1-1 1,-1 0-1,0 1 0,1-1 1,-1 1-1,1-1 0,-1 1 0,0-1 1,1 0-1,-1 1 0,1-1 0,-1 0 1,1 1-1,-1-1 0,1 0 1,0 0-1,-1 0 0,1 0 0,-1 1 1,1-1-1,-1 0 0,1 0 1,0 0-1,-1 0 0,1 0 0,-1 0 1,1 0-1,-1 0 0,1-1 1,0 1-1,-1 0 0,1 0 0,-1 0 1,1-1-1,-1 1 0,1 0 0,-1-1 1,1 1-1,-1 0 0,1-1 1,-1 1-1,0 0 0,1-1 0,-1 1 1,1-1-1,-1 1 0,0-1 1,0 1-1,1-1 0,-1 1 0,0-1 1,0 1-1,1-1 0,-1 0 0,0 1 1,0-1-1,0 1 0,0-1 1,0 1-1,0-1 0,0-1 0,4-51 702,-4 42-595,1-61-94,3-25-80,-2 93 9,6 16-106,6 7-659,-10-10-6085,-13-9-6305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0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15727,'0'0'12684,"52"56"-12044,-42-38-351,4 0-193,0-5-32,-3 0-32,-4-3-160,3-1-801,-5-5-993,1-4-1377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1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1 309 15567,'0'0'10031,"10"3"-9658,32 8 113,-39-11-437,0 0-1,-1 0 1,1 0 0,0-1 0,-1 1-1,1-1 1,-1 0 0,1 0-1,-1 0 1,1 0 0,-1 0 0,1-1-1,-1 1 1,0-1 0,0 1-1,0-1 1,0 0 0,0 0 0,3-3-1,-1 0-14,0 0 0,-1 0 0,1 0 0,-1 0 0,0 0 0,4-9 0,-6 12-40,-1 1 1,1 0-1,-1-1 1,1 1 0,-1-1-1,0 1 1,1-1-1,-1 1 1,0-1-1,0 1 1,0-1-1,0 1 1,0-1-1,0 1 1,-1 0-1,1-1 1,0 1-1,-1-1 1,1 1 0,-1-1-1,1 1 1,-1 0-1,0-1 1,0 1-1,0 0 1,1 0-1,-1 0 1,0 0-1,-1 0 1,1 0-1,0 0 1,0 0-1,0 0 1,0 0 0,-1 0-1,-1 0 1,1 0-10,0 1 0,0-1 0,0 1 1,0 0-1,0 0 0,0 0 0,0 0 1,0 0-1,1 1 0,-1-1 0,0 0 1,0 1-1,0-1 0,0 1 0,0 0 1,1 0-1,-1 0 0,0 0 0,1 0 1,-1 0-1,1 0 0,-1 0 0,1 1 1,-1-1-1,1 0 0,0 1 0,0-1 1,-2 3-1,-2 4 37,1 0-1,-1 0 1,2 0 0,-1 0 0,1 0-1,0 1 1,1 0 0,0-1 0,0 1-1,1 0 1,0 0 0,1 0-1,0 10 1,0-17-16,0-1 0,0 1-1,1-1 1,-1 0 0,0 1-1,1-1 1,-1 1 0,1-1 0,-1 0-1,1 1 1,0-1 0,-1 0-1,1 0 1,0 0 0,0 1-1,0-1 1,0 0 0,0 0 0,0 0-1,0-1 1,1 1 0,1 1-1,0 0 13,1-1 0,0 1 0,-1-1 0,1 0-1,0 0 1,0 0 0,0-1 0,6 1 0,1-1 29,0-1 1,-1 0-1,1 0 1,0-1-1,16-5 1,-7-1-51,0-2 0,-1 0 0,0-1 0,-1 0 0,-1-2 0,1 0 0,-2-1 0,0-1 0,-1 0 0,0-1 0,-2-1 0,1 0 0,-2-1 0,-1 0 0,0-1 0,-1 0 0,9-26 0,-17 38-3,0 0-1,-1 0 0,0 0 1,0 0-1,-1 0 0,0 0 1,-2-13-1,2 19-2,0-1 1,0 1 0,-1 0-1,1 0 1,0-1-1,-1 1 1,1 0 0,-1 0-1,0-1 1,1 1-1,-1 0 1,0 0 0,0 0-1,0 0 1,0 0-1,0 0 1,0 0 0,0 0-1,-1 0 1,0 0-1,1 1 1,-1 0-1,1 0 1,-1-1-1,1 1 1,-1 0-1,0 0 1,1 1-1,-1-1 1,1 0-1,-1 0 1,1 1-1,-1-1 1,1 1-1,-1-1 1,1 1-1,-1 0 1,1 0-1,0 0 1,-3 1-1,0 2-12,0 0 1,0 0 0,0 0-1,0 0 1,1 1-1,-1-1 1,1 1-1,1 0 1,-1 0-1,1 0 1,-1 0-1,1 0 1,1 1-1,-1-1 1,1 1-1,-1 10 1,-2 12 119,1 58 0,4-71-56,-1-1-14,1-1-1,0 1 1,1-1-1,0 1 1,2-1-1,5 18 0,-7-26-12,0 1-1,1-1 0,0 0 1,-1 0-1,1 0 0,1 0 1,-1 0-1,1-1 0,0 1 1,0-1-1,0 0 0,1 0 1,-1-1-1,1 1 0,0-1 1,0 0-1,8 3 0,-12-5 1,-1-1-1,1 1 1,0-1-1,0 0 1,-1 0-1,1 1 1,0-1-1,0 0 1,-1 0-1,1 0 0,0 1 1,0-1-1,-1 0 1,1 0-1,0 0 1,0 0-1,0-1 1,-1 1-1,1 0 1,0 0-1,0 0 1,-1-1-1,1 1 0,0 0 1,-1-1-1,1 1 1,0-1-1,-1 1 1,1 0-1,0-1 1,0 0-1,-1-1-1,1 1-1,-1-1 1,1 1-1,-1-1 1,0 0-1,0 1 1,1-1-1,-1 0 1,0 1-1,-1-1 1,1 1-1,0-1 1,-1-3-1,-20-50-35,11 37 204,-1 1-1,0 0 1,-1 1-1,-1 0 1,-1 1-1,0 0 1,-1 1-1,-1 1 1,-18-13-1,90 37-4140,21-5-4616,-44-6 2345,2 0-3011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1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10762,'0'0'13752,"-10"1"-13533,5 0-209,2-1-10,1 0 0,-1 0-1,1 0 1,-1 1-1,1-1 1,-1 1 0,1-1-1,-1 1 1,1 0 0,0 0-1,-1 0 1,1 0 0,0 1-1,0-1 1,0 1-1,0-1 1,0 1 0,0-1-1,0 1 1,1 0 0,-1 0-1,1 0 1,-1 0 0,1 0-1,0 1 1,-1-1-1,1 0 1,-1 4 0,2-4-50,-1 0 0,1 0 0,0 1 0,0-1 0,0 0 0,0 0 0,1 0 0,-1 0 0,1 0 0,-1 0 0,1 0-1,-1 0 1,1 0 0,0 0 0,0 0 0,0 0 0,0-1 0,0 1 0,1 0 0,-1-1 0,0 1 0,1-1 0,-1 1 0,1-1 0,0 0 0,1 2 0,9 5-249,-1-1 0,1 0 0,16 6 0,14 9 406,-40-22 105,0 1-1,-1 0 0,1 0 1,-1 0-1,1 0 1,-1 1-1,1-1 0,-1 0 1,0 1-1,0-1 1,1 0-1,-1 1 1,0-1-1,0 1 0,-1 0 1,1-1-1,0 1 1,0 0-1,-1 0 0,1-1 1,-1 1-1,0 0 1,1 0-1,-1 0 1,0 0-1,0 2 0,-1-3 53,1 1-1,-1-1 1,0 1-1,0-1 1,0 1-1,1-1 1,-1 1-1,-1-1 0,1 0 1,0 1-1,0-1 1,0 0-1,-3 2 1,-16 8-735,-48 17-16,23-15-3681,16-7-2313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3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13036,'0'0'4741,"-15"63"-4197,0-21 513,10 7-224,-5 3-481,5 1-159,5-4-161,0-7-32,7-9-32,6-7-289,2-11-511,-3-12-802,-9-3-1345,-3-3-3203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4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97 13229,'0'0'2471,"-1"-9"-101,1 4-2162,-1 3-108,0 0 1,1 0 0,-1-1-1,1 1 1,0 0 0,0-1-1,0 1 1,0 0 0,0-1 0,0 1-1,1 0 1,-1-1 0,1 1-1,-1 0 1,1 0 0,0 0-1,0-1 1,0 1 0,0 0 0,0 0-1,1 0 1,-1 1 0,1-1-1,-1 0 1,1 0 0,-1 1-1,1-1 1,0 1 0,0-1-1,0 1 1,0 0 0,0 0 0,0 0-1,3-1 1,18-3 95,1 1 0,0 1 0,0 2 0,0 0 0,0 1 0,0 1 0,0 2 0,-1 0 0,1 2 0,-1 0 0,1 1 0,-2 2 0,28 12 0,-46-18-189,0 0 0,0 0-1,0 0 1,0 0 0,0 1 0,0 0 0,-1 0 0,1 0 0,-1 0 0,0 0-1,0 1 1,0-1 0,0 1 0,-1 0 0,1 0 0,-1 0 0,0 0 0,2 6-1,-4-7 6,1 1-1,-1 0 1,0-1-1,0 1 1,-1 0-1,1 0 1,-1-1-1,0 1 1,0 0-1,0-1 1,0 1-1,-1-1 0,1 0 1,-1 1-1,0-1 1,0 0-1,0 0 1,0 0-1,-1 0 1,1 0-1,-1-1 1,0 1-1,-3 2 1,-64 45 327,52-38-185,1 0 0,-26 23-1,42-35-164,0 1-1,1 0 0,-1-1 1,0 1-1,1 0 0,-1-1 1,0 1-1,1 0 0,-1-1 0,1 1 1,-1 0-1,1 0 0,-1 0 1,1 0-1,0 0 0,-1-1 1,1 1-1,0 0 0,0 0 1,0 0-1,0 0 0,-1 0 1,1 0-1,1 0 0,-1 0 0,0 0 1,0 0-1,0 0 0,0 0 1,1 0-1,-1 0 0,0-1 1,2 3-1,0-1 9,0 0 1,0 0-1,0-1 0,0 1 0,1 0 1,-1-1-1,1 0 0,-1 0 1,1 1-1,0-1 0,3 1 0,8 1 61,0 0 1,1 0-1,22 0 0,-29-3-35,0-1 0,0 0 1,-1 0-1,1 0 0,0-1 1,-1 0-1,1-1 0,-1 0 1,0 0-1,0 0 0,0-1 0,0 0 1,-1-1-1,8-5 0,-4 1 52,-1-1 1,1 0-1,-2 0 0,1-1 0,-1 0 0,-1-1 0,8-16 0,-26 52-77,0 0 0,1 1 1,-8 35-1,15-49 20,1 0-1,0 1 1,1-1-1,0 1 1,1-1 0,0 1-1,1 0 1,0-1 0,1 1-1,3 13 1,-4-22 17,0 0 0,1 0 0,-1 0 0,0-1 0,1 1 0,0 0-1,-1-1 1,1 1 0,0-1 0,0 1 0,1-1 0,-1 0 0,0 0 0,1 0 0,-1 0 0,1-1 0,0 1 0,-1 0 0,1-1 0,0 0 0,0 0-1,0 0 1,0 0 0,0 0 0,0-1 0,1 1 0,-1-1 0,0 0 0,0 0 0,0 0 0,0 0 0,0-1 0,5 0 0,-6 0-183,1 0 0,-1 0 0,1-1 1,-1 1-1,0-1 0,1 1 0,-1-1 1,0 0-1,0 0 0,0 1 0,0-2 1,0 1-1,-1 0 0,1 0 0,-1-1 1,3-2-1,8-28-5313,-1-9-4260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4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16688,'0'0'3779,"-3"60"-3779,25-43 0,6-3-2050,2-4-5285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4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61 273 12204,'-8'10'2199,"2"-2"-1733,0 0 0,1 1 0,0-1-1,0 1 1,0 0 0,1 1 0,1-1 0,0 1 0,0-1 0,0 1-1,2 0 1,-1 0 0,1 0 0,0 11 0,2-19-445,-1 0 0,1 0 1,-1 1-1,1-1 0,0 0 0,0 0 1,0 0-1,0 0 0,0 0 0,1 0 1,-1-1-1,1 1 0,-1 0 0,1-1 1,-1 1-1,1-1 0,0 1 0,0-1 1,0 0-1,0 0 0,0 0 0,0 0 1,0 0-1,0 0 0,0 0 0,0-1 1,0 1-1,1-1 0,-1 0 0,0 0 1,0 1-1,1-1 0,-1-1 0,0 1 1,3 0-1,2-1 118,0 1 0,0-1 0,1-1 1,-1 1-1,0-1 0,-1 0 0,1-1 0,0 0 0,12-6 1,-8 0-37,-1 0 1,1-1 0,-2 0-1,1 0 1,-1-1 0,-1-1-1,0 1 1,-1-1 0,0 0 0,0-1-1,-2 0 1,0 0 0,4-14-1,-2 4 106,-2 0 0,0-1 0,-2 0 0,-1 0 0,0 0 0,-4-41 0,2 62-215,0 0 0,0 0 0,-1 0-1,1 0 1,-1 0 0,0-1 0,0 2-1,0-1 1,0 0 0,0 0 0,-1 0 0,1 0-1,-1 1 1,0-1 0,0 1 0,0-1-1,0 1 1,0 0 0,0 0 0,-1 0-1,1 0 1,-1 0 0,1 0 0,-1 1-1,0-1 1,0 1 0,1 0 0,-1 0-1,-5-2 1,3 3-15,1 0 1,-1-1-1,1 2 0,-1-1 0,1 0 0,-1 1 1,1 0-1,-1 0 0,1 0 0,0 0 0,-1 1 1,1 0-1,0 0 0,0 0 0,0 0 0,0 1 1,1-1-1,-1 1 0,-5 6 0,2-3 36,1 1 0,0 1 0,0-1 1,0 1-1,1 0 0,1 0 0,-1 1 0,1-1 0,1 1 0,-1 0 0,-3 17 1,6-21-33,1 0 0,-1 0 0,1 0 0,0 0 0,0 0 0,1 0 0,-1 0 0,1 0 0,0 0 1,1 0-1,-1 0 0,1 0 0,0-1 0,0 1 0,0-1 0,1 1 0,0-1 0,-1 0 0,2 0 1,-1 0-1,0 0 0,1-1 0,5 5 0,7 4-319,1-1 0,28 14 0,-29-17 231,-1 0 0,-1 1 0,1 1 0,14 13 0,-25-20 94,0 1 0,0 0-1,-1 1 1,0-1 0,0 0 0,0 1-1,0 0 1,-1 0 0,1 0 0,-1 0 0,-1 0-1,1 0 1,-1 0 0,0 0 0,0 1-1,0-1 1,-1 9 0,1 1-42,-1-11 100,1 0 1,-1-1-1,0 1 0,0-1 0,-1 1 0,1-1 0,-1 1 1,1 0-1,-1-1 0,0 0 0,-1 1 0,-1 4 0,1-22-10403,2-7-2979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13293,'0'0'11338,"86"-8"-9736,-30-5-769,4-2-481,7 2-256,-11 2-32,-6 6-160,-14 3-1602,-12 2-1441,-16 0-416,-8 6-1025,-17 2-3780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5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17168,'0'0'6615,"0"10"-6359,-9 380 2920,15-353-3008,-6-36-156,0-1 1,1 1 0,-1 0 0,0-1 0,1 1-1,-1-1 1,0 1 0,1 0 0,-1-1 0,0 1 0,1-1-1,-1 1 1,1-1 0,-1 0 0,1 1 0,-1-1-1,1 1 1,0-1 0,-1 0 0,1 1 0,-1-1-1,1 0 1,0 0 0,-1 0 0,1 1 0,0-1 0,-1 0-1,1 0 1,0 0 0,-1 0 0,1 0 0,0 0-1,-1 0 1,1-1 0,0 1 0,-1 0 0,1 0 0,0 0-1,-1-1 1,1 1 0,0 0 0,-1 0 0,1-1-1,-1 1 1,1-1 0,-1 1 0,1-1 0,-1 1 0,1-1-1,-1 1 1,1-1 0,-1 1 0,1-2 0,2-2 45,1 0 1,-1-1 0,0 0 0,0 0-1,-1 0 1,0 0 0,1 0 0,-2 0-1,1 0 1,-1-1 0,1 1 0,-1-8-1,5-67 214,-9 58-347,3 22 70,-1 0-1,1-1 0,0 1 0,0 0 0,0 0 1,0 0-1,0 0 0,0 0 0,-1 0 1,1-1-1,0 1 0,0 0 0,0 0 0,0 0 1,0 0-1,-1 0 0,1 0 0,0 0 1,0 0-1,0 0 0,-1 0 0,1 0 0,0 0 1,0 0-1,0 0 0,0 0 0,-1 0 1,1 0-1,0 0 0,0 0 0,0 0 0,0 0 1,-1 0-1,1 0 0,0 0 0,0 0 1,0 0-1,0 1 0,-1-1 0,1 0 1,0 0-1,0 0 0,0 0 0,0 0 0,0 0 1,0 1-1,0-1 0,-1 0 0,0 2-14,-1 1 0,1-1-1,-1 1 1,1 0-1,0-1 1,0 1 0,0 0-1,0 0 1,1 0 0,-1 3-1,0-2 5,0 1-1,1-1 1,-1 0 0,1 0-1,0 1 1,1-1-1,-1 0 1,1 0 0,0 0-1,0 1 1,0-1-1,0 0 1,1 0 0,0-1-1,-1 1 1,2 0-1,3 5 1,-3-6 21,0 0 0,1 0-1,-1-1 1,1 0 0,0 0 0,-1 0 0,1 0 0,0 0-1,0-1 1,0 0 0,1 0 0,-1 0 0,0 0 0,0 0 0,1-1-1,-1 0 1,6 0 0,1-1 19,0-1 0,0 1-1,0-2 1,-1 1 0,1-2 0,-1 1-1,0-1 1,0-1 0,0 0 0,-1 0-1,1-1 1,-1 0 0,-1-1 0,1 0-1,-1 0 1,0-1 0,-1 0 0,0 0-1,10-16 1,-8 11-23,-12 17-242,-10 26 43,12-28 216,1 0-1,-1 0 0,1 0 0,-1 1 0,1-1 0,0 0 0,0 0 0,0 0 0,0 1 0,0-1 0,0 0 0,1 0 0,-1 0 0,1 0 0,-1 0 0,1 1 1,0-1-1,0 0 0,0 0 0,0-1 0,0 1 0,0 0 0,1 0 0,-1 0 0,1-1 0,-1 1 0,1-1 0,-1 1 0,1-1 0,2 2 0,0-2 27,1 0-1,-1 0 0,0 0 1,1-1-1,-1 1 1,0-1-1,1 0 0,-1 0 1,1 0-1,-1-1 0,0 0 1,1 0-1,-1 0 0,0 0 1,5-2-1,5-3-34,0 1 0,0-2 1,-1 0-1,0 0 0,0-2 0,-1 1 1,0-1-1,-1-1 0,0 0 0,17-21 0,-29 36-927,-6 29 1298,7-33-475,-1-1 0,1 1 0,0 0 0,0-1 0,0 1 0,0 0 0,0-1 0,0 1 0,0 0 0,0-1 0,0 1 0,0 0 0,0 0 0,0-1 0,0 1 0,1 0 0,-1-1-1,0 1 1,1 0 0,-1-1 0,0 1 0,1-1 0,-1 1 0,1 0 0,-1-1 0,0 1 0,1-1 0,0 1 0,-1-1 0,1 0 0,-1 1 0,1-1 0,0 0 0,-1 1 0,1-1 0,-1 0-1,1 1 1,0-1 0,1 0 0,10-1-3935,-1-2-2003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5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79 12716,'0'0'3753,"1"-8"-347,1 1-3226,3-36 5424,-5 42-5535,0 0 1,-1 0 0,1 0-1,0 0 1,0 0-1,-1 0 1,1 0-1,-1 1 1,1-1 0,-1 0-1,1 0 1,-1 0-1,1 0 1,-1 1 0,0-1-1,1 0 1,-1 1-1,0-1 1,0 0-1,1 1 1,-1-1 0,0 1-1,0-1 1,0 1-1,0 0 1,0-1 0,0 1-1,0 0 1,0 0-1,1 0 1,-1-1-1,0 1 1,0 0 0,0 0-1,0 0 1,0 1-1,0-1 1,0 0-1,0 0 1,0 0 0,0 1-1,0-1 1,0 0-1,-1 2 1,-2-1-76,0 1 0,0 0-1,0 0 1,1 0 0,-1 0 0,1 1 0,0 0-1,-1 0 1,1-1 0,0 2 0,1-1 0,-1 0-1,0 1 1,1-1 0,0 1 0,0 0 0,-3 7-1,1-3-107,1 1-1,0 0 0,1 0 0,-1 0 0,2 0 0,-1 0 0,1 12 1,1-17-33,1 0 0,0 0-1,0 0 1,0 0 0,0 0 0,1 0 0,-1 0 0,1 0 0,0 0 0,0-1 0,5 7 0,38 41-2393,-14-16 1613,-16-16 1109,-2 1 0,0 0 0,-1 1 0,-1 1 0,0-1 1,-2 2-1,-1-1 0,7 32 0,-13-45-99,-1 0-1,1 0 1,-2 0 0,1 0 0,-1 0-1,-1 0 1,0 0 0,0 0 0,-1 0-1,0 0 1,0 0 0,-1-1 0,0 1-1,-1-1 1,0 0 0,0 0 0,0 0-1,-1 0 1,-1-1 0,1 0 0,-1 0-1,0 0 1,-1-1 0,1 1 0,-9 4-1,13-9 5,-1 1 0,1-1 0,-1 0-1,0-1 1,0 1 0,1 0 0,-1-1 0,0 1-1,0-1 1,-1 0 0,1 0 0,0 0-1,0-1 1,0 1 0,-1-1 0,1 0 0,0 1-1,0-1 1,-1-1 0,1 1 0,0 0 0,0-1-1,-6-1 1,5-1-74,0 0 0,1 0 0,-1 0 0,0 0 0,1 0 0,0-1 0,0 0 0,0 1 0,0-1 0,1 0 0,-1-1 0,1 1 0,0 0-1,0 0 1,-1-9 0,-4-7-35,0 0 0,2-1-1,1 1 1,1-1-1,0 0 1,2 0-1,0-1 1,1 1 0,6-39-1,-4 55-4,-1-1-1,1 1 1,0 0 0,1 0-1,-1 1 1,1-1-1,0 0 1,0 1 0,1 0-1,-1 0 1,1 0-1,0 0 1,0 0 0,0 1-1,0 0 1,1 0-1,6-4 1,7-2-1099,1 0 0,1 2 0,23-7 0,-6 2-3144,8-5-6295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6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15727,'0'0'6657,"-4"10"-5707,-3 10-367,2-1 1,0 1-1,-4 39 0,7-52-509,2 0-1,-1-1 1,1 1-1,0 0 1,0-1 0,1 1-1,-1 0 1,2-1 0,-1 1-1,1-1 1,0 1-1,0-1 1,1 0 0,-1 0-1,2 0 1,-1 0-1,0-1 1,7 8 0,-7-11-17,0 0 1,0 0-1,0 0 0,0-1 1,1 1-1,-1-1 1,1 0-1,-1 0 1,1 0-1,-1 0 1,1-1-1,0 1 1,-1-1-1,1 0 1,0 0-1,-1 0 1,1-1-1,0 1 0,-1-1 1,1 0-1,-1 0 1,1 0-1,3-2 1,1 0-1,-1 0 1,1-1-1,-1 0 1,0 0-1,0-1 1,0 0-1,-1 0 1,0-1-1,7-6 0,-6 2-38,0 0-1,0 0 1,-1 0-1,-1-1 1,1 0-1,-2 0 1,0 0 0,0 0-1,-1-1 1,0 0-1,-1 0 1,0 1-1,-1-1 1,-1-21-1,-3 29-295,-4 14 163,-4 14 62,7-9 33,1-1 0,1 1 1,0 0-1,1 0 0,0 0 0,1 0 1,4 24-1,-3-34-231,0 0 1,0 0 0,1 0-1,0 0 1,0 0 0,0 0 0,1 0-1,-1 0 1,1-1 0,6 8-1,-7-10-243,1 1-1,0-1 1,0 1 0,0-1-1,0 0 1,1 0 0,-1 0-1,0-1 1,1 1 0,0-1-1,-1 0 1,1 0-1,0 0 1,-1 0 0,1-1-1,6 1 1,26-1-5966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6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22 16688,'0'0'3128,"-13"-5"-501,2 1-2339,0 1 1,0 0 0,0 1 0,0 0 0,0 1 0,-15-1 0,22 2-267,1 0 1,0 0 0,0 1-1,-1-1 1,1 1 0,0 0-1,0 0 1,0 0 0,0 0-1,0 0 1,0 0 0,0 1 0,0 0-1,1 0 1,-1-1 0,1 1-1,-1 1 1,1-1 0,0 0-1,-1 1 1,1-1 0,0 1-1,1-1 1,-1 1 0,0 0-1,1 0 1,0 0 0,-1 0-1,1 0 1,1 0 0,-1 0 0,-1 5-1,2-6-63,1 1-1,-1-1 1,0 0 0,0 1-1,1-1 1,-1 0-1,1 0 1,0 0 0,0 1-1,0-1 1,0 0-1,0 0 1,0 0-1,1 0 1,-1-1 0,0 1-1,1 0 1,0-1-1,-1 1 1,1 0 0,0-1-1,0 0 1,0 0-1,0 1 1,0-1 0,0 0-1,3 1 1,11 5-1228,1 0 0,27 7 1,-25-8-93,134 51-2055,-152-57 3574,0 0 1,-1 0-1,1 0 1,0 1 0,-1-1-1,1 0 1,0 0-1,-1 1 1,1-1-1,0 0 1,-1 1 0,1-1-1,-1 1 1,1-1-1,-1 1 1,1-1-1,-1 1 1,1-1 0,-1 1-1,1-1 1,-1 1-1,0 0 1,1-1-1,-1 1 1,0 0 0,1-1-1,-1 1 1,0 0-1,0-1 1,0 1-1,0 0 1,0-1 0,0 2-1,-1-1 67,1 1 0,-1-1 0,-1 0 0,1 1 0,0-1 0,0 0 0,0 0 0,-1 0 0,1 0 0,0 0 0,-1-1 0,1 1 0,-4 1 0,-60 19 2731,60-19-2565,-20 5 614,16-4-979,-1 0 1,1 0 0,-1-1-1,0 0 1,1 0-1,-1-2 1,0 1-1,-15-2 1,24 1-325,1-1-1,0 0 1,0 1-1,-1-1 1,1 0-1,0 1 1,0-1-1,0 0 1,-1 0-1,1 1 1,0-1-1,0 0 1,0 0 0,1 1-1,-1-1 1,0 0-1,0 0 1,0 1-1,0-1 1,1 0-1,0-1 1,8-16-5500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7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19 18289,'0'0'7170,"-11"14"-6599,9-12-535,-30 34 404,1 2 0,2 1 0,2 2 1,-22 44-1,48-83-426,0-1 1,0 1 0,1-1-1,-1 1 1,1-1-1,-1 1 1,1-1 0,0 1-1,0 0 1,0-1-1,0 1 1,0-1 0,0 1-1,0 1 1,0-2-34,1-1 0,-1 0 0,0 0 0,0 1 0,1-1 1,-1 0-1,0 0 0,1 1 0,-1-1 0,0 0 0,1 0 0,-1 0 0,0 0 0,1 1 0,-1-1 0,0 0 1,1 0-1,-1 0 0,1 0 0,-1 0 0,0 0 0,1 0 0,-1 0 0,1 0 0,-1 0 0,0 0 1,1 0-1,-1-1 0,0 1 0,1 0 0,-1 0 0,1 0 0,-1-1 0,6-1-472,-1-1 1,0 0-1,-1 0 0,1-1 0,0 1 0,3-5 0,4-4-761,-1-1-1,-1 0 1,0 0 0,11-22 0,11-35 401,-15 10 3652,-10 2 4265,-25 95-6586,13-13-492,0 0 0,1 0 0,2 0 1,0 0-1,3 40 0,-1-56-13,1 0 0,0 0 1,0 0-1,1 0 0,0-1 1,1 1-1,-1-1 0,1 1 1,1-1-1,-1 0 0,1 0 1,1 0-1,-1-1 1,1 1-1,0-1 0,1 0 1,-1-1-1,1 1 0,0-1 1,1 0-1,6 4 0,-9-8 488,1 1-3936,-21-17-13626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7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87 7623,'0'0'9129,"-64"-49"-6022,57 38-513,3 2-704,4 2-865,9 4-929,12 0-64,10 3-64,7 0-192,9 0-2114,5 0-2851,4-5-11083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39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17328,'0'0'2269,"-4"9"-1164,-7 14-138,2 0 0,-13 41-1,19-54-704,1 1-1,0 0 1,0-1-1,1 1 1,0 0-1,1 0 1,0 0-1,1-1 0,3 21 1,-3-29-233,0 0 0,-1-1 0,1 1 0,0-1 1,0 0-1,0 1 0,0-1 0,0 0 0,1 1 1,-1-1-1,0 0 0,1 0 0,-1 0 0,1 0 0,-1 0 1,1 0-1,-1-1 0,1 1 0,-1 0 0,1-1 0,0 1 1,-1-1-1,1 0 0,0 0 0,-1 1 0,1-1 0,0 0 1,0 0-1,-1-1 0,1 1 0,0 0 0,-1 0 0,1-1 1,0 1-1,-1-1 0,1 0 0,2-1 0,2 0 27,0 0 0,1-1 0,-1 0 0,-1 0 0,1 0 0,0-1 0,-1 0 0,8-6 0,-8 3-30,-1-1 0,0 1 0,0 0 0,-1-1-1,0 0 1,3-10 0,1-7 22,-6 21-114,-2 8-92,-1 6 149,-1-1 0,2 1 0,0 1 0,0 17 0,0-26 13,1-1 0,0 1 0,0 0 0,0 0 0,1 0 0,-1 0 0,0 0 0,1-1 0,-1 1 0,1 0 0,-1 0 0,1-1 0,0 1 0,0 0 0,0-1 0,0 1 0,0-1-1,0 1 1,0-1 0,1 0 0,-1 1 0,0-1 0,1 0 0,-1 0 0,1 0 0,-1 0 0,1 0 0,0 0 0,-1 0 0,1-1 0,0 1 0,3 0 0,3 0 39,-1-1 0,1 0 1,0-1-1,-1 1 1,1-1-1,-1-1 0,1 0 1,-1 0-1,1 0 0,10-6 1,3-3-168,-1-1 0,21-16 0,-23 15-56,1 1 1,32-16 0,-51 28 171,1 0-1,-1 0 0,1-1 0,-1 1 1,1 0-1,-1 0 0,1 0 0,-1 0 0,1 0 1,-1 0-1,1 0 0,-1 0 0,1 0 1,-1 0-1,1 0 0,-1 0 0,1 0 1,-1 0-1,1 1 0,-1-1 0,1 0 0,-1 0 1,0 1-1,1-1 0,-1 0 0,1 0 1,-1 1-1,0-1 0,1 0 0,-1 1 1,0-1-1,1 1 0,-1-1 0,0 1 1,1-1-1,-1 0 0,0 1 0,0-1 0,1 2 1,4 30-17,-10 38 134,5-67-126,0-2 29,0 0-1,-1 0 0,1 0 0,0 0 0,0-1 1,0 1-1,0 0 0,0 0 0,0 0 0,0 0 1,1 0-1,-1 0 0,0 0 0,0 0 1,1 0-1,-1 0 0,0 0 0,1-1 0,-1 1 1,1 0-1,-1 0 0,1 0 0,0-1 0,-1 1 1,1 0-1,0-1 0,-1 1 0,1-1 0,0 1 1,1 0-1,0-1 9,0 1 0,0-1 0,0 0 0,0 1 0,1-1 0,-1 0 0,0-1 0,0 1 0,0 0-1,1-1 1,-1 1 0,3-2 0,9-3-119,0-1 0,24-14 0,-37 19 51,57-39-1202,-44 29 1097,1 1-1,0 0 1,29-13 0,-43 26 264,0 0 0,-1 0 0,1 0 0,-1 0 0,0 0 0,0 0 0,0 0 0,0 0 0,-1 0 0,1 0 0,-1 0 0,-1 3 0,2-4 53,0-1-184,-1 0 1,1 0 0,0-1 0,0 1-1,0 0 1,-1 0 0,1 0-1,0 0 1,0 0 0,0 0 0,0-1-1,0 1 1,1 0 0,-1 0-1,0 0 1,0 0 0,0 0-1,1 0 1,-1-1 0,1 1 0,-1 0-1,0 0 1,1-1 0,-1 1-1,1 0 1,0 0 0,-1-1 0,1 1-1,0-1 1,-1 1 0,1-1-1,0 1 1,-1-1 0,1 1 0,0-1-1,0 1 1,0-1 0,0 0-1,-1 0 1,1 1 0,0-1-1,2 0 1,0 0-916,1 0-1,0-1 0,-1 0 1,1 0-1,0 0 1,-1 0-1,1 0 0,-1-1 1,6-3-1,12-7-8657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40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 9417,'0'0'12171,"-10"-1"-10302,5 1-1723,0 0-1,0 0 1,-1 1 0,1 0 0,0 0-1,0 0 1,0 0 0,0 1 0,0-1-1,0 2 1,0-1 0,1 0 0,-1 1 0,1 0-1,0 0 1,0 0 0,0 0 0,0 1-1,0 0 1,0-1 0,1 1 0,-3 5-1,3-5-103,-1-1-1,1 1 0,1 0 0,-1 0 0,1 0 0,-1 0 0,1 0 0,0 1 1,1-1-1,-1 1 0,1-1 0,0 1 0,0-1 0,0 1 0,1 0 1,-1 5-1,2-10-67,-1 1 1,1-1-1,-1 1 1,1 0 0,-1-1-1,1 1 1,0-1-1,-1 1 1,1-1-1,0 0 1,-1 1 0,1-1-1,0 0 1,0 1-1,-1-1 1,1 0-1,0 0 1,0 0 0,-1 0-1,1 1 1,0-1-1,0 0 1,0 0-1,0-1 1,28 1-1565,-22 0 858,52-5-3552,-46 3 4169,1 1 0,-1 0 0,1 1-1,-1 0 1,14 2 0,-26-1 227,0-1-1,0 0 1,0 1 0,0-1-1,0 0 1,0 1 0,-1-1-1,1 1 1,0-1 0,0 1-1,-1 0 1,1-1 0,0 1-1,-1 0 1,1-1 0,0 1-1,-1 0 1,1 0 0,-1 0-1,1 0 1,-1-1 0,0 1-1,1 0 1,-1 0 0,0 0-1,0 0 1,0 0 0,1 0 0,-1 0-1,0 0 1,0 0 0,0 0-1,-1 0 1,1 0 0,0 0-1,0 0 1,0-1 0,-1 1-1,1 0 1,0 0 0,-1 0-1,1 0 1,-1 0 0,1-1-1,-1 1 1,0 0 0,0 1-1,-27 37 2633,13-25-2013,-1 0 1,-34 22 0,42-32-855,1 1 0,0-1 0,-1-1 0,0 1 0,0-1 0,0-1 0,0 0 1,0 0-1,-1 0 0,-8 0 0,16-2-118,1-1 0,-1 1 0,1 0 0,-1 0 0,1-1 0,0 1 0,-1 0 0,1-1-1,0 1 1,-1 0 0,1-1 0,0 1 0,0-1 0,-1 1 0,1 0 0,0-1 0,0 1 0,0-1 0,-1 1 0,1-1 0,0 1 0,0-1 0,0 1 0,0-1 0,0 1 0,0-1-1,0 1 1,0-1 0,0 1 0,0-1 0,0 1 0,1-1 0,2-19-6170,13-6-4831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40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16752,'0'0'6070,"-4"10"-5008,-15 36-318,2 1 1,2 1-1,2 0 0,2 1 1,2 0-1,-3 68 0,11-116-732,1 0-1,0-1 0,0 1 1,0 0-1,0-1 0,0 1 1,0 0-1,0-1 0,0 1 1,0 0-1,0 0 1,0-1-1,0 1 0,1 0 1,-1-1-1,0 1 0,0 0 1,1-1-1,-1 1 0,1-1 1,-1 1-1,0-1 0,1 1 1,-1 0-1,1-1 1,-1 0-1,1 1 0,-1-1 1,1 1-1,0-1 0,-1 1 1,1-1-1,-1 0 0,1 0 1,0 1-1,-1-1 1,1 0-1,1 0 0,-1 0 7,1 0-1,-1-1 0,0 1 1,0-1-1,1 1 0,-1-1 1,0 0-1,0 0 0,0 1 1,0-1-1,0 0 0,0 0 1,0 0-1,0 0 1,0 0-1,0 0 0,-1 0 1,1 0-1,1-3 0,3-8-194,-1 0 1,0 0-1,0-1 0,-1 1 0,-1-1 0,0 0 0,-1 0 0,-1 0 0,-1-20 1,1 23 140,0 9 23,0 0-1,0 0 1,0 0-1,0 0 1,0 0 0,0 0-1,0 0 1,-1 0-1,1 0 1,0 1 0,-1-1-1,1 0 1,0 0-1,-1 0 1,1 0 0,-1 0-1,0 1 1,1-1-1,-1 0 1,0 1 0,1-1-1,-1 0 1,0 1 0,0-1-1,-1 0 1,2 1 8,-1 0 0,1 0 0,-1 0-1,1 0 1,-1 0 0,1 0 0,0 0 0,-1 0 0,1 0 0,-1 0 0,1 0 0,-1 1 0,1-1 0,-1 0-1,1 0 1,0 0 0,-1 1 0,1-1 0,-1 0 0,1 1 0,0-1 0,-1 0 0,1 1 0,0-1 0,-1 0-1,1 1 1,0-1 0,0 0 0,-1 1 0,1-1 0,0 1 0,0-1 0,0 1 0,0-1 0,0 1 0,0-1 0,-1 0-1,1 1 1,0-1 0,0 1 0,0-1 0,0 1 0,1-1 0,-1 1 0,0-1 0,0 2 0,0 1 24,0 0 1,1 0 0,-1 0 0,0 0 0,1 0-1,0 0 1,0 0 0,0 0 0,0 0 0,0 0-1,1 0 1,-1-1 0,1 1 0,0 0-1,0-1 1,0 0 0,0 1 0,0-1 0,0 0-1,3 2 1,1 0 64,-1-1-1,1 0 1,-1 0-1,1-1 1,0 0-1,0 0 0,0 0 1,0 0-1,12 0 1,-7 0 25,0-2-1,-1 1 1,1-2 0,0 1 0,0-1-1,-1-1 1,1 0 0,0-1 0,-1 0-1,0 0 1,0-1 0,12-6 0,-19 9-96,-1-1 0,1 0 0,0 1 0,-1-1 0,1 0 0,-1 0 0,0-1 0,0 1 0,0 0 0,0-1 0,0 1 0,0-1 1,0 0-1,-1 0 0,0 1 0,1-1 0,-1 0 0,0 0 0,1-6 0,-2 9-15,0 0 0,0 0 1,0-1-1,0 1 0,0 0 0,0 0 0,0-1 1,0 1-1,-1 0 0,1 0 0,0-1 0,0 1 1,0 0-1,0 0 0,0-1 0,0 1 0,0 0 0,-1 0 1,1 0-1,0-1 0,0 1 0,0 0 0,-1 0 1,1 0-1,0 0 0,0-1 0,0 1 0,-1 0 0,1 0 1,0 0-1,0 0 0,-1 0 0,1 0 0,0 0 1,0 0-1,-1 0 0,1 0 0,0 0 0,0 0 0,-1 0 1,1 0-1,-1 0 0,-15 6-172,-12 13-102,25-15 276,0 0 1,0 0-1,0 1 1,1-1-1,-1 1 1,1 0-1,0-1 1,1 1-1,-3 8 1,4-11 8,0-1 0,-1 0 0,1 0 0,0 0 0,0 1 0,0-1 1,0 0-1,0 0 0,1 0 0,-1 0 0,0 1 0,0-1 0,1 0 1,-1 0-1,1 0 0,-1 0 0,1 0 0,-1 0 0,1 0 0,0 0 1,-1 0-1,1 0 0,0 0 0,0 0 0,0-1 0,0 1 0,0 0 1,0 0-1,0-1 0,0 1 0,0-1 0,0 1 0,0-1 0,0 1 1,0-1-1,0 0 0,1 0 0,-1 1 0,0-1 0,0 0 0,0 0 1,0 0-1,1 0 0,1-1 0,6 1-6,1-2 1,-1 1-1,1-1 1,-1-1-1,0 1 0,0-1 1,0-1-1,-1 0 1,1 0-1,13-10 0,4-4-219,43-39 0,-55 45 120,-21 21-173,-14 18 250,18-23 31,0 0 1,1 1-1,0-1 1,0 1 0,1-1-1,-1 1 1,1 0 0,0 0-1,0 0 1,1 0 0,-1 0-1,1 6 1,0-10-2,0 0 1,1 0-1,-1 0 1,0 0 0,0 0-1,1 0 1,-1 0-1,0-1 1,1 1-1,-1 0 1,1 0 0,-1 0-1,1-1 1,0 1-1,-1 0 1,1 0-1,0-1 1,-1 1 0,1-1-1,0 1 1,0-1-1,0 1 1,-1-1-1,3 1 1,-1 0 5,1-1 0,-1 0 0,1 0 0,-1 0 1,1 0-1,-1 0 0,1-1 0,-1 1 0,1-1 0,-1 0 0,0 0 0,1 1 0,-1-1 1,3-2-1,2-1-24,0-1 1,0 0 0,0 0-1,0 0 1,-1-1 0,0 0 0,10-13-1,9-9 52,-31 94 99,6-59-508,1 20 1035,6-18-2567,7-5-4132,1-4-3501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41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7 122 15887,'-7'12'6163,"19"-11"-3206,22-12-1240,-19 2-1259,0 0 0,28-21 1,-40 28-333,1-1 0,-1 0 0,0 0 0,0 0 1,0-1-1,0 1 0,0-1 0,-1 1 0,1-1 1,-1 0-1,0 0 0,0 0 0,0 0 0,-1 0 1,0-1-1,0 1 0,1-5 0,-2 9-122,0 0 0,0-1 0,0 1 0,0 0 0,0 0 0,0 0 0,0-1 0,0 1 0,0 0 0,0 0 0,0 0-1,0-1 1,0 1 0,0 0 0,0 0 0,0 0 0,0 0 0,0-1 0,-1 1 0,1 0 0,0 0 0,0 0 0,0 0 0,0 0 0,0-1 0,0 1 0,-1 0 0,1 0 0,0 0 0,0 0 0,0 0 0,0 0-1,-1 0 1,1 0 0,0 0 0,0-1 0,0 1 0,-1 0 0,1 0 0,0 0 0,0 0 0,0 0 0,-1 0 0,1 0 0,-11 6-36,-9 10-114,13-9 133,1 1-1,0 0 1,0 1-1,0 0 1,1 0-1,0 0 1,1 0-1,0 1 1,1 0-1,0 0 1,0 0-1,1 0 1,0 0-1,1 0 1,0 1-1,1 13 1,1-23 13,-1 1 1,1 0-1,0-1 1,0 0 0,0 1-1,0-1 1,0 1-1,0-1 1,1 0 0,-1 0-1,0 0 1,1 0 0,-1 0-1,0 0 1,1 0-1,0 0 1,-1 0 0,1-1-1,-1 1 1,1-1-1,0 1 1,-1-1 0,1 0-1,0 1 1,0-1 0,-1 0-1,1 0 1,0 0-1,-1-1 1,3 1 0,58-6-213,18-17-1024,-59 16 1056,-1 1 0,1 1 1,1 1-1,40-3 0,-62 7 185,1 0 0,-1 0 0,1 0 0,-1 0 0,1 0 1,-1 0-1,1 1 0,-1-1 0,1 0 0,-1 0 0,1 1 0,-1-1 0,1 0 0,-1 1 0,1-1 0,-1 0 1,0 1-1,1-1 0,-1 1 0,0-1 0,1 0 0,-1 1 0,0-1 0,1 1 0,-1-1 0,0 1 1,0-1-1,0 1 0,0 0 0,1-1 0,-1 1 0,0-1 0,0 1 0,0-1 0,0 1 0,0-1 0,0 1 1,-1 0-1,-3 29 820,1-16-194,3-13-343,0-38 844,0 36-1126,1-8 33,-1 0 0,0 0 0,-1 0 0,0 1 0,0-1-1,-1 0 1,0 0 0,0 1 0,-7-17 0,9 25-191,1-1-1,0 0 1,0 1-1,0-1 1,0 0 0,0 1-1,0 0 1,1-1 0,-1 1-1,0-1 1,0 1 0,0 0-1,0 0 1,0 0-1,1 0 1,-1 0 0,0 0-1,0 0 1,0 0 0,0 0-1,1 0 1,0 1 0,2-1-385,73 1-6800,-43 0 1685,12-1-6103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12172,'0'0'9187,"9"6"-7100,0-2-1965,-1 0-1,1-1 1,-1 0-1,1 0 0,0-1 1,0 0-1,0-1 1,0 0-1,1 0 1,-1-1-1,0 0 1,0 0-1,1-1 0,-1-1 1,10-2-1,-19 4-118,56-12-2309,59-21 1,-101 29 1505,-1-2 0,0 1 1,0-2-1,0 0 0,0 0 1,-1-1-1,0 0 1,-1-1-1,0-1 0,10-11 1,-19 20 842,-1 0 1,0-1 0,0 1 0,0-1 0,0 1-1,0-1 1,0 1 0,0-1 0,-1 0 0,1 1-1,-1-1 1,1 0 0,-1 1 0,1-1 0,-1 0-1,0-3 1,0 4 85,0 0 0,-1 0-1,1 1 1,0-1 0,-1 0 0,1 1-1,-1-1 1,1 0 0,-1 0 0,1 1-1,-1-1 1,1 1 0,-1-1 0,1 1 0,-1-1-1,0 1 1,0-1 0,1 1 0,-1-1-1,0 1 1,0 0 0,1-1 0,-1 1-1,-1 0 1,-2-1 103,1 1 0,-1-1-1,1 1 1,-1 0 0,1 0 0,0 1-1,-1-1 1,1 1 0,0-1-1,-1 1 1,1 0 0,0 1 0,0-1-1,-1 0 1,-4 4 0,-3 4 483,0-1 0,0 1 0,-15 18 0,23-24-540,0 1 0,0 0-1,0 0 1,1 0 0,-1 0-1,1 1 1,0-1 0,0 1 0,1-1-1,-1 1 1,1-1 0,0 1 0,0 9-1,1-13-147,0 0 0,0 0-1,0 0 1,1 0 0,-1 0 0,0 0-1,1 0 1,-1 0 0,1 0-1,-1 0 1,1 0 0,-1-1 0,1 1-1,0 0 1,-1 0 0,1-1 0,0 1-1,0 0 1,0-1 0,0 1-1,-1-1 1,1 1 0,0-1 0,0 1-1,0-1 1,0 0 0,0 1-1,0-1 1,0 0 0,0 0 0,0 0-1,2 1 1,40-1 1218,-33 0-905,10-2-197,0-1 0,0 0 0,-1-2 0,1 0 1,29-13-1,-21 7-202,43-9 1,-70 19 56,-1 1-1,1 0 1,-1 0 0,1 0 0,0 0 0,-1 0 0,1 0 0,-1 0 0,1 0 0,-1 0 0,1 0 0,0 0 0,-1 0-1,1 0 1,-1 0 0,1 0 0,-1 1 0,1-1 0,-1 0 0,1 0 0,-1 1 0,1-1 0,-1 0 0,1 1-1,-1-1 1,1 0 0,-1 1 0,0-1 0,1 1 0,0 0 0,-1 19-125,-20 36-143,13-37 214,6-19 58,1 1 0,0-1 0,0 0 0,0 1 0,-1-1 0,1 0 0,0 1 0,0-1 0,0 1 0,0-1 0,0 1 0,0-1 0,0 0 0,0 1 0,0-1 0,0 1 0,0-1 0,0 0 1,0 1-1,0-1 0,0 1 0,0-1 0,0 0 0,1 1 0,-1-1 0,0 1 0,0-1 0,1 0 0,-1 1 0,0-1 0,0 0 0,1 1 0,-1-1 0,0 0 0,1 0 0,-1 1 0,0-1 0,1 0 0,17-5 178,18-22 127,-29 20-271,-1 0 0,1 0 0,-2-1 1,1 0-1,-1 0 0,0-1 0,-1 0 0,0 1 1,0-1-1,-1-1 0,0 1 0,-1 0 1,3-15-1,24 24-944,13 3-1443,21 2-4629,-31-5 120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42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9513,'0'0'16234,"0"10"-14814,2 32-625,-2-40-769,1 0 0,-1 0 0,1 0 0,0 0 0,0 0 0,0 0-1,0 0 1,0 0 0,0 0 0,0-1 0,1 1 0,-1 0-1,1-1 1,-1 0 0,1 1 0,0-1 0,-1 0 0,1 1 0,0-1-1,0 0 1,0-1 0,0 1 0,0 0 0,0 0 0,0-1-1,0 1 1,0-1 0,0 0 0,0 1 0,0-1 0,1 0 0,1-1-1,7 2 26,1-2-1,-1 1 1,1-1-1,12-4 1,-13 2-113,0-1 1,0 0 0,0 0 0,-1-1 0,11-8 0,11-3 43,-32 15 77,0 68 571,0-67-639,1 1 1,-1-1 0,0 0 0,1 1-1,-1-1 1,1 1 0,-1-1-1,0 0 1,1 1 0,-1-1-1,1 0 1,-1 0 0,1 0-1,0 1 1,-1-1 0,1 0 0,-1 0-1,1 0 1,-1 0 0,1 0-1,-1 0 1,1 0 0,0 0-1,-1 0 1,1 0 0,7 0-4695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43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14253,'0'0'9513,"47"-1"-7975,-8-3-577,4 0-641,5 0-224,3 2-64,-1-1-224,-5 2-833,-8 1-865,-3 0-672,-12 0-705,-12 0-1442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43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14606,'0'0'4676,"49"16"-3170,-8-16-65,4 0-576,7-7-577,4-1-224,0-2-32,-2 2-160,-5 1-1505,-10 1-2115,-9-2-4580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43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6182,'0'0'14889,"11"4"-13619,4 2-900,-1 0 0,0 0 0,0 1 0,24 17 0,-34-21-351,0 0-1,1 1 1,-2-1 0,1 1 0,0 0 0,-1 0 0,1 1 0,-1-1 0,0 1 0,-1-1 0,1 1 0,-1 0 0,0 0 0,0 0 0,-1 0 0,1 1 0,-1-1 0,0 0 0,-1 1 0,1 8 0,-2-6 7,-1 1 0,0-1 0,0 1 0,-1-1 0,0 0 1,-1 0-1,1 0 0,-1 0 0,-1-1 0,0 0 0,0 0 1,-10 11-1,-33 31-1381,1-10-4015,17-19-3994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49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3331,'3'-19'12741,"-3"25"-6908,-2 25-4682,2 22 61,-1-13-792,1 0 0,10 68 0,-1-93-640,-3-9-2126,-3-16-13089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49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6342,'0'0'-705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0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283 211 12139,'0'0'13443,"-10"-6"-12856,4 1-551,0 1 1,-1 0-1,1 1 1,-1 0-1,1 0 1,-1 0-1,0 1 1,0 0-1,0 0 1,0 1-1,-14-1 1,10 2 31,0 1 1,1 0 0,-1 1-1,0 0 1,1 1 0,0 0 0,-1 0-1,1 1 1,-11 6 0,17-8-43,0 1-1,0-1 1,0 1-1,0 0 1,1-1 0,-1 2-1,1-1 1,-1 0 0,1 1-1,0-1 1,0 1-1,1 0 1,-1 0 0,1 0-1,0 0 1,0 1 0,0-1-1,1 1 1,-1-1 0,1 1-1,0-1 1,1 1-1,-1 5 1,1-9-12,0 1 0,0 0-1,1 0 1,-1 0 0,1-1 0,-1 1-1,1 0 1,0-1 0,0 1 0,0 0-1,0-1 1,0 1 0,0-1 0,0 1-1,0-1 1,1 0 0,-1 0-1,0 1 1,1-1 0,-1 0 0,1 0-1,-1 0 1,1-1 0,0 1 0,-1 0-1,1-1 1,0 1 0,0 0 0,0-1-1,-1 0 1,4 1 0,8 1 47,0-1 0,0 0 0,19-2 0,-17 1-14,-5-1-18,-1 1 0,1-1 0,-1-1 0,0 0 0,1 0-1,-1-1 1,0 0 0,0 0 0,-1-1 0,11-6-1,-15 7-13,0 1-1,0-1 0,0 0 0,0 0 1,-1 0-1,1-1 0,-1 1 0,0-1 0,0 1 1,0-1-1,-1 0 0,1 0 0,-1-1 1,0 1-1,0 0 0,0-1 0,-1 1 0,0-1 1,0 0-1,0 1 0,1-10 0,-4-5-14,-1 1 0,0-1 0,-2 1 0,0 0 0,0 1 0,-2-1 0,0 1 0,-1 1 0,-1-1 0,-13-18 0,31 96-533,6 20 695,-11-55-73,0-1 1,2 1-1,1-1 1,1 0-1,12 26 1,-19-50-58,1 0 0,-1 0 0,0 0-1,1 0 1,-1 0 0,1-1 0,-1 1 0,1-1 0,-1 1 0,1-1 0,0 1 0,-1-1 0,1 0-1,2 0 1,0-1-4572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0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63 5029,'0'0'7447,"1"-10"-4570,7-43 1575,-19 83-971,3-9-3246,1 6 350,1 0 0,2 0-1,0 1 1,1 48 0,3-65-473,1 1 0,0-1 0,0 0-1,1 1 1,1-1 0,0 0 0,0 0 0,1 0 0,0-1-1,1 0 1,0 1 0,1-2 0,0 1 0,9 10 0,-14-19-153,0 1 0,0-1 0,0 0 0,1 0 0,-1 0 0,0 1 0,1-2 0,-1 1 0,1 0 0,-1 0 0,1 0 0,-1-1 1,1 1-1,-1 0 0,4 0 0,-4-1-42,0 0 1,0-1-1,-1 1 1,1 0-1,0 0 1,-1 0-1,1-1 1,0 1 0,-1 0-1,1-1 1,0 1-1,-1 0 1,1-1-1,-1 1 1,1-1-1,-1 1 1,1-1-1,-1 1 1,1-1-1,-1 0 1,1 1-1,-1-1 1,0 1-1,1-1 1,-1-1 0,1-1-51,0 0-1,0 0 1,0 0 0,-1 0 0,0 0 0,1 0 0,-1-1 0,0 1 0,-1 0 0,1 0 0,-1 0 0,1 0 0,-1 0 0,0-1 0,-1-2 0,-7-9 220,-1 0 0,0 1 0,-1 1 0,-1-1 0,0 2 0,0 0-1,-1 0 1,-28-18 0,4 0 3018,95 37-1525,-33-1-1725,28 6-2909,-1-3-4627,-20-4-2318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1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18610,'0'0'10281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2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82 9513,'0'0'14109,"-2"9"-12950,-8 23-605,-1-1 1,-2 0-1,-1 0 1,-1-2-1,-1 0 1,-2 0-1,-34 41 1,93-118-4132,-22 27 1547,-1-1-1,27-44 1,21-62 817,-26 40 3323,-46 128 394,-10 7-1535,2-1 0,2 2-1,2 0 1,2 0 0,-3 61 0,11-108-977,0 0 1,0 0-1,-1 0 0,1 1 0,0-1 1,0 0-1,0 0 0,0 0 0,0 1 1,0-1-1,1 0 0,-1 0 0,0 0 0,1 0 1,-1 1-1,1-1 0,-1 0 0,1 0 1,-1 0-1,1 0 0,0 0 0,-1 0 1,1 0-1,0 0 0,0-1 0,0 1 1,0 0-1,0 0 0,0-1 0,0 1 0,0 0 1,0-1-1,0 1 0,0-1 0,0 1 1,0-1-1,0 0 0,1 0 0,-1 1 1,0-1-1,0 0 0,0 0 0,3 0 1,-4-1-3,1 0 1,0 0 0,0 0 0,-1 1-1,1-1 1,-1 0 0,1 0-1,-1 0 1,1 0 0,-1 0 0,0 0-1,1 0 1,-1 0 0,0 0 0,0-1-1,0 1 1,0 0 0,0 0 0,0 0-1,0-1 1,-1-33-87,1 28 88,0-7-46,-1 0 1,0 0-1,-6-20 1,7 30 41,-1 1 0,0 0-1,0-1 1,0 1 0,0 0-1,0 0 1,-1 0 0,0 0 0,1 0-1,-1 0 1,0 0 0,-1 0-1,1 1 1,0-1 0,-1 1 0,1 0-1,-1 0 1,0 0 0,-5-4 0,8 6 2,-1 0 1,1 0 0,0 0 0,0 0 0,-1 0 0,1-1 0,0 1 0,-1 0 0,1 0 0,0 0 0,0 0 0,-1 0 0,1 0 0,0 0-1,-1 0 1,1 0 0,0 0 0,-1 0 0,1 0 0,0 0 0,0 0 0,-1 0 0,1 0 0,0 1 0,-1-1 0,1 0 0,0 0-1,0 0 1,-1 0 0,1 1 0,0-1 0,0 0 0,-1 0 0,1 0 0,0 1 0,0-1 0,0 0 0,0 0 0,-1 1 0,1-1 0,0 0-1,0 1 1,2 17-193,17 16-38,-14-29 255,1-1 1,0 0 0,0 0-1,0-1 1,1 1 0,-1-1-1,1-1 1,0 1-1,0-1 1,0 0 0,0-1-1,0 1 1,0-2 0,0 1-1,1-1 1,-1 0-1,0 0 1,0-1 0,0 0-1,0 0 1,0-1 0,0 0-1,0 0 1,0 0 0,0-1-1,-1 0 1,1-1-1,-1 1 1,0-1 0,0 0-1,-1-1 1,1 0 0,-1 1-1,0-2 1,0 1 0,0-1-1,-1 1 1,0-1-1,0 0 1,0-1 0,3-8-1,-7 15-19,1-1-1,-1 1 0,0 0 0,0-1 1,1 1-1,-1 0 0,0 0 0,0-1 1,1 1-1,-1-1 0,0 1 1,0 0-1,0-1 0,0 1 0,1 0 1,-1-1-1,0 1 0,0-1 0,0 1 1,0 0-1,0-1 0,0 1 1,0-1-1,0 1 0,0-1 0,0 1 1,0 0-1,-1-1 0,1 1 0,0 0 1,0-1-1,0 1 0,0-1 1,-1 1-1,1 0 0,0-1 0,0 1 1,-1 0-1,1-1 0,-16 11-113,-17 27 164,19 1 262,14-37-296,0-1 1,-1 1-1,1 0 0,1-1 0,-1 1 0,0 0 0,0-1 0,0 1 0,0 0 0,0-1 1,1 1-1,-1 0 0,0-1 0,0 1 0,1 0 0,-1-1 0,1 1 0,-1-1 0,0 1 0,1-1 1,-1 1-1,1-1 0,-1 1 0,1-1 0,0 1 0,-1-1 0,1 0 0,-1 1 0,1-1 1,0 0-1,-1 0 0,1 1 0,0-1 0,-1 0 0,1 0 0,0 0 0,0 0 0,-1 0 1,1 0-1,0 0 0,-1 0 0,1 0 0,0 0 0,-1 0 0,1 0 0,0-1 0,-1 1 0,1 0 1,0 0-1,-1-1 0,1 1 0,1-1 0,6-2-10,-1 0 1,1-1-1,0 0 0,-1 0 0,0 0 1,0-1-1,0 0 0,-1-1 1,1 1-1,-1-1 0,8-11 0,-5 7-334,0 1-1,0 0 1,21-14-1,-28 75-1263,-5-22 1128,1-19 569,1 0 0,0 1 0,1-1 0,1 0 0,1 12 0,-2-21-298,0 0 1,1 0-1,0 0 1,-1 0-1,1 0 1,0 0-1,0 0 1,0-1 0,0 1-1,0 0 1,1-1-1,-1 1 1,3 2-1,-2-3-243,0 0 1,-1 0-1,1 0 0,0 0 0,0 0 0,0-1 1,0 1-1,0-1 0,0 1 0,0-1 0,0 0 1,0 0-1,0 0 0,0 0 0,0 0 1,3-1-1,13-2-4723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15599,'0'0'1980,"-12"0"-298,4 0-1213,-10 0-221,-1 0 1,0 2-1,1 0 0,-19 5 1,32-6-227,0 1 1,1-1-1,-1 1 1,1 0-1,-1 0 1,1 1-1,0-1 0,0 1 1,0 0-1,-4 4 1,7-5 16,-1 0 0,0 0 0,1 0 1,0 0-1,-1 0 0,1 1 0,0-1 1,0 0-1,0 1 0,1-1 0,-1 1 0,1-1 1,-1 1-1,1-1 0,0 1 0,0-1 0,0 1 1,0 0-1,0-1 0,1 5 0,0-5 12,-1-1 0,1 0 0,0 1 1,0-1-1,-1 1 0,1-1 0,0 0 0,0 1 0,0-1 0,1 0 0,-1 0 0,0 0 0,0 0 0,0 0 0,1 0 0,-1 0 1,1 0-1,-1-1 0,1 1 0,-1 0 0,1-1 0,-1 1 0,1-1 0,-1 0 0,1 0 0,1 1 0,49 1 1163,-42-2-967,3 0-132,1-1 0,-1 0 0,0-1 0,0-1-1,-1 0 1,15-5 0,-21 6-89,0 0-1,0-1 1,0 0 0,0-1 0,0 1-1,-1-1 1,0 0 0,1 0-1,-2-1 1,1 1 0,0-1 0,-1 0-1,7-10 1,-11 14-21,1 0-1,0-1 1,0 1 0,-1 0-1,1 0 1,-1-1 0,1 1-1,-1 0 1,0-1 0,1 1-1,-1 0 1,0-1 0,0 1-1,0-1 1,0 1 0,0 0-1,0-1 1,-1-1 0,1 2-63,-1 0 0,1 0 0,-1 1 1,1-1-1,-1 0 0,1 1 0,-1-1 0,1 1 1,-1-1-1,0 0 0,1 1 0,-1-1 1,0 1-1,0 0 0,1-1 0,-1 1 0,0 0 1,0-1-1,0 1 0,0 0 0,-1 0 1,-23 2-3557,3 14-3324,14-3 826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2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101 203 320,'0'0'10442,"-4"8"-6902,-12 23-2130,2 1 1,1 1 0,2 0-1,1 1 1,1 0 0,-7 65 0,8 38 389,10-159-1611,0 0-1,11-40 1,-1 0-147,-6 19 20,5-35-440,3 1-1,3 0 1,35-95-1,-52 170 409,1 0 1,0 0-1,0 0 0,0-1 1,0 1-1,0 0 0,0 1 0,0-1 1,0 0-1,1 0 0,-1 0 1,1 1-1,2-3 0,-3 4-29,-1 0 0,1 1 0,-1-1 0,1 0-1,-1 0 1,1 1 0,-1-1 0,1 0 0,-1 1-1,0-1 1,1 1 0,-1-1 0,1 1 0,-1-1 0,0 0-1,1 1 1,-1-1 0,0 1 0,0-1 0,1 1 0,-1 0-1,0-1 1,0 1 0,0-1 0,0 1 0,0-1 0,0 1-1,0-1 1,0 1 0,0 0 0,0 0 0,3 71-159,-3-63 223,0 123 127,0-130-332,1 0 1,-1 0-1,1-1 1,-1 1-1,1 0 0,-1-1 1,1 1-1,0-1 1,0 1-1,0-1 0,0 1 1,0-1-1,0 0 1,1 1-1,-1-1 0,0 0 1,0 0-1,4 2 1,36 21-5361,-3-1 2602,-19-1 2355,-18-20 822,0 0 0,1 0-1,-2 0 1,1 0-1,0 0 1,0 0 0,-1 0-1,1 0 1,-1 0-1,1 0 1,-1 1 0,0-1-1,0 3 1,-1-2-13,1-1 1,-1 1-1,0-1 1,0 0-1,0 0 1,0 0-1,-1 0 1,1 0-1,-1 0 0,1 0 1,-1 0-1,0 0 1,1 0-1,-1-1 1,0 1-1,0-1 1,0 0-1,0 1 0,-1-1 1,1 0-1,0 0 1,0 0-1,-4 0 1,-11 5 305,0-1 1,0-1-1,0 0 0,-1-1 1,1-1-1,-1-1 0,0-1 1,-20-1-1,36 1-675,0-1-1,1 1 0,-1 0 1,0-1-1,0 1 1,1-1-1,-1 0 0,0 1 1,1-1-1,-1 0 1,1 0-1,-3-2 0,2 2-313,1-1-1,0 1 0,0 0 0,0-1 0,0 1 1,0-1-1,1 1 0,-1-1 0,0 1 0,1-1 1,-1 0-1,1 1 0,-1-4 0,0-15-5908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3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 14638,'0'0'6876,"8"2"-5291,-5-2-1520,0 1 0,-1 0 0,1-1 0,0 0 0,0 1 0,0-1 0,-1 0 0,1-1 0,0 1 0,0 0 1,0-1-1,-1 0 0,1 1 0,0-1 0,-1 0 0,1-1 0,-1 1 0,1 0 0,-1-1 0,0 1 0,1-1 0,-1 0 0,0 1 0,0-1 0,0 0 0,0-1 0,0 1 0,-1 0 0,1 0 0,-1-1 0,1 1 0,-1-1 0,0 1 0,0-1 0,0 0 0,0 1 0,-1-1 0,1 0 0,-1 0 0,0 1 0,1-1 0,-1 0 1,-1-3-1,2 5-51,-1 0 1,0 0 0,0 0 0,0 0-1,0 0 1,0 0 0,0 0 0,0 0 0,0 0-1,-1 0 1,1 0 0,0 0 0,-1 0-1,1 0 1,0 0 0,-1 0 0,1 0-1,-1 0 1,0 0 0,1 0 0,-1 1 0,0-1-1,1 0 1,-1 0 0,0 1 0,0-1-1,1 1 1,-1-1 0,0 0 0,0 1 0,0 0-1,0-1 1,0 1 0,0-1 0,0 1-1,0 0 1,0 0 0,0 0 0,0 0-1,0 0 1,0 0 0,0 0 0,0 0 0,0 0-1,0 0 1,0 0 0,0 0 0,0 1-1,0-1 1,-2 1 0,0 0-24,1 1 0,-1-1 1,0 0-1,1 1 0,-1 0 0,1-1 1,-1 1-1,1 0 0,0 0 1,0 1-1,0-1 0,0 0 0,0 1 1,0-1-1,1 1 0,-1-1 0,1 1 1,-2 3-1,2-2 8,0 0 1,0 0 0,0 0-1,0 0 1,0 0 0,1 0-1,0 1 1,0-1 0,0 0-1,0 0 1,1 0 0,-1 1-1,3 4 1,-2-7 6,0-1 0,1 1 0,-1 0 0,1 0 0,-1-1 0,1 1 0,0-1 0,0 1-1,0-1 1,0 0 0,0 0 0,0 0 0,0 0 0,0 0 0,0 0 0,0 0 0,0-1 0,1 1 0,-1-1 0,0 0 0,1 1 0,-1-1-1,0 0 1,0 0 0,4-1 0,6 0-201,1-1 1,-1 0-1,0 0 0,0-1 0,21-9 0,-21 7-27,0 1-1,0 0 1,0 1-1,1 1 1,23-3 0,-35 6 248,1-1 0,-1 0 0,0 1 0,0-1 1,0 0-1,0 1 0,-1-1 0,1 1 1,0 0-1,0-1 0,0 1 0,0 0 0,0-1 1,-1 1-1,1 0 0,0 0 0,-1 0 1,1 0-1,-1 0 0,1 0 0,-1 0 0,1 0 1,-1 0-1,0 0 0,1 0 0,-1 0 0,0 0 1,0 2-1,6 43 911,-2-15-13,-3-30-868,-1 1 1,1 0 0,0 0 0,0 0 0,0 0-1,0 0 1,0-1 0,0 1 0,0 0 0,0-1-1,1 1 1,-1-1 0,1 0 0,-1 1-1,1-1 1,0 0 0,-1 0 0,1 0 0,0 0-1,0 0 1,3 1 0,-1-2-25,0 1-1,0 0 1,0-1 0,1 0-1,-1 0 1,0 0 0,0-1-1,0 1 1,0-1 0,5-1-1,3-2-548,1-1 0,-1 0 0,0 0 0,0-1-1,18-13 1,-18 11-424,10-9-1641,-10 2-5607,-11 11 2375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3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12172,'0'0'6523,"-7"9"-5583,0 1-432,1 0 1,0 0 0,1 0 0,0 0-1,1 1 1,0 0 0,0 0 0,1 0-1,-2 18 1,3-12 246,0-4-418,1 0-1,0 0 0,1 0 1,0 0-1,3 14 0,-3-25-321,1 1 0,-1-1-1,1 1 1,0-1 0,-1 0-1,1 0 1,0 1 0,1-1-1,-1 0 1,0 0 0,1 0 0,-1 0-1,1 0 1,-1-1 0,1 1-1,0 0 1,0-1 0,0 1-1,0-1 1,0 1 0,0-1-1,0 0 1,0 0 0,1 0-1,-1 0 1,0-1 0,1 1-1,-1-1 1,0 1 0,1-1-1,-1 0 1,1 0 0,2 0-1,1 0-160,1-1 0,-1 0 0,0 0-1,0 0 1,0-1 0,1 0-1,-2 0 1,1-1 0,0 1 0,10-8-1,20-9-1206,-48 72 2666,11-49-1250,0 0 1,1-1-1,0 1 1,-1 0-1,1 0 0,1-1 1,-1 1-1,1 4 1,0-7-121,-1 0 1,0 0-1,1-1 1,-1 1 0,1 0-1,-1 0 1,1-1-1,0 1 1,-1 0 0,1-1-1,0 1 1,-1-1 0,1 1-1,0-1 1,0 1-1,-1-1 1,1 1 0,0-1-1,0 0 1,0 0 0,0 1-1,0-1 1,-1 0-1,1 0 1,0 0 0,0 0-1,0 0 1,0 0 0,0 0-1,0 0 1,0 0-1,0 0 1,-1-1 0,1 1-1,0 0 1,0 0-1,0-1 1,1 0 0,17-9-3484,2-5-2455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4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4 13196,'0'0'8131,"-10"1"-5179,3-1-2511,1 0-73,-1 0 0,0 0 0,1 1 0,-1 0 0,1 0 0,-1 1 0,1 0 0,-1 0 0,1 0 0,-11 7 1,16-9-372,0 1-1,1-1 1,-1 1 0,1-1 0,-1 1 0,1-1 0,0 1 0,-1 0 0,1-1 0,0 1 0,-1 0 0,1-1 0,0 1 0,-1 0 0,1-1 0,0 1 0,0 0 0,0-1 0,0 1 0,0 0 0,0 0 0,0-1 0,0 1 0,0 0 0,0-1 0,0 1 0,0 0 0,1 0-1,-1-1 1,0 1 0,1 0 0,-1-1 0,0 1 0,1-1 0,-1 1 0,0 0 0,1-1 0,-1 1 0,1-1 0,-1 1 0,1-1 0,0 1 0,-1-1 0,2 1 0,0 1-7,1-1 0,-1 1 0,1-1 1,-1 0-1,1 0 0,0 0 0,-1 0 0,1-1 0,6 2 1,-6-2-8,1 0 0,0-1 0,0 1 1,-1-1-1,1 1 0,0-1 1,-1 0-1,1 0 0,-1-1 0,1 1 1,-1-1-1,0 0 0,1 0 0,3-3 1,35-40 54,-41 44-39,-5 12 185,0 0 0,1 0 0,1 0-1,0 0 1,0 1 0,0 15 0,3-26-186,-1 0 0,1 0 0,0 0 0,-1 0 0,1 0 0,0 0 0,-1 0 0,1 0 0,0 0 0,0 0 0,0-1 0,0 1 0,0 0 0,0-1 0,0 1 0,0 0 0,0-1 0,0 1 0,0-1 0,0 0 0,1 1 0,-1-1 0,0 0 0,0 0 0,0 0 0,0 0 0,1 0 0,-1 0 0,0 0 0,2 0 0,43-3-2899,-36 1 820,1-1 0,0 0 0,18-8 0,-28 10 1826,31-12-6183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4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97 339 12492,'0'0'12396,"-9"-5"-11831,7 4-527,-2-1-28,1 0 0,0 0-1,-1 0 1,0 1 0,1-1 0,-1 1-1,0 0 1,-6-1 0,9 2-6,-1 0 0,0 1 0,0-1 0,1 0 0,-1 1 0,0-1 0,1 1 0,-1-1-1,0 1 1,1 0 0,-1-1 0,1 1 0,-1 0 0,1 0 0,-1 1 0,1-1 0,0 0 0,-1 0 0,1 0 0,0 1 0,0-1 0,0 1 0,0-1 0,0 1 0,1-1 0,-1 1 0,0 0 0,0 2 0,0-2 64,0 0 0,0 0 0,0 0 0,0 0-1,0 0 1,1 0 0,-1 1 0,1-1 0,-1 0 0,1 0 0,0 1 0,0-1 0,0 0 0,0 1 0,1-1 0,-1 0 0,1 0 0,-1 1 0,1-1 0,1 3 0,-1-4-34,0 1 0,0-1 0,1 0 0,-1 0 0,1 1 0,-1-1 0,1 0 0,-1 0 0,1 0 0,0-1 0,-1 1 0,1 0 0,0 0 0,0-1 0,0 0 0,-1 1-1,1-1 1,0 0 0,3 0 0,2 1-56,0-2-1,0 1 1,0-1-1,1 0 1,-1-1-1,0 1 1,0-1-1,0-1 1,-1 1-1,1-1 1,10-7-1,11-10-997,50-46 0,-69 56 1032,0 1 1,0-1-1,-1 0 1,0-1 0,-1 0-1,0 0 1,-1-1-1,6-14 1,-11 25 29,-1 1 1,0-1-1,1 1 1,-1-1-1,0 1 1,0-1-1,1 1 1,-1-1-1,0 1 1,0-1-1,0 0 1,0 1-1,0-1 0,0 1 1,0-1-1,0 0 1,0 1-1,0-1 1,0 1-1,0-1 1,-1 1-1,1-1 1,0 0-1,0 1 1,0-1-1,-1 0 1,-12 6 566,-14 20-192,21-17-218,0 1 0,0-1 0,1 1 0,1 0 1,-1 0-1,2 1 0,-1 0 0,1-1 0,1 1 0,-1 0 1,2 0-1,-1 0 0,2 0 0,-1 1 0,2 12 1,-1-21-189,1-1-1,-1 1 1,1 0 0,-1 0 0,1 0 0,0-1 0,0 1 0,0 0 0,0-1-1,0 1 1,0-1 0,0 1 0,0-1 0,1 0 0,-1 1 0,0-1 0,1 0-1,-1 0 1,1 0 0,0 0 0,-1 0 0,1 0 0,0 0 0,-1-1 0,1 1-1,0-1 1,0 1 0,0-1 0,-1 0 0,1 1 0,0-1 0,0 0 0,0 0-1,0 0 1,0-1 0,2 0 0,4 1-24,0-1 0,0 0 0,0 0 0,-1-1 0,1 0 0,0 0 1,10-6-1,-12 5-64,11-6-156,0-1 1,22-17 0,-36 25 234,0-1 1,0 1-1,0-1 1,0 0-1,0 0 1,-1 0-1,1 0 1,-1-1 0,0 1-1,0 0 1,0-1-1,-1 0 1,1 1-1,-1-1 1,0 0-1,0 0 1,0 0-1,0-4 1,-2 7 12,-1 0 1,1 1 0,-1 0-1,0-1 1,1 1 0,-1 0 0,0 0-1,1 0 1,-1 0 0,1 0-1,-1 0 1,0 0 0,1 0 0,-1 1-1,0-1 1,1 1 0,-4 1-1,0 1 18,1 0-1,-1 1 0,0-1 0,1 1 1,0 1-1,0-1 0,0 0 0,1 1 1,0 0-1,-1 0 0,2 0 0,-1 0 1,0 0-1,1 1 0,0-1 0,0 1 0,1 0 1,0-1-1,0 1 0,0 0 0,1 0 1,-1 0-1,1-1 0,1 1 0,1 12 1,0-16-21,-1 1 1,1 0-1,0-1 1,0 1-1,1-1 1,-1 0-1,0 0 0,1 0 1,-1 0-1,1 0 1,0 0-1,0-1 1,-1 1-1,1-1 1,0 0-1,0 0 1,1 0-1,-1 0 1,0 0-1,0-1 1,0 1-1,0-1 1,4 0-1,11 1-238,-1 0 0,32-4 0,-42 2-127,0 0 1,0-1-1,0 0 1,0 0-1,-1-1 1,1 0 0,0 0-1,-1 0 1,0-1-1,0 0 1,0 0-1,0-1 1,-1 1 0,0-1-1,1-1 1,-2 1-1,1-1 1,-1 1-1,0-1 1,4-8 0,6-13-987,-1-2 0,-1 1 1,12-46-1,-3 10 540,-13 43 788,16-51 1100,-17 24 5211,-9 48-6109,0 1 1,0-1-1,0 1 1,0-1-1,0 1 0,0 0 1,1 0-1,-1 0 0,0 0 1,1 0-1,-1 0 0,-1 2 1,-12 13 228,1 0-1,1 1 1,1 1 0,0 1 0,1-1 0,1 2-1,1-1 1,1 1 0,0 1 0,-6 29-1,12-42-373,1 1 0,0-1 0,0 0 0,0 1 0,1-1-1,1 0 1,-1 1 0,4 14 0,-3-20-39,1 1 0,0 0 0,-1-1 0,1 1 0,0-1 0,1 0 0,-1 0 0,1 0 0,-1 0 0,1 0 0,0-1 1,0 1-1,0-1 0,0 1 0,1-1 0,-1 0 0,1-1 0,-1 1 0,1 0 0,5 0 0,34 9-2463,-37-10 1606,0-1 0,0 1 0,0-1 1,0 0-1,1 0 0,-1-1 0,0 0 1,0 0-1,0-1 0,0 1 0,0-1 1,0 0-1,-1-1 0,1 1 0,5-5 0,11-10-8785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5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16784,'0'0'8536,"-9"1"-6054,-2 1-1824,-1 1-1,0 0 0,-20 9 0,29-10-576,-1-1-1,1 0 0,0 1 0,0 0 0,-1 0 1,1 0-1,0 0 0,1 0 0,-1 1 0,0-1 1,1 1-1,-1 0 0,1 0 0,0 0 1,0 0-1,0 0 0,0 0 0,1 0 0,-1 1 1,0 3-1,2-6-109,0-1 1,0 1-1,0 0 1,1 0 0,-1-1-1,0 1 1,1 0-1,-1-1 1,1 1 0,-1 0-1,1-1 1,-1 1-1,1-1 1,-1 1 0,1-1-1,-1 1 1,1-1-1,0 1 1,-1-1 0,1 1-1,0-1 1,-1 0-1,1 1 1,0-1 0,0 0-1,-1 0 1,1 0-1,0 0 1,0 1 0,-1-1-1,3 0 1,31 3-1627,-26-3 1197,18 2-586,1 1 0,-1 2 0,0 0-1,30 11 1,-55-16 1161,0 0 0,0 0-1,-1 0 1,1 0 0,0 0-1,0 1 1,-1-1 0,1 0-1,0 1 1,0-1 0,-1 1 0,1-1-1,0 1 1,-1-1 0,1 1-1,-1-1 1,1 1 0,-1-1-1,1 1 1,-1 0 0,1-1-1,-1 1 1,1 0 0,-1 0-1,0-1 1,1 1 0,-1 0 0,0 0-1,0 0 1,0-1 0,1 3-1,-2-2 39,0 1-1,0-1 1,0 0-1,0 1 1,0-1 0,0 0-1,0 1 1,0-1-1,0 0 1,-1 0-1,1 0 1,0 0 0,-1 0-1,-1 1 1,-56 23 1784,46-21-2161,-72 21 1859,56-20-3692,2-3-3348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6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1 129 15631,'0'0'9625,"4"-9"-9033,0 1-547,0 1-1,0 0 0,1 0 0,-1 1 0,9-9 0,-10 12-7,-1 1 1,0 0-1,1-1 1,0 1-1,0 0 1,0 1-1,0-1 1,0 1-1,0-1 1,0 1-1,0 0 1,0 0-1,1 0 1,-1 0-1,0 1 1,1-1-1,-1 1 1,0 0-1,6 0 1,-8 1-40,0 0 0,0-1 1,0 1-1,0 0 0,0 0 1,0 0-1,-1 0 0,1 0 1,0 0-1,-1 0 0,1 0 1,0 0-1,-1 0 0,1 0 1,-1 0-1,0 0 0,1 1 1,-1-1-1,0 0 0,0 0 1,0 0-1,0 0 0,0 1 0,0-1 1,0 0-1,0 0 0,0 0 1,-1 2-1,-5 37 93,-11 3 24,14-36-118,-1 1 0,1 0 0,0 0 0,0 0 0,1 0 0,0 0 0,0 10 0,3-18-1,1 1 0,0-1 0,-1 0 0,1 0 0,0 0 0,-1 1 0,1-1 0,0-1-1,0 1 1,-1 0 0,1 0 0,0-1 0,-1 1 0,1-1 0,-1 1 0,3-2 0,3-1-102,0-1-1,-1 0 1,0 0 0,0-1 0,0 0 0,-1 1 0,1-2 0,-1 1-1,-1-1 1,6-7 0,36-68 919,-40 69-341,-10 24-383,1 0 1,0 1-1,1-1 0,0 1 0,1-1 1,1 1-1,1 19 0,-1-14-2,0-16-57,-1-1 0,1 1 0,0 0 0,0 0 0,0 0 0,0 0 0,1 0 0,-1 0 0,0 0 0,1 0 0,-1-1-1,1 1 1,0 0 0,0 0 0,-1-1 0,1 1 0,0 0 0,1-1 0,-1 1 0,0-1 0,0 1 0,1-1 0,-1 0 0,1 1 0,-1-1 0,1 0 0,-1 0 0,1 0 0,0 0 0,-1 0 0,1-1 0,0 1 0,0 0-1,0-1 1,0 1 0,-1-1 0,1 0 0,0 0 0,0 0 0,0 0 0,0 0 0,0 0 0,0 0 0,2-1 0,2 0 112,0-1 0,0 1 0,0-1 0,-1-1 0,1 1 0,-1-1 0,0 0 0,0 0 0,0 0 0,0-1 0,0 0 0,0 0 0,5-6 1,-3 1-67,-1 0 0,-1-1 0,1 1 0,6-20 0,-10 25-65,0 0 1,-1 0 0,0 0-1,0-1 1,0 1-1,0 0 1,-1 0 0,0-1-1,0 1 1,0 0-1,0-1 1,0 1 0,-1 0-1,0-1 1,-2-4-1,3 9-15,0-1-1,0 1 1,-1-1-1,1 1 1,0-1-1,-1 1 1,1 0-1,0-1 1,-1 1-1,1 0 1,0-1-1,-1 1 1,1 0-1,-1-1 1,1 1-1,-1 0 1,1 0-1,-1 0 1,1-1-1,-1 1 1,1 0-1,-1 0 1,1 0-1,-1 0 1,1 0-1,-1 0 1,0 0-1,1 0 1,-1 0-1,1 0 1,-1 0-1,1 1 1,-1-1 0,1 0-1,-1 0 1,1 0-1,-1 1 1,1-1-1,0 0 1,-1 0-1,1 1 1,-1-1-1,1 0 1,0 1-1,-1-1 1,1 1-1,0-1 1,-1 1-1,-15 22-159,15-21 159,0 1-1,1-1 1,-1 1-1,1 0 1,-1-1-1,1 1 1,0 0 0,0-1-1,0 1 1,0 0-1,1-1 1,1 6-1,-2-7 14,1 0 0,0 0-1,0 0 1,0-1-1,0 1 1,0 0-1,0 0 1,0 0-1,0-1 1,0 1 0,0-1-1,0 1 1,0-1-1,0 1 1,1-1-1,-1 0 1,0 1-1,0-1 1,1 0 0,-1 0-1,0 0 1,0 0-1,1 0 1,-1 0-1,0 0 1,3-1-1,0 0 0,1 0 0,0-1 0,-1 1 0,1-1 0,-1 0 0,1-1 0,-1 1-1,0-1 1,0 1 0,0-1 0,0 0 0,-1-1 0,7-6 0,39-53-194,-65 119-491,14-53 678,1 1 0,0-1 1,0 1-1,0 0 1,0 0-1,1-1 0,-1 1 1,1 0-1,0 0 0,0 0 1,2 7-1,-2-10 7,1 1-1,0-1 1,-1 0-1,1 1 1,0-1 0,0 0-1,0 0 1,0 0 0,0 0-1,1 0 1,-1 0-1,0 0 1,0 0 0,1 0-1,-1 0 1,0-1 0,1 1-1,-1 0 1,1-1-1,-1 1 1,1-1 0,-1 0-1,1 1 1,-1-1 0,1 0-1,-1 0 1,1 0-1,0 0 1,1-1 0,7 1-220,0-2 1,1 1 0,-1-1 0,14-5-1,-14 4-98,0 1 0,0-1 1,0 2-1,15-2 0,-24 3 314,-1 0 0,1 1 0,-1-1 0,0 0 1,1 0-1,-1 1 0,1-1 0,-1 0 0,1 1 0,-1-1 1,0 0-1,1 1 0,-1-1 0,0 0 0,1 1 0,-1-1 0,0 1 1,0-1-1,1 1 0,-1-1 0,0 1 0,0-1 0,0 1 1,0-1-1,0 1 0,1-1 0,-1 1 0,0-1 0,0 1 0,0-1 1,-1 1-1,1 23 489,0-17-338,0-7-130,0 0-1,0 1 1,1-1 0,-1 0-1,0 0 1,0 0 0,0 0-1,1 0 1,-1 0 0,0 0-1,0 0 1,0 0 0,1 1-1,-1-1 1,0 0 0,0 0-1,1 0 1,-1 0 0,0 0-1,0-1 1,0 1 0,1 0-1,-1 0 1,0 0 0,0 0-1,0 0 1,1 0 0,-1 0-1,0 0 1,0 0 0,0-1-1,1 1 1,-1 0 0,0 0-1,0 0 1,0 0-1,0 0 1,1-1 0,-1 1-1,0 0 1,0 0 0,0 0-1,0-1 1,0 1 0,0 0-1,0 0 1,0 0 0,0-1-1,0 1 1,0 0 0,9-10 328,-3-4-351,-1 0-1,0 0 1,-1-1-1,-1 1 1,0-1 0,-1 0-1,-1 0 1,0-29-1,-1 44-185,0-1-1,0 1 0,0-1 1,0 0-1,0 1 0,0-1 1,0 1-1,0-1 0,1 1 1,-1-1-1,0 1 0,0-1 0,1 1 1,-1-1-1,0 1 0,1 0 1,-1-1-1,1 1 0,-1-1 1,0 1-1,1 0 0,-1-1 1,1 1-1,-1 0 0,1 0 1,-1-1-1,1 1 0,-1 0 1,1 0-1,-1 0 0,2 0 1,8-7-8383,-7-1-855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7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20435,'0'0'5413,"54"20"-18993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7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14350,'0'0'6240,"-2"8"-5274,-10 37 621,2 1 0,-7 86 0,10 102 672,12-203-2056,-1-26 131,-2-19-86,-2-3-190,-1 1-1,0 0 1,-1-1-1,0 1 1,-2 0 0,0 0-1,-1 1 1,0-1-1,-1 1 1,-1 0-1,0 0 1,-1 1 0,-14-19-1,21 32-73,4 4-271,0 0 1,1-1-1,-1 0 0,0 1 0,1-1 0,-1-1 0,1 1 1,0 0-1,7 1 0,-5-1-438,15 5-2216,-1-2 0,1 0-1,0-1 1,0-2-1,36 1 1,-12-3-4335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7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37 8456,'0'0'15321,"-10"-7"-14851,-30-20-331,38 26-112,0 1 0,0 0-1,0-1 1,0 1 0,0 0 0,0 0 0,0 0 0,0 0 0,0 0 0,1 0 0,-1 1 0,0-1-1,0 1 1,0-1 0,0 1 0,0 0 0,0 0 0,1 0 0,-1 0 0,0 0 0,1 0 0,-3 2-1,-27 28 1432,30-31-1491,0 1 0,0 0-1,0 0 1,0 0-1,0 0 1,0 1-1,0-1 1,0 0 0,0 0-1,1 1 1,-1-1-1,0 0 1,1 0 0,-1 1-1,1-1 1,0 1-1,-1-1 1,1 1-1,0-1 1,0 0 0,0 1-1,0-1 1,0 1-1,0-1 1,0 1-1,1-1 1,-1 0 0,0 1-1,1-1 1,-1 1-1,1-1 1,0 0 0,-1 1-1,1-1 1,0 0-1,0 0 1,0 0-1,0 0 1,0 0 0,0 0-1,0 0 1,0 0-1,0 0 1,0 0 0,1 0-1,-1-1 1,2 2-1,9 3-674,0 0 0,0-1 0,0-1 0,22 4 0,-7-2 733,-24-4 7,49 19-151,-51-20 190,0 0 1,0 1 0,0-1 0,-1 1-1,1-1 1,0 0 0,0 1-1,0 0 1,-1-1 0,1 1-1,0-1 1,-1 1 0,1 0-1,0 0 1,-1-1 0,1 1-1,-1 0 1,1 0 0,-1 0 0,0-1-1,1 1 1,-1 0 0,0 0-1,0 0 1,1 0 0,-1 0-1,0 0 1,0 0 0,0 0-1,0 0 1,0 0 0,0-1 0,-1 1-1,1 0 1,0 0 0,0 0-1,-1 0 1,1 0 0,0 0-1,-1 0 1,1-1 0,-1 1-1,1 0 1,-1 0 0,1-1-1,-1 1 1,0 0 0,1-1 0,-1 1-1,0 0 1,-1 0 0,-1 1 131,0 0-1,-1 0 1,1 0 0,-1 0 0,0 0 0,1-1 0,-1 0 0,0 0 0,0 0 0,0 0 0,0-1-1,0 1 1,1-1 0,-9-1 0,-21-7-1406,32 7 809,-1 0 0,0 0 0,1 0 0,-1-1 0,1 1 0,0 0 1,-1-1-1,1 1 0,0 0 0,0-1 0,0 1 0,0-1 0,0 0 1,-1-3-1,-1-12-5596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92 443 15599,'-10'9'96,"2"-2"-3,-36 35 792,41-39-740,0 0 0,0 0 0,1 0 0,-1 0-1,1 1 1,0-1 0,0 1 0,0 0-1,0-1 1,1 1 0,0 0 0,-1 0 0,0 6-1,2-9-131,0-1 1,0 0-1,0 0 0,0 1 0,1-1 0,-1 0 0,0 1 0,0-1 0,0 0 0,0 0 0,0 1 1,0-1-1,0 0 0,1 0 0,-1 1 0,0-1 0,0 0 0,0 0 0,0 0 0,1 1 0,-1-1 0,0 0 1,0 0-1,0 0 0,1 0 0,-1 0 0,0 1 0,0-1 0,1 0 0,-1 0 0,0 0 0,1 0 1,-1 0-1,0 0 0,0 0 0,1 0 0,-1 0 0,1 0 0,16-4 236,15-12 166,6-13 120,0-1 0,59-65 1,57-82-350,-141 162-142,-3 3-29,136-173 301,-149 190-302,1-1 0,0 1 1,0 0-1,1 0 0,0 0 0,-2 8 0,-2 9-59,-6 20 183,2 0 0,2 1 0,1 0 1,1 51-1,5-64-82,2 0 0,1 0 0,1 0 0,1-1 0,2 0 0,19 54 0,24 25-2698,-34-72-3385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104 134 15599,'0'0'6721,"-8"8"-6727,1 1 24,-1-1 0,2 1 0,0 0 0,0 1 0,0-1 0,1 1 0,1 1 0,0-1 0,0 0 0,-3 15 0,-26 221 4359,37-277-4428,1 0 0,2 0 0,1 1 0,1 0 0,16-34 0,-12 30-507,4-10-477,2 1 1,1 0 0,44-64-1,-64 106 1065,1-1 0,0 1 0,-1 0 0,1 0 0,0-1 0,0 1 0,0 0 0,0 0 0,0 0 0,1 0 0,-1 0 0,0 1 0,0-1 0,1 0 0,-1 0 0,0 1 0,1-1 0,-1 1 0,1-1 0,-1 1 0,0 0 0,1-1 0,-1 1 0,1 0 0,-1 0 0,1 0 0,1 0 0,-1 1-6,1 0 0,-1 1 0,0-1 1,1 0-1,-1 1 0,0-1 0,0 1 0,0 0 1,0 0-1,0-1 0,-1 1 0,1 0 0,0 1 1,0 1-1,4 5 62,-1 0 1,0 1 0,-1 0 0,0-1 0,0 1-1,3 19 1,-7-26-21,1-1-1,-1 0 1,0 1-1,0-1 1,0 0-1,-1 1 1,1-1-1,0 0 1,-1 1-1,0-1 1,1 0-1,-1 0 1,0 0-1,0 1 1,0-1-1,0 0 1,-1 0-1,1-1 1,-1 1-1,1 0 1,-2 1-1,-1 0 96,-1 0 0,1 0-1,0 0 1,-1-1-1,1 1 1,-1-1 0,0-1-1,1 1 1,-9 1-1,-10 1-142,-1-1-1,0-1 0,-32-1 0,43-1-667,17-10-7553,20-2 3557,7 3-853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8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1 359 12940,'0'0'9092,"5"1"-9183,12 2 109,-1 0 0,1-1 0,-1-1 0,1-1 0,0 0 0,0-1 0,-1-1 0,1 0 0,-1-2 0,0 0 0,31-11 0,-36 10 2,0 0 0,-1-1 0,0 0 0,0 0-1,-1-1 1,1 0 0,-1-1 0,-1 0-1,0 0 1,0-1 0,0 0 0,-1-1 0,-1 1-1,0-1 1,0 0 0,-1-1 0,0 0 0,5-15-1,-7 17 89,-1 1-1,0-1 1,-1 1-1,0-1 1,0 0-1,0 0 1,-1 1-1,-1-1 1,-2-15-1,2 20-95,0 1-1,0-1 0,0 1 1,0-1-1,-1 1 1,0 0-1,1 0 0,-1 0 1,0 0-1,-1 0 1,1 0-1,0 1 0,-1-1 1,0 1-1,1-1 1,-1 1-1,0 0 0,0 0 1,0 1-1,-1-1 1,1 0-1,0 1 0,-1 0 1,1 0-1,-1 0 1,-3-1-1,-1 1 20,0 1 1,-1-1-1,1 2 1,0-1-1,-1 1 1,1 0-1,0 0 1,0 1-1,0 0 0,0 1 1,0 0-1,0 0 1,1 1-1,-1 0 1,1 0-1,0 1 1,-11 8-1,10-7 129,1 1 0,0-1 0,1 1 1,-1 0-1,1 1 0,1-1 0,-1 1 0,1 0 0,1 1 0,-1-1 1,1 1-1,1 0 0,0 0 0,0 0 0,-2 13 0,5-20-150,0 1-1,0-1 1,0 1-1,0-1 1,0 1 0,0-1-1,1 1 1,0-1-1,-1 1 1,1-1-1,0 1 1,0-1-1,0 0 1,0 0 0,0 1-1,1-1 1,-1 0-1,1 0 1,-1 0-1,1 0 1,0-1-1,0 1 1,0 0 0,0-1-1,0 1 1,0-1-1,0 0 1,0 0-1,1 1 1,3 0-1,8 3-21,1-1-1,0-1 1,-1 0-1,21 1 1,8 3-734,-36-6 667,0 1 1,0 0 0,0 1-1,-1-1 1,1 1-1,-1 0 1,0 1 0,0 0-1,8 6 1,-11-7 116,-1 0 0,1 0 0,0 0-1,-1 0 1,0 1 0,0-1 0,0 0 0,0 1 0,-1 0 0,1-1 0,-1 1 0,0 0 0,0 0 0,0 0 0,0 0 0,-1 0-1,0 7 1,0-5 623,3 30-2496,4-29-3173,8-18-3485,-4-3-187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0:59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69 386 9993,'0'0'16683,"-8"1"-16651,4-1-26,0 1 0,0-1 0,0 1 0,0 0 0,0 0 0,0 1 0,0-1 0,-6 4 1,8-4-1,1 0 1,-1 1 0,1-1 0,0 0 0,0 0 0,-1 1 0,1-1 0,0 0 0,0 1 0,0-1-1,1 1 1,-1 0 0,0-1 0,1 1 0,-1 0 0,0-1 0,1 1 0,0 0 0,0 0 0,-1-1-1,1 1 1,0 0 0,0 0 0,0-1 0,1 1 0,-1 0 0,0 0 0,1-1 0,0 3 0,0-3 1,-1 0 0,1 0 0,0 0 0,0 0 0,0 0 0,0 0 0,0 0 1,0 0-1,0-1 0,0 1 0,0 0 0,0-1 0,0 1 0,0 0 0,1-1 1,-1 0-1,0 1 0,0-1 0,1 0 0,-1 0 0,0 1 0,1-1 1,-1 0-1,3-1 0,39 0 97,-37 1-109,4-2-72,0 0 0,0-1 0,0 0 0,-1-1-1,1 0 1,-1 0 0,0-1 0,0 0 0,0-1 0,-1 1 0,0-2 0,0 1 0,0-1 0,-1-1 0,0 1 0,-1-1 0,1 0 0,-1-1-1,8-16 1,-13 24 77,0 0 0,-1 0 1,1 0-1,-1 0 0,1 0 0,-1-1 0,0 1 0,1 0 0,-1 0 0,0 0 0,0-1 0,0 1 0,0 0 0,0 0 0,0 0 0,0-1 0,0 1 0,0 0 0,-1 0 0,1 0 0,0 0 0,-1-1 0,1 1 1,-1 0-1,1 0 0,-1 0 0,-1-1 0,2 1-1,-1 1 1,0 0-1,0 0 0,0 0 1,0 0-1,0 0 0,0 0 1,0 0-1,0 0 1,0 0-1,0 0 0,0 0 1,0 1-1,0-1 1,1 0-1,-1 1 0,0-1 1,0 1-1,0-1 1,0 1-1,1-1 0,-1 1 1,0-1-1,1 1 1,-1 0-1,0-1 0,1 1 1,-1 0-1,1 0 1,-1-1-1,1 1 0,-1 0 1,0 2-1,-4 4 52,1 0 0,0 1 0,0-1 0,1 1 0,0 0 0,0 1 0,1-1 0,0 0 1,-1 10-1,2-16-38,1 0 0,0 0-1,0 0 1,0 0 0,0 0 0,0 0 0,0 0 0,1 0 0,-1 0 0,1 0 0,-1 0 0,1 0 0,0-1 0,0 1 0,-1 0 0,1 0 0,1 0 0,-1-1 0,0 1 0,0-1 0,1 1 0,-1-1 0,1 1 0,-1-1 0,1 0 0,-1 0 0,1 1 0,0-1 0,0 0 0,-1-1 0,1 1-1,0 0 1,0-1 0,0 1 0,0-1 0,0 1 0,0-1 0,0 0 0,0 0 0,0 0 0,0 0 0,3 0 0,4-1 18,1-1 1,-1 1-1,1-2 0,-1 1 1,0-1-1,0-1 0,0 0 1,-1 0-1,1 0 0,-1-1 1,0-1-1,0 1 0,-1-1 1,12-12-1,-2 1 9,0 0 0,-2-2-1,0 0 1,22-37 0,-29 43 1,-1 0 1,-1-1 0,0 1 0,-1-2-1,0 1 1,-1 0 0,-1-1-1,0 0 1,-1 1 0,-1-1 0,0-17-1,-1 31-47,0 1 0,0 0 0,0-1 0,0 1 0,0 0-1,0 0 1,0-1 0,-1 1 0,1 0 0,0 0 0,0-1-1,0 1 1,0 0 0,-1 0 0,1-1 0,0 1 0,0 0 0,0 0-1,-1 0 1,1-1 0,0 1 0,-1 0 0,1 0 0,0 0 0,0 0-1,-1 0 1,1 0 0,0 0 0,0 0 0,-1 0 0,1 0 0,0-1-1,-1 1 1,1 1 0,0-1 0,-1 0 0,1 0 0,0 0-1,0 0 1,-1 0 0,1 0 0,0 0 0,-1 0 0,1 0 0,0 1-1,-13 7-200,7 0 188,0 1 0,1 0 0,1 1 0,0-1 0,0 1 0,1 0 0,-4 13 0,-12 78 41,18-90-19,-5 23 123,2 0 0,1 1 0,2-1 0,4 52 0,-3-84-114,0 1-1,1-1 1,-1 0-1,1 1 1,-1-1 0,1 1-1,0-1 1,0 0-1,0 0 1,0 0 0,0 1-1,1-1 1,-1 0-1,0 0 1,1-1 0,0 1-1,-1 0 1,1 0-1,0-1 1,0 1 0,0-1-1,0 0 1,0 0-1,0 1 1,1-1 0,-1 0-1,0-1 1,0 1-1,5 1 1,-3-2 20,0 0 0,0-1 0,-1 1 0,1-1 0,0 1 0,-1-1 0,1 0-1,-1 0 1,1-1 0,-1 1 0,1-1 0,-1 0 0,0 0 0,0 0 0,0 0 0,0 0 0,0-1 0,4-4 0,10-13-4,-2 0 1,0-1-1,-1-1 1,-1 0 0,-2 0-1,0-2 1,9-27 0,-4 2-93,-2 0 0,11-80 0,-23 114 38,-1 8 2,1 0 1,-1 0 0,0-1 0,-1 1 0,0-1 0,0 1 0,-1-1 0,-1-8-1,2 15 15,0 1-1,-1 0 0,1 0 1,0 0-1,0-1 0,0 1 0,0 0 1,0 0-1,0 0 0,0-1 1,0 1-1,-1 0 0,1 0 0,0 0 1,0 0-1,0-1 0,0 1 1,0 0-1,-1 0 0,1 0 0,0 0 1,0 0-1,0 0 0,-1 0 1,1-1-1,0 1 0,0 0 0,-1 0 1,1 0-1,0 0 0,0 0 1,0 0-1,-1 0 0,1 0 0,0 0 1,0 0-1,0 0 0,-1 0 1,1 0-1,0 1 0,0-1 0,-1 0 1,-8 9-160,-4 14 97,4 4 48,1 1 0,1 1 0,2-1 0,0 1 0,1 32 0,8 148 107,-4-207-75,0 1 0,0 0 0,0 0 0,0 0 0,1 0 0,-1 0-1,1-1 1,0 1 0,0 0 0,0 0 0,0-1 0,0 1 0,1-1 0,-1 1 0,1-1 0,0 0-1,3 4 1,-11-36-2016,-35-29 1057,-11-18 833,49 70 129,-1 0 0,1 0-1,0-1 1,1 1 0,-1-1-1,2 0 1,-1 1 0,1-1-1,-1-11 1,3 19 18,-1-1 1,0 0-1,0 1 1,0-1-1,0 0 1,0 0-1,1 1 1,-1-1-1,0 0 1,1 1-1,-1-1 1,0 1-1,1-1 0,-1 0 1,1 1-1,-1-1 1,1 1-1,-1-1 1,1 1-1,-1-1 1,1 1-1,0 0 1,-1-1-1,1 1 1,-1 0-1,1-1 1,0 1-1,1 0 1,28-4 356,33 13-206,-61-8-170,94 12-2259,-41-12-2919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0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26 103 3011,'-25'0'11171,"25"0"-11057,0 0 0,0 0 0,0-1-1,0 1 1,0 0 0,0 0 0,-1 0 0,1-1 0,0 1 0,0 0 0,0 0 0,0 0 0,0-1 0,0 1 0,0 0-1,0 0 1,0 0 0,0-1 0,0 1 0,0 0 0,0 0 0,0-1 0,0 1 0,0 0 0,0 0 0,1 0 0,-1-1-1,0 1 1,0 0 0,0 0 0,0 0 0,0 0 0,0-1 0,1 1 0,-1 0 0,0 0 0,0 0 0,0 0 0,0 0-1,1 0 1,-1-1 0,0 1 0,0 0 0,0 0 0,1 0 0,-1 0 0,0 0 0,45-26 2800,-27 17-2752,-9 3 15,6-3 58,0 1 1,0 0 0,1 0-1,0 2 1,27-8-1,-42 14-240,-1 0 0,1 0 0,0-1 0,0 1 0,-1 0 0,1 0 0,0 0 0,0 0-1,-1 0 1,1 0 0,0 0 0,0 1 0,-1-1 0,1 0 0,0 0 0,0 1 0,-1-1 0,1 0 0,0 1-1,-1-1 1,1 0 0,0 1 0,-1-1 0,1 1 0,-1-1 0,1 1 0,-1 0 0,1-1 0,-1 1-1,1-1 1,-1 1 0,0 0 0,1-1 0,-1 1 0,0 0 0,1 0 0,-1-1 0,0 1 0,0 0 0,0 0-1,0-1 1,0 1 0,0 0 0,0 0 0,0-1 0,0 1 0,0 1 0,-11 41-41,9-38 69,-30 73 87,23-60-108,1 1 1,0 0-1,1 1 0,1-1 1,1 1-1,1 0 0,-2 23 1,6-43-4,0 1 0,0-1 1,0 1-1,0-1 1,0 1-1,0-1 0,0 0 1,0 1-1,0-1 1,0 1-1,1-1 1,-1 1-1,0-1 0,0 0 1,0 1-1,1-1 1,-1 0-1,0 1 0,0-1 1,1 0-1,-1 1 1,0-1-1,1 0 0,-1 1 1,0-1-1,1 0 1,-1 0-1,0 1 1,1-1-1,-1 0 0,1 0 1,-1 0-1,1 0 1,17-3 108,17-17 113,-15 3-223,0 0 1,-1-2-1,-1-1 0,-1 0 0,-1-1 0,-1-1 1,0 0-1,-2-1 0,0 0 0,-2-1 1,16-48-1,-29 91 3,1 0 0,1 0-1,1-1 1,0 1 0,5 19 0,-4-27 39,1 1 0,0-1-1,0 0 1,1 0 0,1-1 0,0 1-1,0-1 1,1 0 0,14 18 0,-17-24 52,0 0 0,1 0-1,0-1 1,0 1 0,0-1 0,0 0 0,1 0 0,-1 0 0,1-1 0,0 0 0,-1 0 0,1 0 0,0 0 0,0-1 0,0 0 0,1 0 0,-1 0 0,0 0-1,0-1 1,1 0 0,-1 0 0,0-1 0,0 1 0,6-2 0,-6 0-8,-1 0 0,0 0 1,1 0-1,-1-1 0,0 1 0,0-1 1,0 0-1,0 0 0,-1-1 0,1 1 0,-1-1 1,0 1-1,0-1 0,0 0 0,-1 0 1,1-1-1,-1 1 0,0 0 0,0-1 0,1-5 1,2-3-63,-1 0-1,-1 0 1,0 0 0,-1-1 0,0 1 0,0-15 0,-2 22 24,-1 0 1,1 0 0,-1 0-1,0 0 1,-1 0-1,1 0 1,-1 1 0,-1-1-1,1 0 1,-1 1-1,1 0 1,-2-1 0,1 1-1,-6-6 1,6 8-52,1 0 0,-1 1 1,0-1-1,0 1 0,0 0 1,0 0-1,0 0 0,-1 0 0,1 1 1,-1-1-1,1 1 0,-1 0 1,1 0-1,-1 0 0,0 0 0,1 1 1,-1 0-1,0-1 0,0 1 1,1 1-1,-1-1 0,0 0 1,1 1-1,-1 0 0,-4 1 0,7-2-37,0 1-1,0-1 0,0 0 0,0 1 0,0-1 1,1 1-1,-1-1 0,0 1 0,0-1 0,0 1 1,1 0-1,-1-1 0,0 1 0,0 0 0,1-1 1,-1 1-1,1 0 0,-1 0 0,1 0 0,-1 0 1,1 0-1,-1-1 0,1 1 0,0 0 1,-1 0-1,1 0 0,0 0 0,0 0 0,0 0 1,0 0-1,0 0 0,0 0 0,0 0 0,0 0 1,0 0-1,0 0 0,1 0 0,-1 0 0,0 0 1,1 0-1,-1 0 0,1 0 0,-1 0 0,1-1 1,-1 1-1,1 0 0,-1 0 0,2 1 0,2 2-388,-1 1-1,0-1 0,1 0 0,0 0 0,0 0 0,0-1 0,9 7 0,2-3-1171,1 0-1,0-1 0,0-1 0,0 0 0,0-2 1,18 3-1,16-1-3500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0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63 6278,'0'0'9940,"-3"-9"-6091,2 6-3589,0 0 0,-1 0-1,1 0 1,0 0 0,-1 1 0,0-1 0,0 0-1,0 1 1,0-1 0,0 1 0,0 0 0,-1-1-1,1 1 1,-1 0 0,0 1 0,1-1 0,-1 0 0,0 1-1,-3-2 1,3 2-223,0 1 1,0-1-1,0 1 0,0 0 0,0 0 1,0 0-1,0 0 0,0 1 0,0-1 1,0 1-1,1-1 0,-1 1 1,0 0-1,0 0 0,1 0 0,-1 1 1,-4 2-1,2 0 26,0 0 1,0 0-1,1 0 1,0 0-1,0 1 0,0-1 1,0 1-1,1 0 1,-1 1-1,1-1 0,1 1 1,-1-1-1,1 1 1,0 0-1,0 0 1,1-1-1,-1 2 0,1-1 1,1 0-1,-1 0 1,1 0-1,0 0 1,1 0-1,1 9 0,-1-13-43,1 0 0,0 0-1,0 0 1,0 0-1,0 0 1,1-1 0,-1 1-1,0-1 1,1 0-1,-1 1 1,1-1 0,-1 0-1,1 0 1,0-1-1,-1 1 1,1 0 0,0-1-1,0 0 1,-1 0-1,1 0 1,0 0 0,0 0-1,-1 0 1,4-1-1,69-10-445,-23-4-1103,26-7 0,-72 21 1486,1 0 0,-1 0 1,0 1-1,1-1 0,-1 2 0,0-1 1,1 1-1,-1-1 0,11 4 0,-15-2 98,1-1-1,-1 1 0,1 0 0,-1 0 0,0 0 0,0 0 0,0 0 0,0 1 0,0-1 0,-1 0 0,1 1 0,-1-1 0,1 1 1,-1 0-1,0-1 0,0 1 0,0 0 0,-1 0 0,1 0 0,-1 0 0,1 0 0,-1 0 0,0 0 0,0 4 0,6 25 1264,-5-41 2136,3-45-3038,-10-109-1617,7 162 798,1 0 1,-1 1 0,1-1-1,-1 0 1,1 1 0,0-1-1,-1 0 1,1 1 0,-1 0-1,1-1 1,0 1-1,0 0 1,-1 0 0,1 0-1,0 0 1,-1 0 0,1 1-1,2-1 1,-1 0-665,26 0-4411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1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2 279 13164,'0'0'2024,"0"11"410,0-7-2289,0-1 20,-1-1-1,1 1 0,0 0 0,0 0 0,0 0 1,0 0-1,0 0 0,1 0 0,-1 0 0,1 0 1,0-1-1,0 1 0,0 0 0,0-1 0,1 1 1,-1 0-1,1-1 0,-1 1 0,1-1 0,0 0 1,0 0-1,0 0 0,0 0 0,0 0 0,1 0 1,-1 0-1,0-1 0,1 1 0,-1-1 0,1 1 0,0-1 1,0 0-1,3 1 0,6-1 124,0 0 1,1-1-1,-1 0 0,0-1 1,0 0-1,0-1 1,0 0-1,0-1 0,0-1 1,-1 0-1,0 0 0,1-1 1,-1 0-1,-1-1 0,12-8 1,-3 1-106,0-1-1,0-1 1,-1 0 0,-1-1 0,-1-1 0,28-37 0,-39 47-122,0 0 1,-1-1-1,1 0 1,-1 0-1,-1 0 1,0 0 0,0-1-1,0 1 1,-1-1-1,-1 0 1,1 1-1,-1-1 1,-1 0-1,0 0 1,0 0-1,-1-10 1,0 18-68,1 0 0,0-1 0,-1 1-1,1 0 1,-1-1 0,1 1 0,-1 0 0,0 0 0,1-1 0,-1 1 0,0 0-1,0 0 1,0 0 0,0 0 0,0 0 0,0 0 0,0 0 0,0 0-1,0 1 1,-1-1 0,1 0 0,0 1 0,0-1 0,-1 1 0,1-1 0,0 1-1,-1-1 1,1 1 0,-1 0 0,1 0 0,-2 0 0,1 0-17,-1 0 1,1 0-1,0 0 1,-1 1-1,1-1 0,0 1 1,0 0-1,-1-1 1,1 1-1,0 0 1,0 0-1,0 1 1,0-1-1,0 0 1,0 1-1,1-1 0,-1 1 1,-2 2-1,-6 10-19,0 1 0,1 0 0,0 0-1,-8 22 1,13-29 43,1 1 0,0-1-1,1 1 1,0-1 0,0 1 0,1 0-1,0-1 1,0 1 0,1 0 0,2 15 0,-1-21-2,0-1 0,0 1 0,1-1 1,0 1-1,-1-1 0,1 0 0,0 0 1,0 0-1,0 0 0,0 0 0,1 0 1,-1 0-1,0-1 0,1 1 1,-1-1-1,1 0 0,0 1 0,-1-1 1,1-1-1,4 2 0,58 14-1385,-62-16 1218,0 1-17,82 8-4654,-79-8 3874,0-1-1,0-1 1,0 0-1,0 1 1,1-2 0,9-2-1,4-8-5728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1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 15150,'0'0'5606,"-11"70"-3973,-2-30-63,-4 5 63,-4-2 97,3 0-897,-3-3-65,4-8-191,2-10-353,6-5-128,-2-9-128,5-8-833,2 0-1729,4-18-1538,0-7-1730,0-6-3715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1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15118,'0'0'9834,"57"62"-8681,-37-40-224,4 0-545,4 0-256,2 0-64,-2 0-416,-2-2-1730,2-2-2338,-3-5-2915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2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12043,'0'0'5365,"-1"11"-3758,-1 42-394,-1-11 168,2 0 1,1 0-1,3 0 1,9 51-1,-12-90-1333,1 1 0,0-1 0,0 1 0,0-1 0,0 0-1,1 1 1,0-1 0,-1 0 0,1 0 0,0 0 0,0 0 0,1 0 0,-1-1 0,1 1 0,-1-1-1,1 1 1,0-1 0,0 0 0,0 0 0,0 0 0,0-1 0,0 1 0,0-1 0,5 2 0,-3-2-44,0-1 1,0 0-1,0 0 1,0 0 0,0-1-1,0 1 1,0-1-1,0-1 1,0 1 0,0 0-1,-1-1 1,1 0-1,0 0 1,-1-1 0,0 1-1,8-6 1,-1-1-303,-7 6 186,0 0 0,0 0 0,0 0 1,1 0-1,-1 1 0,8-3 0,-11 5 103,-1-1 1,1 1-1,-1 0 1,1 0-1,0 0 1,-1 0-1,1 0 0,-1 0 1,1 0-1,-1 0 1,1 0-1,-1 1 1,1-1-1,-1 0 1,1 0-1,-1 0 1,1 1-1,-1-1 1,1 0-1,-1 0 1,1 1-1,-1-1 1,0 0-1,1 1 1,0 0-1,4 23-12,-6 12 467,0-21-339,0 1 1,1-1-1,4 20 0,-4-35-93,0 1 0,0-1 0,0 1 0,0-1 0,0 1 0,0-1 0,0 0 0,0 1 0,0-1 0,1 1 0,-1-1 0,0 0-1,0 1 1,0-1 0,1 0 0,-1 1 0,0-1 0,1 0 0,-1 1 0,0-1 0,1 0 0,-1 0 0,0 1 0,1-1 0,-1 0 0,0 0-1,1 0 1,-1 1 0,1-1 0,-1 0 0,0 0 0,1 0 0,-1 0 0,1 0 0,-1 0 0,1 0 0,-1 0 0,0 0 0,1 0-1,-1 0 1,1 0 0,-1 0 0,0 0 0,1 0 0,-1-1 0,1 1 0,-1 0 0,0 0 0,1 0 0,-1-1 0,0 1 0,1 0 0,-1 0-1,0-1 1,1 1 0,-1 0 0,0-1 0,1 1 0,-1 0 0,0-1 0,0 1 0,0-1 0,1 1 0,-1 0 0,0-1 0,0 0-1,17-26 362,-13 13-281,-2-1-1,0 0 1,-1 0-1,0 0 0,-1 0 1,-1-1-1,0 1 1,-1 0-1,-5-16 1,7 30-83,1 1 0,-1-1 0,1 1 0,-1 0 1,0-1-1,1 1 0,-1-1 0,1 1 1,-1 0-1,1-1 0,0 1 0,-1 0 0,1-1 1,-1 1-1,1 0 0,-1 0 0,1 0 0,0 0 1,-1-1-1,1 1 0,0 0 0,-1 0 1,1 0-1,-1 0 0,1 0 0,0 1 0,-1-1 1,1 0-1,0 0 0,26 2 67,-26-2-39,17 1-89,86 7 778,-37-9-3424,-66 1 2527,-1 0 0,0 0 0,0 0-1,1 0 1,-1 0 0,0-1 0,0 1-1,1 0 1,-1 0 0,0 0 0,0 0-1,0-1 1,1 1 0,-1 0-1,0 0 1,0-1 0,0 1 0,0 0-1,0 0 1,0-1 0,1 1 0,-1 0-1,0 0 1,0-1 0,0 1 0,0 0-1,0-1 1,0 1 0,0 0 0,0 0-1,0-1 1,0 1 0,0 0 0,0 0-1,0-1 1,-1 1 0,1 0-1,0-1 1,0 1 0,0 0 0,0 0-1,0 0 1,0-1 0,-1 1 0,1 0-1,0-1 1,0 1 106,-10-14-8452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2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12332,'0'0'15278,"62"-2"-14894,-21 7-287,6 0-33,-4 0-289,7 0-2433,-3-2-2499,-6-3-4612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3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0 105 14638,'0'0'12508,"9"6"-12087,-5-3-376,0 0-1,0 0 0,0-1 0,1 1 0,-1-1 0,1 0 0,0-1 0,-1 1 0,1-1 0,0 0 1,0 0-1,0 0 0,0-1 0,0 0 0,0 0 0,0 0 0,0-1 0,0 1 0,0-1 0,-1 0 1,1-1-1,6-2 0,3-1 23,-1-1-1,0 0 1,19-13 0,-30 18-60,0 0-1,1-1 0,-1 0 1,0 1-1,0-1 0,0 0 1,0 0-1,0 0 0,0-1 1,0 1-1,-1 0 0,1-1 1,-1 1-1,0-1 0,0 1 1,0-1-1,0 0 0,0 1 1,0-1-1,-1 0 0,1 0 1,-1 0-1,0 1 0,0-1 1,0-5-1,-1 7-38,0-1 1,0 0-1,0 0 0,-1 1 0,1-1 1,0 1-1,-1-1 0,1 1 1,-1 0-1,1-1 0,-1 1 0,0 0 1,1 0-1,-1 0 0,0 0 1,0 0-1,0 1 0,0-1 0,0 1 1,0-1-1,0 1 0,0 0 0,0-1 1,0 1-1,0 0 0,0 0 1,0 0-1,0 1 0,-3 0 0,0-1-49,-1 0 0,0 1 0,0 0 0,1 0 0,-1 1 0,0-1 0,1 1 0,0 0 0,-7 4 0,7-1 46,-1 0 0,1 1-1,-1 0 1,2 0 0,-1 1-1,1-1 1,0 1 0,-5 10-1,7-13 51,0 1 0,0-1 0,0 0 0,1 1 0,0-1 0,0 1 0,0-1-1,0 1 1,1-1 0,0 1 0,0 0 0,0-1 0,0 1 0,1-1 0,1 8-1,0-10-11,-1 1 0,1-1 0,0 0 0,0 0 0,0 0 0,1 0 0,-1-1 0,0 1-1,1 0 1,-1-1 0,1 0 0,0 0 0,-1 1 0,1-1 0,0-1 0,0 1 0,-1 0 0,1-1 0,0 0-1,0 1 1,0-1 0,4 0 0,4 0 1,0 0 0,0-1-1,0 0 1,18-4 0,-15 0 66,-1 0 0,0-1 1,0 0-1,0-1 0,21-16 0,-20 13 46,1 1 1,0 0-1,21-9 0,-35 18-116,-1 0 0,1 0 0,0-1 0,0 1 0,-1 0 0,1 0-1,0 0 1,0 0 0,0 0 0,-1 0 0,1 0 0,0 0 0,0 0 0,-1 0 0,1 0 0,0 1 0,0-1 0,-1 0 0,1 1 0,0-1-1,-1 0 1,1 1 0,0-1 0,-1 1 0,1-1 0,0 1 0,-1-1 0,1 1 0,-1-1 0,1 1 0,-1 0 0,1-1 0,-1 1 0,0 0-1,1-1 1,-1 1 0,0 0 0,1-1 0,-1 1 0,0 0 0,0 1 0,7 44 20,-2-12 32,-5-32-46,1 1 0,0-1 0,0 0 0,0 0-1,0 0 1,0 1 0,0-1 0,1-1 0,-1 1-1,1 0 1,-1 0 0,1 0 0,0-1 0,0 1 0,-1-1-1,1 1 1,0-1 0,0 0 0,1 0 0,-1 0-1,0 0 1,0 0 0,1 0 0,-1-1 0,0 1-1,1-1 1,-1 1 0,0-1 0,1 0 0,3 0-1,6-2-110,0 0 0,-1-1 0,1 0 0,-1 0 0,14-7-1,-15 6-223,0 0 0,0 1 0,20-4 0,-29 7 347,1 0 0,-1-1-1,1 1 1,0 0-1,-1 0 1,1 1 0,-1-1-1,1 0 1,-1 0-1,1 1 1,0-1 0,-1 1-1,1-1 1,-1 1-1,0 0 1,1 0 0,-1-1-1,0 1 1,1 0-1,-1 0 1,0 0 0,2 3-1,9 30 691,-12-31-688,0-1 0,1 0 1,-1 1-1,0-1 0,1 0 0,-1 0 1,1 1-1,0-1 0,0 0 0,-1 0 1,2 0-1,-1 0 0,0 0 0,0 0 1,1 0-1,-1 0 0,1-1 0,-1 1 1,1 0-1,0-1 0,-1 1 1,1-1-1,0 0 0,0 1 0,0-1 1,0 0-1,0 0 0,1-1 0,-1 1 1,0 0-1,0-1 0,1 1 0,-1-1 1,0 0-1,4 1 0,3-3-77,0 1 0,0-1 0,0-1 1,0 0-1,0 0 0,-1 0 0,0-1 0,1 0 0,-2-1 0,1 0 0,0 0 0,-1-1 0,12-11 0,27-18-1292,-46 35 1272,0 0-1,0 0 1,0-1-1,1 1 1,-1 0-1,0 0 1,0 0-1,1-1 1,-1 1-1,0 0 1,0 0-1,0 0 1,1 0 0,-1-1-1,0 1 1,1 0-1,-1 0 1,0 0-1,0 0 1,1 0-1,-1 0 1,0 0-1,1 0 1,-1 0-1,0 0 1,0 0-1,1 0 1,-1 0 0,0 0-1,1 0 1,-1 0-1,0 1 1,0-1-1,1 0 1,-1 0-1,0 0 1,0 0-1,1 0 1,-1 1-1,0-1 1,0 0-1,0 0 1,1 0 0,-1 1-1,0-1 1,0 0-1,1 15-4145,-1-9 1917,0 6-5947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52 12716,'0'0'7148,"7"-8"-4399,20-26-939,-27 34-1797,0 0 0,0-1 0,0 1 0,0 0 0,1 0 0,-1 0 1,0 0-1,0-1 0,0 1 0,0 0 0,0 0 0,0-1 0,1 1 0,-1 0 0,0 0 0,0 0 0,0-1 0,0 1 0,0 0 0,0 0 0,0-1 0,0 1 0,0 0 0,0 0 1,0-1-1,0 1 0,0 0 0,-1 0 0,1-1 0,0 1 0,0 0 0,0 0 0,0 0 0,0-1 0,0 1 0,-1 0 0,1 0 0,0 0 0,0-1 0,0 1 0,0 0 0,-1 0 1,1 0-1,0 0 0,0 0 0,0 0 0,-1-1 0,1 1 0,0 0 0,0 0 0,-1 0 0,1 0 0,0 0 0,0 0 0,0 0 0,-1 0 0,1 0 0,0 0 0,-1 0 0,-14 1-167,13-1 182,-5 1-20,-1 1 0,1 1-1,-1-1 1,1 1 0,0 0 0,0 1 0,0 0 0,1 0 0,-1 0 0,-11 11-1,14-12 84,0 1 0,0-1 0,0 1-1,0 0 1,1 1 0,-1-1-1,1 0 1,0 1 0,1 0-1,-1 0 1,1 0 0,0 0-1,0 0 1,0 0 0,1 0-1,-2 8 1,4-11-47,-1-1 0,1 0-1,-1 1 1,1-1 0,0 0 0,-1 0 0,1 0 0,0 1-1,0-1 1,0 0 0,0 0 0,0 0 0,0 0 0,0 0-1,0-1 1,0 1 0,1 0 0,-1 0 0,0-1 0,0 1-1,1-1 1,-1 1 0,0-1 0,1 0 0,-1 1 0,1-1-1,-1 0 1,0 0 0,1 0 0,-1 0 0,1 0 0,-1 0-1,2-1 1,55-5 1199,-39-1-1274,0 0-1,-1-2 1,1 0 0,-2-1-1,1-1 1,-1 0 0,18-17-1,-34 27-176,-9 29-1223,-6-3 1397,10-21 34,1 1 0,0 0-1,0 0 1,0 1 0,1-1 0,-1 1 0,1-1-1,1 1 1,-1 0 0,1-1 0,0 1 0,0 0 0,0 0-1,1 0 1,1 6 0,-1-11-1,1 0 0,0 0 0,0 0 0,0 0 0,0-1 0,1 1 0,-1 0 0,0-1 0,0 1 0,0-1 0,0 1 0,1-1 0,-1 0 0,0 0 0,0 1 0,1-1 0,-1 0 0,0 0 0,1 0 0,-1 0 0,0 0 0,2-1 0,32-3-643,-25 0-669,1 0-1,-1-1 1,0 0 0,0-1 0,12-9-1,16-14-6891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4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139 150 14606,'4'-13'2872,"-1"6"-2542,3-8 1194,0-1 0,-1 0 1,0-1-1,-1 1 0,2-29 1,-6 45-1514,0 0 1,0 0-1,0 0 1,0-1-1,0 1 1,0 0-1,0 0 1,0 0-1,0 0 1,0 0-1,1 0 1,-1 0-1,0-1 1,0 1-1,0 0 1,0 0-1,0 0 1,0 0-1,0 0 1,0 0-1,-1-1 1,1 1-1,0 0 1,0 0 0,0 0-1,0 0 1,0 0-1,0 0 1,0-1-1,0 1 1,0 0-1,0 0 1,0 0-1,0 0 1,0 0-1,-1 0 1,1 0-1,0 0 1,0 0-1,0-1 1,0 1-1,0 0 1,0 0-1,0 0 1,-1 0-1,1 0 1,0 0 0,0 0-1,0 0 1,0 0-1,0 0 1,0 0-1,-1 0 1,1 0-1,0 0 1,0 0-1,0 0 1,0 0-1,0 0 1,0 0-1,-1 0 1,1 0-1,0 0 1,0 1-1,0-1 1,-9 11 61,-6 16-218,-43 205 825,29-99 840,20-97-1284,2 0 0,2 1 0,-1 61 0,6-97-118,-2-11-21,1 0 1,0 0-1,1 0 1,0-15-1,1 14-117,-1 0-1,0 0 1,-3-19 0,0 16-27,-6-24-265,2 0 0,-4-64 0,12 101 298,-1 1-1,0-1 0,1 1 0,-1-1 1,1 1-1,-1 0 0,1-1 0,-1 1 1,0 0-1,1-1 0,-1 1 0,1 0 1,0-1-1,-1 1 0,1 0 0,-1 0 0,1 0 1,-1 0-1,1-1 0,-1 1 0,1 0 1,0 0-1,-1 0 0,1 0 0,-1 0 1,1 0-1,0 1 0,-1-1 0,1 0 1,-1 0-1,1 0 0,-1 0 0,1 1 1,-1-1-1,1 1 0,27 6-66,-27-6 63,14 4 32,0-2 0,0 1 0,0-2 0,1 0 0,-1 0 0,1-2 0,-1 0 0,0-1 0,1 0 0,-1-1 0,0-1-1,21-6 1,-25 5 12,0 0-1,0-1 0,0 0 0,0 0 0,-1-1 0,0-1 0,0 0 1,-1 0-1,0-1 0,0 0 0,-1-1 0,0 1 0,0-2 1,-1 1-1,0-1 0,9-18 0,-14 25-15,-1-1-1,1 0 1,-1 1 0,0-1-1,1 0 1,-2 0 0,1 0-1,0 0 1,-1 0 0,0 0-1,0 0 1,0 0 0,-1-8-1,0 11-17,0-1-1,1 1 1,-1-1-1,0 1 0,0 0 1,0-1-1,0 1 1,0 0-1,0-1 0,-1 1 1,1 0-1,0 0 1,0 0-1,-1 0 0,1 0 1,-1 0-1,1 1 1,-1-1-1,1 0 0,-1 1 1,0-1-1,1 1 1,-1 0-1,0-1 0,1 1 1,-1 0-1,0 0 1,1 0-1,-1 0 0,0 0 1,1 1-1,-1-1 1,0 0-1,-2 2 1,-2 0-7,1-1 0,0 2 1,-1-1-1,1 0 0,0 1 1,0 0-1,0 0 1,1 1-1,-1-1 0,1 1 1,0 0-1,0 0 1,0 1-1,0-1 0,1 1 1,-1 0-1,1 0 1,1 0-1,-1 0 0,-2 6 1,0 2 41,0 0 1,1 0 0,0 1-1,1-1 1,0 1 0,1 0-1,0 18 1,2-30-13,0 0 1,0 1-1,1-1 0,-1 0 0,0 0 1,1 0-1,0 0 0,-1 0 0,1 0 1,0 0-1,0 0 0,0 0 0,0 0 0,1-1 1,-1 1-1,0 0 0,1-1 0,-1 1 1,1-1-1,0 1 0,2 1 0,1-1 17,0 1 0,0-1-1,0 1 1,0-1-1,1-1 1,-1 1-1,1-1 1,5 1-1,11 0-131,-1-1 0,0-1 0,29-3 0,-38 1-3,0 0 0,0-1 0,0 0 0,0-1-1,-1 0 1,12-7 0,-20 10 139,1 0 0,-1-1 0,0 1 0,0-1 0,0 0 0,-1 0 0,1 0 0,0 0 0,-1 0 0,1-1 0,-1 1 0,0-1 0,0 0 0,0 1 0,0-1 0,0 0 0,0 0 0,-1 0 0,0-1 0,1 1 0,-1 0 0,-1 0 0,1-1 0,0 1 0,0-6 0,-2 8-30,1 0 1,-1 0 0,0 0 0,1 0 0,-1 1 0,0-1 0,0 0 0,1 0-1,-1 1 1,0-1 0,0 1 0,0-1 0,0 1 0,0-1 0,0 1 0,0-1-1,0 1 1,0 0 0,0 0 0,0-1 0,0 1 0,0 0 0,0 0 0,0 0-1,0 0 1,0 0 0,0 0 0,-1 1 0,1-1 0,0 0 0,0 0 0,-1 2-1,-36 9-3,34-8 20,0 1 0,1-1 0,-1 0 0,1 1 0,-1 0 0,1 0 0,1 0 0,-1 0 1,0 0-1,1 0 0,0 1 0,0-1 0,0 1 0,1 0 0,-1-1 0,1 1 0,0 0 0,1 0 0,-1 0 0,1 10 0,0-12-81,1 0 0,-1 1 0,1-1-1,0 0 1,0 0 0,0 0 0,0 0 0,0 0-1,1 0 1,0 0 0,-1 0 0,1-1 0,3 5-1,-2-5-206,-1 1 0,1-1 0,0 0-1,0 0 1,0 0 0,-1-1-1,2 1 1,-1-1 0,0 0 0,0 0-1,0 0 1,1 0 0,-1 0 0,0-1-1,4 1 1,28 0-7225,0-1-6454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4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0 7111,'0'0'21412,"-9"11"-20809,-61 87 383,44-58-444,-2-1-1,-36 39 1,64-77-916,-1 0 0,0 0 0,0 0 0,1 0 0,-1 0 1,0-1-1,0 1 0,0 0 0,0 0 0,0-1 0,0 1 1,0-1-1,0 1 0,0-1 0,0 1 0,0-1 0,0 0 0,0 0 1,-1 1-1,1-1 0,0 0 0,0 0 0,0 0 0,0 0 0,-1 0 1,0-1-1,0 0-86,1 0 0,0 0 1,0 0-1,0 0 0,0 0 1,0-1-1,0 1 0,0 0 1,1-1-1,-1 1 0,0 0 0,1-1 1,-1 1-1,1-1 0,-1 1 1,1-4-1,-5-36-4561,5 3 3307,0 29 2025,-1-43 657,0 28 2803,1-2 7959,5 28-11207,-1 0 1,1 1-1,-1 0 0,1-1 0,-1 2 0,0-1 0,7 8 1,8 6-103,16 9-1241,57 33 1,-46-36-3843,1-5-4427,-22-11-253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5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56 258 16560,'0'0'7431,"-50"76"-6695,44-46-223,6-2-225,0-2-128,0-5-128,10-6-608,1-4-930,-2-8-864,2-3 128,-1-6-2338</inkml:trace>
  <inkml:trace contextRef="#ctx0" brushRef="#br0" timeOffset="1">26 1 18193,'0'0'9769,"-9"25"-16431,20-23-1249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5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14189,'0'0'3374,"0"12"-1553,-9 99 1907,-4 126 1966,13-233-5679,0-1-1,0 0 1,0 0 0,0 0-1,1 0 1,-1 0 0,1 1 0,0-1-1,0 0 1,0 0 0,0-1-1,0 1 1,1 0 0,0 0 0,-1 0-1,1-1 1,0 1 0,0-1-1,0 0 1,0 1 0,1-1 0,-1 0-1,1 0 1,-1-1 0,4 3-1,-2-3-314,1 0 0,-1 0 0,1 0 0,-1 0 0,1-1 0,-1 0 0,1 0 0,-1 0 0,1-1-1,-1 1 1,1-1 0,-1 0 0,0 0 0,1-1 0,-1 1 0,6-4 0,-8 4 258,1 0 0,-1 0 1,0 0-1,1 1 0,-1-1 0,0 0 1,1 1-1,-1 0 0,1 0 0,4 0 1,-6 0 77,-1 0 0,1 0 0,0 1 0,0-1 0,0 0 0,0 1 0,-1-1 1,1 0-1,0 1 0,0-1 0,-1 1 0,1 0 0,0-1 0,-1 1 0,1 0 0,0-1 0,-1 1 0,1 0 1,-1-1-1,1 2 0,1 4 147,-1-1-1,1 1 1,-1 0 0,-1-1 0,1 1 0,-1 0 0,0 8 0,0-10-221,0-1 147,0-1 0,-1 0-1,1 1 1,0-1 0,-1 0-1,0 1 1,1-1 0,-1 0 0,0 0-1,0 0 1,0 0 0,-1 0-1,1 0 1,0 0 0,-1 0 0,1 0-1,-1 0 1,0-1 0,-1 2 0,-2 1 105,1-1-1,-1-1 1,0 1 0,0-1 0,0 1 0,0-1 0,0-1 0,-7 2 0,1 0 16,-1-1 1,1-1-1,-1 0 0,0-1 0,1 0 0,-1 0 1,-19-5-1,28 4-339,0 0 0,-1 0 1,1 0-1,0-1 1,1 0-1,-1 1 0,0-1 1,0 0-1,1 0 0,-1-1 1,1 1-1,0-1 1,-1 1-1,1-1 0,0 1 1,1-1-1,-1 0 0,-2-6 1,-8-36-8462,11 26 2121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06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0 314 16720,'0'0'12476,"10"-1"-12279,10-3-181,-1 0 0,0-2-1,26-11 1,-39 15-48,-1 0 0,0 0 0,0 0 0,0-1 0,0 0 0,0 0 0,0-1 0,-1 1 0,0-1 0,1 0 0,-1 0 0,-1 0 0,1-1 0,-1 1 0,1-1 1,-1 0-1,-1 0 0,5-10 0,-6 14-3,-1 0 0,0 0 1,0 0-1,1 0 0,-1 0 1,0 0-1,0 0 0,0 0 1,0 0-1,0 0 0,0 0 0,0 1 1,-1-1-1,1 0 0,0 0 1,-1 0-1,1 0 0,0 0 1,-1 0-1,1 1 0,-1-1 1,1 0-1,-1 0 0,1 0 1,-1 1-1,0-1 0,1 0 1,-1 1-1,0-1 0,0 1 1,-1-1-1,0 0-21,0 0 0,-1 1 0,1-1 1,-1 1-1,0 0 0,1-1 0,-1 1 0,1 1 0,-1-1 0,1 0 1,-5 2-1,-1-1-18,1 1 0,0 1 0,-1-1 1,1 1-1,0 1 0,1-1 0,-12 8 0,12-4 168,0 0-1,0 0 1,0 1-1,1-1 1,0 1 0,1 0-1,0 0 1,0 1-1,1-1 1,-5 18-1,7-23-50,1-1 0,-1 1 0,0-1 0,1 1 0,0 0-1,0 0 1,0-1 0,0 1 0,0 0 0,0-1 0,1 1 0,-1 0 0,1-1-1,0 1 1,0-1 0,0 1 0,0-1 0,0 1 0,0-1 0,1 0 0,-1 1-1,1-1 1,0 0 0,0 0 0,-1 0 0,1 0 0,1 0 0,-1-1 0,0 1-1,0-1 1,0 1 0,1-1 0,-1 0 0,1 0 0,-1 0 0,1 0 0,0 0-1,-1-1 1,1 1 0,3-1 0,13 2-17,0-1 0,0 0 0,0-2 0,0-1 0,0 0 0,0-1 0,0-1 0,0-1 0,-1 0-1,0-2 1,0 0 0,-1-1 0,28-16 0,-22 10-23,0-1 1,-1-1-1,-1-1 0,0-1 0,-2-1 0,0 0 1,-1-2-1,-1 0 0,16-26 0,-28 40 1,-1 0 0,0-1 0,-1 0 0,0 1 0,0-1 0,2-15 0,-4 22-10,-1-1 0,0 0 1,1 1-1,-1-1 0,0 0 0,0 1 1,0-1-1,0 0 0,-1 1 0,1-1 1,0 0-1,-1 1 0,1-1 0,-1 1 0,0-1 1,1 0-1,-1 1 0,0 0 0,0-1 1,0 1-1,0-1 0,0 1 0,0 0 1,0 0-1,-1 0 0,1 0 0,0 0 0,-1 0 1,1 0-1,0 0 0,-1 0 0,1 0 1,-1 1-1,0-1 0,1 1 0,-1-1 1,1 1-1,-1 0 0,-2-1 0,-4 1-30,1-1 1,-1 1-1,0 1 0,1-1 1,-1 1-1,0 1 0,1-1 0,0 1 1,-1 1-1,1-1 0,0 1 1,0 1-1,0-1 0,0 1 0,1 0 1,0 1-1,0-1 0,0 1 1,0 1-1,1-1 0,-1 1 0,1 0 1,1 0-1,-6 8 0,1 0 117,1 0 0,0 1-1,1 0 1,0 0 0,1 1-1,1 0 1,0 0 0,2 0-1,-1 0 1,0 24 0,4-35-57,0 0 0,0 1 0,1-1-1,0 0 1,0 0 0,0 0 0,0 0 0,1 0 0,0 0 0,0 0 0,0-1 0,1 1-1,0-1 1,-1 1 0,2-1 0,-1 0 0,0 0 0,1 0 0,0-1 0,0 1 0,0-1-1,7 5 1,-2-3-399,0 0-1,0 0 0,0-1 1,14 5-1,41 4-5897,-12-10-3213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42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316 85 12620,'-8'3'1020,"-16"7"-1115,0 0 0,1 2 1,1 1-1,-34 24 0,46-29-343,0 1-1,1-1 0,1 1 0,-1 1 1,1 0-1,1 0 0,0 0 1,0 1-1,1 0 0,1 0 0,0 1 1,-6 19-1,-5 36 784,3 2 0,-8 117-1,14 142 1609,7-302-1764,1 13 43,0 1-1,3-1 1,1 0-1,2 0 0,2 0 1,1-1-1,25 61 0,-27-83-211,0 1-1,0-2 1,2 1-1,0-1 1,1 0-1,0-1 1,1 0-1,0-1 1,1-1-1,1 0 1,0 0-1,1-2 0,0 0 1,0 0-1,1-1 1,1-1-1,-1-1 1,34 10-1,-33-12 6,1-2 0,-1 0 1,1-1-1,0-1 0,0 0 0,-1-1 0,1-2 0,0 1 0,-1-2 0,1 0 1,-1-1-1,0-1 0,0-1 0,0 0 0,28-16 0,-17 5-43,-1-1 0,0-2 0,-1-1-1,-2-1 1,0-1 0,-1-1 0,33-45-1,-30 31-116,-1-1-1,-2-1 0,-1-1 1,-3-1-1,-1-1 0,-2 0 1,-2-2-1,11-61 0,-14 41 103,-3-1 0,-2 1 0,-4-1 0,-2 0 0,-12-86-1,6 114 254,-1-1 0,-2 2 0,-1-1 0,-21-48 0,25 71-80,0 1 1,-1 0-1,-1 1 0,0 0 1,-1 0-1,0 1 0,-1 0 1,0 0-1,-1 1 0,0 0 1,-1 1-1,0 1 0,-25-16 1,31 22-143,0 0 1,0 0-1,0 1 1,-1 0-1,1 0 1,-1 1-1,0 0 1,1 0-1,-1 0 1,0 1-1,1 0 1,-1 0-1,0 1 1,1-1-1,-1 2 1,0-1-1,1 1 1,-1 0-1,1 0 1,0 0-1,0 1 1,0 0-1,0 1 1,0-1-1,-9 8 1,-3 7-486,0 0 1,0 1 0,2 0-1,1 2 1,-19 30-1,-22 38-3020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2:15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274 100 14446,'-7'-9'592,"0"-4"-373,-4-4 669,0 1 0,-24-28 0,35 100-1518,164 1972 1105,-136-1641-194,-16 2 0,-44 433 1,-21-300-52,-36 442 52,-1 176-661,5-74-402,47-3-39,38-996 172,-9 200-3760,-1-200 1034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5:39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56 9097,'0'0'4057,"-8"-7"-2808,-3-1-751,6 5-217,2 1-1,-1-1 0,0 0 1,1 0-1,-1 0 0,1-1 1,0 1-1,-4-7 0,8 9-121,0 1-1,-1-1 0,1 0 0,0 1 0,0-1 1,0 1-1,0-1 0,0 1 0,0 0 0,0-1 1,0 1-1,0 0 0,0 0 0,0 0 1,0 0-1,0 0 0,1 0 0,-1 0 0,0 0 1,0 0-1,1 0 0,34 1-313,111 19 249,71 5-81,546-43 385,-597 10-353,-67 6-77,-100 2 3,0 0-1,0 0 0,0 0 1,-1 0-1,1 0 1,0 1-1,0-1 1,0 0-1,0 0 1,0 0-1,0 0 0,0 0 1,0 0-1,0 0 1,0 0-1,0 0 1,0 0-1,0 0 1,0 0-1,0 0 0,0 0 1,0 0-1,0 1 1,-1-1-1,1 0 1,0 0-1,0 0 1,0 0-1,0 0 0,0 0 1,0 0-1,0 0 1,0 0-1,0 0 1,0 1-1,1-1 1,-1 0-1,0 0 0,0 0 1,0 0-1,0 0 1,0 0-1,0 0 1,0 0-1,0 0 1,0 0-1,0 0 0,0 0 1,0 0-1,0 1 1,-11 2-2655,-10-3-3983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5:40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0 163 8136,'0'0'6176,"11"1"-4750,30-2-845,0-2 1,1-2 0,-1-2-1,47-14 1,40-6-373,11 10 18,187 2-1,101-12 949,-342 14-1111,-22 2-53,114-5 0,-177 16-33,1 0 0,0 0 0,-1-1 0,1 1 0,0 0 0,-1 0 0,1 0 0,0 0-1,-1 0 1,1 0 0,0 1 0,0-1 0,-1 0 0,1 0 0,-1 0 0,1 1 0,0-1 0,-1 0 0,1 0 0,0 1 0,-1-1 0,1 1 0,-1-1 0,1 1 0,-1-1 0,1 1 0,-1-1 0,1 1 0,-1-1 0,0 1 0,1-1 0,-1 1 0,0 0 0,1-1 0,-1 1-1,0-1 1,0 1 0,0 0 0,0-1 0,1 1 0,-1 0 0,0 0 0,0-1 0,0 1 0,0 0 0,-1-1 0,1 1 0,0 0 0,0-1 0,-1 2 0,1 0-387,-1 0 0,0 0 0,0 0 0,0 0-1,0 0 1,-1 0 0,1-1 0,0 1 0,-1 0 0,0-1 0,1 1 0,-1-1 0,0 0 0,-1 2 0,-16 4-10306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5:55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397 703 8456,'0'0'1628,"-8"-1"-5,5 1-1628,1 0 208,-1 0 0,1 1 0,0-2-1,-1 1 1,1 0 0,0 0 0,0-1 0,0 1 0,-1-1 0,1 1-1,0-1 1,0 0 0,0 0 0,0 0 0,0 0 0,0-1-1,0 1 1,0 0 0,1-1 0,-1 1 0,0-1 0,1 0 0,0 1-1,-1-1 1,1 0 0,0 0 0,0 0 0,0 0 0,0 0 0,0 0-1,0 0 1,0-1 0,1 1 0,-1 0 0,1 0 0,0-1 0,-1-3-1,2 5-168,-1 0 0,1 1 0,-1-1 0,1 0-1,0 1 1,-1-1 0,1 1 0,-1-1 0,1 1 0,0-1-1,0 1 1,-1-1 0,1 1 0,0 0 0,0-1 0,-1 1-1,1 0 1,0 0 0,0-1 0,0 1 0,0 0-1,-1 0 1,1 0 0,0 0 0,0 0 0,0 0 0,0 0-1,-1 1 1,1-1 0,1 1 0,34 4-31,33 6 279,128 6-1,77-18 202,-110-1-440,-89 3 1,1-4-1,0-2 1,-1-4-1,0-4 1,105-30 0,-96 15 29,-1-3 0,109-58 0,-187 87-35,0-1 1,-1 0 0,0 0 0,1 0 0,-1 0 0,0 0 0,-1-1 0,1 0 0,-1 0 0,1 0 0,-1 0 0,-1 0 0,1-1 0,0 0 0,-1 1 0,0-1 0,0 0 0,2-9-1,-4 9-1,1-1-1,-1 1 0,-1 0 0,1-1 0,-1 1 0,0 0 0,0-1 0,0 1 0,-1 0 0,0 0 0,0 0 0,0 0 0,-1 0 1,1 0-1,-1 1 0,0-1 0,-1 1 0,-4-5 0,-11-11-20,0 2 1,-2 0-1,0 1 1,-1 1-1,0 1 1,-1 1-1,-39-18 1,11 10-15,0 3 0,-95-23 1,78 29-207,0 3 0,-1 3 0,0 3 1,0 2-1,-83 11 0,25 6-391,-233 59 0,262-49 617,-104 30 99,172-45-104,0 1 1,1 2-1,1 1 0,-39 25 0,57-32-16,0 1 0,0 0 0,1 1-1,0 0 1,0 0 0,1 1 0,0 0 0,1 1-1,-11 19 1,16-25-2,-1 1 1,1 0-1,0-1 0,1 1 0,-1 0 0,1 0 0,0 0 1,0 0-1,1 0 0,0 0 0,0 0 0,0 0 1,1 0-1,0 0 0,0 0 0,1 0 0,-1 0 1,1-1-1,0 1 0,1 0 0,0-1 0,5 9 1,1-3-218,0-1 1,0 0 0,1 0 0,1-1 0,0 0 0,0-1 0,1 0 0,-1 0 0,2-2 0,-1 1 0,25 7-1,35 9-4645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84 157 15214,'0'0'4164,"-46"39"-1954,31-23-768,5 2-513,-1-1-257,9 1-351,2-2-257,0-1 0,0 2 0,0-4-32,0-2 0,2-2 32,4 0 32,-2-5-480,1 0-2179,1-4-1377</inkml:trace>
  <inkml:trace contextRef="#ctx0" brushRef="#br0" timeOffset="1">12 0 13997,'0'0'9193,"37"76"-12941,-22-45-1312,-2 0-5510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5:56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1615 177 8936,'0'-6'249,"-1"1"-1,1-1 1,-1 1-1,-1-1 1,1 1-1,-1 0 1,0 0-1,0 0 1,-1 0-1,1 0 1,-1 0-1,0 1 1,0-1-1,-1 1 1,1 0-1,-1 0 1,0 0-1,0 0 1,-1 1-1,1-1 1,-1 1-1,1 0 1,-1 1-1,0-1 0,-6-1 1,-13-6-62,1 2-1,-1 1 1,0 1-1,-33-5 1,-60-2 185,-1 5 0,-134 8 0,184 4-195,0 3 1,1 3-1,0 3 1,1 3-1,0 3 1,2 2-1,-108 52 1,149-61-77,0 1-1,1 1 1,1 1 0,1 0 0,0 2 0,1 0-1,-28 33 1,41-42-70,-1 0 0,1 0 0,1 0 0,0 1 1,0 0-1,0 0 0,1 1 0,1-1 0,-1 1 0,2 0 0,-1-1 0,1 1 0,1 1 0,0-1 1,0 0-1,1 0 0,1 0 0,-1 0 0,1 0 0,1 0 0,0 0 0,5 13 0,-3-13-26,1-1 1,0 0-1,1 0 0,0 0 0,0-1 0,1 0 0,0 0 0,1-1 1,-1 0-1,2 0 0,16 11 0,3 0 76,1-2 0,48 20 0,3-6-8,0-3 1,2-3-1,169 24 1,-122-34-123,253-6 1,-312-12 75,0-3 1,0-3-1,-1-3 0,-1-3 1,0-3-1,-1-3 0,-2-2 0,105-56 1,-149 68 13,-1-1 0,0 0 1,-1-2-1,-1 0 1,0-1-1,-1 0 0,23-30 1,-34 39-6,-1 0 0,0-1 0,-1 0 0,0 1 0,0-2 0,0 1 0,-1 0 0,-1-1 0,1 1 0,-1-1 0,-1 0 0,0 0 0,0 1 0,0-1 0,-1 0 0,-1 0 0,1 0 0,-2 0 0,1 0 0,-1 1 0,0-1 0,-1 0 0,-3-7 0,0 5-16,0 1-1,-1 0 1,0 0-1,0 0 1,-1 1-1,0 1 1,-1-1-1,0 1 0,0 0 1,-1 1-1,1 0 1,-2 1-1,-21-10 1,0 2-40,0 1 0,-2 1 0,-55-11 0,8 9-387,0 3 0,-134 0-1,-167 26-6223,220-4 353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7:03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1706 248 8808,'-1'-10'572,"-1"1"-268,-1 0 0,0 0 0,0 0 1,0 0-1,-1 1 0,0-1 1,-1 1-1,0 0 0,0 1 0,-1-1 1,0 1-1,0 0 0,-1 0 1,0 1-1,-11-9 0,-4 2 50,0 1 0,-1 0 0,-1 2 0,0 0 0,0 2 0,-1 1 0,0 1-1,-28-4 1,-13 2-310,-129 1 0,137 10-65,-1 3 1,1 2-1,0 2 1,1 3 0,-80 29-1,66-15 28,1 4-1,2 2 1,-112 73-1,146-83 52,1 2 0,1 1 0,1 1 0,-53 62 0,74-78-58,1 1 0,1 1 0,0-1-1,0 1 1,1 0 0,1 1 0,1 0 0,-1 0 0,2 0 0,0 0 0,1 1 0,1 0 0,0 0 0,0-1 0,2 1 0,2 30 0,0-35 2,1 1 0,0 0 0,1-1 1,0 1-1,1-1 0,0 0 0,0-1 1,1 1-1,0-1 0,1 0 0,0-1 1,1 1-1,-1-2 0,1 1 0,1-1 1,0 0-1,16 9 0,-1-1 27,2-1 0,0-2 0,1 0 0,0-2-1,47 11 1,-10-7 19,1-4-1,0-2 0,0-4 1,1-2-1,79-8 0,-51-4-12,0-4-1,-1-4 1,90-31-1,-76 15 5,121-58 1,-183 71-19,-1-2-1,-1-3 1,-1-1 0,-1-2-1,41-38 1,-67 53-1,-1-1 1,-1-1 0,0 0-1,-1 0 1,-1-2-1,0 1 1,-1-1 0,-1-1-1,11-32 1,-17 42 42,-1 1-1,0-1 1,0 0-1,-1 0 1,0 1 0,0-1-1,-1 0 1,0 0 0,-1 0-1,0 0 1,0 0 0,-1 1-1,0-1 1,0 1 0,-1-1-1,-1 1 1,1 0 0,-1 0-1,0 0 1,-1 0 0,0 1-1,0 0 1,-1 0 0,-10-10-1,4 7 4,0 1-1,0 0 1,-1 1-1,0 1 1,-1 0 0,1 1-1,-1 0 1,-1 1-1,1 0 1,-1 1-1,-24-3 1,-14 2-182,-102 1 0,84 6-745,0 4-1,-112 23 1,-27 27-4231,102-21 570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7:04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1553 205 4773,'-1'-9'3416,"1"6"-3279,-1-1 0,1 1 0,-1-1-1,0 1 1,0 0 0,0 0 0,0-1 0,0 1 0,-1 0-1,0 0 1,1 0 0,-1 0 0,0 1 0,-4-5 0,0 2 28,1 0 0,-1 1 0,0 0 0,-1 0 0,1 0 1,-1 1-1,-9-4 0,-32-11 204,1 3-1,-2 2 1,0 3-1,-97-10 1,-205 15 462,294 7-780,0 4-1,0 2 1,1 2 0,-77 25-1,98-23 35,0 1-1,0 2 1,1 1-1,1 2 1,1 1-1,0 1 1,-48 43-1,70-55-59,1 1-1,0 0 0,1 1 0,0 0 0,0 1 0,1 0 1,0 0-1,1 0 0,1 1 0,0-1 0,0 2 1,1-1-1,0 0 0,1 1 0,1-1 0,0 1 0,1 0 1,0 0-1,1 0 0,0 0 0,1 0 0,1-1 0,0 1 1,0 0-1,1-1 0,1 1 0,0-1 0,1 0 1,0 0-1,1-1 0,0 0 0,1 0 0,9 12 0,1-4-10,0 0-1,1 0 0,2-2 0,-1-1 1,2 0-1,0-1 0,1-1 0,1-1 0,0-2 1,0 0-1,1-1 0,0-1 0,30 6 1,6-2 29,1-2 0,0-3 0,0-3 0,90-3 0,-53-8 272,-1-4 1,0-5 0,-1-3-1,-1-5 1,-1-4 0,-1-4-1,116-56 1,-162 65-27,-1-2 1,-1-2-1,81-62 0,-110 73-135,1 0 0,-2-1-1,0-1 1,25-36-1,-34 42-80,1 0 0,-1-1 0,-1 0-1,0 0 1,-1-1 0,0 1 0,-1-1 0,0 1-1,1-20 1,-4 24-63,0-1-1,0 1 1,-1-1-1,0 0 1,-1 1-1,0 0 1,0-1-1,-1 1 1,0 0-1,0 0 1,-1 1-1,1-1 1,-2 1 0,1-1-1,-1 1 1,-1 1-1,1-1 1,-1 1-1,0 0 1,0 0-1,-1 0 1,-8-5-1,-4-1-42,-1 1 0,1 0-1,-2 2 1,1 0-1,-2 1 1,1 2-1,-35-8 1,-14 3-443,-1 2 0,1 4 0,-123 6 0,-213 50-2158,170-3-323,-1 5-1650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7:21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98 11275,'0'0'9812,"0"-9"-9449,0 6-359,0 0 0,0 0 0,0 0 0,0 1 0,1-1 0,-1 0 0,1 0 0,0 0 0,0 1 0,0-1 0,0 0 0,0 1 0,1-1 0,-1 1 0,4-5 0,-1 3 5,0 1-1,-1 0 0,1 0 1,0 0-1,1 1 1,-1-1-1,0 1 0,1 0 1,-1 1-1,1-1 1,5-1-1,-2 1-17,0 0-1,-1 0 0,1 1 1,0 0-1,0 0 1,0 1-1,0 0 0,13 2 1,-16-1-2,0 0 1,0 1-1,-1 0 0,1 0 1,0 0-1,-1 0 0,1 1 1,-1 0-1,0 0 1,0 0-1,0 0 0,0 1 1,6 7-1,-8-8 11,1 0 0,-1 0 0,1-1 0,0 1 1,0-1-1,0 0 0,0 0 0,0 0 0,1 0 0,-1-1 0,1 1 0,-1-1 0,1 0 0,0 0 0,-1 0 0,1 0 0,0-1 0,-1 0 0,1 1 1,0-1-1,0 0 0,6-2 0,5-1-34,0-1 0,0-1-1,-1 0 1,21-11 0,-25 10 0,0 2 0,0-1 0,0 1 0,1 1 0,-1 0 0,1 0 0,0 1 0,13-1 0,-22 3 28,-1 0-1,0 1 1,1-1-1,-1 1 1,0-1-1,1 1 1,-1-1-1,0 1 1,0 0-1,0 0 1,0-1-1,0 1 1,0 0-1,0 0 1,0 0-1,0 0 1,0 0-1,0 0 1,0 1-1,-1-1 0,1 0 1,0 0-1,-1 0 1,1 3-1,11 42 354,-1-6 35,-8-36-366,0 0 0,0 0 0,0 0 0,0 0 1,0-1-1,1 0 0,0 0 0,0 0 0,0 0 0,0 0 0,0-1 0,0 0 1,1 0-1,-1 0 0,1 0 0,-1-1 0,1 1 0,0-1 0,0 0 0,-1-1 0,1 1 1,0-1-1,0 0 0,0 0 0,0-1 0,-1 1 0,1-1 0,5-2 0,11-1 86,-1-2 0,0 0 0,0-1 0,0-1 0,19-12-1,-7 1-35,36-18 137,-64 36-183,-1-1 0,1 1 0,0 0 0,0 0 0,0 0 0,0 1 0,0-1 0,0 1 0,0 0 0,0 0 0,-1 0 0,1 1 0,0 0 0,0-1 0,0 1 0,4 2 0,2 0-25,0 0 0,0 0 0,0-1 1,1 0-1,-1-1 0,1 0 0,-1-1 0,1 0 0,12-1 0,-7-1-1130,0-1 0,28-8 0,15-12-4508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7:22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15503,'0'0'6432,"12"-5"-6111,23-10-180,1 2 0,1 1 0,0 2 0,1 2 0,0 1 0,53-2 0,-88 8-143,1 1 0,-1 1 0,1-1 0,-1 0-1,1 1 1,-1 0 0,1 0 0,-1 0 0,0 0-1,0 0 1,1 1 0,-1-1 0,0 1 0,5 4-1,-2 0 39,-1-1-1,0 2 1,0-1-1,-1 0 1,6 10-1,-6-8 10,-2-5-43,1 0 1,-1 0-1,1 0 1,0 0 0,0-1-1,0 1 1,0-1-1,0 0 1,1 0 0,-1 0-1,1 0 1,-1 0-1,1-1 1,0 0 0,0 1-1,-1-1 1,1-1-1,0 1 1,0-1 0,0 1-1,0-1 1,0 0-1,0 0 1,0-1 0,0 1-1,0-1 1,-1 0-1,1 0 1,4-2 0,13-3 33,-1-2 1,0 0-1,34-20 1,-9 1 11,-35 19-61,1 0 0,1 1 0,-1 1 0,1 0 0,0 0-1,1 1 1,-1 1 0,1 0 0,0 1 0,14-3 0,-25 7 29,0 0 0,-1 0 1,1 0-1,0 0 0,0 0 0,-1 0 1,1 1-1,-1-1 0,1 0 0,-1 1 1,0-1-1,0 1 0,1 0 1,-1-1-1,0 1 0,1 2 0,0-1 5,0 1 0,0-1 0,0 0 0,1 0 0,-1-1 0,1 1-1,0 0 1,3 1 0,2 0 27,-1-2 0,1 1 1,0-1-1,0 0 0,0-1 0,0 0 0,0 0 1,0-1-1,0 0 0,15-2 0,-1-1 32,-1-1-1,37-11 1,-14 0 17,-25 7-72,1 1 1,-1 1 0,1 1 0,0 1 0,1 0 0,33 0-1,-51 4-17,0 1-1,0 0 0,0 0 0,0 1 1,0-1-1,0 1 0,0-1 1,0 1-1,0 0 0,-1 0 0,1 0 1,-1 0-1,1 1 0,-1-1 0,0 1 1,0-1-1,0 1 0,0 0 0,-1 0 1,3 3-1,-2-2 4,0 0 0,0-1-1,1 1 1,-1-1 0,1 1 0,0-1 0,0 0 0,0 0-1,1 0 1,-1-1 0,1 1 0,-1-1 0,1 0 0,5 2-1,-1-1-204,1-2 0,-1 0 0,0 0 0,1 0-1,-1-1 1,15-1 0,25-11-4442,-2-14-3708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0:47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82 331 9769,'0'0'849,"-11"0"-27,-60-1 876,124-15 1825,48 7-2903,201 8 0,-230 4-552,12-1-66,458 7-6,-1-31 43,854-73 1152,-449 35-1113,691-26-39,-1371 83-27,200-6 40,-5-30-20,-476 38-759,-108-2-7519,92 3-141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14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48 8456,'0'0'9540,"-1"4"-8328,1-3-1154,0 0 0,0 0 0,0-1 0,0 1 1,0 0-1,0 0 0,0 0 0,0-1 1,0 1-1,0 0 0,0 0 0,1-1 0,-1 1 1,0 0-1,1-1 0,-1 1 0,0 0 1,1-1-1,-1 1 0,1 0 0,-1-1 0,1 1 1,-1-1-1,1 1 0,0-1 0,-1 1 1,1-1-1,1 1 0,33 12 929,59 2-294,-60-11-586,92 15-239,2-6-1,156-3 1,-216-13-1125,132-24-1,-152 16-953,-1-2 0,0-2 1,65-30-1,-52 14-6827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15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18546,'0'0'1863,"11"0"-1778,108 2 49,0 5-1,-1 6 0,0 4 1,130 38-1,-241-53-165,0 0 0,1 1-1,-1 0 1,0 0-1,-1 0 1,9 7 0,-14-10 30,0 1 1,0 0-1,0 0 1,-1-1 0,1 1-1,0 0 1,0 0-1,-1 0 1,1 0 0,-1 0-1,1 0 1,-1 0-1,1 0 1,-1 0 0,0 0-1,1 0 1,-1 0-1,0 0 1,0 2 0,0-1 28,0-1 0,-1 1 0,1-1 0,-1 1 0,0-1 1,1 1-1,-1-1 0,0 0 0,0 1 0,0-1 1,0 0-1,0 0 0,0 1 0,0-1 0,0 0 0,-1 0 1,1 0-1,-2 0 0,-25 16 677,-2-1-1,1-2 1,-2-1-1,-62 17 1,34-11-240,45-14-427,-24 7-110,1 1-1,1 2 1,0 1-1,-63 40 0,78-36-4260,17-8-4651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16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210 222 10826,'0'0'6155,"-9"-3"-4137,4 1-1890,0 0 0,0 0-1,0 1 1,0 0 0,-1 0 0,1 0-1,0 1 1,-1-1 0,1 1-1,0 0 1,-1 1 0,1 0 0,0-1-1,0 2 1,-1-1 0,1 1-1,0-1 1,0 1 0,1 1 0,-1-1-1,0 1 1,1-1 0,-1 1-1,1 1 1,-5 3 0,2 2-7,-1 1-1,1 0 1,1 0 0,0 0 0,0 1 0,-7 20 0,10-23-9,1-1-1,0 0 1,0 0 0,1 1 0,0-1 0,0 1 0,0-1 0,1 1 0,0-1 0,1 1 0,2 14 0,-2-21-107,-1 0 1,1 0-1,0 0 1,0 0-1,0 0 1,-1 0-1,1 0 1,0 0-1,0 0 1,0 0-1,0-1 1,1 1-1,-1 0 1,0-1-1,0 1 1,0-1-1,0 1 1,1-1-1,-1 1 1,0-1-1,1 0 1,-1 0-1,0 0 1,0 0-1,1 0 1,-1 0-1,0 0 1,3 0-1,38-9 407,-24 1-259,-1 0 1,-1-1 0,1-1-1,-1-1 1,-1 0-1,0-1 1,18-19 0,88-104 31,-100 109 141,-1-1 0,-1-1-1,-1-1 1,23-54 0,-37 69-323,-6 12-67,-7 10-104,9-8 162,-18 25 38,0 0 1,2 1-1,-25 54 1,33-62 60,1 1 0,0 0 0,2 0 0,0 1 1,2-1-1,0 1 0,-1 23 0,4-40-83,0 0-1,0 0 0,1 0 1,-1-1-1,0 1 0,1 0 1,0 0-1,0 0 1,0-1-1,0 1 0,0-1 1,0 1-1,1-1 1,-1 1-1,1-1 0,0 0 1,0 1-1,-1-1 0,2 0 1,-1 0-1,0 0 1,0-1-1,0 1 0,1-1 1,-1 1-1,1-1 0,-1 0 1,1 0-1,0 0 1,0 0-1,-1 0 0,1 0 1,0-1-1,0 0 0,0 1 1,-1-1-1,6 0 1,0 0 28,1-1 1,-1 0 0,0 0 0,1 0 0,-1-1-1,0 0 1,0-1 0,0 0 0,0 0 0,0-1 0,12-7-1,-3-2-2,-1 0 0,-1-1 0,0 0 0,0-2 0,-2 1 0,0-2 0,-1 0 0,0 0 0,-2-1-1,12-26 1,-64 108-671,41-61 635,-20 63 279,21-64-271,-1-1 0,1 1 0,-1 0 0,1-1 0,0 1 1,0 0-1,0 0 0,0-1 0,0 1 0,0 0 0,0 0 0,0-1 1,1 1-1,-1 0 0,0-1 0,1 1 0,0 0 0,-1-1 0,1 1 0,0-1 1,0 1-1,0-1 0,0 1 0,0-1 0,0 0 0,0 1 0,1-1 1,-1 0-1,0 0 0,1 0 0,-1 0 0,1 0 0,2 1 0,5 0 22,0-1 1,0 0-1,1 0 0,-1-1 0,0 0 0,1-1 0,-1 0 1,0 0-1,0-1 0,0-1 0,0 1 0,0-1 0,0-1 1,-1 1-1,1-1 0,-1-1 0,0 0 0,10-8 0,-4 2 4,0 0 0,-1 0-1,0-2 1,-1 1-1,-1-2 1,0 1 0,0-2-1,15-29 1,-25 42-29,1-1 1,-1 0-1,0 1 1,-1-1-1,1 0 1,0 0-1,-1 1 0,1-1 1,-1 0-1,0 0 1,0-4-1,0 7-5,0 0-1,0-1 0,0 1 1,0 0-1,-1-1 0,1 1 1,0 0-1,0 0 0,0-1 1,0 1-1,0 0 0,-1-1 1,1 1-1,0 0 0,0 0 1,0 0-1,-1-1 0,1 1 1,0 0-1,0 0 0,-1 0 1,1-1-1,0 1 0,0 0 1,-1 0-1,1 0 0,0 0 1,0 0-1,-1 0 0,1 0 1,0 0-1,-1 0 0,1 0 1,-1 0-1,-16 11 23,10-4 42,0 1-1,1 0 1,0 0-1,0 0 1,1 1 0,0 0-1,1 0 1,0 0 0,0 1-1,-3 14 1,6-21-50,0 0 1,0 1-1,0-1 0,1 1 0,0-1 0,-1 1 1,1-1-1,0 1 0,1-1 0,-1 1 0,1-1 1,0 1-1,-1-1 0,1 0 0,1 1 0,-1-1 1,0 0-1,1 0 0,0 0 0,0 0 0,0 0 1,0 0-1,0 0 0,0-1 0,1 1 1,-1-1-1,1 0 0,0 0 0,0 0 0,0 0 1,0 0-1,4 2 0,4 0-65,1 0-1,-1-1 1,0-1-1,14 2 1,-20-3-369,-1 0 1,1-1-1,0 0 1,0 0-1,0 0 0,-1-1 1,1 1-1,0-1 0,-1 0 1,1 0-1,0-1 1,7-3-1,-11 4-144,1-1 0,-1 0 0,1 0 0,-1 1-1,1-1 1,-1 0 0,0 0 0,0 0 0,0-1 0,0 1 0,-1 0 0,1 0 0,0-1 0,-1 1 0,0 0-1,1 0 1,-1-4 0,1-23-7924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17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74 18385,'0'0'2499,"-41"-53"351,32 40-383,3 6-1,12 10-2914,7 4-1666,4-1-3075,-2-5-10122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34 19410,'-7'-5'1399,"-2"1"-1239,0-1-1,-1 2 1,1-1-1,0 1 1,-1 1-1,0 0 1,0 0-1,1 1 1,-12-1-1,18 2-161,1 0 0,-1 0 0,0 0-1,0 0 1,0 0 0,0 1-1,1-1 1,-1 1 0,0 0-1,0-1 1,1 1 0,-1 1-1,1-1 1,-1 0 0,1 1 0,-1-1-1,1 1 1,0 0 0,0-1-1,0 1 1,0 0 0,0 0-1,0 1 1,0-1 0,1 0-1,-1 1 1,1-1 0,0 1 0,-1-1-1,1 1 1,0-1 0,1 1-1,-1 0 1,0 0 0,1-1-1,-1 1 1,1 0 0,0 5-1,1-6-10,-1 0 0,1-1-1,-1 1 1,1 0-1,0-1 1,0 1 0,0-1-1,0 1 1,0-1-1,0 1 1,0-1 0,0 0-1,1 0 1,-1 1-1,0-1 1,1 0-1,-1 0 1,1 0 0,-1 0-1,1-1 1,0 1-1,-1 0 1,1-1 0,2 1-1,49 14-340,-42-12 328,-9-3 29,48 18 881,-49-18-860,0 1 0,0-1 0,0 0 0,-1 1 0,1-1 0,0 1 0,-1-1 0,1 1 0,0-1 0,-1 1 0,1-1 0,-1 1 0,1 0 0,0-1 0,-1 1 0,0 0 0,1-1 0,-1 1 0,1 0 0,-1 0 0,0 0 0,0-1 0,1 1 0,-1 0 0,0 0 0,0 0 0,0 0 0,0-1 0,0 1 0,0 0 0,0 0 0,0 0 0,0 0 0,0-1 0,-1 1 0,1 0 0,0 0 0,0 0 0,-1-1 0,1 1 0,-1 0 0,1-1 0,-1 1 0,1 0 0,-1-1 0,1 1 0,-1 0 0,1-1 0,-1 1 0,0-1 0,0 1 0,1-1 1,-1 1-1,0-1 0,1 0 0,-1 1 0,-1-1 0,-10 9 677,-1-2 0,-1 1 1,1-2-1,-15 6 1,21-9-546,0-1-1,0 1 1,-1-2 0,1 1 0,-1-1 0,1 0 0,0 0 0,-1-1 0,-14-1 0,22 0-235,0 1 1,-1-1-1,1 1 0,0-1 1,0 1-1,-1-1 1,1 1-1,0-1 1,0 1-1,0-1 0,0 1 1,0-1-1,0 1 1,0-1-1,0 1 1,0-1-1,0 1 0,0-1 1,0 1-1,0-1 1,1 1-1,-1-1 1,0 1-1,0-1 0,1 1 1,-1-1-1,0 1 1,0-1-1,1 1 0,-1 0 1,1-1-1,8-8-2958,0 1-1,0 0 1,16-9-1,16-8-10249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18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185 124 15022,'0'0'3091,"3"-10"-85,0 1-2685,0 1 693,-1-1 1,1 0-1,-2 0 1,2-17-1,-3 24-907,1 0-1,-1 1 0,0-1 0,-1 0 1,1 1-1,0-1 0,0 0 1,-1 1-1,1-1 0,-1 0 0,1 1 1,-1-1-1,0 1 0,0-1 1,0 1-1,1 0 0,-1-1 0,-1 1 1,1 0-1,0 0 0,0-1 1,0 1-1,-1 0 0,1 0 0,0 0 1,-1 1-1,1-1 0,-1 0 1,1 0-1,-1 1 0,1-1 0,-1 1 1,0-1-1,1 1 0,-1 0 1,-2 0-1,-2 0-94,-1 0 0,1 1 0,0 0 0,0 1 0,0-1 1,0 1-1,0 0 0,0 1 0,1-1 0,-1 1 0,1 0 0,-1 1 1,1-1-1,0 1 0,1 0 0,-1 0 0,1 1 0,-1-1 0,1 1 1,-4 7-1,3-5-3,-1 0 1,1 1 0,0 0-1,1 0 1,0 0-1,0 1 1,1-1 0,0 1-1,1 0 1,-1 0 0,2 0-1,-1 0 1,1 13 0,1-21-10,0 0 1,0-1-1,0 1 1,0 0 0,1-1-1,-1 1 1,0 0 0,0-1-1,1 1 1,-1 0-1,0-1 1,1 1 0,-1-1-1,1 1 1,-1-1 0,1 1-1,-1-1 1,1 1 0,-1-1-1,1 1 1,-1-1-1,1 0 1,0 1 0,-1-1-1,1 0 1,0 1 0,-1-1-1,2 0 1,26 1 43,26-14 59,-28 1-128,-1-1 1,24-18-1,-31 20-8,0 0 0,0 1 0,0 0 0,2 2 0,21-7 0,-40 14 20,0 1 0,-1 0 0,1 0 0,0 0 0,0 0 0,0-1 0,-1 1 0,1 0 0,0 1 0,0-1 0,0 0 0,-1 0 0,1 0 1,0 0-1,0 1 0,-1-1 0,1 0 0,0 1 0,0-1 0,-1 0 0,1 1 0,0-1 0,-1 1 0,1-1 0,-1 1 0,1-1 0,0 2 0,7 23-213,-13 35 53,5-58 171,-5 21 14,0 0-1,-2 0 1,-1-1-1,-1 0 0,0 0 1,-2-1-1,-15 24 1,-1-5 229,-1-1 1,-52 53 0,68-79-221,9-8-24,-1 0 0,1-1-1,-1 0 1,-1 1 0,1-1 0,-1-1-1,1 1 1,-1-1 0,0 0 0,0 0-1,-1 0 1,-6 2 0,11-5-19,1 0-1,-1-1 1,1 1 0,-1-1 0,1 1 0,-1-1 0,1 0 0,-1 1-1,1-1 1,-1 1 0,1-1 0,0 0 0,0 1 0,-1-1-1,1 0 1,0 0 0,0 1 0,0-1 0,0 0 0,-1 1 0,1-1-1,0 0 1,0 0 0,1 1 0,-1-1 0,0 0 0,0 1-1,0-1 1,0 0 0,1 0 0,-1 0 0,6-28-278,1 6 191,2 1 1,1 1-1,0-1 1,2 2 0,27-39-1,84-84 226,-96 115 207,38-31-1,-56 52-312,0 0 0,0 1 1,1 0-1,0 0 0,0 1 0,0 1 0,1-1 0,-1 2 0,13-4 0,-22 7-19,0 0 1,1-1-1,-1 1 0,0 0 0,0 0 1,0 0-1,0-1 0,0 1 0,1 1 1,-1-1-1,0 0 0,0 0 1,0 0-1,0 1 0,0-1 0,1 0 1,-1 1-1,0-1 0,0 1 0,0-1 1,0 1-1,0 0 0,0-1 1,-1 1-1,1 0 0,0 0 0,0 0 1,1 1-1,-2 0 0,1 0 0,0 0-1,-1 0 1,0 0 0,1 1 0,-1-1 0,0 0-1,0 0 1,0 1 0,0-1 0,-1 0 0,1 0-1,-2 4 1,-2 7 6,-1 0 0,0-1 0,-12 22 0,5-14 2,6-11 70,-1 1 0,2 0 0,-1 0 0,1 0 0,1 1 0,0 0 0,0 0 0,-3 20 0,31-54 832,-6-9-580,-1 0-1,-2 0 0,-1-2 1,19-67-1,-32 99-339,-1 0 1,1 0-1,0 0 0,-1 0 0,1 0 1,-1-1-1,0 1 0,0 0 0,0 0 1,0 0-1,0 0 0,0 0 1,0-1-1,-1 1 0,1 0 0,-1 0 1,0 0-1,1 0 0,-1 0 1,0 0-1,0 0 0,0 1 0,-1-1 1,-1-2-1,62 6-270,-57-1 242,68 8-3188,-1-1-6352,-46-6 2299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18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112 251 11147,'0'0'15006,"-8"9"-14948,1 0-93,-53 65 693,56-68-490,-1 1-1,1-1 1,0 1 0,1 0-1,-1 0 1,1 0-1,1 1 1,0-1 0,0 1-1,-2 12 1,4-19-162,1-1 0,-1 1 0,1-1 0,-1 1 0,0-1 0,1 1 1,-1-1-1,1 0 0,-1 1 0,1-1 0,0 0 0,-1 1 0,1-1 0,-1 0 1,1 0-1,0 1 0,-1-1 0,1 0 0,-1 0 0,1 0 0,0 0 0,-1 0 0,1 0 1,0 0-1,-1 0 0,1 0 0,0 0 0,-1 0 0,2-1 0,22-3 179,-11-2-180,0 0 0,0-1-1,0-1 1,-1 0 0,0-1-1,-1 0 1,11-12 0,-9 10-72,0-1 1,1 2 0,0-1 0,23-11 0,-37 22 55,1 0 0,-1-1 0,0 1 0,1 0 0,-1 0 1,1-1-1,-1 1 0,0 0 0,1 0 0,-1 0 1,1 0-1,-1 0 0,1 0 0,-1-1 0,1 1 0,-1 0 1,1 0-1,-1 0 0,1 0 0,-1 1 0,1-1 0,-1 0 1,1 0-1,-1 0 0,0 0 0,1 0 0,-1 1 1,1-1-1,-1 0 0,1 0 0,-1 1 0,0-1 0,1 0 1,-1 1-1,0-1 0,1 0 0,0 1 0,-1 21-197,-17 27 144,-51 72 391,40-74 159,2 1-1,-20 53 0,40-74-626,7-21 33,7-16 58,18-41 96,-2 0 0,20-65 0,8-19 19,39-51 174,-79 166-199,0 0 0,2 0 0,0 2-1,2-1 1,0 2 0,29-25 0,-44 41-43,-1 0-1,1 0 1,0 0 0,0 0-1,0 0 1,0 0 0,0 1-1,0-1 1,0 0 0,1 1-1,-1-1 1,0 1 0,0-1 0,0 1-1,0-1 1,1 1 0,-1 0-1,0 0 1,1 0 0,-1 0-1,0 0 1,0 0 0,1 0-1,0 0 1,-1 1-3,-1 0-1,1 0 1,-1 0-1,1 0 1,-1 1-1,0-1 1,0 0-1,1 0 1,-1 0-1,0 0 1,0 1-1,0-1 1,0 0-1,0 0 1,0 0-1,-1 0 1,1 0-1,0 1 1,-1 0 0,-24 62 90,-11-5 72,27-46-120,0 1 0,0 1 1,1 0-1,1 0 0,-6 17 1,13-31-76,0 0 1,0 0 0,0 0-1,0 0 1,0 0 0,0 0 0,1-1-1,-1 1 1,0 0 0,0 0 0,1 0-1,-1 0 1,1 0 0,-1 0 0,1-1-1,-1 1 1,1 0 0,-1 0 0,1-1-1,0 1 1,-1 0 0,1-1-1,0 1 1,-1-1 0,1 1 0,0-1-1,0 1 1,0-1 0,0 1 0,0-1-1,-1 0 1,1 1 0,0-1 0,0 0-1,0 0 1,0 0 0,0 0-1,0 0 1,0 0 0,0 0 0,0 0-1,1 0 1,54-2-1442,-45 1 1109,114-4-558,-124 5 929,0 0 1,0 0-1,-1-1 0,1 1 1,0 0-1,0 0 0,0 0 1,0 0-1,0 1 0,0-1 1,-1 0-1,1 0 1,0 0-1,0 1 0,0-1 1,0 0-1,-1 1 0,1-1 1,0 1-1,0-1 0,-1 1 1,1-1-1,0 1 0,-1 0 1,1-1-1,-1 1 0,1 0 1,0-1-1,-1 1 0,0 0 1,1 0-1,-1-1 0,1 1 1,-1 0-1,0 0 0,0 0 1,1 0-1,-1 0 1,0-1-1,0 1 0,0 0 1,0 0-1,0 0 0,0 0 1,0 0-1,-1 1 0,0 2 151,0-1 1,0 0-1,0 0 0,-1 0 0,0 0 1,1 0-1,-1 0 0,0 0 0,0-1 1,-1 1-1,-2 2 0,-11 8 195,-1 0 0,0-2 0,-1 0-1,-1-1 1,1-1 0,-1 0 0,-1-2 0,0 0 0,0-1 0,0-1-1,0-1 1,-1-1 0,-28 1 0,48-4-376,1 0 0,-1 1 1,1-1-1,-1 0 0,1 0 0,-1 0 1,1-1-1,-1 1 0,1 0 0,-1 0 0,1 0 1,-1 0-1,1 0 0,-1-1 0,1 1 1,0 0-1,-1 0 0,1-1 0,-1 1 0,1 0 1,0-1-1,-1 1 0,1 0 0,0-1 0,-1 1 1,1-1-1,0 1 0,0 0 0,-1-1 1,1 1-1,0-1 0,0 1 0,0-1 0,-1 0 1,8-18-2443,21-16-2828,37-11-3668,-25 16 2791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19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44 12139,'0'0'6401,"6"-9"-2109,19-26-864,-39 56-1947,2 0 0,-11 25 1,11-19-1340,2 0 1,0 1-1,2 0 1,1 1-1,1-1 0,2 1 1,-2 33-1,6-62-139,0 1 0,0-1 0,0 1 0,0-1-1,1 1 1,-1-1 0,0 1 0,0-1-1,0 0 1,0 1 0,0-1 0,1 1-1,-1-1 1,0 1 0,0-1 0,1 0-1,-1 1 1,0-1 0,1 0 0,-1 1 0,0-1-1,1 0 1,-1 0 0,0 1 0,1-1-1,-1 0 1,1 0 0,-1 1 0,1-1-1,-1 0 1,0 0 0,1 0 0,-1 0-1,1 0 1,-1 0 0,1 0 0,-1 0-1,1 0 1,-1 0 0,1 0 0,-1 0 0,0 0-1,1 0 1,-1 0 0,1-1 0,-1 1-1,1 0 1,-1 0 0,0 0 0,1-1-1,-1 1 1,1 0 0,22-16-123,-12 1 69,-1 0 0,-1-1 1,-1 0-1,0-1 0,9-28 0,-13 36 41,-6 24 14,2 0 1,0-1-1,0 1 0,4 15 1,-4-28 6,1 1 1,0-1 0,0 1 0,0-1 0,1 0 0,-1 1 0,0-1 0,1 0 0,-1 0 0,1 0 0,0 0 0,0 0-1,0-1 1,0 1 0,0 0 0,0-1 0,0 1 0,1-1 0,-1 0 0,0 0 0,1 0 0,-1 0 0,1 0 0,0-1-1,-1 1 1,1-1 0,-1 1 0,5-1 0,9 2 53,1-1 0,0-1-1,19-2 1,-34 2-61,11-2-58,0 0 0,-1-1 0,1 0 0,-1-1 0,1-1 0,-1 0 0,22-13 0,-27 15 0,-10 5 50,0-1-1,0 1 1,0 0 0,0 0-1,1 0 1,-1 0-1,1 0 1,0 0-1,-1 1 1,1-1-1,0 1 1,0 0-1,1-1 1,-1 1 0,0 0-1,1 0 1,0 0-1,0 0 1,0 0-1,0 0 1,0 1-1,1-1 1,-1 4 0,3-6 21,-1 0 1,1 0 0,0 0-1,0 0 1,0-1 0,0 1 0,0-1-1,0 1 1,0-1 0,0 0-1,0 1 1,1-1 0,-1 0 0,0 0-1,0-1 1,0 1 0,3-1 0,3 1 36,24-1 3,0-2 0,55-10 0,-64 7-1030,-1 0-1,28-12 1,-48 18 704,-1-1-1,0 0 1,1 0-1,-1 0 1,1 1-1,-1-1 1,0 0-1,0-1 1,1 1 0,-1 0-1,0 0 1,0 0-1,0-1 1,0 1-1,0-2 1,0 1-287,0 0 0,-1 0 0,0 0 0,1 0 1,-1 0-1,0 0 0,0 0 0,0 0 0,0 0 0,0 0 1,-1 1-1,1-1 0,0 0 0,-1 0 0,0 0 0,1 0 1,-1 0-1,0 1 0,-2-4 0,-16-22-9197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19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16496,'0'0'6438,"65"-23"-6406,-17 19-64,14-5-3780,-2-4-9577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0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181 122 12332,'0'0'11552,"0"9"-10607,-1 4-844,-1-1 0,-1 0-1,0 0 1,0-1 0,-1 1 0,-1 0 0,0-1 0,-1 0-1,0-1 1,-11 17 0,-5 4-44,-1-2 1,-40 40-1,63-68-83,-1 0 1,1-1-1,-1 1 1,1 0-1,-1 0 0,0-1 1,1 1-1,-1-1 0,1 1 1,-1 0-1,0-1 0,0 1 1,1-1-1,-1 0 1,0 1-1,0-1 0,1 0 1,-1 1-1,0-1 0,0 0 1,0 0-1,0 0 0,-1 1 1,7-19-1205,21-32-1068,77-114-1430,14 10 6389,-110 146-2311,-6 6-258,1 0 1,-1 0 0,1 0 0,0 0-1,0 1 1,-1-1 0,1 1 0,0-1-1,0 1 1,1 0 0,1-1-1,-5 31 965,-19 29 367,-46 99 0,42-107-654,2 1 0,-27 96-1,46-138-745,2-12 17,0-26 64,-3-34 8,3 60-113,-1-7-10,0 1 0,-1 0 0,0 0 1,0 1-1,-1-1 0,-7-12 0,10 21 2,1 0 1,0 0-1,-1 0 1,1 0-1,0 0 1,0 1-1,-1-1 1,1 0-1,0 0 0,-1 0 1,1 1-1,0-1 1,0 0-1,0 0 1,-1 1-1,1-1 1,0 0-1,0 1 0,0-1 1,-1 0-1,1 1 1,0-1-1,0 0 1,0 1-1,0-1 1,0 0-1,0 1 0,0-1 1,0 0-1,0 1 1,0-1-1,0 0 1,0 1-1,0-1 1,0 0-1,0 1 1,0-1-1,0 0 0,1 1 1,-1 0-1,1 20-66,0-18 68,1 0 0,0 0 0,0-1 1,0 1-1,0-1 0,1 0 0,-1 0 1,0 1-1,1-1 0,0-1 0,-1 1 1,1 0-1,0-1 0,0 1 0,0-1 1,0 0-1,0 0 0,0 0 0,0-1 1,1 1-1,-1-1 0,0 1 0,4-1 1,12 1 76,-1 0-1,31-3 1,-42 2-45,0-1-1,0 0 1,0-1 0,0 0-1,0 0 1,-1 0-1,1-1 1,-1 0-1,1 0 1,-1-1 0,0 1-1,-1-2 1,1 1-1,0 0 1,-1-1-1,0 0 1,0 0 0,7-11-1,-14 14-96,-9 9 4,-9 12 93,17-15 11,0 0 0,1 0 0,-1 1 0,1-1 0,0 1 0,1-1 0,-1 1 0,1 0 0,0 0 1,0 0-1,0 0 0,1 0 0,0 0 0,-1-1 0,2 1 0,1 10 0,-1-14 8,0 0 0,0 0 0,1 0-1,-1-1 1,0 1 0,1 0 0,-1-1 0,1 1 0,-1-1 0,1 1 0,-1-1-1,1 0 1,-1 1 0,1-1 0,-1 0 0,1 0 0,-1 0 0,1 0 0,-1-1-1,1 1 1,0 0 0,-1-1 0,1 1 0,1-1 0,38-12 691,-19 1-681,0-2 0,0-1 1,30-27-1,-20 17-324,-32 24 247,0 1 0,0 0 0,0 0 0,0 0 0,0 0 1,0 0-1,0 0 0,1 0 0,-1-1 0,0 1 0,0 0 1,0 0-1,0 0 0,0 0 0,0 0 0,1 0 0,-1 0 1,0 0-1,0 0 0,0 0 0,0 0 0,1 0 0,-1 0 0,0 0 1,0 0-1,0 0 0,0 0 0,0 0 0,1 0 0,-1 0 1,0 0-1,0 0 0,0 0 0,0 0 0,0 0 0,1 1 1,-1-1-1,0 0 0,0 0 0,0 0 0,0 0 0,0 0 1,0 0-1,1 0 0,-1 1 0,0-1 0,0 0 0,0 0 0,0 0 1,0 0-1,0 0 0,0 0 0,0 1 0,1 13-231,-5 17 340,-4 23 140,10-24-2068,-2-29 1464,1 0 0,-1 0 0,0 0 0,1 1 0,-1-1 0,1 0-1,-1 0 1,1 0 0,-1 0 0,1 0 0,0 0 0,0 0-1,-1-1 1,1 1 0,0 0 0,0 0 0,1 0 0,14 5-7204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1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114 153 19442,'0'0'4068,"1"10"-3118,0 15-304,-1 1-1,-1-1 1,-1 1-1,-1-1 1,-6 27-1,-43 130 604,3-8-1005,79-296-205,5 0 0,90-207 0,-118 313-65,24-47 38,-28 59-6,-1 0 0,1 0-1,0 0 1,0 0-1,0 1 1,0-1-1,1 1 1,-1 0 0,1 0-1,0 0 1,4-3-1,-7 6-16,0 0 0,-1 0-1,1 0 1,-1 0 0,1 0-1,0 0 1,-1 0 0,1 0-1,0 0 1,-1 0-1,1 0 1,-1 1 0,1-1-1,-1 0 1,1 0 0,0 0-1,-1 1 1,1-1 0,-1 0-1,1 1 1,-1-1 0,1 0-1,-1 1 1,0-1 0,1 1-1,-1-1 1,1 1-1,-1-1 1,0 1 0,1-1-1,-1 1 1,0-1 0,0 1-1,1 0 1,-1-1 0,0 1-1,0-1 1,0 1 0,0-1-1,0 1 1,0 0-1,0-1 1,0 1 0,0 1-1,2 33-62,-2-32 72,-1 16 107,-1 1 0,-1-1 0,-1 0 0,-1 0 0,-10 29 0,11-36 39,4-11-163,-1-1 1,1 1-1,0 0 0,0 0 0,0-1 0,0 1 0,0 0 0,0 0 1,0-1-1,0 1 0,0 0 0,0 0 0,1-1 0,-1 1 1,0 0-1,0-1 0,1 1 0,-1 0 0,0-1 0,1 1 1,-1 0-1,1-1 0,-1 1 0,1-1 0,-1 1 0,1-1 0,-1 1 1,1-1-1,-1 1 0,1-1 0,0 1 0,-1-1 0,1 0 1,0 1-1,0-1 0,0 0 0,39 10-1212,-1-1 202,-36-7 1034,-1-1 0,1 0-1,-1 0 1,0 1 0,1-1 0,-1 1 0,0 0 0,0 0 0,0-1 0,0 1 0,0 1 0,-1-1-1,1 0 1,0 0 0,-1 1 0,0-1 0,1 1 0,-1-1 0,0 1 0,-1-1 0,1 1 0,0 0 0,-1-1-1,1 1 1,-1 0 0,0 0 0,0-1 0,0 1 0,0 0 0,0 0 0,-1-1 0,1 1 0,-1 0-1,0-1 1,0 1 0,0 0 0,0-1 0,0 1 0,-1-1 0,1 0 0,-1 1 0,1-1 0,-1 0-1,0 0 1,0 0 0,0 0 0,0 0 0,-3 2 0,-5 3 257,1 0 1,-2 0-1,1-1 0,-1 0 0,0 0 1,0-1-1,-1-1 0,0 0 1,1-1-1,-1 0 0,0-1 1,-1 0-1,1-1 0,-14 0 0,25-1-370,-1 0-1,0 0 0,1 0 0,-1 0 1,1-1-1,-1 1 0,1 0 0,0-1 1,-1 1-1,1-1 0,-1 0 0,1 1 1,0-1-1,-1 0 0,1 0 0,0 0 1,0 0-1,0 0 0,0 0 0,0 0 1,0 0-1,0-1 0,-1-1 0,1 1-431,0 0-1,0 0 0,1 0 1,0 1-1,-1-1 1,1 0-1,0-1 0,0 1 1,0 0-1,0 0 1,0 0-1,0 0 0,0 0 1,1 0-1,-1 0 1,1 1-1,0-1 0,1-3 1,15-18-8722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1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15439,'0'0'6779,"8"0"-5038,0 2-1344,-1-1 0,1 0 0,0-1 0,-1 0 0,1 0 0,0 0 0,11-3 0,-19 2-385,1 1 0,-1 0 1,0 0-1,1-1 0,-1 1 0,0 0 0,0-1 0,0 1 0,0-1 1,1 1-1,-1 0 0,0-1 0,0 1 0,0-1 0,0 1 1,0 0-1,0-1 0,0 1 0,0-1 0,0 1 0,0 0 1,0-1-1,0 1 0,0-1 0,0 1 0,0 0 0,-1-1 1,1 1-1,0-1 0,0 1 0,0 0 0,-1-1 0,1 1 1,0 0-1,0-1 0,-1 1 0,1 0 0,0-1 0,-1 1 1,1 0-1,0 0 0,-1 0 0,1-1 0,0 1 0,-1 0 1,1 0-1,0 0 0,-1 0 0,1 0 0,-1-1 0,1 1 1,-1 0-1,1 0 0,0 0 0,-1 0 0,1 0 0,-1 0 1,1 0-1,0 1 0,-1-1 0,0 0 0,-27 6 61,26-5-59,1 0-1,-1 1 0,0-1 0,0 1 0,1-1 0,-1 1 0,1-1 0,0 1 0,-1 0 0,1 0 0,0 0 0,0 0 0,0 0 0,0 0 1,0 0-1,1 0 0,-1 0 0,1 0 0,-1 0 0,1 0 0,0 1 0,0-1 0,0 0 0,0 0 0,0 1 0,0-1 0,1 0 0,-1 0 0,1 0 1,-1 0-1,1 0 0,0 0 0,0 0 0,0 0 0,0 0 0,0 0 0,0 0 0,1 0 0,-1-1 0,0 1 0,1 0 0,0-1 0,-1 1 1,1-1-1,0 0 0,0 0 0,0 1 0,0-1 0,0-1 0,0 1 0,0 0 0,0 0 0,0-1 0,0 1 0,0-1 0,0 1 0,3-1 1,25 2-102,0-2 1,0-1-1,0-1 1,-1-2-1,1 0 1,-1-2 0,48-17-1,-76 23 105,-1 0 0,0 0 0,1 0 0,-1 0 0,0 0 0,1 0-1,-1 0 1,0 0 0,1 0 0,-1 0 0,0 0 0,1 0 0,-1 0 0,0 1 0,0-1-1,1 0 1,-1 0 0,0 0 0,1 0 0,-1 1 0,0-1 0,0 0 0,0 0 0,1 1-1,-1-1 1,0 0 0,0 0 0,0 1 0,1-1 0,-1 0 0,0 1 0,0-1 0,0 0 0,0 1-1,0-1 1,0 0 0,0 1 0,0-1 0,0 0 0,0 0 0,0 1 0,0-1 0,0 0-1,0 1 1,-1 23 920,1-6-119,1-17-909,0-1 1,0 1 0,0-1 0,0 1 0,0-1 0,0 1 0,0-1-1,0 0 1,0 0 0,0 0 0,0 1 0,1-1 0,-1 0 0,0 0-1,0-1 1,0 1 0,0 0 0,0 0 0,1 0 0,0-1-1,26-6-7609,-8-3-4562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1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8232,'0'0'19149,"2"11"-17767,3 208 1248,-6-138-2110,1-76-504,0-1 0,0 0 0,0 1 0,1-1 0,0 1 0,0-1 0,0 0 0,0 1 0,1-1 0,0 0 1,-1 0-1,2 0 0,-1 0 0,0-1 0,4 5 0,-4-6-11,0-1 0,0 1 0,0-1 0,1 1 0,-1-1 1,0 0-1,1 0 0,-1 0 0,1 0 0,-1 0 0,1-1 0,-1 1 0,1-1 1,0 0-1,-1 1 0,1-1 0,0 0 0,-1-1 0,1 1 0,0 0 0,-1-1 1,1 1-1,-1-1 0,1 0 0,-1 0 0,1 0 0,3-3 0,5-2-180,-1-1-1,0 0 0,0-1 1,-1 0-1,0-1 0,0 0 1,-1 0-1,0-1 0,8-14 1,0 3 196,-19 28-236,0 0 0,0 1 0,0-1-1,1 1 1,0 0 0,1 0 0,-1 9-1,-1 15-3512,3-31 3439,0 0 0,0 0 1,0 0-1,1 0 1,-1-1-1,0 1 0,0 0 1,0 0-1,1 0 0,-1-1 1,1 1-1,-1 0 0,0 0 1,1-1-1,-1 1 0,1 0 1,-1-1-1,1 1 1,0-1-1,-1 1 0,1-1 1,0 1-1,-1-1 0,1 1 1,0-1-1,0 1 0,-1-1 1,1 0-1,0 0 0,0 1 1,0-1-1,-1 0 0,1 0 1,0 0-1,0 0 1,0 0-1,0 0 0,-1 0 1,1 0-1,0 0 0,0 0 1,1-1-1,13 1-8007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2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0 15855,'0'0'4970,"-9"3"-3304,2-1-1362,0 1 0,-1 0 0,1 1 0,1-1 0,-1 1 0,0 1 0,1-1 0,-9 9 0,12-10-185,1-1-1,-1 1 1,0 0 0,1 0 0,0 0 0,-1 1 0,1-1 0,0 0 0,1 1 0,-1-1 0,1 1 0,-1 0 0,1-1 0,0 1 0,1 0 0,-1 0 0,1 0 0,-1 0 0,1-1 0,0 1 0,1 0 0,0 6-1,0-8-116,0-1 0,0 1 0,0-1 1,0 0-1,0 1 0,0-1 0,1 0 0,-1 0 0,0 1 0,1-1 0,-1 0 0,1 0 0,-1-1 0,1 1 0,-1 0 0,1 0 0,0-1 0,-1 1 0,1-1 0,0 0 0,0 1 0,-1-1 0,1 0 0,0 0 0,2 0 0,47-4-620,-43 1 495,1 0 0,-1-1 0,0 0 0,0-1 1,0 0-1,-1 0 0,0-1 0,7-6 0,35-24 513,-49 36-364,1 0 0,-1 0 0,0 0 0,1-1 0,-1 1 0,0 0 0,1 0 0,-1 0 0,0 0 0,1 0 0,-1 0 0,0 0 0,1 0 0,-1 0 0,0 0 0,1 0 0,-1 0 0,0 0 0,1 0 0,-1 0 0,0 0 0,1 0 0,-1 1 0,0-1 0,1 0 0,-1 0 0,0 0 0,1 0-1,-1 1 1,0-1 0,0 0 0,1 0 0,-1 1 0,0-1 0,0 0 0,1 1 0,-1-1 0,0 0 0,0 0 0,0 1 0,0-1 0,0 0 0,0 1 0,1-1 0,-1 0 0,0 1 0,0 0 0,3 27 547,-3-25-538,0 0-1,1 1 1,-1-1 0,0 0 0,1 1-1,0-1 1,-1 0 0,1 0 0,1 0 0,-1 0-1,2 4 1,0-5-146,1 0 0,-1 0-1,1 0 1,0 0 0,0-1 0,-1 1 0,1-1-1,0 0 1,0 0 0,0 0 0,0-1 0,0 1-1,1-1 1,-1 0 0,0 0 0,0 0-1,0-1 1,0 0 0,0 0 0,4-1 0,6-2-2235,0 0 1,-1-1 0,0 0 0,19-11 0,0-3-7675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2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124 159 12908,'0'0'6983,"-11"1"-4650,2 0-1849,0 0-1,0 1 1,0 0 0,1 0 0,-17 7 0,22-8-363,1 0-1,-1 1 1,0 0 0,1-1 0,-1 1 0,1 0-1,0 0 1,-1 0 0,1 0 0,0 1-1,0-1 1,1 0 0,-1 1 0,0 0-1,1-1 1,-1 1 0,1 0 0,0 0-1,0-1 1,0 1 0,1 0 0,-1 0-1,0 0 1,1 0 0,0 5 0,0-7-111,1 1 0,-1-1 0,1 1 0,0-1 0,-1 1 0,1-1 0,0 0 0,0 1 0,0-1 0,0 0 0,0 0 0,0 1 1,0-1-1,1 0 0,-1 0 0,0-1 0,0 1 0,1 0 0,-1 0 0,1 0 0,-1-1 0,1 1 0,-1-1 0,1 1 0,-1-1 0,1 0 0,-1 0 0,1 0 1,0 1-1,-1-1 0,1-1 0,1 1 0,57-2 240,-49-1-249,0 0 1,0 0-1,-1-1 1,1 0 0,-1-1-1,0 0 1,0 0-1,0-1 1,-1-1 0,10-8-1,4-5-10,-1-1-1,29-36 1,-49 55 8,4-4 0,-1 0-1,0 0 1,0-1 0,-1 1-1,1-1 1,-2 0-1,1 0 1,-1-1 0,0 1-1,3-14 1,-5 20-2,-1 1 0,0-1 0,0 0 0,0 1 0,0-1-1,0 0 1,0 1 0,0-1 0,0 0 0,0 1 0,-1-1 0,1 1 0,0-1 0,0 0 0,0 1 0,-1-1-1,1 1 1,0-1 0,-1 0 0,1 1 0,-1-1 0,1 1 0,0-1 0,-1 1 0,1 0 0,-1-1 0,1 1 0,-1-1-1,0 1 1,1 0 0,-1-1 0,1 1 0,-1 0 0,0 0 0,1-1 0,-1 1 0,0 0 0,1 0 0,-1 0 0,1 0-1,-1 0 1,0 0 0,1 0 0,-1 0 0,0 0 0,1 0 0,-1 0 0,0 1 0,1-1 0,-1 0 0,0 0-1,1 1 1,-1-1 0,1 0 0,-1 1 0,-37 17 107,28-10 73,0 1 0,1 0 0,0 0 0,0 1 0,-13 22 0,18-27-94,1 1 0,-1 0 0,1 0 1,1 1-1,0-1 0,-1 1 0,2-1 0,-1 1 0,1-1 0,0 1 0,0 0 0,1 0 1,1 9-1,-1-14-79,1 1 1,0-1-1,0 0 1,0 1-1,0-1 1,1 0-1,-1 0 1,0 0 0,1 0-1,0 0 1,-1 0-1,1-1 1,0 1-1,0 0 1,0-1-1,0 0 1,0 1-1,0-1 1,1 0 0,-1 0-1,0 0 1,1 0-1,-1-1 1,0 1-1,1 0 1,-1-1-1,1 0 1,-1 0-1,1 0 1,2 0-1,4 1-44,0-1-1,0 0 0,0-1 0,0 0 0,0 0 0,0-1 0,12-4 0,-11 2 20,-1 0 0,1-1 0,-1 0 0,0 0 0,0-1 0,-1-1 0,0 1 0,0-1 0,0-1 0,-1 1 0,0-1 0,0 0 0,-1-1 0,0 0 0,6-13-1,-12 21 17,0 1-1,1-1 1,-1 1-1,0-1 1,0 1 0,0-1-1,0 1 1,0-1-1,0 0 1,-1 1-1,1-1 1,0 1-1,0-1 1,0 1-1,0-1 1,-1 1-1,1 0 1,0-1-1,0 1 1,-1-1-1,1 1 1,0-1-1,-1 1 1,1 0-1,0-1 1,-1 1-1,1 0 1,-1-1-1,1 1 1,-1 0-1,1 0 1,0-1-1,-1 1 1,1 0-1,-1 0 1,1 0-1,-1 0 1,1-1-1,-1 1 1,1 0-1,-1 0 1,0 0-1,1 0 1,-1 0-1,1 0 1,-1 1-1,1-1 1,-1 0-1,1 0 1,-1 0-1,1 0 1,-1 1-1,-30 5-162,26-3 196,1-1-1,0 1 0,0 0 0,0 1 0,0-1 0,0 0 0,0 1 1,1 0-1,0 0 0,0 0 0,0 0 0,0 1 0,1-1 1,-1 1-1,1-1 0,0 1 0,1 0 0,-1 0 0,0 7 1,1-10-50,1 1 1,-1-1-1,1 1 1,0-1-1,0 1 1,0-1-1,0 1 1,1 0-1,-1-1 1,1 1 0,-1-1-1,1 1 1,0-1-1,0 0 1,0 1-1,1-1 1,-1 0-1,0 0 1,1 0-1,-1 0 1,1 0 0,0 0-1,0 0 1,0 0-1,0-1 1,0 1-1,0-1 1,0 1-1,0-1 1,0 0-1,1 0 1,-1 0 0,1 0-1,-1 0 1,1 0-1,-1-1 1,1 1-1,-1-1 1,3 0-1,7 2-909,0-1-1,-1-1 1,1 0-1,0 0 0,20-5 1,-25 4-498,0-1 1,1-1 0,-1 1-1,0-1 1,-1 0 0,8-5-1,14-11-9333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197 125 15022,'0'0'2669,"-9"0"-1222,-12 2-814,1 1 0,-33 8 0,47-9-447,0-1 0,0 1-1,0 0 1,0 0 0,1 1 0,-1 0 0,1 0 0,0 0 0,0 0 0,0 1 0,0 0 0,0 0 0,1 1 0,0-1 0,-6 8 0,10-11-166,-1 0 1,1-1-1,-1 1 0,1 0 0,-1 0 1,1 0-1,-1 0 0,1 0 1,0 0-1,0 0 0,0 0 0,-1 0 1,1 0-1,0 0 0,0 0 1,0 0-1,0 0 0,1 0 0,-1 0 1,0 0-1,0 0 0,1 0 1,-1 0-1,0 0 0,1 0 0,-1-1 1,1 1-1,-1 0 0,1 0 1,-1 0-1,1-1 0,0 1 0,0 0 1,-1 0-1,1-1 0,0 1 1,0-1-1,0 1 0,-1-1 0,1 1 1,0-1-1,0 1 0,0-1 1,0 0-1,0 1 0,0-1 0,0 0 1,0 0-1,1 0 0,8 2 279,0-1 0,1 0 0,19-2 0,-17 1-53,9-1-141,0-1 0,0-1 0,0-1 0,0-1 0,-1-1 0,0-1 0,30-13 0,-35 12-242,0 0-1,0 0 1,-1-2-1,0 0 1,-1 0 0,0-1-1,-1-1 1,0-1-1,19-24 1,-30 35 129,-1 0 0,1 0 0,-1 0 0,0 0 0,1-1 0,-1 1 1,0 0-1,0-1 0,-1 1 0,1-1 0,0 1 0,-1-1 0,0 0 0,1 1 0,-1-1 1,0 1-1,-1-4 0,1 5-7,-1 0 1,0 0 0,1 0-1,-1-1 1,0 1 0,0 1-1,0-1 1,0 0 0,0 0-1,0 0 1,0 0 0,0 1-1,0-1 1,0 0 0,0 1-1,0-1 1,-1 1-1,1-1 1,0 1 0,0 0-1,-1 0 1,1-1 0,0 1-1,0 0 1,-1 0 0,1 0-1,0 0 1,-1 0 0,1 1-1,0-1 1,0 0 0,-1 1-1,-1 0 1,-4 1 13,0 0 0,1 0 1,-1 1-1,0 0 0,1 1 0,0-1 1,0 1-1,0 1 0,0-1 0,0 1 1,1 0-1,0 0 0,-8 10 0,9-10 44,0 0-1,0 0 0,1 0 1,0 1-1,0-1 1,0 1-1,0 0 0,1 0 1,0 0-1,0 0 0,1 0 1,-1 0-1,1 1 1,1-1-1,-1 12 0,2-16-13,0 0 1,-1 0-1,1 0 0,0 0 0,0 0 1,0 0-1,1 0 0,-1 0 1,0-1-1,1 1 0,-1 0 0,1-1 1,-1 1-1,1-1 0,0 0 0,0 1 1,-1-1-1,1 0 0,0 0 0,0 0 1,0-1-1,0 1 0,0 0 0,1-1 1,2 1-1,60 7 901,-61-8-864,18 2-51,0-2 1,0 0-1,0-1 1,0-1-1,0-1 1,-1-1-1,1-1 1,-1-1-1,0-1 1,35-16-1,-55 22-20,0 1-1,0-1 0,1 1 1,-1-1-1,0 0 0,0 1 0,0-1 1,0 0-1,0 0 0,0 0 1,0 0-1,-1 0 0,1 0 0,0 0 1,0 0-1,-1 0 0,1 0 1,0-2-1,-1 2-9,0 1 0,-1-1 0,1 1 0,0-1 1,-1 1-1,1-1 0,-1 1 0,1 0 0,0-1 0,-1 1 0,1 0 0,-1-1 1,1 1-1,-1 0 0,1-1 0,-1 1 0,0 0 0,1 0 0,-1 0 0,1-1 1,-1 1-1,1 0 0,-1 0 0,0 0 0,1 0 0,-2 0 0,-5-1-39,-1 1-1,0 0 0,0 0 1,1 1-1,-10 2 0,9-1 86,-1 1 0,1 0 1,0 0-1,0 1 0,0 0 0,-9 6 0,15-8 14,-1 0-1,0-1 1,1 1 0,0 0-1,-1 1 1,1-1 0,0 0 0,0 1-1,0-1 1,0 1 0,1-1-1,-1 1 1,1 0 0,-1 0-1,1 0 1,0-1 0,0 1 0,0 1-1,1-1 1,-1 0 0,0 4-1,2-4-20,0-1-1,0 1 1,1-1-1,-1 1 1,0-1-1,1 1 1,0-1-1,-1 0 1,1 0 0,0 0-1,0 0 1,0 0-1,0 0 1,1-1-1,-1 1 1,0-1-1,1 1 1,-1-1-1,1 0 1,-1 0-1,1 0 1,4 1-1,61 15-884,-36-15-2491,-4-2-2435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3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14029,'0'0'8285,"-9"6"-6929,-1 3-934,0-1 0,0 2 0,1-1-1,0 1 1,0 1 0,1 0 0,1 0-1,-1 0 1,2 1 0,0 0-1,0 0 1,-5 18 0,8-16-310,0 0 0,1 0-1,0 0 1,1 0 0,0 0 0,2 15 0,0-22-439,0-1 0,0 1 1,1 0-1,0-1 0,0 1 0,4 8 1,-5-12-320,1 0 0,0 0 0,-1-1 0,1 1 0,0-1 0,0 1 0,0-1 0,1 0-1,-1 0 1,1 0 0,-1 0 0,1 0 0,-1-1 0,5 3 0,4-2-4895,0-1-2584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3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0 15695,'0'0'9700,"-2"2"-9279,-21 17 283,10-10-231,1 1 0,0 0-1,-18 22 1,30-32-480,0 0 1,0 1 0,0-1-1,0 0 1,0 0-1,0 0 1,0 1-1,-1-1 1,1 0-1,0 0 1,0 1-1,0-1 1,0 0-1,0 0 1,0 1 0,0-1-1,0 0 1,1 0-1,-1 0 1,0 1-1,0-1 1,0 0-1,0 0 1,0 1-1,0-1 1,0 0 0,0 0-1,1 0 1,-1 0-1,0 1 1,0-1-1,0 0 1,0 0-1,1 0 1,-1 0-1,0 1 1,0-1 0,0 0-1,1 0 1,-1 0-1,0 0 1,0 0-1,1 0 1,-1 0-1,0 0 1,0 0-1,0 0 1,1 0-1,-1 0 1,0 0 0,0 0-1,1 0 1,-1 0-1,0 0 1,0 0-1,1 0 1,-1 0-1,0 0 1,0 0-1,1-1 1,16 0-495,-17 1 488,67-13-1806,-49 8 1569,0 1 1,0 1 0,0 1 0,0 0-1,22 2 1,-39 0 260,0 0 0,0 0-1,-1 0 1,1 0 0,0 0 0,0 0-1,0 0 1,0 0 0,0 0-1,0 1 1,0-1 0,0 0 0,-1 1-1,1-1 1,0 0 0,0 1 0,0-1-1,-1 1 1,1-1 0,0 1-1,-1 0 1,1-1 0,0 1 0,-1 0-1,1-1 1,-1 1 0,1 0-1,-1 0 1,1 0 0,-1 0 0,0-1-1,1 1 1,-1 0 0,0 0 0,0 0-1,0 0 1,0 0 0,1 0-1,-1 0 1,0-1 0,-1 1 0,1 0-1,0 0 1,0 1 0,-1 1 175,0-1 0,0 1 0,0-1-1,0 0 1,0 1 0,-1-1 0,1 0 0,-1 0 0,1 0 0,-1 0 0,0 0 0,0 0 0,-3 2 0,-7 4 461,0-1 0,0 0 1,-1-2-1,1 1 0,-1-1 1,-16 3-1,16-5-1102,-1-1 0,0 0 1,-19 0-1,32-2-61,-4-1-2519,3-8-9435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4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39 15054,'-6'40'9272,"-16"67"-7732,-1 3-874,9-42-249,-18 113 57,34-190-354,1 0-1,0 0 1,0 0 0,8-15-1,3-9-60,26-77 18,-17 40-37,4 0 0,50-93 0,-76 161-59,0-1 0,1 1 0,-1-1 0,1 1-1,-1 0 1,1 0 0,0 0 0,0 0 0,0 0-1,0 0 1,0 0 0,0 1 0,1-1-1,-1 1 1,1 0 0,-1-1 0,1 1 0,-1 0-1,1 0 1,-1 1 0,1-1 0,0 1 0,0-1-1,3 1 1,-4 0-20,1 1 0,0 0 1,-1 0-1,1 0 0,-1 0 0,0 0 0,1 1 0,-1-1 0,0 1 0,0 0 1,0-1-1,0 1 0,0 0 0,0 0 0,0 0 0,-1 0 0,1 1 0,-1-1 1,1 0-1,-1 1 0,0-1 0,0 1 0,0-1 0,0 4 0,2 4 45,0 0-1,-2 0 1,1 1-1,-1-1 1,0 0-1,-1 0 1,-1 1-1,1-1 1,-2 0-1,1 0 0,-1 0 1,-1 0-1,0 0 1,-8 18-1,9-23 62,0 0-1,-1-1 1,1 1-1,-1 0 0,0-1 1,-1 0-1,1 0 1,-1 0-1,1 0 0,-1 0 1,-1-1-1,1 0 1,0 0-1,-1 0 1,1 0-1,-1-1 0,0 1 1,0-1-1,0-1 1,0 1-1,0-1 0,-1 1 1,1-1-1,0-1 1,-1 1-1,1-1 0,0 0 1,-1 0-1,1-1 1,-7-1-1,8 1-195,-1-1 0,1 0 1,0 0-1,0 0 0,0-1 0,0 0 1,1 1-1,-1-1 0,1-1 0,-1 1 0,1 0 1,0-1-1,0 0 0,-3-4 0,4 4-569,0 1 0,0 0 0,0-1 1,1 1-1,-1-1 0,1 1 0,0-1 0,0 1 0,0-1 0,-1-6 0,14 8-9306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5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149 181 4164,'2'-8'6112,"-1"1"-5296,3-12 2533,-1 1 0,-1-1-1,-1-31 1,-1 48-3266,0 1 0,0 0 0,-1 0 0,1 0 0,0-1 0,-1 1 0,1 0 0,0 0 0,-1 0 0,1 0 0,-1 0 0,0 0 0,1 0 0,-1 0 0,0 0 0,0 0 0,1 0 0,-1 0 0,0 0 0,0 0 0,0 1 0,0-1 0,0 0 0,0 1 0,0-1 1,-1 1-1,1-1 0,0 1 0,0-1 0,0 1 0,0 0 0,-1 0 0,1 0 0,0 0 0,0 0 0,-1 0 0,1 0 0,0 0 0,0 0 0,0 0 0,-1 0 0,1 1 0,-1 0 0,-3 0-86,0 1 1,0-1 0,1 1 0,-1 0-1,1 0 1,0 1 0,0 0 0,0-1 0,-6 6-1,6-3-2,-42 46 260,43-49-214,1 1-1,0 0 1,0 0 0,0-1 0,0 1 0,1 1-1,-1-1 1,1 0 0,0 0 0,0 0 0,0 1-1,0-1 1,0 1 0,1-1 0,-1 7-1,6-10 12,-1 1 0,1-1-1,0 0 1,-1-1-1,1 1 1,0-1 0,-1 0-1,8-2 1,33-12-9,-36 10-115,1 1 0,0 1 0,0 0 0,0 0 0,0 1 0,1 0-1,-1 0 1,0 1 0,1 1 0,-1 0 0,17 2 0,-25-1 55,-1-1 1,1 1 0,-1 0 0,1 0-1,-1 0 1,0 0 0,1 0-1,-1 0 1,0 0 0,0 0-1,0 0 1,0 0 0,0 1-1,0-1 1,0 0 0,0 1-1,-1-1 1,1 1 0,-1-1-1,1 1 1,-1-1 0,1 1-1,-1 3 1,4 40-28,-4-39 101,0-5 76,4-35 1650,-2-28-1053,-3 42-1182,2 1 0,0-1 0,6-26 0,-7 45 242,1 0-1,0 0 1,-1 0-1,1 1 1,0-1 0,0 0-1,0 0 1,0 1 0,0-1-1,0 1 1,0-1-1,0 1 1,0-1 0,0 1-1,0 0 1,0-1 0,0 1-1,0 0 1,0 0-1,1 0 1,-1 0 0,0 0-1,2 0 1,36 1-3634,-27-1 1387,19 0-3655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5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0 1986,'0'0'12155,"-8"1"-8546,4 0-3453,0-1-1,1 1 1,-1 0-1,0 0 1,1 1 0,-1-1-1,1 1 1,0-1-1,-1 1 1,1 0-1,0 1 1,0-1-1,0 0 1,-3 4 0,1 0 113,0 1 0,0-1 0,0 1 0,1 0 0,-1 1 0,-4 12 0,3-4 3,1 0 0,1 0 0,0 0-1,1 1 1,1-1 0,0 1 0,1 0-1,1-1 1,2 19 0,-2-32-256,0-1 0,1 0 0,-1 1-1,0-1 1,1 0 0,-1 1 0,1-1 0,0 0 0,0 0 0,0 0 0,0 0 0,0 0 0,0 0 0,0 0 0,1 0 0,-1 0 0,1 0 0,0-1 0,-1 1 0,1 0 0,0-1 0,0 0-1,0 1 1,0-1 0,0 0 0,0 0 0,0 0 0,0 0 0,0-1 0,1 1 0,-1 0 0,0-1 0,1 0 0,-1 1 0,0-1 0,1 0 0,-1 0 0,0 0 0,1-1 0,-1 1 0,0-1-1,0 1 1,5-2 0,6-2 117,0-1 1,0 1-1,-1-2 0,1 0 0,-1 0 0,11-9 0,-20 12-96,0 1 0,0 0 1,1 0-1,-1 0 0,0 0 0,1 1 0,-1 0 0,1-1 0,0 1 0,-1 0 0,7 0 1,-9 1-35,0 0 1,0 0 0,-1 0 0,1 0 0,0 1-1,-1-1 1,1 0 0,0 0 0,-1 1 0,1-1-1,0 1 1,-1-1 0,1 0 0,-1 1-1,1-1 1,-1 1 0,1 0 0,-1-1 0,1 1-1,-1-1 1,1 1 0,-1 0 0,5 27 24,-5-25-20,0-1 0,0 0 1,0 1-1,0-1 0,0 0 1,1 0-1,-1 1 0,0-1 1,1 0-1,0 0 0,0 0 1,-1 1-1,1-1 0,0 0 1,1 0-1,-1-1 0,0 1 1,1 0-1,-1 0 0,1 0 1,-1-1-1,1 1 0,0-1 1,0 1-1,1 0 0,1-1-3,-1 0 0,1 0 0,-1-1 0,0 1 0,1-1-1,-1 0 1,1 0 0,-1 0 0,1 0 0,-1-1 0,1 1-1,-1-1 1,0 0 0,1 0 0,-1 0 0,4-2 0,25-13-1010,-27 13 858,0 0 0,0 0 0,0 1-1,0 0 1,0 0 0,1 0 0,-1 1 0,1-1 0,-1 1-1,1 1 1,5-1 0,-9 2 138,-1 0 1,0 1-1,0-1 1,0 0-1,0 1 0,0-1 1,0 1-1,-1 0 0,1-1 1,0 1-1,-1 0 1,1-1-1,-1 1 0,1 3 1,8 19 105,-7-22-66,0-1-1,0 1 1,1 0 0,-1-1-1,1 1 1,-1-1 0,1 0-1,-1 0 1,1 0-1,0 0 1,-1 0 0,1 0-1,0-1 1,0 1 0,0-1-1,-1 0 1,1 0 0,0 0-1,0 0 1,0-1 0,-1 1-1,1-1 1,0 0-1,0 1 1,-1-1 0,1-1-1,0 1 1,-1 0 0,1 0-1,2-3 1,9-4-17,-1 0 0,0-1 0,-1 0 0,13-12 0,-20 15-83,-2 4 37,1 0 0,-1-1 1,-1 1-1,1-1 0,0 0 1,-1 0-1,1 0 0,-1 0 0,0 0 1,0-1-1,0 1 0,-1-1 1,1 1-1,1-8 0,-3 11 30,-1 0 1,1-1-1,0 1 0,-1 0 0,1-1 0,-1 1 0,1 0 1,-1-1-1,1 1 0,-1 0 0,1 0 0,-1 0 1,1-1-1,-1 1 0,1 0 0,-1 0 0,1 0 0,-1 0 1,1 0-1,-1 0 0,1 0 0,-1 0 0,1 0 0,-1 0 1,1 0-1,-1 0 0,1 1 0,-1-1 0,1 0 1,-2 1-1,-18 5 282,17-4-204,0 0 0,0 1-1,0-1 1,0 1 0,0 0-1,1 0 1,-1 0-1,1 0 1,-3 6 0,4-9-51,1 1 1,-1 0 0,1-1 0,0 1-1,-1 0 1,1-1 0,0 1-1,-1 0 1,1 0 0,0-1 0,0 1-1,0 0 1,0 0 0,0 0-1,0-1 1,0 1 0,0 0 0,0 0-1,0-1 1,0 1 0,0 0 0,1 0-1,-1 0 1,0-1 0,0 1-1,1 0 1,-1-1 0,1 1 0,-1 0-1,1-1 1,-1 1 0,1-1-1,-1 1 1,1 0 0,-1-1 0,1 1-1,0-1 1,-1 0 0,1 1-1,0-1 1,-1 1 0,1-1 0,0 0-1,-1 0 1,1 1 0,0-1-1,0 0 1,0 0 0,-1 0 0,1 0-1,0 0 1,1 0 0,-1 0-19,0 0 1,0 0 0,0 1 0,0-1-1,0 0 1,0 0 0,0 1-1,-1-1 1,1 1 0,0-1-1,0 0 1,0 1 0,-1 0-1,1-1 1,0 1 0,-1-1 0,1 1-1,0 0 1,-1 0 0,1-1-1,-1 1 1,1 0 0,-1 0-1,1 0 1,-1 0 0,0-1-1,1 1 1,-1 0 0,0 0 0,0 0-1,0 0 1,1 0 0,-1 0-1,0 0 1,0 0 0,-1 0-1,1 0 1,0 0 0,0-1-1,0 1 1,-1 1 0,3 18-2379,-1-19 1975,0 0-1,0 0 0,-1-1 1,1 1-1,0 0 0,0-1 0,0 1 1,-1 0-1,1-1 0,0 1 1,0-1-1,0 0 0,0 1 0,0-1 1,0 0-1,0 0 0,0 1 1,0-1-1,0 0 0,0 0 1,0 0-1,1 0 0,0-1 0,11 1-4402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6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0 138 8840,'0'0'14894,"10"-2"-13345,8-2-1045,0-2 0,24-9 0,-19 5-443,0 2 1,33-7 0,-55 15-68,-1-1 0,1 1-1,-1 0 1,1 0 0,-1 0 0,1 0-1,-1 0 1,1 0 0,-1 0 0,1 0 0,-1 0-1,1 0 1,-1 0 0,1 0 0,-1 0-1,1 1 1,-1-1 0,1 0 0,-1 0-1,1 0 1,-1 1 0,1-1 0,-1 0-1,1 1 1,-1-1 0,1 0 0,-1 1-1,0-1 1,1 1 0,-1-1 0,0 0-1,1 1 1,-1-1 0,0 1 0,1 20 648,-2-10 45,17-27 1982,-10 5-2492,0 0 1,0 0 0,-1 0 0,-1-1-1,0 0 1,3-16 0,-5 28-299,0-1 0,0 0-1,0 1 1,0-1 0,0 1 0,-1 0 0,1-1 0,0 1 0,0 0 0,0 0 0,0 0 0,0 1 0,4 0 0,-5-1-106,97 10-9542,-54-10 1115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6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88 200 3908,'0'0'6043,"-8"-11"-3545,-3-7-1855,-28-42 2833,12 16 2665,27 43-6039,-1 1 0,1-1 0,0 0 0,-1 1 0,1-1 0,0 0 0,0 1 0,0-1 0,-1 0 0,1 0 0,0 1 0,0-1 0,0 0 0,0 0 0,0 1-1,0-1 1,0 0 0,1 0 0,-1 1 0,0-1 0,0 0 0,0 0 0,1 1 0,-1-1 0,0 0 0,1 1 0,-1-1 0,1 1 0,-1-1 0,1 0-1,-1 1 1,1-1 0,-1 1 0,1-1 0,0 1 0,-1-1 0,1 1 0,-1 0 0,1-1 0,0 1 0,0 0 0,-1 0 0,1-1 0,0 1 0,-1 0-1,1 0 1,0 0 0,0 0 0,-1 0 0,1 0 0,0 0 0,0 0 0,1 0 0,47 1 111,-46 0 43,1-1-246,1 0-1,-1 0 1,1 1-1,-1 0 1,1 0-1,-1 0 1,1 1-1,-1-1 1,0 1-1,0 0 1,0 0-1,0 1 0,0-1 1,0 1-1,-1 0 1,1 0-1,-1 0 1,0 0-1,0 0 1,0 1-1,0 0 1,0-1-1,-1 1 1,0 0-1,0 0 1,0 1-1,0-1 1,0 0-1,-1 1 1,0-1-1,0 0 1,0 1-1,-1 0 1,1-1-1,-2 9 1,1-12-10,0 1 1,0-1 0,0 0-1,0 1 1,0-1-1,0 1 1,0-1 0,0 1-1,1-1 1,-1 0 0,0 1-1,1-1 1,0 0-1,-1 1 1,1-1 0,-1 0-1,1 1 1,0-1-1,0 0 1,0 0 0,0 0-1,0 0 1,0 0-1,0 0 1,3 1 0,-1-1 22,0 0 1,0-1-1,1 1 1,-1-1 0,0 0-1,1 0 1,-1-1-1,1 1 1,-1-1 0,0 1-1,6-3 1,5-1 19,0-1 0,0-1 0,0 0 0,-1-1 0,16-10 1,-21 12-32,0 0 0,0-1 0,-1 0 0,0 0 0,0 0 0,-1-1 0,0 0 0,0 0 0,8-14 0,-13 19-181,0 0-1,0 0 1,0 0 0,-1 0 0,1 0-1,-1 0 1,1-1 0,-1 1 0,0 0 0,0 0-1,1 0 1,-2 0 0,1-1 0,0 1 0,0 0-1,-1 0 1,1 0 0,-2-4 0,1 4-291,0 1-1,0 0 1,0-1 0,0 1 0,-1 0 0,1-1 0,0 1-1,0 0 1,-1 0 0,1 0 0,-1 0 0,1 1 0,-1-1 0,1 0-1,-1 0 1,1 1 0,-1-1 0,0 1 0,1 0 0,-1-1-1,0 1 1,0 0 0,-2 0 0,-9 0-5215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7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13293,'0'0'11472,"-9"3"-11568,4-2 101,3 0-1,0-1 0,0 0 0,0 0 0,1 1 0,-1-1 0,0 1 0,0 0 0,1 0 0,-1-1 0,0 1 0,1 0 0,-1 0 0,1 0 0,-1 1 0,1-1 0,0 0 1,-1 0-1,1 1 0,0-1 0,0 1 0,0-1 0,0 1 0,0 0 0,0-1 0,0 1 0,1 0 0,-1-1 0,1 1 0,-1 0 0,1 0 0,0 0 0,-1 0 0,1-1 0,0 1 0,0 0 0,1 2 0,-1-2 12,0-1 0,1 0 0,-1 0-1,1 0 1,-1 0 0,1 0 0,0 0-1,-1 0 1,1 0 0,0 0 0,-1 0-1,1 0 1,0 0 0,0-1-1,0 1 1,0 0 0,0-1 0,0 1-1,0 0 1,0-1 0,0 1 0,0-1-1,1 0 1,-1 1 0,0-1-1,0 0 1,0 0 0,0 0 0,1 0-1,1 0 1,42 0 376,-39 0-343,7-2-33,1 0-1,0-1 0,-1-1 1,0 0-1,19-9 1,-17 7-76,0 0 1,0 1 0,23-4 0,-38 9 45,1 0-1,0 0 0,-1 0 1,1 0-1,-1 0 1,1 1-1,0-1 0,-1 0 1,1 1-1,-1-1 1,1 0-1,-1 1 1,1-1-1,-1 0 0,1 1 1,-1-1-1,1 1 1,-1-1-1,0 1 0,1-1 1,-1 1-1,0-1 1,1 1-1,-1-1 0,0 1 1,0 0-1,1-1 1,-1 1-1,0-1 0,0 1 1,0 0-1,0-1 1,0 1-1,0 0 0,0-1 1,0 2-1,-1 33 534,1-24-348,0-10-139,1 0 0,0-1 0,-1 1 0,1 0 0,0-1 1,-1 1-1,1-1 0,0 1 0,0-1 0,-1 1 0,1-1 0,0 1 0,0-1 1,0 0-1,0 1 0,0-1 0,0 0 0,0 0 0,0 0 0,-1 1 1,1-1-1,0 0 0,0 0 0,0-1 0,0 1 0,0 0 0,0 0 0,0 0 1,1-1-1,32-5 167,7-16-5606,-21 9-2302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7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12011,'0'0'10859,"-4"68"-10027,1-30-223,-3 0-289,1 1-192,1-3-96,2-1-832,-4-8-2339,-3-6-1442,2-6-2882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8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1 141 15983,'0'0'1463,"4"-12"218,-2 6-1550,1-1-1,-1 1 0,2 0 0,-1 0 0,0 0 1,1 0-1,1 0 0,-1 1 0,0-1 0,1 1 1,0 1-1,1-1 0,-1 1 0,1 0 0,0 0 1,-1 0-1,11-4 0,-2 2-149,0 1 0,0 0 0,0 1 0,1 1-1,-1 0 1,1 1 0,0 0 0,0 2 0,-1-1 0,1 2 0,21 3 0,-26-2-35,0 0 1,0 1 0,-1 0-1,1 0 1,-1 1-1,0 1 1,0-1 0,0 2-1,-1-1 1,1 1-1,-1 0 1,-1 1 0,1 0-1,-1 0 1,0 0-1,-1 1 1,8 13 0,-3-5 55,-1 1 1,-1 1 0,-1-1 0,10 32 0,-16-45 43,-1 1 0,0-1 0,0 1 0,0 0 0,0 0 0,-1 0 0,0-1 0,0 1 0,0 0 0,0 0 0,-1 0 0,0 0 0,0-1 0,0 1-1,-1 0 1,1-1 0,-1 1 0,0-1 0,-1 0 0,1 1 0,-1-1 0,1 0 0,-1-1 0,-5 5 0,-10 7 338,-1-1 0,-1 0 0,0-2 0,-1-1 0,0 0 0,-1-2 0,0 0 0,-1-1 0,1-2 0,-1 0 0,-1-1 0,-46 2 0,64-6-588,0-1 1,0-1-1,0 1 1,0-1-1,-1 0 1,1-1-1,0 1 1,1-1-1,-1 0 1,0-1-1,-6-3 1,9 4-333,0 0 0,0 0 0,1 0 0,-1-1 0,1 1 0,-1-1 0,1 0 0,0 0 0,0 0 0,0 0 0,0 0 0,1 0 0,-1 0 0,1 0 0,0-1 0,0 1 0,0-1-1,0 1 1,1-1 0,-1-4 0,0-19-5731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83 17136,'-12'3'555,"4"-1"-385,1 0 0,-1 1 0,0 0 0,1 0 0,-1 1 0,1 0 0,0 1-1,0-1 1,1 1 0,-1 0 0,1 1 0,0 0 0,1 0 0,-1 0 0,1 0 0,-5 10-1,2-3 215,0 0-1,2 1 1,-1 0-1,2 0 1,0 0-1,1 0 1,0 1-1,1 0 1,0 0-1,2 0 1,-1 30-1,3-43-328,-1 0-1,0 0 1,1 0-1,-1 0 1,1-1 0,0 1-1,-1 0 1,1 0-1,0 0 1,0-1-1,0 1 1,0-1 0,1 1-1,-1 0 1,0-1-1,1 0 1,-1 1-1,1-1 1,-1 0 0,3 2-1,0-1 42,1 0 0,-1-1-1,0 1 1,1-1 0,-1 0 0,1 0-1,-1 0 1,8 0 0,4-1 156,0 0 0,-1-1-1,1-1 1,19-5 0,-11 0-265,-1 0 0,-1-2 1,1 0-1,-1-2 0,-1 0 0,0-2 0,-1 0 0,0-1 0,18-18 0,-23 19-59,-1 0-1,-1-1 0,0-1 0,0 0 0,-2-1 0,0 0 0,-1-1 0,0 0 0,-2 0 0,0-1 1,9-31-1,-15 44 35,-1-1 0,0 1 0,0-1 0,-1 1 0,1-1 0,-2-8 0,1 13 27,0 0 1,0 1 0,-1-1-1,1 0 1,0 0-1,0 0 1,-1 1-1,1-1 1,-1 0-1,1 0 1,0 0-1,-1 1 1,0-1-1,1 0 1,-1 1-1,1-1 1,-1 1-1,0-1 1,1 1-1,-1-1 1,0 1-1,0-1 1,1 1-1,-1 0 1,0-1 0,0 1-1,0 0 1,0 0-1,1-1 1,-1 1-1,0 0 1,0 0-1,0 0 1,0 0-1,0 0 1,0 0-1,1 0 1,-1 1-1,0-1 1,0 0-1,0 0 1,0 1-1,1-1 1,-1 0-1,0 1 1,-1 0 0,-5 2-28,0 1 0,1 0 0,-1 0 0,1 0 0,0 1 0,0 0-1,0 0 1,0 0 0,1 1 0,-6 7 0,-43 67-52,53-78 86,-11 18 147,1 1 1,1 0-1,-8 24 0,15-35-75,0 0-1,0 0 1,1 0 0,0 0-1,1 1 1,0-1-1,1 0 1,0 1 0,2 14-1,-1-22-53,1 0-1,-1 0 0,0 0 0,1 0 1,0 0-1,-1-1 0,1 1 1,0-1-1,1 1 0,-1-1 0,0 0 1,1 0-1,-1 0 0,1 0 1,0 0-1,-1 0 0,1-1 0,0 1 1,0-1-1,0 0 0,0 0 1,0 0-1,1 0 0,-1-1 0,0 1 1,5-1-1,13 3 126,-1-2-1,40-2 1,-50 0-113,6 0-22,0 0 1,0-2-1,-1 0 1,1-1-1,-1 0 0,0-1 1,0-1-1,0-1 0,-1 0 1,26-17-1,-59 49 1262,18-25-1265,1 1 0,-1-1 1,1 0-1,0 1 0,-1-1 0,1 1 0,0-1 0,0 1 0,-1-1 1,1 1-1,0-1 0,0 1 0,0-1 0,0 1 0,-1 0 0,1-1 1,0 1-1,0-1 0,0 1 0,0-1 0,0 1 0,1-1 0,-1 1 1,0 0-1,0-1 0,0 1 0,0-1 0,1 1 0,-1-1 0,0 1 1,0-1-1,1 1 0,-1-1 0,0 1 0,1-1 0,-1 0 0,0 1 0,1-1 1,-1 1-1,1-1 0,-1 0 0,1 0 0,-1 1 0,1-1 0,-1 0 1,1 0-1,-1 1 0,1-1 0,-1 0 0,1 0 0,-1 0 0,1 0 1,0 0-1,-1 0 0,1 0 0,-1 0 0,1 0 0,-1 0 0,2 0 1,17-1 36,1-1 1,-1-1 0,0-1-1,0 0 1,-1-1 0,1-1 0,-1-1-1,0-1 1,-1 0 0,0-1-1,20-14 1,-27 19-515,-8 10 195,-12 25 131,8-25 170,-1-1-1,1 2 0,0-1 0,1 0 1,-1 0-1,1 1 0,0 9 0,1-15-9,1 0 0,0 0 0,0 0 0,-1 0 0,1 0 0,0 0 0,0 0 0,0 0 0,0-1 0,0 1 0,0 0 0,1-1-1,-1 1 1,0-1 0,0 1 0,0-1 0,0 1 0,1-1 0,-1 0 0,0 0 0,0 0 0,1 0 0,-1 0 0,0 0 0,0 0 0,2 0-1,38-3 263,-26-1-700,-1-1 0,1 0 0,-1-1 0,0-1 0,17-10 0,-17 9-761,0-2-1,0 0 1,0-1 0,-1 0 0,-1-1-1,0 0 1,-1-1 0,11-15-1,-20 19 3007,-13 16-632,-16 15 234,21-16-1233,1-1 1,1 1 0,-1-1 0,1 1 0,0 0 0,0 1-1,1-1 1,0 1 0,0 0 0,0 0 0,1 0 0,0 0 0,1 0-1,-1 0 1,1 0 0,1 1 0,-1-1 0,1 0 0,2 10-1,4-4-939,2-11-5514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9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12 429 288,'0'0'24648,"-3"-6"-24216,2 5-430,0 1 1,1-1-1,-1 0 0,0 1 1,1-1-1,-1 0 0,1 0 1,-1 1-1,1-1 0,-1 0 1,1 0-1,0 0 0,0 0 1,-1 0-1,1 0 0,0 0 1,0 0-1,0 1 0,0-1 1,0 0-1,0 0 0,0 0 1,0 0-1,0 0 0,0 0 1,1 0-1,-1 0 1,0 0-1,1-1 0,32-3 92,-7 5 25,-13-2-62,0 0 1,0 0 0,0-1-1,0-1 1,0 0-1,-1-1 1,0 0-1,14-8 1,-21 10-42,-1 1 0,1-1 0,-1 1 1,0-1-1,0 0 0,0-1 0,-1 1 1,1-1-1,-1 1 0,1-1 0,-1 0 1,-1-1-1,1 1 0,0 0 0,-1-1 0,0 1 1,0-1-1,0 0 0,-1 0 0,0 1 1,0-1-1,0 0 0,0 0 0,-1-8 0,0 12-47,0-1-1,-1 0 0,1 0 0,-1 0 0,0 1 0,0-1 0,0 0 0,1 1 0,-1-1 0,-1 1 0,1-1 0,0 1 0,0-1 0,0 1 0,-1 0 0,1 0 0,-1 0 0,1-1 1,-1 1-1,1 1 0,-1-1 0,0 0 0,0 0 0,1 1 0,-1-1 0,0 0 0,0 1 0,0 0 0,1 0 0,-1-1 0,0 1 0,0 0 0,-3 1 0,0-1-27,-1 0-1,0 0 1,1 1-1,-1 0 1,1 0 0,-1 0-1,1 1 1,-1 0-1,1 0 1,-6 3-1,2 1 48,0 1-1,1 0 1,0 0-1,0 0 1,1 1-1,0 0 1,0 1 0,1-1-1,0 1 1,1 1-1,0-1 1,0 1-1,1 0 1,0 0-1,1 0 1,0 0-1,0 1 1,1-1-1,1 1 1,-1 18 0,2-27 9,1 0 1,-1 1-1,0-1 1,1 0-1,0 0 1,-1 0-1,1 0 1,0 0 0,0 0-1,0-1 1,0 1-1,1 0 1,-1 0-1,0-1 1,1 1 0,-1-1-1,1 1 1,-1-1-1,1 0 1,3 3-1,0-2 19,-1 0-1,0-1 0,1 1 0,0-1 1,-1 0-1,1 0 0,0 0 0,0 0 0,5-1 1,2 0 26,-1-1 0,1 0 0,0 0 0,-1-2 0,1 1 0,-1-1 0,13-6 0,-5 1 2,-1-2-1,0 0 0,0-1 0,-1-1 0,0 0 0,-2-2 1,1 0-1,-1 0 0,-1-1 0,20-29 0,-34 44-48,0 0-1,0 0 0,-1 0 0,1 0 1,0 0-1,0 0 0,0 0 0,0 0 1,-1 0-1,1 0 0,0 0 0,0-1 1,0 1-1,0 0 0,-1 0 0,1 0 0,0 0 1,0 0-1,0 0 0,0-1 0,0 1 1,0 0-1,0 0 0,-1 0 0,1 0 1,0 0-1,0-1 0,0 1 0,0 0 1,0 0-1,0 0 0,0-1 0,0 1 0,0 0 1,0 0-1,0 0 0,0 0 0,0-1 1,0 1-1,0 0 0,0 0 0,0 0 1,0 0-1,0-1 0,0 1 0,1 0 1,-16 10-338,10-4 352,0-1 0,1 1 0,0 0 1,0 1-1,0-1 0,0 1 0,1 0 1,1 0-1,-1 0 0,1 0 0,0 0 1,0 1-1,1-1 0,-1 14 0,3-19 6,-1 0 0,1-1 1,-1 1-1,1-1 0,0 1 0,-1-1 0,1 1 0,0-1 0,0 0 0,0 1 0,0-1 0,0 0 0,1 1 0,-1-1 0,0 0 0,1 0 0,-1 0 0,0 0 1,1-1-1,-1 1 0,1 0 0,-1 0 0,1-1 0,0 1 0,-1-1 0,1 0 0,0 1 0,-1-1 0,1 0 0,0 0 0,-1 0 0,1 0 0,2-1 0,7 2 71,0-1-1,0-1 1,22-4-1,-14-1-123,-1-1 0,0-1 0,0 0 0,-1-1 0,0-2 0,30-22 0,-29 17-280,-30 24-166,11-7 482,-1 0 0,1 0 0,0 0 0,-1 0 0,1 0 0,0 0 0,0 0 0,0 0 0,0 0-1,0 1 1,0-1 0,0 0 0,1 1 0,-1-1 0,0 1 0,1-1 0,-1 1 0,1-1 0,-1 1 0,1-1-1,0 1 1,0-1 0,-1 1 0,1 0 0,0-1 0,1 1 0,-1-1 0,0 1 0,0 0 0,1-1 0,-1 1 0,1 1-1,1-2 13,0 0-1,0 0 0,0 0 0,0 0 0,1 0 0,-1-1 0,0 1 0,0-1 0,0 1 0,1-1 1,-1 0-1,0 0 0,0 0 0,1 0 0,-1 0 0,0 0 0,0-1 0,1 1 0,-1-1 1,2 0-1,46-16 61,-21 3-130,-1-1 0,-1-2 0,0 0 0,-1-2 0,-1-1 0,-1 0 0,-1-2 0,-1-1 0,0-1 0,-2 0 0,-1-2 1,25-44-1,-42 67 69,1-1 0,-1 0 0,0 0 0,0 0 0,0-1 0,-1 1 0,1 0 0,-1-1 0,0 1 0,0-1 0,-1 1 0,1-1 0,-1 0 0,0 1 0,-1-6 0,0 10-4,0 0-1,0 0 1,-1 0 0,1 0 0,0 0 0,0 0 0,0 0-1,0 1 1,0-1 0,-1 0 0,1 1 0,0-1-1,0 1 1,0-1 0,0 1 0,0 0 0,0-1 0,0 1-1,0 0 1,-1 1 0,-10 10 53,0 0 1,1 1-1,0 1 0,1 0 0,0 0 0,2 0 0,-1 1 1,2 1-1,-7 17 0,1 5 170,1 0 0,-13 71-1,25-108-225,-5 44 65,5-44-61,-1 0 0,1 1 0,0-1 0,0 0 0,-1 0-1,1 0 1,0 1 0,0-1 0,0 0 0,1 0 0,-1 0 0,0 0 0,0 1 0,1-1-1,-1 0 1,1 0 0,-1 0 0,1 0 0,-1 0 0,1 0 0,-1 0 0,1 0 0,0 0 0,0 0-1,0 0 1,-1 0 0,1 0 0,0-1 0,2 2 0,-10-33-914,-44-53-1321,32 55 2271,-20-41-1,39 69 10,0 1 0,0 0 1,1-1-1,-1 1 0,0 0 0,1-1 0,-1 1 0,0 0 0,1 0 0,-1-1 0,0 1 0,1 0 0,-1 0 0,0 0 0,1 0 0,-1-1 0,1 1 0,-1 0 0,1 0 1,-1 0-1,0 0 0,1 0 0,-1 0 0,1 0 0,-1 0 0,1 0 0,-1 0 0,0 0 0,1 0 0,-1 1 0,1-1 0,-1 0 0,0 0 0,1 0 0,-1 0 0,1 1 1,20 3 172,18 5 187,-1-3-1,41 3 0,27-6-7353,-76-3 761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9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8 13997,'-7'-5'11355,"-8"3"-8255,-19 3-4856,29-1 2617,-2 0-871,1 1 1,-1 0-1,0 1 1,0-1-1,1 1 1,-1 1-1,1-1 1,-8 5-1,14-7-7,0 0 0,0 0 1,0 0-1,-1 1 0,1-1 0,0 0 0,0 0 0,0 0 0,-1 1 0,1-1 0,0 0 0,0 0 0,0 1 0,0-1 0,0 0 0,0 0 1,0 1-1,0-1 0,0 0 0,0 0 0,0 1 0,0-1 0,0 0 0,0 0 0,0 1 0,0-1 0,0 0 0,0 0 0,0 1 0,0-1 1,0 0-1,0 0 0,0 1 0,0-1 0,0 0 0,1 0 0,-1 0 0,0 1 0,0-1 0,0 0 0,0 0 0,1 0 0,-1 1 0,0-1 1,0 0-1,0 0 0,1 0 0,-1 0 0,0 0 0,0 0 0,1 1 0,-1-1 0,0 0 0,0 0 0,1 0 0,-1 0 0,0 0 0,0 0 1,1 0-1,-1 0 0,0 0 0,0 0 0,1 0 0,-1 0 0,0 0 0,0 0 0,1-1 0,20 5-357,-20-4 373,59 7-422,-21-3-362,-1 1 1,1 2-1,55 17 1,-91-23 743,-1 0-1,1 0 1,-1 0 0,1 1 0,-1-1 0,0 0-1,1 1 1,-1-1 0,0 1 0,0 0 0,0 0-1,0 0 1,-1 0 0,1 0 0,2 5 0,-3-6 97,-1 0 0,0 1 1,0-1-1,0 0 0,0 1 0,0-1 1,0 0-1,0 1 0,0-1 1,0 0-1,-1 1 0,1-1 0,0 0 1,-1 1-1,0-1 0,1 0 1,-1 0-1,1 1 0,-1-1 0,0 0 1,0 0-1,0 0 0,0 0 1,0 0-1,0 0 0,0 0 0,0-1 1,0 1-1,0 0 0,0 0 1,-1-1-1,1 1 0,-2 0 0,-21 11 589,-1-2-1,-1 0 0,0-1 1,0-2-1,0-1 0,-1-1 1,0-1-1,0-1 0,-32-1 1,50-5-4008,15-2-104,15-5-1811,8 4-1549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29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87 387 11563,'0'0'6283,"6"-9"-4895,18-27-235,-23 36-1141,-1-1-1,0 1 0,0 0 1,1-1-1,-1 1 0,0 0 1,0-1-1,0 1 0,0 0 1,1-1-1,-1 1 0,0 0 0,0-1 1,0 1-1,0 0 0,0-1 1,0 1-1,0 0 0,0-1 1,0 1-1,0-1 0,0 1 1,0 0-1,0-1 0,0 1 1,0 0-1,-1-1 0,1 1 1,0 0-1,0-1 0,0 1 1,-1 0-1,1-1 0,0 1 1,0 0-1,0-1 0,-1 1 1,1 0-1,0 0 0,-1-1 1,1 1-1,0 0 0,-1 0 1,1 0-1,0 0 0,-1-1 1,1 1-1,0 0 0,-1 0 0,1 0 1,0 0-1,-1 0 0,1 0 1,-1 0-1,1 0 0,0 0 1,-1 0-1,-22 1-101,22-1 116,-3 1-27,-1 0 0,1 0 0,0 1 0,0-1 0,0 1 0,0 0 0,0 0 0,0 0 0,0 1 0,0-1 0,1 1 0,-1 0 0,1 0 1,0 0-1,0 0 0,0 1 0,0-1 0,1 1 0,-1 0 0,1 0 0,0 0 0,0 0 0,0 0 0,1 0 0,0 0 0,-1 1 0,1 4 0,1-9 13,0 1-1,1 0 1,-1 0-1,0-1 1,1 1 0,-1 0-1,1-1 1,-1 1-1,1 0 1,0-1-1,-1 1 1,1-1 0,0 1-1,-1-1 1,1 1-1,0-1 1,-1 1-1,1-1 1,0 0 0,0 0-1,0 1 1,-1-1-1,1 0 1,0 0 0,0 0-1,0 0 1,-1 0-1,1 0 1,0 0-1,1 0 1,32-1 306,-31 1-274,12-3 67,0 0 1,0-1-1,0 0 1,0-1-1,-1-1 0,0 0 1,0-1-1,0-1 1,-1 0-1,24-19 1,-11 6 97,-2-2 1,0 0 0,-1-1-1,20-29 1,-32 37-85,0 1 0,16-33 0,-25 43-205,1 0-1,-1-1 1,0 1-1,-1-1 0,1 0 1,-1 0-1,0 1 1,-1-1-1,0 0 1,1 0-1,-2 0 0,1 0 1,-2-7-1,1 11 32,0 0 0,0 0 0,0 0 0,-1 0-1,1 0 1,-1 0 0,1 0 0,-1 0 0,0 1-1,1-1 1,-1 0 0,0 1 0,0 0 0,0-1-1,0 1 1,-1 0 0,1 0 0,0 0 0,0 1-1,-1-1 1,1 0 0,0 1 0,-1 0 0,1-1-1,0 1 1,-5 0 0,-4 0 24,0 0 1,0 0-1,-1 1 0,-16 4 0,16-2 70,0 1-1,1 1 1,-1 0-1,1 0 1,1 1 0,-1 0-1,-19 16 1,26-19 9,-1 0 0,1 1 0,0 0 1,0 0-1,1 0 0,-1 0 0,1 1 1,-1-1-1,2 1 0,-1 0 0,0 0 1,1 0-1,0 0 0,0 0 0,0 1 1,1-1-1,0 1 0,0-1 0,0 9 1,2-10-58,-1-1-1,1 0 1,0 0 0,1-1 0,-1 1 0,1 0 0,-1 0 0,1 0 0,0-1 0,0 1 0,0-1 0,0 0-1,0 1 1,1-1 0,-1 0 0,1 0 0,-1-1 0,1 1 0,0 0 0,0-1 0,5 2 0,9 5-372,1-1 1,27 6 0,-28-8-202,-6-2 292,-1 0 1,0 1 0,0 0-1,0 1 1,-1 0-1,13 9 1,-20-12 365,0-1 0,-1 0 0,1 1 1,0-1-1,-1 1 0,1-1 0,-1 1 0,1 0 0,-1-1 0,0 1 0,0 0 1,0 0-1,0 0 0,0 0 0,0 0 0,-1 0 0,1 0 0,-1 1 0,1-1 1,-1 0-1,0 0 0,0 0 0,0 0 0,0 1 0,0-1 0,0 0 0,-1 0 0,1 0 1,-1 0-1,1 1 0,-1-1 0,0 0 0,0 0 0,0 0 0,0-1 0,0 1 1,-3 3-1,-49 51-29,53-59-5047,0-2 2989,2-11-4700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0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0 3267,'0'0'18001,"-34"66"-16560,12-26-159,-3 2-65,3 5-448,3-6-321,8-4-256,6-3-160,3-7 32,2-6-32,0-5-897,11-7-960,6-5-1218,7-4-384,2-5-2851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0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49 13901,'0'0'8755,"-11"5"-7847,4-2-824,-58 29 1536,62-31-1565,0 1 0,1 0 0,-1 0 0,0 0 1,0 0-1,1 0 0,-1 1 0,1-1 0,0 1 1,0 0-1,0-1 0,0 1 0,0 0 0,1 0 1,-1 0-1,1 0 0,0 1 0,0-1 0,-1 7 1,2-10-54,0 1 0,0-1 0,0 1 1,1-1-1,-1 1 0,0-1 0,1 1 0,-1-1 1,0 1-1,1-1 0,-1 1 0,1-1 1,-1 0-1,1 1 0,-1-1 0,1 0 0,-1 1 1,1-1-1,-1 0 0,1 1 0,-1-1 1,1 0-1,0 0 0,-1 0 0,1 0 0,-1 0 1,1 0-1,0 0 0,-1 0 0,2 0 1,24 1 186,-20-1-116,27-2-444,-1-2 0,0 0 0,0-3 0,42-12 0,-11 2 138,-62 16 226,0 1 0,0-1 0,0 1 0,0 0 0,0 0 0,0-1 0,0 1 0,0 0 0,0 0 0,0 0 0,0 0 0,0 0 0,0 0-1,1 0 1,-1 1 0,0-1 0,0 0 0,0 0 0,0 1 0,0-1 0,0 1 0,0-1 0,1 2 0,1 19-146,-1 5 342,-1-25-253,0 0 0,0-1 1,0 1-1,0 0 0,0-1 0,1 1 1,-1-1-1,0 1 0,0-1 0,1 1 1,-1-1-1,0 0 0,1 0 0,-1 0 1,0 0-1,1 0 0,-1 0 0,3 0 1,31-2-1193,-31 2 974,21-4-1840,-1-1 1,0-1-1,0-1 1,0 0 0,28-15-1,3 0 2983,-78 31 6184,-18 14-2720,37-21-4029,0 0-1,1 1 1,-1 0 0,1-1 0,0 1 0,-1 1 0,1-1-1,1 0 1,-1 1 0,0-1 0,1 1 0,0 0 0,0 0-1,-2 5 1,4-9-287,0 1 0,1 0-1,-1-1 1,0 1 0,1-1 0,-1 1-1,1-1 1,-1 1 0,1-1-1,-1 0 1,1 1 0,-1-1 0,1 1-1,-1-1 1,1 0 0,0 0-1,-1 1 1,1-1 0,0 0 0,-1 0-1,1 0 1,0 1 0,-1-1-1,1 0 1,0 0 0,-1 0 0,1 0-1,0 0 1,-1-1 0,2 1 0,29 1 166,-27-1-119,27-2-701,1-1-1,-1-1 1,-1-2-1,1-1 1,-1-2 0,0-1-1,-1-1 1,0-1-1,42-25 1,-67 35 626,1-1 0,-1 1-1,1-1 1,-1 0 0,0 0 0,0-1-1,0 1 1,0-1 0,-1 0 0,1 0 0,-1 0-1,0 0 1,0-1 0,3-7 0,-6 12 56,0-1 1,0 0 0,0 1-1,0-1 1,0 0 0,0 1-1,0-1 1,0 0 0,0 1-1,0-1 1,0 1 0,-1-1-1,1 0 1,0 1 0,0-1-1,-1 1 1,1-1 0,-1 1-1,1-1 1,0 1 0,-1-1-1,1 1 1,-1-1 0,1 1-1,-1 0 1,1-1 0,-1 1-1,1 0 1,-1-1 0,0 1 0,1 0-1,-1 0 1,1-1 0,-1 1-1,0 0 1,1 0 0,-1 0-1,0 0 1,1 0 0,-1 0-1,1 0 1,-1 0 0,0 0-1,1 0 1,-1 0 0,0 0-1,1 1 1,-1-1 0,-1 1-1,-35 8 973,29-5-701,1 1 0,-1 0-1,1 0 1,-1 1 0,2 0-1,-1 0 1,1 1 0,0 0-1,0 0 1,0 0 0,1 1-1,0 0 1,-4 9 0,7-13-288,0-1 1,1 1 0,-1 0-1,1 0 1,0 0-1,0 0 1,0 0 0,1 0-1,-1 0 1,1 0-1,0 0 1,0 0 0,0 0-1,1 0 1,-1 0-1,1 0 1,0 0-1,0 0 1,0 0 0,1 0-1,-1-1 1,1 1-1,0 0 1,0-1 0,1 1-1,-1-1 1,1 0-1,-1 0 1,1 0 0,0 0-1,4 3 1,31 15-3364,7-8-3678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3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14510,'-3'9'1366,"-9"32"-297,1 2 0,2-1 0,2 1-1,-2 53 1,9-95-1065,0 0-1,0 0 1,0 0 0,0 0 0,0 0-1,0 0 1,0 0 0,0 0-1,1 0 1,-1-1 0,0 1-1,0 0 1,1 0 0,-1 0 0,1 0-1,-1-1 1,1 1 0,-1 0-1,1 0 1,-1-1 0,1 1-1,0 0 1,-1-1 0,1 1-1,0 0 1,-1-1 0,3 1 0,-2 0 47,1-1 1,0 0-1,-1 0 1,1 0-1,0 0 1,0 0 0,-1 0-1,1 0 1,0-1-1,-1 1 1,1-1 0,0 1-1,2-2 1,48-30 1081,-27 11-1010,40-46-1,-43 42-58,46-38 1,-68 62-77,1 0 0,-1 1 0,1-1 1,0 1-1,-1-1 0,1 1 0,0-1 0,0 1 0,0 0 0,-1-1 0,1 1 1,0 0-1,0 0 0,0-1 0,0 1 0,-1 0 0,1 0 0,0 0 1,0 0-1,0 0 0,0 0 0,0 0 0,-1 1 0,1-1 0,0 0 1,0 0-1,0 1 0,0-1 0,-1 0 0,1 1 0,0-1 0,0 1 1,-1-1-1,1 1 0,0-1 0,-1 1 0,1-1 0,-1 1 0,1 0 1,-1-1-1,1 1 0,-1 0 0,1 0 0,-1-1 0,0 1 0,1 0 0,-1 0 1,0 0-1,1 0 0,-1-1 0,0 1 0,0 0 0,0 0 0,0 1 1,8 64 248,-6-49-217,-2-14-14,0 0 0,1 0 0,-1 1 1,1-1-1,0 0 0,0 0 0,0 0 0,0 0 0,1-1 0,-1 1 1,1 0-1,0 0 0,2 2 0,-3-4 13,0 0 0,1-1 0,-1 1-1,1 0 1,-1-1 0,0 1 0,1-1 0,0 1 0,-1-1-1,1 0 1,-1 1 0,1-1 0,-1 0 0,1 0 0,0 0-1,-1-1 1,1 1 0,-1 0 0,1 0 0,-1-1 0,1 1-1,0-1 1,-1 0 0,0 1 0,1-1 0,-1 0 0,1 0 0,-1 0-1,2-1 1,21-16 14,-1 0 0,0-2 0,-1 0 1,25-33-1,-45 52-167,-5 42-389,-6-3 585,5-27-71,2 0-1,-1 0 1,2 0 0,-2 14 0,4-24-63,-1-1-1,1 1 1,-1 0 0,1-1-1,-1 1 1,1-1-1,-1 1 1,1-1 0,0 1-1,-1-1 1,1 1-1,0-1 1,-1 0 0,1 1-1,0-1 1,0 0-1,-1 0 1,1 1 0,0-1-1,0 0 1,-1 0 0,1 0-1,0 0 1,0 0-1,0 0 1,-1 0 0,1 0-1,0 0 1,0-1-1,-1 1 1,1 0 0,0 0-1,1-1 1,29-8-2389,-3-8-1233,6-5-1799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3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0 13485,'0'0'2535,"-14"7"-938,-10 5-827,0 2 0,-42 32 0,55-38-491,0 0 0,1 1-1,1 1 1,-1-1 0,1 2 0,1-1 0,0 1-1,1 0 1,-9 19 0,15-30-277,1 1 0,-1 0 0,1 0-1,-1-1 1,1 1 0,0 0 0,-1 0 0,1 0 0,0 0 0,0 0 0,0 0 0,0 0 0,0-1 0,0 1 0,0 0-1,0 0 1,0 0 0,0 0 0,0 0 0,0 0 0,1 0 0,-1-1 0,0 1 0,1 0 0,-1 0 0,1 0 0,-1-1-1,2 3 1,-1-3 9,1 1 0,-1-1 0,0 1 0,1-1 0,-1 0-1,1 0 1,-1 1 0,1-1 0,-1 0 0,1 0 0,-1 0 0,0-1-1,1 1 1,-1 0 0,3-1 0,5-2 50,-1 1-1,0-1 1,0-1-1,0 0 1,8-5-1,-4 0-67,-1 0 0,-1 0 0,1-1 0,-1-1 0,-1 0 0,0 0 0,-1 0-1,13-24 1,-70 101-308,46-61 366,-1 0 0,2 0 0,-1 0-1,1 1 1,-1-1 0,2 1-1,-1 0 1,0-1 0,1 1 0,0 0-1,0 8 1,2-13-99,0-1 0,0 1 0,-1 0 1,1-1-1,0 1 0,0 0 0,0-1 0,0 1 0,0-1 0,0 1 1,0-1-1,0 0 0,0 1 0,0-1 0,0 0 0,0 0 0,1 0 1,-1 0-1,0 0 0,0 0 0,0 0 0,2 0 0,27-3-2342,5-8-1401,3-8-2439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3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135 245 8776,'0'0'7122,"-11"9"-5681,5-4-1390,-14 11 914,2 1 0,-22 25 0,36-39-861,0 2 1,1-1-1,-1 0 0,1 1 1,0-1-1,0 1 0,1 0 0,-1 0 1,1 0-1,0 1 0,1-1 0,-1 0 1,1 1-1,0-1 0,0 1 1,1-1-1,0 1 0,0 9 0,1-14-108,0 0 0,-1 0-1,1 0 1,0 0 0,0-1-1,0 1 1,0 0-1,0 0 1,0-1 0,0 1-1,0-1 1,1 1 0,-1-1-1,0 1 1,0-1 0,0 0-1,1 1 1,-1-1-1,0 0 1,0 0 0,1 0-1,-1 0 1,0 0 0,0 0-1,0 0 1,1 0 0,-1-1-1,0 1 1,2-1-1,39-11-66,-24 1 40,-1 0 1,0-2 0,-1 1 0,-1-2 0,0 0 0,0-1 0,21-30 0,-3 0-5,42-80 1,-70 115 48,0 3 19,-1 0 1,1 0 0,-2-1-1,1 0 1,-1 0-1,-1 0 1,1 0-1,-1 0 1,-1 0-1,0 0 1,1-11-1,-2 19-18,0-1-1,0 0 0,0 0 0,-1 0 0,1 1 1,0-1-1,0 0 0,0 1 0,-1-1 1,1 0-1,-1 0 0,1 1 0,0-1 0,-1 0 1,1 1-1,-1-1 0,1 1 0,-1-1 1,0 1-1,1-1 0,-1 1 0,0-1 0,1 1 1,-1 0-1,0-1 0,1 1 0,-1 0 1,-1-1-1,-27 3 164,20 0-169,1 1 0,0 0 0,-1 1 0,-11 7 0,-6 7 43,2 0 0,1 2 0,-29 30 0,42-41 57,1 2 0,1-1 0,0 1 1,0 0-1,1 1 0,0 0 0,1 0 0,1 0 1,0 1-1,-3 13 0,7-24-112,0 0 1,1 0-1,-1-1 0,1 1 1,0 0-1,0 0 1,0-1-1,0 1 0,0 0 1,0 0-1,0 0 1,0-1-1,1 1 0,-1 0 1,1 0-1,-1-1 0,1 1 1,0-1-1,-1 1 1,1 0-1,0-1 0,0 1 1,0-1-1,1 0 0,-1 1 1,0-1-1,0 0 1,1 0-1,-1 1 0,1-1 1,-1 0-1,1-1 1,-1 1-1,1 0 0,-1 0 1,1-1-1,3 2 1,6 0-141,-1-1 0,1 0 0,0-1 0,-1 0 0,16-2 0,2 0-389,3 1-383,-15-1 654,1 1 0,-1 1 0,1 1 0,-1 0 0,26 5 0,-39-5 298,-1 0 0,0 0 0,1 0 0,-1 0 1,0 0-1,0 0 0,1 0 0,-1 1 0,0-1 0,0 1 0,0 0 0,-1-1 0,1 1 0,0 0 0,-1 0 1,1 0-1,1 4 0,-2-3 84,0 1 1,0-1 0,-1 0 0,1 1-1,-1-1 1,0 1 0,0-1-1,0 1 1,0-1 0,-1 0 0,1 1-1,-1-1 1,0 1 0,0-1-1,0 0 1,-3 5 0,-2 5 357,2-5-1536,3-6-2492,1-14-1693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4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9 6374,'0'0'17152,"8"5"-16645,-5-3-488,37 16 479,-39-18-470,0 0 1,0 1-1,1-1 1,-1 0-1,0 0 1,1 1-1,-1-1 1,0 0-1,1 0 1,-1 0-1,0-1 1,1 1-1,-1 0 1,0 0-1,0-1 1,1 1-1,-1-1 1,0 1-1,0-1 1,0 0-1,0 1 1,1-1-1,-1 0 1,0 0-1,0 0 1,-1 1 0,1-1-1,0 0 1,0-1-1,0 1 1,0 0-1,-1 0 1,1 0-1,-1 0 1,2-3-1,-2 4-19,0 0-1,0-1 1,0 1 0,0 0-1,0-1 1,1 1-1,-1-1 1,0 1 0,0 0-1,0-1 1,0 1-1,0-1 1,0 1 0,0 0-1,-1-1 1,1 1 0,0-1-1,0 1 1,0 0-1,0-1 1,0 1 0,-1 0-1,1-1 1,0 1-1,0 0 1,0-1 0,-1 1-1,1 0 1,0-1-1,-1 1 1,1 0 0,0 0-1,-1-1 1,1 1-1,0 0 1,-1 0 0,1 0-1,0 0 1,-1-1-1,1 1 1,0 0 0,-1 0-1,1 0 1,-1 0 0,1 0-1,0 0 1,-1 0-1,1 0 1,-1 0 0,1 0-1,0 0 1,-1 0-1,1 0 1,-1 1 0,1-1-1,0 0 1,-1 0-1,1 0 1,-1 1 0,-26 10-216,21-6 167,1 1 0,0 0 1,0 0-1,0 0 0,1 0 0,0 1 1,0-1-1,0 1 0,1 0 0,0 0 1,1 1-1,-1-1 0,1 1 0,1-1 1,0 1-1,0-1 0,0 12 0,1-18 42,1 0-1,-1 0 1,1 0-1,-1 0 1,1 0-1,-1 0 0,1 0 1,0 0-1,0 0 1,0 0-1,-1 0 1,1 0-1,0-1 0,0 1 1,0 0-1,0-1 1,0 1-1,1 0 1,-1-1-1,0 0 0,0 1 1,0-1-1,0 1 1,0-1-1,1 0 1,-1 0-1,0 0 0,0 0 1,1 0-1,-1 0 1,0 0-1,2-1 1,45-2 164,-22-2-355,-1-2-1,0-1 1,0-1-1,42-22 1,-37 16-188,0 2 1,35-11-1,-64 24 411,-1 0 0,1-1-1,-1 1 1,1 0 0,-1 0-1,1-1 1,-1 1-1,1 0 1,0 0 0,-1 0-1,1 0 1,-1 0 0,1 0-1,-1 0 1,1 0-1,-1 0 1,1 0 0,0 0-1,-1 0 1,1 0 0,-1 1-1,1-1 1,-1 0 0,1 0-1,-1 0 1,1 1-1,-1-1 1,1 0 0,-1 1-1,1-1 1,-1 0 0,0 1-1,1-1 1,-1 1-1,0-1 1,1 1 0,-1-1-1,0 1 1,1-1 0,-1 1-1,0-1 1,0 1 0,0-1-1,0 1 1,1-1-1,-1 1 1,0-1 0,0 1-1,0 0 1,0-1 0,0 1-1,0-1 1,0 1 0,-1-1-1,1 1 1,0-1-1,0 1 1,-1 0 0,-15 45 1325,5-17-224,11-28-1123,0-1 0,0 0 0,0 1 0,0-1 0,0 0 0,0 1 0,0-1 0,0 0 0,0 1 0,0-1 0,1 0 0,-1 0 0,0 1 0,0-1 0,0 0 0,0 1 0,1-1 0,-1 0 0,0 0 0,0 0 0,1 1 0,-1-1 0,0 0 0,0 0 0,1 0 0,-1 0 0,0 1 0,1-1 0,-1 0 0,0 0 0,1 0 0,-1 0 0,0 0 0,0 0 0,1 0 0,-1 0 0,1 0 0,17-3 209,16-12-65,-22 8-181,-8 4-93,0 0 1,0 0-1,0 1 1,1-1-1,-1 1 1,1 0-1,-1 0 1,1 1-1,0-1 0,0 1 1,0 0-1,0 0 1,8 0-1,-12 6 0,0-1 0,0 0 0,0 0 0,-1 1 0,1-1 0,-1 1-1,0-1 1,0 0 0,-2 7 0,2-8-430,-2 10-2323,-1-6-3318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5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 13741,'0'0'9630,"-8"12"-9373,-2 3-137,2 0-1,0 0 1,0 1 0,1 0 0,1 0 0,1 0 0,0 1 0,1 0 0,1 0-1,-1 24 1,4-39-107,-1-1 1,1 0-1,0 0 0,1 0 0,-1 1 0,0-1 0,0 0 0,0 0 0,1 1 1,-1-1-1,0 0 0,1 0 0,-1 0 0,1 0 0,0 0 0,-1 0 0,1 0 1,0 0-1,0 0 0,-1 0 0,1 0 0,0 0 0,0 0 0,0 0 0,0-1 1,0 1-1,2 1 0,0-2 13,0 1 0,-1-1 1,1 0-1,0 1 1,-1-1-1,1 0 0,0 0 1,0-1-1,-1 1 0,1-1 1,0 1-1,2-2 0,6-2 33,-1 0 0,1-1-1,-1 0 1,0 0 0,11-9 0,0-3-9,-1-1 1,35-39-1,-48 48-72,0 0 0,0 0 0,-1-1 0,0 1 0,-1-2 0,0 1 0,0 0-1,-1-1 1,4-16 0,-8 27 14,0 0-1,0 0 1,0 0-1,0 0 1,0 0 0,0 0-1,0 1 1,0-1-1,0 0 1,0 0-1,-1 0 1,1 0 0,0 0-1,0 0 1,0 0-1,0 0 1,0 0-1,0 0 1,0 0-1,0 0 1,0 0 0,0 1-1,-1-1 1,1 0-1,0 0 1,0 0-1,0 0 1,0 0 0,0 0-1,0 0 1,0 0-1,0 0 1,-1 0-1,1 0 1,0 0-1,0 0 1,0 0 0,0 0-1,0 0 1,0 0-1,0-1 1,0 1-1,0 0 1,-1 0 0,1 0-1,0 0 1,0 0-1,0 0 1,0 0-1,0 0 1,0 0-1,0 0 1,0 0 0,0 0-1,0 0 1,0-1-1,0 1 1,0 0-1,-1 0 1,1 0 0,0 0-1,0 0 1,0 0-1,0 0 1,0 0-1,0-1 1,0 1-1,-12 12-200,-12 14 133,22-23 63,-12 15 165,1 0-1,0 1 0,2 1 0,0 0 1,1 0-1,-13 39 0,23-57-144,0-1 0,-1 0 0,1 0 1,0 0-1,0 1 0,-1-1 0,1 0 0,0 0 0,0 1 0,1-1 0,-1 0 1,0 0-1,0 1 0,0-1 0,1 0 0,-1 0 0,1 0 0,-1 1 0,1-1 1,-1 0-1,1 0 0,0 0 0,0 0 0,-1 0 0,1 0 0,0 0 0,2 1 1,-1-1 11,1 0 0,-1 0 1,0 0-1,1-1 0,-1 1 1,1-1-1,0 1 0,-1-1 1,1 0-1,-1 0 0,1 0 1,4-1-1,4-1 32,0 0 0,-1 0 1,1-1-1,-1-1 0,15-7 0,-7 0-46,-1-1 1,-1-1-1,0 0 0,-1-1 1,0-1-1,-1 0 0,-1-1 1,12-18-1,-24 33 209,-2 7-192,1-1 1,-1 0 0,-1 1-1,1-1 1,-1 0 0,0 0 0,0 0-1,-4 6 1,4-6-9,-1 0 0,1 0 0,0 0 0,0 1 0,0-1 0,1 1 1,0-1-1,-1 8 0,3-9-6,0-1 0,0 0 0,0-1 0,0 1 0,0 0-1,0 0 1,1 0 0,-1-1 0,1 1 0,0 0 0,0-1 0,0 0 0,0 1 0,0-1 0,1 0 0,-1 0 0,1 0 0,-1-1 0,1 1 0,0-1 0,0 1 0,-1-1 0,1 0 0,6 2 0,2 2 1629,-11-50 543,0 15-5102,-13 35-17866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1 384,'0'0'21301,"24"53"-28412,2-28-3011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6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10346,'0'0'10025,"-4"8"-8567,-128 255 6597,132-263-7948,1-30-27,7 13-127,-1-1 0,2 2 0,0-1-1,1 1 1,1 0 0,0 1 0,1 1 0,1 0 0,0 0 0,1 1-1,17-12 1,-25 21 34,-1 0-1,1 0 1,1 1-1,-1 0 1,0 0 0,9-2-1,-14 4 8,0 1 1,0-1-1,1 1 1,-1 0-1,0-1 0,0 1 1,0 0-1,0 0 0,1 0 1,-1 0-1,0 0 1,0 0-1,0 0 0,0 0 1,1 0-1,-1 1 0,0-1 1,0 1-1,0-1 1,0 0-1,0 1 0,0 0 1,0-1-1,0 1 0,0 0 1,0-1-1,0 1 1,0 0-1,0 0 0,-1 0 1,1 0-1,0 0 0,0 0 1,-1 0-1,1 0 1,-1 0-1,1 0 0,-1 0 1,0 0-1,1 0 0,-1 0 1,0 1-1,1 1 1,0 12 37,-1 0 0,0 0 0,-1 0 0,-1 1 0,0-2 0,-8 26 0,-1 12 91,11-51-119,0 0 1,0 0 0,-1 0 0,1-1 0,0 1 0,0 0-1,0 0 1,0 0 0,0 0 0,0 0 0,0 0 0,1-1-1,-1 1 1,0 0 0,0 0 0,1 0 0,-1 0 0,1-1-1,-1 1 1,0 0 0,1 0 0,-1-1 0,1 1 0,0 0-1,-1-1 1,1 1 0,0 0 0,-1-1 0,2 1 0,0 0 6,0 0 1,0-1-1,1 1 1,-1-1-1,0 0 1,0 1 0,0-1-1,0 0 1,1 0-1,-1-1 1,4 0-1,2-1 25,1 0-1,-1 0 1,0-1-1,-1 0 1,15-9-1,-7 2-5,0-1-1,-2 0 1,15-15-1,-24 22-22,-1 0 1,1 0-1,0 0 1,-1 0-1,0-1 1,0 0-1,-1 0 1,1 1-1,-1-1 0,0-1 1,0 1-1,0 0 1,-1 0-1,1-8 1,-2 12-115,-8 9-203,1 2 295,1 0 0,0 1 0,0-1 0,1 1 0,0 1 1,1-1-1,0 1 0,1-1 0,1 1 0,0 0 0,0 0 0,1 0 0,0 1 0,3 19 0,-2-31 17,1 0 1,-1 0-1,1 0 0,0 0 0,0 0 1,0 1-1,0-2 0,0 1 1,0 0-1,0 0 0,0 0 0,0 0 1,0-1-1,0 1 0,0 0 1,1-1-1,-1 1 0,0-1 0,0 1 1,1-1-1,-1 0 0,0 0 1,1 1-1,-1-1 0,0 0 1,1 0-1,-1 0 0,0-1 0,1 1 1,-1 0-1,0 0 0,1-1 1,-1 1-1,2-1 0,3-1 17,0 1-1,1-1 1,-1 0 0,0 0-1,10-6 1,-2-2 2,-1 0 0,0-2-1,0 1 1,-1-1 0,0-1 0,-1 0 0,-1-1-1,11-17 1,-27 39-60,1 0 0,0 1 0,0 0-1,1 0 1,0 0 0,1 1 0,0-1 0,-2 15 0,5-22 33,0-1 0,0 0 0,0 1 1,1-1-1,-1 0 0,1 0 0,-1 1 0,1-1 1,-1 0-1,1 0 0,0 0 0,-1 0 0,1 0 1,0 0-1,0 0 0,0 0 0,0 0 0,0 0 1,0 0-1,0 0 0,0-1 0,2 2 0,36 11-295,-31-11 295,-1-1-1,1 0 1,-1-1 0,1 0 0,0 0-1,-1-1 1,1 1 0,12-5 0,-15 4 40,-1-1 0,0 0 0,0 0 0,1 0 0,-1-1 0,-1 1 0,1-1 0,0 0 0,-1 0 0,1 0 0,-1-1 0,0 1 0,0-1 0,0 0 0,-1 0 0,1 0 0,-1 0 0,0 0 0,0-1 0,-1 1 0,1 0 0,-1-1 0,0 0 0,0 1 0,0-7 0,-1 3-22,0 0 0,-1 0 0,0 1 1,0-1-1,-1 0 0,0 1 0,0-1 1,-1 1-1,0 0 0,-1 0 0,1 0 1,-1 0-1,0 1 0,-7-9 0,2 0 29,13 9-86,26 10-212,-19-1 161,50 5-4710,-19-7-5528,-25-1-3695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6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17296,'0'1'6763,"-1"12"-6052,-5 17-291,2 1-1,1-1 1,2 1-1,2 36 1,-1-66-420,0 0 1,0-1-1,0 1 0,0 0 1,0 0-1,1-1 0,-1 1 1,0 0-1,0 0 0,1-1 1,-1 1-1,1 0 0,-1-1 1,0 1-1,1-1 0,-1 1 1,1 0-1,0-1 0,-1 1 1,1-1-1,-1 1 0,1-1 1,0 0-1,-1 1 0,1-1 1,0 0-1,-1 1 0,3-1 1,23-3 118,23-22-472,4-25-980,-44 39 1182,1 1 0,0 0 0,1 1 0,12-8 1,-27 52 331,1-25-52,0 0 0,1 0 1,1 1-1,-1 16 0,2-25-200,0 0-1,0 0 1,1 1 0,-1-1-1,0 0 1,1 0 0,0 0-1,-1 0 1,1 0-1,0 0 1,0 0 0,2 2-1,-2-3-200,0 0 0,0 0-1,0 0 1,0 0 0,1 0-1,-1 0 1,0 0 0,1 0 0,-1-1-1,0 1 1,1-1 0,-1 1-1,1-1 1,-1 1 0,1-1-1,-1 0 1,1 0 0,-1 0-1,3 0 1,21 0-7688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7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6758,'0'0'21018,"-8"11"-19956,3-4-968,0-1-18,1 0 0,-1 0 0,1 1 0,0 0 1,1 0-1,0 0 0,0 0 0,0 1 0,1-1 0,0 1 0,1-1 1,-2 11-1,4-17-74,-1-1 0,0 1 0,1 0 1,-1-1-1,1 1 0,-1 0 1,1-1-1,-1 1 0,1-1 0,-1 1 1,1-1-1,0 1 0,-1-1 0,1 1 1,0-1-1,-1 1 0,1-1 0,0 0 1,-1 1-1,1-1 0,0 0 0,0 0 1,0 0-1,-1 1 0,1-1 1,0 0-1,0 0 0,-1 0 0,1 0 1,0 0-1,0-1 0,0 1 0,1 0 1,31-6-144,-21 0-179,-1 0 0,0-1 1,0 0-1,0-1 0,-1 0 1,0-1-1,17-18 0,-26 26-91,-12 38-1452,1-11 619,-4 16-5226,10-23-945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39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24 10762,'-1'-9'13580,"-8"24"-11155,-8 29-3445,12-25 1026,2 0 1,0-1-1,1 1 1,1 23-1,1-41-6,0 0 0,-1 0 0,2 0 0,-1 0 0,0 0 0,0 0 0,0 0 0,0 0 0,1 0 0,-1 0 0,0 0 0,1 0 0,-1 0 0,1 0 0,-1 0 0,1 0-1,-1 0 1,1-1 0,0 1 0,-1 0 0,1 0 0,0-1 0,0 1 0,0-1 0,-1 1 0,1-1 0,0 1 0,0-1 0,0 1 0,0-1 0,0 0 0,0 1 0,0-1 0,0 0 0,0 0 0,0 0 0,0 1 0,0-1 0,0-1 0,0 1 0,0 0 0,0 0 0,1 0 0,2-1 24,0 0 1,0 0 0,-1 0-1,1 0 1,0-1 0,-1 1 0,1-1-1,-1 0 1,7-4 0,11-14-7,-2 0 0,0-1 0,-2-1 0,0 0 1,16-30-1,-6 11-15,-28 44-39,1 0 1,-1 0-1,1 0 0,-1 0 1,1 1-1,0-1 0,0 0 1,1 6-1,-1 12 68,0-21-38,-1 5 79,0-1 0,0 1 0,1 0 0,-1-1 0,1 1 0,0-1-1,0 1 1,1 0 0,1 5 0,-1-9 4,0 1-1,0-1 1,0 0 0,0 0-1,0 0 1,1 0 0,-1 0-1,0 0 1,1 0-1,-1 0 1,1-1 0,-1 1-1,1 0 1,-1-1 0,1 1-1,-1-1 1,1 0-1,0 0 1,-1 1 0,1-1-1,0 0 1,-1 0 0,1 0-1,-1-1 1,1 1-1,0 0 1,-1-1 0,1 1-1,2-2 1,10-2 35,0 0 0,0-1 0,-1 0 0,1-1 1,-2-1-1,23-14 0,-18 10-112,1 1 0,29-12 0,-47 22-7,0 0 1,0 0-1,1 0 0,-1 0 1,0 0-1,0 0 1,1 0-1,-1 0 0,0 0 1,1 0-1,-1 0 1,0 0-1,1 0 1,-1 0-1,0 0 0,0 0 1,1 0-1,-1 0 1,0 0-1,0 0 1,1 0-1,-1 1 0,0-1 1,0 0-1,1 0 1,-1 0-1,0 0 0,0 1 1,1-1-1,-1 0 1,0 0-1,0 0 1,0 1-1,0-1 0,1 0 1,-1 0-1,0 1 1,0-1-1,0 0 1,0 1-1,1 18-51,-9 27 157,6-37-121,1-8 24,1 0 0,0 0 0,-1 0 1,1 0-1,0 0 0,0-1 0,0 1 0,-1 0 1,1 0-1,0 0 0,0 0 0,1 0 0,-1 0 1,0 0-1,0 0 0,0 0 0,1 0 1,-1-1-1,0 1 0,1 0 0,-1 0 0,1 0 1,-1-1-1,1 1 0,-1 0 0,1 0 0,-1-1 1,2 2-1,-1-2 10,1 0-1,-1 0 1,1 0 0,-1 0-1,0 0 1,1 0 0,-1 0 0,1 0-1,-1-1 1,0 1 0,1 0 0,-1-1-1,0 1 1,0-1 0,1 0 0,1-1-1,55-40-1028,-52 37 415,17-15-1843,21-16-6572,-23 22 1496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0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201 200 8040,'0'0'19058,"-8"8"-19021,-1 3-10,0 0 0,1 1 0,1 0 0,0 0 0,0 1 0,2 0 1,-1 0-1,2 1 0,-1-1 0,2 1 0,0 0 0,1 0 0,-1 18 0,3-9-613,2-1 0,0 1 0,7 27 0,-7-44 515,-1 0 0,-1 0-1,1 0 1,-1 0-1,0 0 1,0 0 0,-1 1-1,0-1 1,0 0-1,0 0 1,-1 0 0,0-1-1,0 1 1,0 0-1,-1-1 1,-3 6 0,4-8 142,0 0 1,-1 0 0,1 0 0,-1 0 0,0 0 0,0-1 0,0 1-1,0-1 1,0 0 0,-1 0 0,1 0 0,-1-1 0,1 1-1,-1-1 1,1 0 0,-1 0 0,0 0 0,0 0 0,0 0 0,1-1-1,-1 0 1,0 0 0,0 0 0,0 0 0,0-1 0,-5 0-1,8 0-60,0 0 0,0 0 0,0 0 0,0 0 0,0 0 0,0 0 0,0 0-1,0 0 1,1 0 0,-1-1 0,0 1 0,1 0 0,-1-1 0,0 1 0,1 0-1,0-1 1,-1 1 0,1 0 0,0-1 0,0 1 0,0-1 0,0 1 0,0 0-1,0-1 1,0-1 0,3-40-187,0 33 110,1-1 0,-1 1-1,1 0 1,1 1 0,0-1 0,1 1-1,-1-1 1,2 2 0,-1-1 0,15-14-1,7-4 21,52-40-1,5 5 170,-45 35 508,-2-1 0,-1-2 1,55-58-1,-87 82-588,0 0 0,-1 0 0,0 0 0,0-1 0,0 0 0,-1 0 0,0 0 0,-1 0 0,1 0 0,-1-1 0,-1 1 0,0-1 1,0 1-1,0-1 0,-1-12 0,0 20-48,0-1 1,0 0 0,0 1-1,1-1 1,-1 0 0,-1 1-1,1-1 1,0 0 0,0 1-1,0-1 1,0 0 0,0 1-1,-1-1 1,1 0 0,0 1-1,0-1 1,-1 1 0,1-1-1,-1 1 1,1-1 0,0 1-1,-1-1 1,1 1 0,-1-1-1,1 1 1,-1-1 0,1 1-1,-1 0 1,0-1 0,1 1-1,-1 0 1,1-1 0,-1 1-1,0 0 1,1 0 0,-1 0-1,0-1 1,1 1 0,-1 0-1,0 0 1,1 0 0,-1 0-1,0 0 1,1 1 0,-1-1-1,0 0 1,1 0 0,-1 0-1,0 0 1,1 1 0,-1-1-1,1 0 1,-1 1 0,0-1-1,1 0 1,-1 1 0,1-1-1,-1 1 1,1-1 0,-1 1-1,-34 28-275,20-11 271,0 2-1,-20 37 1,30-48 4,0 1 0,1-1-1,0 1 1,1 0 0,0 0 0,1 1 0,0-1 0,-2 20-1,4-29 9,0 0 0,0 0 1,0 0-1,0-1 0,0 1 0,0 0 0,0 0 0,1 0 0,-1 0 0,0 0 0,0 0 0,1 0 0,-1 0 0,1 0 0,-1-1 0,0 1 0,1 0 0,0 0 0,-1 0 0,1-1 0,-1 1 0,1 0 0,0-1 1,0 1-1,-1-1 0,1 1 0,0-1 0,1 1 0,0 0 5,-1-1-1,1 0 1,0 0 0,0 0 0,0 0 0,0 0 0,0 0-1,0 0 1,-1 0 0,1-1 0,0 1 0,0-1 0,2-1-1,2 0-11,1-1-1,-1-1 0,0 1 1,1-1-1,-2-1 1,10-7-1,-13 10 13,1 0 0,-1 0 0,0-1 1,0 1-1,0-1 0,-1 1 0,1-1 0,0 0 1,-1 0-1,0 1 0,0-1 0,0 0 0,0 0 0,1-6 1,-18 35-57,-15 42 780,2 2 1,4 1 0,-24 106-1,42-149-385,4-28-661,2-16-1955,5-13-6561,0 10-571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1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13 386 12556,'-6'18'6588,"17"-12"-2519,-7-6-3770,-1-1 0,1 1 1,-1-1-1,0 0 0,1 0 1,-1 0-1,0 0 0,0 0 1,4-3-1,11-7 181,-1 0 0,0-2 0,-1 0 0,-1 0 0,20-23 0,-29 29-401,1 0 0,-1-1 1,-1 1-1,0-1 0,0-1 0,0 1 0,-1-1 0,0 1 0,-1-1 0,0-1 1,0 1-1,-1 0 0,2-19 0,-4 28-82,0-1-1,0 1 1,0-1 0,0 1-1,0-1 1,0 1 0,0-1 0,0 1-1,-1 0 1,1-1 0,0 1 0,0-1-1,0 1 1,0 0 0,-1-1-1,1 1 1,0-1 0,0 1 0,-1 0-1,1-1 1,0 1 0,-1 0-1,1-1 1,0 1 0,-1 0 0,1 0-1,0-1 1,-1 1 0,1 0 0,-1 0-1,1 0 1,0 0 0,-1 0-1,0-1 1,-19 5-113,-16 17 11,16-3 185,0 2 1,1 0 0,1 2 0,0 0-1,2 1 1,1 0 0,-20 43 0,33-63-60,1 1 0,-1-1 0,1 1 0,0-1 0,1 1 0,-1-1 0,1 1 0,-1 0 0,1-1 0,0 1 0,0 0 0,1-1 0,-1 1 0,1-1 0,0 1 0,0-1 0,0 1 0,0-1 0,1 1 0,-1-1 0,1 0 0,0 0 0,0 0 0,0 0 0,0 0 0,0 0 0,1 0 0,-1-1 0,1 1 0,5 3 0,-2-3 1,1 1 0,0-1 0,-1 0 0,1-1 0,0 0 0,0 0 0,1 0 0,-1-1 0,0 0 1,0 0-1,1-1 0,-1 0 0,0 0 0,12-3 0,-11 1-23,0 0 1,0-1-1,0 0 0,-1 0 1,1-1-1,-1 0 0,0 0 1,0-1-1,0 0 1,-1 0-1,7-7 0,11-12-334,27-35-1,-46 52 257,118-162-1061,-107 142 1110,0-1 1,-2 0 0,-2-1-1,16-49 1,-27 59-15,-12 25-64,-16 30-74,25-34 180,-43 65 496,3 2-1,4 2 1,2 1 0,3 2 0,-34 118 0,31-16 205,55-388-3325,-19 87-1053,34 135 5617,-22-5-1955,0-1-1,0 0 0,0-1 0,0-1 1,1 0-1,-1 0 0,17-1 1,-17-1-1983,0 0 1,0-1 0,0-1 0,15-3 0,4-7-5790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1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135 227 4548,'0'0'19608,"-8"-3"-18674,4 2-859,1 0-1,-1 0 0,1 0 0,-1 0 1,1 1-1,-1 0 0,0-1 1,1 1-1,-1 0 0,0 1 0,1-1 1,-1 1-1,0 0 0,1-1 0,-1 2 1,1-1-1,0 0 0,-1 1 0,1-1 1,0 1-1,0 0 0,0 0 1,0 0-1,0 1 0,0-1 0,1 1 1,-1-1-1,1 1 0,0 0 0,-1 0 1,1 0-1,1 0 0,-3 4 0,-2 2 217,5-7-232,-1 0 1,1 0-1,-1 0 1,1 1-1,0-1 1,0 0-1,0 1 1,0-1-1,0 1 1,0 3-1,3-5-20,0-1-1,1 1 1,-1-1-1,0 1 1,0-1-1,1 0 1,-1 0-1,0 0 1,0 0-1,1 0 1,-1 0 0,0-1-1,4 0 1,13-9-61,0 0 0,0-1 0,-1-1 0,0-1 0,-1-1 0,-1 0 0,0-1 0,17-21 0,-72 130-1873,37-89 1887,-1 2-16,0 1 1,0-1 0,1 0 0,0 1 0,1 0-1,0-1 1,0 1 0,0 0 0,1 13 0,1-20-15,-1 0 0,1 0 0,-1-1 1,1 1-1,-1-1 0,1 1 1,0-1-1,-1 1 0,1-1 0,0 1 1,-1-1-1,1 1 0,0-1 0,0 0 1,-1 1-1,1-1 0,0 0 0,0 0 1,0 1-1,-1-1 0,1 0 0,0 0 1,0 0-1,0 0 0,0 0 1,-1 0-1,1-1 0,0 1 0,1 0 1,26-7-1399,-14-1 135,0 0 1,0 0 0,-1-2-1,0 0 1,-1 0-1,0-1 1,-1 0 0,18-24-1,24-39-1704,-10 1 3578,-36 60-185,20-41 438,-19 18 3320,-26 45-1210,0 12-2234,0 0 0,1 2 1,1 0-1,1 0 1,1 2-1,-17 38 0,28-56-597,0-1 0,1 0-1,0 1 1,0 0 0,0 0-1,1 0 1,0-1-1,-1 10 1,3-14-94,-1 0 1,0-1-1,1 1 1,-1 0-1,1 0 0,-1-1 1,1 1-1,0-1 0,0 1 1,-1 0-1,1-1 1,0 1-1,1-1 0,-1 0 1,0 1-1,0-1 1,1 0-1,-1 0 0,0 0 1,1 0-1,-1 0 0,1 0 1,0 0-1,-1 0 1,1-1-1,0 1 0,-1 0 1,1-1-1,0 0 0,-1 1 1,1-1-1,0 0 1,0 0-1,3 0 0,34 1-37,33 4-1020,-67-5 1060,-1 1 0,0 0-1,0 0 1,0 0 0,0 1-1,0 0 1,0 0 0,0 0-1,0 0 1,-1 0 0,1 1-1,-1-1 1,5 6-1,-6-6 292,0 0 0,-1 1 0,1-1-1,-1 1 1,0 0 0,0-1-1,0 1 1,0 0 0,-1 0-1,1 0 1,-1-1 0,1 5 0,8-48 1248,-18-153-309,10 193-1260,-1 0 1,1 0-1,0 0 1,0 0-1,0 0 0,0 0 1,0 0-1,0 0 1,0 0-1,0 0 0,0 1 1,0-1-1,0 0 1,1 1-1,-1-1 0,0 1 1,0-1-1,1 1 1,-1 0-1,0-1 1,1 1-1,-1 0 0,0 0 1,1 0-1,-1 0 1,0 0-1,1 0 0,-1 1 1,0-1-1,2 1 1,48 4-1563,0 8-1523,-2 0-2505,-16-10-3207,-21-3-1106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2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55 13677,'0'0'6278,"-50"-41"-3748,44 34-448,0 4-352,6 1 384,10 2-2178,7 0 128,1 0-64,8 0-1345,2 0-1955,-3 0-2177,-1-2-3523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2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15471,'0'0'9833,"-30"51"-8488,30-42-960,0-2-321,4 0-1666,1-7-3299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3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1 325 11050,'0'0'9700,"8"0"-7506,2-2-1817,1 0-1,-2 0 1,1-1-1,0-1 1,0 1-1,-1-2 1,0 1 0,0-1-1,0-1 1,8-5-1,92-78 554,-80 64-685,-8 7-37,-5 6-66,-1 0 0,-1 0 0,0-2-1,-1 0 1,0 0 0,-1-1 0,-1-1 0,11-20-1,-57 91-813,24-33 605,-5 9-54,1 1 0,2 0 0,1 1-1,-15 67 1,27-98-15,-1-1 0,1 1-1,0-1 1,0 1 0,0-1-1,0 0 1,0 1 0,0-1-1,0 1 1,0-1 0,0 1-1,1-1 1,-1 0 0,1 1-1,-1-1 1,1 0 0,-1 1-1,1-1 1,0 0 0,0 0-1,0 0 1,-1 0 0,1 1-1,0-1 1,1 0 0,1 1-1,-1-1-348,1 0-1,0 0 1,0-1-1,-1 1 0,1-1 1,0 1-1,0-1 1,0 0-1,-1 0 0,1 0 1,0-1-1,0 1 1,5-2-1,31-10-5744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27 13229,'0'0'3128,"-10"-5"-1553,3 2-1313,0-1 0,0 1 0,-1 1 0,1-1 0,-1 1 0,1 1 1,-1 0-1,0 0 0,0 0 0,0 1 0,1 0 0,-1 0 0,0 1 1,0 0-1,1 0 0,-1 1 0,0 0 0,-7 4 0,7-2 201,0 0 0,0 1 0,0 0-1,-11 11 1,16-14-331,1 1 1,-1-1-1,1 1 0,0-1 1,0 1-1,0 0 0,0 0 1,1 0-1,-1 0 0,1 0 1,0 0-1,0 1 0,0-1 1,0 0-1,0 6 0,1-7-112,0 0 0,1 0-1,-1 0 1,1-1 0,0 1-1,0 0 1,-1 0 0,1-1 0,0 1-1,0-1 1,1 1 0,-1-1-1,0 1 1,0-1 0,1 1-1,-1-1 1,1 0 0,-1 0 0,1 0-1,0 0 1,-1 0 0,1 0-1,0 0 1,0-1 0,-1 1-1,1-1 1,0 1 0,0-1 0,2 1-1,61 8 719,-40-7-692,0-1 0,0-2-1,0 0 1,0-1 0,0-2-1,0 0 1,-1-2-1,1 0 1,-1-2 0,31-15-1,-57 30-151,-8 29 519,10-35-404,0 0 1,0 0-1,0 0 1,0 0-1,0 0 1,0 0-1,0 0 1,0 0-1,1 0 1,-1 0-1,0 0 0,1 0 1,-1 0-1,1 0 1,-1 0-1,1 0 1,-1-1-1,1 1 1,0 0-1,-1 0 1,1-1-1,0 1 0,0 0 1,-1-1-1,1 1 1,0 0-1,0-1 1,0 1-1,0-1 1,0 0-1,0 1 1,0-1-1,0 0 1,0 0-1,0 1 0,2-1 1,20 1-47,1 0 0,-1-2 0,1 0 0,-1-2 0,1-1 0,-1 0 0,0-2 0,33-13 0,14-1-281,-69 20 311,-1 0 0,1 0 0,0 1 0,-1-1 0,1 0 1,-1 0-1,1 1 0,-1-1 0,1 1 0,-1-1 1,0 0-1,1 1 0,-1-1 0,1 1 0,-1-1 0,0 1 1,1-1-1,-1 1 0,0-1 0,0 1 0,1 0 0,-1-1 1,0 1-1,0-1 0,0 1 0,0-1 0,0 1 0,0 0 1,0-1-1,0 1 0,0 0 0,0-1 0,0 2 1,1 37-378,0-9 188,1-26-9,-1 0 0,1 1 0,0-1 0,0 0 0,0 0 0,1-1-1,-1 1 1,1 0 0,0-1 0,0 0 0,0 0 0,1 0 0,-1 0 0,1 0 0,6 3-1,-4-2-743,1 0 0,0-1 0,1 1 0,-1-2-1,0 1 1,1-1 0,0 0 0,10 0 0,22 1-13001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3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 11339,'0'0'11109,"-12"1"-9972,7-1-1084,0 0 0,0 1-1,1-1 1,-1 1 0,0 0 0,0 1 0,0 0 0,1-1-1,-1 1 1,1 1 0,-1-1 0,1 1 0,0-1-1,0 1 1,0 0 0,0 1 0,1-1 0,-6 7 0,-7 10 377,2 1 1,-20 35 0,30-48-298,0 1 1,0-1-1,1 1 1,0 0-1,1-1 0,0 1 1,0 0-1,1 0 1,0 1-1,0 13 1,2-21-121,-1 0 1,0 0-1,1 0 1,-1 0-1,1 0 1,-1 0-1,1 0 1,0 0-1,0-1 1,0 1-1,0 0 1,0-1-1,0 1 1,0-1-1,1 1 1,-1-1-1,1 1 1,-1-1-1,1 0 1,3 2-1,-2-1 66,1 0 0,1 0 0,-1-1 0,0 0 0,0 0 0,0 0 0,0 0 0,1-1 0,5 0 0,0 0 85,1 0 1,-1-1-1,0-1 0,0 0 0,0 0 0,-1-1 0,19-7 0,-17 3-31,-1 1 0,1-1-1,-1-1 1,-1 0 0,0 0 0,0-1 0,0 0 0,12-19 0,-17 24-154,-1 0 0,0 0 1,-1-1-1,1 1 0,-1-1 1,0 0-1,0 0 0,0 0 1,-1 0-1,0 0 0,0 0 1,0 0-1,0 0 0,-1 0 0,0-1 1,0 1-1,-1 0 0,1 0 1,-1 0-1,0 0 0,0 0 1,-1 0-1,-3-9 0,4 12-253,-1-1 1,0 1-1,1-1 0,-1 1 0,0 0 0,0 0 0,-1 0 1,1 0-1,0 0 0,-1 1 0,1-1 0,-1 1 1,1-1-1,-1 1 0,0 0 0,1 0 0,-6-1 1,-12-1-4212,0 3-3302,8 0-899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3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290 0 18802,'0'0'7303,"-73"19"-7463,36 16 128,-5 3 64,1 3-32,10-3 32,1-4 0,9-6-32,10-7-64,7-8-961,4-11-897,4-7-6598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4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36 16143,'0'0'2088,"-12"-2"-167,8 1-1799,-2 0 70,0-1 0,0 1 0,-1 1 1,1-1-1,0 1 0,-1 0 0,1 0 1,0 1-1,0-1 0,-1 1 0,1 1 1,0-1-1,0 1 0,0 0 0,0 1 1,1 0-1,-1-1 0,1 2 1,-10 6-1,-22 32 841,35-40-1016,1 0-1,0 0 1,0 0-1,-1 0 1,1 0 0,0 0-1,1 0 1,-1 0-1,0 0 1,1 1 0,-1-1-1,1 0 1,-1 0-1,1 1 1,0-1-1,0 0 1,0 1 0,0-1-1,1 0 1,-1 1-1,1-1 1,0 2-1,1-2-1,0-1-1,0 1 0,0-1 0,0 0 0,0 0 0,0 0 0,0 0 0,0 0 0,0 0 1,1-1-1,-1 1 0,0-1 0,0 1 0,1-1 0,-1 0 0,0 0 0,5 0 0,42-4 250,-40 2-237,0-1 0,1 0 0,-1 0 0,0-1 0,-1 0 1,1-1-1,-1 0 0,15-12 0,-18 14-3,-1 0 1,0-1 0,0 1 0,0-1-1,-1 0 1,1 0 0,-1 0 0,0-1-1,0 1 1,-1-1 0,1 0 0,-1 1-1,0-1 1,0 0 0,-1 0-1,1-1 1,0-7 0,-2 12-22,0 0 1,0-1-1,0 1 0,0 0 0,0 0 1,0 0-1,-1 0 0,1 0 1,0 0-1,-1 0 0,1 0 0,-1 0 1,1 0-1,-1 0 0,0 0 1,1 0-1,-1 0 0,0 0 0,0 0 1,1 0-1,-1 1 0,0-1 1,0 0-1,0 1 0,0-1 0,-2 0 1,0 0-20,0 0 1,0 0-1,0 1 1,0-1-1,0 1 0,0 0 1,0 0-1,0 0 1,0 0-1,-3 1 1,-1 0-113,1 0 1,-1 1 0,1-1-1,0 1 1,-1 1-1,1-1 1,0 1 0,1 0-1,-9 6 1,7-2-169,1-1 0,-1 1 0,2 1 0,-1-1 0,1 1 0,0 0-1,0 0 1,1 0 0,0 1 0,-3 12 0,4-10-1225,0 1-1,1-1 1,1 0 0,-1 21-1,2 1-6240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44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270 0 17328,'0'0'956,"-9"0"576,-9 1-998,0 0-1,1 1 0,-1 1 1,0 1-1,1 0 1,-22 9-1,31-10-355,1 0 0,0 0 0,0 0-1,0 1 1,0 0 0,1 1 0,-1 0 0,1 0-1,0 0 1,1 0 0,-1 1 0,1 0 0,0 0-1,0 1 1,1-1 0,0 1 0,-6 13 0,9-18-158,1-1 1,-1 1 0,1 0-1,-1-1 1,1 1 0,0 0-1,-1-1 1,1 1 0,0 0-1,0-1 1,0 1 0,0 0 0,0-1-1,1 1 1,-1 0 0,0-1-1,1 1 1,0 0 0,-1-1-1,1 1 1,0-1 0,-1 1-1,1-1 1,0 0 0,2 3-1,-1-3 8,1 1-1,-1 0 0,1-1 0,-1 1 0,1-1 1,0 0-1,0 0 0,-1 0 0,1 0 1,0-1-1,0 1 0,0-1 0,4 1 0,4-1 29,1 0 0,-1-1 0,0 0 0,0-1 0,0 0 0,0-1 0,11-4 0,-11 3 24,0-2-1,0 1 0,-1-1 0,14-11 1,-22 16-158,1-1 1,-1 0 0,1 0-1,-1 0 1,0 0 0,0-1-1,0 1 1,0-1 0,0 1-1,-1-1 1,1 1-1,-1-1 1,1 0 0,-1 0-1,0 0 1,0 0 0,-1 0-1,1 0 1,0 0 0,-1 0-1,0 0 1,0-5 0,0 7-276,0 1 0,-1-1-1,1 0 1,-1 0 0,1 0 0,-1 1 0,1-1 0,-1 0 0,0 0 0,1 1 0,-1-1 0,0 1 0,0-1 0,1 0 0,-1 1 0,0 0 0,0-1 0,0 1 0,0-1 0,1 1 0,-1 0 0,0 0 0,0-1 0,0 1 0,0 0 0,0 0-1,0 0 1,-1 0 0,1 0-299,-20-1-13751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52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161 128 4869,'8'-4'1506,"-1"0"0,0-1 0,-1 0-1,1 0 1,-1-1 0,10-10 0,-14 14-1028,0 0-1,0-1 1,0 1-1,0-1 1,0 0-1,-1 1 1,1-1-1,-1 0 1,0 0-1,0 0 1,0 0-1,0 0 1,0 0-1,-1 0 1,1 0-1,-1 0 0,0 0 1,0 0-1,0-1 1,-1-5-1,0 8-366,0-1-1,0 1 1,0 0-1,-1 0 1,1 0-1,0 0 1,0 0-1,-1 0 1,1 0-1,-1 0 1,1 0 0,0 1-1,-1-1 1,0 0-1,1 1 1,-1-1-1,1 1 1,-1 0-1,0 0 1,1-1-1,-1 1 1,1 0-1,-4 1 1,-43 0-117,42 0 77,-2 0-80,1 1 0,0 0 0,0 0 1,0 0-1,0 1 0,0 0 0,1 1 1,-1-1-1,1 1 0,0 1 0,0-1 1,0 1-1,1 0 0,-1 0 0,-5 9 1,7-10-7,0 1 0,0 0 0,0 0 0,1 1 1,0-1-1,0 1 0,1 0 0,-1-1 0,1 1 0,0 0 1,1 0-1,0 1 0,0-1 0,0 0 0,0 0 0,1 0 1,0 1-1,2 9 0,-1-15 12,0 1 0,0-1 1,0 0-1,0 1 0,0-1 0,1 0 0,-1 0 1,0 1-1,1-1 0,-1 0 0,1 0 0,-1-1 1,1 1-1,-1 0 0,1 0 0,0-1 0,-1 1 1,1-1-1,0 1 0,0-1 0,-1 0 0,1 0 1,0 0-1,0 0 0,0 0 0,-1 0 0,1 0 1,3-1-1,53-10 52,-35 2-45,-1-1 0,0-1 0,-1-1 0,0-1 1,-1-1-1,-1-1 0,0 0 0,30-33 0,-21 6 151,-49 53-529,13-3 367,1 1-1,0 0 0,0 0 0,1 1 0,0-1 0,1 1 1,0 0-1,1 1 0,0-1 0,0 1 0,1 0 0,0 0 1,1 0-1,-1 15 0,3-26 16,0 1 1,0 0-1,1 0 1,-1 0-1,0 0 1,0 0 0,0 0-1,1-1 1,-1 1-1,0 0 1,1 0-1,-1 0 1,1-1-1,-1 1 1,1 0-1,-1 0 1,1-1-1,-1 1 1,1 0-1,0-1 1,-1 1-1,1-1 1,0 1-1,0-1 1,-1 1-1,1-1 1,1 1-1,30 2 277,-24-4-203,0 0 0,0-1-1,1 0 1,-1-1 0,12-4 0,-2-3-40,0-1 0,0-1 1,-1 0-1,-1-1 0,0-1 0,-1 0 0,-1-1 0,24-32 0,-31 37-129,-16 20-26,-14 23 94,18-24 29,-22 43 288,25-48-267,1-1 0,0 0 0,0 1 0,0-1 0,0 1 0,1-1 0,-1 1 0,1 0 0,0-1 0,0 1 0,0 0 0,1-1 0,1 6 0,-2-8-16,1 0 0,0 0-1,0 0 1,0 0 0,1 0-1,-1 0 1,0-1 0,0 1-1,0 0 1,0-1 0,1 1-1,-1-1 1,0 0 0,1 1-1,-1-1 1,0 0 0,1 0 0,-1 1-1,0-1 1,1 0 0,-1 0-1,1-1 1,-1 1 0,0 0-1,1 0 1,0-1 0,39-9 234,-27 4-230,1 0 0,-2-1 0,1-1 0,-1 0 0,0-1 0,-1 0 0,0-1 0,-1 0 0,0-1 0,19-23 0,-71 79-607,37-39 580,0 0-1,0 0 0,0 1 0,1 0 1,0 0-1,0 0 0,0 0 0,1 0 1,0 0-1,-1 10 0,4-16-20,-1 0 0,0-1 0,1 1 0,-1 0 0,1 0 0,-1 0 0,1-1 0,-1 1 0,1 0 0,-1 0 0,1-1 0,0 1 0,-1-1 0,1 1 0,0-1 0,0 1 1,0-1-1,-1 1 0,1-1 0,0 0 0,0 1 0,0-1 0,0 0 0,0 0 0,0 1 0,-1-1 0,1 0 0,0 0 0,0 0 0,0 0 0,0 0 0,0 0 0,1-1 0,38-2-3096,-5-5-1461,4-6-2338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52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361 10 13997,'0'0'14659,"-11"-3"-13570,2 1-966,-1 0-1,1 1 1,-1 0-1,0 1 1,1 0-1,-19 3 1,24-3-123,-1 1 0,1 0 1,0 0-1,0 0 0,0 0 1,-1 1-1,2-1 0,-1 1 1,0 0-1,0 1 0,0-1 1,1 1-1,0-1 1,-1 1-1,1 0 0,0 0 1,0 1-1,1-1 0,-1 0 1,0 1-1,-2 6 0,4-9-46,1 0-1,0 0 1,0 1-1,0-1 1,0 0 0,0 0-1,0 0 1,0 0-1,0 0 1,0 0-1,0 0 1,1 0-1,-1 0 1,0 0-1,1 0 1,-1 0-1,1 0 1,-1 0 0,1 0-1,-1 0 1,1 0-1,0 0 1,0 0-1,-1 0 1,1-1-1,0 1 1,0 0-1,0-1 1,0 1-1,0-1 1,0 1 0,0-1-1,0 1 1,0-1-1,0 1 1,0-1-1,0 0 1,0 0-1,2 1 1,54 9-1409,-45-8 1005,31 4-1020,-2 0 827,-1 1-1,42 14 0,-81-21 676,0 0 1,0 0-1,1 0 0,-1 0 1,0 1-1,0-1 0,0 1 1,0-1-1,0 0 0,0 1 0,0 0 1,-1-1-1,1 1 0,0 0 1,0-1-1,0 1 0,0 0 0,-1 0 1,1-1-1,0 1 0,-1 0 1,1 0-1,-1 0 0,1 0 1,-1 0-1,1 0 0,-1 0 0,0 0 1,1 2-1,-2-2 75,0 1 0,1 0 0,-1-1 0,0 1 0,0-1 0,0 1 0,0-1 0,0 1 0,0-1 0,0 0 0,0 1 0,-1-1 0,1 0 0,-1 0 0,-2 2 0,-10 6 756,-1-1-1,-27 12 1,40-20-847,-63 25 2118,-125 28-1,49-17-7243,125-30-4254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6:53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99 16111,'4'1'70,"1"1"0,0-1 1,-1 0-1,1-1 0,0 1 0,0-1 0,0 0 0,-1 0 0,6-1 0,10 0 473,370-12 4429,-3-19-3450,335-13-1167,-473 44-296,-247 1-2728,-5-2 604,0 1 452,-15-8-6886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5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9577,'-111'0'11291,"111"0"-11238,0 0 1,-1 1-1,1-1 0,0 0 1,0 1-1,0-1 0,0 0 1,0 0-1,0 1 1,0-1-1,0 0 0,0 1 1,0-1-1,0 0 0,0 0 1,0 1-1,0-1 1,0 0-1,0 1 0,0-1 1,0 0-1,0 0 1,1 1-1,-1-1 0,0 0 1,0 0-1,0 1 0,0-1 1,1 0-1,-1 0 1,0 1-1,0-1 0,0 0 1,1 0-1,-1 0 1,14 7 213,0-2 1,0 0 0,0 0 0,0-2-1,1 0 1,23 2 0,97 1-665,-107-5 30,87-1-3907,-76 0-848,-34 0-157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5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14798,'0'0'7175,"7"48"-6278,40-48-353,13 0-224,7 0-288,-5-8 65,1-1-1411,-5-1-1953,-13-3-1890,-6-2-3074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5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13773,'0'0'10421,"12"-4"-10277,-2 0-131,-1 2 0,1-1 0,0 2 0,1-1 0,-1 1 1,0 1-1,0 0 0,0 0 0,0 1 0,1 0 0,-1 1 0,19 5 1,-19-4-46,1 1 0,-1-1 0,0 2 0,0 0 0,0 0 1,-1 0-1,1 1 0,-1 1 0,8 8 0,-14-13 14,-1 0 0,0 1 0,0-1 0,0 1-1,-1 0 1,1-1 0,-1 1 0,1 0 0,-1 0 0,0 0 0,0 0-1,0 0 1,-1 0 0,1 1 0,-1-1 0,0 0 0,1 0 0,-1 0-1,-1 1 1,1-1 0,0 0 0,-1 0 0,0 0 0,0 0 0,0 0-1,0 0 1,0 0 0,0 0 0,-1 0 0,1 0 0,-1-1 0,0 1-1,0-1 1,0 1 0,-3 2 0,-8 11-72,-1-1 0,-1-1 0,-1 0 0,-27 19 0,34-27-1174,0 0 0,-1-1 0,0 0 0,0 0 0,-20 6 0,5-9-10139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15631,'0'0'1633,"13"2"-1563,28 3 567,0-2 0,69-3 0,100-16 263,-137 9-887,2169-84 713,944 249 587,-2953-141-9016,-153-16-193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6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19891,'0'0'2915,"6"68"-2563,-12-23-32,-1 8-192,-1 2-96,-1 1 32,1-6-512,3-2-609,3-10-705,-4-9-256,-3-10-896,-2-15-1571,-4-4-6533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6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78 17360,'0'0'2104,"5"-8"79,-2 3-1970,1 1-1,-1-1 0,1 1 1,1-1-1,-1 1 1,0 1-1,1-1 0,0 1 1,0-1-1,0 1 1,0 1-1,0-1 0,1 1 1,-1 0-1,1 0 1,0 1-1,-1-1 1,12 0-1,12-3 277,-1 2 0,1 1 0,38 3 0,-57-1-479,-1 0-1,0 2 1,0-1-1,0 1 1,0 0-1,0 1 0,0 0 1,0 0-1,-1 1 1,0 0-1,0 1 1,0-1-1,0 2 1,9 7-1,-15-11-18,0 0-1,0 0 1,0 0-1,-1 1 1,1-1-1,-1 0 1,1 1-1,-1 0 1,0-1 0,0 1-1,0 0 1,0-1-1,0 1 1,-1 0-1,1 0 1,-1 0-1,0 0 1,0 0 0,0 4-1,-1-2 43,0 0 0,-1-1-1,1 1 1,-1-1 0,0 0-1,0 1 1,-1-1 0,1 0 0,-1 0-1,0-1 1,-3 5 0,-6 4 208,0 0 0,-1-1 0,-1-1 0,0 0 0,-23 13 0,31-20-201,1 0 0,-1 0 1,0 0-1,0-1 0,0 0 1,-1 0-1,1 0 0,-13 1 1,18-3-399,28 0-2931,-15 0 3084,0 2-1,0 0 1,0 0 0,-1 1-1,1 1 1,-1 0-1,0 0 1,18 11-1,-23-13 211,-1 1 1,1 0-1,-1 1 0,0-1 0,0 1 0,-1 0 0,1 0 1,-1 0-1,0 1 0,0 0 0,0 0 0,-1 0 0,1 0 1,-1 0-1,0 1 0,-1-1 0,0 1 0,4 10 0,-6-12 132,-1-1 0,1 1-1,-1-1 1,0 0-1,0 0 1,0 1-1,0-1 1,0 0-1,-1 0 1,1 0 0,-1 0-1,0 0 1,0 0-1,0-1 1,0 1-1,0 0 1,-1-1-1,1 0 1,-1 0 0,0 0-1,1 0 1,-1 0-1,0 0 1,-5 2-1,-9 4 614,1 0-1,-1-1 0,-21 6 1,23-8-468,-1-1-1,0-1 1,1 0 0,-2-1 0,1-1 0,0-1-1,-22-1 1,32 0-355,1 0 0,-1 0 0,1-1-1,-1 1 1,1-1 0,0 0 0,0-1 0,-1 1-1,2-1 1,-9-5 0,10 5-180,0 0 0,0 0 0,1 0 0,-1 0 0,1-1 0,-1 1 1,1-1-1,0 1 0,0-1 0,1 0 0,-1 0 0,1 0 0,0 1 0,0-2 0,0 1 0,0-5 0,1 7-135,-1 0-1,1 0 1,-1 0 0,1 0 0,0 0-1,0 0 1,0 0 0,0 0-1,0 0 1,1 0 0,-1 0-1,1 0 1,-1 0 0,1 0-1,0 0 1,0 0 0,0 0-1,0 0 1,0 0 0,0 1-1,0-1 1,1 0 0,-1 1-1,0-1 1,1 1 0,-1 0-1,1-1 1,0 1 0,0 0-1,3-2 1,20-7-6530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6.7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1 121 19699,'0'0'6902,"10"-7"-6827,2 0-60,45-34-10,-53 37 24,0 1 0,0-1-1,0 1 1,-1-1-1,0-1 1,0 1-1,0 0 1,0-1-1,0 1 1,-1-1-1,4-9 1,-9 8 680,-7 9-483,-8 11-131,13-7-18,0 0-1,1 0 1,0 0-1,0 1 1,1 0-1,0-1 1,0 1-1,1 0 1,0 1-1,0-1 1,1 0-1,0 0 1,1 1-1,0 8 1,0-16-68,0 1 0,0-1-1,0 1 1,0-1 0,1 1 0,-1-1-1,1 1 1,-1-1 0,1 0 0,0 1-1,-1-1 1,1 0 0,0 1 0,0-1-1,0 0 1,0 0 0,0 0 0,0 0 0,0 0-1,0 0 1,0 0 0,1 0 0,-1 0-1,2 0 1,1 1 15,0-1 0,0 0 0,0 0 0,0 0 0,1 0 0,-1-1 0,0 0-1,8 0 1,0-1 19,0 0-1,-1-1 0,1-1 1,-1 1-1,20-9 1,-18 5-26,-1 0 1,0-1 0,0-1-1,-1 0 1,0 0 0,0-1-1,0 0 1,-2-1 0,1 0-1,-1-1 1,-1 0 0,9-13-1,-21 32-175,-3 5 263,0 1-1,1 0 0,1 0 1,0 0-1,-3 17 0,7-28-78,1-1 0,-1 1-1,1 0 1,0 0 0,-1-1 0,1 1-1,1 0 1,-1 0 0,0-1 0,1 1 0,-1 0-1,1 0 1,0-1 0,0 1 0,0 0-1,0-1 1,0 1 0,1-1 0,-1 0-1,1 1 1,0-1 0,-1 0 0,1 0-1,0 0 1,0 0 0,0 0 0,1-1-1,-1 1 1,0-1 0,1 1 0,-1-1-1,1 0 1,-1 0 0,1 0 0,0 0-1,-1 0 1,5 0 0,0 1-85,1-1-1,-1 1 1,1-1 0,0-1-1,-1 0 1,1 0 0,0 0-1,-1-1 1,1 0 0,14-5 0,-18 5-307,0-1 1,0 0 0,0 0-1,0 0 1,-1-1 0,1 1-1,0-1 1,4-5 0,-5 5-480,1-1 0,-1 0 1,0-1-1,-1 1 1,1 0-1,-1-1 0,0 1 1,3-8-1,7-32-8529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7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21428,'0'0'5125,"-23"52"-6310,38-45-5958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7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99 134 4228,'0'0'8232,"1"-8"-3417,-1 3-4532,2-2 735,-1 1 1,-1-1 0,1 0-1,-1 0 1,-2-12 0,2 18-926,0 0 1,0-1 0,-1 1-1,1 0 1,0 0-1,-1 0 1,1 0 0,-1 0-1,0 0 1,1 0-1,-1 0 1,0 0 0,0 0-1,1 0 1,-1 0-1,0 0 1,0 0 0,0 1-1,0-1 1,0 0 0,0 1-1,0-1 1,0 1-1,-1-1 1,1 1 0,0-1-1,0 1 1,0 0-1,0 0 1,-1-1 0,1 1-1,0 0 1,0 0-1,-1 0 1,1 1 0,0-1-1,0 0 1,0 0-1,-1 1 1,1-1 0,0 0-1,0 1 1,0-1-1,0 1 1,0 0 0,-2 0-1,0 1-98,-1 1 0,1-1 0,0 1 0,-1 0-1,1-1 1,0 2 0,1-1 0,-1 0 0,0 0 0,1 1 0,0-1-1,0 1 1,0 0 0,0 0 0,1 0 0,-2 6 0,0-2 16,1-1 0,0 1-1,0 1 1,1-1 0,0 0 0,0 0 0,1 14 0,1-20-2,0 0 0,-1-1 1,1 1-1,0 0 0,-1-1 0,1 1 0,0 0 0,0-1 0,1 1 0,-1-1 0,0 1 1,0-1-1,1 0 0,-1 0 0,1 1 0,-1-1 0,1 0 0,-1 0 0,1 0 0,0-1 1,-1 1-1,1 0 0,0-1 0,0 1 0,0-1 0,-1 1 0,1-1 0,0 0 0,0 0 0,0 0 1,0 0-1,3-1 0,2 1 20,0 0 0,0-1-1,-1 0 1,1 0 0,0-1 0,-1 0 0,1 0 0,6-4 0,5-5 19,-1-2 1,0 0-1,-1 0 1,-1-2 0,0 0-1,-1 0 1,0-2-1,20-32 1,-2 6-11,-45 58 14,2 1 1,0 1-1,1 0 0,1 0 0,1 1 1,0 0-1,1 0 0,1 1 1,-7 35-1,13-53-42,0 0 0,0 1-1,0-1 1,0 0 0,0 1 0,0-1-1,0 0 1,0 1 0,1-1 0,-1 0-1,0 1 1,1-1 0,-1 0 0,1 0-1,0 0 1,-1 1 0,1-1 0,0 0 0,0 0-1,0 0 1,0 0 0,-1 0 0,2 0-1,-1-1 1,0 1 0,2 1 0,0-1 5,0 0 0,0 0 0,0 0 0,0 0 1,0-1-1,0 1 0,0-1 0,1 0 1,-1 0-1,0 0 0,4-1 0,2 0-184,0-1 0,-1 0 0,1-1-1,-1 1 1,1-2 0,-1 1 0,14-9 0,-13 5-607,0 0 0,-1-1 1,0 0-1,9-12 1,22-42-7145,-15 8-1092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8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 9641,'-5'8'6903,"-7"10"-5750,1 1 0,2 0 1,0 0-1,-11 34 0,17-45-1045,1 0 1,0 0-1,0 0 0,1 0 1,0 0-1,1 0 0,0 0 0,0 1 1,0-1-1,1 0 0,0 0 0,1 0 1,0 0-1,0 0 0,1 0 1,5 11-1,-7-17-101,0 0 0,0 0 1,0 0-1,1 0 0,-1 0 1,1 0-1,-1-1 0,1 1 1,-1-1-1,1 1 0,0-1 0,0 1 1,-1-1-1,1 0 0,0 0 1,0 0-1,0 0 0,1 0 0,-1 0 1,0-1-1,0 1 0,0-1 1,1 1-1,2-1 0,-1-1 12,0 1 0,-1-1 1,1-1-1,0 1 0,-1 0 0,1-1 0,-1 0 0,0 0 0,1 0 1,-1 0-1,0 0 0,0-1 0,3-2 0,9-11 36,-1-1 0,0 0 0,20-34 0,-33 50-58,22-36 375,-1-2 0,29-71 0,-87 192 62,21-49-270,-22 64 1,33-80-62,0 1 0,1 0 0,0 1 0,2-1 0,1 32 0,0-47-120,0 1-1,1 0 1,0 0 0,-1-1 0,1 1-1,1 0 1,-1-1 0,1 1 0,-1-1 0,1 0-1,0 1 1,0-1 0,0 0 0,5 5 0,-5-7-17,1 1 1,-1-1 0,1 1-1,0-1 1,-1 0 0,1 0-1,0 0 1,0 0 0,0-1-1,0 1 1,0-1 0,0 0-1,0 1 1,-1-1 0,1-1-1,0 1 1,0 0 0,0-1 0,0 1-1,0-1 1,5-2 0,-1 0 5,1-1 1,-1 0 0,0 0 0,-1-1 0,1 0 0,-1 0-1,0 0 1,0-1 0,0 0 0,-1 0 0,0 0 0,5-8 0,5-8 80,0-2 1,13-29-1,-22 41-11,-1-1 0,0 0-1,0 0 1,5-28 0,-10 42-32,-1-1 0,1 0 1,0 0-1,0 1 1,0-1-1,0 0 0,0 0 1,-1 0-1,1 1 1,0-1-1,0 0 1,0 0-1,-1 0 0,1 0 1,0 1-1,0-1 1,-1 0-1,1 0 0,0 0 1,0 0-1,-1 0 1,1 0-1,0 0 0,-1 0 1,1 0-1,0 0 1,0 0-1,-1 0 1,1 0-1,0 0 0,0 0 1,-1 0-1,1 0 1,0 0-1,-1 0 0,1 0 1,0 0-1,0-1 1,-1 1-1,1 0 0,0 0 1,0 0-1,0 0 1,-1-1-1,1 1 1,0 0-1,0 0 0,0 0 1,0-1-1,-1 1 1,1 0-1,0 0 0,0-1 1,0 1-1,0 0 1,0 0-1,0-1 0,0 1 1,0 0-1,0 0 1,0-1-1,0 1 1,0 0-1,0-1 0,0 1 1,0 0-1,0 0 1,0-1-1,-18 17 184,18-16-188,-10 10 164,0 1 1,1 0-1,0 1 1,1 0-1,-6 13 1,11-20-109,1-1 0,-1 1 1,1 0-1,0 0 0,1 1 0,-1-1 1,1 0-1,0 1 0,1-1 1,-1 0-1,1 1 0,0-1 1,0 1-1,1-1 0,-1 1 0,3 7 1,-1-10-55,-1-1 1,0 0 0,1 0 0,-1 0-1,1-1 1,0 1 0,-1 0 0,1-1-1,0 1 1,0-1 0,0 1-1,0-1 1,0 0 0,1 0 0,-1 0-1,0 0 1,1 0 0,-1-1 0,0 1-1,1-1 1,3 1 0,59 2-111,-54-3-10,15-1-230,-1-2 0,0-1 0,0-1 0,-1 0-1,1-2 1,23-11 0,-27 11 591,-20 6-216,0 1 0,-1 0-1,1-1 1,0 1-1,-1 0 1,1-1 0,0 1-1,-1 0 1,1 0 0,0-1-1,0 1 1,-1 0-1,1 0 1,0 0 0,0 0-1,-1 0 1,1 0-1,0 0 1,0 0 0,-1 0-1,1 1 1,0-1-1,0 0 1,-1 0 0,1 1-1,0-1 1,-1 0 0,1 1-1,0-1 1,-1 1-1,1-1 1,-1 1 0,1-1-1,0 1 1,-1-1-1,1 1 1,-1 0 0,0-1-1,1 1 1,-1 0-1,0-1 1,1 1 0,-1 0-1,0-1 1,0 1 0,1 0-1,-1 0 1,0-1-1,0 2 1,0-1-16,0 1-1,1-1 1,-1 0-1,1 1 1,-1-1-1,1 0 1,-1 0-1,1 0 1,0 1-1,-1-1 1,1 0-1,0 0 1,0 0-1,0 0 1,0 0-1,0 0 1,0 0-1,0-1 1,0 1-1,0 0 1,0-1-1,1 1 1,-1 0-1,0-1 0,0 0 1,1 1-1,1-1 1,10 2-204,0-1-1,0-1 1,0 0-1,0-1 1,0 0 0,14-4-1,41-2-4943,-68 7 5090,1 0 0,0 0 0,-1 0 1,1 0-1,-1 0 0,1 0 1,-1 0-1,1 1 0,-1-1 0,1 0 1,-1 0-1,1 0 0,-1 1 0,1-1 1,-1 0-1,0 1 0,1-1 1,-1 0-1,1 1 0,-1-1 0,0 0 1,1 1-1,-1-1 0,0 1 1,1-1-1,-1 1 0,0-1 0,0 1 1,0-1-1,1 1 0,-1-1 1,0 1-1,0-1 0,0 1 0,0 0 1,-1 25 887,-1-7-2041,7-6-4302,2-13-4732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09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111 127 9257,'3'-3'1134,"1"-1"0,-1 1 0,1 0 1,-1-1-1,0 0 0,0 0 0,-1 0 0,1 0 0,-1 0 1,0 0-1,3-10 0,-4 12-933,0 0 0,-1 0 0,1 0 0,-1 0 1,1 0-1,-1-1 0,0 1 0,0 0 0,0 0 0,0 0 0,0-1 0,0 1 0,-1 0 1,1 0-1,-1 0 0,0 0 0,1 0 0,-1 0 0,0 0 0,0 0 0,0 0 0,-1 0 1,1 0-1,0 0 0,-1 1 0,1-1 0,-1 0 0,-2-1 0,3 2-205,-1 0 0,0-1 0,-1 1 0,1 0 0,0 0 0,0 0 0,0 0 0,-1 1 0,1-1 1,0 1-1,-1-1 0,1 1 0,-1 0 0,1 0 0,0 0 0,-1 0 0,1 0 0,-1 0 0,1 1 0,0-1 0,-1 1 0,-2 1 0,1 0-14,0 0 0,0 1 1,0-1-1,0 1 0,0 0 0,1 0 0,-1 1 0,1-1 1,0 1-1,-6 7 0,5-5 8,1-1 0,-1 0 0,1 1 1,0 0-1,1 0 0,-1 0 0,1 0 0,0 0 0,1 1 1,-1-1-1,1 1 0,1-1 0,-1 0 0,1 1 0,0 0 0,1-1 1,0 8-1,1-13 14,-1 1 1,0 0 0,1-1-1,-1 1 1,1-1 0,0 1-1,-1-1 1,1 0 0,0 0-1,0 0 1,0 0 0,0 0-1,0 0 1,0 0 0,0-1-1,0 1 1,0-1 0,0 1 0,0-1-1,1 0 1,-1 0 0,4 0-1,51-4 182,-46 0-191,1 0 0,-1 0 1,0-1-1,0-1 0,-1 0 0,0 0 0,0-1 0,15-13 0,-11 9 20,1 0 0,26-14-1,-40 51-393,-5-2 649,1 18 377,3-41-629,0 1 1,0-1 0,1 0 0,-1 0 0,1 0 0,-1 0 0,1 1 0,-1-1 0,1 0 0,0 0 0,-1 0 0,1 0 0,0 0 0,0 0-1,0-1 1,0 1 0,0 0 0,0 0 0,0-1 0,0 1 0,0 0 0,0-1 0,0 1 0,0-1 0,1 1 0,-1-1 0,0 0-1,0 0 1,3 1 0,9 0 40,1-1-1,-1 0 0,1 0 0,-1-2 0,0 1 1,0-2-1,0 0 0,0 0 0,0-1 0,18-9 1,34-9-764,-41 20-3472,8 10-7823,-29-7 10790,13 4-9050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0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94 17521,'0'0'6053,"-8"-2"-5535,5 1-482,1 0 1,0 1-1,-1-1 1,1 1-1,0 0 0,-1 0 1,1 0-1,-1 0 0,1 0 1,0 0-1,-1 1 0,1-1 1,0 1-1,-1 0 0,1-1 1,0 1-1,0 0 0,0 0 1,-3 2-1,3 0 45,0-1-1,0 1 1,0-1-1,0 1 1,1 0 0,-1-1-1,1 1 1,0 0-1,0 0 1,0 0 0,0 0-1,0 0 1,1 0-1,-1 0 1,1 1 0,0-1-1,0 0 1,0 4-1,0-6-72,0 0 1,1 0-1,-1-1 0,0 1 0,0 0 0,0 0 1,1-1-1,-1 1 0,0 0 0,0-1 0,1 1 0,-1 0 1,1-1-1,-1 1 0,1 0 0,-1-1 0,1 1 1,-1-1-1,1 1 0,0-1 0,-1 1 0,1-1 0,-1 1 1,1-1-1,0 0 0,1 1 0,27 3 172,-21-4-141,0 0 0,0-1 0,1-1 0,-1 0 0,9-2 1,-4-3-91,0 0 1,-1-1 0,0 0 0,0 0 0,-1-1-1,0-1 1,0 0 0,-1-1 0,-1 0 0,0 0 0,0-1-1,-1 0 1,0 0 0,8-20 0,-27 53-252,2-7 395,2 1 0,0 0 1,0 1-1,-7 30 0,13-44-76,0 1-1,0 0 1,1 0 0,-1 0-1,1 0 1,0 0-1,0 0 1,0 0 0,0-1-1,1 1 1,-1 0 0,1 0-1,0 0 1,0 0-1,0 0 1,0-1 0,0 1-1,0-1 1,1 1 0,-1-1-1,1 1 1,0-1-1,0 0 1,0 1 0,0-1-1,0 0 1,0 0 0,1-1-1,-1 1 1,0 0-1,1-1 1,0 0 0,-1 1-1,1-1 1,0 0 0,5 1-1,0 0 22,1-1 1,-1 0-1,1 0 0,0-1 0,-1 0 1,1 0-1,0-1 0,-1 0 0,1-1 0,10-3 1,-15 4-20,0 0 0,0 0 0,0 0 0,0-1 0,0 0 0,-1 0 0,1 0 0,-1 0 0,1-1 1,-1 1-1,0-1 0,1 0 0,-1 0 0,-1 0 0,1 0 0,0 0 0,-1-1 0,0 0 0,0 1 0,0-1 1,0 0-1,2-7 0,-15 16-615,-2 6 701,11-9-96,0 1 0,0 0 0,0 0 1,1 0-1,-1-1 0,1 1 0,0 1 1,0-1-1,0 0 0,0 0 0,0 0 1,1 0-1,-1 1 0,1-1 0,0 0 0,0 1 1,1 5-1,0-7-25,0 0 0,0 0 0,0-1 0,0 1 0,0 0 0,0-1 0,1 1 0,-1-1 0,0 1 0,1-1-1,-1 0 1,1 1 0,0-1 0,-1 0 0,1 0 0,0 0 0,0-1 0,0 1 0,0 0 0,0 0 0,-1-1 0,1 0 0,0 1 0,0-1 0,0 0 0,0 0 0,0 0 0,0 0 0,3 0 0,2-1-76,1 1 0,-1-1 0,0-1 0,0 1 0,1-1 0,-1 0 0,-1-1 0,1 1 0,0-2 0,-1 1 0,1-1 0,-1 1 0,9-8 0,-11 7 120,0 0 0,0 0 1,0 0-1,0 0 0,-1 0 0,1-1 0,-1 0 0,0 1 0,-1-1 1,1-1-1,-1 1 0,0 0 0,0 0 0,-1-1 0,1 1 0,-1-1 1,0 1-1,0-9 0,-1 13-1,25 14-129,-12-9 141,1-1-1,-1 0 1,0-2-1,1 1 1,0-1 0,-1-1-1,1-1 1,26-3-1,29-1 192,-71 7-125,1 1 0,0-1 0,-1 0 0,1 1 0,0-1 0,0 1 1,0-1-1,0 1 0,1 0 0,-1-1 0,1 1 0,-1 5 0,2-6-70,-1 0 0,0 0 0,1 0 0,0 0 0,-1-1 0,1 1 0,0 0-1,0 0 1,0-1 0,0 1 0,0 0 0,0-1 0,0 1 0,1-1 0,-1 0 0,0 1 0,1-1-1,0 0 1,-1 0 0,1 0 0,-1 0 0,1 0 0,0 0 0,0 0 0,0-1 0,-1 1-1,1-1 1,0 1 0,0-1 0,0 0 0,2 0 0,11 3 37,-1-2 0,1 0 0,15-1 0,-19 0-14,11 0-327,1-2 0,-1 0-1,43-10 1,-38 4-4299,-1-3-4072,-15 5-6239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0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16303,'0'0'10618,"-3"9"-10110,-6 19-69,-8 18 29,2 0 1,3 1 0,1 0-1,3 1 1,-3 52 0,11-99-466,0 1 1,0-1-1,0 1 1,0-1-1,0 0 1,0 1 0,1-1-1,-1 1 1,0-1-1,1 0 1,-1 1-1,1-1 1,0 0 0,-1 0-1,1 0 1,0 1-1,0-1 1,0 0-1,0 0 1,0 0-1,0 0 1,0 0 0,0 0-1,0-1 1,0 1-1,0 0 1,3 0-1,-1 1 15,1-2-1,0 1 0,0 0 0,-1-1 1,1 0-1,0 0 0,0 0 1,-1 0-1,1-1 0,5 0 1,9-4-497,0 0 1,0-1 0,19-9 0,39-23-7919,-40 19 293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1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19763,'-9'0'2210,"-4"1"-1228,0 0 0,0 1 0,0 1 0,-15 4 0,25-6-786,1 0 1,-1 0-1,0 0 0,0 1 1,0-1-1,1 1 1,-1 0-1,1-1 0,-1 1 1,1 0-1,0 1 0,-3 3 1,4-5-199,0 1-1,1-1 1,-1 1 0,0-1 0,1 1 0,0-1 0,-1 1-1,1 0 1,0-1 0,0 1 0,0-1 0,0 1 0,0 0-1,0-1 1,1 1 0,-1-1 0,1 1 0,-1 0-1,1-1 1,-1 1 0,1-1 0,0 1 0,-1-1 0,1 0-1,0 1 1,2 1 0,-1-1 6,1 1-1,0 0 1,0-1-1,0 0 1,0 1-1,1-1 1,-1-1 0,1 1-1,-1 0 1,1-1-1,-1 0 1,1 1-1,0-2 1,0 1-1,0 0 1,-1-1 0,1 1-1,0-1 1,0 0-1,0-1 1,4 0-1,2 0-127,0 0 1,0 0-1,-1-1 0,1-1 0,0 0 0,-1 0 0,10-6 0,16-12-591,-26 15 491,0 0-1,1 0 1,-1 1 0,1 0 0,17-5 0,-27 10 216,1 0 0,-1 0 0,1 0 1,-1 0-1,1 0 0,-1 0 0,0 0 1,1 0-1,-1 0 0,1 1 0,-1-1 0,0 0 1,1 0-1,-1 0 0,1 1 0,-1-1 1,0 0-1,1 0 0,-1 1 0,0-1 1,1 0-1,-1 1 0,0-1 0,0 0 1,1 1-1,-1-1 0,0 0 0,0 1 0,0-1 1,0 1-1,1-1 0,-1 0 0,0 1 1,0-1-1,0 1 0,0-1 0,0 1 1,0-1-1,0 0 0,0 1 0,0 0 0,0 29 347,3 4 108,-2-32-473,1-1 1,0 1 0,0-1-1,0 1 1,0-1-1,0 0 1,0 0 0,0 0-1,0 0 1,0-1-1,1 1 1,-1 0 0,0-1-1,0 0 1,1 1-1,3-1 1,46-1-2236,-38 1 1019,26-5-3098,1-9-2076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16 124 8840,'-2'-13'6422,"0"0"-5127,-3-14 2235,-1-44 0,17 79-3295,-2 8-120,0 2 0,-1-1 0,-1 1 1,-1 0-1,-1 0 0,7 37 0,-8-35-110,1 1-218,39 220 690,-37-137-4670,-9-97 515,-6-6-1943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1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58 135 4164,'0'0'9961,"-8"7"-5663,-28 20-2211,35-27-2043,0 1 0,0-1 0,0 1 1,1 0-1,-1-1 0,0 1 0,0-1 0,1 1 0,-1 0 0,0 0 1,1-1-1,-1 1 0,1 0 0,-1 0 0,1 0 0,-1 0 0,1 0 0,0 0 1,-1 0-1,1 0 0,0 0 0,0 0 0,0 0 0,0 1 0,0-1-43,1 0-1,-1-1 1,1 1-1,0 0 0,0-1 1,-1 1-1,1-1 0,0 1 1,0-1-1,0 1 1,-1-1-1,1 1 0,0-1 1,0 0-1,0 0 0,0 1 1,0-1-1,0 0 1,1 0-1,49 1-1174,-49-1 1088,6-2 74,-1 1 1,0-1-1,0 0 0,0 0 1,0-1-1,0 0 1,-1 0-1,1-1 1,-1 0-1,0 0 1,0 0-1,9-8 0,8-10 38,32-38-1,-41 43-96,-3 6 199,-8 8 74,1-1 0,-1 0 1,0 1-1,0-1 0,0-1 0,0 1 1,-1 0-1,3-6 0,-5 10-151,-1 0 0,1-1-1,0 1 1,0 0 0,-1 0-1,1 0 1,0-1 0,0 1-1,-1 0 1,1 0 0,0 0-1,0 0 1,-1-1 0,1 1-1,0 0 1,-1 0 0,1 0-1,0 0 1,-1 0-1,1 0 1,0 0 0,0 0-1,-1 0 1,1 0 0,0 0-1,-1 0 1,1 0 0,0 0-1,-1 0 1,1 1 0,0-1-1,0 0 1,-1 0 0,1 0-1,0 0 1,-1 0 0,1 1-1,0-1 1,0 0 0,0 0-1,-1 1 1,1-1 0,-17 9 125,4 0 112,1 1 1,0 0-1,1 1 1,0 0-1,1 1 0,-15 21 1,22-27-235,-1-1-1,1 0 1,0 1-1,0 0 1,0 0-1,1 0 1,0 0 0,0 0-1,0 0 1,1 1-1,0-1 1,0 0-1,1 1 1,0-1 0,0 1-1,0-1 1,1 1-1,0-1 1,2 7-1,-1-10-84,0 0 0,0 0 0,0 0 0,0 0 0,1-1 0,-1 1 0,1-1 0,-1 0-1,1 0 1,0 0 0,0 0 0,0 0 0,0-1 0,1 1 0,-1-1 0,0 0 0,1 0 0,-1 0-1,0 0 1,1 0 0,-1-1 0,1 0 0,-1 0 0,5 0 0,1 0-21,1 0 1,-1 0-1,1-1 0,-1 0 1,1-1-1,-1 0 1,18-6-1,-18 3 59,-1 0 1,1 0-1,-1 0 1,0-1-1,9-9 0,-14 13 22,0-1 0,0 0 0,0 0 0,-1 0 0,0 0 0,1 0 0,-1-1 0,0 1 0,0-1 0,-1 1 0,1-1-1,-1 0 1,0 1 0,0-1 0,1-7 0,-2 10-22,-1 1-1,1-1 1,0 1 0,-1-1-1,0 1 1,1-1 0,-1 1-1,1-1 1,-1 1 0,1-1-1,-1 1 1,0 0 0,1-1-1,-1 1 1,0 0-1,1 0 1,-1-1 0,0 1-1,0 0 1,1 0 0,-1 0-1,0 0 1,1 0 0,-1 0-1,0 0 1,0 0 0,1 0-1,-2 1 1,-26 3 152,22-1-82,1 0 0,0 0 0,0 1 0,0-1 0,0 1 0,1 0-1,-7 7 1,9-9-66,0 0 0,1 0 0,-1 0 0,1 1 0,-1-1 0,1 0 0,0 1-1,-1-1 1,1 1 0,0 0 0,1-1 0,-1 1 0,0 0 0,1-1 0,0 1 0,0 0 0,-1 0-1,2-1 1,-1 5 0,1-6-12,0 1-1,0 0 1,0-1 0,0 1-1,0-1 1,0 0-1,1 1 1,-1-1 0,0 0-1,1 0 1,-1 0-1,1 1 1,-1-2 0,1 1-1,0 0 1,-1 0-1,1 0 1,0-1 0,0 1-1,-1-1 1,1 0-1,0 1 1,2-1-1,46 5-441,-49-5 429,16 0 13,-1 0 0,1-1 1,0-1-1,-1 0 0,0-1 0,28-9 0,-37 9 284,0 0-1,0 0 0,0-1 1,0 0-1,-1 0 0,0 0 1,0-1-1,0 0 0,0 0 1,-1 0-1,0-1 0,0 0 1,0 0-1,-1 0 0,0-1 1,7-13-1,-11 18-286,1 0 0,0 0 1,0 0-1,1 0 0,-1 0 0,0 1 1,1-1-1,-1 0 0,1 1 0,-1-1 0,1 1 1,0-1-1,-1 1 0,1 0 0,0 0 0,0 0 1,0 0-1,0 0 0,0 0 0,0 0 1,0 1-1,0-1 0,1 1 0,-1-1 0,0 1 1,0 0-1,0 0 0,1 0 0,-1 0 0,4 1 1,7 2-304,-1 0 1,1 1-1,-1 0 0,18 9 1,27 8-7082,-51-21 2253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2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16912,'0'0'7751,"65"-29"-6726,-22 22-288,9 5-705,6 2-801,-4 0-2434,6 0-3555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2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12780,'0'0'14862,"-6"12"-14275,4-7-524,-3 4 92,1 0-1,0 1 1,0 0 0,1-1 0,-2 13-1,4-20-132,1 1 0,-1-1 0,1 0 1,0 1-1,0-1 0,0 1 0,0-1 0,0 0 0,1 1 0,-1-1 0,1 0 0,-1 0 0,1 1 0,0-1 0,0 0 0,0 0 0,0 0 0,0 0 0,0 0 0,1 0 0,-1 0 0,1 0 0,0 0 0,-1-1 0,1 1 0,0-1 0,0 1 0,0-1 1,0 0-1,0 0 0,0 0 0,0 0 0,3 1 0,2 0 59,0 1 1,1-2-1,-1 1 1,0-1-1,1-1 0,-1 1 1,1-1-1,-1 0 1,1-1-1,-1 0 1,0 0-1,1 0 1,-1-1-1,10-4 1,3-3 48,0-1 0,0 0 0,25-19 0,-9 5-100,-39 66-1060,3-38 808,-1 0 261,0 0-1,0 0 1,1 0 0,-1 0 0,1 0-1,0 0 1,0 0 0,2 7-1,10-1-3341,14-11-7010,-6-6-6364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3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51 10794,'3'-4'1289,"-1"0"1,0 0-1,-1 0 0,1 0 0,-1-1 1,1 1-1,-1-1 0,-1 1 0,1-8 0,-3 12-1141,0-1 0,0 1-1,0 0 1,0 0-1,0 0 1,0 0-1,0 1 1,0-1 0,0 0-1,0 1 1,0 0-1,0-1 1,-2 2-1,-7 6-26,0 0-1,0 0 0,1 1 0,1 0 0,-1 1 1,-14 20-1,-42 70 848,56-84-910,0 0 1,2 1-1,0 1 0,1-1 0,0 1 1,2 0-1,0 0 0,1 1 0,0 0 0,0 20 1,4-35-235,0 0 1,1-1-1,-1 1 1,1-1-1,-1 1 1,1-1-1,0 1 1,0-1-1,1 1 0,-1-1 1,1 0-1,-1 0 1,1 1-1,0-1 1,0-1-1,1 1 1,-1 0-1,1 0 1,-1-1-1,1 1 1,0-1-1,0 0 1,0 0-1,0 0 1,0 0-1,0-1 1,1 1-1,-1-1 1,0 0-1,1 0 1,-1 0-1,5 0 1,43 9-5740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5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25 237 8296,'0'0'5712,"-1"-9"-3246,0-3-3136,-1-25 7412,1 35-3085,0 26-2303,-17 138 189,18-162-1543,0 1 0,0 0 0,0-1 0,0 1 0,0-1 0,0 1 0,0-1 0,1 1 0,-1-1 0,0 1 0,0-1 0,1 1 0,-1-1 1,0 1-1,1-1 0,-1 0 0,0 1 0,1-1 0,-1 1 0,1-1 0,-1 0 0,0 1 0,1-1 0,-1 0 0,1 0 0,-1 1 1,1-1-1,-1 0 0,1 0 0,0 0 0,-1 0 0,1 0 0,-1 1 0,1-1 0,-1 0 0,1 0 0,-1 0 0,1-1 0,-1 1 0,1 0 1,0 0-1,-1 0 0,1 0 0,-1 0 0,1-1 0,-1 1 0,1 0 0,0-1 0,28-14 157,-18 7-179,-1-1 0,0-1 0,0 0 0,-1 0 0,0-1 0,-1 0 0,-1 0 0,11-20 0,-12 21-44,-7 18-96,-11 35-210,4-12 294,7-31 99,1 1-1,0-1 0,0 0 0,-1 1 1,1-1-1,0 1 0,0-1 1,0 0-1,0 1 0,0-1 1,0 1-1,0-1 0,0 0 1,0 1-1,0-1 0,0 1 1,0-1-1,0 1 0,0-1 0,0 0 1,0 1-1,0-1 0,0 1 1,0-1-1,1 0 0,-1 1 1,0-1-1,0 0 0,1 1 1,-1-1-1,0 0 0,0 1 1,1-1-1,-1 0 0,0 1 0,1-1 1,-1 0-1,0 0 0,1 0 1,-1 1-1,1-1 0,-1 0 1,0 0-1,1 0 0,22-9 420,19-26-203,-26 17-254,-11 11-77,0 1 1,0 1-1,1-1 1,0 1-1,0 0 0,0 0 1,0 0-1,8-3 1,-14 41-1941,-9 3 2040,7-31 41,0 0 0,0 1 0,1-1 0,0 1 0,0-1 0,0 1 0,1-1 0,0 1 0,0 0 0,1 6 0,-1-11-17,1 0 1,-1 0-1,1-1 1,0 1-1,-1 0 1,1 0-1,0-1 1,0 1-1,-1-1 1,1 1-1,0 0 1,0-1-1,0 0 0,0 1 1,0-1-1,0 1 1,0-1-1,0 0 1,0 0-1,0 0 1,0 0-1,0 1 1,0-1-1,0 0 1,0-1-1,0 1 1,0 0-1,0 0 1,0 0-1,0-1 1,1 1-1,33-11 543,-22 3-486,-1 0 1,0-1 0,0 0-1,10-11 1,37-27-809,-54 48-1671,-6 9 1577,-5 9 680,0-5 140,3-8-5,0 1-1,1-1 1,-1 1-1,1-1 1,0 1 0,1 0-1,0 0 1,0 0-1,0 0 1,1 0 0,0 8-1,1-14 2,-1 0 1,1 0-1,0 0 1,-1-1-1,1 1 0,0 0 1,-1-1-1,1 1 0,0 0 1,0-1-1,0 1 0,-1-1 1,1 0-1,0 1 0,0-1 1,0 1-1,0-1 1,0 0-1,0 0 0,0 0 1,0 0-1,0 1 0,0-1 1,0 0-1,0-1 0,0 1 1,0 0-1,0 0 0,0 0 1,0-1-1,0 1 0,0 0 1,0-1-1,-1 1 1,1-1-1,2 0 0,35-17 93,-7-5-573,-1-1-1,-1-2 0,-2-1 0,0-1 0,-2-2 1,31-46-1,-42 54-868,-1 0 0,-2-1 0,12-30 1,-19 32 1436,-17 30 1216,-16 31 221,19-25-1103,2 1-1,0 0 1,0 0 0,2 1 0,0 0 0,1 1 0,1-1-1,-4 29 1,7-38-402,0 0 0,0 0-1,1 0 1,0 0 0,0 0-1,1 0 1,0 1 0,0-1-1,1 0 1,0-1 0,0 1-1,1 0 1,0-1 0,1 1-1,0-1 1,0 0 0,0 0-1,1 0 1,0-1 0,0 0-1,6 6 1,-11-12-30,1 0 0,-1 0 0,0 0 1,0 0-1,0 0 0,0 0 0,0 0 0,1 0 1,-1 0-1,0 0 0,0 0 0,0 0 0,0 0 1,0 0-1,1 0 0,-1 0 0,0 0 1,0 0-1,0 0 0,0-1 0,0 1 0,1 0 1,-1 0-1,0 0 0,0 0 0,0 0 0,0 0 1,0-1-1,0 1 0,0 0 0,0 0 0,0 0 1,0 0-1,0 0 0,0-1 0,1 1 0,-1 0 1,0 0-1,0 0 0,0 0 0,0-1 0,0 1 1,0 0-1,-1 0 0,1 0 0,0 0 0,0 0 1,0-1-1,0 1 0,0 0 0,0 0 0,0 0 1,0 0-1,0 0 0,0-1 0,0 1 1,0 0-1,-1 0 0,1 0 0,0 0 0,0 0 1,0 0-1,0 0 0,0 0 0,0-1 0,-1 1 1,1 0-1,-5-14-183,-11-12-572,-1 0 0,-2 2 0,0 0 0,-23-22 0,-14-10 4025,50 50-2483,61 5 887,15 12-1114,-7-1-1036,-21-8-2965,-35-6-858,-6-9-2627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5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18481,'0'0'4453,"66"-2"-4613,-31 22-2947,4-1-5253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6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0 19250,'0'0'1025,"-9"9"374,-40 42 290,-79 104 1,123-148-1814,2-1-100,-1 0 0,1-1 0,-1 0 0,-1 0 0,1 0 0,-8 7 0,11-12-1394,2-16-10457,3 10 6731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6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0 162 13741,'0'0'1591,"3"-9"-64,1-4-1013,12-39 717,-15 48-578,0 0 0,-1 0 1,1 1-1,-1-1 0,1 0 0,-1 0 0,-1 0 0,1 0 0,0 0 0,-1 0 0,-1-6 0,-6 2 554,-3-5-3037,11 13 1692,0-1-1,0 1 1,0-1 0,0 1-1,1-1 1,-1 1-1,0 0 1,0-1-1,0 1 1,0-1-1,1 1 1,-1 0 0,0-1-1,0 1 1,1-1-1,-1 1 1,0 0-1,1 0 1,-1-1 0,0 1-1,1 0 1,-1 0-1,0-1 1,1 1-1,-1 0 1,1 0 0,-1 0-1,1-1 1,-1 1-1,0 0 1,1 0-1,-1 0 1,1 0 0,-1 0-1,1 0 1,-1 0-1,0 0 1,2 0-1,2-3-835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7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24 8680,'0'0'13650,"-6"1"-12427,-1 1-919,1 0-1,0 0 1,0 1 0,0 0 0,1 0-1,-1 0 1,1 1 0,0 0-1,-1 0 1,-7 9 0,-51 60 1429,33-37-1223,-55 71 232,84-101-3735,12-14 1447,13-18-252,-17 19 1573,105-147-10799,-71 105 11688,4 4 10540,-47 58-10348,-8 18-596,-49 79 2335,42-81-2106,1 1-1,1 1 0,-20 57 1,36-78-929,10-31 371,-5 11-40,-1-1 0,0 0 0,4-21 0,-8 30 65,-1-59-2079,1 60 2111,0-1 0,0 1 0,0 0 0,0 0-1,0 0 1,0 0 0,0 0 0,-1-1 0,1 1 0,0 0-1,-1 0 1,1 0 0,-1 0 0,1 0 0,-1 0 0,0 0-1,1 0 1,-1 0 0,0 0 0,0 1 0,0-1-1,1 0 1,-1 0 0,0 1 0,0-1 0,0 0 0,0 1-1,0-1 1,0 1 0,-1 0 0,1-1 0,0 1 0,0 0-1,0-1 1,0 1 0,0 0 0,0 0 0,-1 0-1,1 0 1,0 0 0,0 0 0,0 0 0,0 1 0,-1-1-1,1 0 1,-2 1 0,3 0 34,-1-1 1,1 1-1,-1-1 1,0 1-1,1-1 0,-1 1 1,1 0-1,-1-1 1,1 1-1,-1-1 0,1 1 1,0 0-1,-1-1 1,1 1-1,0 0 0,0 0 1,-1-1-1,1 1 1,0 0-1,0 0 0,0-1 1,0 1-1,0 0 1,0 0-1,0 0 0,0-1 1,0 1-1,0 0 1,0 0-1,1-1 0,-1 1 1,0 0-1,1-1 1,-1 1-1,0 0 0,1 0 1,0 1 32,0 0 1,0 0-1,0 0 1,0 0-1,1 0 1,-1 0-1,1 0 1,-1-1-1,1 1 1,-1 0-1,5 2 1,2 0 39,1-1 1,-1 0 0,1 0-1,0-1 1,0 0-1,0-1 1,0 1-1,0-2 1,0 1 0,0-1-1,17-3 1,-20 2-319,1 0 0,0-1 0,0 0 0,-1 0 0,1 0 0,-1-1 0,0 0 0,0 0 1,0-1-1,0 0 0,-1 0 0,1 0 0,-1 0 0,0-1 0,0 0 0,5-7 0,2-6-923,-19 26 1550,-19 32 1545,24-38-1862,0 1 1,1 0-1,-1 0 1,1-1 0,0 1-1,0 0 1,0 0-1,1 0 1,-1 0-1,1 1 1,-1-1-1,1 0 1,0 0-1,0 0 1,0 0 0,1 0-1,0 4 1,0-5-53,1-1 0,0 1 0,-1-1 1,1 1-1,0-1 0,0 1 0,0-1 0,0 0 1,0 0-1,0 0 0,1 0 0,-1 0 1,0-1-1,0 1 0,1-1 0,-1 1 1,0-1-1,0 0 0,1 0 0,-1 0 1,0 0-1,5-1 0,3 0 26,0 0-1,0-1 1,0 0 0,-1-1 0,1 0-1,0 0 1,-1-1 0,0 0 0,0-1-1,0 0 1,-1 0 0,0-1-1,0 0 1,0 0 0,11-13 0,-45 64 1,17-26 73,7-16-105,0 1 0,0-1 0,0 1 0,1 0 0,0 0 0,-1 0-1,1 0 1,1 0 0,-1 0 0,0 0 0,1 0 0,0 0 0,0 0 0,1 5 0,0-8-57,0 0-1,0 0 1,0-1 0,0 1 0,1 0 0,-1-1 0,0 1 0,0 0 0,1-1 0,-1 0 0,0 1 0,1-1 0,-1 0 0,1 0 0,-1 1 0,0-1 0,1 0 0,-1-1 0,0 1 0,1 0-1,1-1 1,33-4-2580,-27 2 560,-1 0 1,0-1-1,0-1 1,0 1 0,11-10-1,15-11-11971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7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19058,'0'0'1607,"-9"1"315,-2 1-865,0 0 1,0 1 0,-18 6 0,28-8-963,-1 0-1,0-1 1,1 1 0,-1 0-1,1 0 1,-1 0 0,1 0-1,-1 0 1,1 0 0,0 1-1,-1-1 1,1 0 0,0 1 0,0-1-1,0 0 1,-1 3 0,2-3-192,0 1 0,0-1 0,0 0 0,0 1 0,1-1 0,-1 0 0,0 0 1,1 1-1,-1-1 0,1 0 0,-1 0 0,1 0 0,0 0 0,-1 0 0,1 0 1,0 0-1,0 0 0,-1 0 0,1 0 0,0 0 0,0 0 0,0 0 0,0-1 1,1 1-1,-1 0 0,0-1 0,2 2 0,44 25-2210,-35-22 2055,-1 1 1,0 0 0,0 1-1,-1 0 1,0 1 0,0 0-1,0 0 1,9 12-1,-19-19 343,1-1 0,-1 1 0,1 0 1,-1-1-1,1 1 0,-1 0 0,0 0 0,1 0 0,-1-1 0,0 1 0,0 0 0,0 0 0,0 0 0,1 0 0,-1 0 0,0-1 0,0 1 0,-1 0 0,1 0 0,0 0 0,0 0 0,0 0 1,-1-1-1,1 1 0,0 0 0,-1 0 0,1 0 0,0-1 0,-1 1 0,0 1 0,-1-1 159,0 1 1,0 0-1,0 0 0,-1-1 1,1 1-1,0-1 0,-1 0 1,1 0-1,-6 2 0,-3 0 458,0 0 0,0-1 0,-20 2-1,25-4-878,-2 1 230,1-1 0,0 0 1,-1 0-1,1-1 0,-8-2 1,-5-9-3689,19 11 2947,0 0 1,0-1-1,0 1 1,0-1-1,1 1 1,-1-1 0,1 1-1,-1-1 1,1 1-1,-1-1 1,1 1-1,0-1 1,0 0 0,0-2-1,0-5-8612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 21140,'-8'-1'384,"-2"1"-314,0-1 0,0 1 0,0 1 0,0 0 0,0 0-1,0 1 1,0 0 0,0 1 0,0 0 0,1 1 0,-13 6-1,-15 11 75,1 2-1,2 1 1,0 2-1,2 1 0,-45 48 1,63-60-150,1 1 0,0 1 0,1-1 1,1 2-1,1 0 0,1 0 0,0 1 1,1 0-1,1 1 0,1-1 0,0 1 0,2 1 1,-3 26-1,7-44 5,-1 0 0,1 1 0,-1-1 0,1 0 0,0 0 0,1 1 0,-1-1 0,0 0 0,1 0 0,0 0 0,0 1 0,0-1 0,0 0 0,0 0 0,1 0 0,-1-1 0,1 1 0,0 0 0,-1 0 0,2-1 0,-1 1 0,0-1 0,0 0 0,1 0 0,-1 0 0,1 0 0,0 0 0,-1 0 0,1 0 0,0-1 0,0 0 0,0 1 0,0-1 0,0-1 0,0 1 0,1 0 0,-1-1 0,0 1 0,0-1 0,1 0 0,-1 0 0,5-1 0,1 1-160,0 0 0,0-1 0,0 0 0,-1-1 0,1 0 0,0 0 0,15-7 0,-8 1-1006,-1 0-1,0-1 1,18-13 0,27-27-5789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9929,'0'0'11756,"52"3"-10699,-30-12 576,3-15-320,4-10-704,1-11-385,6-11-96,-4-9-1057,-1-4-3235,-10-2-5253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8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18001,'0'0'5520,"-7"11"-4105,5-8-1367,-37 66 2642,37-64-2523,0-1 1,0 1-1,0-1 1,1 1-1,0 0 0,0 0 1,0 0-1,0-1 0,1 1 1,0 0-1,0 0 1,0 0-1,1 0 0,-1 0 1,1 0-1,2 4 1,-2-7-140,1 0 1,-1-1 0,1 1 0,0-1-1,-1 0 1,1 1 0,0-1 0,0 0-1,0 0 1,0 0 0,0 0 0,0-1-1,0 1 1,0-1 0,0 1 0,1-1 0,-1 1-1,0-1 1,0 0 0,0 0 0,1 0-1,1-1 1,5 1 46,-1-1 0,0 0 0,1 0-1,13-4 1,-9-2-155,0 1 0,0-2 0,0 0-1,-1 0 1,13-12 0,2-1-63,-27 21 127,0 0 1,1-1-1,-1 1 0,0 0 1,0 0-1,1 0 1,-1-1-1,0 1 1,0 0-1,1 0 1,-1 0-1,0 0 0,1-1 1,-1 1-1,0 0 1,1 0-1,-1 0 1,0 0-1,1 0 1,-1 0-1,0 0 1,1 0-1,-1 0 0,0 0 1,1 0-1,-1 0 1,0 0-1,0 0 1,1 1-1,-1-1 1,0 0-1,1 0 1,-1 0-1,0 0 0,0 0 1,1 1-1,-1-1 1,1 0-1,2 17-46,-9 33 594,4-33-427,2-16-166,-1 0 1,1 1 0,0-1 0,0 0 0,0 0 0,0 1-1,0-1 1,0 0 0,0 0 0,1 1 0,-1-1 0,0 0-1,1 0 1,-1 0 0,1 1 0,-1-1 0,1 0 0,-1 0-1,1 0 1,0 0 0,0 0 0,0 0 0,-1 0 0,1 0-1,0 0 1,0-1 0,2 2 0,0-1-674,-1-1 0,1 1-1,0-1 1,-1 0 0,1 0 0,0 0 0,-1 0-1,1 0 1,0-1 0,-1 1 0,1-1 0,0 0-1,4-2 1,18-8-7247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9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142 229 17777,'0'0'5941,"-8"2"-4088,-7 2-787,0 0-1,0 1 1,-19 11 0,30-15-1003,1 1 0,-1-1 1,1 1-1,0 0 0,0 1 0,0-1 1,0 0-1,0 1 0,1-1 1,-1 1-1,1 0 0,-1 0 0,1 0 1,0 0-1,0 1 0,1-1 0,-1 0 1,1 1-1,0-1 0,-1 1 1,1 0-1,1-1 0,-1 5 0,1-7-69,0 0 0,1 0 0,-1-1 0,1 1 0,-1 0 0,1 0 0,-1 0 0,1-1 0,0 1 0,-1 0 0,1-1 0,0 1 0,0-1 0,-1 1 0,1-1 0,0 1 0,0-1 0,0 0 0,0 1 0,0-1 0,-1 0 0,1 1 0,0-1 0,0 0 0,0 0 0,0 0 0,0 0 0,0 0 0,0 0 0,0 0 0,0 0 0,0-1 0,1 1 0,36-7-211,-21-1-241,-1 0 1,1-2 0,-2 0 0,0 0 0,0-2 0,-1 0 0,15-15 0,-41 30 346,-11 11 425,14-5-51,-1 0 0,2 1 0,-11 15 0,17-23-218,0 0 0,0 1 0,1-1 0,-1 1 0,1 0 0,-1-1 0,1 1 0,0 0 0,0 0-1,1 0 1,-1 0 0,0 0 0,1-1 0,0 1 0,0 0 0,0 0 0,0 0 0,0 0 0,1 0 0,1 6 0,-1-8-29,0 0 0,0 1 0,1-1-1,-1 0 1,1 0 0,-1 0 0,1 0-1,0-1 1,-1 1 0,1 0 0,0-1-1,-1 1 1,1-1 0,0 1 0,0-1-1,-1 0 1,1 0 0,0 0 0,0 0 0,2 0-1,39-4 103,-31 1-191,1 0 1,-1-2-1,0 0 1,0 0-1,0-1 1,21-14 0,60-52-788,-60 43 621,45-49 1,-70 69 240,0-1-1,0 0 1,-1 0-1,0-1 1,-1 0 0,0 0-1,-1 0 1,0-1 0,-1 0-1,3-12 1,-7 23 20,0 0 0,1 0-1,-1 1 1,0-1 0,0 0 0,0 0-1,0 0 1,0 0 0,0 0 0,0 1 0,0-1-1,0 0 1,0 0 0,0 0 0,-1 0 0,1 1-1,0-1 1,-1 0 0,1 0 0,0 1 0,-1-1-1,1 0 1,-1 1 0,1-1 0,-1 0 0,1 1-1,-1-1 1,-1 0 0,1 0-13,-1 1 0,1-1-1,-1 1 1,1 0 0,-1 0 0,1 0-1,-1 0 1,1 0 0,-1 0 0,1 0 0,-1 1-1,1-1 1,-1 0 0,-2 2 0,-3 1 40,0 0-1,-1 1 1,1 0 0,0 0 0,-6 5 0,3-1 45,0 1 0,0 0 0,1 0 0,1 1 0,-1 0 0,2 1 0,-1-1 0,1 1 0,1 1 0,0-1 0,1 1 0,0 0 0,1 1 0,0-1 0,1 1 0,0 0 0,-1 19 0,4-31-98,0 1-1,0-1 0,0 0 1,0 1-1,1-1 0,-1 1 1,0-1-1,1 0 0,-1 1 1,1-1-1,-1 0 1,1 1-1,0-1 0,-1 0 1,1 0-1,0 0 0,0 0 1,0 0-1,0 0 0,0 0 1,0 0-1,0 0 1,0 0-1,0 0 0,1 0 1,0 0-1,2 0-26,0 0 0,-1 0 0,1 0-1,0 0 1,0-1 0,-1 0 0,1 1 0,0-1 0,7-1 0,3-2-129,0 1 1,1-2 0,-1 0-1,16-7 1,2-5-137,-26 12 290,1 0-1,0 0 0,0 1 0,0 0 0,1 0 0,-1 1 0,1 0 0,9-1 0,-16 6 86,0 0-1,-1 0 1,1 1-1,-1-1 0,1 0 1,-1 1-1,0-1 1,-1 5-1,1-3 6,-1-1-45,1 0 0,0-1 0,0 1 0,1 0 0,-1 0-1,1-1 1,0 1 0,0 0 0,2 6 0,-1-9-37,-1 1 0,1-1 1,-1 1-1,1-1 0,0 0 1,-1 1-1,1-1 0,0 0 1,0 0-1,0 0 1,0-1-1,0 1 0,0 0 1,0-1-1,0 0 0,1 1 1,-1-1-1,0 0 0,0 0 1,2 0-1,8 1-511,0 0 0,0-1 0,0 0-1,-1-1 1,1 0 0,0-1 0,0-1 0,-1 0-1,0 0 1,1-1 0,-1 0 0,18-11 0,-28 14 722,-2 3 46,0 0 0,-1-1 0,1 1 0,0 0 0,0 0 0,0 0 0,1 0 1,-1 0-1,0 0 0,1 0 0,-1 0 0,1 0 0,0 0 0,-1 0 0,1 0 0,0 0 0,0 0 0,1 3 0,4-3-160,-1-1 0,1 0 1,0 0-1,0 0 0,0-1 0,0 0 0,0 1 0,0-2 0,9 0 1,6 0-126,-6 1-348,0-1-1,0 0 1,0-1-1,0-1 0,0 0 1,0-1-1,-1 0 1,0-1-1,0-1 1,0 0-1,16-11 0,-29 17 399,0 0-1,0 0 1,1 0-1,-1 0 0,0 0 1,0 0-1,0 0 1,0 0-1,1 0 1,-1 0-1,0 0 0,0 0 1,0-1-1,0 1 1,0 0-1,1 0 0,-1 0 1,0 0-1,0 0 1,0-1-1,0 1 1,0 0-1,0 0 0,0 0 1,0 0-1,0-1 1,1 1-1,-1 0 0,0 0 1,0 0-1,0 0 1,0-1-1,0 1 0,0 0 1,0 0-1,0 0 1,0-1-1,0 1 1,-1 0-1,1 0 0,0 0 1,0 0-1,0-1 1,0 1-1,0 0 0,0 0 1,0 0-1,0 0 1,0-1-1,-1 1 1,1 0-1,0 0 0,0 0 1,0 0-1,0 0 1,-14 0 580,13 0-587,0 0 0,0 0 0,1 0 0,-1 0 0,0 1 1,1-1-1,-1 0 0,0 0 0,0 1 0,1-1 1,-1 0-1,1 1 0,-1-1 0,0 1 0,1-1 0,-1 1 1,1-1-1,-1 1 0,1-1 0,-1 1 0,1 0 0,0-1 1,-1 1-1,1 0 0,0-1 0,-1 1 0,1 0 1,0-1-1,0 1 0,-1 0 0,1 0 0,0-1 0,0 1 1,0 0-1,0-1 0,0 1 0,0 0 0,0 0 1,0-1-1,1 1 0,-1 0 0,0 0 0,0-1 0,1 1 1,-1 0-1,1 0 0,0 0 16,1 0 0,0 0 0,-1 0 0,1-1 0,0 1 0,0 0 0,0-1 0,-1 1-1,1-1 1,0 0 0,0 1 0,0-1 0,0 0 0,0 0 0,3-1 0,35-1-202,-36 2 41,57-16-2435,-65 16 2662,1 1 0,-1 0 1,0 0-1,1 1 0,-1-1 0,1 1 0,0 0 0,-1-1 0,1 1 0,0 1 1,0-1-1,0 0 0,0 1 0,1 0 0,-1-1 0,1 1 0,0 0 0,-1 0 1,-1 5-1,3-7-116,1 1 1,-1-1 0,0 1 0,1-1-1,-1 1 1,1-1 0,-1 1 0,1-1-1,0 1 1,0 0 0,0-1 0,0 1 0,0 0-1,0-1 1,0 1 0,1-1 0,-1 1-1,1 3 1,0-4-214,1 1 0,-1 0 0,0-1 0,1 1 0,-1-1 0,1 1 0,-1-1 0,1 1 0,0-1 0,-1 0 0,1 0 0,0 0 0,0 0 0,0 0 1,0-1-1,0 1 0,0 0 0,0-1 0,2 1 0,26 3-7201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19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124 132 18674,'1'-5'329,"-1"-25"5300,0 29-5570,-1 0-1,1 1 1,0-1-1,0 1 0,-1-1 1,1 1-1,-1-1 1,1 1-1,0-1 1,-1 1-1,1-1 1,-1 1-1,1-1 1,-1 1-1,1 0 0,-1-1 1,1 1-1,-1 0 1,0 0-1,1-1 1,-1 1-1,1 0 1,-1 0-1,0 0 1,1 0-1,-1 0 0,0 0 1,1 0-1,-1 0 1,1 0-1,-1 0 1,0 0-1,1 0 1,-1 0-1,0 0 1,1 1-1,-1-1 0,1 0 1,-1 0-1,0 1 1,1-1-1,-2 1 1,-5 3-50,-1 0 1,1 1 0,0 0-1,0 0 1,1 1 0,-1 0-1,-7 10 1,10-12 12,0 0 1,1 0-1,-1 0 0,1 1 1,0 0-1,0-1 1,1 1-1,0 0 0,0 0 1,0 1-1,0-1 1,-1 9-1,4-14-2,0 1 0,0 0 0,0 0 0,0-1 0,0 1 0,0-1 0,0 1 0,0-1 1,0 1-1,0-1 0,0 1 0,0-1 0,0 0 0,0 0 0,1 0 0,-1 0 0,0 0 0,0 0 0,0 0 0,0 0 0,0 0 0,2-1 0,29-1 320,-14-2-301,-1 0 1,0-1-1,0-1 0,0-1 1,-1 0-1,29-18 1,85-66 31,-117 82-231,-1-1-1,0-1 1,-1 0 0,11-13 0,-107 102-1377,24-3 1872,57-68-258,-1 0 0,1 0 0,0 1 0,1-1 0,0 1 0,0 0 0,0 0 0,1 0 0,-1 12 0,3-19-65,-1 0 0,1 0 0,1 0 0,-1 1 1,0-1-1,0 0 0,0 0 0,1 0 0,-1 0 1,0 1-1,1-1 0,-1 0 0,1 0 0,-1 0 1,1 0-1,0 0 0,-1 0 0,1 0 0,0 0 1,0-1-1,0 1 0,0 0 0,1 1 1,1 0 17,0-1 1,0 1 0,0-1 0,0 0 0,1 0 0,-1 0 0,0 0 0,6 0 0,2 0-23,0-1-1,0 0 0,0-1 1,18-3-1,-16 1-54,1-1 0,-1-1-1,-1 0 1,1 0 0,-1-1-1,0-1 1,0 0 0,-1-1 0,0 0-1,-1-1 1,1 0 0,-2-1 0,14-15-1,-21 20 33,-4 5-25,-12 13-80,-19 23-30,9 12 368,23-48-223,1 1 0,-1 0 0,1 0 0,0 0 0,-1 0 0,1 0 0,0 0 0,-1 0 0,1 0 0,0 0 0,0 0 0,0 0 0,0 0 0,0 0 0,0 0 0,0 0 0,1 0 0,-1 0 0,0 0 0,0 0 0,1 0 0,-1 0 0,0 0 0,1 0 0,-1-1 0,1 1 0,0 0 0,-1 0 0,1 0 0,0-1 0,-1 1 0,1 0 0,0-1 0,0 1 0,-1 0 0,1-1 0,0 1 0,0-1 0,0 1 0,0-1 0,0 0 0,0 1 0,0-1 0,0 0 0,0 0 1,2 0-1,4 1 76,0-1 1,0-1-1,0 1 1,-1-1-1,1-1 1,0 1-1,0-1 1,-1 0-1,1-1 1,-1 1-1,1-1 1,-1-1-1,0 1 1,0-1-1,-1 0 1,1 0-1,-1-1 1,0 0-1,7-8 1,7-9 797,-2-1 0,-1-1 0,19-36 0,-22 39-757,-13 20-136,1 1-1,-1-1 1,1 1 0,-1-1 0,1 1 0,-1-1 0,1 1 0,0-1 0,-1 1-1,1 0 1,0-1 0,-1 1 0,1 0 0,0 0 0,0-1 0,-1 1 0,1 0-1,0 0 1,0 0 0,-1 0 0,1 0 0,0 0 0,0 0 0,-1 0 0,1 1-1,0-1 1,0 0 0,-1 0 0,1 0 0,0 1 0,0-1 0,-1 0-1,2 2 1,27 16-1929,-20-12 707,15 8-3068,0-3-2844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0.5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15054,'0'0'8269,"7"8"-7772,-5-6-446,1 1 12,0 0 0,0 1-1,-1-1 1,1 0 0,-1 1 0,0 0 0,0-1-1,0 1 1,0 0 0,-1 0 0,1 0-1,-1 0 1,0 0 0,0 1 0,-1-1-1,1 0 1,-1 0 0,0 8 0,-12 68 307,6-37-1697,-3 68-1,-6-121-9312,0-7 2857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0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 17969,'0'0'9065,"46"-36"-7944,-6 26-417,4-1-319,9-2-161,5 2-96,-4 2-128,-2 5-448,-9 3-1538,-7 1-1121,-10 0-1217,-11 1-1410,0 3-3426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1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63 6150,'0'0'21049,"-8"5"-20969,3-2-52,3-3-11,0 1 1,0 0 0,0 0-1,1 0 1,-1 0 0,0 0-1,0 1 1,1-1-1,-1 0 1,0 1 0,1 0-1,0-1 1,-1 1 0,1 0-1,0-1 1,0 1 0,0 0-1,0 0 1,0 0 0,0 0-1,1 0 1,-1 0-1,1 0 1,-1 0 0,1 0-1,0 0 1,0 0 0,0 4-1,0-5 22,1-1 0,-1 1 0,1 0 0,-1 0 0,1-1 0,-1 1 0,1 0 0,0-1 0,-1 1 0,1 0-1,0-1 1,0 1 0,-1-1 0,1 1 0,0-1 0,0 0 0,0 1 0,0-1 0,0 0 0,-1 0 0,1 1 0,0-1-1,0 0 1,0 0 0,0 0 0,0 0 0,0 0 0,0 0 0,0-1 0,1 1 0,31-7 826,-12-3-970,0-2 1,-1 0-1,-1-1 1,0-1-1,-1-1 1,32-34-1,-60 62-172,1 0-1,1 1 0,0 0 1,1 0-1,1 1 1,-8 23-1,13-35 353,0 0 1,0 0-1,0 0 0,0 0 1,1 0-1,-1 0 0,1 0 1,-1 0-1,1 0 0,0 0 1,1 1-1,-1-1 0,0 0 1,1 0-1,0 0 0,0 0 1,1 4-1,0-6-28,0 1 0,0 0 0,0-1 0,0 0 0,0 1 0,0-1 0,1 0 0,-1 0 0,0 0 0,1 0 0,-1-1 0,1 1 0,-1-1 0,1 1 0,-1-1 1,1 0-1,-1 0 0,1 0 0,-1 0 0,5-1 0,3 0-30,0-1-1,0 0 1,0-1 0,-1 0 0,1 0 0,-1-1 0,0-1 0,0 1 0,0-1 0,9-7 0,9-7-284,41-39 1,-85 88-1444,14-24 1737,0 1 0,0-1 0,-1 1-1,0-1 1,0 0 0,-1-1 0,-5 7 0,10-12 90,23-15 449,82-90-721,-104 104 7,0-1 0,1 1 0,-1 0 0,0 0 0,1 0 0,0 0 0,-1 0 0,1 0 0,0 1 0,-1-1 0,1 0 0,0 1 0,0-1 0,0 1 0,-1 0 0,1-1 0,0 1 0,0 0 0,0 0 0,2 1-1,20-4-5924,-10-4-82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1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15150,'0'0'3759,"-6"8"-2772,-4 8-500,1 1 0,1-1 0,1 2 0,0-1 1,1 1-1,1 0 0,-4 22 0,2 3-195,3-1 0,-1 56 0,5-97-282,0 0 0,0 0 0,0 0 0,0 0 0,0 0 0,1 0 0,-1 0 1,0 0-1,0 0 0,0 0 0,1 0 0,-1 0 0,1 0 0,-1-1 0,1 1 0,-1 0 1,1 0-1,-1 0 0,1-1 0,0 1 0,-1 0 0,1-1 0,0 1 0,-1 0 0,1-1 1,0 1-1,2 0 0,-1-1 15,0 1 1,0-1 0,0 0-1,0 1 1,0-1 0,1 0-1,-1 0 1,0-1-1,0 1 1,0 0 0,0-1-1,3 0 1,2-2 15,0 1 0,0-1 0,0-1-1,-1 1 1,1-1 0,9-8 0,1-4 62,0 0 1,21-29-1,-34 40-495,1-1 1,-1 0 0,0 0-1,-1-1 1,0 1 0,0-1-1,0 0 1,-1 0-1,0 0 1,0 0 0,0 0-1,-1-8 1,-5 13-914,-5 10 1059,-6 9 313,8-5-94,0 2 0,1-1 0,-8 26 0,12-32-296,0 0 1,1 0-1,-1 0 0,1 0 1,1 0-1,-1 0 1,1 0-1,0 0 0,1 0 1,1 8-1,-2-14 458,0 0-1,1 0 0,-1 0 1,0 0-1,1 0 0,-1 0 1,1 0-1,-1 0 0,1 0 1,-1-1-1,1 1 1,0 0-1,0 0 0,-1 0 1,1-1-1,0 1 0,0 0 1,0-1-1,1 2 0,5-7 572,-5-6-4302,-2 6-1828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2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0 118 15535,'0'0'8856,"9"4"-7980,0 1-824,-1-2 0,1 1 0,0-1 0,0 0 0,0-1 0,0 0 0,0-1 0,1 0 0,-1 0 0,0-1 0,1 0 0,-1 0 0,1-1 0,-1-1 0,18-4 0,-16 1-23,1 1-1,-1-2 0,0 0 1,17-11-1,-25 15-6,0-1 0,0 1-1,-1-1 1,1 1 0,0-1-1,-1 0 1,0 0 0,0 0 0,0 0-1,0-1 1,0 1 0,0 0 0,-1-1-1,0 0 1,1 1 0,-2-1 0,1 0-1,0 1 1,0-7 0,-1 9-14,0 0 0,0 0 0,-1 0-1,1 0 1,0-1 0,0 1 0,-1 0 0,1 0 0,0 0 0,-1 0 0,1 0 0,-1 0-1,0 1 1,1-1 0,-1 0 0,0 0 0,1 0 0,-1 0 0,0 1 0,0-1 0,0 0-1,0 1 1,0-1 0,-1 0 0,-34-7 212,29 8-162,0 1 0,0-1 0,0 1 0,0 0 0,1 0 0,-1 1 0,0 0 0,-9 4 0,10-1 82,-1-1 0,0 1 0,1 0 0,0 1 0,0 0 0,0 0 0,-7 10 0,11-13-90,0 0-1,0 0 0,0 0 0,1 0 0,-1 1 0,1-1 1,-1 0-1,1 1 0,0 0 0,0-1 0,1 1 0,-1-1 1,1 1-1,0 0 0,0 0 0,0-1 0,0 1 0,1 0 1,1 4-1,-1-5-30,0-1 1,1 0 0,-1 0-1,1 0 1,0 0-1,0 0 1,0 0-1,0 0 1,0-1 0,0 1-1,0-1 1,0 1-1,1-1 1,-1 0 0,1 0-1,-1 0 1,1 0-1,-1 0 1,1-1-1,-1 1 1,1-1 0,3 1-1,68 2 145,-61-3-180,2 0-1520,30 0 3752,-20 0-5955,-21 0-2902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2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14125,'0'0'13934,"-12"48"-12717,11-21-481,-3 2-319,4 0-289,0 0 0,0-5-96,0-3 0,4-3-576,-3-3-674,3-6-864,-2-2-640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3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19090,'0'0'11083,"39"4"-14831,-39 3-1473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16047,'0'0'6054,"13"90"-5958,-2-41-96,6 9 32,0 6 0,1 8 0,-4 5-512,-3-2-2723,-6-6-3011,-5-7-4516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3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14478,'0'0'5984,"10"11"-3550,14 22-1136,-1 0-1,-1 2 0,19 42 0,-34-61-1155,0 1 0,-1 0 0,-1 0 0,-1 0 0,0 1 0,-1-1 0,-1 1 0,0 31 1,-3-38-122,-1 1 1,1-1 0,-2 1 0,0-1 0,0 0 0,-1 0 0,0 0 0,-1 0 0,0-1 0,-1 0-1,0 0 1,0 0 0,-1-1 0,-12 12 0,-1 0-512,-2-1 0,0-1 0,-45 30 0,42-34-2964,-51 22 1,10-12-5745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6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51 13196,'1'-1'454,"0"0"-1,0-1 1,0 1-1,0-1 0,-1 1 1,1-1-1,-1 1 0,1-1 1,-1 1-1,1-1 0,-1 1 1,0-1-1,0 0 0,0 1 1,0-1-1,0 0 0,0 1 1,0-1-1,-1 1 0,1-1 1,0 0-1,-1 1 0,1-1 1,-2-1-1,0 1-286,1 1 0,0 0 0,-1 0 1,0 0-1,1 1 0,-1-1 0,1 0 0,-1 0 0,0 1 0,0-1 0,1 1 1,-1 0-1,0 0 0,0-1 0,0 1 0,1 0 0,-1 0 0,-2 1 1,-5 0-215,1 0 0,-1 0 0,0 1 0,1 0 1,0 1-1,-1 0 0,1 0 0,-8 6 0,9-5 33,-4 3-1,-1-1 0,2 2 1,-1 0-1,1 0 1,1 1-1,-1 0 1,1 0-1,1 1 1,-9 13-1,17-23-36,0 1-1,0-1 0,0 1 1,0 0-1,0-1 0,0 1 0,0-1 1,0 1-1,0-1 0,1 1 1,-1 0-1,0-1 0,0 1 1,1-1-1,-1 1 0,0-1 1,1 1-1,-1-1 0,0 1 0,1-1 1,-1 0-1,0 1 0,1-1 1,-1 1-1,1-1 0,-1 0 1,1 1-1,-1-1 0,1 0 0,0 0 1,-1 1-1,1-1 0,-1 0 1,1 0-1,-1 0 0,1 0 1,0 0-1,-1 0 0,1 0 0,-1 0 1,1 0-1,0 0 0,0 0 1,40 4-163,-29-3 22,4 1-123,60 10-592,-71-11 895,0 0 0,0 1 1,0 0-1,-1 0 0,1 0 0,-1 0 0,1 1 0,-1 0 0,0 0 0,0 0 0,0 0 0,5 6 0,-8-8 69,0 0-1,-1 0 1,1 0-1,0 0 1,0 0-1,-1 0 1,1 1-1,-1-1 1,1 0-1,-1 0 1,0 1-1,1-1 1,-1 0 0,0 1-1,0-1 1,0 0-1,0 1 1,0-1-1,0 0 1,0 1-1,0-1 1,0 0-1,-1 1 1,1-1-1,-1 2 1,-1-1 54,1 1 1,-1-1-1,0 1 0,0-1 1,0 0-1,0 0 0,-1 0 1,1 0-1,0 0 0,-6 2 1,-4 3 376,-1 0 1,-1-2-1,-19 7 1,32-12-440,-18 5 217,1 0 0,0-1 0,-1-1 1,0-1-1,0-1 0,-21-1 0,40 0-326,-1 0 1,1 0-1,0 0 0,-1 0 1,1 0-1,0 0 0,-1 0 1,1 0-1,0 0 0,-1 0 1,1 0-1,0 0 0,0 0 0,-1 0 1,1 0-1,0 0 0,-1 0 1,1 0-1,0-1 0,-1 1 1,1 0-1,0 0 0,0 0 1,-1-1-1,1 1 0,0 0 1,0 0-1,0-1 0,-1 1 1,1 0-1,0 0 0,0-1 1,0 1-1,0 0 0,-1-1 0,1 1 1,0 0-1,0-1 0,0 1 1,0 0-1,0 0 0,0-1 1,0 1-1,0 0 0,0-1 1,0 1-1,0 0 0,0-1 1,0 1-1,0 0 0,1-1 1,-1 1-1,0 0 0,0-1 1,0 1-1,0 0 0,0 0 0,1-1 1,-1 1-1,0 0 0,0 0 1,1-1-1,-1 1 0,0 0 1,0 0-1,1-1 0,19-15-3927,39-7-5131,-22 11 2424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6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13645,'0'0'15471,"-3"10"-15434,-1-2-18,0 1-6,1-1 0,0 1 0,0 0-1,-2 17 1,5-25-9,0 1 0,-1-1 0,1 1 0,0-1 0,0 0 0,0 1 0,0-1 0,1 1 0,-1-1 0,0 0 0,0 1 0,1-1 0,-1 0 1,1 1-1,0-1 0,-1 0 0,1 1 0,0-1 0,-1 0 0,1 0 0,0 0 0,0 0 0,0 0 0,0 0 0,0 0 0,0 0 0,1 0 0,-1-1 0,0 1 0,0 0 0,1-1 0,-1 1 0,0-1 0,1 1 0,-1-1 0,0 0 0,1 1 0,-1-1 0,1 0 0,-1 0 0,0 0 0,2 0 0,9-1-108,-1 0 0,1 0 0,-1-1-1,0-1 1,0 0 0,0-1 0,0 0 0,0 0-1,-1-1 1,0 0 0,12-9 0,6-1 4,-28 14 100,1 1 0,-1 0 0,1 0 1,0-1-1,-1 1 0,1 0 0,-1 0 1,1 0-1,-1 0 0,1 0 1,-1 0-1,1 0 0,0 0 0,-1 0 1,1 0-1,-1 0 0,1 0 1,-1 1-1,1-1 0,-1 0 0,1 0 1,-1 0-1,1 1 0,-1-1 0,1 0 1,-1 1-1,1-1 0,-1 0 1,0 1-1,1-1 0,-1 1 0,0-1 1,1 1-1,-1-1 0,0 1 0,1-1 1,-1 1-1,0-1 0,0 1 1,0-1-1,1 1 0,-1-1 0,0 1 1,0-1-1,0 1 0,0-1 0,0 1 1,0 0-1,0-1 0,0 1 1,0 0-1,0 49 39,1-14 14,0-35-35,-1 0-1,1 0 1,0 0-1,0 0 0,0 0 1,0 0-1,0 0 1,0-1-1,1 1 0,-1 0 1,0-1-1,0 1 1,0-1-1,1 1 0,-1-1 1,0 1-1,1-1 1,-1 0-1,0 0 0,1 0 1,-1 0-1,0 0 1,1 0-1,1 0 0,37-4 210,-26-1-439,0 0 0,-1-2 0,1 1 1,-1-2-1,0 0 0,-1 0 0,0-1 0,0-1 0,17-18 0,-30 75-589,0-42 765,2 19-207,-1-24 91,0 1 1,0-1-1,0 1 1,0-1-1,1 0 1,-1 1-1,0-1 1,0 1-1,0-1 1,1 1-1,-1-1 1,0 0-1,1 1 0,-1-1 1,0 0-1,1 1 1,-1-1-1,0 0 1,1 1-1,-1-1 1,1 0-1,-1 0 1,0 0-1,1 1 1,-1-1-1,1 0 1,-1 0-1,1 0 1,-1 0-1,1 0 1,-1 0-1,1 0 1,-1 0-1,1 0 1,-1 0-1,1 0 1,-1 0-1,1 0 1,-1 0-1,1-1 1,4-2-5108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6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18065,'0'0'6086,"7"49"-7271,10-30-2403,7 4-2113,8-5-4389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177 110 18449,'0'0'5243,"-11"-2"-4058,6 0-1073,-1 1 0,1 0 0,0 1-1,-1 0 1,1-1 0,-1 2 0,1-1 0,-1 1 0,1 0 0,0 0 0,-1 0 0,1 0-1,0 1 1,0 0 0,0 0 0,0 1 0,0 0 0,0-1 0,1 1 0,0 1 0,-1-1 0,1 1-1,0 0 1,-6 7 0,6-6 20,0 1 0,0 0-1,0 0 1,1 0 0,-1 0-1,2 1 1,-5 11 0,6-16-126,1-1 1,0 1 0,-1-1 0,1 0-1,0 1 1,0-1 0,0 1-1,0-1 1,0 0 0,0 1 0,0-1-1,0 1 1,0-1 0,1 0-1,-1 1 1,1-1 0,-1 1 0,1-1-1,0 0 1,-1 0 0,1 1 0,0-1-1,0 0 1,0 0 0,0 0-1,0 0 1,0 0 0,0 0 0,0 0-1,0 0 1,0-1 0,0 1-1,1 0 1,-1-1 0,0 1 0,1 0-1,-1-1 1,0 0 0,1 1 0,-1-1-1,1 0 1,-1 0 0,0 0-1,4 0 1,8 0-12,1 0-1,-1-1 1,1-1-1,-1 0 1,0-1-1,0 0 1,0-1 0,0-1-1,0 0 1,-1 0-1,0-1 1,0-1-1,21-15 1,-7 1-25,0 0 1,-1-2-1,-1 0 1,31-41-1,-37 33 240,-19 22 13,-15 16-186,8-1-17,1 0 0,-1 1 0,1 0 0,0 0 0,1 1 1,-1 0-1,2 0 0,-1 0 0,1 1 0,0-1 0,1 1 0,0 1 1,0-1-1,1 0 0,0 1 0,1 0 0,0 0 0,1-1 0,0 1 0,0 0 1,1 11-1,1-17-33,-1-1 1,1 0-1,0 0 1,0 0-1,0 0 1,0 0-1,1 0 0,-1 0 1,1 0-1,0-1 1,0 1-1,0 0 1,0-1-1,0 1 1,0-1-1,1 0 1,-1 0-1,1 0 0,4 2 1,26 12-2175,0-7-3612,-5-6-3191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8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123 222 4548,'0'0'8056,"5"-9"-4581,-4 7-3107,16-35 1987,-16 35-2008,0 0 0,0 0 0,-1 0 0,1 0 0,0 0 0,-1 0 0,1-1 0,-1 1 0,0 0 0,0 0 0,0-1 0,0 1 0,0 0 0,-1 0 0,1 0 0,0-1 0,-1 1 0,-1-4 0,0 5-290,1 0 0,-1 0-1,1 0 1,-1 1 0,1-1 0,-1 0 0,1 0 0,-1 1 0,0-1 0,1 1 0,-1 0 0,0-1 0,0 1-1,1 0 1,-1 0 0,0 0 0,0 0 0,1 1 0,-1-1 0,0 0 0,0 1 0,1-1 0,-1 1 0,0-1 0,1 1-1,-2 1 1,-3 0-74,0 0-1,1 1 1,0 0 0,-1 0-1,1 1 1,-6 5-1,6-5 20,-1 1 0,1 1 0,1-1 0,-1 0 0,1 1 0,0 0 0,0 0 0,1 1 0,-1-1 0,2 1 0,-1-1 0,1 1 0,0 0 0,0 0 0,-1 7 0,3-13 4,1-1 0,-1 1 0,0 0 0,0-1 0,0 1 0,1-1 0,-1 1 0,0-1 0,1 1 0,-1-1 0,0 1 0,1-1 0,-1 1 0,1-1 0,-1 0 0,1 1 0,-1-1 0,1 0 0,-1 1 0,1-1 0,-1 0 0,1 1 0,-1-1 0,1 0 0,0 0 0,-1 0 0,1 0 0,-1 0-1,1 0 1,0 0 0,-1 0 0,1 0 0,-1 0 0,1 0 0,1 0 0,24-4 249,-13-1-207,1 0 0,-1-1 0,0 0 0,0-1-1,-1-1 1,19-15 0,63-60-212,-71 60 158,-12 14-5,0 0 1,-1-2-1,0 1 1,-1-1-1,0 0 0,14-25 1,-30 49-91,1 0 0,-2-1 0,-12 17 0,11-18 25,1 0-1,1 1 1,0 0 0,-6 14 0,9-13 140,-1 0 0,1 1 0,-2 20 0,5-33-54,1 1 1,-1 0-1,1 0 0,0 0 0,-1 0 0,1-1 0,0 1 0,0 0 0,0 0 0,1 0 0,-1 0 0,0 0 0,1 0 0,-1-1 0,1 1 0,0 0 1,0 0-1,-1-1 0,1 1 0,0 0 0,0-1 0,1 1 0,-1-1 0,0 0 0,0 1 0,1-1 0,-1 0 0,1 0 0,-1 1 0,1-1 0,-1 0 1,1-1-1,0 1 0,3 1 0,1-1 22,0 0 0,1-1 0,-1 0 0,1 0 0,-1-1 0,0 0 0,0 0 0,1 0 0,-1-1 0,0 1 0,0-2 0,0 1 0,-1-1 0,1 0 0,0 0 0,-1 0 0,0-1 0,9-7 0,-6 4-46,0-1 0,-1 0 0,1 0 0,-2-1 0,1 0 0,-1 0 0,-1 0 0,0-1 0,0 0 0,4-11 0,-7 2-648,-13 27 87,-13 26 338,22-29 237,0-1 1,0 1-1,0 0 0,1 0 1,0 0-1,0-1 0,0 1 1,0 0-1,1 0 0,0 1 1,0 4-1,1-8 5,-1-1 0,0 1 1,1 0-1,-1 0 0,1-1 0,0 1 1,-1 0-1,1-1 0,0 1 0,0-1 0,0 1 1,0-1-1,0 0 0,1 1 0,-1-1 1,0 0-1,1 0 0,-1 0 0,1 0 0,-1 0 1,1 0-1,-1 0 0,1 0 0,0-1 1,-1 1-1,1-1 0,0 1 0,-1-1 0,1 0 1,0 1-1,0-1 0,2 0 0,8 0 46,1 0-1,-1-1 1,1-1 0,-1 0-1,0 0 1,0-2-1,0 1 1,0-1-1,0-1 1,14-8-1,-11 5-35,-1-1 0,0 0-1,0-1 1,-1 0-1,-1-1 1,1-1-1,12-15 1,-26 24-267,-8 4 120,-10 7 9,15-4 165,0 0 0,0 0 0,0 0 0,1 0 1,-1 0-1,1 1 0,0-1 0,0 1 0,1 0 1,-1 0-1,1 0 0,0 0 0,1 1 0,-1-1 0,1 0 1,0 1-1,0-1 0,1 1 0,0 7 0,0-11-10,1 0 0,-1 0 0,1 0 0,0 0 0,0 0-1,0 0 1,0 0 0,1-1 0,-1 1 0,0 0 0,1-1 0,-1 1 0,1-1-1,-1 1 1,1-1 0,0 0 0,-1 0 0,1 0 0,0 0 0,0 0 0,0 0-1,0 0 1,0-1 0,0 1 0,0-1 0,0 1 0,4-1 0,62 7 191,-67-7-223,11 1-206,36-3-1194,-45 2 994,-1 0 0,0-1 1,1 0-1,-1 1 0,0-1 0,0 0 1,0 0-1,0 0 0,0 0 0,0-1 1,0 1-1,0 0 0,-1-1 0,1 1 1,0-1-1,-1 0 0,1 0 0,1-3 0,7-18-9208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8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19667,'0'0'7591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29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12268,'0'0'13714,"-3"16"-13741,-6 27 43,-4 13 87,2 2 1,-3 73-1,14-130-67,-1 0 1,1 1-1,0-1 1,0 0-1,0 0 0,0 0 1,0 0-1,1 0 1,-1 1-1,0-1 1,1 0-1,-1 0 0,0 0 1,1 0-1,-1 0 1,1 0-1,-1 0 1,1 0-1,0 0 0,0 0 1,-1 0-1,1-1 1,0 1-1,0 0 1,0 0-1,0-1 0,1 2 1,0-2 38,0 0-1,-1 0 1,1 0-1,0 0 1,0 0 0,0 0-1,0 0 1,-1 0 0,1-1-1,0 1 1,0-1-1,-1 0 1,1 1 0,0-1-1,1-1 1,8-4 193,0-1 1,-1 0 0,18-17-1,6-8 40,-3-2 0,-1-1 0,-1-1 0,-2-2 0,38-69-1,-65 106-440,-17 28-2440,-29 47-8772,38-59 7080,-7 10-5119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0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91 439 18193,'2'-11'3294,"2"-2"-2306,1-8 14,0 0 0,-1 0 0,-1 0 0,-1 0 0,-1-1 0,-2-27 0,1 48-1005,0 1-1,0-1 0,0 0 1,0 0-1,-1 1 0,1-1 0,0 0 1,0 1-1,-1-1 0,1 0 1,-1 1-1,1-1 0,0 0 1,-1 1-1,1-1 0,-1 1 1,1-1-1,-1 1 0,0-1 1,1 1-1,-1-1 0,1 1 1,-1 0-1,0-1 0,1 1 1,-1 0-1,0-1 0,-1 1 1,-21 7-214,-15 24 6,32-24 194,1-1-1,0 1 0,0 0 1,1 0-1,0 0 0,-4 10 0,7-15 1,1 0-1,-1-1 1,1 1 0,-1 0-1,1-1 1,0 1-1,0 0 1,0-1 0,0 1-1,0 0 1,0-1-1,0 1 1,1 0-1,-1 0 1,0-1 0,1 1-1,0-1 1,-1 1-1,1 0 1,0-1-1,0 1 1,0-1 0,0 0-1,0 1 1,0-1-1,0 0 1,0 0-1,0 1 1,1-1 0,-1 0-1,1 0 1,-1 0-1,1-1 1,-1 1 0,1 0-1,1 0 1,34 16-250,1-2 0,1-2 0,72 15 0,-110-28 372,-1-1 1,1 0-1,0 1 0,-1-1 1,1 0-1,-1 0 0,1 0 1,0 1-1,-1-1 0,0 0 1,1 0-1,-1 0 0,0 0 1,1 0-1,-1 0 0,0 0 1,0 0-1,0 0 0,0 0 1,0 1-1,0-1 0,0-2 1,2-27 33,-2-110-197,1 139-46,1-1 1,-1 1-1,1 0 0,0-1 1,0 1-1,-1 0 1,1 0-1,0 0 0,0 0 1,0 0-1,0 1 1,0-1-1,0 1 0,1-1 1,-1 1-1,0 0 1,0 0-1,4 0 0,1-1-164,15-4-309,0 0 0,0-2 0,0 0-1,-1-1 1,0-1 0,32-20 0,-46 25 613,0 0-1,-1-1 1,1 0-1,-1-1 1,0 1 0,0-1-1,0 0 1,-1 0-1,0-1 1,-1 0 0,1 0-1,-1 0 1,0 0 0,-1-1-1,0 1 1,0-1-1,-1 0 1,0 0 0,0 0-1,0 0 1,0-12-1,-2 19-32,0 1 0,0 0-1,0-1 1,0 1 0,0 0-1,0-1 1,0 1 0,0 0-1,0-1 1,0 1-1,0 0 1,0-1 0,0 1-1,0 0 1,0-1 0,0 1-1,-1 0 1,1 0 0,0-1-1,0 1 1,0 0-1,0-1 1,-1 1 0,1 0-1,0 0 1,0-1 0,-1 1-1,1 0 1,0 0 0,0 0-1,-1-1 1,1 1-1,0 0 1,-1 0 0,1 0-1,0 0 1,-1 0 0,1-1-1,0 1 1,-1 0 0,1 0-1,0 0 1,-1 0-1,1 0 1,-18 11-27,-14 21-12,17-10 80,1 1 1,1 0-1,1 1 0,-10 29 0,-29 104 675,41-116-551,1-1 1,3 2 0,1-1 0,1 58-1,6-111 158,0 0-1,1 0 1,0 0-1,8-17 1,-7 17-288,15-41-24,3 1 0,54-96 1,-69 139-27,0 1 0,1 0 0,-1 0 0,1 1 0,1 0 0,0 0 0,0 1 0,0 0 0,15-6 0,-13 6-126,-1 0 0,1 0 1,-1-1-1,-1 0 0,1-1 1,14-15-1,-17 9 259,-11 9-135,3 5 9,-1 0 0,1 1-1,0-1 1,0 0 0,0 1 0,0-1 0,0 1 0,0 0 0,0-1 0,0 1 0,0 0 0,0-1-1,0 1 1,0 0 0,0 0 0,1 0 0,-1 0 0,0 0 0,0 0 0,1 0 0,-1 1-1,-6 9 28,1 1-1,0-1 1,0 1-1,2 0 0,-1 1 1,2-1-1,-1 1 0,2 0 1,0-1-1,-1 26 0,3-36-8,1-1-1,0 0 0,-1 1 1,1-1-1,0 0 1,-1 0-1,1 0 0,0 1 1,0-1-1,0 0 0,0 0 1,0 0-1,0 0 0,0 0 1,1-1-1,-1 1 1,0 0-1,0 0 0,1-1 1,-1 1-1,0-1 0,1 1 1,-1-1-1,1 0 0,-1 1 1,1-1-1,-1 0 0,0 0 1,1 0-1,-1 0 1,1 0-1,-1-1 0,1 1 1,-1 0-1,1-1 0,0 0 1,5 1 29,-1-1 0,1 0 0,-1-1 1,1 0-1,-1 0 0,11-5 0,-3-2 22,39-28 22,-51 36-62,1-1 1,-1 0-1,0 0 0,0 0 0,0-1 1,0 1-1,0 0 0,0-1 1,-1 1-1,1-1 0,-1 0 1,0 0-1,0 1 0,0-1 0,0 0 1,0 0-1,0-3 0,-1 6-30,-1-1-1,1 1 1,0 0-1,0 0 0,0-1 1,-1 1-1,1 0 1,0 0-1,0-1 1,-1 1-1,1 0 0,0 0 1,-1 0-1,1-1 1,0 1-1,0 0 0,-1 0 1,1 0-1,0 0 1,-1 0-1,1 0 1,0 0-1,-1 0 0,1 0 1,-1 0-1,1 0 1,0 0-1,-1 0 0,1 0 1,0 0-1,-1 0 1,1 0-1,0 0 1,-1 0-1,1 1 0,0-1 1,0 0-1,-1 0 1,1 0-1,0 1 0,0-1 1,-1 0-1,1 0 1,0 0-1,0 1 1,-1-1-1,1 1 0,-16 10-77,10-5 102,1 1 0,0-1-1,0 1 1,1-1 0,-1 1 0,1 1-1,1-1 1,0 0 0,0 1 0,0 0 0,1 0-1,0 0 1,0 0 0,1 0 0,0 0 0,1 0-1,0 14 1,1-21-2,0 1 0,0-1 0,0 1 0,0-1-1,0 1 1,0-1 0,1 0 0,-1 0 0,0 0 0,1 1 0,-1-1-1,1 0 1,-1-1 0,1 1 0,0 0 0,-1 0 0,1-1 0,0 1-1,-1-1 1,1 1 0,0-1 0,0 0 0,-1 1 0,1-1-1,0 0 1,0 0 0,2-1 0,4 1-339,0 0 0,0 0 0,0-1 0,0 0 0,9-2-1,8-12-3212,-5-7-4608,-9 7-2442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1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90 251 6406,'2'-15'5218,"-1"-7"4349,-1 21-9489,0 1 1,-1 0-1,1-1 0,-1 1 1,1 0-1,-1 0 0,1-1 1,-1 1-1,1 0 0,0 0 1,-1 0-1,1-1 1,-1 1-1,0 0 0,1 0 1,-1 0-1,1 0 0,-1 0 1,1 0-1,-1 0 0,1 0 1,-1 0-1,1 0 0,-1 1 1,1-1-1,-1 0 1,1 0-1,-1 0 0,1 1 1,-1-1-1,1 0 0,0 0 1,-1 1-1,1-1 0,-1 0 1,1 1-1,0-1 0,-1 0 1,1 1-1,0-1 1,-1 2-1,-6 3-75,0 1 1,1 0-1,0 0 0,0 1 1,0 0-1,1 0 0,-6 10 1,8-13-2,1 0 0,0-1-1,0 2 1,0-1 0,0 0 0,0 0 0,1 0 0,0 1 0,0-1-1,0 1 1,1-1 0,-1 1 0,1-1 0,0 1 0,0-1 0,2 7 0,-1-10 17,0 1 0,0-1 0,0 0 0,0 0 0,1 0 0,-1 0 0,0-1 0,1 1 0,-1 0 0,1-1 0,-1 1 0,1 0 0,-1-1 0,1 0 0,-1 1 0,1-1 0,-1 0 0,1 0 0,-1 0 0,1 0 0,-1 0 0,1 0 0,0 0 0,2-1 0,42-9 760,-29 3-756,-1-1 0,0-1 1,0-1-1,-1 0 0,-1-1 0,1 0 0,-2-1 0,22-25 0,-17 17-39,-2-1 0,-1 0 0,0-1 0,-2-1 0,16-36 0,-26 53 8,-1 0 0,0 0 0,0-1-1,-1 1 1,0 0 0,0-1 0,0-8 0,-1 14 3,0 0 0,0 1 0,0-1 0,0 0 0,0 0 0,0 0 0,-1 1 0,1-1 1,0 0-1,0 0 0,-1 1 0,1-1 0,-1 0 0,1 0 0,0 1 0,-1-1 0,0 0 0,1 1 1,-1-1-1,1 1 0,-1-1 0,0 1 0,1-1 0,-2 0 0,0 1-5,0 0 0,0 0-1,0 0 1,1 0 0,-1 0-1,0 0 1,0 0 0,0 1 0,1-1-1,-1 1 1,0-1 0,1 1-1,-1 0 1,0 0 0,1-1-1,-3 3 1,-8 5-4,0 1-1,1-1 0,1 2 1,-1 0-1,2 0 0,-17 21 1,21-24 37,-1 1 0,1 0 0,0 0 1,1 0-1,0 0 0,0 0 0,1 1 0,0 0 1,1 0-1,-1 0 0,0 14 0,3-21-18,0-1 0,1 1 0,-1-1 1,1 1-1,-1-1 0,1 0 0,0 0 0,-1 1 0,1-1 0,0 0 0,0 0 0,0 0 0,0 1 0,0-1 0,0 0 0,0-1 0,0 1 0,0 0 0,1 0 0,-1 0 0,0-1 0,1 1 0,-1 0 1,0-1-1,1 0 0,-1 1 0,1-1 0,-1 0 0,0 1 0,1-1 0,2 0 0,58 1-339,-47-1-60,24-2-753,-23 1 724,0 1 0,0 0 0,26 4-1,-40-3 435,-1-1 0,1 1-1,0 0 1,-1 0-1,1 0 1,0 0-1,-1 0 1,1 0-1,-1 1 1,0-1 0,1 0-1,-1 1 1,0-1-1,0 1 1,0 0-1,0-1 1,0 1-1,0 0 1,-1-1-1,1 1 1,0 0 0,-1 0-1,1 0 1,-1-1-1,0 4 1,1-2 1,-1-1 1,1 0-1,-1 1 1,0-1-1,0 1 0,0-1 1,-1 0-1,1 1 1,-1-1-1,1 0 1,-1 0-1,0 1 1,1-1-1,-1 0 0,0 0 1,-1 0-1,1 0 1,0 0-1,-3 3 1,3-4-1337,2-8-5285,3-8 929,6-8-1527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 11435,'0'0'10159,"-3"13"-10127,1-5-34,0-5 2,1 1 1,0 0 0,0-1 0,0 1 0,0 0 0,1 0-1,-1 0 1,1 0 0,0 0 0,0 0 0,0 0 0,1 0-1,0-1 1,0 1 0,0 0 0,0 0 0,0 0 0,1-1-1,-1 1 1,1-1 0,2 5 0,8 6 139,0 0 1,1 0-1,18 14 1,-25-23-60,-1 0-1,2-1 1,-1 0 0,0 0 0,1-1 0,-1 0 0,1 0 0,0-1-1,0 1 1,0-1 0,9 1 0,-13-3 60,-1-1 0,1 1 0,-1 0 0,1-1 1,-1 0-1,1 1 0,-1-1 0,0 0 0,1 0 0,-1 0 0,0-1 0,0 1 0,0 0 1,0-1-1,0 0 0,0 1 0,0-1 0,0 0 0,-1 0 0,1 0 0,-1 0 0,1 0 1,-1 0-1,0 0 0,0-1 0,0 1 0,1-5 0,4-9 346,0-1 0,5-33 0,-7 32-438,15-82 170,-13 57-2631,-2 16-1481,-3 14-2705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2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41 11147,'0'0'4276,"5"-8"-977,18-24-699,-23 50-912,-7 14-1102,-16 25 342,8-27-707,3 1 0,0 0 0,2 1 0,1 1 0,2-1 0,1 1 0,-2 35 0,32-92 318,-9-3-621,-1-1 0,18-49 0,-32 80 91,-1-1 0,1 1-1,0-1 1,0 1 0,0-1 0,0 1 0,0-1-1,0 1 1,1-1 0,-1 1 0,1-1-1,0 1 1,0-1 0,0 1 0,0-1-1,0 0 1,0 0 0,0 0 0,1 0 0,-1 1-1,1-2 1,0 1 0,0 0 0,-1 0-1,1-1 1,0 1 0,3 1 0,0 1 25,1 0 0,-1-1 0,1 1 0,0-1 0,0-1 0,1 1 0,-1-1-1,0 0 1,1 0 0,8 1 0,10-2 10,0-1 0,0-1 0,0-1 0,0-1 0,0-1 0,-1-2 0,0 0 0,29-12-1,-53 18-62,1 0 0,-1 0 0,0-1 0,1 1 0,-1 0-1,1 0 1,-1 0 0,0 0 0,1 0 0,-1 0 0,0 0 0,1 0-1,-1 0 1,1 0 0,-1 0 0,0 1 0,1-1 0,-1 0-1,0 0 1,1 0 0,-1 0 0,0 1 0,1-1 0,-1 0-1,0 0 1,0 0 0,1 1 0,-1-1 0,0 0 0,0 1-1,1-1 1,-1 0 0,0 0 0,0 1 0,0-1 0,0 0-1,1 1 1,-1-1 0,0 0 0,0 1 0,0-1 0,0 1-1,2 24-96,-2-23 128,0 1 0,0-1 1,0 0-1,0 1 0,0-1 0,0 1 0,0-1 1,1 0-1,0 1 0,-1-1 0,1 0 1,0 1-1,0-1 0,0 0 0,0 0 0,0 0 1,4 4-1,1-4 32,0 1 0,0-1 1,0-1-1,1 1 0,-1-1 1,1 0-1,-1-1 0,1 1 1,10-2-1,60-7-391,-57 5-130,-1 0 1,0-2 0,-1 0-1,1-1 1,-1-1-1,0-1 1,21-12-1,-39 19 226,-9 30 652,8-26-330,-1 1 0,1-1 0,0 1 1,0 0-1,0-1 0,1 1 0,-1 0 0,1-1 1,0 1-1,0 0 0,0-1 0,1 1 0,-1 0 1,1-1-1,0 1 0,2 6 0,31 58-2981,-11-23 873,-17-32 2148,-2-1 0,1 1-1,-1 1 1,-1-1 0,-1 1 0,0-1 0,1 20 0,-3-27 66,-1-1 1,0 0 0,0 1-1,0-1 1,0 0-1,-1 0 1,0 0 0,0 0-1,0 0 1,0 0-1,-1-1 1,0 1-1,0-1 1,0 0 0,-1 0-1,1 0 1,-1 0-1,0 0 1,0-1 0,0 0-1,-10 6 1,10-6-32,-1 0 0,1-1 1,-1 0-1,0 1 0,0-1 1,0-1-1,0 1 0,0-1 0,0 0 1,-1 0-1,1-1 0,-10 1 1,13-2-112,0 1 0,0-1 1,0 1-1,0-1 1,0 0-1,0 0 0,0 0 1,0 0-1,0-1 0,1 1 1,-1 0-1,0-1 1,1 1-1,-1-1 0,1 1 1,-1-1-1,1 0 1,0 0-1,0 1 0,0-1 1,0 0-1,0 0 0,0 0 1,0 0-1,1-1 1,-1 1-1,1 0 0,0 0 1,-1 0-1,1 0 1,0 0-1,0-4 0,0-2-30,0 0 0,0 1 0,0-1 0,1 0 0,0 0-1,1 0 1,0 0 0,0 1 0,0-1 0,1 1 0,0-1-1,1 1 1,0 0 0,0 0 0,0 1 0,1-1 0,8-8 0,-4 6-27,0 1 0,1 0 0,0 1 0,0 0 0,1 0 0,0 1 0,0 1 0,1 0-1,-1 0 1,21-5 0,44-9-6917,-39 5-1779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3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38 171 13997,'0'0'9946,"-4"12"-9824,-4 14 159,0 1 0,2-1 0,1 1 0,-1 33-1,6-60-245,0 1 0,0 0-1,0-1 1,0 1 0,0-1-1,0 1 1,0 0 0,0-1-1,1 1 1,-1-1 0,0 1-1,0 0 1,1-1 0,-1 1-1,0-1 1,1 1 0,-1-1-1,0 1 1,1-1-1,-1 1 1,1-1 0,-1 0-1,1 1 1,-1-1 0,1 0-1,-1 1 1,1-1 0,0 0-1,-1 0 1,2 1 0,23-2 969,23-18 147,17-31-919,-59 45-223,-1 0 1,0 0-1,0-1 0,0 0 0,-1 0 0,1 0 1,-2 0-1,7-14 0,-9 19-174,-1 31-412,0 37 374,1-66 221,-1 0 0,1 0-1,0 0 1,-1-1 0,1 1-1,0 0 1,0 0 0,0 0-1,-1-1 1,1 1 0,0-1 0,0 1-1,0 0 1,0-1 0,0 0-1,0 1 1,0-1 0,1 0-1,-1 1 1,0-1 0,0 0-1,0 0 1,0 0 0,0 0 0,0 0-1,0 0 1,0 0 0,1 0-1,-1 0 1,0-1 0,0 1-1,0 0 1,0-1 0,1 0-1,37-14 699,-15-3-762,-1-1 1,0-2 0,31-37-1,-53 56-333,-12 31-742,4-15 1146,4-9-13,0-1-1,1 1 1,-1-1 0,1 1-1,0 0 1,1 0-1,-1 0 1,1 0 0,0 0-1,0 0 1,0 0 0,1 8-1,1-12 25,0-1-1,0 1 0,0-1 0,0 1 0,0-1 0,0 1 0,0-1 1,0 1-1,0-1 0,0 0 0,0 0 0,0 1 0,0-1 1,0 0-1,1 0 0,-1 0 0,0 0 0,0-1 0,0 1 0,0 0 1,0 0-1,0-1 0,1 0 0,27-6 344,-20 2-345,0-1 0,0 0 0,-1 0 0,14-14 0,27-18-572,-49 39 441,1-1 1,-1 1-1,1-1 1,-1 0-1,1 1 1,-1-1-1,1 1 1,-1-1-1,1 1 1,-1-1-1,0 1 1,1 0-1,-1-1 1,0 1-1,0-1 1,1 1-1,-1 0 1,0-1-1,0 1 1,0 0-1,0-1 1,0 1-1,0-1 1,0 1-1,0 0 1,0-1-1,0 1 1,0 0-1,0-1 1,-1 2-1,0 27 222,-1-13-82,-2 40-131,4-54 111,0-1 0,0 0-1,0 1 1,0-1 0,1 1-1,-1-1 1,0 0 0,1 1-1,-1-1 1,1 0 0,0 1-1,-1-1 1,1 0 0,0 0-1,0 0 1,0 0 0,0 0-1,0 0 1,0 0 0,0 0-1,0 0 1,0 0 0,0 0-1,0-1 1,1 1 0,-1 0-1,0-1 1,0 1-1,1-1 1,-1 1 0,1-1-1,-1 0 1,2 0 0,6 0 107,1-1 1,-1 0 0,0 0-1,1-1 1,-1-1-1,0 1 1,0-2-1,0 1 1,-1-1-1,1 0 1,-1-1 0,0 0-1,0 0 1,12-12-1,2-2-160,0-1-1,-1-2 1,27-35-1,-32 36-71,-2 0 0,17-32 0,-28 46-6,1 0 0,-1 0 0,0 0 0,-1-1 0,1 1 0,-2-1 0,1 0 1,-1 0-1,0 0 0,-1 1 0,0-17 0,0 23 100,0 1-1,0 0 1,-1-1 0,1 1 0,0 0 0,0-1-1,0 1 1,0 0 0,-1-1 0,1 1 0,0 0 0,0-1-1,-1 1 1,1 0 0,0 0 0,-1-1 0,1 1-1,0 0 1,-1 0 0,1 0 0,0-1 0,-1 1 0,1 0-1,0 0 1,-1 0 0,1 0 0,-1 0 0,1 0-1,0 0 1,-1 0 0,1 0 0,-1 0 0,1 0-1,0 0 1,-1 0 0,1 0 0,0 0 0,-1 0 0,1 0-1,-1 0 1,1 1 0,0-1 0,-1 0 0,1 0-1,0 0 1,-1 1 0,-16 11-141,11-3 203,0-1 1,0 2-1,1-1 0,0 0 1,0 1-1,1 0 1,1 0-1,0 0 0,0 1 1,1-1-1,0 1 0,1-1 1,0 1-1,0-1 0,1 1 1,1 0-1,0-1 1,0 1-1,1 0 0,1-1 1,-1 0-1,2 0 0,-1 0 1,2 0-1,-1 0 1,12 17-1,-5-11-90,-8-12-260,1 0 0,-1 0 1,0 0-1,-1 1 0,1 0 0,-1-1 0,3 9 1,-30-17-2834,17-2 3003,0-1 0,0 0 0,1 0 0,-1-1 0,2 0 0,-1 0 0,1-1 0,1 1 0,-9-17 0,6 8 539,0-1 0,1 0 1,1 0-1,-6-27 0,12 45-295,0-1 0,0 0 0,-1 1 0,1-1 0,0 0 0,0 1 0,0-1 0,0 0 0,0 1 0,0-1-1,0 0 1,0 0 0,1 1 0,-1-1 0,0 0 0,0 1 0,0-1 0,1 1 0,-1-1 0,0 0-1,1 1 1,-1-1 0,1 1 0,-1-1 0,0 1 0,1-1 0,-1 1 0,1-1 0,0 1 0,-1-1-1,1 1 1,0-1 0,28 1 1022,43 25-2057,-56-18 1074,21 3-3178,-13-7-4085,-18-3-2022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4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27 10378,'-7'-15'3843,"3"7"-2625,4 5 2209,6 4-3459,9 12-705,0 5-3555,7-1-7495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4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145 187 6758,'0'-8'7357,"0"4"-6676,2-9 1194,-2-1-1,0 1 1,0-1-1,-4-21 0,3 33-1699,1 0-1,-1 0 0,1 0 0,-1 0 1,0 0-1,0 0 0,1 0 0,-2 0 1,1 0-1,0 0 0,0 0 0,-1 1 1,1-1-1,0 1 0,-1-1 0,0 1 1,-2-2-1,2 2-184,0 1 0,0-1-1,0 1 1,0-1 0,0 1 0,0 0 0,-1 0 0,1 0-1,0 0 1,0 1 0,0-1 0,0 1 0,0-1 0,0 1-1,0 0 1,0-1 0,0 1 0,0 0 0,0 0-1,0 0 1,0 1 0,-1 1 0,-3 2 6,0 0 1,0 0 0,0 1-1,1 0 1,0 0-1,0 1 1,1-1-1,0 1 1,0 0-1,0 1 1,1-1-1,0 0 1,0 1-1,1 0 1,0-1-1,1 1 1,-1 0-1,1 0 1,1 12 0,0-19 5,0 0 0,0 0 0,0-1 0,0 1 0,0 0 0,0 0 0,1 0 0,-1 0 0,0 0 0,1-1 0,-1 1 0,0 0 0,1 0 0,-1 0 0,1-1 0,-1 1 0,1 0 0,0-1 0,-1 1 0,1-1 0,0 1 0,-1 0 0,1-1 0,0 1 0,-1-1 0,1 0 0,0 1 0,1 0 0,32 0 186,-25-2-135,1-1 0,-1 0 1,0-1-1,18-8 0,-2-3-85,-1 0 0,-1-2 0,31-27 0,-43 33 90,0-1 0,-1 0 0,0 0 0,0-1 0,-1-1 0,-1 1 0,14-28 0,-22 35-506,-7 10 237,-8 10 123,8-3 95,0-1 0,1 1 0,0 1 0,1-1 0,0 1 0,1 0 0,0 0 0,1 0 0,1 0 0,0 0 0,1 1 0,0 23 0,1-35 1,1-1 0,-1 1 0,0-1 1,1 1-1,-1-1 0,1 1 0,-1-1 0,1 1 1,0-1-1,0 1 0,0-1 0,-1 0 0,1 1 1,0-1-1,1 0 0,-1 0 0,0 0 0,0 0 1,0 0-1,1 0 0,1 1 0,1 0 20,0 0 0,0-1 0,0 1 0,0-1-1,1 0 1,-1 0 0,0-1 0,6 1 0,-1-1 24,0 0 0,1-1 0,-1 1 1,0-2-1,1 0 0,-1 0 0,11-4 1,-10 1-21,-1 0 0,-1 0 1,1 0-1,-1-1 1,14-14-1,-18 17-8,-1 0-1,0 0 1,0 0-1,0-1 1,-1 1-1,1-1 1,-1 0-1,0 0 1,0 0 0,0 0-1,-1 0 1,1 0-1,-1 0 1,0-1-1,1-6 1,-2 11-33,0 0 0,0-1 1,0 1-1,0 0 0,0-1 1,0 1-1,0 0 1,0 0-1,0-1 0,0 1 1,0 0-1,0-1 0,0 1 1,0 0-1,0 0 0,0-1 1,0 1-1,-1 0 0,1 0 1,0-1-1,0 1 0,0 0 1,0 0-1,-1-1 0,1 1 1,0 0-1,0 0 0,0 0 1,-1 0-1,1-1 0,0 1 1,0 0-1,-1 0 1,1 0-1,0 0 0,-1 0 1,1 0-1,0 0 0,0 0 1,-1 0-1,1-1 0,-1 1 1,-13 8-180,-11 16 96,21-18 87,0 1 0,1-1 0,0 1 0,0 0 0,0 0 0,1 0 0,-2 9 0,4-14 10,0-1 1,-1 1-1,1-1 0,0 1 0,0-1 0,0 1 0,0 0 0,0-1 1,0 1-1,0-1 0,1 1 0,-1 0 0,1-1 0,-1 1 0,1-1 0,0 1 1,-1-1-1,1 0 0,0 1 0,0-1 0,0 0 0,0 1 0,0-1 1,0 0-1,0 0 0,0 0 0,1 0 0,-1 0 0,0 0 0,1 0 1,-1-1-1,1 1 0,-1 0 0,1-1 0,-1 1 0,1-1 0,-1 1 0,2-1 1,4 2 19,-1-1 1,1 0 0,-1 0 0,1-1 0,0 1-1,-1-2 1,1 1 0,0-1 0,-1 0 0,1 0-1,-1 0 1,0-1 0,1 0 0,-1-1 0,0 1-1,0-1 1,0 0 0,-1-1 0,1 1 0,-1-1-1,0 0 1,0-1 0,0 1 0,0-1 0,-1 0-1,0 0 1,0 0 0,0-1 0,0 1 0,-1-1-1,0 0 1,0 0 0,-1 0 0,0-1 0,0 1-1,0 0 1,-1-1 0,0 1 0,0-1 0,-1 0-1,0-10 1,0-86 1256,23 109-2259,-5 2-1179,2 0 1,-1-2-1,28 6 1,0-7-5185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5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91 12107,'35'-49'10427,"-34"48"-10082,1-1-1,-2 0 0,1 0 1,0 0-1,0 0 0,-1 0 0,1-1 1,-1 1-1,1 0 0,-1 0 1,0-3-1,0 4-275,0 0 0,0 1-1,-1-1 1,1 0 0,0 1 0,-1-1 0,1 0 0,0 1 0,-1-1 0,1 0 0,-1 1-1,1-1 1,-1 1 0,0-1 0,1 1 0,-1-1 0,1 1 0,-1-1 0,0 1-1,1-1 1,-1 1 0,0 0 0,0 0 0,1-1 0,-1 1 0,0 0 0,0 0-1,1 0 1,-1 0 0,0 0 0,-1 0 0,-5-1-75,0 2 1,0-1-1,0 1 1,1 0-1,-1 0 1,0 1-1,0 0 0,1 0 1,-1 1-1,1-1 1,0 2-1,0-1 1,0 0-1,-6 6 0,3-2-6,1-1-1,0 1 0,0 1 1,1-1-1,0 1 0,0 1 1,1-1-1,-9 17 0,14-24 6,0 0-1,0 0 0,0 1 0,1-1 1,-1 0-1,1 0 0,-1 1 0,1-1 1,-1 0-1,1 1 0,0-1 0,-1 0 1,1 1-1,0-1 0,0 0 0,0 1 0,0-1 1,0 1-1,1-1 0,-1 0 0,0 1 1,1-1-1,-1 0 0,0 1 0,1-1 1,0 0-1,0 2 0,1-2 0,0 0 1,-1 0-1,1 0 0,0 0 1,0-1-1,0 1 0,0 0 1,0-1-1,0 0 0,0 1 1,0-1-1,0 0 0,0 0 1,0 0-1,0 0 0,2-1 1,7 0-83,0-1 0,0-1 0,-1 0 1,1 0-1,19-10 0,50-43-459,-41 27 511,-39 28-7,0 1-1,0 0 1,0-1 0,1 1-1,-1 0 1,0-1 0,1 1-1,-1 0 1,0-1 0,1 1-1,-1 0 1,0 0 0,1 0-1,-1-1 1,0 1 0,1 0-1,-1 0 1,1 0 0,-1 0-1,0 0 1,1 0 0,-1-1-1,1 1 1,-1 0 0,1 0-1,-1 0 1,0 1-1,1-1 1,-1 0 0,1 0-1,-1 0 1,0 0 0,1 0-1,-1 0 1,1 1 0,-1-1-1,1 0 1,-3 18-314,-15 21 482,4-10 6,1 0 0,-12 43 0,-12 29-372,29-88 246,-1-1 1,0-1-1,0 0 0,-1 0 1,-1 0-1,0-1 0,0-1 1,-1 1-1,0-2 0,-1 0 1,0 0-1,0-1 0,0 0 1,-1-1-1,-21 7 0,34-13-4,-1 0 0,1 0 0,0 1 0,-1-1 0,1 0-1,0 0 1,0 0 0,-1 0 0,1 0 0,0 0 0,-1 0-1,1 0 1,0 0 0,-1 0 0,1 0 0,0 0 0,-1 0 0,1 0-1,0 0 1,-1 0 0,1 0 0,0 0 0,0 0 0,-1 0-1,1 0 1,0-1 0,-1 1 0,1 0 0,0 0 0,0 0-1,-1-1 1,1 1 0,0 0 0,0 0 0,0-1 0,-1 1-1,1 0 1,0 0 0,0-1 0,0 1 0,0 0 0,0 0 0,-1-1-1,1 1 1,0 0 0,0-1 0,0 0 0,5-21-153,16-23-80,10-1 61,1 2 0,65-68 0,-76 91 109,0 2 0,1 0 1,2 1-1,0 1 0,0 1 0,48-22 0,-68 36 80,0 0 0,0 1 0,0 0 0,1-1 0,-1 1 0,0 1 0,9-2 0,-12 2-19,0 1 0,-1-1 0,1 0 0,0 0 0,0 1 0,0-1 0,0 0 0,-1 1 0,1-1 0,0 1 0,0-1 0,-1 1 0,1-1 0,0 1 0,-1 0-1,1-1 1,0 1 0,-1 0 0,1-1 0,-1 1 0,1 0 0,-1 0 0,0-1 0,1 1 0,-1 0 0,0 0 0,0 0 0,1 0 0,-1 0 0,0 0 0,0-1 0,0 1 0,0 0 0,0 0-1,0 0 1,0 0 0,0 0 0,-1 0 0,1-1 0,0 1 0,-1 1 0,-2 10 84,0 1 1,-1-2-1,-1 1 0,0 0 1,0-1-1,-1 0 0,-1 0 1,0-1-1,-9 11 0,-14 24 1679,32-41-695,7-6-540,10-6-17,-8-2-440,0-1 0,-1 0 1,-1 0-1,0-1 0,0 0 0,-1 0 0,-1-1 0,0 0 0,0-1 1,-2 1-1,0-1 0,0 0 0,-1-1 0,-1 1 0,0-1 0,0-18 1,-3 33-278,2 27-543,0-24 483,0-1 0,0 1 0,0-1 0,0 1 0,0-1 0,1 0 0,-1 0 0,1 0 1,0 0-1,-1 0 0,1-1 0,0 1 0,0-1 0,0 1 0,0-1 0,6 1 0,53 9-12253,-35-10 1776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6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160 152 13453,'0'0'10212,"-9"0"-9753,0 0-342,0 1-1,0 1 1,0-1-1,1 1 1,-1 1-1,1 0 1,-1 0 0,1 1-1,0 0 1,0 0-1,0 1 1,1 0-1,0 0 1,0 1-1,0 0 1,1 0 0,-9 10-1,45-13-281,-14-4-292,1-1-1,-1-1 1,27-8 0,-29 7 224,0 0-1,0 1 1,1 0-1,-1 1 0,21 0 1,-35 3 223,1-1-1,0 1 1,0 0 0,-1-1 0,1 1-1,0 0 1,-1 0 0,1-1-1,-1 1 1,1 0 0,-1 0 0,1 0-1,-1-1 1,1 1 0,-1 0 0,0 0-1,0 0 1,1 0 0,-1 0-1,0 0 1,0 0 0,0 0 0,0 0-1,0 0 1,0 0 0,0 0-1,0 0 1,-1 1 0,-3 32 25,-3-17 253,0-1 0,-1 1 0,-1-1-1,-1-1 1,0 0 0,-14 16 0,-19 31 996,33-49-1164,8-11-125,1 0-1,-1 0 1,1 0 0,-1 0 0,1 0 0,0 0 0,0 1 0,0-1 0,0 0 0,0 1 0,0-1 0,1 0 0,-1 4 0,22-32-1710,61-95 918,42-56 689,-105 154 215,2 0 1,0 1-1,1 1 0,1 1 0,26-17 0,-45 34-76,0 1-1,0-1 0,0 1 0,0 0 1,0 0-1,0 1 0,1-1 0,-1 1 1,1 0-1,-1 0 0,1 0 0,7 1 0,-12 0-18,1 0 0,0 0-1,0 0 1,0 0 0,-1 1-1,1-1 1,0 0 0,0 1-1,-1-1 1,1 0 0,0 1-1,-1-1 1,1 1 0,0-1-1,-1 1 1,1-1 0,-1 1-1,1 0 1,-1-1 0,1 1-1,-1 0 1,1-1 0,-1 1-1,0 0 1,1-1 0,-1 2-1,1 1-6,-1 0-1,0 0 0,0-1 0,0 1 0,0 0 0,-1 0 0,1-1 0,-1 1 0,1 0 0,-1-1 0,0 1 0,-2 3 0,-2 5 22,-1 1-1,-1-1 0,0 0 1,-1-1-1,-17 19 0,-20 29 812,45-58-854,-1 1 1,1 0-1,0-1 0,0 1 0,0 0 0,0 0 1,0-1-1,0 1 0,0 0 0,0 0 0,0-1 1,0 1-1,1 0 0,-1-1 0,0 1 0,0 0 1,1-1-1,-1 1 0,0 0 0,1-1 0,-1 1 1,1-1-1,-1 1 0,1 0 0,-1-1 0,1 1 1,-1-1-1,1 0 0,-1 1 0,1-1 0,0 1 0,-1-1 1,1 0-1,0 1 0,-1-1 0,2 0 0,39 18-2498,-15-7 2028,-23-10 618,0 0 1,-1 1-1,1-1 0,-1 1 1,1-1-1,-1 1 0,0 0 1,0 0-1,0 0 1,0 0-1,3 5 0,-9 4 2214,-18-1-632,-2-3-1124,0-1 0,0-2-1,-1 0 1,0-2-1,-45-1 1,57-6-2505,10-12-4552,3 4 18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7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 13453,'0'0'8552,"-2"11"-7719,-7 23 823,-27 65 0,-4 11-831,35-63-628,24-75-288,-13 21 1,21-36-290,-7 10 35,-14 25 228,-3 10 73,-3 2 81,0 0 0,0 0 0,1 0 0,0 0 0,0 0 0,0 0 1,0 0-1,1 0 0,0 0 0,-1-1 0,1 1 0,1 0 0,-1-1 0,0 0 0,1 0 1,0 0-1,-1 0 0,1 0 0,1 0 0,-1-1 0,0 1 0,0-1 0,1 0 1,0 0-1,-1 0 0,1 0 0,0-1 0,0 0 0,0 0 0,0 0 0,6 1 0,11 2 211,0-2-1,0 0 0,1-1 0,36-4 0,-14-8-123,-38 8-109,0 1 0,1 0 0,-1 1 0,0 0 0,12-1 0,-19 4-2,0 0-1,0 0 1,0 0 0,0 0 0,0 1-1,0-1 1,1 0 0,-1 1 0,1-1-1,0 1 1,-1-1 0,1 0 0,0 1-1,1-1 1,-1 1 0,0-1 0,2 4-1,0-4 49,1-1-1,-1 1 1,1-1-1,0 0 1,0 0-1,0 0 1,0 0-1,0 0 1,0 0-1,0-1 1,0 1-1,4-1 1,45 0 356,-35 0-403,20 2-401,22 0-2501,-26-8-2624,-24 0 13,-6-2-3678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7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14798,'0'0'4965,"66"-14"-3364,-23 10-736,3 4-513,7 0-320,1 0-2017,0 0-4197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8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11147,'0'0'9715,"-1"12"-9026,-13 82 938,5-40 10,-3 73 0,12-126-1600,0 0 1,0 0 0,0 0 0,0 0-1,1 0 1,-1 0 0,0 0 0,0 0-1,1 0 1,-1 0 0,1-1 0,-1 1-1,1 0 1,-1 0 0,1 0-1,-1-1 1,1 1 0,0 0 0,0 0-1,-1-1 1,1 1 0,0-1 0,0 1-1,0-1 1,-1 1 0,1-1 0,0 1-1,0-1 1,0 0 0,0 1 0,0-1-1,0 0 1,0 0 0,0 0-1,0 0 1,0 0 0,0 0 0,0 0-1,0 0 1,0 0 0,0 0 0,0-1-1,1 1 1,2-1 150,1 0-1,0 0 1,-1-1-1,1 1 1,-1-1-1,1 0 1,7-5-1,2-4-163,-2 0 0,1 0 0,-2-1 0,1-1 0,-2 0 0,0 0 0,0-1 0,-1-1 0,9-20 1,-12 23-460,-1 0 1,-1 0-1,0 0 1,-1-1-1,0 1 1,-1-1-1,1-23 1,-28 64-121,13-9 523,-48 78 25,55-87 10,1-1 0,0 1 0,0 0 0,1 0 0,0 1 1,1-1-1,0 0 0,-1 16 0,3-26-6,0 1 0,0-1 0,0 0 0,0 0 0,0 1 0,1-1 0,-1 0 0,0 0 1,0 1-1,0-1 0,0 0 0,0 0 0,0 0 0,1 1 0,-1-1 0,0 0 0,0 0 0,0 0 0,0 0 0,1 1 0,-1-1 0,0 0 0,0 0 0,0 0 0,1 0 0,-1 0 0,0 0 0,0 0 0,1 0 1,-1 0-1,0 0 0,0 1 0,1-1 0,-1 0 0,0 0 0,0 0 0,1-1 0,-1 1 0,0 0 0,0 0 0,1 0 0,-1 0 0,0 0 0,0 0 0,1 0 0,-1 0 0,0 0 0,0-1 0,0 1 1,1 0-1,-1 0 0,0 0 0,0 0 0,0-1 0,0 1 0,1 0 0,-1 0 0,0 0 0,0-1 0,0 1 0,0 0 0,0 0 0,0-1 0,0 1 0,13-15 19,-11 1 56,0-1-1,-2 1 1,1 0 0,-4-25 0,1-5 204,36 69-2395,-23-17 344,1-1-1,0 0 1,0-1 0,23 8 0,-32-13 1351,32 12-4594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8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56 11371,'0'0'6945,"2"-8"-4174,-1 6-2621,-1 0 1,1 0-1,-1 0 1,1-1-1,-1 1 1,0 0-1,0 0 1,0-1 0,0 1-1,0 0 1,0 0-1,-1-1 1,-1-3-1,1 5-85,0 0-1,0 0 0,-1 0 1,1 0-1,-1 0 0,1 0 0,-1 0 1,1 0-1,-1 1 0,1-1 1,-1 0-1,0 1 0,1 0 1,-1-1-1,0 1 0,0 0 0,1 0 1,-1 0-1,0 0 0,0 0 1,1 0-1,-1 0 0,0 1 1,1-1-1,-3 1 0,0 0 27,0 1 0,-1-1 1,1 0-1,0 1 0,0 0 0,0 0 0,0 0 0,0 1 0,0-1 1,1 1-1,-1 0 0,1 0 0,0 0 0,0 1 0,0-1 0,0 1 0,1-1 1,-1 1-1,1 0 0,0 0 0,0 0 0,0 0 0,1 1 0,-1-1 1,1 0-1,0 1 0,0 4 0,1-8-84,0 0 1,0-1-1,0 1 0,1 0 1,-1-1-1,0 1 1,0-1-1,1 1 0,-1 0 1,1-1-1,-1 1 1,0-1-1,1 1 0,-1-1 1,1 1-1,-1-1 1,1 1-1,-1-1 0,1 0 1,-1 1-1,1-1 0,0 0 1,-1 1-1,1-1 1,-1 0-1,1 0 0,0 1 1,0-1-1,30 3 207,27-9-28,-42 0-356,1 0 0,-1-1-1,-1-1 1,1-1 0,-1 0 0,-1-1 0,26-22 0,-39 31-322,-2 6 423,0 0-1,0-1 1,-1 1-1,1-1 0,-1 1 1,0-1-1,-1 0 1,1 0-1,-1 0 1,1 0-1,-5 4 0,3-3 145,0 0-1,1 0 0,0 0 1,0 0-1,0 1 0,-3 10 0,5-15-53,1 0 0,0-1 0,0 1 0,0 0 0,-1 0 0,1-1 0,0 1 0,0 0-1,0 0 1,0-1 0,0 1 0,0 0 0,1-1 0,-1 1 0,0 0 0,0 0-1,0-1 1,1 1 0,-1 0 0,0-1 0,1 1 0,-1 0 0,0-1 0,1 1 0,-1-1-1,1 1 1,-1-1 0,1 1 0,-1-1 0,1 1 0,0-1 0,-1 1 0,1-1-1,-1 1 1,1-1 0,1 1 0,1-1-88,0 0 1,0 1-1,0-1 0,-1 0 1,1-1-1,0 1 0,0 0 0,0-1 1,0 0-1,3 0 0,5-3-986,1 0 0,-1-1 0,0-1 0,12-6 0,-7-1-2328,0 1 0,22-23 0,-20 13-2374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18289,'0'0'2312,"10"-4"-967,-3 1-1179,0 0-1,0 0 1,0-1-1,0 0 1,-1 0-1,1-1 1,-1 0-1,0 0 1,-1 0-1,1-1 0,-1 0 1,0 0-1,0 0 1,5-10-1,-3 5 86,-1 0-1,0-1 1,-1 1 0,-1-1-1,1 0 1,-2 0-1,0-1 1,0 1-1,-1-1 1,0 0-1,-2 1 1,1-1-1,-2-15 1,1 27-238,0 1 1,0-1-1,0 0 1,-1 0 0,1 0-1,0 0 1,0 0-1,0 1 1,-1-1-1,1 0 1,0 0 0,-1 0-1,1 1 1,-1-1-1,1 0 1,-1 0-1,1 1 1,-1-1 0,0 0-1,1 1 1,-1-1-1,0 1 1,1-1-1,-1 1 1,0-1 0,0 1-1,1 0 1,-1-1-1,0 1 1,0 0-1,0 0 1,0-1 0,1 1-1,-1 0 1,0 0-1,0 0 1,0 0-1,0 0 1,0 0 0,0 0-1,1 0 1,-1 1-1,0-1 1,0 0-1,0 0 1,0 1 0,1-1-1,-1 0 1,0 1-1,0-1 1,1 1-1,-2 0 1,-2 2-41,0-1 0,1 1 0,-1 0-1,1-1 1,-1 2 0,1-1 0,0 0 0,-4 8 0,-1 4-7,1 0 1,1 1 0,0 0-1,1 0 1,1 1-1,-3 22 1,2 2 206,1 59 0,4-98-183,0 0 1,0 0-1,0 1 1,0-1-1,0 0 1,0 1-1,1-1 1,-1 0-1,1 1 1,-1-1-1,1 0 0,0 0 1,0 0-1,0 0 1,0 0-1,1 0 1,-1 0-1,0 0 1,1 0-1,-1-1 1,1 1-1,0 0 1,0-1-1,-1 1 0,1-1 1,4 2-1,-4-3-106,0 1 0,1-1 0,0 0 0,-1 0 0,1 0-1,-1 0 1,1-1 0,-1 1 0,0-1 0,1 0 0,-1 1-1,1-1 1,-1 0 0,0 0 0,0 0 0,1-1 0,-1 1-1,0-1 1,0 1 0,0-1 0,0 1 0,-1-1 0,1 0 0,0 0-1,1-2 1,19-24-4704,29-43-1,-14 6-4089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9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105 143 4805,'0'0'15113,"-13"14"-14586,9-10 2720,-1-5 1177,-17 7-4748,-19 37 673,39-41-322,0 0 0,0 1 0,0-1 0,1 0 0,-1 1 1,1-1-1,0 1 0,0-1 0,-1 1 0,2 0 0,-1-1 0,0 1 0,1 0 0,-1-1 1,1 1-1,0 0 0,0 0 0,0 0 0,0 2 0,1-4 13,1 0-1,-1 0 1,0 0 0,1-1-1,-1 1 1,0-1 0,1 1-1,-1-1 1,1 1 0,-1-1-1,1 0 1,-1 0 0,1 0-1,-1 0 1,1 0 0,-1 0-1,3 0 1,28-3 271,-20-1-283,0 0-1,-1 0 1,1-1 0,-1-1 0,0 0-1,15-11 1,57-49-19,-68 54-42,0-2 0,0 0 1,-1-1-1,-1 0 0,-1-1 0,20-32 0,-28 32-169,-11 12-172,4 4 349,1 0-1,0 1 1,0 0 0,0 0-1,0-1 1,0 1-1,1 0 1,-1 1 0,0-1-1,0 0 1,-2 3 0,-13 12-3,2 1 1,0 0 0,1 1 0,-12 21 0,21-29 36,-1-1 0,1 1 0,1 1-1,0-1 1,1 1 0,-1-1 0,2 1 0,0 0 0,0 0 0,0 13 0,2-22-2,0 0 0,0 0 0,1-1 0,-1 1 0,0 0 0,1-1 0,-1 1 0,1-1 0,-1 1 0,1 0 0,0-1-1,0 1 1,0-1 0,0 0 0,0 1 0,0-1 0,0 0 0,0 1 0,0-1 0,1 0 0,2 2 0,-1-1 14,1 0 0,0-1 1,0 1-1,0-1 0,0 1 0,1-1 1,-1 0-1,8 0 0,-1 0 17,0-1 0,0 0 0,1-1-1,-1 0 1,0-1 0,16-4 0,-14 1-11,0-1 0,0 0 0,-1 0 0,0-1 1,21-17-1,-29 21-19,1 0 1,-1-1-1,0 1 1,0-1-1,0 0 0,-1 0 1,1-1-1,-1 1 1,0-1-1,0 0 1,-1 0-1,1 0 1,-1 0-1,0 0 0,-1 0 1,1-1-1,0-7 1,-2 12-18,0 0 1,0 0-1,0 1 1,0-1-1,0 0 1,0 0-1,0 0 1,-1 0-1,1 0 1,0 0-1,0 1 1,-1-1 0,1 0-1,-1 0 1,1 1-1,-1-1 1,1 0-1,-1 1 1,0-1-1,1 0 1,-1 1-1,0-1 1,1 1-1,-1-1 1,0 1-1,0-1 1,-1 0-1,-28 0-121,23 2 119,1 1-1,0 0 1,-1 0-1,1 0 1,0 1 0,0 0-1,-7 4 1,8-2 38,0 0 0,0 0 1,0 0-1,1 1 0,0-1 1,0 1-1,0 0 1,1 1-1,-4 7 0,6-12-20,0 0 0,1-1-1,-1 1 1,0 0-1,1 0 1,-1 0 0,1 0-1,0 0 1,0 0 0,0 0-1,0 0 1,0 0 0,0 0-1,0 0 1,0 0-1,1 0 1,-1 0 0,1 0-1,0 0 1,-1 0 0,1 0-1,0-1 1,0 1 0,0 0-1,0 0 1,1-1-1,-1 1 1,0-1 0,1 1-1,-1-1 1,1 0 0,-1 0-1,1 1 1,0-1 0,3 1-1,3 1-382,-1 0 0,1 0 0,0-1 0,1 0 0,-1-1 0,0 0 0,11 0 0,-6-1-1809,-1-1 0,1 0 0,-1 0 0,16-5 0,12-8-6768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39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29 12396,'0'0'12102,"-8"-6"-11728,3 2-352,4 3-5,0-1 0,0 1 0,-1-1 0,1 1 0,-1 0 0,1 0 0,-1-1 0,0 1 0,1 0 0,-1 0 0,0 1 0,0-1 0,0 0 0,0 1 0,1-1 0,-1 1 0,0-1 0,0 1 0,0 0 0,0 0 0,0 0 0,0 0-1,0 0 1,0 0 0,0 1 0,0-1 0,0 1 0,0-1 0,0 1 0,0 0 0,1 0 0,-1-1 0,0 1 0,1 1 0,-1-1 0,0 0 0,-1 2 0,0 0-39,-1 1 0,1-1 0,0 1 0,0 0 0,0 0-1,1 0 1,-1 1 0,1-1 0,0 1 0,1-1 0,-2 6 0,2-7-57,1-1 0,-1 1 0,1 0-1,0-1 1,0 1 0,1 0 0,-1-1-1,0 1 1,1 0 0,0-1 0,-1 1 0,1-1-1,0 1 1,0-1 0,0 1 0,1-1 0,-1 0-1,1 0 1,-1 1 0,1-1 0,3 3 0,26 23-1379,19 19-882,-47-44 2321,0 0 1,0 1-1,0 0 1,-1-1-1,1 1 1,-1 0-1,0 0 1,0 0-1,-1 1 1,1-1-1,0 5 1,-2-7 165,0-1-1,0 1 1,-1-1 0,1 1 0,0-1 0,-1 1 0,1-1-1,-1 1 1,0-1 0,0 0 0,1 1 0,-1-1 0,0 0-1,0 0 1,0 1 0,0-1 0,0 0 0,-1 0 0,1 0-1,0 0 1,0 0 0,-1-1 0,1 1 0,0 0 0,-1-1-1,1 1 1,-1-1 0,1 1 0,-3 0 0,-51 11 1864,48-11-1765,-67 8 884,67-8-1598,1-1-1,0 0 1,-1-1-1,1 1 1,-1-1-1,1 0 0,0-1 1,-1 0-1,-8-3 1,-3-8-5655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0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9001,'0'0'16057,"2"15"-16035,-1 6 115,-1-1 0,0 1 1,-2 0-1,0 0 0,-2-1 0,-8 33 1,-6 0 41,9-27-347,1 0 1,1 1-1,-6 43 1,12-69 6,1 0 1,0 0-1,0 0 0,-1 0 1,1 0-1,0 0 1,0 0-1,0 0 1,0 1-1,0-1 1,1 0-1,-1 0 1,0 0-1,0 0 1,1 0-1,-1 0 1,1 0-1,-1 0 1,1 0-1,-1 0 1,1 0-1,-1 0 1,1-1-1,0 1 1,0 0-1,-1 0 1,1 0-1,0-1 1,0 1-1,0-1 1,0 1-1,0 0 1,0-1-1,0 0 1,0 1-1,0-1 1,0 0-1,0 1 1,0-1-1,0 0 1,0 0-1,0 0 1,0 0-1,2 0 1,20 1-4938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1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0 6502,'0'0'14707,"1"5"-14194,1 1-444,-1 1-1,-1-1 1,1 1 0,-1-1 0,-1 1-1,1-1 1,-1 1 0,0-1 0,-3 10-1,-20 68 260,19-70-297,-59 151 170,-3 10-71,60-148-137,7-27 3,0 0 0,0 0 0,0 0 0,0 0-1,0 0 1,0 0 0,0-1 0,0 1 0,0 0 0,0 0 0,1 0 0,-1 0 0,0 0 0,0 0 0,0 0 0,0 0 0,0 0 0,0 0 0,0 0 0,0-1 0,0 1 0,0 0 0,1 0 0,-1 0 0,0 0 0,0 0 0,0 0 0,0 0 0,0 0 0,0 0 0,0 0 0,0 0 0,1 0 0,-1 0 0,0 0 0,0 0 0,0 0 0,0 0 0,0 0 0,0 0 0,0 0-1,1 0 1,-1 0 0,0 0 0,0 0 0,0 1 0,0-1 0,0 0 0,0 0 0,0 0 0,24-45-189,25-78 217,-36 84 8,2 1-1,2 1 1,1 0 0,2 1-1,39-54 1,-57 87-33,0 0 1,1 0-1,0 1 0,0-1 1,-1 0-1,1 1 0,1 0 1,-1 0-1,0 0 0,1 0 0,-1 0 1,1 1-1,-1-1 0,1 1 1,0 0-1,-1 0 0,1 0 1,4 0-1,-5 2-11,-1-1-1,1 1 1,-1-1-1,0 1 1,1 0-1,-1 0 1,0 0 0,1 0-1,-1 0 1,0 1-1,0-1 1,0 1-1,0-1 1,0 1-1,-1 0 1,1 0 0,0 0-1,-1 0 1,1 0-1,-1 0 1,0 0-1,0 0 1,0 0 0,0 1-1,0-1 1,0 0-1,-1 1 1,1 2-1,1 1-23,0 0 0,-1-1-1,1 1 1,-1 0-1,-1 0 1,1 0-1,-1 0 1,0 0 0,-1 0-1,1 1 1,-1-2-1,-1 1 1,1 0 0,-1 0-1,-3 9 1,2-11 121,0 0-1,1 0 1,-1 0 0,0 0-1,-1-1 1,1 1 0,-1-1-1,1 0 1,-1 0 0,0-1-1,0 1 1,-1-1 0,1 1-1,0-1 1,-1-1 0,1 1-1,-1-1 1,1 1 0,-1-1-1,-6 0 1,6 0-16,0 0 0,0-1 0,-1 1 0,1-1 0,0 0 0,0 0-1,-1-1 1,1 0 0,0 0 0,0 0 0,-1 0 0,1-1 0,-8-4 0,11 4-305,-1 0 0,0 0 0,1 0 1,0 0-1,-1-1 0,1 1 0,0-1 1,0 0-1,0 1 0,1-1 0,-1 0 1,1 0-1,0 0 0,-1 0 0,1 0 1,1-1-1,-1 1 0,0 0 1,1 0-1,-1-1 0,1 1 0,1-6 1,0-26-8264,7 24 801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1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87 13421,'0'0'3181,"1"-8"-431,0 1-2482,0 3 78,-1 0 0,1 0 0,-1 0 0,0 0 0,0 0-1,0 0 1,-1 1 0,-1-7 0,2 8-308,-1 1 0,0 0 1,1 0-1,-1 0 0,0 0 0,0 0 0,0 0 0,0 1 1,0-1-1,0 0 0,0 0 0,0 1 0,0-1 1,0 1-1,-1-1 0,1 1 0,0-1 0,0 1 0,-1 0 1,1-1-1,0 1 0,0 0 0,-1 0 0,1 0 0,0 0 1,-1 0-1,1 0 0,0 0 0,0 1 0,-1-1 0,1 0 1,0 1-1,0-1 0,0 1 0,-1-1 0,0 2 1,-4 1-50,0 0 0,1 0 0,-1 0 0,1 1 0,0 0 0,0 0 0,1 0 0,-1 1 0,1 0 0,-7 8 0,1 1 37,0 0 0,-15 29 0,24-40-6,0 0 0,0-1 0,0 1 1,0 0-1,0 0 0,0-1 0,1 1 1,-1 0-1,1 0 0,0 0 0,0 0 0,0 4 1,1-6-4,-1 0 1,0 0 0,1 0 0,0 0 0,-1 0-1,1 0 1,0 0 0,-1 0 0,1-1 0,0 1 0,0 0-1,0 0 1,0 0 0,-1-1 0,1 1 0,0-1-1,0 1 1,0-1 0,1 1 0,-1-1 0,0 1-1,0-1 1,0 0 0,0 0 0,0 1 0,0-1 0,1 0-1,-1 0 1,0 0 0,0 0 0,2-1 0,16-1 97,-1-1 1,1 0 0,-1-2 0,0 0 0,0-1-1,0-1 1,21-11 0,-4 3-33,-35 15-94,0-1 0,0 1 1,1 0-1,-1 0 0,0-1 1,0 1-1,1 0 0,-1 0 1,1-1-1,-1 1 1,0 0-1,1 0 0,-1 0 1,0-1-1,1 1 0,-1 0 1,1 0-1,-1 0 0,0 0 1,1 0-1,-1 0 1,1 0-1,-1 0 0,0 0 1,1 0-1,-1 0 0,1 0 1,-1 0-1,0 1 0,1-1 1,-1 0-1,1 0 0,-1 0 1,0 0-1,1 1 1,-1-1-1,0 0 0,1 0 1,-1 1-1,0-1 0,1 1 1,-9 13 110,-3-6 641,15-24 733,71-110-1917,-74 125 265,1 0 0,-1-1 0,0 1 0,0 0 0,0 0 1,1 0-1,-1 0 0,0 0 0,1 0 0,-1 1 0,1-1 0,-1 0 0,1 1 1,-1-1-1,1 1 0,0-1 0,-1 1 0,1 0 0,0 0 0,-1-1 0,3 2 0,41 5-4634,-16-2-390,-1-3-905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2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 13901,'0'0'2317,"-8"8"-1329,0 2-694,1 0 1,0 1 0,0 0 0,1 0 0,0 1-1,1-1 1,0 1 0,-3 15 0,-30 125 2706,-13 61-1518,50-213-1460,1 0 1,0 0-1,0 0 0,0 1 1,0-1-1,0 0 0,0 0 1,-1 0-1,1 0 0,0 0 1,0 1-1,0-1 0,0 0 1,0 0-1,0 0 0,0 0 1,0 1-1,0-1 0,0 0 1,0 0-1,0 0 0,0 1 1,0-1-1,0 0 0,0 0 0,0 0 1,0 0-1,0 1 0,0-1 1,0 0-1,0 0 0,0 0 1,0 0-1,0 1 0,0-1 1,0 0-1,1 0 0,-1 0 1,0 0-1,0 0 0,0 1 1,0-1-1,0 0 0,0 0 1,1 0-1,-1 0 0,0 0 1,0 0-1,0 0 0,0 0 1,1 0-1,-1 1 0,0-1 1,0 0-1,1 0 0,9-11 1021,9-20 119,-2-2-833,-2-2 1,13-42 0,-17 45-288,-11 31-66,0 1 1,0-1-1,1 1 0,-1 0 0,0-1 0,0 1 0,0 0 0,0 0 0,1-1 1,-1 1-1,0 0 0,0-1 0,1 1 0,-1 0 0,0 0 0,1 0 0,-1-1 0,0 1 1,1 0-1,-1 0 0,0 0 0,1 0 0,-1 0 0,0-1 0,1 1 0,-1 0 1,0 0-1,1 0 0,-1 0 0,1 0 0,-1 0 0,0 0 0,1 0 0,-1 0 0,0 1 1,1-1-1,-1 0 0,0 0 0,1 0 0,-1 0 0,0 0 0,1 1 0,-1-1 1,0 0-1,1 0 0,-1 1 0,0-1 0,0 0 0,1 0 0,-1 1 0,0-1 0,0 0 1,1 1-1,19 22-662,-12-13 555,-2-5 46,0 0 0,-1-1 0,2 0 0,-1 0 0,0-1 0,13 5 0,17 10 69,-34-16 13,-1-1-1,0 1 1,0-1-1,1 1 1,-1 0 0,0 0-1,0 0 1,0-1-1,-1 1 1,1 0-1,0 0 1,-1 0 0,1 0-1,-1 0 1,0 0-1,0 0 1,0 5-1,-1 45 47,0-32 20,1-20-31,1 1 0,-1 0 0,1-1 0,-1 1 0,1-1 0,-1 1 0,1-1 0,0 1 0,-1-1 0,1 0 0,-1 1 0,1-1 0,0 0 0,-1 1 0,1-1 0,0 0 0,0 0 0,-1 0 0,1 0 0,0 0 0,0 0 0,-1 0 0,1 0 0,0 0 0,-1 0 0,1 0 0,0 0 0,0 0 0,-1 0 0,1-1 0,0 1 0,-1 0 0,1-1 0,0 1 0,-1 0 0,2-1 0,27-12 492,-26 11-549,50-46-138,-50 44 59,0 1-1,0-1 0,-1 1 1,0-1-1,0 0 0,0 0 1,0 0-1,0-1 0,-1 1 1,0 0-1,0 0 1,0-1-1,0 1 0,-1-6 1,-15 37-330,15-26 437,-1 0 0,1 0 0,-1 0 0,1 1 0,-1-1 0,1 0-1,0 1 1,0-1 0,0 0 0,-1 0 0,1 1 0,0-1 0,1 0 0,-1 1 0,0-1-1,0 0 1,1 1 0,-1-1 0,0 0 0,1 0 0,-1 1 0,1-1 0,0 0 0,-1 0-1,1 0 1,0 0 0,0 0 0,0 0 0,0 0 0,0 0 0,0 0 0,0 0 0,0 0-1,0-1 1,2 2 0,2-1 59,1 1 1,0-1-1,0 0 0,0-1 0,0 1 0,10-2 1,-4 1-12,-2-1-95,0 0 0,0-1 0,0 0 0,0 0 0,0-1 0,0-1 0,-1 0 0,0 0 0,0-1-1,0 0 1,0 0 0,14-12 0,-17 13 6,-1-1-1,1 0 1,-1 0 0,0 0-1,0-1 1,0 0-1,-1 0 1,0 0 0,0 0-1,0-1 1,-1 1 0,0-1-1,0 0 1,-1 0-1,0 0 1,0 0 0,-1-1-1,1-7 1,-2 15 33,0-1 1,0 0-1,0 0 1,0 0-1,0 1 1,0-1-1,0 0 0,0 0 1,0 0-1,-1 1 1,1-1-1,0 0 1,0 0-1,-1 1 1,1-1-1,-1 0 1,1 0-1,0 1 0,-1-1 1,1 1-1,-1-1 1,0 0-1,1 1 1,-1-1-1,0 1 1,1-1-1,-1 1 1,0-1-1,-1 1 0,1-1-10,-1 1-1,0 0 0,0 0 0,0 0 0,0 0 1,0 0-1,0 1 0,1-1 0,-1 0 0,0 1 1,0-1-1,-2 2 0,-4 2-38,1 0-1,-1 0 1,1 0-1,-12 11 1,11-8 111,0 2 1,0-1-1,1 1 0,1 0 0,-7 11 1,11-17-34,1 0 0,-1 0 1,1 0-1,0 1 1,0-1-1,0 0 0,1 0 1,-1 1-1,0 5 1,1-8-20,0 0 0,1 1 0,-1-1 1,0 1-1,1-1 0,-1 0 0,1 1 1,-1-1-1,1 0 0,-1 1 0,1-1 1,0 0-1,0 0 0,0 0 0,-1 0 1,1 0-1,0 1 0,1-2 0,-1 1 1,0 0-1,0 0 0,2 1 0,14 6 33,-1-1 0,1 0 0,0-2 0,0 0-1,1 0 1,29 2 0,110 1 1894,-156-8-1882,0 0 1,0 0-1,0-1 0,0 1 1,0 0-1,-1 0 0,1-1 0,0 1 1,0 0-1,0-1 0,0 1 0,-1-1 1,1 1-1,0-1 0,0 1 1,-1-1-1,1 0 0,0 1 0,-1-1 1,1 0-1,-1 1 0,1-1 1,-1 0-1,1 0 0,-1 0 0,1-1 1,5-32 342,-13-31-267,-6 20-65,10 35-46,0 1-1,0-1 0,1 0 1,0 0-1,-1-14 1,7 23-41,1 0 0,-1 0 0,0 1 1,0-1-1,1 1 0,-1 0 0,1 0 1,-1 0-1,0 1 0,7 1 0,68 16-221,-54-11-1567,0-1 0,31 4 0,0-8-5452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5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251 332 12396,'0'0'6048,"2"-10"-3715,5-32-513,-7 41-1747,0 0-1,0 0 0,0 0 0,0 0 1,-1 0-1,1 0 0,0-1 0,0 1 0,-1 0 1,1 0-1,-1 0 0,1 0 0,-1 0 1,1 0-1,-1 0 0,0 0 0,1 1 0,-1-1 1,0 0-1,0 0 0,1 0 0,-1 1 1,0-1-1,0 0 0,0 1 0,0-1 1,0 1-1,0-1 0,0 1 0,0-1 0,0 1 1,0 0-1,-1 0 0,1 0 0,0-1 1,-2 1-1,-37 2 208,32 0-281,0 0 0,0 1 0,0 0 0,1 1 0,-1 0 0,1 0 0,0 1 0,0-1 1,0 2-1,1-1 0,0 1 0,-9 9 0,1 1-3,1 0 0,1 0 1,-21 36-1,31-48-13,-1 1 0,1-1 0,0 1 0,0-1 1,0 1-1,1 0 0,-1 0 0,1-1 0,0 1 0,1 0 1,-1 0-1,1 9 0,1-13 10,-1-1 1,1 1-1,-1 0 0,1-1 0,0 1 1,-1-1-1,1 1 0,0-1 1,-1 1-1,1-1 0,0 0 0,0 1 1,0-1-1,-1 0 0,1 1 1,0-1-1,0 0 0,0 0 0,0 0 1,-1 0-1,1 0 0,0 0 1,0 0-1,0 0 0,0 0 0,0 0 1,-1-1-1,1 1 0,0 0 1,0 0-1,0-1 0,-1 1 0,1-1 1,1 0-1,28-13 119,-3-6-63,-1-2-1,0-1 1,-2-1 0,-1-1-1,-1 0 1,-1-2 0,-1-1-1,29-54 1,-46 76-38,0 0 0,0 0 1,0-1-1,-1 1 0,0 0 0,0-1 0,0 0 1,-1 0-1,1-8 0,-3 15-15,1 0-1,0 0 1,0 0 0,0 1-1,0-1 1,0 0 0,0 0-1,0 0 1,0 0 0,0 1-1,0-1 1,-1 0 0,1 0-1,0 0 1,0 0 0,0 0-1,0 1 1,0-1 0,-1 0-1,1 0 1,0 0 0,0 0 0,0 0-1,-1 0 1,1 0 0,0 0-1,0 0 1,0 0 0,-1 0-1,1 0 1,0 0 0,0 0-1,0 0 1,-1 0 0,1 0-1,0 0 1,0 0 0,0 0-1,-1 0 1,1 0 0,0 0-1,0 0 1,0 0 0,0 0-1,-1 0 1,1 0 0,0-1-1,0 1 1,0 0 0,0 0-1,0 0 1,-1 0 0,1 0-1,0-1 1,0 1 0,0 0-1,0 0 1,0 0 0,0-1-1,0 1 1,0 0 0,0 0-1,-1 0 1,1 0 0,0-1-1,0 1 1,0 0 0,-12 14-140,1 5 118,0 0 1,1 1-1,1 0 0,1 1 0,1-1 0,1 2 1,1-1-1,0 1 0,2-1 0,1 1 0,0 30 1,1-46 16,1-1 1,1 1 0,-1-1 0,1 1-1,0-1 1,0 1 0,1-1-1,-1 0 1,1 0 0,5 10 0,-5-13 11,0 1 1,0 0 0,0-1 0,1 0-1,-1 0 1,1 1 0,0-1 0,-1-1-1,1 1 1,0 0 0,0-1 0,0 1-1,0-1 1,0 0 0,1 0 0,-1 0-1,0-1 1,0 1 0,5 0 0,1-1 51,0 0 0,0 0 1,0-1-1,0 0 1,0-1-1,0 0 0,0 0 1,0-1-1,-1 0 1,1-1-1,-1 0 0,0 0 1,0-1-1,-1 1 1,1-2-1,6-5 0,-6 4 26,0 0 0,-1 0 0,0 0 0,0-1 0,-1 0 0,0 0 0,0-1 0,-1 1 0,0-1 0,0-1 0,-1 1 0,0 0 0,-1-1 0,2-12 0,-4 21-80,-1 0-1,0 1 0,0-1 1,0 0-1,1 0 1,-1 0-1,0 0 0,0 0 1,0 0-1,-1 0 0,1 0 1,0 0-1,0 0 1,0 0-1,-1 0 0,1 1 1,-1-1-1,1 0 0,-1-1 1,-12 2-238,-17 23 13,20-11 186,0 1 0,2 0 0,-11 19 1,16-26 33,0-1 0,1 1 0,0 0 0,0 0 0,0-1 0,1 1 1,0 1-1,0-1 0,0 0 0,1 0 0,0 10 0,0-16 12,1 1-1,0 0 1,-1 0 0,1 0-1,0 0 1,-1-1-1,1 1 1,0 0 0,0-1-1,0 1 1,0-1 0,0 1-1,-1-1 1,1 1 0,0-1-1,0 1 1,0-1-1,0 0 1,0 0 0,0 1-1,0-1 1,0 0 0,1 0-1,-1 0 1,0 0-1,0 0 1,0-1 0,0 1-1,0 0 1,0 0 0,1-1-1,37-10 288,-18-3-251,-1 0-1,-1-2 0,0 0 1,-1-1-1,-1-1 0,-1 0 1,18-28-1,-28 38-102,-12 18 11,-1 2-1,2-1 0,-1 1 0,2-1 0,-1 2 0,2-1 0,-1 0 0,2 1 0,0-1 0,0 1 0,1 22 0,1-34 73,0 0 0,1 0 0,-1 0-1,1 0 1,-1 0 0,0 0 0,1 0-1,0 0 1,-1-1 0,1 1 0,0 0-1,-1 0 1,1 0 0,0-1 0,0 1-1,-1 0 1,1-1 0,0 1 0,0-1-1,0 1 1,0-1 0,0 1 0,0-1-1,0 0 1,0 1 0,0-1 0,0 0-1,0 0 1,0 0 0,0 0 0,0 0-1,0 0 1,0 0 0,0 0 0,0 0-1,0 0 1,1-1 0,0 0 0,3 1 112,1-1 1,-1-1 0,0 1 0,0-1 0,-1 0 0,9-4 0,2-5-34,1-1 0,-2-1 0,25-28 0,-6 6-88,-36 41-118,1 1-1,0-1 1,0 0 0,0 1 0,0-1 0,1 1-1,0 0 1,0 8 0,1-11 110,0 0 0,-1 0 0,1 1 0,1-1 0,-1 0 0,1 0 0,-1 0 0,1 0 0,0 0 0,1 0 0,-1 0 0,1 0 0,0 0 0,4 7 0,-4-10-3,0 1 0,0-1 0,1 1 0,-1-1 0,0 0 0,1 0 0,-1 0 0,1 0 0,0 0 0,-1-1 0,1 1 0,0-1 0,-1 0 0,1 1 0,0-1 0,-1 0-1,1-1 1,0 1 0,-1 0 0,1-1 0,0 0 0,-1 1 0,1-1 0,-1 0 0,4-2 0,6-2-542,-1 0 0,1-1-1,-1-1 1,0 0 0,-1 0 0,0-1-1,11-10 1,5-7-1836,30-38 0,-37 39 2140,-1-1 0,-1-1 0,-2-1-1,0 0 1,18-49 0,-26 53 895,0 0 0,-1-1 0,-1 1 1,2-36-1,-7 58-627,1 1 0,-1 0 0,0 0 0,0 0 0,0-1-1,0 1 1,0 0 0,0 0 0,0 0 0,0-1 0,0 1 0,0 0 0,0 0 0,0 0 0,0-1 0,0 1 0,0 0 0,0 0 0,0 0 0,0-1 0,0 1 0,0 0 0,0 0 0,0 0 0,0-1 0,0 1 0,-1 0 0,1 0 0,0 0 0,0-1 0,0 1 0,0 0-1,0 0 1,-1 0 0,1 0 0,0 0 0,0 0 0,0-1 0,0 1 0,-1 0 0,1 0 0,0 0 0,0 0 0,0 0 0,-1 0 0,1 0 0,0 0 0,0 0 0,-1 0 0,1 0 0,0 0 0,0 0 0,-1 0 0,-12 11 284,-9 19-479,8-3 350,2-1 0,1 2 0,1 0 1,1 0-1,2 0 0,1 1 0,1 0 0,2 0 0,0 1 1,2-1-1,1 1 0,2-1 0,1 0 0,1 1 1,10 36-1,-11-59 307,-4-21-215,-7-23-140,-14-21-58,-50-88-1,76 141 211,8 6-293,13 4-52,-8-1 121,1 0 1,0-2-1,0 0 1,0-1-1,0 0 1,0-2-1,0 0 1,0-1-1,0-1 1,22-7 0,-31 8-29,0-1 0,0 0 1,0-1-1,-1 0 1,0 0-1,1-1 1,-2 0-1,1 0 0,0-1 1,-1 0-1,0-1 1,-1 1-1,1-1 0,-1 0 1,-1-1-1,1 1 1,-1-1-1,-1-1 1,1 1-1,-1 0 0,4-14 1,-8 21-51,0 1-1,0 0 1,1-1-1,-1 1 1,0-1-1,0 1 1,0-1 0,1 1-1,-1-1 1,0 1-1,0-1 1,0 0 0,0 1-1,0-1 1,0 1-1,0-1 1,0 1-1,-1-1 1,1 1 0,0-1-1,0 1 1,0-1-1,0 1 1,-1-1 0,1 1-1,0 0 1,0-1-1,-1 1 1,1-1 0,0 1-1,-1 0 1,1-1-1,-1 1 1,1 0-1,0-1 1,-1 1 0,1 0-1,-1-1 1,1 1-1,-1 0 1,1 0 0,-1 0-1,1-1 1,-1 1-1,1 0 1,-1 0-1,1 0 1,-1 0 0,1 0-1,-1 0 1,1 0-1,-1 0 1,1 0 0,-1 0-1,0 1 1,-28 10-478,20-5 460,1 1 1,1 0-1,-1 0 1,1 1 0,1 0-1,-1 0 1,1 1-1,1 0 1,0 0 0,-8 17-1,8-12 28,0 0 0,0 0 0,1 0 0,1 0 0,1 1 0,0 0 0,0 15 0,2-28 11,0 1 1,0-1-1,0 0 1,0 0-1,1 1 1,-1-1-1,1 0 0,-1 0 1,1 1-1,0-1 1,0 0-1,0 0 1,0 0-1,0 0 1,0 0-1,0 0 1,1 0-1,-1-1 1,1 1-1,0 0 1,-1-1-1,1 1 1,0-1-1,0 0 1,0 0-1,0 1 0,0-1 1,0-1-1,0 1 1,0 0-1,0 0 1,1-1-1,-1 1 1,0-1-1,0 0 1,1 1-1,-1-1 1,0 0-1,1 0 1,-1-1-1,0 1 1,3-1-1,5-1 37,0 1 0,0-2 0,0 1 0,0-1 0,0-1 0,-1 0 0,0 0 0,14-9 0,40-34-3,-57 43-62,-1-1-1,1 0 1,-1-1-1,0 0 1,0 1-1,0-2 1,-1 1 0,5-9-1,-28 53-1113,15-31 1137,0 0 0,1 0-1,0 0 1,0 0-1,1 1 1,-1-1 0,2 1-1,-1-1 1,1 1 0,0 8-1,0-13 44,1 0 1,1 0-1,-1 0 0,0 0 0,1 0 0,-1 0 1,1 0-1,0 0 0,0 0 0,0 0 0,1 0 0,-1-1 1,1 1-1,-1 0 0,1-1 0,3 5 0,-3-7-127,-1 1 1,0 0-1,1-1 0,-1 1 0,1-1 0,-1 1 0,1-1 0,-1 1 0,1-1 0,-1 0 0,1 0 0,-1 0 0,1 0 0,-1 0 0,1 0 0,-1-1 0,1 1 1,-1 0-1,1-1 0,-1 1 0,1-1 0,-1 1 0,1-1 0,-1 0 0,0 0 0,0 1 0,1-1 0,-1 0 0,0 0 0,0 0 0,0 0 0,0-1 1,0 1-1,0 0 0,1-3 0,16-19-5326,0-5-3533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5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17809,'-7'0'1409,"3"7"641,2 6-512,2 3-994,0 0-256,8-1-192,9 0-896,1 1-3044,5-5-2498,1 0-6406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6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58 223 13549,'0'0'3395,"-7"10"-1783,3-3-1615,-30 55 2867,31-57-2611,1 1 0,1-1 0,-1 1 0,1-1 0,0 1 0,0-1 0,0 1 0,1-1 0,0 1 0,0 0 0,0-1 0,2 10 0,-1-13-240,1 0 0,-1 0 0,0-1 0,1 1 0,-1 0 0,1-1 0,-1 1 0,1-1 0,0 0 0,0 1 0,-1-1 0,1 0 0,0 0 0,0 0 0,0 0 0,0-1 0,1 1 0,-1-1 0,0 1 0,0-1 0,0 0 0,0 1 0,1-1 0,-1 0 0,0 0 0,0-1 0,0 1 0,3-1 0,5 0 32,-1 0 0,1 0-1,0-1 1,-1-1 0,12-3 0,-7-1-38,0 0 0,-1 0 0,0-1 0,-1-1 0,1 0 0,-2 0 0,1-2 0,-1 1 0,-1-1 0,0-1 0,-1 0 1,0 0-1,0-1 0,-2 0 0,1 0 0,-2-1 0,0 0 0,-1 0 0,0-1 0,-1 0 0,0 1 0,-1-1 0,-1 0 0,0-21 0,-2 33-3,0 0 1,0 0-1,0-1 1,0 1-1,-1 0 0,1 0 1,-1 0-1,0 0 0,0 0 1,0 0-1,0 1 0,-1-1 1,1 0-1,-1 0 0,1 1 1,-1-1-1,0 1 0,0 0 1,0-1-1,-1 1 0,1 0 1,0 0-1,-1 0 0,0 1 1,1-1-1,-1 0 0,0 1 1,0 0-1,0 0 1,1 0-1,-1 0 0,0 0 1,-1 1-1,1-1 0,-4 0 1,1 1 3,0 1 1,-1-1-1,1 1 1,0 0-1,0 0 1,1 0-1,-1 1 1,0 0-1,0 0 1,1 1-1,-1-1 1,1 1-1,0 1 1,0-1-1,0 1 1,0-1-1,-6 8 1,9-9-21,-1 0 0,0 1 0,1-1 0,0 1 0,-1 0 0,1 0-1,0 0 1,0 0 0,1 0 0,-1 0 0,1 1 0,0-1 0,-1 0 0,1 1 0,1-1 0,-1 1 0,0-1 0,1 1 0,0 0 0,0-1 0,0 1 0,0-1 0,1 1 0,-1-1 0,1 1 0,0-1 0,0 1 0,0-1 0,0 1 0,1-1-1,-1 0 1,1 0 0,0 0 0,0 0 0,0 0 0,1 0 0,-1-1 0,0 1 0,1-1 0,0 1 0,0-1 0,5 4 0,4 3-386,7 6 7,-1 0 0,0 1 0,-1 1 0,17 22 0,-30-33 446,1 1 1,-1 0-1,-1 0 0,1 0 1,-1 0-1,-1 0 1,1 1-1,-1-1 0,0 1 1,-1-1-1,0 1 1,0 0-1,-1 0 0,0 0 1,0-1-1,-1 1 1,-1 8-1,-12 19-52,3-24-4020,6-10-4530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6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7911,'0'0'14596,"1"16"-13753,-2 41 219,-9 72 1,9-126-1048,-2 16 54,1-1 0,0 1-1,2-1 1,0 1 0,1-1 0,3 22-1,-3-38-57,-1-1 1,1 1-1,0 0 0,-1-1 0,1 1 0,0-1 1,0 1-1,0-1 0,0 1 0,0-1 0,1 0 0,-1 1 1,0-1-1,1 0 0,-1 0 0,1 0 0,-1 0 0,1 0 1,-1 0-1,1 0 0,0-1 0,-1 1 0,1-1 1,0 1-1,-1-1 0,1 0 0,0 1 0,0-1 0,0 0 1,-1 0-1,1 0 0,0 0 0,0-1 0,0 1 1,-1 0-1,1-1 0,0 1 0,-1-1 0,1 0 0,0 1 1,-1-1-1,3-1 0,5-3-75,0 1 0,-1-1 0,1-1 0,-1 1-1,0-1 1,8-8 0,84-96-373,-100 110 434,0 0 0,0-1 0,1 1 0,-1 0 0,0 0 1,0 0-1,0 0 0,0 0 0,0 0 0,0 0 1,1 0-1,-1-1 0,0 1 0,0 0 0,0 0 0,0 0 1,0 0-1,1 0 0,-1 0 0,0 0 0,0 0 1,0 0-1,0 0 0,1 0 0,-1 0 0,0 0 1,0 0-1,0 0 0,0 0 0,0 0 0,1 0 0,-1 0 1,0 0-1,0 1 0,0-1 0,0 0 0,0 0 1,1 0-1,-1 0 0,0 0 0,0 0 0,0 0 1,0 0-1,0 1 0,0-1 0,0 0 0,0 0 0,1 0 1,-1 0-1,0 0 0,0 1 0,2 12-15,-2 15 81,-14 57 534,2-24-1977,9-21-4948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15791,'0'0'3358,"-5"13"-1458,0 0-1659,-44 104 2778,-63 239-1,109-338-4223,6-27-2191,6-31-1260,-4 0-1887,-1-57 0,-10 26 5387,-1 37 5636,-4 1 8229,13 63-9885,0-26-2706,0 0-1,0 0 0,1 0 0,0 0 1,0-1-1,0 1 0,0-1 1,0 1-1,0-1 0,1 0 1,0 0-1,0-1 0,0 1 1,0-1-1,0 0 0,0 0 0,0 0 1,1-1-1,-1 1 0,1-1 1,-1 0-1,1 0 0,-1-1 1,1 1-1,7-1 0,0 0-437,0 1 0,0-2 0,0 0 0,0 0 0,0-1 1,0-1-1,-1 1 0,1-2 0,11-5 0,-19 7-163,1 0 0,0 0 1,-1-1-1,0 0 0,1 0 1,-1 0-1,0 0 0,-1-1 1,1 0-1,-1 0 0,6-6 1,6-21-5567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7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15 12748,'0'0'1740,"-9"-2"732,3 0-2151,-10-1 595,1 0-1,0 1 1,-22 0-1,32 2-746,0 0-1,0 0 0,0 1 0,0-1 1,0 1-1,1 1 0,-1-1 0,0 1 1,1 0-1,-1 0 0,1 0 1,0 0-1,-1 1 0,1 0 0,0 0 1,-6 6-1,5-3 58,0 0 1,0 1-1,0 0 1,1 0-1,0 1 1,0-1-1,1 1 1,0 0-1,1 0 0,-1 0 1,1 0-1,1 0 1,-2 15-1,3-20-219,0 1 0,0-1 0,1 0 0,-1 0 0,0 0 0,1 1 0,0-1 0,0 0-1,0 0 1,0 0 0,0 0 0,1 0 0,-1-1 0,1 1 0,0 0 0,0-1 0,0 1 0,0-1-1,0 1 1,0-1 0,1 0 0,-1 0 0,1 0 0,-1 0 0,1-1 0,0 1 0,0-1 0,0 1-1,0-1 1,0 0 0,0 0 0,0-1 0,0 1 0,0 0 0,1-1 0,-1 0 0,5 0-1,-3 0-10,0 1 0,0-1 0,0-1 0,0 1 0,0-1 0,0 0 0,0 0 0,0 0 0,-1-1 0,1 1 0,0-1 0,-1-1 0,1 1 0,-1 0 0,0-1 0,6-5 0,-6 4 64,1-1-1,-2 0 0,1 0 1,0 0-1,-1 0 1,0 0-1,0-1 0,-1 0 1,1 1-1,-1-1 1,-1 0-1,1 0 0,0-9 1,0 7 96,0-1 1,-1 1-1,-1-1 1,0 1-1,0-1 1,0 0-1,-3-11 1,3 19-159,-1-1 1,1 0-1,-1 0 0,0 0 1,0 1-1,0-1 0,0 0 1,0 1-1,0-1 0,0 1 1,-1-1-1,1 1 0,-1-1 1,1 1-1,-1 0 0,1 0 1,-1 0-1,0 0 0,1 0 1,-1 0-1,0 0 0,0 1 1,0-1-1,0 1 0,1-1 1,-1 1-1,0-1 0,0 1 1,0 0-1,0 0 0,0 0 1,0 0-1,0 1 0,0-1 1,0 0-1,-2 2 0,1-1-1,-1 0-1,1 0 0,0 1 0,0 0 1,0-1-1,1 1 0,-1 0 1,0 0-1,1 0 0,-1 1 0,1-1 1,0 1-1,0-1 0,0 1 0,-4 6 1,6-8-2,-1 0-1,0 0 1,0 0 0,0 0 0,1 0 0,-1 0-1,1 1 1,-1-1 0,1 0 0,-1 0 0,1 1-1,0-1 1,0 0 0,-1 1 0,1-1 0,0 0 0,0 1-1,0-1 1,1 0 0,-1 1 0,0-1 0,0 0-1,1 1 1,-1-1 0,1 0 0,-1 0 0,1 1-1,-1-1 1,1 0 0,0 0 0,0 0 0,0 0 0,-1 0-1,1 0 1,0 0 0,0 0 0,0 0 0,0-1-1,1 1 1,0 1 0,10 2-383,0 0 1,0-1-1,0-1 0,1 0 0,-1 0 1,20-1-1,-8 0-2638,0-2 0,37-7 0,-21-3-3338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7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18161,'0'0'4314,"-9"15"-3743,-8 16 183,1 1 0,1 0 0,-12 45 0,13-33-137,3 1 0,2 0 0,2 1 0,-3 73 1,10-118-607,0 1 0,0-1 1,0 1-1,0-1 1,0 1-1,0 0 1,0-1-1,0 1 0,1-1 1,-1 1-1,1-1 1,-1 1-1,1-1 1,-1 1-1,1-1 1,0 0-1,0 1 0,0-1 1,-1 0-1,1 0 1,1 1-1,-1-1 1,0 0-1,0 0 0,0 0 1,0 0-1,1-1 1,-1 1-1,0 0 1,1 0-1,-1-1 1,1 1-1,-1-1 0,1 1 1,-1-1-1,1 0 1,-1 0-1,1 1 1,0-1-1,-1 0 0,1 0 1,-1 0-1,1-1 1,-1 1-1,1 0 1,-1-1-1,1 1 0,1-1 1,4-1 10,0-1 1,0 1 0,0-1-1,0-1 1,-1 1-1,1-1 1,-1 0-1,11-10 1,-5 2-74,0-1-1,-1 0 1,12-18-1,-19 25 45,-1 0-1,1 0 1,-1 0-1,0-1 1,-1 1-1,0-1 1,0 1-1,0-1 1,-1 0-1,2-11 1,-5 18-20,1 1 0,-1-1 1,1 1-1,0 0 0,-1-1 1,1 1-1,0 0 0,-1 0 0,1 0 1,0 0-1,0 0 0,0 0 1,0 0-1,0 0 0,-1 2 1,-36 63-18,36-62 43,0 1 1,0 0 0,0 0-1,1 0 1,0 0 0,0 0-1,0 0 1,0 0 0,1 1 0,0-1-1,0 0 1,1 9 0,0-13-20,0 0 0,0-1 0,0 1 0,0-1 1,-1 1-1,1-1 0,0 1 0,0-1 0,0 1 0,0-1 1,0 0-1,0 1 0,0-1 0,0 0 0,1 0 1,-1 0-1,0 0 0,0 0 0,0 0 0,0 0 0,0 0 1,0 0-1,0-1 0,0 1 0,1-1 0,29-7-1119,-20 2 582,-1-1 0,0 0 0,18-16 0,-20 15 592,0 1 0,1 1 0,0-1 0,0 1 0,13-6 0,-14 71 1048,-7-56-1004,0-1 0,1 1 0,0-1 0,-1 1 0,1-1-1,0 0 1,0 0 0,0 0 0,1 0 0,-1 0 0,0-1 0,1 1-1,-1 0 1,1-1 0,0 0 0,-1 0 0,1 0 0,0 0-1,0 0 1,0 0 0,-1-1 0,1 0 0,0 1 0,0-1-1,0 0 1,0 0 0,0-1 0,0 1 0,4-1 0,1 0-26,1-1 0,0 0 1,-1 0-1,1-1 0,-1 0 1,0 0-1,0-1 0,13-7 1,-15 6-41,0-1 1,-1 1-1,1-1 1,-1 0-1,0 0 1,0 0 0,-1-1-1,0 0 1,0 0-1,0 0 1,-1 0-1,4-13 1,-6 18-23,-1-1 1,1 1-1,-1-1 1,0 1-1,1-1 1,-1 1-1,0-1 1,-1 1-1,1-1 1,0 1-1,-1-1 1,1 1-1,-1 0 0,0-1 1,0 1-1,0 0 1,-2-4-1,1 3-15,0 1-1,0 0 0,0 1 0,-1-1 0,1 0 0,-1 1 0,1-1 0,-1 1 0,1 0 1,-1 0-1,0 0 0,0 0 0,1 0 0,-1 0 0,0 1 0,0 0 0,0-1 0,0 1 1,-3 0-1,2 0 18,1 0 0,-1 0 1,0 0-1,0 0 0,0 1 0,0 0 1,0-1-1,1 1 0,-1 1 1,0-1-1,1 0 0,-1 1 1,1 0-1,-1 0 0,1 0 0,0 0 1,0 1-1,0-1 0,0 1 1,0-1-1,1 1 0,-1 0 0,1 0 1,-1 0-1,1 1 0,0-1 1,1 1-1,-1-1 0,1 1 0,-1-1 1,1 1-1,0 0 0,0 0 1,0-1-1,1 1 0,0 0 1,-1 0-1,2 8 0,0-10 13,-1 0 1,1 0-1,0 0 0,0 0 0,1 0 1,-1 0-1,0 0 0,1-1 1,-1 1-1,1 0 0,-1-1 0,1 1 1,0-1-1,0 1 0,-1-1 1,1 0-1,0 0 0,0 0 0,0 0 1,1 0-1,-1 0 0,3 0 0,59 14 102,-49-12-82,25 5-3,0 3 0,62 23 0,-102-34-16,0 0 0,0 0 1,1 0-1,-1 0 0,0 0 0,0 0 0,1 0 1,-1 0-1,0 0 0,1 0 0,-1 0 0,0 0 1,0 0-1,1 0 0,-1 0 0,0 0 0,0 0 1,1-1-1,-1 1 0,0 0 0,0 0 0,0 0 1,1 0-1,-1-1 0,0 1 0,0 0 0,0 0 0,1 0 1,-1-1-1,0 1 0,0 0 0,0 0 0,0 0 1,0-1-1,0 1 0,0 0 0,1 0 0,-1-1 1,0 1-1,3-20 542,-3-29 509,0 38-940,-5-58-281,3 50 22,1 0 0,0 0 1,4-36-1,-3 54 45,0 0 0,0 0 0,1 0 1,-1 0-1,1 1 0,-1-1 0,1 0 1,-1 0-1,1 0 0,-1 0 0,1 0 1,0 1-1,-1-1 0,1 0 0,0 0 1,0 1-1,0-1 0,0 1 0,-1-1 1,1 1-1,0-1 0,0 1 0,2-1 1,32-3-2793,33 15-5148,-68-11 7837,32 6-5663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15118,'0'0'8745,"50"-58"-7496,-13 47 128,4 5-288,2 6-801,4 0-288,3 7-768,-7 4-2403,-2-2-3011,-3-5-6182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8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14478,'0'0'5189,"0"9"-3481,0 25-885,3 99 1171,-2-113-1867,1-1 1,1 0-1,1 0 0,12 35 1,-15-51-42,0 0-1,0 1 1,0-1 0,1 0 0,0 0-1,0 1 1,-1-1 0,2-1 0,-1 1-1,0 0 1,0 0 0,1-1 0,0 1-1,-1-1 1,1 0 0,0 0 0,0 0-1,0 0 1,1-1 0,-1 1 0,0-1 0,0 0-1,1 0 1,-1 0 0,1 0 0,-1 0-1,1-1 1,-1 0 0,1 0 0,0 0-1,-1 0 1,1 0 0,-1-1 0,1 1-1,-1-1 1,1 0 0,-1 0 0,5-2-1,4-3 74,-1 1 0,1-2 0,-2 1 0,1-1-1,-1-1 1,0 0 0,0-1 0,-1 0 0,13-15-1,-13 11-112,0 0-1,-1-1 0,0 0 0,-1 0 1,-1 0-1,0-1 0,5-21 0,-8 25-238,-1-1 0,0 1 0,0-1 0,-1 0 0,-1 1 0,0-1 0,0 0 0,-1 0 0,-1 1 0,-4-19 0,6 29 105,0 0 1,0 0 0,0 0-1,-1 0 1,1 0-1,0 0 1,-1 0 0,1 0-1,0-1 1,-1 2 0,0-1-1,1 0 1,-1 0-1,1 0 1,-1 0 0,0 0-1,0 0 1,1 1-1,-1-1 1,0 0 0,0 0-1,0 1 1,0-1 0,0 1-1,0-1 1,0 1-1,0 0 1,0-1 0,0 1-1,0 0 1,0-1-1,0 1 1,-1 0 0,1 0-1,0 0 1,0 0-1,0 0 1,0 0 0,0 1-1,0-1 1,0 0 0,0 0-1,-1 1 1,1-1-1,0 1 1,-1 0 0,-6 4-155,1 1 1,-1-1 0,1 2 0,-13 13 0,-12 8-3810,9-27-3043,11-4 2086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9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9385,'0'0'12812,"67"-10"-12620,-27 12-160,3 10-64,7 4-865,0 3-2370,1 1-2690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8:49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1 16528,'-15'11'1986,"12"-9"-1901,-20 16 935,0 0 0,-26 29 1,42-40-810,1 1 0,-1-1 1,2 1-1,-1 0 0,1 1 1,0-1-1,1 1 0,0 0 1,1 0-1,-1 0 0,2 1 1,-4 17-1,6-24-199,0 0 0,0 1 1,0-1-1,1 0 0,-1 0 0,1 0 0,-1 0 0,1 0 1,0 0-1,0 0 0,1 0 0,-1-1 0,1 1 0,-1 0 1,1-1-1,0 1 0,0-1 0,0 1 0,0-1 0,0 0 1,1 0-1,-1 0 0,1 0 0,-1 0 0,1-1 0,0 1 1,-1-1-1,1 0 0,0 0 0,0 0 0,0 0 0,0 0 0,4 0 1,12 3 76,0-1 0,0-1 1,0-1-1,22-1 1,-30-1-17,1 1 26,-1-1-1,1-1 0,-1 0 1,0 0-1,1-1 0,-1-1 1,0 1-1,-1-2 0,1 0 0,-1 0 1,18-13-1,-23 15 25,0-1 0,0 0-1,0 0 1,-1-1 0,1 1 0,-1-1 0,0 0-1,-1 0 1,1-1 0,-1 1 0,0-1 0,-1 1-1,1-1 1,-1 0 0,0 0 0,0 0-1,-1 0 1,0 0 0,0 0 0,0-1 0,-1 1-1,0 0 1,-1-8 0,0 10-121,0 1 0,0 0 0,0 0 0,0 0 0,-1 0 0,1 0 0,-1 0 0,0 0 0,0 0 0,0 1-1,0-1 1,-1 1 0,1-1 0,-1 1 0,1 0 0,-1 0 0,0 0 0,0 1 0,0-1 0,0 0 0,0 1 0,0 0 0,0 0 0,0 0 0,-1 0 0,-4 0 0,-8-2-632,-1 0 0,1 2 0,0 0 0,-19 1 1,25 0-524,1 1-1,-1 0 1,0 1 0,0 0 0,1 0 0,-18 8 0,-9 8-7442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2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18962,'0'0'1794,"54"-6"-1506,-11 2 288,11-3-63,14 1-353,6 3-128,3 0-256,-6 1-993,-10 2-769,-16-1-961,-13 1-2178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3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17617,'0'0'3075,"71"5"-2115,-24-5 290,5-2-514,8-3-479,-1 2-257,3 0-64,-12 2-1698,-3 0-1473,-17-4-929,-6-2-1986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3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15887,'0'0'3694,"12"-3"-3203,9-2-355,0 1 1,0 1-1,0 0 0,41 2 0,-53 1-141,0 0 1,0 1-1,0 0 1,0 1-1,0 0 1,0 0-1,0 1 1,0 0-1,-1 1 1,0-1-1,1 2 1,-1-1-1,-1 1 1,1 0-1,11 11 1,-17-13-9,0-1 1,0 1 0,0-1-1,0 1 1,0 0-1,0 0 1,-1 0 0,1 0-1,-1 0 1,0 1-1,0-1 1,0 0-1,-1 1 1,1-1 0,-1 0-1,0 1 1,0-1-1,0 5 1,-1-3 30,0 1 1,-1-1 0,1 0-1,-1 0 1,0 0-1,-1 0 1,1 0-1,-1-1 1,0 1 0,-5 5-1,-6 6 328,-1-1 0,-1 0 0,0-1 0,-29 18 0,17-12-200,-39 25 1155,22-25-6229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3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17424,'0'0'3107,"-6"57"-2690,1-19-289,-1 3-32,2 2-32,4-3-32,0-5-448,0-2-1282,-2-9-544,-3-6-801,-7-10-801,-4-3-3490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19987,'0'0'1052,"-6"14"5,3-6-794,-2 2 79,1 0 0,1 0 0,0 0 0,0 0 0,1 0 1,0 0-1,-1 21 0,3-16 235,0 12 454,5 47-1,-3-65-998,0 0 0,0 0 0,1 0 0,0 0 0,0-1-1,1 1 1,0-1 0,11 15 0,-15-21-25,1-1 1,0 1-1,0-1 0,0 0 0,0 1 0,0-1 1,0 0-1,0 1 0,0-1 0,0 0 0,0 0 1,1 0-1,-1 0 0,0-1 0,1 1 0,-1 0 1,1 0-1,-1-1 0,1 1 0,-1-1 0,1 1 1,0-1-1,-1 0 0,1 0 0,0 1 1,-1-1-1,1 0 0,-1-1 0,1 1 0,0 0 1,-1 0-1,1-1 0,-1 1 0,1-1 0,-1 1 1,1-1-1,-1 0 0,1 1 0,-1-1 0,2-1 1,5-5 115,0-1-1,-1 0 1,0 0 0,-1 0 0,9-15 0,-11 16-114,1 0-1,-1 1 0,1-1 1,0 1-1,11-9 1,-16 15-25,1-1 0,0 0 0,0 1 0,0-1 0,0 1 0,0 0 1,0-1-1,0 1 0,0 0 0,0 0 0,0 0 0,0-1 0,0 1 0,0 0 0,0 0 0,0 1 0,1-1 1,-1 0-1,0 0 0,0 0 0,0 1 0,0-1 0,0 0 0,0 1 0,0-1 0,-1 1 0,1-1 1,0 1-1,0 0 0,0-1 0,0 1 0,-1 0 0,1-1 0,0 1 0,-1 0 0,2 1 0,22 46 112,-22-44-82,-1 0 1,1 0 0,0 1-1,0-1 1,0 0-1,0-1 1,1 1 0,0 0-1,5 6 1,-7-10 39,0 1 0,-1-1 1,1 0-1,0 1 0,0-1 1,-1 0-1,1 1 0,0-1 1,0 0-1,-1 0 0,1 0 0,0 0 1,0 0-1,0 0 0,-1 0 1,1 0-1,0 0 0,0 0 0,0 0 1,-1 0-1,1-1 0,0 1 1,0 0-1,-1-1 0,1 1 1,0 0-1,0-1 0,-1 1 0,1-1 1,-1 1-1,2-1 0,-1-1 52,1-1-1,-1 1 1,0 0-1,0 0 1,1-1-1,-2 1 0,1 0 1,0-1-1,0 1 1,0-4-1,0-4 108,0 0 0,0-1-1,-1 1 1,-1-13 0,0 19-207,0 0 0,0 0 1,0-1-1,-1 1 0,1 0 0,-1 0 1,0 0-1,-4-5 0,5 7-8,0 1 0,0-1 0,0 1 0,-1 0 0,1-1 0,0 1 0,-1 0 0,1 0 0,-1-1 0,1 1 0,-1 0 0,0 1 0,1-1 0,-1 0 0,0 0 0,0 1-1,0-1 1,1 1 0,-1 0 0,0-1 0,0 1 0,0 0 0,0 0 0,-3 0 0,15-1-2489,0-1 0,0 0 0,-1-1-1,1 0 1,13-7 0,7-3-5421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4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4 112 9065,'0'0'5317,"-1"-10"-2862,-1-32-554,2 41-1823,0-1 0,1 1 0,-1-1 0,1 0 0,-1 1 0,1-1 0,0 1 0,-1-1 1,1 1-1,0-1 0,0 1 0,0 0 0,0-1 0,0 1 0,1 0 0,-1 0 0,0 0 0,0 0 0,1 0 1,-1 0-1,1 0 0,-1 0 0,2 0 0,37-11 442,-33 11-379,27-5-13,-1 1 0,1 2-1,0 1 1,42 4-1,-53-1-129,-1 2-1,0 0 1,0 2 0,0 1 0,0 0-1,-1 1 1,27 14 0,-41-17-20,-1-1 0,0 1-1,0 0 1,-1 1 0,1 0 0,-1-1 0,0 2 0,0-1 0,-1 1 0,1-1 0,-1 1 0,0 0 0,-1 1-1,0-1 1,0 1 0,4 11 0,-6-13 133,0 1 0,0 0 1,0 0-1,-1 0 0,1-1 0,-1 1 0,-1 0 1,1 0-1,-1 0 0,0 0 0,-1-1 0,1 1 0,-1-1 1,0 1-1,0-1 0,-1 1 0,0-1 0,0 0 1,0 0-1,-7 8 0,-4 2 599,-2 0 0,1-1 0,-1 0 0,-1-2 0,-1 1 0,0-2 1,0-1-1,-29 12 0,25-12-600,-1-2 1,0-1 0,0-1-1,-1 0 1,0-2 0,0-1-1,-27 0 1,30-8-1122,20 5 801,0-1 1,1 1-1,-1-1 0,1 1 0,-1-1 0,1 1 0,-1-1 1,1 0-1,-1 1 0,1-1 0,0 1 0,-1-1 0,1 0 1,0 0-1,0 1 0,-1-1 0,1 0 0,0 1 1,0-1-1,0 0 0,0 0 0,0 1 0,0-1 0,0 0 1,0 0-1,0 1 0,1-3 0,0 1-534,0-1-1,0 0 1,1 0 0,-1 0-1,1 0 1,0 1 0,0-1-1,0 1 1,0-1 0,0 1-1,0 0 1,1 0-1,2-2 1,25-16-5742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4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93 481 11275,'0'0'11488,"9"-9"-10901,-1 1-352,0 0 1,0-1-1,-1 0 1,7-12-1,-12 18-158,-1 1 0,1 0-1,-1-1 1,0 1 0,0-1 0,0 0 0,-1 1-1,1-1 1,-1 0 0,1 1 0,-1-1 0,0 0-1,0-2 1,0 3-63,-1 1-1,1-1 0,-1 1 0,0-1 1,1 1-1,-1 0 0,0 0 0,0-1 1,0 1-1,0 0 0,0 0 1,0 0-1,0 0 0,0 0 0,0 0 1,-1 0-1,1 0 0,0 0 0,-1 1 1,1-1-1,0 0 0,-1 1 1,1-1-1,-1 1 0,1 0 0,-3-1 1,0 0-31,0 0 0,1 1 0,-1-1 0,0 1 0,0 0 0,0 0 0,0 0 0,0 0 0,0 1 0,0-1 1,0 1-1,0 0 0,1 0 0,-1 1 0,0-1 0,1 1 0,-1 0 0,1 0 0,-1 0 0,1 0 0,0 0 0,0 1 1,0 0-1,0-1 0,1 1 0,-1 0 0,-2 4 0,2-1 10,-1-1 0,1 1 0,0 0 0,1 1-1,0-1 1,0 0 0,0 1 0,0-1 0,1 1 0,0 0 0,1-1 0,-1 1 0,1 0 0,1-1-1,1 11 1,-2-14 10,1-1 0,-1 1 0,1-1 0,0 0-1,0 1 1,0-1 0,0 0 0,0 0 0,1 1 0,-1-1-1,1 0 1,-1 0 0,1-1 0,0 1 0,0 0-1,0 0 1,0-1 0,0 1 0,2 0 0,1 1 15,-1-1 0,1-1 0,0 1 0,-1-1 0,1 0 0,0 0 1,0 0-1,0 0 0,6-1 0,1 0 26,-1-1-1,0 0 1,0-1 0,0 0-1,0 0 1,0-1 0,20-9 0,-17 5-62,0-1 0,0-1 0,-1 0 0,0 0 1,-1-1-1,0-1 0,-1 0 0,0 0 0,0-1 1,-1-1-1,-1 0 0,0 0 0,-1-1 0,12-26 1,-23 38-529,-6 6 212,-9 10 2,10-5 426,2 0 0,-1 1-1,1 0 1,0 0 0,1 0 0,0 1 0,1 0 0,0 0 0,1 0-1,0 1 1,-2 21 0,4-32-64,1 0-1,0 0 1,0 0 0,0 0-1,0 1 1,0-1-1,1 0 1,-1 0 0,0 0-1,1 0 1,-1 0-1,0 0 1,1 0-1,-1 0 1,1 0 0,0 0-1,-1 0 1,1 0-1,0 0 1,-1 0 0,1 0-1,0 0 1,0-1-1,0 1 1,0 0 0,0 0-1,0-1 1,2 2-1,0-2 30,0 1 0,0 0 0,0-1 0,0 0 0,0 1 0,1-1 0,-1 0 0,0-1 0,0 1-1,5-2 1,3 0 23,0-2 0,0 1 0,0-1-1,-1-1 1,14-8 0,-12 6-64,-1-2 0,0 0 0,0 0 1,-1-1-1,0 0 0,-1-1 0,0 0 1,-1 0-1,0-1 0,-1 0 0,8-17 1,-26 50-1257,5-9 1299,-1 0 0,2 1 1,0-1-1,0 1 0,-3 14 0,8-23-6,-1 1-1,0-1 1,1 1-1,0-1 0,0 0 1,0 1-1,0-1 1,1 1-1,0-1 0,0 1 1,0-1-1,2 5 0,-1-7-32,-1 0-1,1 0 0,-1 0 0,1 0 1,0-1-1,0 1 0,0 0 0,0-1 1,0 0-1,0 1 0,0-1 1,0 0-1,1 0 0,-1 0 0,1 0 1,-1 0-1,0-1 0,1 1 0,-1-1 1,1 0-1,-1 1 0,5-1 0,1 0-52,0 0 0,0 0 0,0-1 0,0 1 1,0-2-1,0 1 0,-1-1 0,1 0 0,-1-1 0,1 0 0,-1 0 0,0 0 0,0-1 0,11-8 0,-8 4-209,0-1 1,-1-1-1,0 1 0,-1-1 1,0-1-1,-1 1 0,1-1 1,6-17-1,3-8-475,-2 0 1,-2-1-1,13-59 0,13-118-1049,-78 329 2197,28-58-212,4 0 1,1 1-1,5 111 1,2-154-42,1 1 0,1 0 0,0-1 0,1 0 0,0 0 0,7 15 0,-11-30-141,0 0 0,0 0 0,0 0 0,0 0 0,0 0 0,0-1 0,0 1 0,1 0 0,-1 0 0,0 0 0,0 0 0,0 0 0,0 0 0,0 0 0,0 0 0,0 0 0,0 0 0,1 0 0,-1 0 0,0-1 0,0 1 1,0 0-1,0 0 0,0 0 0,0 0 0,0 0 0,1 0 0,-1 0 0,0 0 0,0 0 0,0 0 0,0 0 0,0 0 0,0 0 0,0 1 0,1-1 0,-1 0 0,0 0 0,0 0 0,0 0 0,0 0 0,0 0 0,0 0 0,0 0 1,0 0-1,1 0 0,-1 0 0,0 0 0,0 0 0,0 1 0,0-1 0,0 0 0,0 0 0,0 0 0,0 0 0,0 0 0,0 1 0,2-21 800,-4-27-595,-2 31-260,-1 0 0,0 0 0,-1 1 0,-1-1 0,0 1 0,-1 1 0,-1 0 0,-1 0 0,0 0 0,0 1 0,-1 1 0,-1 0 0,0 0 0,0 2-1,-22-15 1,47 32-1247,1 0 0,1 0-1,-1-1 1,1-1-1,24 5 1,0-5-4470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5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9 7976,'0'0'16463,"-12"-3"-15812,3 1-540,1 1 0,-1 0 0,0 0 0,0 1 0,-12 0 0,17 1-89,0-1-1,0 1 0,-1 0 1,1 0-1,0 1 1,0-1-1,0 1 1,0 0-1,0 0 1,1 0-1,-1 0 0,0 1 1,1 0-1,0-1 1,0 1-1,-5 6 1,7-8-113,1-1 0,-1 1 1,0 0-1,1 0 0,0-1 1,-1 1-1,1 0 0,-1 0 1,1-1-1,0 1 1,0 0-1,-1 0 0,1 0 1,0 0-1,0 0 0,0-1 1,0 1-1,0 0 0,0 0 1,0 0-1,0 0 0,1 0 1,-1-1-1,0 1 0,0 0 1,1 0-1,-1 0 0,0-1 1,1 1-1,-1 0 0,1 0 1,-1-1-1,1 1 0,-1 0 1,1-1-1,0 1 1,-1-1-1,1 1 0,0-1 1,-1 1-1,1-1 0,0 1 1,0-1-1,-1 0 0,1 1 1,0-1-1,1 1 0,47 12-2677,-42-11 2179,79 14-4661,0-1 354,-31-1 4824,-54-14 402,1 0 0,-1 0-1,0 1 1,0-1-1,0 0 1,1 1-1,-1-1 1,0 1-1,0-1 1,0 1-1,0-1 1,0 1 0,0 0-1,0 0 1,0-1-1,0 1 1,0 0-1,0 0 1,0 0-1,0 2 1,-1-3-76,0 1-1,0 0 1,-1 0 0,1-1 0,-1 1-1,1 0 1,-1-1 0,1 1 0,-1-1-1,1 1 1,-1-1 0,1 1 0,-1-1-1,0 1 1,1-1 0,-1 1 0,0-1-1,1 0 1,-1 1 0,0-1 0,0 0-1,-1 1 1,-52 13 4531,24-9-4047,-1-2 0,1 0 0,-57-4 0,84 0-1021,0 1-1,1 0 0,-1-1 1,0 1-1,1-1 0,-1 0 1,0 0-1,1 0 0,-1 0 0,1 0 1,0-1-1,-1 1 0,-1-3 1,3 4-308,0-1 1,0-1 0,0 1-1,1 0 1,-1 0 0,0 0 0,1 0-1,-1 0 1,0-1 0,1 1-1,0 0 1,-1-1 0,1 1-1,0 0 1,0 0 0,0-1-1,0 1 1,0-3 0,1-10-10797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5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8 340 13997,'0'0'4447,"-1"8"-3598,1-5-835,-5 34 1213,4-36-1145,1 1-1,0-1 1,0 0 0,0 0 0,0 0-1,0 0 1,0 0 0,0 0 0,0 0-1,1 0 1,-1 0 0,0 0-1,0 0 1,1 0 0,-1 0 0,1 0-1,-1 0 1,1-1 0,-1 1 0,1 0-1,0 0 1,-1 0 0,1 0-1,0-1 1,0 1 0,-1 0 0,1-1-1,0 1 1,0-1 0,0 1 0,0-1-1,0 1 1,1-1 0,8 0 131,0 0 0,0-2 0,0 1-1,-1-1 1,1 0 0,0-1 0,-1 0 0,0-1 0,0 0 0,0 0 0,0-1 0,-1 0 0,1-1 0,-1 0 0,-1 0 0,1 0 0,-1-1-1,10-12 1,-2 2-219,-1-1 0,0 0 0,-1-1 0,-1-1 0,-1 0 0,17-42 1,-24 49 9,0 1 1,-1-1 0,0 0 0,2-26-1,-5 36-22,0 1 0,0-1 0,1 1 0,-1 0 0,-1-1 0,1 1-1,0-1 1,-1 1 0,1-1 0,-1 1 0,0-1 0,1 1 0,-1 0 0,0 0-1,-1-1 1,1 1 0,0 0 0,-1 0 0,1 0 0,-1 0 0,1 0 0,-1 1-1,0-1 1,0 0 0,0 1 0,0 0 0,0-1 0,0 1 0,0 0-1,-1 0 1,1 0 0,0 0 0,-5-1 0,-2 2 2,-1-1 0,1 2-1,0-1 1,0 1 0,0 1 0,0 0-1,0 0 1,1 0 0,-1 1 0,0 1-1,1-1 1,0 1 0,0 1 0,0 0 0,1 0-1,-1 0 1,-6 8 0,5-6 143,1 0 0,0 1 0,0 0 0,1 0 0,0 1 0,1 0 0,0 0 0,0 1-1,1 0 1,0 0 0,1 0 0,0 0 0,0 1 0,-1 10 0,4-19-118,1 1 1,0-1-1,-1 0 0,1 0 1,0 0-1,0 0 0,1 1 1,-1-1-1,0 0 0,1 0 1,0 0-1,-1 0 0,1 0 0,0 0 1,0 0-1,0 0 0,0 0 1,0 0-1,0 0 0,1-1 1,-1 1-1,1 0 0,-1-1 0,1 1 1,0-1-1,-1 0 0,1 1 1,0-1-1,0 0 0,0 0 1,0 0-1,0-1 0,0 1 1,4 1-1,6 0-134,0 1 0,0-2-1,1 0 1,23-1 0,-23 0-247,22-2-1977,0-1 1,0-2 0,0-2 0,52-17-1,-44 12 3109,-43 12-597,1 0-1,-1 0 1,1 0 0,-1-1-1,0 1 1,1 0-1,-1 0 1,1 0-1,-1 0 1,0 0-1,1 0 1,-1 0-1,1 0 1,-1 0-1,1 0 1,-1 0-1,1 0 1,-1 0-1,0 0 1,1 0-1,-1 1 1,1-1-1,-1 0 1,0 0-1,1 0 1,-1 1-1,0-1 1,1 0-1,-1 0 1,0 1-1,1-1 1,-1 0-1,0 1 1,1-1-1,-1 0 1,0 1-1,1 0 1,-5 20 2710,-23 34-1402,21-44-673,5-8-730,-5 6 142,0 1 0,1 0 0,1 0 0,0 1 0,0-1 0,1 1 0,0 0 0,1 0 0,0 0-1,0 0 1,2 0 0,0 20 0,0-30-341,0 0 0,1 1 0,-1-1 0,0 0-1,1 0 1,-1 0 0,1 1 0,-1-1 0,1 0 0,0 0 0,-1 0-1,1 0 1,0 0 0,0 0 0,0 0 0,0 0 0,0 0-1,0-1 1,0 1 0,0 0 0,0 0 0,0-1 0,0 1 0,0-1-1,0 1 1,1-1 0,-1 0 0,0 1 0,2-1 0,22 2-6393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6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14830,'0'0'8958,"-3"8"-8584,-10 35 113,2 1 0,2 0 0,1 1 1,3 0-1,2 0 0,3 80 1,0-124-586,0 1-1,0-1 1,1 1 0,-1-1 0,0 1 0,0-1-1,1 0 1,-1 1 0,1-1 0,-1 1 0,1-1-1,0 0 1,-1 1 0,1-1 0,0 0-1,0 0 1,0 0 0,0 1 0,0-1 0,0 0-1,0 0 1,0-1 0,1 1 0,-1 0 0,0 0-1,1 0 1,-1-1 0,0 1 0,1-1 0,-1 1-1,1-1 1,-1 0 0,0 1 0,1-1 0,-1 0-1,1 0 1,-1 0 0,1 0 0,-1 0 0,4-1-1,0 0-676,0-1-1,0 1 0,0-1 0,0 0 0,0 0 0,-1-1 0,1 1 0,-1-1 0,1 0 0,4-5 1,16-16-6261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6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0 10314,'0'0'9086,"-11"5"-7399,9-5-1680,-10 5 491,0 1-1,1 0 1,-21 14-1,29-19-423,0 1-1,1 0 1,-1 1 0,1-1-1,-1 0 1,1 1-1,0-1 1,0 1 0,0 0-1,0 0 1,0 0-1,1 0 1,-1 0-1,1 0 1,0 0 0,0 0-1,0 1 1,0-1-1,0 0 1,1 1-1,0-1 1,0 0 0,0 7-1,1-8-73,0-1 0,0 0 1,0 0-1,0 0 0,0 1 0,1-1 0,-1 0 0,0-1 0,1 1 1,-1 0-1,0 0 0,1 0 0,-1-1 0,1 1 0,0-1 0,-1 1 1,1-1-1,-1 0 0,1 1 0,0-1 0,-1 0 0,1 0 0,-1 0 1,1 0-1,0-1 0,2 0 0,46-5-532,4-16-304,-48 18 856,0 1 0,0 0 0,0 0 0,0 0 0,0 1 0,1 0 0,-1 0-1,1 1 1,-1 0 0,1 0 0,0 1 0,11 0 0,-16 0 28,-1 1-1,1 0 1,0-1 0,0 1-1,0 0 1,-1 0-1,1 0 1,0 1 0,-1-1-1,1 0 1,-1 0 0,1 1-1,-1-1 1,0 1-1,0 0 1,2 1 0,-2-1-32,0 0 0,0 0 1,1-1-1,-1 1 1,1 0-1,-1-1 0,1 1 1,0-1-1,-1 0 1,1 1-1,0-1 0,0 0 1,0 0-1,0 0 1,0-1-1,0 1 0,0 0 1,2 0-1,7 0-252,0-1-1,0 0 1,-1-1 0,1 0-1,18-4 1,49-23-6348,-38 10 546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7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105 176 9161,'-9'6'4404,"1"-1"-3759,-45 34 3058,50-37-3397,0 1 0,0-1 0,0 0 0,1 1 1,-1 0-1,1 0 0,0 0 0,0 0 0,0 0 0,0 0 0,1 0 0,-1 1 1,1-1-1,0 1 0,-2 6 0,4-9-293,0 0 0,0 0 0,0 0 1,0 0-1,0 0 0,0 0 0,0 0 0,0 0 0,0 0 0,1-1 1,-1 1-1,0 0 0,0-1 0,1 1 0,-1-1 0,0 0 1,1 1-1,-1-1 0,0 0 0,1 0 0,-1 0 0,1 0 0,-1 0 1,0 0-1,1 0 0,1-1 0,45-2-731,-33-1 322,-1 1 0,0-2 0,-1 0 0,1-1 0,-1 0 0,0-1 0,-1 0 0,1-1 0,-2 0-1,15-13 1,-12 8 476,0 0-1,-1-1 1,-1 0-1,-1-1 1,0 0-1,0-1 1,12-26-1,-21 37 231,0-1-1,0 1 1,0-1 0,-1 0-1,0 0 1,1-6 0,-2 12-257,0-1 1,0 0 0,0 0 0,0 1-1,0-1 1,0 0 0,0 0 0,0 1-1,0-1 1,0 0 0,0 0 0,0 1-1,-1-1 1,1 0 0,0 0 0,-1 1-1,1-1 1,0 0 0,-1 1 0,1-1-1,-1 1 1,1-1 0,-1 0 0,1 1-1,-1-1 1,1 1 0,-1-1 0,0 1 0,1 0-1,-1-1 1,0 1 0,1 0 0,-1-1-1,0 1 1,1 0 0,-1 0 0,0 0-1,0-1 1,1 1 0,-1 0 0,0 0-1,0 0 1,1 0 0,-1 0 0,0 0-1,0 1 1,1-1 0,-1 0 0,0 0-1,1 0 1,-1 1 0,0-1 0,1 0-1,-1 1 1,0-1 0,0 1 0,-5 2 50,1 0 0,0 1 0,0-1 0,0 1 0,0 0 0,0 0 0,1 1 0,0 0 0,0-1 0,0 1 0,1 0 0,-1 1 0,1-1 0,0 1-1,-3 9 2,3-7 77,0 0 1,0-1 0,1 1 0,0 0 0,1 0 0,-1 1 0,2-1 0,-1 0 0,1 0 0,0 0 0,3 15 0,-2-20-174,1 1-1,-1 0 1,1 0 0,0-1-1,0 1 1,1-1-1,-1 0 1,1 0-1,-1 0 1,1 0 0,0 0-1,0 0 1,0-1-1,0 1 1,1-1-1,-1 0 1,6 2-1,8 4-1499,0 0 0,28 6 0,-19-6-3591,-9-2-2220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7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10570,'0'0'15022,"-24"54"-14445,24-25-289,0-2-160,0 0-64,2-7-32,7-6-288,0-5-1089,-3-9-545,-2 0-993,-4-7-1697,0-12-3940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7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18353,'0'0'4933,"54"33"-4901,-18-24-2466,5-1-1410,-2-2-1569,2-1-737</inkml:trace>
  <inkml:trace contextRef="#ctx0" brushRef="#br0" timeOffset="1">288 73 4837,'0'0'19116,"-11"4"-18096,-88 32 1238,98-36-2286,0 1-1,1-1 1,-1 0-1,1 0 1,-1 1 0,0-1-1,1 1 1,-1-1-1,1 0 1,-1 1-1,1-1 1,-1 1-1,1-1 1,-1 1 0,1 0-1,-1-1 1,1 1-1,0-1 1,-1 1-1,1 0 1,0-1 0,0 1-1,-1 0 1,1-1-1,0 1 1,0 0-1,0-1 1,0 1 0,0 0-1,0-1 1,0 1-1,0 0 1,0 0-1,0-1 1,0 1 0,1 0-1,-1-1 1,0 1-1,0 0 1,1-1-1,-1 1 1,0-1-1,1 1 1,-1 0 0,1-1-1,-1 1 1,1-1-1,-1 1 1,1-1-1,-1 1 1,1-1 0,-1 0-1,1 1 1,0-1-1,-1 0 1,1 1-1,0-1 1,0 0 0,44 26-2764,-41-24 2697,23 11-724,40 21-586,-62-31 1274,0 0-1,-1 0 0,1 0 0,-1 1 1,0 0-1,0 0 0,0 0 0,-1 0 1,1 1-1,3 5 0,-7-9 174,1 0 0,-1 0 0,1 0 0,-1 1 0,1-1 1,-1 0-1,0 0 0,0 0 0,1 0 0,-1 0 0,0 1 0,0-1 0,0 0 0,0 0 0,-1 0 0,1 0 1,0 1-1,0-1 0,-1 0 0,1 0 0,0 0 0,-1 0 0,0 0 0,1 0 0,-1 0 0,1 0 0,-1 0 1,-1 1-1,-1 1 137,0-1 1,0 1 0,-1-1 0,1 0 0,-1 0-1,1 0 1,-1-1 0,-7 3 0,-4 0 366,-1 0 0,0-1 0,-21 0 0,35-2-594,0-1 0,1 0 0,-1 1 0,0-1 0,0 0 0,0 0 0,0 0-1,1-1 1,-1 1 0,0 0 0,0-1 0,0 1 0,1-1 0,-1 0 0,0 1-1,1-1 1,-1 0 0,0 0 0,1 0 0,-1 0 0,1 0 0,0-1 0,-1 1 0,1 0-1,0-1 1,0 1 0,0-1 0,-1-1 0,0-1-741,1-1 1,1 0 0,-1 0-1,1 1 1,0-1-1,0 0 1,0 0-1,0 0 1,1 1 0,1-7-1,9-28-8323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8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15951,'0'0'4004,"5"53"-3043,-5-17 192,0 1-480,0 3-385,0 2-224,0 0 0,6-3-32,5 0-577,0-4-383,-3-2-33,3-7-481,-6-6-1472,1-7-1731</inkml:trace>
  <inkml:trace contextRef="#ctx0" brushRef="#br0" timeOffset="1">42 279 9321,'0'0'6662,"-41"-51"-3939,41 45-801,0 2-65,20 3-1024,6 1-352,10 0-225,3 0-224,2 0-96,6 0-4036,-6 0-8072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136 189 18866,'0'0'3513,"-9"-5"-204,2 0-2652,1 1-382,0 1 0,1-1 0,-2 1 1,1 0-1,0 0 0,0 1 0,-1 0 0,0 0 0,1 1 1,-12-2-1,16 4-292,0-1 0,1 1 1,-1 0-1,0 0 0,1 0 0,-1 0 1,1 0-1,-1 0 0,1 0 0,-1 0 1,1 1-1,0-1 0,0 0 1,0 1-1,0-1 0,0 1 0,0 0 1,0-1-1,0 1 0,0 0 0,1-1 1,-1 1-1,1 0 0,-1 2 1,-7 45-111,7-46 114,1 0 0,0 0-1,0 0 1,0 0 0,0 0 0,1 0-1,-1 0 1,1 0 0,-1-1-1,1 1 1,0 0 0,1 0-1,-1-1 1,0 1 0,1 0 0,-1-1-1,1 1 1,0-1 0,0 0-1,2 3 1,-1-3 10,-1-1 0,1 0 1,0 0-1,0 0 0,0 0 0,0-1 0,-1 1 0,1-1 1,0 0-1,0 1 0,0-1 0,0-1 0,0 1 0,0 0 1,0-1-1,0 1 0,0-1 0,0 0 0,-1 0 0,1 0 0,4-3 1,6-2 42,-2-1 1,1-1 0,-1 0 0,0 0 0,-1-1 0,0 0 0,13-17-1,-12 14-13,0 1-1,1 0 1,1 0-1,22-14 1,-34 24-34,0 1 0,0-1 1,0 1-1,0 0 0,0-1 1,0 1-1,0 0 0,0 0 1,0 0-1,0 0 0,0 0 1,0 0-1,0 0 0,1 0 1,-1 0-1,0 0 0,0 1 1,0-1-1,0 1 0,0-1 1,0 0-1,0 1 0,0 0 1,0-1-1,0 1 0,-1-1 1,1 1-1,0 0 0,0 0 1,0 0-1,-1-1 0,1 1 0,0 0 1,-1 0-1,1 0 0,-1 0 1,1 0-1,-1 0 0,0 0 1,1 0-1,-1 2 0,1-1 17,0 0-1,0-1 1,0 1-1,0 0 1,0-1-1,0 1 1,0 0-1,1-1 1,-1 1-1,1-1 0,-1 0 1,1 1-1,-1-1 1,1 0-1,0 0 1,0 0-1,-1 0 1,1-1-1,0 1 1,0 0-1,0-1 0,0 1 1,2 0-1,4-2 27,-1-1 0,1 0 0,0 0 0,-1 0 0,0-1 0,1 0 0,-1 0 0,0-1 0,-1 0 0,1 0 0,-1 0 0,12-11 0,-13 10-60,0 1 1,1-1-1,0 1 1,-1 0-1,1 1 0,1-1 1,-1 1-1,0 0 1,1 1-1,0-1 1,0 2-1,-1-1 1,1 1-1,0 0 1,8-1-1,-13 3 20,0-1-1,-1 1 1,1-1 0,0 1 0,-1 0-1,1 0 1,0-1 0,-1 1-1,1 0 1,-1 1 0,0-1 0,1 0-1,-1 0 1,0 1 0,0-1-1,2 3 1,-2-2 16,1-1 1,-1 1-1,0-1 0,1 1 0,-1-1 1,1 1-1,-1-1 0,1 0 0,0 0 0,0 0 1,-1 0-1,1 0 0,0 0 0,0 0 1,3 0-1,1 0 16,-1-1 0,0 0 0,0 0 0,0-1 0,0 1 0,0-1 0,0 0 0,-1 0 0,1-1 0,0 1 0,0-1 0,-1 0 0,1 0 0,-1-1 0,6-3 0,4-5 20,0 0-1,-1-1 1,12-14 0,16-15-815,-40 40 608,-1 0 0,1 1 0,-1-1 0,1 0 0,0 1 0,-1-1 0,1 1 0,0-1 0,-1 1 0,1-1 0,0 1 0,-1-1 0,1 1 1,0 0-1,0-1 0,0 1 0,-1 0 0,1 0 0,0 0 0,0 0 0,0 0 0,0-1 0,0 2 0,-1-1 0,1 0 0,0 0 0,0 0 0,0 0 0,0 0 0,0 1 0,0 0-493,0 0 1,0 1-1,-1-1 0,1 0 0,-1 1 0,1-1 0,-1 1 0,1-1 0,-1 1 0,0-1 0,0 1 0,0-1 0,1 1 0,-2-1 0,1 2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9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133 166 9641,'6'-9'4212,"0"3"-3368,24-31 2290,-28 34-2661,0 0 1,0 0-1,0 0 0,-1 0 1,1 0-1,-1-1 1,0 1-1,0 0 1,0-1-1,0 1 0,-1-1 1,1-6-1,-2 9-427,1 0 0,-1 0 0,0 0 1,1 1-1,-1-1 0,0 0 0,0 0 0,0 1 0,0-1 0,0 1 0,0-1 0,0 1 0,0-1 0,0 1 0,0-1 0,0 1 0,0 0 0,0 0 0,0-1 0,0 1 0,0 0 0,0 0 0,-1 0 0,1 0 0,0 0 1,0 1-1,0-1 0,0 0 0,0 0 0,-1 1 0,-38 9-38,32-5-11,0 0 0,0 1 0,1 0 0,0 0-1,0 1 1,1-1 0,0 2 0,0-1 0,1 1-1,-1 0 1,2 0 0,-1 0 0,1 0 0,0 1-1,1 0 1,0 0 0,1 0 0,-1 0 0,0 16-1,2-23 8,1-1 0,0 0-1,1 1 1,-1-1 0,0 1-1,0-1 1,0 0 0,1 1-1,-1-1 1,1 0 0,-1 1-1,1-1 1,-1 0 0,1 0-1,0 0 1,0 1-1,0-1 1,-1 0 0,1 0-1,0 0 1,0 0 0,1 0-1,-1-1 1,0 1 0,0 0-1,0 0 1,0-1 0,1 1-1,-1-1 1,0 1 0,1-1-1,-1 1 1,0-1 0,1 0-1,-1 0 1,1 0 0,-1 0-1,0 0 1,1 0 0,-1 0-1,0 0 1,4-1-1,3 0 39,0 0 0,0 0-1,1-1 1,-1 0 0,0-1-1,8-3 1,2-4-1,-1-1-1,0 0 1,0-1 0,23-22 0,18-13 22,-63 64-396,-11 10-23,-59 89 368,-68 95 2154,127-191-2003,11-15-288,1 1-1,-1-1 1,1 1-1,0 1 1,1-1-1,-6 12 1,31-48-3735,-3 8 3081,60-123-1455,-58 99 1912,3 1-1,2 1 0,2 1 1,1 2-1,38-41 0,-39 57 1292,-27 24-884,0 0 0,0 0-1,0 0 1,0 0 0,1 0 0,-1 0-1,0 0 1,0 0 0,1 1 0,-1-1-1,1 1 1,-1-1 0,1 1 0,-1-1-1,1 1 1,-1 0 0,1-1 0,-1 1-1,3 0 1,-3 5 43,0-1 0,-1 1 1,0 0-1,0-1 0,0 1 0,0-1 0,-1 1 0,0-1 0,0 1 0,0-1 1,-2 6-1,-9 25 288,8-26-334,1 0-1,-1 0 1,2 0 0,0 0-1,0 0 1,0 1 0,1-1-1,1 1 1,0 16 0,1-25-69,-1 0 0,1 0 0,-1 0 0,1 0 0,-1 0 0,1-1 0,0 1 0,0 0 0,-1 0-1,1 0 1,0 0 0,0-1 0,0 1 0,0-1 0,0 1 0,0 0 0,0-1 0,0 1 0,0-1 0,0 0 0,0 1 0,0-1 0,0 0 0,1 0 0,-1 0 0,0 0 0,0 0 0,0 0 0,0 0 0,0 0 0,0 0 0,1 0 0,0-1 0,40-10 480,-27 2-439,0 0 1,0-1-1,-1-1 0,-1-1 1,1 1-1,-2-2 0,14-16 1,-1-4 1,-1 0 0,20-37 0,-63 101-201,12-21 404,0 0 0,1 1 1,0-1-1,1 1 0,0 1 1,1-1-1,0 1 0,1-1 0,0 1 1,-2 22-1,5-33-251,0 0 1,0-1-1,0 1 0,0 0 0,0 0 1,0-1-1,0 1 0,1 0 1,-1 0-1,0-1 0,1 1 1,-1 0-1,0-1 0,1 1 1,-1 0-1,1-1 0,-1 1 1,1-1-1,-1 1 0,1-1 1,-1 1-1,1-1 0,0 1 1,-1-1-1,1 1 0,0-1 1,-1 0-1,1 1 0,0-1 0,0 0 1,31 0-291,-26-1-326,1-1-1,-1 1 1,1-2 0,-1 1 0,0-1-1,0 0 1,7-4 0,6-12-4864,-2-3-4292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29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15 15919,'0'0'5557,"-10"4"-5653,4-2 97,0 0-1,0 1 1,0 0 0,1 0-1,-1 0 1,1 1 0,0 0-1,0 0 1,0 0 0,0 1-1,1-1 1,-1 1-1,1 0 1,1 1 0,-1-1-1,-4 10 1,5-9 97,0 0-1,0 0 1,0 1 0,1-1 0,0 1 0,1-1-1,-1 1 1,1 0 0,0 11 0,1-17-75,0 0 1,1 0-1,-1 0 1,0 0-1,0 0 0,1 0 1,-1 0-1,1 0 1,-1 0-1,1 0 0,-1 0 1,1 0-1,0-1 1,-1 1-1,1 0 1,0 0-1,0-1 0,-1 1 1,1 0-1,0-1 1,0 1-1,0-1 1,0 1-1,1 0 0,2 0 5,-1-1 0,0 1-1,1-1 1,-1 0 0,1 0-1,-1 0 1,0 0-1,1-1 1,-1 1 0,0-1-1,6-2 1,7-3-36,0-1-1,-1 0 1,0-1-1,0-1 1,-1-1 0,0 0-1,-1 0 1,0-1 0,-1-1-1,0 0 1,-1-1-1,0 0 1,12-21 0,-23 34 5,0 0 1,0 0 0,-1 0-1,1 0 1,0 0 0,-1 0 0,1 0-1,0 0 1,-1 0 0,1 0-1,0 0 1,0 0 0,-1 0 0,1 0-1,0 0 1,-1 0 0,1 0-1,0 0 1,0 0 0,-1-1 0,1 1-1,0 0 1,0 0 0,-1 0 0,1 0-1,0-1 1,0 1 0,-1 0-1,1 0 1,0 0 0,0-1 0,0 1-1,-1 0 1,1 0 0,0-1-1,0 1 1,0 0 0,0-1 0,0 1-1,0 0 1,0 0 0,0-1-1,0 1 1,0 0 0,0-1 0,0 1-1,0 0 1,0-1 0,0 1-1,0 0 1,0 0 0,0-1 0,0 1-1,0 0 1,0-1 0,0 1-1,1 0 1,-1 0 0,0-1 0,0 1-1,0 0 1,0 0 0,1-1-1,-1 1 1,0 0 0,0 0 0,1-1-1,-22 12 14,13-4 37,1-1-1,1 1 1,-1 1-1,1-1 1,-8 15-1,11-18-79,1-1 0,0 1 0,1-1-1,-1 1 1,1 0 0,-1 0 0,1 0 0,0 0 0,1 0 0,-1 0 0,1 0-1,0 0 1,0 0 0,0 0 0,0 0 0,2 6 0,-1-9-65,-1 0 1,1 0 0,0 0-1,0 0 1,0 0-1,0 0 1,1 0-1,-1 0 1,0-1-1,0 1 1,0 0 0,1-1-1,-1 1 1,0-1-1,1 1 1,-1-1-1,0 0 1,1 0 0,-1 1-1,1-1 1,-1 0-1,0 0 1,1 0-1,-1-1 1,3 1-1,37-8-2221,-26 1 1154,0 0 0,-1-2-1,-1 1 1,1-1 0,-1-1 0,13-13-1,34-38 5386,-59 60-4032,0 0 1,0 0-1,0 1 0,0-1 1,-1 0-1,1 0 1,0 0-1,0 0 0,-1 0 1,1 0-1,-1-1 1,1 1-1,-1 0 0,1 0 1,-1 0-1,0 0 1,0-1-1,1 1 0,-1 0 1,0-2-1,-1 2-82,0 1-1,0 0 1,0 0-1,1 0 1,-1 0 0,0 0-1,0 0 1,0 0-1,0 0 1,0 1-1,1-1 1,-1 0 0,0 0-1,0 1 1,0-1-1,1 0 1,-1 1-1,0-1 1,0 1 0,1-1-1,-1 1 1,0-1-1,1 1 1,-1 0-1,1-1 1,-1 1 0,0 1-1,1-2-105,-32 34 2496,31-33-2525,0-1 1,1 1-1,-1 0 0,1-1 1,-1 1-1,1 0 1,0-1-1,-1 1 0,1 0 1,0 0-1,-1-1 1,1 1-1,0 0 1,0 0-1,0-1 0,0 1 1,0 0-1,0 0 1,0 0-1,0 0 0,0-1 1,0 1-1,0 0 1,0 0-1,0 0 1,1-1-1,-1 1 0,0 0 1,1 0-1,-1-1 1,0 1-1,1 0 0,-1-1 1,1 1-1,-1 0 1,1-1-1,0 1 1,-1-1-1,1 1 0,0-1 1,-1 1-1,1-1 1,0 0-1,-1 1 1,1-1-1,0 0 0,0 1 1,-1-1-1,1 0 1,0 0-1,0 0 0,1 1 1,28 6-1636,-17-5 1327,1 1 0,-1 0 0,0 1 0,-1 1 0,1 0 0,-1 0 0,17 11 0,-29-16 396,1 1 0,-1-1 0,1 1 0,-1-1 0,0 1 0,1-1 0,-1 1 0,1-1 0,-1 1 0,0-1 0,1 1 0,-1 0 0,0-1 0,0 1 0,0 0 0,1-1 0,-1 1 0,0 0 0,0-1 0,0 1 0,0 0-1,0-1 1,0 1 0,0 0 0,0-1 0,0 1 0,-1 0 0,1-1 0,0 1 0,0-1 0,-1 1 0,1 0 0,0-1 0,-1 1 0,1-1 0,0 1 0,-1-1 0,1 1 0,-1-1 0,1 1 0,-1-1 0,1 1 0,-1-1 0,1 0 0,-1 1 0,0-1 0,1 0 0,-1 1 0,0-1 0,-35 18 1987,32-17-1845,-12 6 523,-58 19 2023,68-24-2935,-1-1-1,1 1 1,0-1 0,0-1 0,-1 1 0,1-1 0,0 0-1,-1-1 1,-10-1 0,6-7-3715,7-6-2478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0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32 184 14157,'0'0'6182,"0"66"-5029,-5-44-224,-1 0-480,2 1-257,-1 0-128,1-2-1249,2-3-961,-2-6-1025</inkml:trace>
  <inkml:trace contextRef="#ctx0" brushRef="#br0" timeOffset="1">1 0 19827,'0'0'6214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1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118 194 8776,'3'-10'3625,"-1"-1"-2235,1-1 0,-1 0 1,-1 1-1,0-13 0,-1 22-1209,0 1 1,0-1-1,0 1 0,0-1 1,0 1-1,-1-1 0,1 1 1,-1 0-1,1-1 0,-1 1 1,1-1-1,-1 1 1,1 0-1,-1 0 0,0-1 1,0 1-1,0 0 0,0 0 1,0 0-1,-1-1 0,0 1-149,0 1-1,0 0 1,0-1-1,1 1 1,-1 0-1,0 0 1,0 0-1,0 1 0,1-1 1,-1 0-1,0 1 1,0-1-1,1 1 1,-1-1-1,0 1 1,1 0-1,-1 0 1,0 0-1,1 0 1,-1 0-1,1 0 0,-2 2 1,-4 3-25,0 1 0,0 0 0,1 0 0,0 0-1,1 1 1,0 0 0,0 0 0,0 0 0,1 1 0,0-1 0,1 1 0,0 0 0,1 0 0,-1 0 0,1 0-1,0 19 1,2-27 14,0 0 0,0 0 0,1 0 0,-1 0 0,1 0 0,-1 0 0,1-1 0,-1 1 0,1 0 0,-1 0 0,1 0 0,0 0 0,0-1 0,-1 1 0,1 0 0,0-1 0,0 1 0,0-1 0,0 1 0,0-1 0,-1 1 0,1-1-1,0 1 1,0-1 0,0 0 0,0 0 0,0 1 0,0-1 0,1 0 0,-1 0 0,0 0 0,0 0 0,0 0 0,0 0 0,0-1 0,0 1 0,1-1 0,44-8 944,-27 1-905,0-1-1,0-1 1,-1 0 0,-1-1-1,0-1 1,29-27 0,-18 12-64,-2 0 0,42-57 0,-54 63-167,-13 19-14,-4 4-28,-22 33-371,-3 10 643,16-27 16,1 1 1,0 0-1,1 0 0,1 1 1,1 0-1,-10 37 1,18-56-69,0 0-1,-1 0 1,1 0 0,0 0-1,0 0 1,0 0 0,0 0-1,0 0 1,0 0 0,0 0-1,1 0 1,-1 0 0,0 0 0,0 0-1,1 0 1,-1 0 0,1 0-1,-1 0 1,1-1 0,-1 1-1,1 0 1,-1 0 0,1 0-1,0-1 1,-1 1 0,1 0-1,0-1 1,0 1 0,1 0-1,0 0-9,1 0 0,-1 0 0,1-1 0,-1 1 0,1-1 0,-1 0 0,1 0-1,0 0 1,-1 0 0,1 0 0,3-1 0,4-1-346,0 0-1,0-1 1,0 0 0,-1-1 0,14-7-1,-20 9 135,63-41-3842,-62 41 3602,0-1 0,0-1 0,0 1 1,-1-1-1,1 1 0,-1-1 0,0 0 0,0 0 0,0-1 0,0 1 0,-1-1 1,4-7-1,-7 11 610,1 0-1,-1 1 1,1-1 0,-1 1 0,1-1-1,-1 1 1,1 0 0,-1-1 0,0 1-1,1-1 1,-1 1 0,0 0 0,1 0-1,-1-1 1,0 1 0,1 0 0,-1 0-1,0 0 1,0 0 0,1 0 0,-1 0-1,0 0 1,1 0 0,-1 0 0,0 0-1,0 0 1,1 0 0,-1 1-1,0-1 1,1 0 0,-2 1 0,-32 5 6238,29-5-3800,7-2 370,14-1-3051,-13 8-133,-16 17-349,1-1 275,11-20 301,1 1 1,0-1-1,-1 1 0,1-1 1,0 1-1,0-1 1,1 1-1,-1-1 1,0 0-1,1 1 1,1 3-1,9-2 61,12-14-8,25-27-291,-45 35 205,-1-1-1,1 1 0,-1-1 1,0 0-1,0 1 1,0-1-1,0 0 1,0 0-1,-1 0 0,1-1 1,-1 1-1,0 0 1,0-1-1,0 1 0,0-5 1,-16 20-614,-21 50 883,34-58-178,1-1 0,-1 1 0,1 0 0,0 0 0,0 0 0,0 0 0,0 0 0,0 0 0,1 0-1,0 1 1,0-1 0,0 0 0,1 0 0,-1 0 0,2 6 0,0-9-121,-1 0 0,1 0 0,-1 0 0,1-1 0,0 1 0,0 0 0,-1-1 0,1 1-1,0-1 1,0 1 0,-1-1 0,1 0 0,0 0 0,0 0 0,0 0 0,3 0 0,33-4-5800,-20-4 652,-1-3-1911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1.5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16 8296,'0'0'16298,"-10"-4"-16149,7 2-129,0 0-1,0 1 0,0 0 0,0-1 0,0 1 1,-1 1-1,1-1 0,0 0 0,-1 1 0,1-1 0,-1 1 1,1 0-1,-1 0 0,1 1 0,0-1 0,-1 1 1,1-1-1,0 1 0,-1 0 0,1 0 0,0 1 0,0-1 1,0 1-1,0-1 0,0 1 0,0 0 0,0 0 1,1 0-1,-1 1 0,1-1 0,-5 5 0,7-6-22,0-1-1,0 1 1,-1-1 0,1 0-1,0 1 1,0-1-1,0 1 1,0-1-1,-1 1 1,1-1-1,0 1 1,0-1-1,0 1 1,0-1 0,0 0-1,0 1 1,0-1-1,1 1 1,-1-1-1,0 1 1,0-1-1,0 1 1,0-1 0,0 1-1,1-1 1,-1 0-1,0 1 1,0-1-1,1 1 1,-1-1-1,0 0 1,1 1 0,-1-1-1,0 0 1,1 0-1,-1 1 1,1-1-1,-1 0 1,0 0-1,1 1 1,-1-1-1,1 0 1,-1 0 0,1 0-1,-1 0 1,1 0-1,-1 0 1,1 0-1,-1 0 1,1 0-1,36 8-1177,-25-5 419,25 4-1133,-17-3 1209,0 0 1,0 1-1,0 1 1,34 16 0,-53-22 777,0 0 1,-1 0-1,1 1 1,0-1 0,-1 0-1,1 1 1,0-1-1,-1 1 1,1-1-1,-1 1 1,1-1 0,-1 1-1,1-1 1,-1 1-1,1-1 1,-1 1-1,0 0 1,1-1 0,-1 1-1,0-1 1,1 1-1,-1 0 1,0 0-1,0-1 1,0 1 0,1 0-1,-1-1 1,0 1-1,0 0 1,0 0 0,0-1-1,-1 2 1,1-1 79,-1 1 1,0-1 0,0 1-1,0-1 1,-1 1-1,1-1 1,0 0 0,0 0-1,-1 0 1,1 0 0,-1 0-1,-2 2 1,-55 21 2654,55-22-2551,-15 4 609,0-1 0,-28 5 1,-12-7-2229,44-6-2788,3-8-3706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2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16047,'0'0'6652,"5"10"-5905,1 3-550,-1 0 0,0 0 0,-2 1 0,1-1-1,-1 1 1,-1 0 0,0 24 0,-2-9-108,0-6-7,0 1 1,7 42-1,-7-66-70,0 0-1,0 1 1,0-1-1,0 0 1,0 0-1,0 1 0,0-1 1,0 0-1,0 0 1,0 1-1,0-1 1,0 0-1,0 0 1,0 1-1,0-1 1,1 0-1,-1 0 0,0 1 1,0-1-1,0 0 1,0 0-1,1 0 1,-1 0-1,0 1 1,0-1-1,0 0 0,1 0 1,-1 0-1,0 0 1,0 0-1,1 0 1,-1 1-1,0-1 1,0 0-1,1 0 1,-1 0-1,0 0 0,0 0 1,1 0-1,-1 0 1,10-8 893,4-15-80,-4-10-1202,-2-1 0,-1 0 0,-2-1 0,2-44 0,-7 82 374,1-1 0,-1 1 0,1-1 0,0 1 0,0-1 0,0 1 0,0-1 0,0 0 0,0 0 0,1 1 0,-1-1 0,1 0 0,-1 0 0,1 0 0,0-1 0,0 1 0,0 0 0,4 2 0,-1-1 16,1 0-1,0 0 0,0 0 1,1-1-1,-1 0 0,0 0 0,9 1 1,5-1 60,1 0 1,-1-2 0,41-3 0,-47 1-41,0-1 0,-1 0 1,1-1-1,0-1 0,-1 0 1,24-13-1,-31 15-16,-1 0 0,0 0-1,1 0 1,-1-1 0,0 0-1,-1 0 1,1 0 0,-1-1-1,0 0 1,0 0 0,0 0-1,-1 0 1,0 0 0,0-1-1,0 1 1,0-1 0,3-12-1,-6 17-23,0 1 0,0-1 0,0 0 0,0 0 0,0 1 0,0-1 0,0 0 0,0 0 0,0 0 0,0 1 0,0-1 0,-1 0 0,1 0 0,0 1 0,-1-1 0,1 0 0,0 1 0,-1-1 0,1 0 0,-1 1 0,1-1 0,-1 1 0,1-1 0,-1 0 0,1 1 0,-1-1 0,0 1 0,0-1 0,-26-4-231,21 6 219,0-1-1,-1 1 0,1 0 1,0 1-1,0-1 1,0 1-1,-6 3 1,2 2 118,1-1 1,0 1 0,1 1 0,0-1 0,0 1 0,1 1 0,-12 15 0,16-20-19,0 1 1,0-1 0,0 1-1,0 0 1,1 0 0,0 0-1,0 0 1,0 1-1,1-1 1,-1 0 0,1 1-1,1-1 1,-1 1 0,1-1-1,0 1 1,0-1 0,1 10-1,0-13-117,0 0 0,1 0 0,-1 0 0,0 0-1,0 0 1,1-1 0,-1 1 0,1-1 0,0 1 0,-1-1-1,1 1 1,0-1 0,0 0 0,0 0 0,0 0 0,0 0-1,0 0 1,0 0 0,0-1 0,0 1 0,0-1 0,4 1-1,54 3-3024,-53-4 2465,38-2-4027,0-5-2242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2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26 14125,'0'0'5979,"-11"-5"-4014,-39-12-956,47 17-955,1-1-1,0 1 1,0 0 0,-1-1 0,1 1-1,0 0 1,0 0 0,-1 1-1,1-1 1,0 0 0,0 1 0,-1 0-1,1-1 1,0 1 0,0 0 0,0 0-1,0 0 1,0 0 0,0 1 0,0-1-1,1 0 1,-1 1 0,0-1-1,1 1 1,-1 0 0,1-1 0,-1 1-1,1 0 1,0 0 0,0 0 0,0 0-1,0 0 1,0 0 0,0 0 0,1 1-1,-2 2 1,1 1-79,-1 0 0,1 0-1,0 0 1,1 0 0,-1 0 0,1 0-1,1 0 1,-1 0 0,1 0 0,0-1 0,0 1-1,2 6 1,10 14-192,0-2 0,2 0-1,17 23 1,-12-20-421,23 44-1,-41-67 673,0 0 0,-1 0 0,1 1 0,-1-1 0,1 0 0,-1 1 0,-1-1 0,1 1 0,-1-1 0,1 1 0,-1-1 0,-1 1 0,1 0 0,-1-1 0,1 1 0,-1-1 0,0 0 0,-1 1 0,1-1 0,-1 0 0,0 0 0,0 0 0,0 0 0,-1 0 0,1 0 0,-1 0 0,0-1 0,-4 5 0,0-3 138,1 1 1,-1-1-1,0 0 0,0 0 1,0-1-1,-1 0 1,0 0-1,0-1 0,0 0 1,0 0-1,0-1 0,0 0 1,-1 0-1,-11 0 0,18-2-178,0 0 0,-1 0 0,1 0-1,0 0 1,0-1 0,0 1-1,0-1 1,0 0 0,0 1-1,0-1 1,0 0 0,0 0 0,0 0-1,0 0 1,0 0 0,1-1-1,-1 1 1,0-1 0,1 1-1,-1-1 1,1 1 0,0-1-1,-1 0 1,1 0 0,0 0 0,0 1-1,0-1 1,0 0 0,1 0-1,-1 0 1,0-1 0,1 1-1,0 0 1,-1 0 0,1 0 0,0 0-1,0 0 1,0-4 0,0-2-214,1 0 1,-1 0 0,1 0-1,1 0 1,-1 1-1,1-1 1,0 0 0,1 1-1,7-14 1,-1 6 4,1 1 1,0 0-1,2 1 0,-1 0 1,2 0-1,-1 2 1,17-13-1,109-63 280,-104 68 135,-1-1 0,-1-1 0,-1-2 0,27-27 0,-55 48-118,-1 0-1,1 0 0,-1-1 0,0 0 0,0 1 0,0-1 0,-1 0 1,1 0-1,-1 0 0,1 0 0,-1 0 0,0 0 0,0 0 1,1-5-1,-16 11 613,8 2-643,0 0 0,1 0 0,-1 0 0,1 0 0,1 1 0,-1 0 0,1 0 0,0 0 0,0 1 0,-4 11 0,5-13-20,1 0-1,0 0 1,0 1 0,0-1-1,1 0 1,0 1 0,0-1-1,0 1 1,1-1 0,-1 1-1,2 0 1,-1-1-1,0 1 1,1-1 0,2 8-1,-2-12-9,1 1-1,-1 0 0,1 0 1,-1-1-1,1 1 1,0 0-1,0-1 0,0 0 1,0 1-1,0-1 0,0 0 1,0 0-1,0 0 1,1-1-1,-1 1 0,0 0 1,1-1-1,-1 1 0,0-1 1,1 0-1,-1 0 1,0 0-1,1 0 0,3-1 1,-1 1 19,0 0 1,0-1-1,1 0 1,-1 0-1,0 0 1,0 0 0,0-1-1,0 0 1,0 0-1,5-4 1,-7 4-106,0-1 1,0 0 0,0 0-1,0 0 1,0 0-1,-1-1 1,0 1-1,0 0 1,0-1-1,0 0 1,0 0 0,-1 1-1,1-1 1,0-7-1,3-58-6276,-5 23-786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3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12396,'0'0'6278,"2"53"-4997,13-37-352,0 1-641,0-3-160,3 3-1409,-1-4-3556,2 0-4067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3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8616,'0'0'12092,"-10"0"-10592,5-1-1247,-1 1 1,1 0-1,-1 0 1,1 1 0,0 0-1,-1 0 1,1 0-1,-8 3 1,10-3-125,1 0 0,0 0 0,-1 1 0,1-1 0,0 1 1,-1 0-1,1-1 0,0 1 0,0 0 0,1 0 0,-1 0 0,0 1 0,1-1 1,-1 0-1,1 1 0,0-1 0,-1 1 0,1-1 0,0 1 0,1-1 0,-1 1 1,0 0-1,0 4 0,1-6-121,0 0 1,0 1 0,0-1-1,1 0 1,-1 0 0,0 0-1,0 0 1,1 0 0,-1 0-1,0 0 1,1 0 0,-1 0-1,1 0 1,-1 0 0,1 0-1,0 0 1,-1 0 0,1 0-1,0 0 1,0-1 0,0 1 0,-1 0-1,1-1 1,0 1 0,0 0-1,0-1 1,0 1 0,0-1-1,0 1 1,0-1 0,0 0-1,1 1 1,-1-1 0,0 0-1,0 0 1,1 0 0,50 2 286,-38-3-228,8 0-469,0-1 0,40-9-1,-12 1-2,-49 9 410,0 1 0,0-1 0,0 1 0,0 0 0,1-1 0,-1 1 1,0 0-1,0 0 0,1 0 0,-1-1 0,0 2 0,1-1 0,-1 0 0,0 0 0,0 0 0,1 0 1,-1 1-1,0-1 0,0 1 0,0-1 0,0 1 0,1-1 0,-1 1 0,0 0 0,0-1 0,0 1 1,0 0-1,0 0 0,0 0 0,-1 0 0,1 0 0,0 0 0,0 0 0,-1 0 0,1 0 0,0 0 1,-1 0-1,1 0 0,-1 1 0,0-1 0,1 0 0,-1 0 0,0 1 0,0-1 0,0 2 0,1 1 11,0-1-1,0 0 1,0 0-1,0 0 1,0 1 0,1-1-1,-1 0 1,1-1-1,4 7 1,-4-7-24,0-1 1,1 1 0,-1 0-1,1-1 1,-1 1 0,1-1 0,0 0-1,-1 0 1,1 0 0,0 0-1,0 0 1,0-1 0,0 1 0,0-1-1,0 0 1,0 0 0,0 0-1,0 0 1,-1 0 0,1-1 0,0 1-1,4-2 1,5-1-2231,0-1 1,0 0-1,20-11 1,-4 0-6182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3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81 199 12716,'0'0'8979,"-9"1"-8557,6-1-344,1 0 0,-1 0 1,0 0-1,0 0 0,0 1 0,0-1 0,1 1 1,-1 0-1,0-1 0,1 1 0,-1 1 0,0-1 1,1 0-1,-1 1 0,1-1 0,0 1 0,-1 0 1,1 0-1,0 0 0,0 0 0,0 0 0,1 0 1,-1 0-1,0 1 0,1-1 0,-1 1 0,1-1 1,0 1-1,0-1 0,0 1 0,0 0 0,1 0 1,-1-1-1,1 1 0,-1 0 0,1 3 0,0-5-38,1 0 0,-1 0 0,0-1 0,1 1 0,-1 0 0,0-1 0,1 1 0,-1 0 0,1-1 0,0 1 0,-1-1 0,1 1-1,-1-1 1,1 1 0,0-1 0,-1 1 0,1-1 0,0 1 0,0-1 0,-1 0 0,1 0 0,0 1 0,0-1 0,0 0 0,-1 0 0,1 0 0,0 0-1,0 0 1,0 0 0,0 0 0,35 1 555,-27-1-474,4-1-184,0-1 0,0 0 0,0 0 0,0-2 0,-1 1 0,1-2 0,-1 1 1,0-2-1,0 0 0,-1 0 0,0-1 0,16-12 0,-15 10-6,0-1 1,-1 0 0,0-1 0,-1 0-1,0-1 1,-1 0 0,0 0 0,-1-1-1,-1 0 1,11-23 0,-17 33 54,0-1 1,0 1-1,0 0 1,0 0-1,-1 0 1,1-1-1,-1 1 1,0 0-1,0 0 1,0-1-1,0 1 1,-2-5-1,2 7 14,-1 0 0,1 0 1,-1 0-1,0 0 0,1 0 0,-1 1 0,0-1 0,0 0 0,1 0 0,-1 0 1,0 1-1,0-1 0,0 0 0,0 1 0,0-1 0,0 1 0,0-1 0,-1 1 1,1 0-1,0-1 0,0 1 0,0 0 0,0 0 0,0 0 0,-1 0 0,1 0 1,0 0-1,0 0 0,0 0 0,0 0 0,0 1 0,-1-1 0,1 0 0,0 1 0,0-1 1,0 1-1,-1 0 0,-2 1 81,-1 1-1,1-1 1,0 1 0,0 0 0,0 0 0,1 0-1,-1 1 1,1 0 0,0-1 0,0 1 0,0 0-1,0 0 1,1 1 0,-1-1 0,1 0-1,0 1 1,1-1 0,-1 1 0,1 0 0,0 0-1,0 0 1,-1 8 0,2-10-59,-1 0-1,0 1 1,1-1 0,0 0-1,0 1 1,0-1 0,0 1-1,0-1 1,1 0 0,0 1-1,-1-1 1,1 0 0,0 1-1,1-1 1,-1 0 0,0 0-1,1 0 1,0 0-1,0 0 1,0-1 0,0 1-1,0 0 1,1-1 0,-1 0-1,1 1 1,-1-1 0,1 0-1,0 0 1,0-1 0,0 1-1,0 0 1,0-1 0,5 2-1,1-2-34,1 0-1,-1 0 1,1-1-1,-1 0 0,1-1 1,-1 0-1,0-1 1,1 0-1,-1 0 1,0-1-1,0 0 1,0-1-1,-1 1 0,1-2 1,-1 1-1,0-1 1,0-1-1,-1 1 1,1-1-1,-1-1 0,-1 1 1,1-1-1,10-15 1,-17 22 5,1-1 0,0 1 0,-1-1 0,1 1 0,-1-1 0,1 1 0,-1-1 0,1 0 0,-1 0 0,0 1 0,1-1 0,-1 0 0,0 1 0,1-1 0,-1 0 0,0 0 0,0 0 0,0 1 0,0-1 0,0 0 0,0 0 0,0 0 0,0 1 0,0-1 0,0 0 0,0 0 0,0 1 0,-1-1 0,1 0 0,0 0 0,-1 1 0,1-1 0,0 0 0,-1 0 0,1 1 0,-1-1 0,1 1 0,-1-1 0,1 0 0,-1 1 0,0-1 0,1 1 0,-1-1 0,1 1 0,-1 0 0,0-1 0,0 1 0,1 0 0,-1-1 0,0 1 0,0 0 0,1 0 0,-1-1 0,0 1 0,0 0 0,0 0 0,1 0 0,-1 0 0,0 0 0,-1 1 0,-3-1-3,0 0 0,-1 0 0,1 1 0,0 0 0,0 0 0,0 0 0,0 1 0,-7 3-1,7-3 62,1 1 0,0 0-1,-1 0 1,1 1 0,0-1-1,1 1 1,-1 0 0,1 0-1,0 0 1,0 0 0,0 1-1,0-1 1,1 1 0,-1 0-1,1 0 1,0 0 0,1 0-1,-2 7 1,2-9-121,1 1-1,-1-1 1,1 0 0,0 1-1,0-1 1,1 0 0,-1 1-1,0-1 1,1 0 0,0 1-1,0-1 1,0 0 0,0 0 0,1 0-1,-1 0 1,1 0 0,-1 0-1,1 0 1,0 0 0,1-1-1,-1 1 1,0-1 0,1 1 0,-1-1-1,1 0 1,-1 0 0,1 0-1,0 0 1,6 2 0,24 7-4237,3-4-2808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17328,'0'0'6588,"0"14"-6524,1 17 151,1-1 0,2 1 0,1 0 0,1-1-1,2 0 1,1 0 0,18 41 0,-27-69-184,1-1 0,-1 1-1,1-1 1,0 1 0,-1-1 0,1 0-1,0 1 1,0-1 0,0 0 0,0 0-1,0 1 1,0-1 0,0 0 0,0 0-1,1 0 1,-1 0 0,0 0 0,1-1 0,-1 1-1,1 0 1,-1-1 0,0 1 0,1-1-1,0 1 1,-1-1 0,1 0 0,-1 1-1,1-1 1,-1 0 0,1 0 0,0 0-1,-1 0 1,1-1 0,-1 1 0,1 0 0,-1-1-1,1 1 1,-1-1 0,1 1 0,-1-1-1,1 0 1,-1 1 0,0-1 0,1 0-1,-1 0 1,0 0 0,0 0 0,0 0-1,0 0 1,2-2 0,6-8 306,-1 1-1,0-1 1,-1-1 0,10-19 0,-14 25-350,73-160 462,-76 165-464,1-1 1,0 1-1,-1-1 1,1 1 0,0 0-1,0 0 1,0-1-1,0 1 1,0 0-1,0 0 1,0 0-1,1 0 1,-1 0-1,0 0 1,1 0 0,-1 0-1,0 1 1,3-2-1,-3 2 5,0 0 1,0 0-1,0 1 0,0-1 1,0 0-1,0 0 0,0 1 0,0-1 1,-1 1-1,1-1 0,0 0 1,0 1-1,0 0 0,-1-1 0,1 1 1,0-1-1,-1 1 0,1 0 1,0 0-1,-1-1 0,1 1 0,0 1 1,4 9-20,0-1 1,0 1 0,-1 0-1,2 12 1,0-4 123,-4-15-265,-1 1-1,1-1 0,0 0 0,1 1 0,-1-1 1,1 0-1,0 0 0,0-1 0,0 1 0,4 3 1,-7-7 49,1 1 1,0-1-1,0 1 1,-1-1 0,1 1-1,0-1 1,0 0-1,0 1 1,-1-1 0,1 0-1,0 0 1,0 0-1,0 1 1,0-1 0,0 0-1,0 0 1,-1 0-1,1 0 1,0-1 0,0 1-1,0 0 1,0 0-1,0-1 1,1 0-137,0 0 0,0 0-1,-1-1 1,1 1 0,-1 0 0,1-1-1,-1 0 1,0 1 0,1-1 0,-1 0-1,0 0 1,0 1 0,0-1 0,0-3-1,7-18-5667,-2-6-3754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4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0 1 1281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5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17 394 4228,'0'0'12502,"-4"7"-10937,-8 21-188,12-28-1313,0 1 0,0 0-1,0-1 1,0 1 0,0 0 0,0-1 0,0 1-1,0-1 1,1 1 0,-1-1 0,0 1 0,1 0 0,-1-1-1,0 1 1,1-1 0,-1 1 0,0-1 0,1 0-1,-1 1 1,1-1 0,-1 1 0,1-1 0,-1 0 0,1 1-1,-1-1 1,1 0 0,0 0 0,-1 1 0,1-1-1,-1 0 1,1 0 0,-1 0 0,1 0 0,0 0 0,-1 0-1,1 0 1,0 0 0,-1 0 0,1 0 0,0 0-1,34 0 859,-29 0-574,6-1-91,0 0 0,-1-1 0,1-1 0,-1 0-1,1 0 1,-1-1 0,0-1 0,0 0 0,-1 0 0,16-11-1,14-11 861,44-40 1,-53 42-882,-7 2-99,-18 17-70,0 0-1,1 0 1,0 0-1,14-8 1,-44 32-255,20-15 169,0-1 0,0 1 1,-1 0-1,1-1 0,0 0 0,-1 0 0,0 0 0,-3 2 0,6-4-109,-8 3-8130,-19 6 5112,9 4 8838,19-13-5593,1 0-1,-1 1 1,0-1 0,0 1 0,1-1 0,-1 1-1,0-1 1,0 0 0,1 1 0,-1-1 0,1 0-1,-1 1 1,0-1 0,1 0 0,-1 0 0,1 1-1,-1-1 1,0 0 0,1 0 0,-1 0 0,1 0-1,-1 1 1,1-1 0,-1 0 0,1 0 0,-1 0-1,1 0 1,-1 0 0,1 0 0,-1 0 0,1 0-1,-1 0 1,1-1 0,-1 1 0,0 0-1,1 0 1,-1 0 0,1-1 0,-1 1 0,1 0-1,26-7 1361,5-12-1023,-1-2 1,-1-1-1,-1-1 0,-1-1 0,-1-2 0,29-35 1,-52 57-437,-1 0 0,0 0 0,0 0 0,0 0 0,0-1 0,-1 0 0,0 1 0,0-1 0,0 0 0,0 0 0,-1 0 0,0 0 0,1-8 0,-3 12-16,1 1 0,0-1 0,-1 0 0,0 0 1,1 1-1,-1-1 0,1 1 0,-1-1 0,0 0 0,1 1 1,-1-1-1,0 1 0,0-1 0,1 1 0,-1 0 1,0-1-1,0 1 0,0 0 0,0 0 0,0-1 0,1 1 1,-1 0-1,0 0 0,0 0 0,0 0 0,0 0 1,0 0-1,0 0 0,0 1 0,-30 1-337,21 1 334,1 0 0,-1 1-1,1 1 1,0-1 0,0 1-1,0 1 1,1-1 0,-1 2 0,2-1-1,-11 11 1,-5 6-27,-37 50 0,53-63 58,0 0 1,1 1-1,0 0 0,1 0 1,0 0-1,0 0 0,2 1 1,-1-1-1,2 1 0,-1 0 1,0 24-1,2-30-7,2-1 1,-1 1-1,1-1 1,-1 1-1,2-1 0,-1 1 1,0-1-1,1 1 1,0-1-1,1 0 0,-1 0 1,1 0-1,0 0 0,0-1 1,0 1-1,1-1 1,-1 0-1,1 0 0,0 0 1,0 0-1,1-1 1,-1 0-1,1 1 0,0-2 1,0 1-1,0 0 0,0-1 1,7 2-1,-4-1-288,0-1 0,0 0 0,0-1 1,0 0-1,1 0 0,-1-1 0,0 0 0,0 0 0,10-2 0,-12 1-799,0 0-1,0-1 1,0 0 0,-1 0-1,1 0 1,-1 0-1,11-7 1,16-16-8906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6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95 15278,'0'-3'401,"0"1"-1,0 0 1,0 0-1,-1-1 1,1 1-1,-1 0 0,1 0 1,-1-1-1,0 1 1,0 0-1,0 0 1,0 0-1,0 0 0,0 0 1,0 0-1,-3-2 1,3 3-354,0 1 1,0-1-1,0 1 1,0-1-1,0 1 1,0 0 0,-1-1-1,1 1 1,0 0-1,0 0 1,0 0-1,0 0 1,-1 0 0,1 0-1,0 0 1,0 0-1,0 0 1,-1 0-1,1 1 1,0-1 0,0 0-1,0 1 1,0-1-1,0 1 1,0 0-1,0-1 1,0 1-1,0 0 1,0-1 0,0 1-1,0 0 1,0 0-1,1 0 1,-2 2-1,-5 5 56,0 0-1,1 0 0,1 1 0,0 0 0,0 0 1,0 0-1,1 1 0,1-1 0,0 1 0,0 0 1,0 0-1,2 0 0,-2 18 0,3-27-69,0 0-1,0-1 1,0 1-1,0 0 0,0 0 1,0 0-1,0-1 1,0 1-1,1 0 1,-1 0-1,0 0 1,0-1-1,1 1 1,-1 0-1,1-1 1,-1 1-1,1 0 1,-1-1-1,1 1 0,-1 0 1,1-1-1,-1 1 1,1-1-1,0 1 1,-1-1-1,1 0 1,0 1-1,0 0 1,26-2 657,-19-1-560,-1 0-1,1-1 1,0-1-1,13-7 1,4-6-80,0-1 1,36-35-1,-52 44-42,-1 1-1,0-1 1,-1 0 0,0-1-1,-1 1 1,0-1-1,0-1 1,-1 1-1,0-1 1,2-11 0,-7 22-17,0 0 1,0-1-1,0 1 1,0 0-1,0 0 1,0 0-1,-1-1 1,1 1 0,0 0-1,0 0 1,0 0-1,0 0 1,-1 0-1,1 0 1,0 0 0,0-1-1,0 1 1,-1 0-1,1 0 1,0 0-1,0 0 1,-1 0 0,1 0-1,0 0 1,0 0-1,0 0 1,-1 0-1,1 0 1,0 0-1,0 0 1,-1 0 0,1 0-1,0 1 1,0-1-1,0 0 1,-1 0-1,1 0 1,0 0 0,0 0-1,0 0 1,0 1-1,-1-1 1,1 0-1,0 0 1,0 0 0,0 0-1,0 1 1,0-1-1,-1 0 1,1 0-1,-13 9-116,0 5 199,0 1 0,2 0-1,0 1 1,0 0 0,2 0-1,0 1 1,1 1 0,1-1-1,-10 36 1,16-51-59,0 0 0,0 0 0,1 0 0,0 1 0,-1-1 0,1 0 1,0 0-1,0 0 0,0 0 0,0 0 0,0 0 0,1 1 0,-1-1 0,1 0 0,-1 0 0,1 0 0,0 0 0,0 0 0,-1 0 1,2 0-1,-1-1 0,0 1 0,0 0 0,0 0 0,1-1 0,-1 1 0,1-1 0,0 1 0,-1-1 0,1 0 0,0 0 0,3 2 1,-1-2 3,0 0 1,0 0 0,1-1 0,-1 0 0,0 1 0,1-2 0,-1 1 0,0 0 0,0-1 0,1 0 0,-1 0 0,0 0 0,0 0 0,0-1 0,7-3 0,-2 0-34,1 0 1,-1-1-1,0 0 1,0 0-1,0-1 1,-1-1-1,0 1 1,-1-1-1,1 0 1,-1-1-1,-1 0 1,0 0-1,0 0 1,-1-1-1,0 0 1,6-19-1,-10 29 18,-1-1-1,0 1 1,0 0 0,0 0-1,0 0 1,0 0-1,0 0 1,0 0-1,0-1 1,0 1-1,0 0 1,0 0 0,0 0-1,0 0 1,0-1-1,0 1 1,0 0-1,0 0 1,0 0-1,0 0 1,0 0 0,0-1-1,0 1 1,0 0-1,0 0 1,0 0-1,0 0 1,0 0 0,0-1-1,0 1 1,0 0-1,-1 0 1,1 0-1,0 0 1,0 0-1,0 0 1,0 0 0,0-1-1,0 1 1,-1 0-1,1 0 1,0 0-1,0 0 1,0 0-1,0 0 1,0 0 0,-1 0-1,1 0 1,0 0-1,0 0 1,0 0-1,0 0 1,0 0 0,-1 0-1,1 0 1,0 0-1,0 0 1,0 0-1,0 0 1,-1 0-1,1 0 1,0 0 0,0 0-1,-16 10 306,13-8-266,1 0-1,-1 1 0,1-1 1,-1 1-1,1-1 1,0 1-1,-1 0 0,1 0 1,-1 3-1,-27 120 129,30-126-270,0 1-1,-1-1 1,1 0 0,0 0-1,0 1 1,0-1-1,-1 0 1,1 0 0,0 1-1,0-1 1,0 0 0,0 1-1,0-1 1,0 0-1,0 1 1,-1-1 0,1 0-1,0 1 1,0-1 0,0 0-1,0 0 1,0 1-1,0-1 1,1 0 0,-1 1-1,0-1 1,0 0 0,0 1-1,0-1 1,0 0 0,0 1-1,1-1 1,-1 0-1,0 0 1,0 1 0,0-1-1,1 0 1,-1 0 0,0 1-1,0-1 1,1 0-1,-1 0 1,0 0 0,0 1-1,1-1 1,-1 0 0,0 0-1,1 0 1,-1 0-1,0 0 1,0 0 0,1 0-1,-1 0 1,0 0 0,1 0-1,-1 0 1,0 0 0,1 0-1,-1 0 1,0 0-1,1 0 1,-1 0 0,0 0-1,1 0 1,-1 0 0,0 0-1,1-1 1,-1 1-1,0 0 1,11-10-7134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7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12043,'0'0'13677,"-4"9"-13308,3-6-336,-46 127 631,42-114-616,1 1 1,0-1-1,2 1 0,0 0 1,0 0-1,2 25 0,1-41-52,-1-1 0,0 1 0,1-1 0,-1 1 1,0-1-1,1 1 0,-1-1 0,1 1 0,-1-1 0,1 0 0,-1 1 0,1-1 0,0 0 0,-1 1 0,1-1 0,-1 0 0,1 0 0,0 1 0,-1-1 0,1 0 0,0 0 0,-1 0 0,1 0 0,0 0 0,-1 0 0,1 0 0,0 0 0,-1 0 0,1 0 0,-1 0 0,1-1 0,0 1 1,-1 0-1,1 0 0,0 0 0,-1-1 0,1 1 0,-1-1 0,1 1 0,0-1 0,26-13-341,-13 2 243,0-1 0,-1 0 1,-1-1-1,15-22 0,-21 29 137,-2 0 0,1-1 0,-1 0-1,0 0 1,-1 0 0,1 0 0,-2-1 0,1 1 0,-1-1 0,-1 0 0,2-11-1,-6 15-60,-3 12-23,-3 14 28,9-21 22,-1 8 49,0-1 0,0 0 0,1 1 0,0-1 0,1 1 0,1 8 0,-1-14-25,-1-1-1,1 1 0,0 0 1,0-1-1,-1 1 0,1-1 0,0 1 1,1-1-1,-1 1 0,0-1 1,0 0-1,0 1 0,1-1 1,-1 0-1,1 0 0,-1 0 1,1 0-1,-1 0 0,1 0 1,0-1-1,-1 1 0,1-1 1,0 1-1,0-1 0,-1 1 1,1-1-1,0 0 0,0 0 1,0 0-1,2 0 0,3 0 28,0-1 0,0 0 0,-1 0-1,1 0 1,0-1 0,-1 0 0,1 0-1,-1-1 1,1 0 0,-1 0 0,0 0-1,0-1 1,-1 0 0,1 0 0,-1 0-1,0-1 1,0 0 0,0 0-1,-1 0 1,0 0 0,0-1 0,0 0-1,0 0 1,-1 0 0,3-8 0,-5 13-59,-1 1 1,0 0-1,0-1 1,0 1 0,0 0-1,0-1 1,0 1-1,0 0 1,0-1 0,0 1-1,0-1 1,0 1 0,0 0-1,0-1 1,0 1-1,0 0 1,0-1 0,0 1-1,0 0 1,-1-1-1,1 1 1,0 0 0,0-1-1,0 1 1,-1 0-1,1 0 1,0-1 0,0 1-1,-1 0 1,1 0-1,0-1 1,-1 1 0,1 0-1,0 0 1,0 0-1,-1-1 1,0 1 0,-17 1-154,-18 13 56,30-9 96,1-1 1,-1 1-1,1 1 1,0-1-1,0 1 1,1-1-1,-6 10 1,10-14 6,-1 0 0,0 0 1,0 1-1,1-1 0,-1 0 1,1 0-1,-1 1 0,1-1 0,0 0 1,-1 1-1,1-1 0,0 1 1,0-1-1,0 0 0,0 1 1,0-1-1,0 1 0,1-1 1,-1 0-1,0 1 0,1-1 1,-1 0-1,1 1 0,-1-1 0,1 0 1,-1 0-1,1 0 0,0 1 1,0-1-1,0 0 0,0 0 1,0 0-1,0 0 0,0 0 1,0 0-1,0-1 0,0 1 1,0 0-1,1 0 0,-1-1 1,0 1-1,0-1 0,1 1 0,1 0 1,31 11-231,1-2 0,0 0 0,53 6 0,-86-16 269,-1 0 0,1 0-1,0 0 1,-1-1-1,1 1 1,-1 0 0,1-1-1,-1 1 1,1-1 0,-1 1-1,1-1 1,-1 0 0,1 1-1,-1-1 1,0 0 0,0 0-1,1 0 1,-1 0 0,0 0-1,0-1 1,0 1-1,0 0 1,1-2 0,1-2 193,-1 0 1,1 0-1,-1 0 1,0 0-1,-1 0 1,1 0 0,0-8-1,0 3 64,-1 0-1,0 1 1,-1-1 0,0 0-1,0 0 1,-1 0 0,-1 1-1,-3-13 1,4 19-309,0 0-1,0 0 1,-1 1-1,0-1 1,1 0 0,-1 1-1,0-1 1,0 1-1,-4-3 1,22 19-8864,4-8 3919,4-1-1784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6 10890,'0'0'15076,"-8"-3"-14035,2 2-925,0 0 0,1 1 0,-1 0 0,0-1 0,1 2 0,-1-1 0,-7 2 0,11-2-114,1 0 0,-1 0 1,1 1-1,-1-1 0,1 1 1,0-1-1,-1 1 0,1-1 1,0 1-1,-1 0 0,1-1 1,0 1-1,0 0 0,0 0 1,0 0-1,0 0 0,0 0 1,0 0-1,0 0 0,0 0 1,0 1-1,1-1 0,-1 0 1,0 0-1,1 1 0,-1-1 1,1 0-1,-1 1 0,1-1 1,0 1-1,0-1 0,-1 1 1,1-1-1,0 0 0,0 1 1,0-1-1,1 1 0,-1-1 1,0 1-1,1-1 0,-1 0 1,0 1-1,2 1 0,1 0-193,0-1 1,0 1-1,0-1 0,1 1 1,-1-1-1,1 0 0,-1-1 0,1 1 1,0-1-1,0 1 0,-1-1 0,1 0 1,0-1-1,6 2 0,1 0-188,10 3 173,36 11-156,-53-15 352,-1 0 0,0 1-1,0-1 1,0 1 0,0-1 0,0 1 0,-1 0 0,1 0 0,0 0-1,-1 1 1,1-1 0,-1 1 0,3 3 0,-4-4 49,-1-1 0,0 0 0,1 1 1,-1-1-1,0 1 0,0-1 0,0 0 1,0 1-1,0-1 0,0 1 0,0-1 1,0 1-1,0-1 0,-1 0 0,1 1 1,-1-1-1,1 0 0,-1 1 0,1-1 1,-1 0-1,0 0 0,0 1 0,1-1 0,-1 0 1,0 0-1,0 0 0,0 0 0,0 0 1,-1 0-1,1-1 0,0 1 0,0 0 1,0 0-1,-1-1 0,1 1 0,-2 0 1,-53 23 2081,49-22-1920,-1 1 48,-1-1 0,1 1 0,-1-2 0,1 1-1,-1-1 1,-11 0 0,18-1-364,0 0 0,-1-1 0,1 1 0,0 0 0,0-1 0,0 0 0,0 1 0,-1-1 0,1 0 0,0 0 0,0 0 0,-2-2 0,3 2-271,0 0-1,0 0 1,0-1-1,-1 1 1,1-1-1,1 1 1,-1 0-1,0-1 1,0 0-1,1 1 0,-1-1 1,0 1-1,1-1 1,0 0-1,-1 1 1,1-1-1,0-3 1,0-16-6896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8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19 229 16944,'0'0'6887,"-11"49"-5510,7-30-384,0 0-545,4-1-288,0-3-96,8-2-736,3-5-898,0-6-544,2-2-832,-4-5-2179,-1-14-2370</inkml:trace>
  <inkml:trace contextRef="#ctx0" brushRef="#br0" timeOffset="1">94 1 9289,'0'0'17520,"-19"10"-18641,19 5-4324,0-6-10186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8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65 12268,'0'-9'2156,"0"-46"3498,-6 71-1396,-2 2-4267,-25 224 1371,3-16-829,26-204-277,0-4 339,1-1-1,-2 31 0,22-64 287,-6-1-871,-2 0-1,0 0 0,-2-1 1,1 0-1,-2-1 0,-1 1 1,0-1-1,-1 0 0,-1 0 1,-1-1-1,0-33 0,-4 51-472,-3 9 304,-2 11 103,6-16 56,0 1 0,1-1 0,-1 0-1,1 1 1,0-1 0,0 1 0,0-1 0,0 0-1,0 1 1,1-1 0,-1 1 0,1-1 0,-1 0-1,1 1 1,0-1 0,0 0 0,0 0-1,0 0 1,0 1 0,1-1 0,-1 0 0,0-1-1,1 1 1,0 0 0,-1 0 0,1-1-1,0 1 1,4 2 0,0-2 37,1 0 1,0 0-1,-1 0 1,1-1-1,0 0 1,0 0-1,0-1 1,0 0-1,9-1 1,-9 0-10,0-1 0,1 1 0,-1-2 0,0 1 0,0-1 0,0 0 0,0 0 0,-1-1 0,1 0 0,-1 0 0,0-1 0,0 1 0,-1-1 0,1-1 0,-1 1 0,0-1 0,0 0 0,-1 0 0,0 0 0,0 0 0,0-1 0,-1 0 0,4-10 0,-21 48-206,6-17 87,1 1 1,1 0 0,-6 18 0,11-28 89,0 0-1,1 0 1,-1 0-1,1 0 1,0 0-1,0 0 1,1 0-1,1 7 1,-2-11-123,0 0 0,1 0 0,-1 0 0,1 0 1,-1 0-1,1 0 0,-1 0 0,1 0 1,-1 0-1,1 0 0,0-1 0,0 1 0,-1 0 1,1-1-1,0 1 0,0 0 0,0-1 0,0 1 1,0-1-1,0 1 0,0-1 0,0 0 1,0 1-1,0-1 0,0 0 0,0 0 0,0 1 1,0-1-1,0 0 0,0 0 0,0 0 0,0 0 1,0-1-1,0 1 0,0 0 0,0 0 1,0-1-1,0 1 0,0 0 0,0-1 0,0 1 1,0-1-1,0 0 0,1 0 0,12-12-5102,-3-8-3177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9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15182,'0'0'4036,"14"54"-9673,0-38-3844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39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6342,'0'0'6572,"7"4"-2515,25 16-1628,-31-20-2284,0 1 1,0-1-1,0 1 1,0 0-1,0-1 1,-1 1-1,1 0 1,0 0-1,-1 0 1,1-1-1,-1 1 1,1 0-1,-1 0 1,1 0-1,-1 0 1,1 0-1,-1 0 1,0 0-1,0 0 1,1 0-1,-1 0 1,0 0-1,0 0 1,0 0-1,0 0 1,0 0-1,0 0 1,-1 1-1,1-1 0,0 0 1,0 0-1,-1 0 1,1 0-1,-1-1 1,1 1-1,-1 0 1,1 0-1,-1 0 1,-1 1-1,-31 29 2360,26-25-2117,-40 27 1024,37-28-1287,0 2 0,0 0 0,1 0 0,0 0 0,-12 14 0,21-21-126,0 1-1,-1 0 1,1-1 0,0 1-1,0-1 1,0 1 0,-1 0-1,1-1 1,0 1 0,0 0-1,0-1 1,0 1 0,0 0-1,0-1 1,0 1 0,0 0-1,0-1 1,1 1 0,-1 0-1,0-1 1,0 1 0,0-1-1,1 1 1,-1 0 0,0-1-1,1 1 1,-1-1 0,1 1-1,-1-1 1,1 1 0,-1-1-1,1 1 1,-1-1 0,1 0-1,-1 1 1,1-1 0,-1 0-1,1 1 1,-1-1 0,1 0-1,0 0 1,-1 1 0,1-1-1,1 0 1,36 12 95,-32-11-101,18 5-57,-1-1 0,2-1-1,-1-2 1,0 0 0,1-1 0,31-4 0,-55 3-56,0 0-1,0 0 1,1 0-1,-1 0 0,0-1 1,0 1-1,0 0 1,1-1-1,-1 1 0,0-1 1,0 1-1,0-1 1,0 1-1,0-1 1,0 0-1,0 0 0,0 1 1,0-1-1,0 0 1,0 0-1,0 0 0,0 0 1,-1 0-1,1 0 1,-1 0-1,1 0 1,0 0-1,-1-1 0,0 1 1,1 0-1,-1 0 1,0 0-1,1-1 1,-1 0-1,0-1-539,-1 1 0,1-1 0,-1 1 0,1-1-1,-1 1 1,0 0 0,0-1 0,0 1 0,0 0 0,0-1 0,0 1 0,-1 0 0,1 0-1,-1 0 1,-2-2 0,-16-15-10246</inkml:trace>
  <inkml:trace contextRef="#ctx0" brushRef="#br0" timeOffset="1">70 81 15535,'0'0'7078,"63"11"-5764,-37-8-738,10-1-480,-6 1-64,3-2-1121,-5-1-2018,-2 0-3299,-1-10-6534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0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79 180 17713,'0'0'2685,"-10"9"-1206,4-3-1255,0 0 0,0 0-1,1 0 1,-1 0 0,2 1 0,-1 0 0,1 0 0,-1 0 0,2 1 0,-1-1 0,1 1 0,1 0 0,-1 0 0,1 0-1,1 0 1,-1 1 0,1 9 0,0-16-223,1 0 0,0 0 0,0 0 0,1-1 0,-1 1 1,0 0-1,0 0 0,1 0 0,-1-1 0,1 1 0,0 0 0,-1-1 0,1 1 0,0 0 0,0-1 0,0 1 0,0-1 0,0 0 0,1 1 0,-1-1 0,0 0 0,1 1 0,-1-1 1,1 0-1,-1 0 0,3 1 0,-2-2-65,0 1 1,0-1 0,1 0 0,-1 1 0,0-1-1,0 0 1,0 0 0,1-1 0,-1 1 0,0 0-1,0-1 1,0 1 0,0-1 0,0 0 0,0 0-1,0 0 1,0 0 0,0 0 0,0 0-1,0 0 1,-1-1 0,3-1 0,3-3-402,61-56-1678,-62 56 2274,0-1 0,-1 1 0,1-1-1,-2 0 1,1 0 0,-1-1 0,0 0-1,4-9 1,-8 16-103,0 1-1,0 0 1,0-1-1,0 1 1,0 0-1,0-1 1,0 1-1,0 0 1,0 0-1,-1-1 1,1 1-1,0 0 1,0-1-1,0 1 1,0 0-1,0 0 1,-1-1 0,1 1-1,0 0 1,0 0-1,0-1 1,-1 1-1,1 0 1,0 0-1,0 0 1,-1 0-1,1-1 1,0 1-1,0 0 1,-1 0-1,1 0 1,0 0-1,0 0 1,-1 0-1,1 0 1,0 0-1,-1 0 1,1 0-1,0 0 1,-1 0-1,1 0 1,0 0 0,0 0-1,-1 0 1,1 0-1,0 0 1,-1 0-1,1 0 1,0 0-1,0 0 1,-1 1-1,1-1 1,0 0-1,-1 0 1,1 0-1,0 0 1,0 1-1,0-1 1,-1 1-1,-18 8 132,18-8-118,-1 0 0,1 0 0,-1 1 0,1-1 0,0 0 0,-1 1 0,1-1-1,0 1 1,0 0 0,0-1 0,0 1 0,0 0 0,1 0 0,-1 0 0,0-1 0,1 1 0,0 0 0,-1 0 0,1 0 0,0 0 0,0 0 0,0 0 0,0 0 0,0 0 0,0 0 0,1-1 0,0 4 0,0-4-14,0 1 1,1 0 0,-1-1 0,0 1 0,1-1 0,0 1 0,-1-1-1,1 0 1,0 0 0,0 0 0,0 0 0,-1 0 0,1 0-1,0 0 1,0 0 0,0-1 0,1 1 0,-1-1 0,0 0 0,0 1-1,0-1 1,0 0 0,4-1 0,5 1-228,1 0 0,0-1 0,0-1 0,-1 0 0,1-1 1,-1 0-1,1 0 0,-1-2 0,0 1 0,-1-1 0,1-1 0,-1 0 0,0 0 0,-1-1 1,1 0-1,-1-1 0,8-9 0,32-37 1187,-44 49-967,52-60 103,-53 60-113,-1 0 0,0-1 0,0 1 0,0 0 0,-1-1-1,0 1 1,0-1 0,0 0 0,0 0 0,-1 0 0,1-12 0,-2 18-8,0 0 0,-1 0 0,1-1 0,0 1 0,0 0-1,0 0 1,0-1 0,0 1 0,0 0 0,-1 0 0,1-1 0,0 1 0,0 0 0,0 0 0,-1 0-1,1 0 1,0-1 0,0 1 0,-1 0 0,1 0 0,0 0 0,0 0 0,-1 0 0,1 0 0,0 0-1,0-1 1,-1 1 0,1 0 0,0 0 0,0 0 0,-1 0 0,1 0 0,0 0 0,0 0 0,-1 1-1,1-1 1,0 0 0,-1 0 0,1 0 0,0 0 0,0 0 0,-1 0 0,1 0 0,0 0 0,0 1-1,-1-1 1,-13 8-6,1 10 101,1 0-1,0 0 0,1 1 0,1 0 0,1 1 0,1 0 0,1 1 0,0 0 0,2 0 0,0 0 0,1 0 1,2 1-1,-1 26 0,3-47-88,0 0 1,0 0-1,0-1 1,0 1-1,0 0 1,0 0-1,0 0 1,0-1 0,0 1-1,1 0 1,-1 0-1,0 0 1,1-1-1,-1 1 1,0 0-1,1-1 1,-1 1-1,1 0 1,-1-1-1,1 1 1,-1 0 0,1-1-1,0 1 1,-1-1-1,1 1 1,0-1-1,-1 0 1,1 1-1,0-1 1,-1 0-1,1 1 1,0-1-1,0 0 1,-1 0 0,1 1-1,0-1 1,0 0-1,0 0 1,0 0-1,-1 0 1,1 0-1,0 0 1,0 0-1,1-1 1,-1 1 18,1-1 0,0 1 0,-1-1 0,1 1 0,-1-1 0,1 0 0,-1 1 0,1-1-1,-1 0 1,1 0 0,-1 0 0,0 0 0,0-1 0,1 1 0,-1 0 0,0 0 0,0-1 0,0 1 0,0-1 0,1-1 0,1-9 139,0 1 0,-1-1-1,0 1 1,-1-1 0,0 0 0,-1 0 0,0 0 0,-1 1 0,0-1-1,-1 0 1,0 1 0,-1-1 0,-1 1 0,-7-18 0,11 29-171,0-1 1,0 1 0,0 0 0,0 0 0,0 0 0,0 0-1,0 0 1,0 0 0,0-1 0,0 1 0,0 0-1,0 0 1,0 0 0,0 0 0,0 0 0,0 0 0,0 0-1,0 0 1,0 0 0,-1-1 0,1 1 0,0 0-1,0 0 1,0 0 0,0 0 0,0 0 0,0 0-1,0 0 1,0 0 0,-1 0 0,1 0 0,0 0 0,0 0-1,0 0 1,0 0 0,0 0 0,0 0 0,0 0-1,-1 0 1,1 0 0,0 0 0,0 0 0,0 0 0,0 0-1,0 0 1,0 0 0,0 0 0,-1 0 0,1 0-1,0 0 1,0 0 0,0 0 0,0 0 0,0 0 0,0 0-1,0 0 1,0 0 0,0 1 0,0-1 0,-1 0-1,1 0 1,0 0 0,0 0 0,0 0 0,0 0 0,0 1-1,-2 12-163,5 19-1108,-1-28 787,0 0 1,1-1-1,-1 1 0,1-1 0,0 0 0,0 0 0,0 0 1,0 0-1,1 0 0,-1-1 0,8 5 0,26 9-7514,-11-7-1243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16848,'0'0'10164,"11"-5"-9267,1 0-793,-1-1 1,-1-1-1,1 0 0,-1-1 1,0 0-1,-1 0 0,0-1 1,0 0-1,-1-1 0,10-13 1,-15 18-14,0 1-18,0 0 0,0 0 1,0 0-1,-1-1 0,1 1 0,-1-1 0,0 1 0,-1-1 0,1 0 0,-1 0 0,0 0 0,1-9 0,-2 13-64,0 1 0,-1-1 0,1 1 0,0-1 0,0 1 0,-1-1 0,1 1 0,0-1-1,-1 1 1,1 0 0,0-1 0,-1 1 0,1-1 0,-1 1 0,1 0 0,-1 0 0,1-1 0,-1 1 0,1 0 0,-1 0 0,1-1 0,-1 1 0,1 0 0,-1 0 0,1 0 0,-1 0 0,0 0 0,1 0 0,-1 0 0,1 0 0,-1 0 0,1 0 0,-1 0 0,1 0 0,-1 0-1,1 1 1,-1-1 0,1 0 0,-1 0 0,1 1 0,-1-1 0,1 0 0,-1 1 0,1-1 0,-1 1 0,-25 13-170,19-5 165,1 1 1,0-1 0,0 1 0,1 0 0,1 1-1,-1-1 1,2 1 0,-1 0 0,2 0-1,-1 0 1,1 0 0,1 0 0,0 0 0,1 1-1,0-1 1,1 0 0,0 0 0,3 15-1,-3-22-49,1-1 0,-1 1 0,1-1 0,0 1 0,0-1 0,0 0 0,0 0 0,1 0 0,-1 0 0,1 0 0,0-1 0,0 1 0,0-1 0,0 0 0,0 0 0,0 0 0,0 0 0,5 1 0,-6-2-302,1 0 0,-1 0 1,1 0-1,0 0 0,0-1 0,0 1 1,-1-1-1,1 0 0,0 0 1,0 0-1,0 0 0,-1-1 0,1 1 1,0-1-1,0 1 0,-1-1 0,1 0 1,0 0-1,-1 0 0,1-1 0,-1 1 1,1-1-1,-1 1 0,0-1 1,3-2-1,14-19-4634,1-4-1767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2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85 10858,'-12'4'9309,"10"4"-5967,2-7-3288,0 0-1,1 0 0,-1 0 1,0 0-1,1 0 1,-1-1-1,1 1 1,-1 0-1,1 0 1,-1 0-1,1-1 0,0 1 1,-1 0-1,1-1 1,0 1-1,0-1 1,-1 1-1,1-1 0,0 1 1,0-1-1,0 1 1,1-1-1,6 2 148,0 0-1,1-1 1,-1 0-1,0 0 1,1-1-1,-1 0 1,0-1-1,1 0 1,-1 0-1,0-1 1,0 0-1,0 0 1,0-1-1,0 0 1,0 0-1,-1-1 1,0 0-1,1-1 1,-1 1-1,-1-1 1,1 0-1,-1-1 1,0 0-1,6-7 1,-10 12-153,-1-1-1,0 1 1,0 0 0,0 0-1,-1 0 1,1-1 0,0 1 0,0 0-1,-1-1 1,1 1 0,0-1-1,-1 1 1,0-1 0,1 1-1,-1-1 1,0 1 0,0-1 0,0 1-1,0-1 1,0 1 0,0-3-1,-1 3-29,1 0 0,-1 0 0,0 0 0,0 0 0,1 0 0,-1 0 0,0 0 0,0 1 0,0-1 0,0 0-1,0 1 1,0-1 0,0 0 0,0 1 0,-1-1 0,1 1 0,0 0 0,0-1 0,0 1 0,-2 0-1,-3-1-23,0 0-1,0 1 0,0 0 0,0 0 0,0 0 0,0 1 0,0 0 0,0 0 0,-11 4 0,6 1-9,0 0 0,0 1 0,1 0 0,-1 0 0,2 1 0,-1 0 0,-12 15 0,17-18 5,0 1 0,0 0-1,1 0 1,0 0-1,0 0 1,1 1-1,0-1 1,0 1-1,0 0 1,1 0 0,0 0-1,0 1 1,1-1-1,-1 9 1,2-15-14,0 0 0,0 0 1,0 0-1,0 0 0,0 1 1,1-1-1,-1 0 0,0 0 1,1 0-1,-1 0 0,1 0 1,-1 0-1,1 0 0,0 0 0,-1 0 1,1 0-1,0 0 0,0 0 1,0 0-1,0 0 0,0-1 1,0 1-1,0 0 0,0-1 1,0 1-1,1 0 0,2 0-172,0 1 0,0-1 0,-1-1 1,1 1-1,0 0 0,0-1 0,0 0 0,6 0 0,-1-1-1048,1 0 1,-1-1-1,1 0 0,-1 0 0,0-1 1,14-6-1,9-12-5898,-5-4-3032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2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17232,'0'0'5611,"-9"2"-4490,-30 10-235,39-12-875,-1 1 0,0-1 1,0 0-1,1 0 0,-1 1 0,0-1 0,0 0 0,1 1 0,-1-1 1,0 0-1,1 1 0,-1-1 0,1 1 0,-1-1 0,0 1 0,1 0 0,-1-1 1,1 1-1,-1 0 0,1-1 0,0 1 0,-1 0 0,1-1 0,0 1 0,-1 0 1,1 0-1,0-1 0,0 1 0,0 0 0,0 0 0,0-1 0,0 1 1,0 0-1,0 0 0,0 0 0,0-1 0,0 1 0,0 0 0,0 0 0,1-1 1,-1 1-1,0 0 0,1 0 0,0 1 0,25 28-884,-18-23 492,5 8-96,36 45-226,-46-56 713,0 1-1,0 0 1,0 0 0,-1 0 0,1 0 0,-1 0 0,-1 0 0,1 0 0,-1 1-1,0-1 1,1 7 0,-3-10 99,1 0-1,-1 0 1,0 0 0,0-1-1,0 1 1,0 0-1,0-1 1,0 1 0,0 0-1,0-1 1,-1 0-1,1 1 1,-1-1 0,1 0-1,-1 0 1,0 1-1,1-1 1,-1-1 0,0 1-1,0 0 1,1 0-1,-1-1 1,0 1 0,0-1-1,0 1 1,0-1-1,-3 0 1,-59 8 1688,60-7-1745,-3-1-47,1 1-1,-1-1 1,0 0 0,0 0-1,1-1 1,-1 0-1,1 0 1,-1-1 0,1 1-1,-12-6 1,16 6-221,0 0 1,0-1-1,0 1 0,1-1 1,-1 1-1,0-1 1,1 0-1,-1 0 0,1 0 1,0 1-1,0-1 1,0 0-1,-2-3 0,2 0-603,0 1 0,0-1 0,0 1 0,0-1-1,0 0 1,1 1 0,0-1 0,1-5 0,2-25-7413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3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14125,'0'0'4218,"0"9"-3241,-4 22 198,0 1 0,-14 48 0,9-49-1072,2 1 1,1 0 0,-2 49-1,8-80-103,0 0 0,0 0-1,0-1 1,0 1-1,0 0 1,1 0 0,-1 0-1,0 0 1,1 0 0,-1 0-1,0 0 1,1 0-1,-1 0 1,1-1 0,-1 1-1,1 0 1,0 0 0,-1-1-1,1 1 1,0 0-1,-1-1 1,1 1 0,0-1-1,0 1 1,0-1-1,1 2 1,30 1-283,-25-4 116,-1 0 0,1 0 0,-1-1 1,0 1-1,1-2 0,-1 1 0,11-6 0,-10 2 309,0 0-1,-1 0 0,0 0 1,0-1-1,0 0 1,0 0-1,6-12 1,-10 14 346,0 1-1,0 0 1,0-1 0,0 1 0,-1-1 0,0 0 0,0 1 0,0-1 0,0-6 0,-1 10-301,0 2-204,0 0 22,0-1 0,0 1-1,-1 0 1,1-1 0,0 1-1,0 0 1,0 0 0,0-1-1,0 1 1,0 0-1,1-1 1,-1 1 0,0 0-1,0 0 1,0-1 0,1 1-1,-1 0 1,0-1 0,1 1-1,-1-1 1,1 1 0,-1 0-1,0-1 1,1 1 0,0-1-1,-1 1 1,1-1 0,-1 0-1,1 1 1,-1-1 0,1 1-1,0-1 1,-1 0-1,1 1 1,0-1 0,-1 0-1,1 0 1,0 0 0,-1 0-1,1 0 1,0 1 0,0-1-1,-1 0 1,1 0 0,0-1-1,0 1 1,-1 0 0,2 0-1,1 0 67,0 0-1,0 1 1,0-1-1,0-1 1,0 1-1,0 0 1,0-1-1,0 0 1,0 1-1,0-1 1,3-2-1,-5 3-56,1-1-1,0-1 1,-1 1-1,1 0 1,-1 0 0,1 0-1,-1-1 1,1 1-1,-1-1 1,0 1-1,0-1 1,0 0 0,0 1-1,0-1 1,0 0-1,0 0 1,-1 0 0,1 1-1,-1-1 1,1 0-1,-1-3 1,-30 5-462,24 3 463,0-1 1,1 1-1,-1 0 1,1 0-1,0 1 1,0-1 0,0 1-1,0 0 1,0 1-1,1-1 1,0 1 0,0 0-1,0 0 1,-4 8-1,6-10 9,0-1 0,1 1 0,-1-1 0,1 1-1,0 0 1,0-1 0,0 1 0,0 0 0,0 0-1,0 0 1,1 0 0,-1 0 0,1 0 0,0 0 0,0 0-1,0 0 1,1 0 0,-1 0 0,0-1 0,1 1-1,0 0 1,0 0 0,0 0 0,0 0 0,0-1-1,1 1 1,-1 0 0,1-1 0,0 1 0,-1-1 0,1 0-1,2 2 1,7 4-83,-1-1 0,1-1 0,0 0 0,0-1 0,1 0 0,21 7 0,3-3-2770,-2-4-3308,-3-4-5688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5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26 10634,'1'-26'7562,"1"39"-4968,1 46-1657,-6-14 136,-2-1 0,-1 0-1,-19 66 1,11-56-29,-9 89 1,22-142-1020,1 1 1,0-1-1,-1 0 1,1 0 0,0 1-1,0-1 1,0 0-1,0 1 1,0-1 0,0 0-1,0 1 1,1-1 0,-1 0-1,0 1 1,1-1-1,-1 0 1,1 0 0,-1 0-1,1 0 1,0 1-1,0-1 1,-1 0 0,1 0-1,0 0 1,0 0-1,2 1 1,-1-2 11,0 0 0,0 0 1,0 0-1,0 0 0,0 0 0,0-1 1,0 1-1,0-1 0,0 1 0,0-1 0,0 0 1,-1 0-1,1 0 0,0 0 0,0 0 0,-1 0 1,3-2-1,7-4-160,5-4 266,1 0-1,0 2 1,28-12-1,-36 17-848,1 2 0,0-1-1,0 1 1,0 1 0,15-1 0,-3 1-3357,2-4-1921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6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13 16335,'0'0'2830,"-11"-1"-823,6 0-1840,-1 0 0,0 0 1,-1 0-1,1 1 1,0 0-1,0 0 1,0 0-1,0 1 1,0-1-1,0 2 1,0-1-1,0 1 1,0 0-1,0 0 1,0 0-1,1 1 1,-1 0-1,-9 7 1,11-7-80,0 1 1,0 0 0,0 1-1,0-1 1,1 1 0,0-1-1,0 1 1,0 0 0,1 0-1,-1 0 1,1 1 0,0-1 0,1 1-1,0-1 1,-1 1 0,2-1-1,-2 12 1,3-16-78,-1 0 0,1 0 0,-1 1 0,1-1-1,0 0 1,-1 0 0,1-1 0,0 1 0,0 0 0,-1 0 0,1 0 0,0 0 0,0-1 0,0 1 0,0 0-1,0-1 1,0 1 0,0-1 0,1 1 0,-1-1 0,0 0 0,0 1 0,0-1 0,0 0 0,0 0 0,1 0 0,-1 0-1,0 0 1,0 0 0,0 0 0,1 0 0,-1 0 0,0 0 0,0-1 0,2 0 0,4 1 88,0-1 0,-1-1 0,1 1 0,-1-1 0,11-4 0,-5-2-53,0 0-1,-1 0 1,-1-1-1,1 0 0,-1-1 1,-1 0-1,0 0 0,0-1 1,-1 0-1,0-1 1,10-21-1,-71 120-744,33-37 804,19-46-82,0-1 1,0 0-1,1 0 1,-1 0 0,1 1-1,-1-1 1,1 0 0,0 0-1,1 1 1,-1-1-1,0 0 1,1 0 0,0 1-1,1 2 1,-1-4 4,1-1 1,0 1-1,0-1 0,0 0 1,-1 0-1,1 0 0,0 0 1,0 0-1,1 0 1,-1-1-1,0 1 0,0-1 1,0 1-1,0-1 0,0 0 1,1 0-1,-1 0 1,0 0-1,0 0 0,0-1 1,1 1-1,1-1 1,51-11 455,-32 2-457,-1-2-1,0 0 1,-1-1 0,-1-1-1,38-33 1,-58 47-27,0-1-1,0 1 1,1-1-1,-1 1 1,0-1 0,1 1-1,-1 0 1,0-1-1,1 1 1,-1 0 0,0-1-1,1 1 1,-1 0-1,1-1 1,-1 1 0,1 0-1,-1 0 1,1-1 0,-1 1-1,1 0 1,-1 0-1,1 0 1,-1 0 0,1 0-1,-1 0 1,1 0-1,-1 0 1,1 0 0,-1 0-1,1 0 1,0 0-1,-1 0 1,1 0 0,-1 0-1,1 1 1,-1-1-1,1 0 1,0 1 0,2 22-26,-1 6 22,-2-28 6,1 0-1,-1 0 1,0 0 0,0-1-1,1 1 1,-1 0 0,1 0-1,-1 0 1,1-1 0,-1 1-1,1 0 1,-1-1 0,1 1-1,-1 0 1,1-1 0,0 1-1,-1-1 1,1 1 0,0-1-1,0 1 1,0-1 0,-1 0-1,1 1 1,0-1 0,0 0-1,1 1 1,4-1-16,-1 0 0,1 0-1,-1-1 1,0 0 0,1 0 0,-1 0 0,0 0 0,0-1-1,1 0 1,-1 0 0,-1-1 0,1 1 0,0-1 0,-1 0-1,1 0 1,-1-1 0,0 1 0,8-9 0,14-9-246,-31 56-524,3-30 762,0 0 1,0 0 0,1 0-1,0 1 1,0-1 0,0 9-1,3-13-351,0-1-1,0 0 0,0 1 1,0-1-1,0 0 0,0 0 0,0 0 1,0 0-1,0-1 0,0 1 1,0-1-1,0 1 0,-1-1 1,4-1-1,49-31-10271,-24 11-85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6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210 116 15855,'0'0'4922,"-9"3"-3561,-7 2-847,0 1 0,1 1 0,0 1-1,1 0 1,-1 1 0,-14 12 0,22-17-370,1 1-1,-1 1 1,1-1 0,0 1 0,1 0 0,0 1 0,0-1 0,0 1 0,0 0 0,1 0 0,0 0 0,1 1-1,0-1 1,0 1 0,-3 14 0,6-22-138,0 1-1,0 0 1,0 0-1,0 0 1,0-1 0,0 1-1,0 0 1,0 0-1,0 0 1,0-1-1,1 1 1,-1 0-1,0 0 1,1-1 0,-1 1-1,0 0 1,1 0-1,-1-1 1,1 1-1,-1-1 1,1 1-1,-1 0 1,1-1 0,-1 1-1,1-1 1,0 1-1,-1-1 1,2 1-1,27 2 182,-20-4-142,0-1 0,-1 0-1,1 0 1,14-6-1,4-7-28,-1 0 0,0-2-1,-1-1 1,-1-1-1,-1-1 1,-1-1-1,0-1 1,-2-1 0,0 0-1,-2-2 1,24-41-1,-37 47 14,-14 14-85,6 5 45,1 1 0,-1 0 1,0 0-1,1 0 1,-1 0-1,1 0 0,0 0 1,-1 1-1,1-1 1,0 1-1,-4 2 0,-4 5 21,0 1 0,1-1 0,0 1 0,1 1-1,0 0 1,0 0 0,1 0 0,0 1 0,1 0-1,1 0 1,0 1 0,1 0 0,0 0-1,1 0 1,0 0 0,1 0 0,-1 21 0,3-31-142,0 1 0,1-1 1,-1 1-1,1-1 1,0 1-1,0-1 1,0 0-1,0 1 1,0-1-1,1 0 0,-1 0 1,1 0-1,0 0 1,0 0-1,0 0 1,0-1-1,4 4 1,-3-4-839,0 1 1,0-1 0,1 0 0,-1 0 0,1 0 0,-1 0 0,1 0-1,0-1 1,6 2 0,20 1-12873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7.5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96 13196,'0'-11'1565,"0"-45"1712,0 27 4667,-1 44-7642,-1-1 0,-1 1 0,0-1 0,-1 0 1,-5 15-1,3-14 27,1 0 1,1 0-1,1 1 1,0-1 0,-1 19-1,4-33-316,0 1 0,0-1-1,0 0 1,0 0 0,0 1-1,0-1 1,0 0 0,1 0 0,-1 1-1,0-1 1,1 0 0,-1 0-1,1 0 1,-1 1 0,1-1 0,-1 0-1,1 0 1,0 0 0,0 0-1,-1 0 1,1 0 0,0 0-1,0-1 1,0 1 0,0 0 0,0 0-1,2 0 1,33 1 226,-18-3-156,37-5-174,-37 3-252,0 1 0,28 0 0,-42 2 291,-1 0 0,1 0 0,0 1 0,0 0 0,0-1 0,-1 1 0,1 1 0,0-1 0,-1 0 1,1 1-1,-1 0 0,1 0 0,-1 0 0,0 0 0,0 0 0,0 1 0,3 2 0,-4-2 109,0 0-1,-1 0 1,1 0 0,-1 0-1,0 1 1,1-1 0,-1 0-1,-1 1 1,1-1 0,0 1-1,-1-1 1,0 1 0,0-1-1,0 1 1,0-1 0,-1 1-1,1-1 1,-1 1 0,0-1-1,0 0 1,0 1 0,0-1-1,0 0 1,-1 0 0,0 1-1,0-1 1,0-1 0,0 1-1,0 0 1,0 0 0,-1-1-1,1 1 1,-1-1 0,0 0-1,1 0 1,-1 0 0,0 0-1,-6 2 1,-6 1 211,1 0 0,-1-2 1,0 0-1,-25 2 0,34-4-213,0 0 0,0-1-1,0 0 1,0 0 0,0-1 0,0 1-1,0-1 1,1-1 0,-1 1-1,0-1 1,1 0 0,-1 0 0,1-1-1,-10-5 1,15 8-174,-1 0 0,1 0 0,-1-1 0,1 1 1,-1 0-1,1-1 0,-1 1 0,1 0 0,-1-1 0,1 1 0,-1-1 0,1 1 1,0-1-1,-1 1 0,1-1 0,0 1 0,-1-1 0,1 1 0,0-1 0,0 1 0,0-1 1,-1 0-1,1 1 0,0-1 0,0 1 0,0-1 0,0 0 0,0 1 0,0-1 0,0 0 1,0 1-1,0-1 0,1 1 0,-1-1 0,0 0 0,0 1 0,1-2 0,19-3-7113,-5 5 1173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8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12396,'0'0'10031,"8"-10"-8563,-4 5-1343,0 0 1,0 0-1,0 1 0,1 0 1,0-1-1,0 1 1,0 1-1,0-1 1,0 1-1,1 0 1,-1 0-1,1 1 0,0 0 1,0 0-1,0 0 1,0 0-1,11 0 1,-9 1 51,1 0 0,-1 1 0,0 0 0,1 1 0,-1 0 0,12 2 0,-18-2-168,-1 0 0,1-1 0,-1 1 0,1 0 0,0 0 0,-1 0 0,0 0 1,1 0-1,-1 0 0,0 1 0,1-1 0,-1 0 0,0 1 0,0-1 0,0 1 0,0-1 0,-1 1 0,1-1 0,0 1 0,0 0 0,-1-1 0,1 1 1,-1 0-1,0 0 0,0-1 0,1 1 0,-1 0 0,0 0 0,0-1 0,0 1 0,-1 0 0,1 0 0,0-1 0,-1 1 0,1 0 0,-2 2 1,0 1 100,0 1 1,-1-1 0,0 1-1,0-1 1,0 0 0,0 0-1,-1-1 1,-7 9 0,7-10-58,1 1 0,0-1 0,0 1 0,0-1 0,0 1 1,1 0-1,-1 0 0,1 0 0,0 1 0,0-1 0,1 0 1,-1 1-1,0 7 0,2-11-43,1 0 0,-1 0 0,1 0 0,0 1 0,-1-1 1,1 0-1,0 0 0,0 0 0,0 0 0,0 0 0,0-1 0,0 1 0,0 0 0,0 0 0,0-1 1,0 1-1,0 0 0,0-1 0,1 1 0,-1-1 0,0 0 0,0 1 0,1-1 0,-1 0 1,0 0-1,1 0 0,-1 0 0,0 0 0,2 0 0,48 2-136,-42-2-56,69-5-5063,-69 3 3849,0 0 0,0-1 0,0 0 0,-1 0 0,1 0 0,12-8 0,5-7-4818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8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153 152 4773,'0'0'16757,"-10"-1"-15305,6 1-1384,0 0 0,0 0 0,-1 0 1,1 1-1,0-1 0,0 1 0,0 0 0,0 0 1,0 1-1,0-1 0,0 1 0,0 0 1,0 0-1,1 0 0,-1 0 0,1 1 0,-1 0 1,1-1-1,0 1 0,0 0 0,0 1 0,1-1 1,-1 0-1,1 1 0,0-1 0,0 1 0,0 0 1,0 0-1,1 0 0,-1 0 0,1 0 1,0 0-1,0 0 0,1 0 0,-1 8 0,1-11-55,1-1-1,-1 1 0,1 0 1,-1-1-1,1 1 0,0 0 1,-1-1-1,1 1 0,0-1 1,0 1-1,-1-1 0,1 0 1,0 1-1,0-1 0,0 0 1,0 1-1,-1-1 0,1 0 0,0 0 1,0 0-1,0 0 0,0 0 1,0 0-1,-1 0 0,1 0 1,0 0-1,0 0 0,0 0 1,0-1-1,0 1 0,-1 0 1,2-1-1,32-8 206,-14-4-286,-15 9-203,0 1 1,0 0-1,0 0 0,0 0 0,0 1 0,1-1 1,-1 1-1,1 1 0,6-2 0,-11 3 246,0 0 0,-1 0 0,1 0-1,0 1 1,0-1 0,-1 0 0,1 1 0,0-1-1,-1 0 1,1 1 0,0-1 0,-1 1 0,1-1 0,-1 1-1,1-1 1,-1 1 0,1 0 0,-1-1 0,1 1 0,-1-1-1,1 1 1,-1 0 0,0 0 0,0-1 0,1 1 0,-1 0-1,0 0 1,0-1 0,0 1 0,0 0 0,0 0-1,0-1 1,0 2 0,1 33-532,-1-27 507,1 25 551,-2 0-1,-1 0 1,-1 0-1,-2-1 1,-2 0-1,0 0 1,-2 0-1,-2-1 1,0 0-1,-3-1 1,-20 35-1,27-52-207,3-6-202,0 0 0,0 0 0,-1 0-1,0-1 1,0 0 0,0 0 0,-1 0-1,0 0 1,0-1 0,-10 7 0,15-11-89,0-1-1,1 0 1,-1 0 0,1 0 0,-1 0 0,1 0 0,-1 0-1,1 0 1,-1 0 0,1 0 0,-1 0 0,1 0-1,-1-1 1,1 1 0,-1 0 0,1 0 0,-1 0-1,1-1 1,-1 1 0,1 0 0,-1-1 0,1 1 0,-1 0-1,1-1 1,0 1 0,-1 0 0,1-1 0,0 1-1,-1-1 1,1 1 0,0-1 0,0 1 0,-1-1-1,1 1 1,0-1 0,0 1 0,0-1 0,0 1-1,0-1 1,-1 1 0,1-1 0,0 1 0,0-1 0,0 1-1,1-1 1,-1 0 0,-1-33-435,1 27 370,2-18-203,0 1 1,2 0 0,1 1-1,0-1 1,2 1-1,1 0 1,0 0 0,2 1-1,1 0 1,0 1-1,2 0 1,26-33 0,18-15 253,2 3 1,77-65 0,-92 89 153,-31 30-104,-8 9-21,-1 0-1,1-1 0,-1 0 1,0 0-1,-1 0 1,1 0-1,-1-1 0,0 0 1,0 1-1,0-1 0,3-10 1,-6 14-16,0 1 0,0 0-1,0-1 1,0 1 0,0 0 0,0-1 0,0 1 0,0 0 0,0 0-1,-1-1 1,1 1 0,0 0 0,0 0 0,0-1 0,-1 1 0,1 0 0,0 0-1,0-1 1,0 1 0,-1 0 0,1 0 0,0 0 0,-1 0 0,1-1-1,0 1 1,0 0 0,-1 0 0,1 0 0,0 0 0,-1 0 0,1 0-1,0 0 1,-1 0 0,1 0 0,0 0 0,-1 0 0,1 0 0,0 0-1,-1 0 1,1 0 0,0 0 0,0 0 0,-1 0 0,1 0 0,0 1 0,-1-1-1,1 0 1,0 0 0,0 0 0,-1 1 0,1-1 0,-20 8-62,5 4 165,0 0 0,1 1 1,0 1-1,1 0 0,0 1 1,1 0-1,1 1 0,0 0 1,1 1-1,1 0 0,1 1 1,-10 29-1,15-41-69,1 0 0,1 0 0,-1 0 1,1 0-1,0 1 0,1-1 0,-1 0 1,1 0-1,0 1 0,1-1 0,-1 0 0,4 12 1,-3-15-29,1 0 1,0 0-1,-1 0 1,1 0-1,0 0 1,1-1-1,-1 1 1,0-1-1,1 0 1,-1 1-1,1-1 1,0 0-1,-1-1 1,1 1 0,0 0-1,0-1 1,1 0-1,-1 1 1,0-1-1,0 0 1,0-1-1,1 1 1,-1-1-1,6 1 1,63 0-5389,-33-3-2381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49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19506,'0'0'9225,"-9"48"-9385,18-47-3267,2-1-4741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10794,'0'0'1442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0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120 184 3075,'0'0'10629,"1"-9"-6764,0-1-3509,-1 5 64,1 1-1,-1-1 1,1 0 0,-1 0 0,-1 0-1,1 1 1,-2-7 0,2 10-325,-1-1-1,0 1 1,1 0 0,-1-1 0,0 1 0,0 0-1,1 0 1,-1-1 0,0 1 0,0 0 0,-1 0-1,1 0 1,0 0 0,0 0 0,0 0 0,-1 1-1,1-1 1,0 0 0,-1 1 0,1-1 0,0 1-1,-1-1 1,1 1 0,-1-1 0,1 1 0,-1 0-1,1 0 1,-1 0 0,1 0 0,-1 0 0,-1 0-1,-1 1-69,1 0 0,-1 1 0,1-1 0,0 0 0,-1 1 0,1 0 0,0 0 0,0 0 0,0 0 0,0 0 0,1 1 0,-1-1 0,1 1 0,-1-1 0,1 1 0,0 0 0,0 0 0,0 0-1,-2 4 1,1-2 141,0 1-1,0-1 0,1 1 0,-1 0 1,1 0-1,0 0 0,1 0 0,-1 0 1,1 0-1,0 12 0,1-18-148,1 1 0,-1 0 0,1 0 0,-1-1 0,1 1 0,-1 0-1,1-1 1,0 1 0,-1-1 0,1 1 0,0-1 0,-1 1 0,1-1 0,0 1 0,0-1 0,-1 0-1,1 1 1,0-1 0,0 0 0,0 0 0,0 1 0,-1-1 0,1 0 0,0 0 0,0 0 0,0 0-1,0 0 1,0 0 0,0-1 0,0 1 0,30-3 281,-16-1-252,-1-1 1,0 0-1,0-1 0,0-1 0,-1 0 0,0-1 0,-1 0 0,14-11 0,0-2-17,0-2 0,32-37 0,-40 36 50,5-5-252,-23 29 170,0 0 0,0 0 0,0 0 0,0 0 0,0 0 0,0 0 1,0 1-1,0-1 0,0 0 0,0 0 0,0 0 0,0 0 0,0 0 0,0 0 0,0 0 0,0 0 0,1 0 1,-1 0-1,0 0 0,0 0 0,0 0 0,0 1 0,0-1 0,0 0 0,0 0 0,0 0 0,0 0 0,0 0 1,0 0-1,0 0 0,0 0 0,0 0 0,1 0 0,-1 0 0,0 0 0,0 0 0,0 0 0,0 0 1,0 0-1,0 0 0,0 0 0,0 0 0,0 0 0,0 0 0,1 0 0,-1 0 0,0 0 0,0 0 0,0 0 1,0 0-1,0 0 0,0 0 0,0 0 0,0 0 0,0-1 0,0 1 0,-7 22-191,-1-3 199,-2 1 81,1 1-1,1 0 1,2 1-1,0 0 1,0 0-1,2 0 1,-1 25-1,5-45-70,0 0 1,0 0-1,0-1 1,0 1-1,0 0 0,1-1 1,-1 1-1,0 0 1,1-1-1,0 1 0,-1 0 1,1-1-1,0 1 1,0-1-1,0 1 0,0-1 1,0 0-1,0 1 0,0-1 1,0 0-1,1 0 1,-1 0-1,0 0 0,3 2 1,-1-2 5,0 0 1,0 0-1,0 0 0,1 0 1,-1-1-1,0 1 0,1-1 1,-1 0-1,0 0 0,1 0 1,5-1-1,1-1-1,1 0 0,-1-1 0,0 0 0,0-1 0,-1 0 0,1 0 0,11-7 0,-10 3-43,0 0 1,0 0-1,-1-1 1,0 0-1,0-1 1,-1 0-1,0-1 0,11-17 1,-19 26-31,-3 3 40,-1 0 0,1 0 1,0 0-1,0 0 0,1 1 1,-1-1-1,0 1 0,0-1 1,1 1-1,-1-1 0,1 1 1,-1 0-1,1 0 0,-1 0 1,1 0-1,-1 2 0,-16 34 74,17-36-44,-1 1 1,2 0-1,-1-1 1,0 1-1,0 0 1,1 0-1,0 0 1,-1-1-1,1 1 0,0 0 1,1 3-1,-1-5-13,0 1-1,1-1 1,-1 0-1,0 0 1,1 0-1,-1 0 1,1 0-1,0 0 0,-1 0 1,1 0-1,0 0 1,-1-1-1,1 1 1,0 0-1,0 0 0,0 0 1,0-1-1,0 1 1,2 0-1,1 1-75,1-1-1,-1 0 1,0-1 0,1 1-1,0-1 1,-1 0 0,1 0-1,-1 0 1,1 0 0,-1-1-1,1 0 1,7-2 0,-7 1 63,1 0 0,0-1 1,-1 1-1,0-1 0,0 0 0,0 0 1,0-1-1,0 1 0,-1-1 1,1 0-1,-1 0 0,0-1 0,0 1 1,-1-1-1,1 0 0,-1 0 1,0 0-1,2-7 0,-3 8 85,0 0 1,-1 1-1,0-1 0,0 0 0,0 0 1,0 0-1,0 0 0,-1 0 1,0 0-1,0 0 0,0 0 0,0 0 1,-1 0-1,1 1 0,-1-1 0,0 0 1,0 0-1,-1 0 0,1 1 0,-1-1 1,0 0-1,0 1 0,0 0 1,0-1-1,0 1 0,-1 0 0,-5-5 1,23 14-319,1 0 1,-1-1 0,1-1 0,-1 0 0,23 1 0,10-2-3998,4-2-3149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0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17392,'0'0'5648,"4"10"-5087,2 17 194,-1 0 0,-2 0-1,0 0 1,-3 52 0,2 12 468,-2-89-1192,0 1 0,0-1 0,1 1 0,-1-1 0,0 1 0,1-1-1,0 1 1,-1-1 0,1 1 0,0-1 0,1 0 0,-1 1 0,0-1 0,0 0 0,1 0 0,0 0 0,-1 0 0,1 0 0,0-1 0,0 1 0,2 2 0,-2-4-1,0 1 0,0-1-1,0 1 1,-1-1 0,1 0 0,0 0 0,0 0-1,0 0 1,0 0 0,0 0 0,-1 0-1,1-1 1,0 1 0,0-1 0,-1 1 0,1-1-1,0 0 1,0 0 0,-1 0 0,1 0-1,-1 0 1,1 0 0,-1 0 0,1 0 0,-1 0-1,0-1 1,0 1 0,1-1 0,0-1 0,8-9-73,-1-1 1,-1 0-1,0 0 1,0-1 0,-1 0-1,-1-1 1,-1 1-1,0-1 1,0 0 0,-2 0-1,0-1 1,0 1-1,-2-1 1,0 1 0,-1-1-1,-3-27 1,3 43 29,0-1 0,0 1 0,0 0 0,0-1 0,0 1 0,0 0 0,0-1 0,0 1-1,0 0 1,0 0 0,-1-1 0,1 1 0,0 0 0,0-1 0,0 1 0,-1 0 0,1 0 0,0-1 0,0 1 0,-1 0 0,1 0 0,0 0 0,-1-1 0,1 1 0,0 0 0,0 0 0,-1 0 0,1 0 0,0 0 0,-1 0-1,1-1 1,0 1 0,-1 0 0,1 0 0,0 0 0,-1 0 0,1 0 0,0 0 0,-1 0 0,1 1 0,0-1 0,-1 0 0,1 0 0,0 0 0,-1 0 0,1 0 0,0 0 0,-1 1 0,1-1 0,0 0 0,0 0 0,-1 0 0,1 1-1,0-1 1,0 0 0,-1 0 0,1 1 0,-14 15-212,8-4 192,1 0 0,0 0 1,1 1-1,1 0 0,0 0 1,0 0-1,0 13 0,-1 97 111,4-94-28,0-24-256,0 1-1,0-1 1,1 1-1,-1-1 1,1 0 0,0 1-1,1-1 1,0 0-1,-1 1 1,2-1 0,3 7-1,-12-47-1176,-10-7 1433,10 28 168,1 0 0,0-1 0,1 1 0,0-1 0,2 0-1,-2-18 1,27 36-1542,60 26-9400,-48-20 4536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1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58 4100,'0'0'14782,"-3"-9"-12818,1 5-1751,-1 1-1,1-1 0,-1 0 1,1 0-1,-1 1 1,0-1-1,0 1 0,-1 0 1,1 0-1,-1 0 0,-6-3 1,8 5-185,1 0 1,-1 1 0,0-1 0,1 1 0,-1-1-1,0 1 1,0-1 0,1 1 0,-1 0-1,0 0 1,0 0 0,1 0 0,-1 0 0,0 1-1,0-1 1,1 0 0,-1 1 0,0-1-1,1 1 1,-1 0 0,0 0 0,1-1 0,-1 1-1,1 0 1,-1 0 0,1 1 0,0-1 0,-1 0-1,1 0 1,0 1 0,0-1 0,0 0-1,0 1 1,0-1 0,0 1 0,0 0 0,0-1-1,1 1 1,-2 3 0,0-2 41,1 0 1,-1 0-1,1 0 0,-1 1 1,1-1-1,0 0 0,1 1 1,-1-1-1,0 1 1,1-1-1,0 1 0,0-1 1,0 1-1,0 0 0,0-1 1,1 1-1,0-1 1,0 1-1,1 4 0,0-5-38,0-1 0,0 0-1,0 1 1,0-1 0,0 0-1,0 0 1,1 0-1,-1 0 1,1 0 0,-1-1-1,1 1 1,0-1 0,-1 0-1,1 1 1,0-1 0,0-1-1,0 1 1,0 0 0,0-1-1,0 1 1,0-1 0,4 0-1,10-1 9,-1 0 1,1-1-1,-1 0 0,0-2 0,1 0 1,-2 0-1,1-2 0,0 0 0,-1-1 1,18-11-1,-3 4-18,-11 10-515,-12 11 250,-10 28 173,2-32 60,0 0 0,0-1-1,1 1 1,-1 0 0,1-1-1,0 1 1,0 0 0,0 0-1,0 0 1,0-1 0,1 1-1,0 4 1,1-6-208,-1-1-1,0 1 0,1-1 1,-1 1-1,1-1 1,-1 1-1,1-1 1,-1 0-1,1 0 0,-1 1 1,1-1-1,-1 0 1,1-1-1,-1 1 1,1 0-1,-1 0 0,0 0 1,1-1-1,2 0 1,27-10-3749,-4-5-2189,6-3-3570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2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112 152 8936,'0'0'11478,"-10"6"-10731,9-6-753,-13 9 633,0 0 0,-21 19 0,32-26-465,0 0 1,0 1-1,0-1 1,1 1-1,-1 0 1,1 0-1,-1 0 0,1 0 1,0 0-1,0 0 1,1 1-1,-1-1 1,1 1-1,0-1 1,0 1-1,0-1 0,0 1 1,0 0-1,1 0 1,0-1-1,-1 1 1,2 5-1,-1-9-150,1 1 0,0 0 1,0 0-1,0 0 0,-1 0 0,1 0 0,0-1 1,0 1-1,0 0 0,0-1 0,0 1 0,0-1 1,0 1-1,1-1 0,-1 0 0,0 1 0,0-1 1,0 0-1,0 0 0,0 0 0,1 0 0,-1 0 1,0 0-1,2 0 0,31-3 158,-25 1-220,-1-2 0,0 1 0,0-1 1,0 0-1,0-1 0,-1 0 0,0 0 0,0 0 0,0-1 0,0 0 0,-1-1 0,0 1 0,6-9 1,0-1 22,-1-1 0,0 0 0,-1 0 0,14-34 0,-18 29 84,-15 29 87,-17 32-35,19-25 98,0 0-1,2 0 1,0 1-1,0 0 1,2 0 0,-1 1-1,2-1 1,0 0-1,1 17 1,1-29-194,0-1 1,0 1-1,0-1 0,1 1 1,-1-1-1,1 1 0,0-1 1,-1 0-1,1 1 0,0-1 1,1 0-1,-1 0 1,0 0-1,0 0 0,1 0 1,-1 0-1,1 0 0,0 0 1,3 2-1,-1-1 7,0-1 0,0 1 0,0-1 0,0 0 0,1-1 0,-1 1 0,1-1 0,-1 0 0,1 0 0,4 1 0,1-1-6,-1-1 1,0 0-1,1 0 1,-1 0-1,0-2 1,0 1-1,0-1 0,0 0 1,0-1-1,13-5 1,-8 1-7,-1-1 1,-1 0-1,1-1 0,20-19 0,-29 24 5,0 0-1,0-1 0,-1 1 1,1-1-1,-1 1 0,0-1 1,0 0-1,-1 0 0,1-1 1,-1 1-1,-1 0 0,1-1 1,-1 1-1,1-1 0,-2 1 0,1-7 1,-1 10-13,0 0 1,0 1 0,0-1 0,0 1-1,0-1 1,-1 0 0,1 1-1,-1-1 1,1 1 0,-1-1-1,0 1 1,1 0 0,-1-1-1,0 1 1,0-1 0,0 1 0,0 0-1,0 0 1,0 0 0,-1 0-1,1 0 1,0 0 0,-1 0-1,1 0 1,0 0 0,-1 0 0,1 1-1,-1-1 1,1 1 0,-1-1-1,1 1 1,-1-1 0,0 1-1,1 0 1,-3 0 0,2 0-14,0 0 0,0 0 1,0 0-1,-1 0 0,1 1 1,0-1-1,0 1 0,0-1 1,-1 1-1,1 0 0,0 0 1,0 0-1,0 0 0,1 0 1,-1 0-1,0 1 0,0-1 1,1 1-1,-1-1 0,0 1 1,1 0-1,0-1 0,-1 1 1,1 0-1,-2 4 0,0 0 34,0 1-1,1-1 0,0 1 0,0 0 1,1 0-1,0-1 0,0 1 0,0 0 0,1 0 1,0 0-1,0 0 0,3 11 0,-2-15-5,0-1 0,0 1 0,0 0-1,0 0 1,1-1 0,0 1 0,-1-1-1,1 1 1,0-1 0,0 0 0,0 1-1,1-1 1,-1 0 0,0-1 0,1 1 0,-1 0-1,1-1 1,0 1 0,-1-1 0,1 0-1,0 0 1,0 0 0,0 0 0,0 0 0,0-1-1,0 0 1,0 1 0,0-1 0,0 0-1,4-1 1,7 1 1,1-1 1,-1-1-1,0 0 0,0-1 0,0 0 0,0-1 1,-1-1-1,0 0 0,0-1 0,0 0 0,0-1 1,-1 0-1,0-1 0,-1-1 0,0 0 0,0 0 1,-1-1-1,0 0 0,0-1 0,-2 0 0,1-1 1,-1 1-1,-1-2 0,0 1 0,-1-1 0,0 0 1,6-22-1,-10 30-35,-1 0 1,0 1-1,0-1 0,-1 0 0,1 0 1,-1 1-1,0-1 0,0 0 1,-1 0-1,1 0 0,-3-6 1,3 9 10,-1 1 0,0 0 0,0-1 0,0 1 0,0 0 0,0-1 0,0 1 0,0 0 0,-1 0 0,1 0 0,0 0 0,-1 0 0,1 0 0,0 0 0,-1 1 0,1-1 0,-1 0 0,0 1 0,1-1 0,-1 1 0,1 0 0,-1-1 0,0 1 0,1 0 0,-1 0 0,0 0 0,1 0-1,-1 0 1,0 1 0,1-1 0,-1 0 0,1 1 0,-1-1 0,1 1 0,-3 1 0,-3 0-8,1 1 0,0 0-1,0 1 1,0 0 0,0 0-1,0 0 1,1 0 0,0 1-1,0 0 1,0 0 0,0 0-1,1 1 1,-6 9 0,3-4 35,0 1 0,0 0 0,2 0-1,-1 0 1,2 1 0,-5 16 0,8-24 4,-1-1-1,1 1 0,1-1 1,-1 1-1,1 0 1,0-1-1,0 1 0,0-1 1,1 1-1,-1 0 1,1-1-1,0 1 0,1-1 1,-1 1-1,1-1 0,0 0 1,0 0-1,0 0 1,0 0-1,5 5 0,-2-4-194,0-1-1,0 1 0,1-1 0,0-1 1,0 1-1,0-1 0,0 0 0,1 0 1,-1-1-1,1 0 0,0 0 0,0 0 1,7 0-1,10 1-3804,1-1 0,30-1 0,-21-1-2227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24 12492,'0'0'5125,"-9"-4"-1848,0 0-2822,1 1-1,-1 0 0,0 0 1,0 1-1,-11-1 0,18 3-415,1-1 1,-1 1-1,0 0 0,0 0 1,1 0-1,-1 0 0,0 0 0,0 0 1,1 0-1,-1 1 0,0-1 1,1 1-1,-1-1 0,0 1 0,1 0 1,-1-1-1,0 1 0,1 0 1,0 0-1,-1 0 0,1 0 0,-1 0 1,1 1-1,0-1 0,0 0 0,0 1 1,0-1-1,0 0 0,0 1 1,0-1-1,0 1 0,0 0 0,1-1 1,-1 1-1,1 0 0,-1-1 1,1 1-1,0 0 0,-1 0 0,1-1 1,0 1-1,0 2 0,1-2-55,-1 0 0,1-1-1,-1 1 1,1 0 0,0 0 0,-1-1-1,1 1 1,0-1 0,0 1-1,0-1 1,0 1 0,0-1-1,1 1 1,-1-1 0,0 0 0,1 0-1,-1 0 1,0 1 0,1-2-1,0 1 1,1 1 0,44 20-1827,-28-14 665,-1 0 322,-8-5 579,0 1 0,-1 1 0,1 0 1,-1 0-1,0 1 0,0 0 0,-1 0 0,0 1 0,10 10 0,-17-16 384,-1 0 1,1-1-1,-1 1 0,1 0 0,-1 0 0,0-1 0,1 1 1,-1 0-1,0 0 0,0 0 0,1-1 0,-1 1 0,0 0 1,0 0-1,0 0 0,0 0 0,0-1 0,0 1 0,0 0 1,-1 0-1,1 0 0,0-1 0,0 1 0,-1 0 0,1 0 0,0 0 1,-1-1-1,1 1 0,-1 0 0,1-1 0,-1 1 0,1 0 1,-1-1-1,1 1 0,-1-1 0,0 1 0,1-1 0,-1 1 1,0-1-1,1 1 0,-1-1 0,0 0 0,0 1 0,1-1 1,-1 0-1,-2 1 0,-42 9 1222,39-9-1160,-78 6 688,28-14-5110,28-5-3866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3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44 194 12460,'0'0'6368,"-7"-12"-3816,-23-36-507,29 46-1942,0-1 0,0 1 0,0-1 1,0 1-1,0-1 0,1 0 0,0 1 0,-1-1 1,1 0-1,0 1 0,0-1 0,0 0 0,1 1 0,-1-1 1,1 0-1,-1 1 0,1-1 0,0 1 0,0-1 1,0 1-1,0-1 0,1 1 0,-1 0 0,1 0 1,-1-1-1,1 1 0,0 0 0,0 0 0,0 1 0,0-1 1,2-2-1,3-1 147,0 0 0,0 1-1,0-1 1,1 1 0,-1 1 0,1 0 0,13-4 0,-19 6-236,0 0 1,0 1-1,-1 0 1,1-1-1,0 1 1,-1 0-1,1 0 0,0 0 1,0 0-1,0 0 1,-1 0-1,1 1 1,0-1-1,-1 1 1,1-1-1,0 1 0,-1-1 1,1 1-1,0 0 1,-1 0-1,1 0 1,-1 0-1,0 0 1,1 0-1,0 2 0,0-1-3,0 1 0,0 0 0,-1 0 0,1 0-1,-1 1 1,0-1 0,0 0 0,0 0-1,-1 1 1,1-1 0,-1 0 0,1 5 0,-1 5-114,-1 1 0,0-1 0,-1 0 0,0 0 0,-8 25 0,10-37 103,0-1-1,0 0 0,-1 1 0,1-1 0,0 0 0,0 1 0,0-1 1,0 0-1,0 1 0,0-1 0,0 0 0,0 1 0,0-1 0,0 0 1,0 1-1,0-1 0,0 1 0,0-1 0,0 0 0,0 1 0,1-1 1,-1 0-1,0 1 0,0-1 0,0 0 0,0 0 0,1 1 0,-1-1 1,0 0-1,0 1 0,1-1 0,-1 0 0,0 0 0,0 0 0,1 1 0,-1-1 1,0 0-1,1 0 0,0 1 0,19-1 9,22-12 29,-25 4-5,-1-1 1,0 0-1,20-16 1,-29 20-5,0-1 0,0 0 0,-1 0 0,0 0 0,0-1 1,0 0-1,-1 0 0,0-1 0,4-9 0,-6 4 373,-9 11-243,4 3-163,1-1-1,0 1 0,0-1 1,0 1-1,0 0 1,0 0-1,0-1 1,0 1-1,0 0 0,0 0 1,0 0-1,0 0 1,1 0-1,-1 0 1,0 1-1,0 1 1,0-1 6,0 0 1,0 1 0,0-1 0,0 0 0,1 1-1,-1-1 1,1 1 0,-1-1 0,1 1 0,0-1-1,0 1 1,0-1 0,0 1 0,1-1 0,-1 1 0,1-1-1,0 1 1,-1-1 0,1 0 0,0 1 0,0-1-1,1 0 1,-1 0 0,0 0 0,1 0 0,-1 0-1,1 0 1,0 0 0,-1 0 0,1 0 0,0-1-1,0 1 1,0-1 0,0 0 0,1 1 0,-1-1 0,0 0-1,0 0 1,1 0 0,-1-1 0,1 1 0,-1-1-1,1 1 1,-1-1 0,1 0 0,4 0 0,0 1 15,0-1 1,0 1 0,0-2-1,0 1 1,0-1 0,0 0 0,0-1-1,0 0 1,0 0 0,0 0-1,-1-1 1,1 0 0,-1 0 0,0 0-1,12-9 1,-15 8-8,1 1 0,-1-1-1,-1 0 1,1 0 0,-1 0 0,1-1-1,-1 1 1,0 0 0,-1-1 0,1 0 0,-1 1-1,0-1 1,1-8 0,-2 12-15,0-1 0,1 1 0,-2-1 0,1 1 0,0-1 0,0 1 0,0 0-1,-1-1 1,1 1 0,-1-1 0,1 1 0,-1 0 0,1-1 0,-1 1 0,0 0 0,0-1 0,0 1 0,1 0 0,-1 0 0,0 0 0,0 0 0,-1 0-1,1 0 1,0 0 0,0 0 0,0 1 0,-1-1 0,1 0 0,0 1 0,-1-1 0,1 1 0,-1-1 0,1 1 0,0 0 0,-1-1 0,1 1-1,-1 0 1,1 0 0,-1 0 0,1 0 0,-1 0 0,1 1 0,-1-1 0,1 0 0,-2 1 0,0 0-4,0 0-1,0 0 1,0 1 0,1-1 0,-1 1-1,0-1 1,1 1 0,-1 0 0,1 0-1,-1 0 1,1 0 0,0 1 0,0-1-1,0 0 1,0 1 0,0 0 0,1-1 0,-3 5-1,2-2-6,0-1-1,0 1 1,0-1-1,0 1 0,1 0 1,-1-1-1,1 1 1,1 0-1,-1 0 1,1 9-1,0-13-25,1-1 0,0 1 1,-1 0-1,1-1 0,0 1 0,0-1 0,-1 1 0,1-1 0,0 1 0,0-1 1,0 1-1,0-1 0,0 0 0,0 1 0,0-1 0,0 0 0,0 0 0,0 0 1,0 0-1,0 0 0,0 0 0,1 0 0,30 0-908,-26 0 589,83 0-1011,-87 48 1319,-1-47 68,-1 0 1,0 0-1,0 0 1,0 0 0,0 0-1,0 0 1,0 1-1,0-1 1,-1 0 0,1 0-1,0 0 1,0 0-1,-1 0 1,1 0 0,-1 0-1,1 0 1,-1 0-1,1 0 1,-2 1 0,-1-7-3468,5-11-6402,1 6-604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4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86 15086,'4'-16'2666,"-1"0"0,2-31-1,-5 47-2635,0-1 0,0 1 0,0 0 0,0 0 0,0 0 0,0 0 0,0-1 0,0 1 0,0 0 0,0 0 0,0 0 0,0 0 0,0-1 0,0 1 0,0 0 0,0 0 0,0 0 0,0 0 0,0-1 0,0 1 0,0 0 0,-1 0 0,1 0 0,0 0 0,0-1 0,0 1 0,0 0 0,0 0 0,0 0 0,0 0 0,-1 0 0,1 0 0,0 0 0,0-1 0,0 1 0,0 0-1,0 0 1,-1 0 0,1 0 0,0 0 0,0 0 0,0 0 0,-1 0 0,1 0 0,0 0 0,0 0 0,0 0 0,-1 0 0,-8 7 173,-7 14-407,2 15 453,2 2 0,2 0 0,1 0 0,-8 75 0,8-49 460,6-43-552,-1 0-82,1 0 1,0 1-1,2 0 0,0 0 0,2-1 0,3 24 0,2-33 193,-2-24 74,0-25-60,-6-17-176,2-52-108,1 96-15,0 0-1,0 0 1,1 1-1,0-1 1,1 1-1,0-1 1,1 1-1,5-10 1,-7 16 24,0 0 0,0 0 1,1 1-1,-1-1 1,1 0-1,0 1 1,-1 0-1,1 0 0,0 0 1,0 0-1,0 0 1,1 1-1,-1-1 1,5-1-1,54-10 64,-11 2-152,-36 6-121,-1-1 0,1 0 0,-1-1 0,22-15-1,-32 19 205,0 1 0,0-1-1,-1 0 1,1 0 0,-1-1 0,1 1-1,-1-1 1,0 1 0,-1-1-1,1 0 1,-1 0 0,1 0-1,-1-1 1,0 1 0,-1 0-1,1-1 1,-1 1 0,0-1-1,1-8 1,-2 13-7,0 0 1,0 0-1,0-1 1,0 1-1,0 0 1,0-1-1,0 1 1,0 0-1,0 0 1,0-1-1,0 1 1,0 0-1,0 0 1,0-1-1,-1 1 1,1 0-1,0 0 1,0-1-1,0 1 1,0 0-1,0 0 0,-1 0 1,1-1-1,0 1 1,0 0-1,-1 0 1,1 0-1,0 0 1,0 0-1,0-1 1,-1 1-1,1 0 1,0 0-1,0 0 1,-1 0-1,1 0 1,0 0-1,-1 0 1,1 0-1,0 0 0,0 0 1,-1 0-1,1 0 1,0 0-1,0 0 1,-1 0-1,1 0 1,0 0-1,0 0 1,-1 0-1,1 1 1,0-1-1,0 0 1,-1 0-1,1 0 1,0 0-1,0 0 1,-1 1-1,1-1 1,0 0-1,0 0 0,0 1 1,0-1-1,-1 0 1,-13 15-97,5 1 149,1 0 0,1 0 0,1 1 0,0 0 0,1 0 0,1 1 0,1-1 0,0 1 0,1 0 0,1 18 0,1-34-40,0-1-1,0 1 0,0-1 1,0 1-1,0-1 0,0 1 1,1-1-1,-1 1 0,1-1 1,-1 1-1,1-1 0,-1 0 1,1 1-1,0-1 0,0 0 1,-1 1-1,1-1 0,0 0 0,0 0 1,1 0-1,-1 0 0,0 0 1,0 0-1,0 0 0,1 0 1,1 0-1,0 1 26,1-1 0,0-1 0,-1 1 0,1 0-1,-1-1 1,1 0 0,0 0 0,-1 0 0,1 0 0,7-2 0,-2 0 23,0 0-1,0-1 1,0 0 0,0 0 0,-1-1 0,1 0 0,-1 0 0,10-8 0,-14 9-49,0-1 0,0 0 0,-1 0-1,1 0 1,-1 0 0,0 0 0,0-1 0,0 1 0,0-1 0,-1 0 0,0 0 0,0 0 0,0 0 0,-1 0-1,1 0 1,-1-6 0,-1 10-5,0 1 0,0-1 0,0 1 0,0-1 0,0 1 0,-1-1 0,1 1 0,0-1 0,0 1 0,-1-1 0,1 1 0,0 0-1,-1-1 1,1 1 0,0-1 0,-1 1 0,1 0 0,0-1 0,-1 1 0,1 0 0,-1 0 0,1-1 0,-1 1 0,1 0 0,-1 0 0,1 0 0,-1-1 0,1 1 0,-1 0-1,1 0 1,-1 0 0,1 0 0,-1 0 0,1 0 0,-1 0 0,1 0 0,-1 0 0,1 0 0,-1 1 0,1-1 0,-1 0 0,1 0 0,-1 0 0,1 1 0,-1-1-1,1 0 1,-1 0 0,1 1 0,-1-1 0,1 0 0,0 1 0,-1-1 0,1 1 0,-1 0 0,-26 18 78,23-13-8,0-1 0,0 1 0,0 0 0,1 0 1,0 0-1,0 0 0,1 1 0,-1-1 0,-1 10 0,4-14-61,-1 0 0,1-1 0,0 1 0,0 0 0,0 0 0,0 0 0,0-1 0,0 1-1,1 0 1,-1 0 0,0 0 0,1-1 0,-1 1 0,1 0 0,0-1 0,0 1 0,0 0 0,0-1 0,0 1 0,0-1 0,0 0 0,0 1 0,0-1 0,1 0 0,-1 1 0,0-1 0,1 0-1,-1 0 1,1 0 0,0 0 0,-1-1 0,1 1 0,0 0 0,-1-1 0,1 1 0,0-1 0,0 0 0,3 1 0,50 3-3680,-19-12-5063,-15-4 46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4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14318,'0'0'12587,"-17"59"-31036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5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156 155 14510,'0'0'2327,"-10"-2"-394,0-1-1605,0 2 1,1-1 0,-1 1-1,0 1 1,0-1 0,-12 3-1,19-2-220,0 0-1,0 1 0,0 0 0,0-1 0,1 1 0,-1 0 0,0 1 0,0-1 1,1 0-1,-1 1 0,1-1 0,-1 1 0,1 0 0,0 0 0,-1 0 1,1 0-1,0 0 0,0 1 0,1-1 0,-1 1 0,0-1 0,1 1 0,0-1 1,-1 1-1,1 0 0,0 0 0,0 0 0,1 0 0,-2 4 0,2-5-33,-1 1-1,1-1 1,0 0-1,0 0 1,0 1-1,0-1 1,0 0-1,0 1 1,0-1-1,1 0 1,-1 0 0,1 1-1,0-1 1,0 0-1,-1 0 1,1 0-1,1 0 1,-1 0-1,0 0 1,0 0-1,1 0 1,2 2-1,0-1-10,-1-1 0,0 0-1,1 0 1,-1-1 0,1 1-1,0-1 1,-1 0 0,1 0-1,0 0 1,0 0 0,0-1 0,5 1-1,5-1-4,0-1 0,-1 0 0,1-1-1,-1 0 1,1-1 0,-1 0 0,15-7-1,-6 1-23,0-2-1,-1-1 1,0 0-1,22-18 1,-35 24-28,-1 0 0,0 0 0,0 0 0,0-1 0,-1 0 0,0-1 0,-1 1 0,1-1-1,-1 0 1,-1-1 0,0 1 0,0-1 0,5-15 0,-9 22-30,1 0 0,-1 1-1,0-1 1,0 0-1,0 0 1,0 0 0,0 0-1,0 1 1,0-1-1,-1 0 1,1 0 0,-1 0-1,1 1 1,-1-1-1,0 0 1,1 0 0,-1 1-1,0-1 1,0 1-1,0-1 1,0 1 0,-1-1-1,-1-1 1,0 1-3,0 0 1,0 0 0,0 0-1,0 1 1,-1-1-1,1 1 1,0 0 0,-1 0-1,1 0 1,-1 0-1,-5 0 1,2 0 3,0 1 0,-1 0 0,1 0 0,0 0 0,0 1 0,0 0 0,0 1 0,0-1 0,0 1 0,0 1 0,0-1 0,-7 5 0,12-6 11,-1 1 0,1-1 0,0 1-1,-1 0 1,1-1 0,0 1 0,0 0-1,0 0 1,1 0 0,-1 0 0,0 1-1,1-1 1,-1 0 0,1 1 0,0-1-1,0 1 1,0 0 0,0-1 0,0 1-1,0 5 1,2-6-56,-1 1-1,1-1 1,0 0-1,0 1 1,1-1 0,-1 0-1,0 0 1,1 0-1,-1 0 1,1 0-1,0 0 1,0 0 0,0-1-1,0 1 1,0 0-1,0-1 1,0 0-1,0 1 1,0-1-1,1 0 1,-1 0 0,5 1-1,42 16-2363,-22-9 1152,40 21 1,-61-27 1252,0 0 0,-1 0-1,1 1 1,-1 0 0,0 0 0,0 0 0,-1 0 0,1 1 0,-1 0 0,0 0 0,0 0 0,4 9-1,-6-10 135,-1 0 0,0-1-1,0 1 1,0 0 0,0 0-1,-1 1 1,1-1 0,-1 0-1,0 0 1,-1 0 0,1 0-1,-1 0 1,0 4 0,0-6-101,1 1-1,-1-1 1,0 0 0,0 0 0,0 1 0,0-1 0,0 0-1,0 0 1,0 0 0,-1 0 0,1 0 0,-1-1 0,0 1 0,1 0-1,-1-1 1,0 1 0,0-1 0,0 1 0,0-1 0,0 0-1,0 0 1,0 0 0,-3 1 0,3-3-3375,2-7-3005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6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10602,'0'0'11488,"-2"11"-10559,-15 73 722,6-38-1184,3 0 1,-6 86 0,14-120-436,-1-6-22,1 0 1,0 0 0,0 0 0,1-1 0,0 1 0,2 7-1,-3-12 4,0 0 0,1 0 0,-1 0 0,1-1 0,-1 1 0,1 0 0,0 0 0,-1 0 0,1-1 0,0 1 0,0 0 0,-1-1-1,1 1 1,0 0 0,0-1 0,0 1 0,0-1 0,0 0 0,0 1 0,0-1 0,0 0 0,0 1 0,0-1 0,0 0 0,0 0 0,0 0-1,0 0 1,0 0 0,0 0 0,0 0 0,0 0 0,0 0 0,0-1 0,0 1 0,0 0 0,0-1 0,-1 1 0,1-1 0,0 1 0,0-1 0,0 1-1,0-1 1,0 0 0,4-2 8,-1 1 0,0-1 0,1 0 0,-1-1 0,-1 1-1,1-1 1,0 1 0,-1-1 0,0 0 0,0-1 0,0 1-1,0 0 1,-1-1 0,0 0 0,3-8 0,-1 2-26,-1 0 0,0 0 0,-1-1 0,0 1 0,0-23 0,-3 39 56,0-4-37,1 0 0,-1 1 0,1-1 0,0 0 0,0 0 0,0 0 0,-1 0 0,1 0 0,0 0 0,0 1 0,1-1 0,-1 0 0,0 0 0,0 0 0,0 0 0,1 0 0,-1 0 0,1 0 0,-1 1 0,1-1 0,-1 0 0,1 0 0,-1-1 0,1 1 0,0 0 0,0 0 0,-1 0 0,1 0 0,0-1 0,0 1 0,0 0 0,0-1 0,0 1 0,2 0 0,9 5-77,0 0 0,0-2 0,1 0 0,0 0 0,0-1 1,0 0-1,0-1 0,0-1 0,0 0 0,0-1 0,22-2 1,-17 0-33,0 0 1,-1-2 0,1 0 0,-1-1 0,1 0 0,-2-2 0,1 0-1,16-9 1,-32 15 96,4-1 79,-1-1 0,0 1 1,0-1-1,0 0 0,0 0 1,0 0-1,-1 0 1,1-1-1,-1 1 0,0-1 1,0 0-1,3-6 0,-32 27 495,25-15-531,-1 0-1,0 0 1,1 0 0,-1 1 0,1-1-1,0 0 1,0 1 0,0-1 0,0 1 0,0 0-1,1-1 1,-1 1 0,1 0 0,0-1-1,-1 1 1,1 0 0,0-1 0,1 1-1,-1 0 1,1 4 0,1-5-78,-1 1 0,1-1 1,-1 0-1,1 0 0,0 0 0,0 0 0,0-1 1,0 1-1,0 0 0,0-1 0,0 1 0,0-1 1,1 0-1,-1 0 0,1 0 0,-1 0 0,1 0 1,-1-1-1,1 1 0,-1-1 0,4 1 1,10 2-860,-6-2 232,-1 1 0,1 0 0,-1 0 0,16 7 0,-22-8 621,-1 0-1,0 0 0,0 1 0,0-1 1,0 1-1,0-1 0,0 1 1,0 0-1,0 0 0,-1 0 0,1 0 1,-1 0-1,1 0 0,-1 0 1,0 0-1,0 1 0,0-1 1,0 0-1,0 1 0,-1-1 0,1 1 1,-1-1-1,1 4 0,2 46 888,-5 59 0,2-109-796,0 0 0,0 0 0,0 0 0,-1 0 0,1 0 0,-1 0 0,1 0 0,-1 0 0,0-1 0,1 1 1,-1 0-1,0 0 0,0-1 0,0 1 0,-1-1 0,1 1 0,0-1 0,-1 1 0,1-1 0,-1 0 0,1 0 0,-1 0 0,1 0 0,-1 0 0,0 0 0,0 0 0,1 0 0,-1 0 0,0-1 0,0 1 1,-4 0-1,5-3-113,0 0 1,0 1-1,0-1 1,0 0-1,0 1 1,0-1 0,1 0-1,-1 0 1,0 0-1,1 0 1,0 0 0,-1 0-1,1 0 1,0 0-1,0 1 1,0-1-1,0 0 1,0 0 0,1-3-1,1-48-1458,0 31 1042,2 1-1,0-1 1,1 1-1,1 0 1,1 1-1,12-26 1,-12 32 661,1 1 1,0-1-1,19-22 0,-21 29 346,1 0-1,0 0 1,0 1-1,0 0 0,1 0 1,0 1-1,9-5 1,-16 10-275,-11 31-43,9-27-176,-1-1 1,2 1-1,-1 0 0,0 0 0,1 0 0,0 0 0,0-1 0,0 1 0,0 0 0,1 0 0,0 0 1,-1 0-1,1 0 0,1-1 0,-1 1 0,0 0 0,1-1 0,0 1 0,0-1 0,0 0 1,0 0-1,0 1 0,4 2 0,0-2-15,-1 0 0,1-1 1,0 0-1,0 0 0,0 0 0,1-1 1,-1 0-1,1 0 0,-1-1 0,1 1 1,-1-2-1,15 1 0,-21-1-22,17 3 5,0-2-1,1 0 0,-1-2 0,1 1 0,-1-2 0,1-1 0,-1 0 0,33-11 0,-50 14 560,-2 1-455,0 1-1,0-1 0,1 0 0,-1 1 1,0-1-1,0 1 0,1 0 0,-1 0 0,1 0 1,0 0-1,-1-1 0,1 2 0,0-1 1,0 0-1,-1 2 0,2-2-80,-1 0 0,1-1 0,-1 1-1,1 0 1,-1-1 0,1 1 0,0 0 0,0 0 0,0-1 0,0 1-1,0 0 1,0 0 0,1-1 0,-1 1 0,1 0 0,-1 0 0,1-1-1,-1 1 1,1-1 0,0 1 0,0 0 0,0-1 0,0 0 0,0 1-1,0-1 1,0 1 0,0-1 0,1 0 0,-1 0 0,0 0 0,1 0-1,-1 0 1,1 0 0,-1 0 0,3 0 0,29 6-1978,2-11-4934,-12-6-3403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14990,'-10'12'3764,"-19"24"-2601,1 1 0,3 1 1,-42 80-1,55-91-919,1 0 1,1 0-1,2 1 1,0 0-1,2 0 1,1 1-1,-2 57 1,7-81-249,0-1 0,0 1-1,0-1 1,1 1 0,-1-1 0,1 1 0,0-1 0,1 0 0,-1 1 0,1-1 0,0 0 0,0 0 0,0 0 0,5 7 0,-4-8 1,0-1 1,0 1-1,0-1 1,1 0-1,-1 0 0,1 0 1,0-1-1,-1 1 1,1-1-1,0 0 1,0 0-1,0 0 1,-1 0-1,1-1 1,0 1-1,0-1 0,5-1 1,2 1-52,-1-1 1,1-1-1,-1 0 0,0 0 1,0-1-1,0-1 1,0 1-1,0-2 0,-1 1 1,0-1-1,0-1 0,0 1 1,9-9-1,9-9 317,0-2 0,33-38-1,-83 112 105,9-16-109,9-23-160,0 0 0,1 0-1,0 0 1,0 1 0,1 0 0,1-1 0,0 1 0,-1 13 0,3-23-96,1 0 1,-1-1 0,0 1 0,1 0-1,-1 0 1,1 0 0,-1 0 0,1-1-1,-1 1 1,1 0 0,0-1 0,-1 1-1,1 0 1,0-1 0,-1 1 0,1-1-1,0 1 1,0-1 0,-1 1-1,1-1 1,0 1 0,0-1 0,0 0-1,0 0 1,0 1 0,0-1 0,0 0-1,0 0 1,-1 0 0,1 0 0,0 0-1,0 0 1,0 0 0,0 0 0,0-1-1,0 1 1,1-1 0,40-9 85,-28 2-356,-1 0 0,-1 0-1,0-1 1,0-1 0,19-19 0,21-18-2388,-50 58 1615,-3 0 1190,-1 0 0,0-1 0,0 1 0,-8 19 0,7-22 105,0 0 0,0 0 0,1 0 0,0 0 0,0 0 0,1 1 0,0-1 0,1 1 0,0-1 0,2 15 0,-1-21-243,-1 0 1,2-1-1,-1 0 1,0 1-1,0-1 1,0 0-1,1 0 1,-1 1-1,0-1 1,1 0-1,-1 0 1,1 0-1,-1-1 1,1 1-1,0 0 1,-1-1-1,1 1 1,0-1-1,0 1 1,-1-1-1,1 0 1,0 0-1,0 1 1,-1-2-1,1 1 1,0 0-1,0 0 1,2-1-1,55-9 345,-31-1-954,0-2 0,52-30 0,-54 27-345,2 1 0,56-22-1,-83 37 952,0-1-1,0 1 0,0-1 0,0 1 1,0-1-1,0 1 0,0 0 0,0 0 0,0-1 1,0 1-1,0 0 0,0 0 0,1 0 0,-1 0 1,0 0-1,0 0 0,0 0 0,0 1 0,0-1 1,0 0-1,0 1 0,0-1 0,0 0 0,0 1 1,0-1-1,0 1 0,0 0 0,0-1 1,0 1-1,0 0 0,-1 0 0,1-1 0,0 1 1,1 2-1,-1 0 211,0 1 0,-1 0 0,1 0 0,-1 0 0,0 0 0,0 0 0,0 0 0,-1 5 0,0 11 594,1-8-944,-1 29 1657,3-24-4015,4-8-5007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19891,'0'0'208,"-1"11"523,-2 12-56,1 0-1,2 1 0,0-1 0,2 0 0,0 0 0,6 24 1,0-22-315,4 16 257,2 0-1,29 59 1,-43-99-612,0 1 1,1-1 0,-1 0-1,1 0 1,0 0 0,-1 0-1,1 0 1,0 0 0,-1 0-1,1-1 1,0 1 0,0 0-1,0 0 1,0 0 0,0-1-1,0 1 1,0-1 0,0 1-1,0-1 1,0 1 0,0-1-1,0 1 1,0-1 0,0 0-1,1 0 1,1 1 0,-2-2 12,1 1 0,-1-1 1,1 0-1,-1 0 0,1 0 1,-1 1-1,1-1 0,-1-1 1,0 1-1,1 0 0,-1 0 1,0 0-1,0-1 0,0 1 1,2-3-1,3-7 86,0-1-1,0 0 1,5-17 0,-10 27-106,5-25 127,-6 23-95,1 0 1,0 0 0,0-1 0,0 1 0,0 0-1,1 0 1,-1 0 0,1 0 0,4-6-1,4 43-462,-7-13 557,0-3-53,0 1-1,1-1 1,12 32-1,-15-48-85,-1 0 0,0 0 0,1 0 0,-1 0-1,1 0 1,-1 0 0,1 0 0,-1 0 0,1 0 0,0 0 0,-1-1-1,1 1 1,0 0 0,0 0 0,0-1 0,-1 1 0,1-1 0,0 1-1,0 0 1,0-1 0,0 0 0,0 1 0,0-1 0,0 1-1,0-1 1,0 0 0,0 0 0,3 0 0,-3 0-127,1-1 0,0 0 0,0 0-1,0 0 1,0 0 0,-1 0 0,1 0 0,-1 0 0,1 0 0,-1-1-1,1 1 1,-1-1 0,1 1 0,0-3 0,5-5-1989,-1 0 1,-1-1-1,1 0 1,4-14-1,-1-6-7127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7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9897,'1'8'13186,"-2"8"-9668,-1 6-3312,-1 36-615,2-55 435,1-1-1,0 1 1,0-1-1,1 1 1,-1 0-1,0-1 0,1 1 1,-1-1-1,1 1 1,0-1-1,0 1 1,0-1-1,0 0 1,0 1-1,1-1 0,-1 0 1,4 4-1,-2-5 90,-1 1-1,1-1 1,0 1-1,0-1 1,0 0-1,-1 0 1,1 0-1,0-1 1,0 1-1,1-1 1,-1 0-1,0 1 1,0-1-1,0-1 1,5 0-1,1 0 8,0-1 0,1 0-1,-1 0 1,0-1-1,0-1 1,0 0-1,-1 0 1,1 0-1,11-9 1,71-58-154,-73 56 108,-18 15-81,0-1-1,0 1 0,1-1 0,-1 1 0,0-1 0,1 1 1,-1-1-1,0 1 0,1 0 0,-1-1 0,0 1 1,1 0-1,-1-1 0,1 1 0,-1 0 0,1-1 0,-1 1 1,1 0-1,-1 0 0,1 0 0,-1-1 0,1 1 1,-1 0-1,1 0 0,-1 0 0,1 0 0,-1 0 0,1 0 1,-1 0-1,1 0 0,-1 0 0,1 0 0,-1 0 1,1 1-1,-1-1 0,1 0 0,-1 0 0,1 0 1,-1 1-1,1-1 0,-1 0 0,1 1 0,-1-1 0,1 0 1,-1 1-1,3 29-40,0 4 139,-3-33-86,0 1 0,0-1 0,0 0 0,1 0 0,-1 0 0,1 0 0,-1 0 0,0 0 0,1 0 0,-1 0-1,1-1 1,0 1 0,-1 0 0,1 0 0,0 0 0,0 0 0,-1-1 0,1 1 0,0 0 0,0-1 0,0 1 0,0-1 0,1 1 0,4 1 44,-1-1 0,1 0 0,0 0-1,0-1 1,-1 0 0,1 0 0,0 0 0,0 0 0,0-1 0,-1 0-1,9-3 1,58-27 217,-63 26-453,1 0 0,0 0 1,0 1-1,1 0 0,-1 0 0,1 1 1,0 1-1,17-2 0,-27 4 122,0 1 0,0 0-1,0 0 1,0-1-1,0 1 1,-1 0 0,1 0-1,0 0 1,0 0 0,-1 0-1,1 0 1,-1 0 0,1 0-1,-1 0 1,1 0 0,-1 1-1,1-1 1,-1 0 0,0 0-1,0 0 1,0 0 0,0 1-1,0-1 1,0 0 0,0 0-1,0 0 1,0 1 0,0-1-1,-1 2 1,-4 37 89,4-34-466,-5 20 104,0-16-6986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7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20884,'0'0'7110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8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66 173 10250,'0'0'4783,"3"-10"-1014,1-2-2576,-2 7-656,0 1 1,0-1 0,-1 0 0,1 0-1,-1 0 1,-1 0 0,1 0-1,-1-7 1,0 12-481,0-1-1,0 1 0,1 0 1,-1 0-1,0 0 1,0-1-1,0 1 1,0 0-1,0 0 0,0-1 1,0 1-1,0 0 1,-1 0-1,1 0 0,0-1 1,0 1-1,0 0 1,0 0-1,0 0 1,0 0-1,0-1 0,0 1 1,0 0-1,-1 0 1,1 0-1,0 0 0,0-1 1,0 1-1,0 0 1,-1 0-1,1 0 1,0 0-1,0 0 0,0 0 1,0 0-1,-1-1 1,1 1-1,0 0 1,0 0-1,0 0 0,-1 0 1,1 0-1,0 0 1,0 0-1,0 0 0,-1 0 1,1 0-1,0 0 1,-13 8 467,-8 14-711,15-16 197,1 1 1,0 0 0,1 0-1,0 1 1,0-1 0,0 1 0,1 0-1,0 0 1,1 0 0,-3 11-1,6-18-1,-1-1 1,0 1-1,1-1 0,-1 1 0,1-1 1,-1 1-1,1-1 0,-1 1 0,1-1 0,-1 1 1,1-1-1,0 1 0,-1-1 0,1 0 1,0 1-1,-1-1 0,1 0 0,0 0 1,-1 0-1,1 1 0,0-1 0,-1 0 0,1 0 1,0 0-1,0 0 0,-1 0 0,1 0 1,0-1-1,-1 1 0,1 0 0,0 0 0,-1 0 1,1-1-1,0 1 0,-1 0 0,1 0 1,0-1-1,30-10 147,-5-3-124,-1-2-1,0-1 1,-1-1-1,-1 0 1,-1-2-1,0-1 0,-2 0 1,32-44-1,-66 87-314,0 0 0,-18 43 0,28-55 343,0 1 0,1-1 1,0 0-1,1 1 1,0 0-1,0 0 0,1-1 1,1 1-1,1 20 1,-1-30-48,1 1 0,-1-1 0,1 1 0,-1-1-1,1 1 1,-1-1 0,1 1 0,0-1 0,0 0 0,0 1 0,0-1 0,0 0 0,0 0 0,0 0 0,0 0 0,0 0 0,0 0 0,1 0 0,-1 0 0,0 0 0,3 1 0,1-1 9,-1 1 0,1-1 0,0 0 0,-1 0 0,1 0 0,0 0 0,6-1 0,-1 0 4,1 0 1,-1-1-1,0 0 1,0-1-1,0 0 0,16-6 1,-17 3-14,1 0 0,-1 0 0,0-1 0,0 0 0,10-9 0,-16 12 7,0 0 0,0 0 0,0 0 0,0 0-1,-1 0 1,0-1 0,1 1 0,-1-1 0,0 0 0,-1 1 0,1-1 0,-1 0 0,1 0-1,-1 0 1,0 0 0,0-7 0,-1 10-19,0 1 0,0-1 0,0 1 0,0 0 0,0-1 1,0 1-1,0-1 0,-1 1 0,1 0 0,0-1 0,0 1 0,0-1 0,-1 1 0,1 0 0,0-1 0,0 1 0,-1 0 0,1-1 0,0 1 1,-1 0-1,1 0 0,0-1 0,-1 1 0,1 0 0,0 0 0,-1 0 0,1-1 0,-1 1 0,1 0 0,0 0 0,-1 0 0,1 0 1,-1 0-1,1 0 0,0 0 0,-1 0 0,1 0 0,-1 0 0,1 0 0,-1 0 0,1 0 0,0 0 0,-1 0 0,1 0 0,-1 1 1,1-1-1,0 0 0,-1 0 0,1 0 0,0 1 0,-1-1 0,1 0 0,0 1 0,-1-1 0,1 0 0,0 0 0,0 1 0,-1-1 1,1 0-1,0 1 0,0 0 0,-22 19-15,19-15 23,1-1 1,0 0-1,1 1 0,-1-1 0,1 1 0,0 0 0,0-1 0,0 6 0,1-9-7,0 0 1,-1 0 0,1 0-1,0 0 1,0 0-1,0 0 1,1 0-1,-1 0 1,0 0 0,0 0-1,1 0 1,-1 0-1,0 0 1,1 0-1,-1 0 1,1 0 0,-1 0-1,1 0 1,-1-1-1,1 1 1,0 0-1,-1 0 1,1-1 0,0 1-1,0 0 1,0-1-1,-1 1 1,1-1-1,0 1 1,0-1 0,0 1-1,0-1 1,0 0-1,0 1 1,0-1-1,0 0 1,0 0 0,0 0-1,0 0 1,2 0-1,1 0-6,1 0-1,0 0 0,0 0 1,0-1-1,0 0 0,0 0 1,0 0-1,-1-1 1,1 0-1,-1 0 0,1 0 1,-1 0-1,1-1 0,-1 1 1,0-1-1,0 0 0,-1-1 1,1 1-1,-1-1 0,1 1 1,4-8-1,-4 4 63,0-1 0,0 0 0,-1 0 0,0 0 0,-1-1 0,1 1-1,-2 0 1,1-1 0,-1 0 0,0 1 0,-1-12 0,0 19-37,0-1 1,-1 1-1,1-1 1,0 0-1,0 1 0,1-1 1,-1 1-1,0-1 1,0 1-1,1-1 1,-1 1-1,1-1 0,-1 1 1,1-1-1,0 1 1,0 0-1,1-3 1,0 4-29,0-1 0,0 0 1,0 1-1,0-1 1,0 1-1,0 0 0,0 0 1,0-1-1,0 1 1,0 1-1,1-1 1,-1 0-1,3 1 0,57 14-2062,-48-11 214,-1 0-1,1-1 0,15 2 1,13-4-7461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8.7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39 9577,'0'0'12988,"-4"11"-12849,-5 19 238,2 0 0,0 1-1,2 0 1,2 0 0,0 0 0,3 36-1,0-65-316,0-1-1,0 1 0,1 0 0,-1-1 0,1 1 1,-1 0-1,1-1 0,-1 1 0,1-1 0,0 1 0,0-1 1,0 0-1,0 1 0,0-1 0,0 0 0,0 1 1,0-1-1,0 0 0,1 0 0,-1 0 0,0 0 1,1 0-1,-1 0 0,1-1 0,-1 1 0,1 0 1,-1-1-1,1 1 0,0-1 0,-1 0 0,1 1 1,0-1-1,-1 0 0,1 0 0,0 0 0,-1 0 1,1 0-1,0 0 0,-1-1 0,1 1 0,-1-1 1,1 1-1,0-1 0,-1 1 0,2-2 0,7-1 117,-1-1-1,0 0 0,-1 0 1,1-1-1,-1 0 0,13-10 1,-3-2-29,0 0 0,-1 0 0,0-2 0,16-24 0,-26 34-83,-1-1 0,-1 0 0,0 0 1,0 0-1,-1-1 0,0 1 0,-1-1 0,0 0 1,-1 0-1,0 0 0,1-18 0,-11 35-571,1 6 475,1 1-1,1 0 1,0 0-1,1 1 1,0-1 0,-2 22-1,1-1 43,1 55-1,3-84-6,1 0 1,0 0 0,1 1-1,-1-1 1,1 0 0,0 0 0,0 0-1,0 0 1,1-1 0,0 1-1,0 0 1,3 5 0,-3-8 10,1 1 0,-1-1 0,1 0 1,-1 0-1,1 0 0,0 0 0,0-1 1,0 1-1,0-1 0,0 0 0,0 0 1,0 0-1,0 0 0,0 0 0,1-1 1,-1 1-1,0-1 0,1 0 0,-1 0 1,4 0-1,3-2 44,0 1 0,0-1 1,-1 0-1,1-1 0,-1 0 1,1-1-1,-1 0 1,0-1-1,-1 1 0,1-2 1,-1 1-1,0-1 0,0 0 1,-1-1-1,0 0 0,0 0 1,0 0-1,-1-1 0,0 0 1,6-11-1,-5 8 12,0 0-1,-1-1 1,0 0-1,-1 0 1,0 0-1,-1 0 1,0-1-1,-1 1 1,0-1 0,-1 0-1,-1 0 1,0 0-1,-1 0 1,0 0-1,-3-16 1,3 26-186,-1 0 0,0 1 0,0-1 0,0 1 0,0 0 0,0-1 0,-1 1 0,1 0 0,-1-1 0,1 1 0,-1 0 0,0 0 0,0 1 1,0-1-1,0 0 0,0 0 0,-3-1 0,4 3 41,0-1 1,0 1 0,0 0-1,0-1 1,0 1-1,0 0 1,0 0 0,0 0-1,0 0 1,0 0 0,0 0-1,0 0 1,0 0-1,-1 0 1,1 0 0,0 0-1,0 1 1,0-1 0,0 0-1,0 1 1,0-1-1,1 1 1,-1-1 0,0 1-1,0 0 1,0-1 0,0 1-1,0 0 1,1-1 0,-1 1-1,0 0 1,1 0-1,-1 0 1,1 0 0,-1 0-1,1-1 1,-1 1 0,1 0-1,-1 0 1,1 0-1,0 0 1,0 1 0,-1 0-1,-15 63-10655,12-43 3438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9:59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4 294 20788,'0'0'7799,"9"-4"-7057,32-7-395,-29 9-329,-1 0 0,0-1-1,1 0 1,-1-1-1,-1 0 1,1-1-1,-1 0 1,1 0 0,11-10-1,-21 15-14,0-1 0,0 1 0,-1-1 0,1 0 0,0 1 0,0-1 1,0 0-1,-1 0 0,1 0 0,0 0 0,-1 1 0,1-1 0,-1 0 0,1 0 0,-1 0 0,0 0 0,1 0 0,-1 0 0,0 0 0,0-1 0,1 1 0,-1 0 0,0 0 0,0 0 0,0 0 0,0 0 0,-1 0 0,1 0 0,0 0 1,0 0-1,-1 0 0,1 0 0,0 0 0,-1 0 0,1 0 0,-1 0 0,1 0 0,-1 0 0,0 0 0,1 0 0,-1 1 0,0-1 0,0 0 0,1 0 0,-1 1 0,0-1 0,0 0 0,0 1 0,0-1 0,0 1 0,0 0 0,0-1 1,0 1-1,0 0 0,0-1 0,0 1 0,0 0 0,0 0 0,-2 0 0,-2-1-33,1-1 0,-1 2 0,0-1 0,-1 1-1,1-1 1,0 1 0,0 1 0,0-1 0,0 1 0,0 0 0,0 0 0,-6 2 0,4 2 3,0 0-1,0 0 1,0 1 0,1 0-1,-1 0 1,2 0-1,-1 1 1,1 0 0,-7 10-1,9-13 27,1 0 0,-1 0-1,1 0 1,0 0 0,0 1-1,0-1 1,1 1 0,0-1-1,0 1 1,0 0 0,0-1-1,1 1 1,-1 0 0,1 0-1,0 0 1,1-1 0,-1 1-1,3 8 1,-2-11 7,1 0-1,-1 0 0,1 0 1,-1 0-1,1-1 1,-1 1-1,1-1 1,0 1-1,0-1 1,0 1-1,0-1 0,0 0 1,0 0-1,0 0 1,0 0-1,0-1 1,1 1-1,-1 0 1,0-1-1,0 0 0,3 1 1,57 1 100,-48-2-92,5-2-10,1 0 0,-1-1 0,0-1-1,0-1 1,-1-1 0,1-1 0,-1 0 0,-1-1-1,0-1 1,0-1 0,0 0 0,-1-1-1,-1-1 1,0 0 0,0-1 0,-2-1 0,1 0-1,-2-1 1,0-1 0,-1 1 0,0-2 0,-1 0-1,11-27 1,-20 43-28,0 0 0,-1-1 0,1 1 0,-1-1 0,1 1-1,-1 0 1,1-1 0,-1 1 0,0-1 0,0 1 0,0-1 0,0 1 0,0-1 0,0 1-1,0-1 1,0 1 0,0-1 0,-1 1 0,1-1 0,-1 1 0,1-1 0,-1 1 0,0 0-1,-1-3 1,1 4 5,0 0-1,0 0 0,-1 0 0,1 0 1,0 0-1,-1 0 0,1 1 1,0-1-1,0 0 0,-1 1 0,1-1 1,0 1-1,0-1 0,0 1 1,-1 0-1,1-1 0,0 1 0,0 0 1,0 0-1,0 0 0,0-1 1,0 1-1,1 0 0,-1 1 0,0-1 1,0 0-1,1 0 0,-2 2 1,-7 8 35,0 2 0,0-1 0,1 1 0,1 0 0,0 1 0,1 0 0,0 0 0,1 0 0,1 1 0,0 0 0,1 0 0,1 0 0,0 0 0,0 27 0,3-39-4,-1-1 1,1 0-1,-1 0 1,1 0-1,0 0 1,-1 1-1,1-1 1,0 0-1,1-1 0,-1 1 1,0 0-1,0 0 1,1 0-1,-1-1 1,1 1-1,0-1 1,-1 1-1,1-1 1,0 1-1,0-1 0,0 0 1,0 0-1,0 0 1,0 0-1,0-1 1,0 1-1,0 0 1,1-1-1,-1 1 1,0-1-1,0 0 0,0 0 1,3 0-1,3 1 29,0-1 0,0 0 0,0-1-1,1 0 1,-1 0 0,0 0-1,0-1 1,11-4 0,3-6 115,0 0-1,0-2 1,-2 0-1,0-1 1,0-1-1,-2-1 1,0-1 0,0-1-1,-2 0 1,-1-1-1,0 0 1,-1-2-1,21-44 1,-22 14-336,-13 51 161,0 0 1,0 0 0,0 0-1,0 0 1,0 0-1,0 0 1,0 0-1,0 0 1,0 0-1,-1 0 1,1 0-1,0 0 1,-1 0-1,1 0 1,-1 0-1,1 0 1,-1 1-1,0-3 1,0 3 1,0 0 0,0-1 1,0 1-1,0 0 0,0 0 0,0 0 1,0 0-1,0 0 0,0 0 0,0 0 0,0 0 1,0 0-1,0 0 0,0 0 0,1 1 1,-1-1-1,0 0 0,0 1 0,0-1 1,0 0-1,0 1 0,0-1 0,1 1 1,-3 1-1,-1 2-7,-1 0 0,0 0 0,1 0 1,0 1-1,0 0 0,0 0 0,1 0 1,-1 0-1,1 0 0,0 1 0,1 0 0,-3 6 1,-21 75-3,25-83 24,-6 24 7,1 0-1,1 0 1,2 0-1,1 0 1,3 55-1,-1-80-12,0 0 0,0 0 0,1 0 0,-1-1 0,1 1 0,0 0-1,0 0 1,0 0 0,0 0 0,0-1 0,1 1 0,-1 0 0,1-1 0,0 0 0,0 1 0,0-1 0,0 0-1,0 0 1,0 0 0,0 0 0,1 0 0,-1 0 0,1-1 0,-1 1 0,1-1 0,0 0 0,-1 0 0,1 0-1,0 0 1,5 1 0,-7-3-8,0 1-1,-1-1 1,1 1-1,-1-1 1,1 1-1,-1-1 1,1 1-1,-1-1 1,1 0-1,-1 1 1,0-1-1,1 0 1,-1 1-1,0-1 1,0 0-1,1 0 1,-1 1-1,0-1 1,0 0-1,0 0 1,0 1-1,0-1 1,0 0-1,0 0 1,0 1-1,0-1 1,0 0-1,-1 0 1,1 1-1,0-1 1,-1 0-1,-6-30-960,-4 4 46,-2 1 0,-1 1 0,-22-30 1,19 29 1101,1 0 1,-22-48-1,37 73-83,1 0-1,-1 0 1,1 0-1,-1 0 1,1 0-1,0 0 1,-1 0-1,1 0 1,0 0-1,0 0 1,0 0-1,-1 0 1,1 0-1,0-1 1,0 1-1,1 0 1,-1 0-1,0 0 0,0 0 1,0 0-1,1 0 1,-1 0-1,1 0 1,-1 0-1,0 0 1,1 0-1,0 0 1,-1 1-1,2-2 1,-1 1-36,1 0 0,0 1 0,0-1 0,0 1 0,-1-1 0,1 1 0,0 0 0,0 0 0,0 0-1,0 0 1,0 0 0,0 0 0,0 0 0,-1 0 0,3 2 0,16 3-112,-1 1-1,27 13 0,-33-14 279,7 3-271,47 18-965,-21-11-2721,-5-6-2939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0:00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0 130 17553,'1'1'84,"0"0"1,0 0-1,-1 0 1,1 0-1,0 0 1,0 0 0,0 0-1,1-1 1,-1 1-1,0 0 1,0 0-1,0-1 1,0 1 0,1-1-1,-1 1 1,0-1-1,1 0 1,-1 1-1,0-1 1,1 0 0,-1 0-1,0 0 1,1 0-1,1 0 1,47 3 1192,-41-3-964,716-42 3016,-543 25-3278,147-16-411,6-1-455,-114 16-5852,-193 16-199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0:01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2466 39 9065,'-126'-18'204,"0"6"0,-1 5 1,0 6-1,-246 29 1,258-9 647,1 4 1,1 5 0,1 5 0,2 5 0,-163 81 0,202-81-650,1 3 1,2 4 0,-114 96-1,143-105-215,1 1-1,2 2 0,1 2 1,2 1-1,3 1 0,-48 89 1,65-106 30,2 2 0,1-1 0,1 1 0,2 1 0,0 0 0,2 0 0,1 0 0,2 0 0,0 1 1,2-1-1,8 58 0,-4-61 5,2 0 1,1 0-1,1-1 0,2 0 1,0 0-1,1-1 0,1 0 1,2-1-1,0-1 1,2 0-1,0-1 0,1-1 1,28 27-1,-8-17-279,1-1 0,2-1-1,0-3 1,2-1-1,0-2 1,2-2 0,0-1-1,64 16 1,10-5 215,0-5 1,141 12-1,722-8 3303,-408-53-2245,655-112 0,-463 2-696,-19-62 1776,-526 119-1046,-176 59-716,-1-2 0,70-44 0,-102 57-244,0-1 0,-1 0 0,-1-1 0,1 1 0,-1-2 1,-1 1-1,10-15 0,-15 20-72,0-1 1,0 1-1,-1-1 1,0 0-1,0 0 0,0 0 1,-1 0-1,0 0 1,0 0-1,0 0 0,0-1 1,-1 1-1,0 0 1,0 0-1,0-1 1,-1 1-1,1 0 0,-1 0 1,-1 0-1,-1-6 1,-1 2-43,0 1 0,-1-1 0,0 1 0,0 1 0,-1-1 0,0 1 0,0 0 0,-13-11 0,-5-3-130,-39-24 0,-19-5 48,-3 3 0,-2 4-1,-95-33 1,-287-77-397,179 72-2210,-4 13 0,-2 13 0,-3 13 0,-351-4 0,324 44-1094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2:09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6509 482 6470,'-13'-5'3273,"-159"-72"-2401,106 45-739,-2 2 0,-1 3 0,-73-18 0,-376-29-169,224 40-14,164 15 135,-564-72 944,-7 43-109,-568 94-1838,356 86-1347,739-94 2317,3 8 1,1 6-1,-193 90 1,306-116 305,0 3 0,2 3 0,1 1 1,2 4-1,-50 44 0,83-64-355,1 0 0,0 1 0,2 1-1,0 1 1,1 0 0,1 1 0,1 1 0,1 0-1,1 1 1,1 0 0,1 0 0,1 1-1,1 0 1,2 1 0,-6 39 0,10-49-33,0-1 0,0 1 1,2 0-1,0-1 1,0 1-1,1-1 0,1 0 1,1 1-1,0-1 0,0 0 1,2-1-1,-1 1 0,2-1 1,0-1-1,0 1 1,1-1-1,1 0 0,0-1 1,18 18-1,1-4 38,2-2-1,0 0 1,2-2 0,0-2-1,1-1 1,1-1 0,0-2-1,49 15 1,15-2-10,189 29-1,613 20 250,8-70 428,-576-8-316,850-39 1415,-14-114-1375,-821 76-272,-289 61-93,-2-2 0,0-2-1,102-56 1,-143 69 29,-1-1 0,0-1 0,0 0 0,-1-1 0,0 0 0,-1-1 1,-1-1-1,0 0 0,0 0 0,-1-1 0,-1 0 0,0-1 0,-1 0 1,-1-1-1,0 1 0,-1-1 0,-1 0 0,-1-1 0,0 0 0,-1 1 0,0-1 1,-1-18-1,-1 7 83,-2 0 1,-1 0-1,-1 0 1,-2 0-1,0 1 1,-2 0 0,-1 0-1,-1 0 1,-1 1-1,-2 1 1,0-1-1,-21-29 1,15 29-380,-1 1 0,-1 0 0,-2 2 0,0 0 0,-1 1 1,-1 2-1,-1 0 0,-1 2 0,0 0 0,-53-24 0,17 17-2078,-1 1-1,-107-23 1,-24 6-5708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2:44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8149 195 9225,'-9'2'555,"-56"10"-281,0-2 0,-1-3 1,-73-2-1,-208-20 1832,139 3-1722,-418 7 1963,-95-4-797,-253-19-2716,203 10-189,2-39 1159,-227-24 196,-140 75 708,855 7 282,168-1-727,-198 28 0,271-22-288,0 2 1,0 2-1,1 1 0,1 3 1,0 1-1,1 1 0,0 3 1,-45 30-1,69-40 16,0 1 0,1 0 0,0 1 0,1 1 0,0 0 0,1 0-1,0 1 1,1 0 0,1 1 0,0 0 0,1 0 0,0 1 0,1-1 0,1 2 0,0-1 0,1 0 0,1 1 0,0 0 0,0 29-1,3-22-3,2 0 0,1 0 0,1-1 0,1 1 0,0-1 0,2 0 0,1 0 0,0-1 0,2 0-1,14 23 1,-10-18 9,2-1-1,1-1 0,1-1 1,1 0-1,1-2 0,1 0 0,43 33 1,-31-30-5,1-3 0,1 0 1,1-2-1,1-2 1,41 13-1,12-4-4,1-4 0,1-3 0,1-5 0,117 3 0,514-8 124,-436-11-84,164 2-25,2466-28 39,-1499-31 18,-292 79-52,-991-15 7,449-1-6,-437-12-17,283-54-1,-384 52 19,4 0-17,-1-1 0,0-3-1,-1-2 1,59-27 0,-105 41 50,0 0 0,1 1 0,-1-1-1,0-1 1,0 1 0,0 0-1,0-1 1,0 1 0,0-1-1,-1 0 1,1 0 0,-1 0 0,0-1-1,0 1 1,0 0 0,0-1-1,-1 1 1,0-1 0,1 1 0,-1-1-1,0 0 1,-1 0 0,1 1-1,-1-1 1,1-6 0,-2 3 4,0 1 0,-1-1 0,0 0 0,0 1 0,0 0 0,0-1 0,-1 1 0,0 0 1,-1 0-1,1 1 0,-1-1 0,0 1 0,-10-10 0,-9-7-37,0 2 0,-2 1 0,0 0 0,-1 2 0,-1 1 0,-1 2 1,-53-22-1,-12 4 16,-113-25 0,-19 9-104,-3 10 0,0 9 0,-2 11 0,-322 15 0,159 46-6391,184-6-2211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3:24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8552 382 3748,'0'0'539,"-5"-22"4191,-11 15-4583,0 1 1,0 1 0,0 1-1,0 0 1,-1 1 0,0 1 0,1 0-1,-29 2 1,8-2-9,-1293-138 147,21 2-39,-289 91 44,0 93 16,1243-30-270,-835 68 6,1070-68 68,-162 44-1,229-45-75,2 2 0,0 3 1,1 1-1,1 3 0,-67 44 1,99-57-59,1 1 1,0 1-1,1 1 1,1 0-1,0 1 1,1 0-1,1 1 0,-18 30 1,24-36 10,1 1 0,0 0 0,1 0 0,0 0 0,1 0 0,1 1 0,-1-1 0,2 1 1,-1 0-1,2 0 0,0-1 0,0 1 0,1 0 0,0 0 0,1 0 0,4 13 0,-1-11 5,1 1 1,1-1-1,0-1 1,0 1-1,1-1 0,1-1 1,1 1-1,-1-2 0,21 19 1,-4-5 94,2-2 1,1-1 0,32 19-1,-2-9 35,1-1 0,1-4-1,1-2 1,124 31-1,272 29-25,370-10-23,8-52-49,-50-3 4,562 79-3,-277-15-43,3-58 131,-841-36 364,318-53 0,-365 28-339,-2-8-1,209-78 1,-334 100-168,0-3 1,-1-2-1,-1-3 0,-2-2 0,59-44 0,-97 62 27,0-1-1,0-1 1,-2 0 0,0-1-1,-1-1 1,-1 0-1,0-1 1,-1 0 0,-1-1-1,-1 0 1,0-1-1,-2 0 1,0 0-1,-2-1 1,0 0 0,-1 0-1,-1-1 1,2-34-1,-6 40 10,0 0-1,-2 1 1,0-1-1,0 0 1,-1 0-1,-1 1 0,-1 0 1,0-1-1,-1 2 1,-1-1-1,0 1 1,-1 0-1,0 0 0,-1 1 1,-1 0-1,0 1 1,-1 0-1,0 1 1,-16-13-1,-3 0-137,-2 2-1,0 1 0,-1 2 1,-1 1-1,0 2 1,-1 1-1,-40-11 1,-89-18-1353,-26 9-1394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74 15663,'0'0'13586,"0"-8"-12508,1 4-925,0-3-68,0 0 0,-1 0 0,0 0 0,0 1 0,0-1 0,-3-12 0,3 19-90,-1 0 0,1 0 0,0 0 0,-1 0 0,1-1 0,0 1 0,-1 0 0,1 0 0,-1 0 0,1 0 0,0 0 0,-1 0 1,1 0-1,-1 0 0,1 0 0,-1 0 0,1 0 0,0 0 0,-1 0 0,1 0 0,0 0 0,-1 1 0,1-1 0,-1 0 0,1 0 0,0 0 0,-1 1 0,1-1 0,0 0 1,-1 0-1,1 1 0,0-1 0,0 0 0,-1 1 0,1-1 0,0 0 0,0 1 0,-1-1 0,1 0 0,0 1 0,0-1 0,0 1 0,-11 15-183,5-3 170,0 1 0,1-1 0,1 1-1,1 0 1,0 0 0,0 0 0,1 1-1,1-1 1,1 1 0,0-1 0,4 29-1,-4-42 4,1 1 0,0-1-1,-1 1 1,1-1-1,0 0 1,-1 1-1,1-1 1,0 0 0,0 0-1,0 1 1,0-1-1,1 0 1,-1 0-1,0 0 1,0 0 0,1 0-1,-1-1 1,0 1-1,1 0 1,-1-1-1,1 1 1,-1-1 0,1 1-1,-1-1 1,1 1-1,-1-1 1,1 0-1,-1 0 1,1 0-1,0 0 1,-1 0 0,1 0-1,-1-1 1,1 1-1,-1 0 1,1-1-1,-1 1 1,1-1 0,1-1-1,5 0-427,0-1-1,0-1 1,0 0 0,0 0-1,-1 0 1,8-6 0,3-6-2444,0 0 1,21-24 0,-4-3-4364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3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0 161 17521,'0'0'1868,"11"-1"-1211,6 0-421,311-23 2469,458-46-2299,-727 64-498,281-41-1097,-329 44 504,-12 2 626,1 1-1,0 0 1,0 0-1,0 0 0,0 0 1,0 0-1,0 0 1,0 0-1,0 0 1,0 0-1,0 0 1,-1 0-1,1 0 1,0 0-1,0 0 0,0 0 1,0-1-1,0 1 1,0 0-1,0 0 1,0 0-1,0 0 1,0 0-1,0 0 0,0 0 1,0 0-1,0 0 1,0-1-1,0 1 1,0 0-1,0 0 1,0 0-1,0 0 0,0 0 1,0 0-1,0 0 1,0 0-1,0 0 1,0-1-1,0 1 1,0 0-1,0 0 0,0 0 1,0 0-1,0 0 1,0 0-1,0 0 1,1 0-1,-1 0 1,0 0-1,0 0 1,0 0-1,0-1 0,0 1 1,0 0-1,0 0 1,0 0-1,0 0 1,0 0-1,1 0 1,-1 0-1,0 0 0,-19-4-4290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3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516 47 14958,'0'0'2525,"10"-8"-1884,-8 7-615,3-3 34,0 0 1,0 0-1,0 1 0,0 0 1,0 0-1,1 0 0,-1 0 1,1 1-1,0 0 0,0 0 1,0 1-1,0 0 0,0 0 1,0 0-1,0 1 0,7 0 0,-12 0-61,0-1 0,0 1 0,0 0 0,0 0 0,0 0 0,0 0-1,0 1 1,-1-1 0,1 0 0,0 0 0,0 0 0,0 1-1,0-1 1,-1 0 0,1 1 0,0-1 0,0 1 0,0-1 0,-1 1-1,1-1 1,0 1 0,-1 0 0,1-1 0,-1 1 0,1 0-1,0-1 1,-1 1 0,0 0 0,1 0 0,-1-1 0,1 1 0,-1 0-1,0 0 1,0 0 0,1 0 0,-1 0 0,0-1 0,0 1-1,0 0 1,0 0 0,0 0 0,0 0 0,0 0 0,0 0 0,-1-1-1,1 1 1,0 0 0,0 0 0,-1 0 0,1 0 0,0-1-1,-1 1 1,0 1 0,-2 3 14,0-1 0,0 0 0,0 0 0,0 0-1,-1 0 1,1 0 0,-1-1 0,-5 4 0,-59 34 94,-2-3 0,-1-4 0,-87 30 0,-46 21 3068,198-82-3046,2-1-48,-1 0 0,1 0 1,-1 0-1,1 1 1,0 0-1,0 0 0,-4 4 1,8-7-86,0 0 0,0 1-1,0-1 1,0 0 0,0 0 0,0 1 0,0-1 0,0 0 0,0 0 0,0 0 0,0 1 0,0-1 0,0 0 0,1 0 0,-1 1 0,0-1 0,0 0-1,0 0 1,0 0 0,0 0 0,1 1 0,-1-1 0,0 0 0,0 0 0,0 0 0,1 0 0,-1 0 0,0 1 0,0-1 0,1 0 0,-1 0-1,0 0 1,0 0 0,0 0 0,1 0 0,-1 0 0,0 0 0,0 0 0,1 0 0,-1 0 0,0 0 0,0 0 0,1 0 0,-1 0 0,0 0 0,0 0-1,1-1 1,17 3-105,164-1 320,-53-1-607,185 22 0,-147 6-5135,-138-24 3321,52 10-8675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5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19538,'0'0'6054,"0"62"-5189,0-21-609,0 3-192,4 2 0,2-3-32,-6-4-32,2-6-448,1-6-673,-3-11-32,0-8-865,0-31-10666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5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7239,'0'0'19506,"-7"-1"-19826,14 17-1538,5 0-1024,1-8-1411,-2-6-2849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6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28 13004,'0'8'1623,"-3"39"1324,0 55 3160,3-95-5996,1 1 1,0-1-1,1 0 0,-1 1 1,1-1-1,4 9 0,-5-15-62,0 1-1,-1-1 0,1 1 0,0-1 0,0 0 0,0 0 0,0 1 0,0-1 0,0 0 0,0 0 0,0 0 1,1 0-1,-1 0 0,0-1 0,1 1 0,-1 0 0,1 0 0,-1-1 0,0 1 0,1-1 0,-1 0 0,4 1 1,-2-1 75,1 0 1,-1 0 0,1 0-1,-1-1 1,1 0-1,-1 1 1,1-1 0,-1 0-1,6-3 1,2-2 77,0 0 0,0-1 0,0 0 1,14-13-1,6-16-40,-26 30-82,0-1 0,0 1-1,1 0 1,0 1 0,10-8-1,-16 12-90,1 1 0,-1 0 0,1 0 0,-1 0 0,0 0 0,1 0 0,-1 1 0,1-1 0,-1 0 0,1 0 0,-1 0 0,0 0-1,1 0 1,-1 1 0,1-1 0,-1 0 0,0 0 0,1 0 0,-1 1 0,0-1 0,1 0 0,-1 1 0,0-1 0,1 0 0,-1 1 0,0-1 0,0 0 0,1 1-1,-1-1 1,0 1 0,0-1 0,0 1 0,0-1 0,0 0 0,1 1 0,-1-1 0,0 1 0,0-1 0,0 1 0,0-1 0,0 0 0,0 1 0,0-1 0,-1 1 0,1-1-1,0 1 1,2 31 111,-2-27-91,0 11-98,0-10 133,0 0 1,0 0-1,1-1 0,0 1 0,0 0 1,0 0-1,3 8 0,-3-13-133,0 1 0,0-1 0,0 0 0,0 0 0,0 1 0,0-1 0,0 0 0,1 0 0,-1 0 0,0 0-1,1 0 1,-1-1 0,1 1 0,-1 0 0,1-1 0,-1 1 0,1-1 0,0 1 0,-1-1 0,1 0 0,0 1 0,-1-1 0,1 0-1,-1 0 1,1 0 0,0-1 0,-1 1 0,1 0 0,0-1 0,-1 1 0,1-1 0,1 0 0,5-1-781,1-2 0,-1 1 0,0-1 1,0 0-1,0 0 0,-1-1 0,14-11 1,47-47-6066,-58 53 5864,6-6-153,-1 0 0,21-30 0,-32 39 2235,0 0 0,0 0 0,-1 0 1,0 0-1,0 0 0,3-12 0,-6 19-794,0-1 0,0 1-1,0-1 1,0 1 0,0-1 0,0 1 0,0-1-1,0 1 1,0-1 0,0 1 0,0-1-1,0 1 1,0-1 0,0 1 0,0-1 0,-1 1-1,1-1 1,0 1 0,0-1 0,-1 1-1,1-1 1,0 1 0,-1-1 0,1 1 0,0 0-1,-1-1 1,1 1 0,0 0 0,-1-1-1,1 1 1,-1 0 0,1 0 0,-1-1 0,0 1-1,-22-1 2513,-22 15-1135,37-10-1393,-1 0-1,0 1 1,1 0 0,0 1-1,0 0 1,1 0-1,0 0 1,0 1 0,0 0-1,1 1 1,-6 8 0,12-16-249,0 1 0,0 0 0,1-1 0,-1 1 0,0-1 0,1 1 0,-1-1 0,0 0 0,1 1 0,-1-1 0,1 1 0,-1-1 0,1 0 0,-1 1 0,1-1 0,-1 0 0,1 1 0,-1-1 0,1 0 1,-1 0-1,1 0 0,0 0 0,-1 1 0,1-1 0,-1 0 0,1 0 0,0 0 0,-1 0 0,1 0 0,-1 0 0,1 0 0,0-1 0,34 3-440,-24-2 103,-8 1 293,66 7-764,-64-7 840,0 0 0,0 0 0,0 1 1,0-1-1,0 1 0,-1 0 1,1 1-1,-1-1 0,1 1 0,-1 0 1,5 4-1,-8-6 56,0 1 0,0-1-1,0 0 1,0 1 0,-1-1 0,1 0 0,0 1 0,-1-1-1,1 1 1,-1-1 0,0 1 0,0 0 0,1-1 0,-1 1-1,0-1 1,0 1 0,0-1 0,-1 1 0,1 0 0,0-1-1,-1 1 1,1-1 0,-1 1 0,1-1 0,-1 0 0,1 1-1,-1-1 1,0 1 0,0-1 0,0 0 0,0 0 0,0 1-1,-2 0 1,-42 39 2010,39-37-1920,-7 7 249,3-3-333,-1 0 0,0 0 1,0-1-1,0-1 0,-22 10 1,33-16-198,0 0 0,0 0 0,0 0 1,-1 0-1,1 0 0,0 0 1,0 0-1,-1 0 0,1 0 0,0 0 1,0 0-1,0 0 0,-1 0 1,1 0-1,0 0 0,0-1 0,-1 1 1,1 0-1,0 0 0,0 0 0,0 0 1,0 0-1,-1-1 0,1 1 1,0 0-1,0 0 0,0 0 0,0 0 1,0-1-1,-1 1 0,1 0 1,0 0-1,0 0 0,0-1 0,0 1 1,0 0-1,0 0 0,0-1 1,0 1-1,0 0 0,0 0 0,0-1 1,0 1-1,0 0 0,0 0 1,0 0-1,0-1 0,0 1 0,0 0 1,0 0-1,0-1 0,0 1 1,1 0-1,-1 0 0,5-18-3806,-5 16 2884,9-24-5824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6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 14318,'0'0'8632,"-5"9"-8098,-9 21-191,2 1 0,2 0 1,0 1-1,2 0 1,2 0-1,1 1 1,1 0-1,1 43 0,3-74-342,0 0 0,-1 1 0,1-1-1,1 1 1,-1-1 0,0 0 0,1 1-1,-1-1 1,1 1 0,-1-1 0,1 0-1,0 0 1,0 1 0,0-1 0,0 0-1,1 0 1,-1 0 0,1 0-1,-1 0 1,1-1 0,0 1 0,-1 0-1,1-1 1,0 1 0,0-1 0,0 1-1,0-1 1,4 1 0,-2-1-14,0 0 0,1 0 1,-1-1-1,1 0 0,-1 0 1,0 0-1,1-1 0,-1 1 1,0-1-1,1 0 0,-1 0 1,0-1-1,0 1 0,0-1 1,5-2-1,38-26-867,-41 25 828,1 0-1,-1 0 1,1 1-1,0 0 0,0 0 1,0 1-1,1 0 1,-1 0-1,1 0 0,0 1 1,11-1-1,-18 3 73,0 1-1,0-1 0,0 1 1,0 0-1,0-1 0,0 1 1,0 0-1,0 0 0,-1 0 1,1 0-1,0 0 0,-1 0 1,1 0-1,-1 0 0,1 0 1,-1 0-1,1 0 1,-1 0-1,0 0 0,1 0 1,-1 1-1,0-1 0,0 0 1,0 0-1,0 0 0,0 0 1,0 0-1,0 1 0,0-1 1,-1 0-1,1 1 1,-7 42 1661,3-35-1103,-1 0 0,0 0 0,0 0 0,-1 0 0,-9 11 0,12-18-499,1 1 1,0 0-1,-1 0 0,1-1 1,-1 1-1,0-1 1,0 0-1,0 0 0,0 0 1,0 0-1,-1 0 0,1-1 1,0 0-1,-1 1 1,1-1-1,-1-1 0,1 1 1,-1 0-1,-4-1 1,7 0-313,-1-1 1,1 0-1,0 0 1,-1 0-1,1 0 1,0 0-1,-1 0 1,1 0-1,0-1 1,0 1-1,0 0 1,0-1-1,0 1 1,1 0-1,-1-1 1,0 1-1,1-1 1,-1 0 0,1 1-1,-1-1 1,1 1-1,0-1 1,-1 0-1,1-1 1,-6-49-9867,6 46 7523,-1-22-10023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6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0 127 13549,'0'0'3230,"11"0"79,6 0-2593,-1 0-1,1-1 0,0-1 1,-1 0-1,1-1 0,-1-1 1,0-1-1,16-6 0,-27 9-665,0-1-1,0 1 0,0-1 0,-1 0 1,1 0-1,-1-1 0,0 1 0,0-1 1,0 0-1,0 0 0,-1 0 0,0-1 0,1 1 1,-2-1-1,1 0 0,0 0 0,2-9 1,-4 13-23,-1 1 0,0-1 1,0 1-1,0-1 0,0 0 1,0 1-1,0-1 0,0 1 1,0-1-1,0 0 1,0 1-1,-1-1 0,1 1 1,0-1-1,0 1 0,0-1 1,-1 1-1,1-1 0,0 0 1,-1 1-1,1 0 0,0-1 1,-1 1-1,1-1 1,-1 1-1,1-1 0,-1 1 1,1 0-1,-1-1 0,0 1 1,-24-5 257,-24 11-94,41-2-153,0 1 0,0 0 1,0 0-1,0 0 1,1 1-1,0 0 1,0 0-1,1 1 1,-1 0-1,1 0 1,1 1-1,0-1 1,0 1-1,0 0 1,1 1-1,0-1 1,1 1-1,-1 0 1,2 0-1,-1 0 1,2 0-1,-1 0 1,0 12-1,2-18-144,1 0 1,-1-1-1,1 1 1,0 0-1,0 0 1,0-1-1,0 1 0,0 0 1,0-1-1,1 0 1,-1 1-1,1-1 0,0 0 1,0 1-1,0-1 1,0 0-1,0 0 1,0-1-1,0 1 0,1 0 1,-1-1-1,0 1 1,1-1-1,0 0 0,-1 0 1,1 0-1,0 0 1,-1 0-1,1-1 1,5 1-1,11 2-1512,0 0 1,-1-2-1,29-1 1,-41 0 1073,37 0-7106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7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0 19186,'0'0'1506,"-10"0"42,3 0-1334,1 1 0,0-1 1,0 1-1,0 0 0,0 0 1,0 1-1,0 0 0,0 0 1,0 0-1,1 1 0,-1 0 1,1 0-1,-1 0 0,1 1 1,0 0-1,1 0 0,-1 0 1,1 0-1,-5 6 0,5-6-169,-1 1-1,1 0 0,0 1 0,0-1 1,1 1-1,-1-1 0,1 1 0,1 0 1,-1 0-1,1 0 0,0 1 0,0-1 0,-1 10 1,4-15-107,0 0 1,0 0 0,0 0-1,0 0 1,0 0 0,0 0-1,0-1 1,0 1 0,1-1-1,-1 1 1,0-1 0,0 1-1,1-1 1,-1 1 0,0-1-1,1 0 1,-1 0 0,0 0-1,1 0 1,-1 0 0,0 0-1,1 0 1,1-1 0,40 0-1084,-42 0 1044,69-11-2339,-54 8 1986,1 0 1,-1 2-1,22-2 1,-37 4 472,-1 0 0,1 0 1,-1 0-1,0 0 0,1 0 1,-1 0-1,1 0 1,-1 0-1,1 0 0,-1 0 1,0 1-1,1-1 0,-1 0 1,1 0-1,-1 0 0,0 0 1,1 1-1,-1-1 0,0 0 1,1 0-1,-1 1 0,0-1 1,1 0-1,-1 0 0,0 1 1,0-1-1,1 1 0,-1-1 1,0 0-1,0 1 0,0-1 1,1 0-1,-1 1 0,0-1 1,0 1-1,0-1 1,0 1-1,-6 19 1534,-20 15 1337,5-15-1329,0 0 0,-30 19 0,43-34-1435,0 0 0,0 0-1,0 0 1,-1-1-1,1 0 1,-1-1-1,0 0 1,0 0-1,0-1 1,-19 2-1,28-4-244,-1 0-1,0 0 0,1 0 0,-1 0 0,0 0 1,1 0-1,-1 0 0,0 0 0,1 0 0,-1-1 1,1 1-1,-1 0 0,0 0 0,1-1 0,-1 1 1,1 0-1,-1-1 0,0 1 0,1 0 0,-1-1 0,1 1 1,-1-1-1,1 1 0,0-1 0,-1 1 0,1-1 1,-1 1-1,1-1 0,0 0 0,-1 0 0,2-23-6938,4 7 443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7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21 12908,'0'0'9140,"-8"-4"-7427,4 1-1595,1 1 0,-1 0 0,1 1 0,-1-1 0,0 1 0,0-1 0,0 1 0,0 0 0,0 0 1,0 1-1,0-1 0,0 1 0,0 0 0,0 0 0,0 0 0,0 1 0,0 0 0,0-1 0,0 1 0,0 1 0,1-1 0,-1 0 0,0 1 0,1 0 0,-1 0 0,-5 3 0,3 0 92,0 0-1,1-1 1,-1 2-1,1-1 1,0 1-1,0 0 1,0 0-1,1 0 1,0 0-1,0 1 1,-4 11 0,8-18-208,0 1 0,1-1 0,-1 1 1,0-1-1,0 1 0,0 0 0,0-1 1,1 1-1,-1-1 0,0 0 1,0 1-1,1-1 0,-1 1 0,0-1 1,1 1-1,-1-1 0,1 0 1,-1 1-1,1-1 0,-1 0 0,0 1 1,1-1-1,-1 0 0,1 0 0,-1 1 1,1-1-1,0 0 0,-1 0 1,1 0-1,-1 0 0,1 0 0,-1 0 1,1 0-1,-1 0 0,1 0 0,-1 0 1,1 0-1,1 0 0,30 0 111,-26 0-74,7-2-75,0 1 0,0-2 1,0 0-1,0 0 0,15-7 1,-15 5-98,-1 1 1,1 0-1,0 1 1,0 0-1,22-1 1,-34 5 131,1-1 0,-1 0 0,0 1-1,0-1 1,0 1 0,0-1 0,1 1 0,-1 0 0,0-1 0,0 1 0,0 0 0,0 0-1,0 0 1,-1-1 0,1 1 0,0 0 0,0 0 0,0 1 0,-1-1 0,1 0 0,-1 0 0,1 0-1,-1 0 1,1 0 0,-1 1 0,0-1 0,1 1 0,-1 0 24,1 0 1,-1 0-1,1-1 1,0 1-1,-1 0 1,1-1-1,0 1 0,0-1 1,0 1-1,0-1 1,0 0-1,1 1 1,-1-1-1,0 0 0,1 0 1,-1 0-1,1 0 1,-1 0-1,4 2 1,0-2-141,0 0 0,1-1 0,-1 1 1,0-1-1,1 0 0,-1-1 1,1 1-1,-1-1 0,0 0 1,0 0-1,1-1 0,5-2 0,59-32-7148,-52 26 4591,14-8-3118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8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1 204 4869,'0'0'14483,"3"-7"-14291,11-23-51,0-1 837,26-44 1,3 15 1199,-47 67-3960,-5 3-7444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18930,'0'0'5194,"-12"2"-3897,2 0-1072,0 1-1,0 0 0,0 1 1,0 0-1,-17 10 0,24-12-214,0 0-1,-1 0 0,1 0 1,0 0-1,1 0 1,-1 1-1,0-1 0,1 1 1,-1 0-1,1 0 0,0 0 1,0 0-1,0 0 0,0 0 1,1 1-1,-1-1 1,1 1-1,0-1 0,0 1 1,0-1-1,1 1 0,-1 0 1,1-1-1,0 8 1,1-10-92,-1 0 0,1 0 0,0 0 0,0 0 0,0 0 0,0 0 0,0 0 0,0 0 0,0 0 0,0-1 0,0 1 0,1 0 0,-1-1 0,0 1 0,0-1 0,1 1 0,-1-1 0,0 0 0,1 1 0,-1-1 0,0 0 0,1 0 0,-1 0 0,2 0 0,41 1 209,-39-1-217,129 0 149,-134-1-44,1 1-1,0 0 1,0 0 0,-1 0 0,1 0 0,0 0 0,0 0-1,-1 0 1,1 0 0,0 1 0,0-1 0,-1 0-1,1 0 1,0 1 0,-1-1 0,1 0 0,0 1 0,-1-1-1,1 1 1,0-1 0,-1 1 0,1-1 0,-1 1 0,1-1-1,-1 1 1,1-1 0,-1 1 0,1 0 0,-1-1 0,0 1-1,1 0 1,-1-1 0,0 1 0,0 0 0,1 1 0,-1 1 95,0-1 0,-1 1 1,1 0-1,-1-1 1,1 1-1,-1 0 0,0-1 1,0 1-1,0-1 1,-3 4-1,-2 6 427,-1-1 0,-1 0 1,-11 12-1,15-19-556,-60 57 274,57-56-1788,-1 0-1,1 0 1,-1-1-1,-13 7 1,-7-3-10084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19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129 323 7559,'0'0'7180,"5"-9"-3128,-4 6-3765,2-1 303,0 0-1,0-1 1,-1 0-1,0 1 1,0-1 0,0 0-1,0 0 1,-1 0 0,0-1-1,0 1 1,0 0-1,-1 0 1,0-6 0,0 10-558,-1 0 1,0 0 0,1 0-1,-1 0 1,1 0 0,-1 0 0,0 1-1,0-1 1,0 0 0,0 0-1,1 1 1,-1-1 0,0 0 0,0 1-1,0-1 1,0 1 0,0 0-1,0-1 1,0 1 0,-1 0 0,1-1-1,0 1 1,0 0 0,0 0-1,0 0 1,0 0 0,0 0 0,0 0-1,0 1 1,-1-1 0,1 0-1,0 0 1,0 1 0,-1 0 0,-39 12-143,33-7 107,1 0 0,0 0 0,0 1 0,1 0-1,0 0 1,0 1 0,-8 13 0,11-17 29,0 1 1,1-1 0,0 1-1,0-1 1,0 1 0,0 0-1,1-1 1,0 1-1,0 0 1,0 0 0,0 0-1,1 0 1,0 0-1,0 0 1,0 0 0,2 6-1,-1-10-15,-1 0-1,1 0 1,0 0-1,0-1 1,0 1-1,0 0 1,-1 0-1,1-1 1,0 1-1,1-1 1,-1 1-1,0-1 1,0 1-1,0-1 1,0 0-1,0 1 1,0-1-1,0 0 1,1 0-1,-1 0 1,0 0-1,0 0 1,0 0-1,2 0 1,31-5 244,-19 1-224,-1-2-1,0 0 1,0-1 0,-1 0-1,0-1 1,0 0-1,-1-1 1,0-1 0,14-14-1,-5 4-114,-1-1-1,-2-2 1,32-47-1,-8-8 82,-39 72-10,-1-1-1,0 1 0,0-1 1,0 0-1,0 0 1,-1 0-1,0 0 0,-1 0 1,0-13-1,0 19 1,0 1 0,0-1 0,0 0-1,-1 1 1,1-1 0,0 0 0,0 0 0,0 1-1,-1-1 1,1 0 0,0 1 0,-1-1-1,1 0 1,-1 1 0,1-1 0,-1 1 0,1-1-1,-1 1 1,1-1 0,-1 1 0,0-1 0,1 1-1,-1-1 1,0 1 0,1 0 0,-1-1-1,0 1 1,1 0 0,-2 0 0,-25 4-276,-21 24 120,33-14 296,0 0 1,1 1-1,1 1 0,0 0 1,-18 31-1,26-38-24,0 0 0,0 1 0,1 0 0,0 0 0,1 0 0,0 1 0,1-1 0,0 1 0,0-1 0,1 1 0,1 0 0,0 17 0,1-25-93,0 0-1,0 0 1,0 0-1,0 0 1,1 0-1,-1 0 0,1-1 1,0 1-1,0 0 1,0-1-1,0 0 1,0 1-1,0-1 0,1 0 1,-1 0-1,1 0 1,-1 0-1,1-1 1,0 1-1,0-1 0,-1 0 1,1 1-1,0-1 1,0-1-1,0 1 1,1 0-1,-1-1 0,0 1 1,0-1-1,5 0 1,-1 0-31,-1 0-1,1 0 1,-1 0 0,1 0-1,0-1 1,-1-1 0,1 1 0,-1-1-1,0 0 1,1 0 0,-1-1 0,0 0-1,9-5 1,-9 2 28,0 0 0,0 0-1,0-1 1,-1 0 0,0 0 0,-1 0 0,1 0-1,-1-1 1,-1 0 0,4-9 0,-7 12-23,-10 54-252,8-43 268,0-1 1,0 1-1,1 0 0,-1 0 0,2 0 0,-2 11 0,3-15-1,-1 1-1,1-1 0,-1 0 1,1 0-1,0 1 0,0-1 1,0 0-1,0 0 0,0 0 1,0 0-1,1 0 1,-1 0-1,1-1 0,-1 1 1,1 0-1,0-1 0,0 1 1,-1-1-1,1 1 0,0-1 1,0 0-1,4 1 1,4 3-25,0-1 1,1 0-1,0 0 1,0-1 0,0-1-1,0 0 1,0-1-1,0 0 1,1 0 0,-1-1-1,0-1 1,20-3-1,-26 4 85,0-1 0,0 0 0,1-1 0,-1 1 0,-1-1 0,1 0 0,0 0-1,0 0 1,-1-1 0,1 0 0,-1 0 0,0 0 0,0 0 0,0-1 0,0 1-1,-1-1 1,1 0 0,-1 0 0,0 0 0,0-1 0,-1 1 0,1-1-1,-1 0 1,0 1 0,0-1 0,-1 0 0,1 0 0,-1 0 0,1-7 0,-2 9-48,0 1 1,0-1-1,0 1 1,-1-1-1,1 1 1,-1-1-1,0 1 1,1-1-1,-1 1 1,0 0-1,0-1 1,-1 1-1,1 0 1,0 0-1,-1 0 1,1 0-1,-1 0 1,0 0-1,1 0 1,-1 0-1,0 1 1,0-1-1,0 1 1,-1 0-1,1-1 1,0 1-1,-3-1 1,-4-2-127,-1 0-1,1 1 1,-1 0 0,-14-2 0,20 5 11,40 6-88,0 0 0,0-3 0,41 0 0,-67-3 177,0-1 0,0 1 0,-1-1 0,1-1 0,0 0 0,-1 0-1,1-1 1,-1 0 0,0-1 0,0 1 0,0-2 0,-1 0-1,1 0 1,-1 0 0,0-1 0,13-13 0,-20 19 38,0-1 1,-1 1-1,1-1 1,0 0-1,-1 1 1,1-1-1,-1 0 0,1 1 1,-1-1-1,1 0 1,-1 0-1,0 1 1,1-1-1,-1 0 1,0 0-1,1 0 0,-1 0 1,0 1-1,0-1 1,0 0-1,0 0 1,0 0-1,0 0 1,0 0-1,0 1 0,0-1 1,-1 0-1,1 0 1,0 0-1,-1-1 1,0 1-15,0 1 1,0-1 0,-1 0-1,1 0 1,0 0-1,-1 1 1,1-1 0,-1 1-1,1-1 1,-1 1 0,1-1-1,-1 1 1,1 0-1,-1 0 1,-1 0 0,-5-1-27,1 1 0,-1 1 0,0-1 1,1 1-1,-1 1 0,-8 2 0,12-2 41,-1 0-1,0 0 0,1 0 1,-1 1-1,1 0 0,0 0 1,0 0-1,0 0 0,0 1 1,0-1-1,1 1 0,0 0 1,0 0-1,0 0 0,0 1 1,0-1-1,1 1 0,0 0 1,0-1-1,0 1 0,1 0 1,-1 0-1,1 0 1,0 0-1,1 0 0,-1 0 1,1 1-1,0-1 0,1 0 1,-1 0-1,1 0 0,0 0 1,0 0-1,0 0 0,1 0 1,0 0-1,0 0 0,0-1 1,0 1-1,1-1 0,0 1 1,0-1-1,0 0 0,0 0 1,1-1-1,-1 1 0,1 0 1,0-1-1,0 0 0,8 4 1,0 0-458,1-2 0,0 1 0,1-2 1,-1 1-1,28 3 0,34-2-7389,-28-6-2656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1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140 197 13485,'0'0'3902,"-7"-9"-2679,0-1-839,0 1 0,-1 0 0,0 1 0,-12-10 0,18 17-299,0-1 1,0 1-1,0-1 1,0 1-1,-1 0 1,1 0-1,0 0 1,-1 0-1,1 0 1,-1 0-1,0 1 1,1-1-1,-4 0 0,5 2-67,-1-1-1,1 0 0,-1 1 0,1-1 1,0 1-1,-1-1 0,1 1 0,0 0 1,-1-1-1,1 1 0,0 0 0,0 0 0,0 0 1,0 0-1,0 0 0,0 0 0,0 0 1,0 1-1,0-1 0,0 0 0,0 0 1,1 1-1,-1-1 0,1 0 0,-1 1 0,0 1 1,-3 7 90,1 0 0,0 0 0,1 1 0,0-1 0,0 1 0,1-1 0,0 1 0,1 0 1,1-1-1,-1 1 0,5 19 0,-4-28-98,0-1 0,0 1 1,0-1-1,0 1 0,0-1 1,0 1-1,0-1 0,1 0 1,-1 1-1,0-1 0,1 0 1,-1 0-1,1 0 0,0 0 0,-1 0 1,1 0-1,0-1 0,-1 1 1,1 0-1,0-1 0,0 1 1,0-1-1,0 0 0,-1 0 0,1 0 1,0 0-1,0 0 0,0 0 1,0 0-1,0 0 0,-1-1 1,1 1-1,0-1 0,0 1 0,-1-1 1,1 0-1,2-1 0,5-2 111,-1 0 0,0 0 0,0-1 0,-1 0 0,1 0 0,8-9 0,-4 2 78,0-1 0,-1 0-1,-1-1 1,0 0-1,-1-1 1,-1 1 0,0-2-1,-1 1 1,-1-1-1,0 0 1,-1 0-1,-1-1 1,0 0 0,2-32-1,-6 48-201,0 1-1,0 0 1,0 0-1,1-1 1,-1 1-1,0 0 1,0-1-1,0 1 1,0 0-1,0-1 0,0 1 1,0 0-1,0-1 1,0 1-1,0 0 1,0-1-1,0 1 1,0 0-1,0 0 1,0-1-1,-1 1 1,1 0-1,0-1 1,0 1-1,0 0 1,0-1-1,0 1 1,-1 0-1,1 0 1,0-1-1,0 1 0,-1 0 1,1 0-1,0 0 1,0-1-1,-1 1 1,1 0-1,0 0 1,-1 0-1,1 0 1,0 0-1,0 0 1,-1-1-1,1 1 1,0 0-1,-1 0 1,1 0-1,0 0 1,-1 0-1,1 0 1,0 0-1,-1 0 0,1 1 1,-15 13-394,4 5 373,2 0-1,0 1 1,1 0-1,0 0 1,2 1-1,1 0 1,0 0-1,2 0 1,0 0-1,1 1 1,2 31-1,0-50 35,0 0 0,0-1 0,0 1-1,1 0 1,-1-1 0,1 1 0,0 0-1,0-1 1,0 1 0,0-1 0,0 0-1,0 1 1,1-1 0,-1 0-1,1 1 1,-1-1 0,1 0 0,0 0-1,0-1 1,0 1 0,0 0 0,0 0-1,0-1 1,1 0 0,-1 1 0,0-1-1,1 0 1,-1 0 0,1 0 0,-1 0-1,1-1 1,0 1 0,-1-1 0,1 1-1,0-1 1,-1 0 0,1 0-1,0 0 1,-1-1 0,5 0 0,0 0 90,0-1 0,1-1 1,-1 1-1,0-1 1,0 0-1,0-1 0,-1 0 1,1 0-1,-1 0 0,0-1 1,0 0-1,-1 0 0,7-7 1,-4 2-50,-1-1 1,0 0-1,0 0 1,-1 0-1,0-1 1,-1 0-1,-1-1 1,1 1-1,-2-1 1,0 1-1,-1-1 0,0 0 1,0-22-1,-2 35-60,1-1-1,-1 1 0,0-1 1,0 1-1,0-1 0,0 1 1,0-1-1,0 1 0,0-1 0,0 1 1,0 0-1,0-1 0,0 1 1,0-1-1,-1 1 0,1-1 1,0 1-1,0 0 0,0-1 1,0 1-1,-1-1 0,1 1 0,0 0 1,-1-1-1,1 1 0,0 0 1,0-1-1,-1 1 0,1 0 1,-1-1-1,1 1 0,0 0 0,-1 0 1,1 0-1,-1-1 0,1 1 1,0 0-1,-1 0 0,1 0 1,-1 0-1,1 0 0,-1 0 1,1 0-1,-1 0 0,1 0 0,0 0 1,-1 0-1,1 0 0,-1 0 1,1 0-1,-1 0 0,1 0 1,-1 0-1,1 1 0,0-1 1,-1 1-1,-21 18-329,21-17 336,-5 6-5,1 1 0,-1 0 0,2 1 0,-1-1 0,2 1 0,-1-1 0,1 1 0,1 0 0,-1 0 0,0 15 0,3-24 12,0-1-1,0 1 1,0 0 0,0 0-1,0 0 1,0-1-1,1 1 1,-1 0-1,0 0 1,0-1 0,1 1-1,-1 0 1,0-1-1,1 1 1,-1 0 0,1-1-1,-1 1 1,1 0-1,-1-1 1,1 1-1,-1-1 1,1 1 0,-1-1-1,1 1 1,0-1-1,-1 0 1,1 1 0,0-1-1,0 0 1,1 1-1,29-2 247,-22-2-169,0 0 1,0 0 0,0 0-1,14-9 1,-10 2-19,26-14-66,-38 23-14,0 0-1,0 1 1,0 0 0,0-1 0,1 1 0,-1 0 0,0-1 0,0 1 0,1 0 0,-1 0-1,0 0 1,0 0 0,1 0 0,-1 0 0,0 0 0,0 1 0,1-1 0,-1 0-1,0 1 1,0-1 0,0 1 0,0-1 0,1 1 0,-1 0 0,0-1 0,0 1-1,0 0 1,0 0 0,1 1 0,1 1 9,2 5 8,1-1 1,0-1-1,0 1 1,1-1-1,0 0 1,12 8-1,-16-13 52,-1 0-1,1 0 0,-1 0 1,1-1-1,-1 1 1,1-1-1,0 1 1,-1-1-1,1 0 1,0 0-1,-1 0 1,1 0-1,-1 0 1,1-1-1,0 1 1,-1-1-1,1 0 0,-1 0 1,1 0-1,-1 0 1,1 0-1,-1-1 1,0 1-1,0-1 1,0 1-1,0-1 1,3-2-1,-1 0 0,0 1 0,0-1 0,0 0 0,0 0 0,-1-1 0,0 1 0,0-1 0,0 1 0,0-1 0,-1 0-1,0 0 1,0 0 0,2-7 0,0-25-3107,9 38-7248,6 8 5262,-4-2 1703,7-1-1428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1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111 285 11147,'0'0'11925,"-1"-8"-10553,0 6-1322,1-1 0,-1 1 0,1 0 0,-1-1 0,0 1 0,0 0 0,0 0 0,0 0 0,0 0 0,0 0 0,-1 0 0,1 0 0,-1 0 0,1 0 0,-1 1 0,0-1 0,0 1-1,-3-3 1,4 4-51,-1-1 0,0 0 0,0 1-1,0 0 1,0-1 0,0 1 0,0 0-1,0 0 1,0 0 0,0 0 0,0 1-1,0-1 1,0 0 0,0 1 0,0-1-1,0 1 1,0 0 0,1 0 0,-1 0 0,0 0-1,0 0 1,1 0 0,-1 0 0,1 0-1,-1 1 1,1-1 0,-1 0 0,-1 4-1,0-3 7,1 0 0,-1 1 0,1-1 0,0 1 0,0-1 0,0 1 0,0 0 0,0 0 0,1 0 0,-1 0 0,1 0 0,0 0 0,0 1 0,0-1 0,0 0 0,1 1 0,-1-1 0,1 0 0,0 1 0,0-1 0,0 5 0,1-7 2,-1 1-1,1-1 0,-1 0 0,1 1 0,0-1 0,0 0 0,-1 0 0,1 0 0,0 0 0,0 1 0,0-1 0,0 0 0,0-1 0,0 1 0,1 0 0,-1 0 0,0 0 1,0-1-1,2 2 0,0-1 3,1 0 1,-1-1 0,0 1-1,1 0 1,-1-1-1,0 0 1,1 0 0,-1 0-1,1 0 1,-1-1 0,4 0-1,2-1 18,0-1 0,-1 0 0,1-1 0,0 0 0,-1 0 0,0-1 0,0 0 0,-1 0 0,1-1 0,-1 0 0,0-1 0,7-8 0,-1 1-3,-1-1 0,-1 0 0,0-1-1,17-34 1,-23 41-42,-1-1 0,0 0-1,-1 0 1,0 0 0,-1-1 0,0 1-1,0-1 1,-1 1 0,-1-1 0,0 1-1,-1-16 1,1 25 1,0-1 0,-1 1-1,1 0 1,0-1 0,-1 1 0,1 0-1,-1-1 1,0 1 0,1 0 0,-1-1 0,0 1-1,1 0 1,-1 0 0,0 0 0,0 0-1,0 0 1,0 0 0,0 0 0,-1 0-1,1 0 1,0 0 0,0 1 0,0-1-1,-1 0 1,-1 0 0,0 1-16,-1-1-1,1 1 1,0-1 0,0 1 0,-1 1 0,1-1-1,0 0 1,0 1 0,-1-1 0,-5 3 0,-1 0 16,1 1 1,0 0-1,0 1 1,0 0-1,0 0 1,-11 10-1,13-9 133,1 0-1,1 0 0,-1 1 0,1 0 0,0 0 1,-6 12-1,10-17-107,0-1 1,0 1-1,0 0 1,1-1-1,-1 1 1,0 0-1,1 0 1,0-1-1,-1 1 1,1 0-1,0 0 1,0 0-1,0-1 1,0 1-1,0 0 1,0 0-1,1 0 1,-1-1-1,0 1 1,1 0-1,0-1 1,-1 1-1,1 0 1,0-1-1,0 1 1,0-1-1,0 1 1,0-1-1,0 1 1,0-1-1,1 0 1,-1 1-1,0-1 1,1 0-1,-1 0 1,4 1-1,68 29-187,-50-23-189,-1 1-1,0 1 1,28 16 0,-46-23 77,0 0-1,0-1 1,0 2 0,-1-1-1,1 0 1,-1 1 0,1-1 0,-1 1-1,0 0 1,-1 0 0,1 0-1,-1 0 1,1 1 0,-1-1-1,0 1 1,-1-1 0,1 1 0,-1 0-1,0 0 1,0-1 0,0 9-1,-1-4-5270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2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184 193 11371,'-2'-10'3817,"2"7"-3628,-2-9 1222,-1-1-1,0 1 0,-1 0 0,-8-18 1,12 29-1304,-1-1 0,1 0 0,-1 0 0,0 1 0,0-1 1,0 0-1,0 1 0,0-1 0,0 1 0,0-1 1,0 1-1,-1 0 0,1-1 0,0 1 0,-1 0 0,1 0 1,-1 0-1,0 0 0,1 0 0,-1 0 0,0 1 1,0-1-1,1 0 0,-1 1 0,0 0 0,0-1 0,0 1 1,0 0-1,1 0 0,-1 0 0,0 0 0,0 0 0,0 0 1,0 1-1,0-1 0,1 0 0,-1 1 0,0 0 1,0-1-1,1 1 0,-1 0 0,0 0 0,1 0 0,-1 0 1,1 0-1,-2 2 0,-4 3-89,0 1 1,1 0-1,0 0 1,0 0-1,1 1 1,0 0-1,0 0 1,1 0-1,0 0 1,-5 18-1,4-11 35,0 1-1,1 0 0,1 1 1,1-1-1,-1 23 1,3-37-50,0-1 0,-1 1 0,1 0 0,0 0 0,0-1 0,1 1 0,-1 0 0,0 0 0,0-1 0,1 1 0,-1 0 0,1-1 0,0 1 0,-1 0 0,1-1 0,0 1 0,0-1 0,0 1 0,0-1 0,0 0 0,0 1 0,1-1 0,-1 0 0,0 0 0,1 0 0,-1 0 0,1 0 0,-1 0 0,1 0 1,-1 0-1,1-1 0,0 1 0,-1 0 0,1-1 0,0 0 0,-1 1 0,1-1 0,0 0 0,0 0 0,-1 0 0,1 0 0,0 0 0,0 0 0,-1 0 0,1-1 0,3 0 0,4-2 29,-1 1-1,0-1 1,0 0 0,0-1-1,-1 0 1,1 0 0,-1-1-1,11-8 1,-2-2-18,-1-1-1,0 0 1,-2-1 0,0-1 0,0 0-1,-2 0 1,0-1 0,-1-1-1,-1 1 1,-1-2 0,-1 1 0,-1-1-1,6-36 1,-12 57-27,1 0 0,-1 0-1,0-1 1,0 1 0,0 0 0,0 0-1,0-1 1,1 1 0,-1 0-1,0 0 1,0-1 0,0 1 0,0 0-1,0 0 1,0-1 0,0 1 0,0 0-1,0 0 1,0-1 0,0 1 0,0 0-1,0 0 1,0-1 0,0 1 0,0 0-1,-1 0 1,1-1 0,0 1 0,0 0-1,0 0 1,0 0 0,0-1 0,-1 1-1,1 0 1,0 0 0,0 0-1,0-1 1,-1 1 0,1 0 0,0 0-1,0 0 1,0 0 0,-1-1 0,-9 12-361,-9 23 103,9-10 292,1 1 0,1 1-1,1-1 1,1 1 0,1 1-1,2-1 1,-1 28 0,4-51-4,0 0 1,-1 0-1,1 0 1,1 0-1,-1 0 1,0 0-1,1 1 1,-1-1-1,1 0 1,0-1-1,0 1 1,0 0-1,1 0 1,-1 0-1,1-1 1,-1 1-1,1 0 1,0-1-1,0 0 1,0 1-1,0-1 1,0 0-1,1 0 1,-1 0-1,1 0 1,-1-1-1,1 1 1,0-1-1,0 0 1,-1 1-1,1-1 1,0 0-1,0-1 1,0 1-1,0 0 1,0-1-1,0 0 1,0 0-1,1 0 1,-1 0-1,0 0 1,5-1-1,2-1 24,0 0 0,0 0 0,-1-1 1,1 0-1,-1-1 0,1 0 0,-1-1 0,-1 1 0,1-2 0,-1 1 0,0-1 0,10-9 0,-9 6-33,-1-1 0,0 0 0,-1 0 0,0-1-1,0 0 1,-1 0 0,-1 0 0,0-1 0,0 0 0,-1 0-1,-1 0 1,0 0 0,0-1 0,0-17 0,-7 25-498,-4 10 289,-6 10 102,7-5 177,0-1 1,1 1 0,0 0 0,1 1 0,1-1 0,-1 1 0,1 0-1,1 0 1,0 0 0,1 1 0,0-1 0,0 12 0,2-22-73,0 0 1,0-1 0,0 1-1,0 0 1,0 0 0,1-1-1,-1 1 1,0 0 0,0-1-1,1 1 1,-1 0 0,0-1-1,1 1 1,-1 0 0,0-1-1,1 1 1,-1-1 0,1 1-1,-1-1 1,1 1 0,0-1-1,-1 1 1,1-1 0,-1 0-1,1 1 1,0-1 0,-1 0 0,1 1-1,0-1 1,1 0 0,29 0 237,-24-1-229,0-1-1,0 0 1,0 0 0,0 0 0,0-1 0,7-4 0,-8 3-34,-1-1 0,0 1 1,-1-1-1,1 0 0,-1 0 1,0 0-1,0-1 0,-1 1 1,0-1-1,1 0 0,-2 0 1,1 0-1,-1 0 0,0 0 1,0-1-1,-1 1 0,1-10 0,-2 15 14,0 0 0,0 1-1,-1-1 1,1 0-1,-1 1 1,1-1-1,0 1 1,-1-1 0,1 1-1,-1-1 1,1 1-1,-1-1 1,0 1-1,1-1 1,-1 1 0,1 0-1,-1-1 1,0 1-1,1 0 1,-1 0-1,0-1 1,1 1-1,-1 0 1,0 0 0,1 0-1,-1 0 1,0 0-1,1 0 1,-1 0-1,0 0 1,0 0 0,1 0-1,-1 0 1,0 1-1,1-1 1,-1 0-1,0 0 1,1 1 0,-1-1-1,1 0 1,-1 1-1,0 0 1,-31 14 158,30-13-134,0-1 0,0 1 0,0 0 0,0 0-1,0 0 1,1 0 0,-1 0 0,1 1 0,-1-1-1,1 0 1,0 1 0,0-1 0,0 1 0,0-1-1,1 1 1,-1 0 0,1-1 0,-1 1 0,1 0-1,0-1 1,0 1 0,0 0 0,1 3 0,1 3-262,1 0 0,0-1 0,0 1 0,1-1 0,7 12 0,-9-15-91,1 5-271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4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22 129 18962,'-1'6'3049,"-5"29"-660,-9 86-2329,15 91 410,0-210-461,0 0 0,0 1 0,0-1 0,1 0 0,-1 0 0,0 0 0,1 0 0,-1 0 0,1 0 0,0 0-1,0 0 1,0 0 0,0 0 0,0 0 0,0 0 0,0-1 0,1 1 0,-1 0 0,1-1 0,-1 1 0,1-1 0,0 1 0,-1-1 0,1 0-1,0 0 1,0 0 0,0 0 0,0 0 0,0 0 0,0-1 0,2 2 0,0-2 48,-1 0 0,1 0 0,-1-1 0,1 1-1,-1-1 1,1 1 0,-1-1 0,0 0 0,0-1 0,1 1 0,-1 0 0,0-1 0,0 0-1,0 0 1,0 0 0,0 0 0,-1 0 0,5-5 0,8-10 51,-1 0 0,0-2-1,-1 1 1,-1-2 0,-1 0 0,-1 0 0,0-1 0,-2 0-1,0-1 1,-2 0 0,0 0 0,-2 0 0,0-1 0,1-45-1,-8 64-513,-4 11 177,-6 12-11,2 9 264,2 1 1,1 1 0,1-1-1,1 1 1,2 1-1,1-1 1,1 1-1,2-1 1,6 55-1,-1-64 52,-3-25 40,-10-36-227,-33-34-472,38 68 544,-1 1 1,0 0-1,0 0 0,0 0 1,0 1-1,-1-1 0,0 1 1,0 0-1,0 0 1,-1 1-1,-5-4 0,11 7 32,-1 0 0,1 0-1,0-1 1,0 1 0,0 0 0,-1 0-1,1 0 1,0 0 0,0 0 0,0 0-1,-1 0 1,1-1 0,0 1 0,0 0-1,0 0 1,-1 0 0,1 0 0,0 0-1,0 0 1,-1 0 0,1 0 0,0 0-1,0 0 1,-1 0 0,1 0 0,0 0-1,0 1 1,0-1 0,-1 0 0,1 0-1,0 0 1,0 0 0,0 0 0,-1 0-1,1 0 1,0 1 0,0-1 0,0 0-1,0 0 1,-1 0 0,1 0 0,0 1-1,0-1 1,0 0 0,0 0 0,0 0-1,0 1 1,0-1 0,0 0 0,-1 0-1,1 1 1,0-1 0,0 0 0,0 0-1,0 0 1,0 1 0,0-1 0,0 0-1,0 0 1,1 1 0,6 14-277,0-9 117,0 0 0,0-1 0,0 0 0,0 0 0,1 0 0,0-1 0,0 0 0,1-1 0,-1 0 0,0 0 0,1-1 0,0 0 0,11 2 0,11-1-1871,0-1 1,44-2 0,-69 0 1805,0 0 1,-1-1 0,1 0 0,-1 0-1,1 0 1,-1-1 0,1 0 0,-1 0-1,0 0 1,0 0 0,0-1 0,0 0-1,6-5 1,-9 6 394,0 0 1,0 0-1,0 0 0,0-1 0,0 1 0,0-1 1,-1 0-1,1 0 0,-1 1 0,2-6 1,-2 5 384,0-1 1,0 1-1,-1-1 0,1 0 1,-1 1-1,0-1 1,0 0-1,-1 0 1,1 1-1,-2-5 1,2 7-460,0 0 0,-1 0 0,1 0 0,-1 0 0,1 0 0,-1 0 0,0 1 0,1-1 0,-1 0 0,0 0 0,1 1 0,-1-1 0,0 0 1,0 1-1,0-1 0,0 1 0,0-1 0,0 1 0,0-1 0,0 1 0,0-1 0,0 1 0,0 0 0,0 0 0,0 0 0,0-1 0,0 1 1,0 0-1,0 0 0,0 1 0,0-1 0,0 0 0,0 0 0,0 0 0,0 1 0,-2 0 0,0-1-62,0 1 0,0 0 0,0 0 0,0 0 0,0 1 0,1-1 0,-1 1 0,0-1 0,1 1 0,-5 4 0,4-3 16,0 1-1,1-1 0,-1 1 0,1 0 1,0 0-1,0 0 0,1 0 1,-1 0-1,1 0 0,0 1 0,0-1 1,-1 8-1,2-11-32,0 0 0,0 0 0,0 0 0,1 0 0,-1 0 0,0 0 0,0 0 0,1 0 0,-1 0 0,1 0 1,-1 0-1,1 0 0,-1 0 0,1-1 0,-1 1 0,1 0 0,0 0 0,0 0 0,-1-1 0,3 2 0,-1-1 16,0 0 1,0 0 0,0-1-1,0 1 1,0-1-1,0 1 1,0-1-1,0 0 1,0 0-1,0 0 1,0 0-1,0 0 1,0 0-1,3-1 1,0 0 3,-1 0 1,1-1 0,-1 1 0,1-1-1,-1 0 1,1 0 0,-1-1 0,0 1-1,0-1 1,0 0 0,-1 0 0,1 0-1,6-7 1,1-4-221,-1 0 0,14-23-1,7-11-1643,-36 83 659,-1-16 1447,0 1 1,2 0-1,1 0 0,0 0 0,2 0 1,1 36-1,0-55-261,0 0 0,0 0-1,0-1 1,0 1 0,0 0 0,0 0 0,1 0 0,-1-1 0,0 1 0,1 0-1,-1 0 1,1-1 0,-1 1 0,1 0 0,-1-1 0,1 1 0,-1 0-1,1-1 1,0 1 0,-1-1 0,1 1 0,0-1 0,-1 1 0,1-1-1,0 1 1,0-1 0,-1 0 0,2 1 0,27-5 368,-21 1-295,-1 0 1,0-1-1,0 1 1,0-2-1,9-6 1,4-9-66,-1-1 1,-1 0-1,0-1 1,-2-1-1,-1-1 1,0 0-1,13-34 1,-4 1-238,-3-1 1,18-75 0,-35 114 172,3-8 108,-15 47-226,-14 46 288,4 0-1,3 2 0,-9 82 0,-19 111 540,20-141 1154,22-96-1139,10-35 388,11-39-112,-5-3-822,7-55-1,5-20-898,-25 123 546,9-28-201,-10 32 344,-1 0 0,1 0-1,-1 0 1,1 0-1,0 0 1,-1 0-1,1 0 1,0 0 0,0 0-1,0 1 1,-1-1-1,1 0 1,0 1 0,0-1-1,0 0 1,0 1-1,1-1 1,-1 1-1,0-1 1,0 1 0,0 0-1,0 0 1,2-1-1,-3 36-301,-1-17 384,1-16-1,0 1 0,-1-1 0,1 1 0,0-1 0,0 0 0,0 1 0,1-1 0,-1 0 0,1 1 0,0 3 0,0-6 0,0 1 0,0 0 1,0 0-1,0 0 0,0 0 0,0-1 1,0 1-1,0 0 0,0-1 1,1 1-1,-1-1 0,0 0 1,0 1-1,0-1 0,1 0 0,-1 0 1,0 1-1,0-1 0,1 0 1,-1 0-1,0 0 0,1-1 1,-1 1-1,0 0 0,2-1 0,7-1 7,0-1-1,0 0 0,0 0 0,0-1 0,-1-1 0,1 1 0,-1-1 0,15-12 0,-14 10-128,0 0 0,1 1 0,-1 0-1,1 1 1,0 0 0,21-5 0,-31 10 111,0-1 0,0 1 0,1 0 0,-1 0 1,0 0-1,0 1 0,1-1 0,-1 0 0,0 0 1,0 1-1,1-1 0,-1 0 0,0 1 0,0-1 1,0 1-1,0 0 0,0-1 0,0 1 0,0 0 1,0 0-1,0 0 0,0 0 0,0-1 0,0 1 1,0 0-1,0 2 0,0-2 33,1 1-1,-1 0 1,1-1 0,-1 1-1,1-1 1,0 0-1,0 1 1,-1-1 0,1 0-1,0 0 1,0 0 0,3 1-1,28 2-974,-11-4-2714,-1 0-2167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4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11979,'-1'15'9400,"0"2"-5071,3 9-3122,-1-24-1198,-1-1-1,1 1 0,0-1 0,-1 0 0,1 1 1,0-1-1,0 0 0,0 1 0,0-1 1,0 0-1,0 0 0,0 0 0,0 0 1,0 0-1,1 0 0,-1 0 0,0 0 0,1 0 1,-1-1-1,1 1 0,-1-1 0,1 1 1,-1-1-1,1 1 0,-1-1 0,1 0 0,2 0 1,9 1 58,-1-1 0,1-1 0,0 0-1,0-1 1,-1-1 0,1 0 0,-1 0 0,1-1 0,-1-1 0,-1 0 0,23-13 0,47-17-219,-80 34 125,0 1 0,1-1 0,-1 1 0,1-1 0,-1 1 0,0 0 0,1-1 0,-1 1 0,1 0 0,-1 0 0,1 0 1,-1 0-1,0 0 0,1 1 0,-1-1 0,1 0 0,-1 1 0,0-1 0,1 1 0,-1-1 0,0 1 0,1 0 0,-1 0 0,0-1 0,2 3 0,-1 0 1,1 0 0,-1 0 0,0 1 0,-1-1 0,1 1 0,0-1-1,1 7 1,14 25-1,-16-34 21,0 0-1,0 0 1,1 0 0,-1 0-1,1 0 1,-1 0 0,0 0-1,1 0 1,-1-1 0,1 1-1,0-1 1,-1 1 0,1-1-1,-1 0 1,1 1 0,0-1-1,-1 0 1,1 0 0,0 0-1,-1 0 1,1 0 0,0-1-1,1 1 1,-1-1-378,0 0 0,0 0 0,0 0-1,-1 0 1,1 0 0,0-1 0,-1 1 0,1 0 0,-1-1 0,1 1-1,-1-1 1,0 0 0,1 1 0,-1-1 0,0 0 0,0 0 0,0 1 0,-1-1-1,1 0 1,0 0 0,-1 0 0,1-4 0,1-16-8873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5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22325,'0'0'7143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5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8232,'0'0'11659,"0"61"-11627,0-15 128,0 9-160,4 8 64,-2-3-32,3-4-32,-1-6 32,-2-7-32,-2-8-288,0-7-545,0-10-1857,-11-7-3140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5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1 208 9225,'2'-14'4206,"-2"12"-4092,0-7 332,1 0 1,0 0-1,1 1 0,0-1 1,0 1-1,1-1 0,0 1 1,0 0-1,1 0 0,0 0 1,1 1-1,-1-1 0,2 1 1,-1 0-1,7-6 0,-4 6-281,1 1 0,0 0 0,0 0-1,0 1 1,1 1 0,0 0 0,-1 0-1,2 0 1,-1 1 0,0 1 0,1 0-1,-1 0 1,1 1 0,-1 1 0,19 0-1,-24 1-169,0-1 0,-1 1-1,1 0 1,0 0 0,0 1-1,-1-1 1,1 1 0,-1 0 0,1 0-1,-1 1 1,0-1 0,0 1-1,0 0 1,0 0 0,0 0-1,-1 1 1,1-1 0,-1 1-1,0 0 1,0 0 0,-1 0 0,1 0-1,-1 1 1,0-1 0,0 1-1,0-1 1,0 1 0,-1 0-1,0-1 1,0 1 0,0 0-1,-1 0 1,0 0 0,0 0 0,0 5-1,0 0 68,-1 0 0,0 1 0,-1-1-1,0 0 1,-1 0 0,0 0 0,0 0 0,-6 12-1,-5 3 622,-26 39 0,25-43 56,1 1-1,-18 38 0,32-59-744,-1-1 0,1 1-1,0 0 1,-1 0-1,1 0 1,0 0-1,0 0 1,0 0-1,0 0 1,0 0-1,0 0 1,0 0-1,0 0 1,0 0-1,0 0 1,1 0 0,-1 0-1,0 0 1,1 0-1,-1 0 1,1 0-1,-1 0 1,1 0-1,-1 0 1,1-1-1,0 1 1,-1 0-1,1 0 1,0-1 0,0 1-1,-1-1 1,1 1-1,0 0 1,0-1-1,0 1 1,0-1-1,0 0 1,0 1-1,0-1 1,0 0-1,0 0 1,0 1-1,0-1 1,0 0 0,0 0-1,0 0 1,1 0-1,63 1-1020,-47-1 432,120-7-4441,-46-11-1149,-32 0 270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6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208 104 10378,'0'0'4591,"-11"-4"-1100,1 0-3056,1 1 0,-1 1 0,0 0-1,0 0 1,0 1 0,0 0 0,-11 1 0,17 1-342,-1-1 0,0 1 0,0 0 0,1 0 0,-1 0 1,1 1-1,-1 0 0,1 0 0,0 0 0,0 0 0,0 1 0,0-1 1,0 1-1,0 0 0,1 0 0,-1 1 0,1-1 0,0 1 0,0 0 0,-3 5 1,3-5 4,1 0 1,-1 0-1,1 1 1,1-1 0,-1 1-1,0-1 1,1 1-1,0 0 1,0 0 0,0-1-1,1 1 1,0 0-1,0 0 1,0 0 0,0 0-1,2 6 1,-1-8-81,0 0 1,0 0 0,0 0 0,1 0 0,-1 0-1,1-1 1,-1 1 0,1 0 0,0-1 0,0 0-1,0 1 1,0-1 0,1 0 0,-1 0 0,1 0-1,-1 0 1,1-1 0,-1 1 0,1-1-1,0 0 1,0 1 0,0-1 0,0 0 0,0-1-1,0 1 1,3 0 0,1 0 40,0 0-1,0 0 1,0-1-1,0 0 1,0 0 0,0-1-1,0 0 1,0 0-1,0 0 1,0-1-1,0 0 1,-1-1 0,1 1-1,-1-1 1,0-1-1,0 1 1,0-1 0,0 0-1,0 0 1,-1-1-1,0 1 1,0-1 0,0-1-1,0 1 1,-1 0-1,0-1 1,0 0-1,-1 0 1,0 0 0,0-1-1,0 1 1,0-1-1,-1 0 1,0 1 0,-1-1-1,0 0 1,0 0-1,0 0 1,-1-8 0,1 10-63,-1-1 0,0 1 1,0-1-1,-1 1 1,1 0-1,-1-1 1,-1 1-1,1 0 1,-1 0-1,1 0 0,-1 0 1,-1 0-1,-4-8 1,5 10-227,0 1 0,-1-1 0,1 1 0,-1 0 0,1-1 0,-1 1 0,0 0 0,0 1 0,-4-3 0,3 2-611,-1 0-1,1 1 0,0 0 1,-1 0-1,1 0 0,-1 0 1,1 1-1,-5 0 0,15 2-7074,7-2 2268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311 263 18289,'0'0'6839,"6"10"-6407,32 51 812,-17-31-875,-2 1 1,-1 0 0,25 63 0,-42-91-699,1 1 1,-1-1-1,-1 1 1,1 0-1,-1-1 1,1 1-1,-1 0 1,0-1-1,0 1 1,-1 5-1,0-8 34,0 1-1,1-1 1,-1 0-1,0 0 0,0 1 1,1-1-1,-1 0 1,0 0-1,0 0 1,0 0-1,-1 0 1,1 0-1,0 0 1,0 0-1,0 0 1,-1 0-1,1-1 1,0 1-1,-1-1 0,1 1 1,-1-1-1,1 1 1,-1-1-1,1 0 1,0 0-1,-1 0 1,-1 0-1,-31 2-5848</inkml:trace>
  <inkml:trace contextRef="#ctx0" brushRef="#br0" timeOffset="1">33 480 12492,'0'0'4356,"-26"-49"-1633,20 20 672,6-4-1377,0-6-705,11-1 609,8 2-833,5-1-641,8 1-384,3 4-96,10 3-32,-2 5-384,9 1-962,-5 6-1184,-6 3-1858,-9 3-2531,0 2-6149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6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78 10186,'0'0'12999,"-2"14"-12823,-4 17 106,2 1 0,2 0 0,1 0 0,1 0 0,2 0 0,1-1 1,1 1-1,2 0 0,1-1 0,2-1 0,1 1 0,14 29 0,-24-60-271,0 0 0,0 0-1,0 0 1,0-1-1,0 1 1,0 0 0,0 0-1,0 0 1,0 0 0,0 0-1,0 0 1,0 0 0,0 0-1,0 0 1,0 0-1,0 0 1,0 0 0,1 0-1,-1 0 1,0 0 0,0-1-1,0 1 1,0 0 0,0 0-1,0 0 1,0 0-1,0 0 1,0 0 0,0 0-1,0 0 1,0 0 0,0 0-1,1 0 1,-1 0 0,0 0-1,0 0 1,0 0-1,0 0 1,0 0 0,0 0-1,0 0 1,0 0 0,0 0-1,0 0 1,0 0 0,1 0-1,-1 0 1,0 1 0,0-1-1,0 0 1,0 0-1,0 0 1,0 0 0,0 0-1,0 0 1,0 0 0,0 0-1,0 0 1,2-14 276,-4-20-11,-10-17-566,-2 0 0,-2 1 1,-24-51-1,153 116-607,-105-15 916,1-1 0,0-1-1,-1 1 1,0-1-1,1-1 1,-1 1 0,0-1-1,0-1 1,0 0 0,-1 0-1,1 0 1,-1-1-1,0 0 1,0-1 0,-1 1-1,0-1 1,0 0-1,7-9 1,-6 6 3,0 0 0,-1-1 0,0 0 0,0 0 0,-1 0 0,-1-1 0,0 1 0,0-1 0,-1 0 0,0 0 0,-1 0 0,0-1 0,0-14 0,-2 26-32,0 1 0,0-1 0,-1 0 0,1 0 0,0 0-1,0 0 1,0 1 0,-1-1 0,1 0 0,0 0 0,0 0 0,-1 0-1,1 0 1,0 1 0,-1-1 0,1 0 0,0 0 0,0 0-1,-1 0 1,1 0 0,0 0 0,0 0 0,-1 0 0,1 0 0,0 0-1,-1 0 1,1 0 0,0 0 0,0-1 0,-1 1 0,1 0-1,0 0 1,0 0 0,-1 0 0,1 0 0,0 0 0,0-1 0,-1 1-1,1 0 1,0 0 0,0 0 0,0-1 0,-1 1 0,1 0-1,0 0 1,0-1 0,0 1 0,0 0 0,0 0 0,0-1 0,-1 1-1,1 0 1,0 0 0,0-1 0,-14 26-254,6 11 410,1 1 0,2-1 0,1 1 0,2 0 0,3 44-1,0-35 411,-1-28-353,1 0 0,7 35 0,-7-48-170,0 1 1,0-1-1,1 1 1,0-1-1,0 0 1,0 0 0,1 0-1,0 0 1,0 0-1,0-1 1,0 1-1,1-1 1,6 7-1,-9-11 4,-1 1-1,1-1 1,-1 1-1,1-1 1,-1 0-1,1 1 1,0-1-1,-1 0 1,1 1-1,0-1 1,-1 0-1,1 0 1,0 0-1,-1 1 1,1-1-1,0 0 0,0 0 1,-1 0-1,1 0 1,0 0-1,-1 0 1,1 0-1,0-1 1,-1 1-1,1 0 1,0 0-1,-1 0 1,1-1-1,0 1 1,-1 0-1,1-1 1,0 0-1,11-23 399,-6-39-341,-6 59-38,1-26-9,1 10-59,-2 0 0,0 0 0,-5-26 1,4 44-517,-1 8 383,5 14 28,1-16 116,-1 0 0,1 0 0,0 0 0,-1-1 1,2 0-1,-1 1 0,0-1 0,1-1 1,-1 1-1,1-1 0,0 0 0,0 0 0,0 0 1,0 0-1,0-1 0,0 0 0,0 0 1,0 0-1,9-1 0,-11 0 14,0 1 1,-1-1-1,1 0 1,0 0-1,0-1 1,0 1-1,-1-1 1,1 1-1,0-1 1,-1 0-1,1 0 1,0 0-1,-1 0 1,1 0-1,-1-1 1,0 1-1,1-1 1,-1 0-1,0 1 0,0-1 1,0 0-1,0 0 1,-1 0-1,1-1 1,0 1-1,-1 0 1,1-1-1,-1 1 1,0-1-1,0 1 1,0-1-1,0 0 1,0 1-1,-1-1 1,1 0-1,-1 1 1,0-7-1,1 8-18,-1 0 0,0-1 0,0 1 0,0 0 0,0-1-1,0 1 1,0 0 0,-1-1 0,1 1 0,0 0 0,-1 0 0,1-1 0,-1 1 0,1 0 0,-1 0 0,0 0-1,1 0 1,-1-1 0,0 1 0,0 0 0,0 0 0,1 0 0,-1 1 0,0-1 0,-1 0 0,1 0-1,0 0 1,0 1 0,0-1 0,0 1 0,-1-1 0,1 1 0,0-1 0,0 1 0,-1 0 0,1-1 0,0 1-1,-1 0 1,1 0 0,0 0 0,-1 0 0,1 0 0,0 0 0,0 1 0,-1-1 0,1 0 0,0 1-1,-2 0 1,-2 0-15,1 1-1,0-1 0,0 1 0,0 0 1,0 0-1,0 1 0,1-1 1,-1 1-1,1 0 0,-1 0 0,1 0 1,0 0-1,0 1 0,-3 5 1,4-7 12,0 1 1,1-1-1,-1 1 1,1 0-1,0 0 1,0 0 0,0-1-1,0 1 1,0 0-1,1 0 1,-1 0 0,1 0-1,0 1 1,0-1-1,0 0 1,0 0-1,0 0 1,1 0 0,0 0-1,-1 0 1,1 0-1,2 4 1,-1-4 8,1-1 0,-1 1-1,1-1 1,-1 1 0,1-1 0,0 0-1,0 0 1,0-1 0,0 1 0,0 0 0,0-1-1,0 0 1,1 0 0,-1 0 0,0 0 0,1 0-1,-1-1 1,1 0 0,5 1 0,257 9 9,-265-10 34,0 0 0,0 0-1,0 0 1,0 0 0,0-1-1,0 1 1,0 0 0,0 0-1,-1-1 1,1 1 0,0 0-1,0-1 1,0 1 0,0-1-1,0 1 1,-1-1 0,1 0-1,0 1 1,-1-1 0,1 0-1,0 1 1,-1-1 0,1 0-1,-1 0 1,1 1 0,-1-1-1,1 0 1,0-1 0,-1-2 57,1 1 1,0 0-1,-1 0 0,0 0 1,0 0-1,0 0 0,0-1 1,0 1-1,-1-4 1,-1-1 15,0 0 0,0 0 1,-1 0-1,0 0 0,0 0 1,-6-10-1,-57-66-619,65 83 145,156 13-8644,-36-2-133,-66-8 657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7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130 184 12236,'-10'-7'1788,"6"4"-851,0-1-1,-1 1 1,1 0 0,-1 1 0,0-1 0,1 1-1,-11-4 1,13 6-864,0 0-1,1 0 1,-1 0 0,0 0-1,0 1 1,1-1-1,-1 0 1,0 1-1,0-1 1,1 1-1,-1 0 1,0 0-1,1-1 1,-1 1 0,1 0-1,-1 0 1,1 0-1,-1 1 1,1-1-1,0 0 1,0 0-1,0 1 1,-1-1 0,1 1-1,0-1 1,1 1-1,-1 0 1,-1 2-1,-2 2 181,0 1-1,0 0 0,1 0 1,0 1-1,0-1 0,1 1 1,0-1-1,0 1 0,1 0 1,0 0-1,0-1 0,1 1 1,0 0-1,1 11 0,0-17-231,0-1 0,0 1 0,0-1 0,0 1 0,0-1 0,0 0 0,0 1 0,1-1 0,-1 0 0,0 0 0,1 0 0,-1 0 0,1 0 0,-1 0 0,1 0 0,-1 0 0,1 0 0,0-1 0,-1 1 0,1-1 0,0 1 0,0-1 0,-1 0 0,1 0 0,0 0 0,0 0 0,-1 0 0,1 0 0,0 0 0,0 0 0,-1-1-1,4 0 1,2 0 44,0 0-1,-1-1 0,1 1 1,-1-2-1,1 1 0,-1-1 0,10-5 1,-2-3-47,0 0 0,0-1-1,-1-1 1,-1-1 0,0 1 0,-1-2 0,-1 0 0,0 0 0,-1-1 0,0 0 0,-2 0 0,0-1-1,0 0 1,-2 0 0,0-1 0,4-32 0,-8 49-26,-1 1 0,0-1 0,0 1 0,0-1 1,1 1-1,-1 0 0,0-1 0,0 1 0,0-1 0,0 1 0,0-1 0,0 1 0,0-1 1,0 1-1,0-1 0,0 1 0,0-1 0,0 1 0,-1-1 0,1 1 0,0-1 0,0 1 0,0-1 1,-1 1-1,1-1 0,0 1 0,0 0 0,-1-1 0,1 1 0,0 0 0,-1-1 0,1 1 1,-1 0-1,1-1 0,-1 1 0,-14 12-42,-12 29 160,20-25 79,1 0 1,1 0 0,0 0 0,1 1-1,0-1 1,2 1 0,0 0-1,1 0 1,0 0 0,4 32-1,-2-42-174,0 0 0,1-1 0,0 1 0,0 0 0,0-1 0,1 1 0,0-1 0,0 0 0,1 0 0,-1 0 0,1 0-1,8 8 1,-8-11-214,0 1 0,1-1 0,-1 0 0,1 0 0,0 0 0,0-1 0,0 1 0,0-1 0,0 0 0,1-1 0,-1 0 0,1 1 0,-1-2-1,1 1 1,-1-1 0,1 1 0,9-2 0,-13 1-260,1 0 1,-1-1-1,0 1 0,0-1 0,0 1 0,0-1 0,0 1 1,0-1-1,0 0 0,0 0 0,0 0 0,0 0 0,0-1 1,0 1-1,-1 0 0,1-1 0,-1 1 0,1-1 0,1-2 1,13-17-7443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28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54 11627,'0'0'15759,"-9"-2"-15530,6 1-176,0 0 0,-1 0 0,1 1 0,0-1 0,0 1 0,-1 0 0,1 0-1,0 0 1,-1 0 0,1 1 0,0-1 0,0 1 0,-1 0 0,1 0-1,0 0 1,0 0 0,0 1 0,0-1 0,0 1 0,0 0 0,1 0-1,-1 0 1,1 0 0,-1 0 0,1 1 0,0-1 0,-1 1 0,1-1 0,0 1-1,1 0 1,-1 0 0,1 0 0,-1 0 0,1 0 0,0 0 0,0 0-1,0 0 1,0 1 0,1-1 0,-1 7 0,1-9-44,-1 0 1,1 0 0,0 0-1,0 0 1,0 0 0,0 1-1,0-1 1,0 0 0,0 0-1,1 0 1,-1 0 0,0 0-1,1 0 1,-1 0-1,1 0 1,-1 0 0,1 0-1,-1 0 1,1 0 0,-1 0-1,1 0 1,0 0 0,0 0-1,0 0 1,-1-1 0,3 2-1,-1-1-2,0 0 0,0 0 1,0-1-1,0 1 0,1-1 0,-1 0 0,0 1 0,0-1 0,1 0 1,-1 0-1,0 0 0,4-1 0,3-1-98,-1 0 0,1 0 0,-1-1 0,0 0 1,0 0-1,13-8 0,-2-3-405,-1 0 1,0-1-1,-1-1 1,0-1-1,26-35 0,-48 61 724,1 0-1,0 0 0,1 1 1,0 0-1,0 0 0,1 0 1,0 0-1,1 0 0,0 0 1,1 0-1,1 16 0,0-25-212,-1 1-1,1-1 0,0 0 1,0 0-1,0 0 0,1 0 0,-1 0 1,0 0-1,0 0 0,0 0 1,1 0-1,-1-1 0,1 1 1,-1 0-1,0-1 0,1 1 1,-1-1-1,1 0 0,-1 1 0,1-1 1,-1 0-1,1 0 0,-1 0 1,1 0-1,2 0 0,43-4 255,-31-1-378,-1 0 1,0-1-1,0-1 0,-1 0 1,0-1-1,21-15 1,-18 11-121,1 1 0,0 1 0,20-8 0,-38 19 219,1-1 0,-1 0 1,1 1-1,0-1 1,-1 0-1,1 1 0,-1-1 1,1 1-1,-1-1 0,1 1 1,-1-1-1,1 1 1,-1 0-1,0-1 0,1 1 1,-1-1-1,0 1 0,1 0 1,-1-1-1,0 1 1,0 0-1,0-1 0,1 1 1,-1 0-1,0 0 0,0-1 1,0 1-1,0 0 1,0-1-1,0 1 0,-1 0 1,1 0-1,0 0 0,0 37 691,0-30-495,0-7-137,-1 1-1,1 0 1,0 0 0,0-1 0,0 1 0,1 0-1,-1 0 1,0-1 0,1 1 0,-1 0 0,1-1-1,-1 1 1,1 0 0,0-1 0,0 1 0,0-1-1,0 1 1,0-1 0,0 0 0,0 1-1,0-1 1,1 0 0,-1 0 0,2 2 0,0-2-14,1 0 0,0 0 1,-1-1-1,1 1 0,-1-1 1,1 1-1,0-1 1,-1-1-1,1 1 0,0 0 1,5-2-1,5-2-346,0 0 0,-1 0-1,1-1 1,-1-1 0,-1-1 0,23-14-1,-20 12-389,0 1-1,0 0 0,32-11 0,-43 73 3286,2-52-2531,0-1 1,0 0-1,-1 0 0,1-1 1,0 0-1,0 0 1,0 0-1,0-1 0,9-2 1,0-1-821,0-1 1,-1 0-1,0-1 1,17-10-1,-21 10 206,0 1 1,0 0-1,1 0 1,0 1-1,-1 1 1,1-1-1,1 2 0,16-3 1,-27 37 3085,-13 10-2405,6-25-4484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30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70 10122,'0'0'2551,"0"-9"193,0-35-511,0 28 4860,1 60-7039,2 0-1,1 1 0,17 62 1,9-7-4917,-17-51-1944,-13-30 759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31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10826,'0'0'7527,"84"6"-6342,-33 0-256,8-4-512,7 0-289,1-2 0,0 0-192,-5-10-2402,-8-11-4933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45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293 363 2402,'6'-8'593,"47"-69"3592,-31 48-1891,0-1 0,-2-1-1,-2-1 1,-1-1 0,18-46-1,-35 78-2179,1 0 0,-1 0-1,1 0 1,-1 0-1,1-1 1,-1 1 0,0 0-1,1 0 1,-1 0-1,0-1 1,0 1 0,0 0-1,0-1 1,0 1-1,0 0 1,0 0-1,-1-1 1,1 1 0,0 0-1,-1 0 1,1 0-1,-1-1 1,1 1 0,-1 0-1,0 0 1,1 0-1,-1 0 1,0 0 0,0 0-1,0 0 1,0 0-1,0 1 1,0-1-1,0 0 1,0 0 0,0 1-1,0-1 1,-2 0-1,-2 0-63,1 0-1,-1 1 0,1 0 0,-1 0 0,1 0 0,0 1 0,-1 0 0,1-1 0,-1 2 0,-6 1 1,-4 3-11,1 1 0,-1 0 0,2 1 1,-1 1-1,1 0 0,0 0 1,-21 22-1,3 0 73,-43 58 1,44-50-77,3 1 1,1 2-1,-24 52 1,42-77-31,1 0 1,0 0-1,2 1 1,0 0-1,0 0 1,2 0-1,1 0 1,0 1-1,1-1 1,1 1-1,3 30 1,-1-44 1,-1 0-1,1-1 1,0 1 0,0 0-1,1-1 1,-1 0 0,1 0 0,0 0-1,0 0 1,1 0 0,-1 0-1,1-1 1,0 0 0,-1 1-1,1-1 1,1-1 0,-1 1 0,0-1-1,1 1 1,-1-1 0,1-1-1,0 1 1,0-1 0,0 1-1,0-1 1,5 0 0,12 2 61,1 0 1,-1-2-1,1 0 1,30-3-1,-42 0 6,1 0 0,0 0 1,-1-1-1,0 0 0,1-1 0,-1 0 0,-1-1 0,19-11 1,-25 14-4,-1 0 1,1-1 0,0 1 0,-1-1-1,1 0 1,-1 0 0,0 0 0,0 0-1,0-1 1,-1 1 0,1-1 0,-1 0-1,0 0 1,0 0 0,0 0-1,0 0 1,-1 0 0,0 0 0,1-1-1,-2 1 1,1 0 0,0-1 0,-1 1-1,0-1 1,-1-7 0,0 8-41,-1 0 0,0-1 0,0 1 0,0 0 0,-1 0 0,1 0 0,-1 0 1,0 0-1,0 1 0,-1-1 0,1 1 0,-1 0 0,1 0 0,-1 0 0,0 1 0,0-1 0,0 1 0,-7-3 1,-5-2-44,0 0 0,0 1 0,-27-6 0,18 4-377,51 8-237,2 1 720,-18-1-107,-1 0 1,1-1-1,-1-1 1,1 1 0,-1-2-1,0 1 1,0-1-1,0-1 1,0 0 0,0 0-1,-1 0 1,0-1-1,0-1 1,10-7 0,-17 13 43,-2 18-187,-18 76 130,12-66 51,1 0 1,1 0-1,0 40 0,5-67-97,0-1 0,1 1 1,-1 0-1,0-1 0,1 1 0,-1-1 0,1 1 0,-1-1 1,1 1-1,-1-1 0,1 0 0,0 1 0,-1-1 1,1 1-1,-1-1 0,1 0 0,0 0 0,-1 1 1,1-1-1,0 0 0,0 0 0,-1 0 0,1 0 0,0 0 1,-1 0-1,1 0 0,0 0 0,-1 0 0,1 0 1,0 0-1,0 0 0,-1-1 0,2 1 0,28-8-4418,-6-13-529,-2-8-1922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45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104 120 14734,'0'0'3673,"0"-10"-1832,0-46 1774,-1 56-3579,1 0 0,0 0 0,0-1 1,0 1-1,0 0 0,0 0 0,-1 0 1,1 0-1,0-1 0,0 1 1,0 0-1,0 0 0,-1 0 0,1 0 1,0 0-1,0 0 0,0-1 0,-1 1 1,1 0-1,0 0 0,0 0 1,-1 0-1,1 0 0,0 0 0,0 0 1,-1 0-1,1 0 0,0 0 0,0 0 1,0 0-1,-1 0 0,1 0 1,0 1-1,0-1 0,-1 0 0,1 0 1,0 0-1,0 0 0,0 0 0,-1 0 1,1 0-1,0 1 0,0-1 1,0 0-1,0 0 0,-1 0 0,1 0 1,0 1-1,0-1 0,0 0 0,0 0 1,0 1-1,0-1 0,0 0 1,0 0-1,-1 0 0,1 1 0,-12 13-138,0 8 110,0 1 0,2 0 0,0 1-1,2 1 1,0-1 0,2 1-1,1 0 1,-4 51 0,9-75-5,-1 0 1,1 0-1,0 0 1,0-1-1,0 1 1,0 0 0,0 0-1,1 0 1,-1 0-1,0 0 1,0 0-1,0-1 1,1 1-1,-1 0 1,0 0-1,1 0 1,-1-1-1,1 1 1,-1 0-1,1-1 1,-1 1-1,1 0 1,-1-1-1,1 1 1,0 0-1,0-1 1,-1 1-1,1-1 1,0 1 0,0-1-1,-1 0 1,1 1-1,0-1 1,0 0-1,0 0 1,-1 1-1,1-1 1,0 0-1,0 0 1,0 0-1,0 0 1,0 0-1,0 0 1,-1 0-1,1 0 1,0-1-1,0 1 1,0 0-1,0 0 1,0-1-1,4-1 50,0 0-1,0 0 0,-1 0 1,1-1-1,-1 1 0,0-1 0,7-6 1,14-16 17,-1 0 0,-2-1 0,-1-1 0,-1-1 0,-1-1 0,-1-1 0,-2 0 0,15-40 0,-29 65-49,0 0 0,-1 0 1,0 0-1,0-1 0,0 1 1,0-8-1,-15 20-250,4 6 202,0 1-1,1 0 1,0 0 0,1 1 0,0 0 0,2 1 0,0-1 0,0 1 0,2 1 0,0-1-1,1 0 1,-3 34 0,6-49-5,0 0 0,0 1-1,0-1 1,0 0 0,0 1 0,0-1-1,0 1 1,0-1 0,0 0 0,1 1-1,-1-1 1,0 0 0,1 1-1,-1-1 1,1 0 0,0 0 0,-1 1-1,1-1 1,0 0 0,0 0-1,0 0 1,0 0 0,0 0 0,0 0-1,0 0 1,0 0 0,0-1-1,0 1 1,0 0 0,1-1 0,-1 1-1,0 0 1,1-1 0,-1 0 0,0 1-1,1-1 1,-1 0 0,0 0-1,1 1 1,-1-1 0,0 0 0,1 0-1,-1-1 1,1 1 0,-1 0-1,0 0 1,1-1 0,-1 1 0,0-1-1,1 1 1,0-2 0,6-1-459,0 0 0,0-1 0,-1 0 0,1 0 1,-1 0-1,0-1 0,8-8 0,9-11-3862,35-46-1,-17 11-2394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5:46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310 0 11371,'0'0'6566,"-9"3"-4997,-8 4-1124,0 1 0,1 0-1,0 1 1,0 1-1,1 0 1,1 1-1,-1 1 1,2 0-1,0 1 1,-13 15-1,25-27-459,0 0 0,0 0-1,1 0 1,-1-1-1,0 1 1,0 0-1,1 0 1,-1 0-1,0 0 1,1 0 0,-1 0-1,1 0 1,0 0-1,-1 1 1,1-1-1,0 0 1,-1 0 0,1 0-1,0 0 1,0 0-1,0 1 1,0-1-1,0 0 1,1 0-1,-1 0 1,0 0 0,0 1-1,1-1 1,-1 0-1,1 0 1,-1 0-1,1 0 1,-1 0-1,1 0 1,-1 0 0,1 0-1,0 0 1,0 0-1,0-1 1,-1 1-1,1 0 1,0 0 0,0-1-1,0 1 1,0-1-1,0 1 1,0-1-1,0 1 1,1-1-1,-1 1 1,0-1 0,0 0-1,0 0 1,0 1-1,0-1 1,1 0-1,0 0 1,13 2-293,1-1 1,-1 0 0,24-2-1,-24 1 202,10 0 86,-14-1 17,1 0 1,-1 1-1,1 1 1,0 0-1,-1 1 1,1 0-1,-1 0 1,12 5-1,-22-6 19,1-1-1,-1 1 0,0 0 1,0 0-1,0-1 0,0 1 1,0 0-1,-1 0 0,1 0 1,0 0-1,0 0 1,0 0-1,-1 0 0,1 0 1,-1 0-1,1 0 0,-1 0 1,1 1-1,-1-1 0,1 0 1,-1 0-1,0 0 0,0 1 1,0-1-1,0 0 1,0 0-1,0 1 0,0-1 1,0 0-1,0 0 0,-1 1 1,1-1-1,0 0 0,-1 0 1,0 2-1,-1 2 251,-1 0 0,1 0-1,-1-1 1,0 1 0,0-1-1,-7 8 1,-28 25 1917,-61 48 1,63-59-1896,-1-1 0,-44 23 1,51-36-1976,8-9-3091,-4-3-4014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34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356 1 1281,'0'0'769,"-86"35"416,45-17-544,0-2-417,5-1-192,2-1-64,5-1-352,4-3-385,3-3-192,11-2 833,1-4 224,5 2-32,-1-2-64,2 2 0,3-2 0,-3 0-416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35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2444 3107,'0'0'4116,"-8"2"-3299,-52 15 2946,59-17-2957,24-3 577,47-18-972,128-59 1,-83 30-103,284-120 434,235-91-376,-264 95-315,-100 39-29,380-115-23,-275 94 37,-70 25-16,553-202-21,-271 128 0,-265 93 6,76-20 19,64-22-18,-120 45 5,-91 29 200,-246 70-148,-4 1 22,-19 1-2996,4 0-1830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0 612 12716,'0'0'7965,"9"-9"-5307,16-18-1244,-1-1-1,34-52 0,-49 67-1260,-2 0-1,1 0 1,-2 0 0,0-1 0,0 0 0,-1-1-1,-1 1 1,-1-1 0,0 0 0,2-20 0,-5 34-151,0 1 1,0-1 0,0 0 0,0 1-1,0-1 1,0 0 0,0 0-1,0 1 1,0-1 0,0 0-1,0 0 1,0 1 0,0-1 0,0 0-1,-1 1 1,1-1 0,0 0-1,-1 1 1,1-1 0,0 0 0,-1 1-1,1-1 1,-1 1 0,1-1-1,-1 1 1,1-1 0,-1 1 0,1-1-1,-1 1 1,1-1 0,-1 1-1,0 0 1,1-1 0,-1 1 0,0 0-1,1 0 1,-1-1 0,0 1-1,0 0 1,1 0 0,-1 0 0,0 0-1,0 0 1,1 0 0,-1 0-1,0 0 1,1 0 0,-1 0 0,0 0-1,0 1 1,1-1 0,-2 1-1,0 0-34,-1 0 0,1 0 0,-1 1 0,1-1 0,0 1 0,-1-1 0,1 1 0,0 0 0,0 0 0,0 0 0,1 0 0,-1 1 0,-1 1 0,-3 8 16,2 0-1,-1 0 1,1 0 0,1 0-1,0 1 1,1-1-1,1 1 1,0 0-1,0-1 1,1 1-1,3 23 1,-3-35 16,0 0 0,0 0 0,0 0 0,0 0 0,1 0 0,-1 0 0,0 0 0,0 0 0,1 0 0,-1 0 0,1 0 0,-1 0 0,1 0 0,-1 0 0,1 0 1,-1-1-1,1 1 0,0 0 0,0 0 0,-1-1 0,1 1 0,0 0 0,0-1 0,0 1 0,0-1 0,-1 1 0,1-1 0,0 1 0,0-1 0,0 0 0,2 1 0,-1-1 18,1-1 0,-1 1 0,1-1-1,-1 1 1,1-1 0,-1 0 0,0 0 0,1 0-1,-1 0 1,0 0 0,0-1 0,3-1 0,6-6 130,0 0 1,-1 0 0,14-17-1,104-145 71,-128 170-230,0 0 0,1 0-1,-1 1 1,0-1 0,1 0 0,-1 1 0,1-1-1,-1 1 1,1-1 0,0 1 0,-1-1-1,1 1 1,0-1 0,-1 1 0,1-1-1,0 1 1,-1 0 0,1-1 0,0 1-1,0 0 1,-1 0 0,1 0 0,0-1-1,0 1 1,-1 0 0,1 0 0,0 0-1,0 0 1,0 0 0,-1 1 0,1-1 0,0 0-1,0 0 1,0 0 0,-1 1 0,1-1-1,0 0 1,-1 1 0,2 0 0,19 32-17,-19-29 63,-1 0 1,1 0-1,1 0 1,-1 0 0,1 0-1,-1-1 1,1 1-1,5 4 1,-7-7-25,-1-1 1,1 1-1,0-1 1,0 0-1,0 1 1,-1-1-1,1 0 1,0 0-1,0 1 0,0-1 1,0 0-1,-1 0 1,1 0-1,0 0 1,0 0-1,0 0 1,0 0-1,-1-1 0,1 1 1,1 0-1,22-19 248,23-43 58,-36 44-642,0 2 1,2 0-1,0 0 1,1 1 0,1 1-1,17-14 1,-31 27 299,-1 1 0,1-1 1,0 1-1,-1-1 0,1 1 0,0-1 1,-1 1-1,1 0 0,0-1 0,0 1 1,0 0-1,-1-1 0,1 1 0,0 0 1,0 0-1,0 0 0,-1 0 0,1 0 1,0 0-1,0 0 0,0 0 0,0 0 1,0 0-1,-1 0 0,1 0 0,0 1 1,0-1-1,0 0 0,-1 1 0,1-1 1,0 1-1,0-1 0,0 1 0,10 25 490,0-1 255,-10-24-727,0-1 1,0 0 0,0 1-1,0-1 1,0 0 0,0 0-1,0 0 1,0 0-1,0 0 1,-1 0 0,1 0-1,0 0 1,0 0 0,0 0-1,0-1 1,0 1-1,0 0 1,0-1 0,0 1-1,0 0 1,-1-1 0,1 1-1,0-1 1,0 0-1,-1 1 1,1-1 0,0 1-1,-1-1 1,1 0 0,0 0-1,0-1 1,8-6-1101,-1-1 0,0 0 1,-1-1-1,8-12 0,22-44-9601,-34 60 9493,14-26-7705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39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2988 8360,'-10'4'502,"-9"4"-204,-9 2 108,1 2 0,-30 18 0,93-35 1809,66-41-2076,115-71 0,-79 40-70,782-344 6,-479 231-214,115-63 120,514-221 38,203-30 330,175-73 274,-1320 524-216,591-263 1839,-716 315-2374,17-11 594,-19 8-555,-13 3-1196,-3 2-2521,0-1-2984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46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99 16047,'0'0'7453,"0"10"-7341,0 54 878,-4 0 0,-2-1 0,-26 113 1,30-174 729,1-12-694,0-36-418,6-60-722,6-208-281,-11 313 326,0 7-412,-2 64 54,0-45 415,1 1 1,1-1-1,1 1 1,1-1-1,10 42 1,-12-65 19,0-1 0,1 0 0,-1 0 0,1 1 0,-1-1 0,1 0 0,-1 0 0,1 1 1,0-1-1,0 0 0,-1 0 0,1 0 0,0 0 0,0 0 0,0 0 0,0 0 0,0 0 0,0-1 0,1 1 0,-1 0 0,0-1 1,0 1-1,1-1 0,-1 1 0,0-1 0,0 1 0,1-1 0,-1 0 0,0 0 0,1 0 0,-1 0 0,1 0 0,-1 0 0,0 0 1,1 0-1,-1 0 0,0-1 0,1 1 0,-1 0 0,0-1 0,0 1 0,1-1 0,-1 0 0,0 1 0,0-1 0,1-1 0,5-1 80,-2-1-1,1-1 0,0 1 1,-1-1-1,0 1 0,0-2 1,6-8-1,26-54-242,-38 75 78,-7 35-50,2 1-1,0 45 1,5-87 131,1 1 1,0-1-1,0 1 0,0-1 0,0 1 0,0-1 0,0 1 0,0-1 1,1 1-1,-1-1 0,0 1 0,1-1 0,-1 1 0,1-1 0,0 1 1,-1-1-1,1 0 0,0 0 0,0 1 0,0-1 0,0 0 0,0 0 1,0 0-1,0 0 0,0 0 0,1 0 0,-1 0 0,0 0 1,0-1-1,1 1 0,-1 0 0,1-1 0,-1 1 0,1-1 0,-1 1 1,1-1-1,-1 0 0,1 0 0,-1 0 0,1 0 0,-1 0 0,1 0 1,-1 0-1,1 0 0,-1 0 0,1-1 0,-1 1 0,2-1 0,3-1 41,1 0 0,-1-1-1,0 1 1,0-1 0,0 0-1,-1-1 1,1 0-1,-1 0 1,0 0 0,5-5-1,4-9-124,-2-1 1,0-1-1,13-28 0,-25 47-193,-7 37 113,4-25 149,0-1 0,1 1 1,0 0-1,1 0 0,0 0 1,1 0-1,0 0 0,1 0 0,0 0 1,4 17-1,-4-27 19,0 1 0,0 0-1,0 0 1,0-1 0,1 1-1,-1-1 1,1 1 0,-1-1 0,1 0-1,-1 0 1,1 1 0,0-1 0,-1 0-1,1 0 1,0-1 0,0 1 0,0 0-1,0 0 1,-1-1 0,1 0-1,0 1 1,0-1 0,0 0 0,0 0-1,0 0 1,0 0 0,0 0 0,0 0-1,0-1 1,0 1 0,0 0-1,3-2 1,1 0 46,1 0-1,0 0 1,0-1-1,-1 0 1,0 0-1,0-1 1,11-8-1,0-3-62,0 0-1,-2-1 0,0-1 0,-1 0 0,-1-1 1,0-1-1,-1 0 0,-2-1 0,0 0 1,0 0-1,-2-1 0,-1 0 0,-1-1 0,0 0 1,-2 0-1,0 0 0,0-29 0,-4 51-21,-1 0 0,1-1 1,-1 1-1,1 0 0,-1 0 0,1 0 0,-1 0 0,1 0 0,-1 0 0,1 0 0,-1 0 1,1 0-1,-1 0 0,1 0 0,-1 0 0,1 0 0,-1 0 0,1 0 0,-1 1 0,1-1 1,-1 0-1,1 0 0,-1 1 0,1-1 0,0 0 0,-1 1 0,0-1 0,-4 6-10,0-1 0,0 1 0,0 0 0,1 0 0,0 1-1,0-1 1,0 1 0,1 0 0,-3 8 0,0 2 32,0 0 0,-6 34 1,11-42 16,0-1 1,0 1 0,1-1 0,0 1-1,0 0 1,1-1 0,0 1 0,0-1-1,1 1 1,0-1 0,1 1 0,0-1-1,0 0 1,1-1 0,0 1 0,0 0-1,1-1 1,0 0 0,0 0 0,1-1-1,0 1 1,0-1 0,0 0 0,13 8 0,-19-14-6,0 0 0,0-1 0,0 1 0,-1 0 0,1-1 1,0 1-1,0 0 0,1 0 0,-1-1 0,0 1 0,0 0 1,0-1-1,0 1 0,0 0 0,0 0 0,0-1 1,0 1-1,0 0 0,1 0 0,-1-1 0,0 1 0,0 0 1,0 0-1,1 0 0,-1-1 0,0 1 0,0 0 0,1 0 1,-1 0-1,0-1 0,0 1 0,1 0 0,-1 0 0,0 0 1,0 0-1,1 0 0,-1 0 0,0 0 0,0 0 1,1 0-1,-1 0 0,0 0 0,1 0 0,-1 0 0,0 0 1,1 0-1,-1 0 0,0 0 0,0 0 0,1 0 0,-1 0 1,0 0-1,0 1 0,1-1 0,-12-27-770,-2 9-375,-1 0 1,-1 1-1,-1 0 1,-18-15-1,15 17 922,-1 0 0,0 1 0,-36-19 0,77 41 441,1-1 0,0-1 0,42 6-1,-56-11-1062,0 0 0,0-1 0,0 0 0,-1 0 0,10-2 0,-13-1-6066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46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8 16207,'-9'-5'1442,"2"2"1504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4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258 135 10346,'0'0'4217,"5"-11"-1046,-5 10-3063,5-8 818,-1 0 0,-1 0 1,1 0-1,-1-1 0,2-14 0,-5 22-836,0 0 0,1 1 0,-1-1 1,0 0-1,0 0 0,0 0 0,0 0 0,-1 1 0,1-1 0,0 0 0,-1 0 1,1 0-1,-1 1 0,0-1 0,0 0 0,1 1 0,-1-1 0,0 1 0,0-1 1,-1 1-1,1-1 0,0 1 0,0-1 0,-1 1 0,1 0 0,-1 0 0,1 0 1,-1 0-1,1 0 0,-1 0 0,0 0 0,1 1 0,-1-1 0,0 0 0,0 1 1,1 0-1,-1-1 0,0 1 0,0 0 0,0 0 0,0 0 0,1 0 0,-3 0 1,-3 1-92,0 0 1,1 0-1,-1 1 1,1-1 0,-1 2-1,1-1 1,0 0-1,0 1 1,0 1 0,0-1-1,1 1 1,-1-1-1,1 2 1,0-1 0,0 0-1,-7 9 1,-7 9 11,1 0 0,-21 35 0,29-42 42,1 1 0,1-1-1,-8 21 1,13-30-40,1 1 0,0 0 0,1-1 1,0 1-1,0 0 0,0 0 0,0 0 0,1 0 0,1 0 0,-1 0 0,3 10 1,-2-14-25,0-1 0,0 1 1,0 0-1,1 0 1,-1-1-1,1 1 1,0-1-1,0 0 0,0 1 1,0-1-1,0 0 1,0 0-1,1 0 1,-1 0-1,0-1 0,1 1 1,0-1-1,-1 1 1,1-1-1,0 0 1,0 0-1,0 0 0,0 0 1,5 0-1,8 2-691,0-2 0,0 1-1,23-3 1,-23 1-404,-9 0 372,0 0 1,-1-1 0,1 0 0,0 0-1,-1-1 1,1 0 0,-1 0 0,0 0-1,0-1 1,1 0 0,-2 0-1,1 0 1,7-7 0,13-11-5342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47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50 10602,'0'0'5248,"0"-9"-1880,-1-23-426,1 31-2902,0 1 0,0 0 0,0 0 0,0-1 1,0 1-1,0 0 0,0-1 0,0 1 1,0 0-1,0-1 0,0 1 0,0 0 0,-1 0 1,1-1-1,0 1 0,0 0 0,0 0 0,0-1 1,-1 1-1,1 0 0,0 0 0,0 0 1,0-1-1,-1 1 0,1 0 0,0 0 0,0 0 1,-1-1-1,1 1 0,0 0 0,0 0 0,-1 0 1,1 0-1,0 0 0,-1 0 0,1 0 1,0 0-1,0 0 0,-1 0 0,1 0 0,0 0 1,-1 0-1,1 0 0,0 0 0,-1 0 0,1 0 1,0 0-1,0 0 0,-1 0 0,1 0 1,0 1-1,0-1 0,-1 0 0,1 0 0,0 0 1,0 1-1,-1-1 0,1 0 0,0 0 0,0 0 1,0 1-1,0-1 0,-1 0 0,1 0 1,0 1-1,0-1 0,0 0 0,0 0 0,0 1 1,-13 15-70,2 3 131,1 1-1,0 0 1,1 0-1,2 1 0,0 0 1,1 0-1,1 1 1,1 0-1,1 0 1,0 0-1,2 0 0,2 29 1,-1-50-92,0 1 0,0-1 1,1 0-1,-1 1 0,0-1 0,1 1 1,-1-1-1,1 0 0,-1 1 0,1-1 1,0 0-1,-1 0 0,1 1 0,0-1 1,0 0-1,0 0 0,0 0 1,0 0-1,0 0 0,0 0 0,0 0 1,0-1-1,1 1 0,-1 0 0,0 0 1,1-1-1,0 1 0,2 0 30,-1-1-1,0 0 1,1 0 0,-1 0 0,1 0-1,-1 0 1,0-1 0,1 1-1,-1-1 1,0 0 0,4-2-1,7-2 70,0-2 0,-1 1 0,0-2 0,14-10 0,-12 6-80,-11 8-25,0 1 0,0-1 1,0 1-1,1 0 0,-1 0 0,1 0 1,0 0-1,0 1 0,0 0 0,0 0 1,9-2-1,-12 6-14,-1-1-1,0 0 1,0 1 0,0-1-1,0 1 1,0-1 0,0 1 0,0 0-1,0-1 1,-1 1 0,1 0-1,-1 0 1,1-1 0,-1 1-1,0 0 1,1 0 0,-1 3 0,9 25 344,-7-29-307,1 1 0,-1-1-1,0 1 1,1-1 0,-1 0-1,1 0 1,0 0 0,-1 0-1,1-1 1,0 1 0,-1-1-1,1 1 1,0-1-1,0 0 1,0 0 0,3-1-1,47-5 306,-17-3-305,-19 5-289,0 0 1,0 1-1,25-1 0,-41 4 261,1 0-1,0 1 0,-1-1 0,1 1 0,0-1 0,-1 1 1,1 0-1,-1-1 0,1 1 0,-1 0 0,0 0 0,1 0 0,-1 0 1,0 0-1,1 1 0,-1-1 0,0 0 0,0 1 0,0-1 1,0 0-1,0 1 0,-1-1 0,1 1 0,0 1 0,8 22-1911,-8-13-4023,-3-26 154,-5-4-4937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48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11243,'0'0'11242,"58"63"-14541,-37-49-1089,8 1-2659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48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0 13068,'0'0'8339,"-9"6"-6908,1-1-1331,-50 38 2389,55-40-2361,0 0 0,0 0 1,0 0-1,0 0 0,0 0 0,1 0 0,0 1 0,-1-1 0,1 1 0,0-1 0,1 1 0,-1 0 0,1 0 1,0 0-1,0 0 0,-1 4 0,2-7-124,1 0 1,-1-1 0,1 1-1,-1 0 1,1 0 0,0-1-1,-1 1 1,1-1-1,0 1 1,-1-1 0,1 1-1,0-1 1,-1 1 0,1-1-1,0 1 1,0-1 0,0 0-1,0 0 1,-1 1-1,1-1 1,0 0 0,0 0-1,0 0 1,0 0 0,0 0-1,-1 0 1,1 0-1,0 0 1,0 0 0,0 0-1,1-1 1,34-5 429,-15-3-366,0 0 1,-1-2-1,0 0 1,-1-1-1,21-16 1,-14 9-69,-46 69-433,17-46 465,1 1 0,0 0-1,1 0 1,-1 0 0,1 0-1,0 0 1,0 0-1,0 0 1,1 1 0,0-1-1,0 7 1,1-10-166,0 0 0,-1 0 1,1 0-1,0 0 0,0-1 0,0 1 0,0 0 1,1 0-1,-1-1 0,0 1 0,1-1 0,-1 1 0,1-1 1,-1 0-1,1 0 0,0 0 0,0 1 0,-1-2 1,1 1-1,0 0 0,0 0 0,0 0 0,0-1 0,0 1 1,0-1-1,0 0 0,0 0 0,0 1 0,0-1 1,0-1-1,3 1 0,33-2-5514,4-12-5248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48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15919,'0'0'8275,"1"12"-7662,0 29 364,-2 0 0,-9 59 0,4-22-96,6-78-877,0 1 1,0-1-1,0 1 1,0 0-1,0-1 1,1 1-1,-1-1 0,0 1 1,0-1-1,0 1 1,0-1-1,1 1 0,-1-1 1,0 1-1,0-1 1,1 1-1,-1-1 0,0 1 1,1-1-1,-1 1 1,1-1-1,-1 0 1,1 1-1,-1-1 0,0 0 1,1 1-1,-1-1 1,1 0-1,0 0 0,-1 1 1,1-1-1,-1 0 1,1 0-1,0 0 1,26-4 373,22-21 114,-30 6-425,-15 15-67,-1 0 1,1 0-1,0 0 0,0 0 0,0 1 0,0 0 1,1 0-1,0 0 0,-1 0 0,1 1 0,6-3 0,-10 5-28,0 1 0,0 0 0,-1-1 0,1 1 0,-1 0-1,1 0 1,0-1 0,-1 1 0,1 0 0,-1 0-1,0 0 1,1-1 0,-1 1 0,0 0 0,1 0-1,-1 0 1,0 0 0,0 0 0,0 0 0,0 0 0,0 0-1,0 0 1,0 0 0,0 1 0,-1 34-4,1-28 10,-1 22 45,0-21-29,0 0 1,1 1-1,0-1 1,1 1-1,2 15 1,-2-24-116,0 0 0,0-1 0,0 1 0,-1 0 0,1-1 1,0 1-1,0 0 0,0-1 0,0 1 0,0-1 0,1 0 0,-1 1 0,0-1 1,0 0-1,0 0 0,0 0 0,0 0 0,0 0 0,1 0 0,-1 0 1,0 0-1,0 0 0,0 0 0,0 0 0,0-1 0,0 1 0,0-1 1,2 0-1,31-12-3821,-7-5-521,1-5-1393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49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112 231 13196,'0'0'8980,"-10"10"-7411,2-3-1464,-48 43 2516,52-46-2433,1-1 1,-1 1-1,1 0 0,0 0 0,0 0 0,0 0 0,1 0 0,0 1 0,-1-1 0,1 1 1,1 0-1,-1-1 0,-1 9 0,4-13-179,-1 1 0,0-1 1,1 0-1,-1 1 0,1-1 1,-1 1-1,1-1 0,-1 0 0,0 1 1,1-1-1,-1 0 0,1 0 0,0 1 1,-1-1-1,1 0 0,-1 0 1,1 0-1,-1 1 0,1-1 0,-1 0 1,1 0-1,0 0 0,-1 0 1,1 0-1,-1 0 0,1-1 0,-1 1 1,1 0-1,0 0 0,-1 0 0,1 0 1,-1-1-1,1 1 0,-1 0 1,1 0-1,-1-1 0,1 1 0,-1 0 1,1-1-1,24-11 266,-16 5-288,0-1 0,-1 0 1,0-1-1,12-15 0,13-14-2512,-39 72 1094,4-24 1424,0-3 35,0 0 1,0 0 0,1 0-1,0 0 1,0 14 0,1-20 0,0 0 0,1 1 1,-1-1-1,0 1 0,1-1 1,-1 0-1,1 1 1,-1-1-1,1 0 0,0 1 1,0-1-1,-1 0 1,1 0-1,0 0 0,0 0 1,0 0-1,0 0 1,0 0-1,0 0 0,1 0 1,-1 0-1,0-1 0,0 1 1,1 0-1,-1-1 1,0 1-1,1-1 0,-1 1 1,1-1-1,-1 0 1,0 0-1,1 1 0,-1-1 1,1 0-1,1-1 1,6 1 136,-1-1 1,0-1-1,1 1 1,-1-1-1,0-1 1,0 1 0,0-1-1,0-1 1,-1 0-1,1 0 1,-1 0-1,0-1 1,0 0 0,0 0-1,5-7 1,8-7-117,-1-1 0,-1 0 1,23-34-1,-27 34-224,-1-1 0,-1 0 0,-2-1 0,0 0-1,0 0 1,-2-1 0,9-46 0,-35 94-1022,10-11 1263,0-1 0,2 2 0,0-1 1,0 1-1,1 0 0,1 0 0,1 0 0,0 1 0,1-1 0,0 1 0,1 0 0,1-1 1,1 1-1,0 0 0,1-1 0,1 1 0,0-1 0,1 0 0,1 1 0,11 24 0,0-10 2,-9-18-39,-1 0 0,0 1 0,0-1 0,3 17 0,-45-66-313,-150-142-181,185 179 473,1 0 0,0-1-1,0 1 1,0 0 0,0 0 0,-1 0-1,1 0 1,0 0 0,0 0 0,0-1 0,0 1-1,0 0 1,-1 0 0,1 0 0,0 0-1,0-1 1,0 1 0,0 0 0,0 0 0,0 0-1,0-1 1,0 1 0,0 0 0,0 0 0,0 0-1,0-1 1,0 1 0,0 0 0,0 0-1,0 0 1,0-1 0,0 1 0,0 0 0,0 0-1,0 0 1,0-1 0,0 1 0,0 0 0,0 0-1,0 0 1,1 0 0,-1-1 0,0 1-1,0 0 1,0 0 0,0 0 0,0 0 0,1 0-1,-1-1 1,0 1 0,0 0 0,0 0 0,1 0-1,-1 0 1,0 0 0,0 0 0,0 0-1,0 0 1,1 0 0,-1 0 0,0 0 0,0 0-1,1 0 1,-1 0 0,0 0 0,0 0 0,1 0-1,27-2 205,34 8-62,54 12-1510,-37-14-7158,-28-4-3793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0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122 234 12011,'0'0'3775,"0"-9"-311,-1 2-2763,1 0 1,-1 1-1,0-1 0,0 0 0,-1 1 1,-3-10-1,5 15-643,-1-1 0,0 1 0,1 0 1,-1-1-1,0 1 0,1 0 0,-1 0 1,0 0-1,0 0 0,0-1 0,0 1 0,0 1 1,0-1-1,0 0 0,-1 0 0,1 0 1,0 1-1,0-1 0,-1 0 0,1 1 0,0-1 1,-1 1-1,1 0 0,-1-1 0,1 1 1,0 0-1,-1 0 0,1 0 0,-1 0 0,1 0 1,-1 0-1,1 0 0,0 1 0,-1-1 1,1 0-1,-1 1 0,1-1 0,0 1 0,-1-1 1,1 1-1,0 0 0,0 0 0,0 0 1,-1-1-1,1 1 0,0 0 0,-1 2 1,-2 1-70,-1 0 1,0 0 0,1 1 0,0 0 0,0 0 0,1 0 0,0 0 0,-1 1 0,-1 6 0,3-8 39,0-1 0,0 1 0,1 0 0,0 0 0,0 0 0,0 0 0,0 0 0,0 0 0,1 0 0,0 0 0,0 1 0,0-1 0,0 0 0,1 0 0,1 4 0,-2-7 1,1 0 0,0 0 1,0 0-1,0 0 0,-1 0 1,1-1-1,0 1 1,0 0-1,0-1 0,0 1 1,0-1-1,1 1 1,-1-1-1,0 1 0,0-1 1,0 0-1,0 0 0,0 1 1,1-1-1,-1 0 1,0 0-1,0 0 0,3-1 1,27-3 852,-18 1-739,-1-2 0,0 0 0,-1 0 0,1-1 0,-1 0 0,0-1 0,-1-1-1,1 0 1,13-13 0,-4 1-95,-2 0-1,0-1 1,22-33-1,-35 47-39,0 0 1,0-1-1,-1 0 0,0 0 0,0 0 1,-1 0-1,0 0 0,0-1 0,-1 0 0,2-10 1,-5 23-163,0 0 1,0-1 0,-1 1-1,1-1 1,-1 1 0,0-1 0,-3 6-1,-3 4 155,-6 16-25,-19 54 1,30-72 32,0 0 1,1 0-1,0 0 0,0 0 0,1 1 1,1-1-1,0 0 0,2 19 1,-1-28 1,-1 0 0,1 0 0,-1 0 0,1 0 0,-1 0 0,1 0 0,0 0 0,0 0 0,0 0 0,0 0 0,1-1 0,-1 1 0,0-1 1,1 1-1,-1-1 0,1 1 0,0-1 0,-1 0 0,1 1 0,0-1 0,3 1 0,-1 0 19,0-1 0,0 0-1,1 0 1,-1 0 0,0-1-1,1 0 1,-1 0 0,0 0 0,0 0-1,7-1 1,-3-1 14,1 0-1,0 0 1,-1 0 0,1-1-1,-1-1 1,0 1-1,0-1 1,0-1 0,-1 1-1,8-7 1,28-35 151,-41 42-233,1 1 0,0-1-1,-1 0 1,0 0 0,0 0 0,0 0-1,-1 0 1,1 0 0,-1 0 0,0-1-1,0 1 1,0-6 0,-1 13-74,-1-1 1,0 1-1,0-1 1,0 0-1,0 1 1,0-1-1,-1 0 1,1 0-1,-4 4 0,-3 6 90,4-3 3,0 0 1,1 1-1,0-1 0,0 1 0,-1 12 1,4-21 27,-1 1 0,1 0 0,-1 0 0,1-1 1,0 1-1,0 0 0,0 0 0,0 0 1,0-1-1,0 1 0,0 0 0,1 0 1,-1-1-1,1 1 0,-1 0 0,1 0 0,-1-1 1,1 1-1,0 0 0,0-1 0,0 1 1,0-1-1,0 0 0,1 1 0,-1-1 1,0 0-1,0 1 0,1-1 0,-1 0 0,1 0 1,-1 0-1,1 0 0,0-1 0,-1 1 1,4 1-1,6-1 69,-1-1 0,0 0 1,0 0-1,1-1 0,-1 0 0,0-1 0,0 0 1,0-1-1,0 0 0,0 0 0,17-10 0,-20 10-56,1-1 0,-1-1 0,0 1-1,0-1 1,0 0 0,0-1 0,-1 0-1,0 0 1,0 0 0,-1-1 0,0 0-1,0 0 1,0 0 0,6-15 0,-9 3-157,-12 16-319,8 4 424,0-1 0,0 1-1,0 0 1,1 0-1,-1 0 1,0 0-1,0 1 1,1-1 0,-1 0-1,1 1 1,-1-1-1,1 1 1,-3 3-1,2-3 56,1 0 0,-1 1-1,1-1 1,0 1 0,0-1 0,0 1-1,0 0 1,0-1 0,0 1-1,1 0 1,-1 0 0,1 0-1,0 0 1,-1-1 0,2 1-1,-1 0 1,0 0 0,0 0-1,1 0 1,0-1 0,-1 1-1,1 0 1,0-1 0,0 1-1,2 3 1,-1-4-111,0 0 0,0 0 1,-1 0-1,1 0 0,0-1 0,1 1 1,-1 0-1,0-1 0,0 0 0,1 1 1,2 0-1,-1 0-690,0-1 0,1 0 0,0 0 0,-1 0-1,1 0 1,-1-1 0,6 1 0,-2-4-5583,-2-8-4858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10698,'0'0'8365,"0"12"-6325,0-10-1984,-1 36 656,2 0-1,2-1 1,1 0-1,11 42 1,53 184-2324,-67-232 1623,-5-24 386,-7-16 566,4-3-699,1 1-1,0-1 0,1-1 1,0 1-1,1-1 0,-5-22 1,-8-84 167,14 100-442,-5-56-48,3-129 1,5 198 75,0 0 1,1 0 0,0 0-1,0 0 1,1 0 0,-1 0 0,1 0-1,1 0 1,-1 1 0,1-1 0,0 1-1,0 0 1,1-1 0,-1 2-1,1-1 1,0 0 0,7-5 0,-8 7-32,1 1 1,-1 0 0,1 0-1,0 0 1,0 1 0,0-1-1,-1 1 1,2 0 0,-1 0 0,0 0-1,0 1 1,0-1 0,0 1-1,0 0 1,1 0 0,-1 1 0,0-1-1,0 1 1,0 0 0,0 0-1,0 0 1,0 1 0,0-1-1,0 1 1,7 4 0,-4-2 29,0 1 0,0 0 0,-1 0 0,1 0 0,-1 0 0,0 1 0,-1 0 0,1 1 0,-1-1 0,0 1 0,-1 0 0,0 0 0,7 16 0,-10-19 127,1 0 1,-1 0-1,0 0 1,0 0 0,-1 0-1,1 0 1,-1 1-1,0-1 1,0 0 0,0 0-1,-1 0 1,1 1-1,-1-1 1,0 0 0,0 0-1,-1 0 1,1 0-1,-1 0 1,0 0 0,0-1-1,0 1 1,0-1-1,-1 1 1,1-1 0,-1 0-1,0 0 1,0 0-1,-6 4 1,3-2-113,0-1 0,0 0 0,0 0 1,-1-1-1,0 0 0,0 0 0,0 0 0,-10 1 1,-33 2-6052,49-6 5743,1 0-1,0 0 0,-1 0 1,1 0-1,-1 0 1,1 0-1,0 0 0,-1 0 1,1 0-1,-1 0 1,1 0-1,-1 0 0,1 0 1,0 0-1,-1-1 1,1 1-1,-1 0 0,1 0 1,0 0-1,-1-1 1,1 1-1,0 0 0,-1 0 1,0-2-1389,0 1 1389,1 1-1,0 0 1,0-1-1,0 1 0,0-1 1,-1 1-1,1 0 1,0-1-1,0 1 0,0-1 1,0 1-1,0 0 1,0-1-1,0 1 0,0-1 1,0 0-1,0-12-10415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0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20339,'0'0'5029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0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13773,'0'0'9924,"1"10"-9881,0 212 2332,-3-103-1115,2-119-1231,0 1 0,0-1 1,0 1-1,0 0 0,0-1 0,0 1 0,0-1 0,0 1 0,0 0 0,0-1 0,0 1 0,1-1 1,-1 1-1,0 0 0,0-1 0,1 1 0,-1-1 0,0 1 0,1-1 0,-1 1 0,0-1 1,1 1-1,-1-1 0,1 0 0,-1 1 0,1-1 0,-1 1 0,1-1 0,-1 0 0,1 0 0,-1 1 1,1-1-1,0 0 0,-1 0 0,1 0 0,-1 1 0,1-1 0,0 0 0,-1 0 0,1 0 1,0 0-1,-1 0 0,1 0 0,-1 0 0,1-1 0,0 1 0,-1 0 0,1 0 0,-1 0 0,1-1 1,-1 1-1,1 0 0,0 0 0,-1-1 0,1 1 0,0-1 0,32-23 1659,-10-1-1429,-1-2-1,-2-1 0,0 0 0,19-38 0,50-129 496,-99 273-12103,-1-33 1942,9-22 1208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1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73 234 14510,'0'0'15235,"-2"-11"-14930,2 7-302,-13-51 242,13 53-259,-1 0 0,0 0 0,1 0 1,-1 0-1,0 0 0,0 0 0,0 0 0,-1 0 0,1 0 0,0 1 0,-1-1 0,1 0 0,-1 1 0,1-1 0,-1 1 0,0 0 0,0-1 0,0 1 0,0 0 0,0 0 0,0 0 0,0 0 0,0 1 0,0-1 1,0 1-1,-2-1 0,3 1-36,0 0 0,0 1 1,0-1-1,1 0 0,-1 1 1,0-1-1,0 1 0,1-1 1,-1 1-1,0-1 0,1 1 1,-1 0-1,0-1 0,1 1 1,-1 0-1,1-1 0,0 1 1,-1 0-1,1 0 0,-1-1 1,1 1-1,0 0 0,0 0 1,-1 0-1,1 0 0,0 0 1,0-1-1,0 1 0,0 0 1,0 0-1,0 0 0,0 0 1,0 0-1,0-1 0,1 1 1,-1 2-1,10 29-1235,-7-29 1259,1 0 1,-1-1-1,1 1 1,0-1-1,0 0 1,0 0-1,0 0 1,1-1-1,-1 0 1,0 0 0,1 0-1,-1 0 1,1 0-1,-1-1 1,1 0-1,6 0 1,3-1 86,0 1 0,-1-2 0,1 0 0,14-4 0,53-22 65,-76 26-58,1 0 0,-1-1 0,1 0 1,-1 0-1,0 0 0,0 0 0,-1-1 1,1 0-1,-1 0 0,0 0 0,7-10 0,-10 12-35,0 0 0,0 0 0,0 0 0,-1 0 0,1-1 0,-1 1 0,0 0 0,0 0 0,1-1 0,-2 1 0,1 0-1,0 0 1,-1-5 0,0-12-2171,2 17 1654,-1 1-1,0 0 1,1 0 0,-1-1-1,1 1 1,-1 0-1,1 0 1,0 0 0,-1 0-1,1 0 1,0 0-1,0 0 1,0 0 0,0 0-1,1-1 1,31-25-5452,-14 6 1660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2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 12556,'0'0'4126,"-8"13"-3159,-7 13-431,1 1 1,1 0-1,2 1 1,0 1-1,-8 42 1,9 0 240,4 0 1,4 100-1,3-103-515,-1-68-252,0 0-1,0 0 1,0-1-1,0 1 1,0 0-1,1 0 1,-1 0-1,0 0 1,0 0-1,0 0 1,0 0-1,0 0 1,1 0-1,-1-1 1,0 1-1,0 0 1,0 0-1,0 0 1,1 0-1,-1 0 1,0 0-1,0 0 1,0 0-1,1 0 1,-1 0-1,0 0 1,0 0-1,0 0 1,0 1-1,1-1 1,-1 0-1,0 0 1,0 0-1,0 0 1,0 0-1,0 0 1,1 0-1,-1 0 1,0 0-1,0 1 1,0-1-1,0 0 1,0 0-1,0 0 1,0 0-1,1 0 1,-1 1-1,0-1 1,0 0-1,0 0 1,0 0-1,0 1 1,9-18 1050,13-71 1170,-12 47-2116,1 1 1,22-53-1,-31 88-144,0-1 0,1 1 1,0 0-1,0 0 0,0 1 0,1-1 0,-1 1 0,1 0 0,0-1 0,0 2 0,1-1 0,-1 0 0,1 1 0,0 0 0,0 0 0,0 0 0,0 1 0,0 0 0,1 0 0,-1 0 0,0 1 0,1-1 0,0 1 0,-1 1 0,10-1 0,-12 1 45,-1-1 0,0 1 0,0 0-1,0-1 1,0 1 0,0-1 0,0 0 0,0 1 0,0-1 0,0 0 0,-1 0-1,1 0 1,0-1 0,0 1 0,-1 0 0,1-1 0,-1 1 0,1-1-1,-1 1 1,0-1 0,1 0 0,-1 0 0,0 1 0,0-1 0,0 0-1,-1 0 1,1 0 0,0 0 0,-1 0 0,1 0 0,-1 0 0,0 0-1,1-1 1,-1 1 0,0 0 0,-1-3 0,-18 7-255,15 2 257,-1 0 1,1 1 0,0-1 0,0 1-1,0-1 1,0 1 0,1 0 0,0 0-1,0 1 1,0-1 0,1 1 0,0 0-1,-3 11 1,1-2 154,1 1-1,0 0 0,1-1 0,1 20 1,1-33-146,1 1 0,-1-1 0,1 1 0,0-1 1,0 0-1,-1 1 0,2-1 0,-1 0 0,0 0 0,0 0 1,1 0-1,-1 0 0,1 0 0,-1 0 0,1 0 0,0 0 1,0-1-1,0 1 0,0-1 0,0 0 0,0 1 0,0-1 1,1 0-1,-1 0 0,0 0 0,1-1 0,-1 1 0,0 0 1,1-1-1,-1 0 0,1 1 0,4-1 0,-1 0 27,0 1 0,0-1-1,0 0 1,0 0 0,0-1-1,0 0 1,0 0 0,0 0-1,0-1 1,0 1 0,-1-2-1,11-4 1,-4-2 36,-1 0 1,0 0 0,10-12-1,-18 18-79,0-1-1,0 1 1,0-1-1,0 1 1,-1-1-1,0 0 1,0 0-1,0 0 1,0 0-1,0-1 1,-1 1-1,0 0 1,1-8-1,-2 12-28,0 0 1,-1 0-1,1-1 0,-1 1 0,1 0 1,-1 0-1,1 0 0,-1 0 1,1 0-1,-1 0 0,1 0 1,-1 0-1,1 0 0,-1 0 0,1 0 1,-1 0-1,1 0 0,-1 0 1,1 0-1,0 0 0,-1 1 0,1-1 1,-1 0-1,1 0 0,-1 0 1,1 1-1,0-1 0,-1 0 0,1 1 1,-1-1-1,1 0 0,0 1 1,-1 0-1,-14 9-28,11-6 33,1 1 0,-1 0 1,1 0-1,1 0 0,-1 0 1,1 0-1,0 1 0,0-1 1,0 1-1,1-1 0,0 1 1,0 0-1,1-1 0,-1 1 0,1 9 1,1-15-47,-1 1-1,0 0 1,1-1 0,-1 1-1,0-1 1,1 1 0,-1 0 0,1-1-1,-1 1 1,1-1 0,-1 1-1,1-1 1,-1 1 0,1-1 0,0 0-1,-1 1 1,1-1 0,-1 0-1,1 0 1,0 1 0,0-1 0,-1 0-1,1 0 1,0 0 0,-1 0-1,1 0 1,0 0 0,-1 0 0,1 0-1,0 0 1,0 0 0,-1 0-1,1 0 1,0 0 0,-1-1 0,1 1-1,0 0 1,-1 0 0,1-1-1,0 1 1,0-1 0,25-17-7642,-17-1 714,-1-7-3336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2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15439,'0'0'9128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2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87 250 7944,'0'0'13479,"-8"4"-13089,2-1-267,1 0 0,0 1 0,0-1 1,0 1-1,0 1 0,1-1 1,-1 1-1,1-1 0,0 1 0,1 0 1,-1 1-1,1-1 0,0 1 0,0-1 1,1 1-1,-1 0 0,1 0 0,1 0 1,-1 0-1,1 0 0,-1 11 1,2-16-102,-1 0 1,1 0 0,0 0 0,0 0 0,0 0 0,0 0 0,0 1-1,0-1 1,0 0 0,0 0 0,0 0 0,0 0 0,1 0 0,-1 0 0,0 0-1,1 0 1,-1 0 0,1 0 0,-1 0 0,1 0 0,-1 0 0,1 0-1,0 0 1,0 0 0,-1-1 0,1 1 0,0 0 0,0-1 0,0 1-1,0 0 1,0-1 0,-1 1 0,1-1 0,0 1 0,1-1 0,-1 0 0,0 1-1,0-1 1,0 0 0,0 0 0,0 0 0,0 0 0,0 0 0,0 0-1,0 0 1,0 0 0,1 0 0,-1 0 0,0-1 0,1 1 0,4-2 126,0 0 1,0 0 0,0 0 0,0-1 0,-1 0-1,1 0 1,-1 0 0,5-5 0,4-4-154,-1-1 1,-1-1-1,0 0 0,-1-1 1,0 0-1,-1 0 0,-1-1 1,0 0-1,-2-1 0,0 0 1,0-1-1,-2 1 0,0-1 1,-1 0-1,-1 0 0,0 0 1,-2-1-1,0-18 1,-1 35-45,0-1 0,0 1 1,0-1-1,0 1 1,-1 0-1,1-1 1,-1 1-1,1 0 1,-1-1-1,0 1 1,0 0-1,0 0 0,0-1 1,0 1-1,-1 0 1,1 0-1,-3-2 1,2 3 22,1 0 0,-1 0 0,0 0 0,1 0 1,-1 1-1,0-1 0,0 1 0,0-1 0,1 1 0,-1 0 0,0-1 1,0 1-1,0 0 0,0 0 0,0 0 0,0 1 0,1-1 1,-1 0-1,0 1 0,0-1 0,0 1 0,0 0 0,-1 1 0,-11 6 31,0 1 0,1 0 0,1 1 0,0 1 0,0 0 0,1 1 0,1 0 0,-19 26 0,24-31 88,1 0 1,0 0 0,0 0-1,1 0 1,0 1 0,-4 12-1,7-18-90,-1-1 0,1 1 0,0-1 0,-1 1 0,1 0 0,0-1 0,0 1 0,0 0-1,1-1 1,-1 1 0,0 0 0,0-1 0,1 1 0,-1-1 0,1 1 0,0-1 0,-1 1 0,1-1 0,0 1 0,0-1 0,0 1-1,0-1 1,0 0 0,0 0 0,0 0 0,1 1 0,-1-1 0,0 0 0,1 0 0,-1-1 0,0 1 0,1 0 0,-1 0 0,1-1-1,-1 1 1,1-1 0,2 1 0,22 4-297,0-1-1,0-2 0,-1-1 0,1 0 0,32-5 1,-21 2-310,61 4 0,-96-2 580,1 0 0,0 1 0,-1-1 0,1 1 0,0-1 0,-1 1 0,1 0 0,-1 0 0,0 0 0,1 1 0,-1-1 0,3 3 0,-4-3 61,0-1 1,0 1 0,0 0-1,0 1 1,-1-1-1,1 0 1,0 0-1,-1 0 1,1 0 0,-1 1-1,1-1 1,-1 0-1,0 0 1,0 1 0,1-1-1,-1 0 1,0 1-1,0 0 1,-1 5 221,-1 0 1,1 0-1,-1 0 0,-1-1 1,1 1-1,-1-1 0,-5 8 1,-2 7-66,9-17-254,1-44-11253,0 11 3123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3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1 17168,'0'0'5899,"-3"11"-5232,-13 49 166,2 1 0,3 0 0,-4 99 0,14-159-822,1 0 0,0 0 0,0 0 0,0 0 0,0 0 0,0 0 0,0 0 0,0 0 0,0 0 0,0 0 0,0 0 0,1 1 0,-1-1 0,0 0 0,1 0 0,-1-1 0,1 1 0,-1 0 0,1 0 0,0 0 0,-1 0 0,1 0 0,0 0 0,-1-1 0,1 1 0,0 0 0,0-1 0,0 1 0,0 0 0,0-1 0,0 1 0,-1-1 0,1 0 0,0 1 0,1-1 1,-1 0-1,0 1 0,0-1 0,0 0 0,0 0 0,0 0 0,0 0 0,0 0 0,0 0 0,1-1 0,2 1 35,-1-1 1,1-1-1,-1 1 0,0 0 1,1-1-1,-1 0 1,0 0-1,0 0 0,0 0 1,0 0-1,0-1 1,3-3-1,42-65 390,-26 40-1176,-23 38 736,1 0 0,-1 0 0,2 0 1,-1 0-1,1 0 0,0 0 0,3 12 0,-3-17 23,1 1-1,-1-1 1,1 0-1,0 0 0,-1 0 1,1 0-1,0 0 0,0 0 1,0 0-1,1-1 1,-1 1-1,0-1 0,1 1 1,-1-1-1,1 0 1,-1 0-1,1 0 0,-1 0 1,1-1-1,0 1 1,-1-1-1,1 1 0,4-1 1,10 2 72,1-1 0,0-1 0,-1 0 0,1-2 1,33-6-1,-10-2-194,53-22 0,-94 32 94,0 0-1,0-1 0,1 1 1,-1 0-1,0 0 0,0 0 1,1 0-1,-1 0 1,0 0-1,0 0 0,1 0 1,-1 0-1,0 0 0,0 0 1,1 0-1,-1 0 0,0 0 1,0 0-1,1 0 0,-1 0 1,0 0-1,0 0 0,1 0 1,-1 0-1,0 0 0,0 0 1,1 0-1,-1 1 0,0-1 1,0 0-1,1 0 0,-1 0 1,0 0-1,0 1 1,0-1-1,0 0 0,1 0 1,-1 0-1,0 1 0,1 12 335,-2-13-271,1 1 0,0 0-1,0 0 1,-1 0 0,1 0 0,0 0-1,0-1 1,0 1 0,0 0 0,0 0-1,0 0 1,1 0 0,-1 0 0,0-1 0,0 1-1,1 0 1,-1 0 0,0 0 0,1-1-1,-1 1 1,0 0 0,1 0 0,-1-1-1,1 1 1,0 0 0,-1-1 0,1 1-1,-1-1 1,1 1 0,0-1 0,0 1-1,-1-1 1,1 1 0,1-1 0,16 2 241,1-1 1,0-1-1,-1-1 1,23-4-1,-12 1-4205,-1 2-4569,-21 2-3399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4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96 7591,'0'-16'4931,"1"10"-3437,-1-1 1,0 1-1,0-1 0,-1 0 1,0 1-1,0 0 0,-2-7 1,2 11-1416,0 1 1,1 0 0,-1-1 0,0 1-1,0 0 1,0-1 0,0 1 0,-1 0 0,1 0-1,0 0 1,0 0 0,-1 0 0,1 0-1,0 1 1,-1-1 0,1 0 0,-1 1-1,1-1 1,-1 1 0,1-1 0,-1 1 0,0 0-1,1 0 1,-1 0 0,1-1 0,-1 2-1,0-1 1,1 0 0,-1 0 0,1 0-1,-1 1 1,1-1 0,-1 1 0,-2 0-1,-1 2-149,0-1 0,-1 1 0,1 0 0,0 0-1,0 1 1,1-1 0,-1 1 0,1 0-1,0 1 1,0-1 0,0 1 0,0-1-1,1 1 1,0 0 0,0 1 0,0-1-1,1 0 1,-4 11 0,9-14 35,0 0 0,0 0 0,1 0 0,-1 0 1,0-1-1,1 1 0,-1-1 0,0 0 0,1 0 0,0 0 0,6 1 1,10 3-226,-14-1 172,1 0 0,-1 1 0,-1-1 1,1 1-1,-1 0 0,1 0 0,-1 1 0,-1-1 0,1 1 1,-1 0-1,0 1 0,-1-1 0,1 1 0,-1-1 1,-1 1-1,1 0 0,-1 0 0,0 0 0,1 9 0,0 0 92,-1 0-1,0 1 0,-1-1 1,-1 0-1,0 1 1,-1-1-1,-5 26 0,4-36 235,0-1-1,0 1 0,0 0 1,-1-1-1,1 0 0,-1 0 1,-1 0-1,1 0 0,-1 0 1,0 0-1,0-1 1,0 0-1,-6 5 0,9-8-90,-1 0 0,1 0-1,-1 0 1,0 0 0,1-1-1,-1 1 1,0 0 0,1-1 0,-1 1-1,0-1 1,0 0 0,1 1-1,-1-1 1,0 0 0,0 0-1,0 0 1,1 0 0,-4-1-1,3 0-95,-1 0 0,1 0 0,0 0 0,0-1 0,0 1 0,0-1-1,0 1 1,1-1 0,-1 0 0,0 1 0,1-1 0,-1 0-1,1 0 1,0 0 0,0 0 0,0-1 0,-2-3 0,-3-11-66,0 1 0,2-1 0,0 0 0,0 0 0,2-1 0,0 1 0,1-1 0,1 1 0,3-26 0,-3 41-7,1 1 0,-1-1 0,1 0 1,-1 0-1,1 0 0,0 1 0,0-1 0,0 1 0,0-1 0,0 1 1,0-1-1,0 1 0,1-1 0,-1 1 0,1 0 0,-1 0 0,1 0 0,-1 0 1,1 0-1,-1 0 0,1 0 0,0 0 0,-1 0 0,1 1 0,0-1 1,0 1-1,2-1 0,59-5-3191,-34 5 55,10-5-3258,1-3-5654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4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8808,'0'0'17430,"-1"11"-17168,-3 35-150,4-44-96,0 0 0,0 0 1,0 0-1,0 0 0,1 0 1,-1 0-1,0 0 0,1 0 1,0 0-1,-1 0 0,1 0 0,0-1 1,0 1-1,0 0 0,0 0 1,0-1-1,0 1 0,0 0 1,1-1-1,-1 0 0,1 1 0,-1-1 1,1 0-1,0 1 0,-1-1 1,1 0-1,0 0 0,0-1 1,-1 1-1,1 0 0,0 0 0,0-1 1,0 0-1,0 1 0,0-1 1,0 0-1,0 0 0,0 0 1,0 0-1,0 0 0,4-1 0,4 1 64,-1-1-1,1-1 0,-1 0 0,0 0 1,0-1-1,0 0 0,10-4 0,17-16 41,-28 17-113,0 1 0,0 0 0,0 1 0,15-7 0,-22 11-30,0 0 0,-1 0-1,1 1 1,0-1 0,-1 0 0,1 0-1,0 0 1,-1 1 0,1-1 0,-1 0-1,1 1 1,0-1 0,-1 1-1,1-1 1,-1 1 0,1-1 0,-1 1-1,0-1 1,1 1 0,-1-1 0,1 1-1,-1-1 1,0 1 0,1 0-1,-1-1 1,0 1 0,0 0 0,0-1-1,1 1 1,-1 0 0,0-1 0,0 1-1,0 0 1,0-1 0,0 1 0,0 0-1,0 0 1,-1 0 40,2 1 0,-1-1 0,0 0 1,0 1-1,0-1 0,1 0 0,-1 1 0,0-1 0,1 0 1,-1 0-1,1 1 0,0-1 0,-1 0 0,1 0 0,0 0 1,0 0-1,0 0 0,0 0 0,-1 0 0,2 0 0,-1 0 0,0-1 1,0 1-1,0 0 0,0 0 0,0-1 0,0 1 0,1-1 1,-1 1-1,2-1 0,19-6-1487,-9-14-5826,-8 2-845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5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19250,'0'0'4741,"53"36"-5542,-29-20-3107,6-2-2178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96 104 16848,'0'0'4303,"4"-10"-855,11-30-869,-15 40-2545,0 0 0,0-1 0,0 1 0,1 0 0,-1 0 0,0-1 1,0 1-1,0 0 0,0-1 0,0 1 0,0 0 0,1-1 0,-1 1 0,0 0 1,0-1-1,0 1 0,0-1 0,0 1 0,-1 0 0,1-1 0,0 1 0,0 0 0,0-1 1,0 1-1,0 0 0,0-1 0,0 1 0,-1 0 0,1 0 0,0-1 0,0 1 1,0 0-1,-1 0 0,1-1 0,0 1 0,0 0 0,-1 0 0,1-1 0,0 1 1,-1 0-1,1 0 0,0 0 0,-1 0 0,1 0 0,0-1 0,-1 1 0,1 0 0,0 0 1,-1 0-1,1 0 0,0 0 0,-1 0 0,1 0 0,0 0 0,-1 0 0,1 0 1,0 0-1,-1 1 0,1-1 0,0 0 0,-1 0 0,1 0 0,0 0 0,-1 0 1,1 1-1,0-1 0,0 0 0,-1 0 0,1 1 0,-22 10-143,14-4 139,0 1 0,0 1 0,1-1-1,0 1 1,0 0 0,-7 14 0,11-17 42,0-1 1,0 1-1,1-1 1,0 1-1,0 0 0,0 0 1,1 0-1,0 0 1,0 0-1,0 0 0,1 0 1,0 0-1,1 10 1,0-14-65,0-1 0,0 1 0,0 0 1,0-1-1,1 1 0,-1 0 1,0-1-1,1 0 0,-1 1 0,1-1 1,-1 0-1,1 0 0,0 0 0,0 0 1,0 0-1,-1 0 0,1 0 0,0 0 1,0-1-1,0 1 0,0-1 0,0 0 1,0 1-1,0-1 0,0 0 0,0 0 1,0 0-1,0-1 0,0 1 0,0 0 1,3-2-1,3 2 37,1-2-1,0 1 1,-1-1-1,1-1 1,-1 1 0,10-6-1,-6 2 1,-1-2 0,1 0 0,-2 0 0,1-1 0,-1 0 0,15-18 0,-19 20 57,-1-1 1,1 1-1,-1-1 0,-1 0 1,0 0-1,0 0 1,0-1-1,-1 1 1,0-1-1,3-18 1,-6 26-116,0-1 0,0 0 0,0 1 0,0-1-1,0 0 1,0 1 0,0-1 0,-1 1 0,1-1 0,-1 0 0,1 1 0,-1-1 0,0 1 0,1-1 0,-1 1 0,0-1 0,0 1 0,0 0 0,0-1 0,0 1 0,0 0 0,-1 0 0,1 0 0,0 0 0,-1 0 0,1 0 0,0 0 0,-1 0 0,1 1 0,-1-1 0,1 0 0,-1 1 0,0 0 0,1-1 0,-1 1 0,0 0 0,1-1 0,-1 1 0,1 0 0,-1 0 0,0 1 0,1-1 0,-3 1 0,-5-1-754,0 1 0,0 0 0,0 1 0,0 0 0,0 1 0,-14 5 0,-7 7-4796,2-3-4291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5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94 119 10186,'0'0'13895,"-9"-7"-13542,-28-19-182,35 26-147,1 0 1,0 0 0,0-1-1,-1 1 1,1 0 0,0 0-1,0 1 1,-1-1 0,1 0-1,0 0 1,0 1 0,-1-1 0,1 1-1,0-1 1,0 1 0,0-1-1,0 1 1,0 0 0,0-1-1,0 1 1,0 0 0,0 0-1,0 0 1,0 0 0,0 0-1,0 0 1,1 0 0,-1 0 0,1 0-1,-1 0 1,0 0 0,0 2-1,-1 1 161,0 0-1,0 1 1,1-1-1,-1 0 0,1 1 1,0-1-1,-1 6 1,2-9-175,1-1 0,-1 1 1,0-1-1,0 1 0,1-1 1,-1 1-1,0-1 0,1 1 1,-1-1-1,1 1 0,-1-1 1,1 1-1,-1-1 0,1 0 1,-1 1-1,1-1 0,-1 0 1,1 0-1,-1 1 0,1-1 1,-1 0-1,1 0 0,-1 0 1,1 1-1,0-1 0,-1 0 1,1 0-1,-1 0 0,1 0 0,0 0 1,0 0-1,24-1 367,-23 1-315,10-2 24,0-1 0,-1 0 0,1 0 0,-1-1 0,0-1 0,0 0 0,0 0 0,0-1 0,15-11 0,-13 7-134,1 0 0,-2-1 0,0-1-1,0 0 1,-1 0 0,14-20 0,-25 32-17,0 0 0,0 0 0,0 0 1,0 0-1,0-1 0,0 1 0,-1 0 1,1 0-1,0 0 0,0 0 0,0 0 1,0 0-1,0 0 0,0 0 0,0 0 1,0 0-1,0 0 0,0-1 0,0 1 1,0 0-1,0 0 0,0 0 0,0 0 1,0 0-1,0 0 0,0 0 0,0 0 1,0 0-1,0-1 0,0 1 0,-15 14-432,-20 23 589,30-29-2,1-1 0,-1 0 1,1 1-1,0 0 0,1 0 1,0 1-1,0-1 0,1 0 0,0 1 1,-2 16-1,4-22-66,0-1 0,0 1 0,1 0 1,-1 0-1,0-1 0,1 1 0,-1 0 0,1-1 0,0 1 1,0-1-1,0 1 0,1-1 0,-1 1 0,0-1 0,1 0 0,-1 0 1,1 1-1,0-1 0,0 0 0,0-1 0,0 1 0,0 0 1,0 0-1,1-1 0,-1 0 0,0 1 0,1-1 0,-1 0 0,1 0 1,-1 0-1,1 0 0,0-1 0,-1 1 0,1-1 0,0 0 1,0 1-1,3-2 0,4 2 53,-1-1 1,1 0-1,-1-1 1,1 0-1,-1 0 1,0-1-1,1 0 1,15-7-1,-21 8-64,0-1 0,0 0 0,-1 0 0,1 0 0,0-1-1,-1 1 1,0-1 0,0 0 0,1 0 0,-2 0 0,1 0-1,0 0 1,-1-1 0,1 1 0,-1-1 0,0 1 0,0-1 0,-1 0-1,1 0 1,-1 0 0,1 0 0,-1-5 0,0 8-26,-1 1 1,0-1 0,0 1-1,0-1 1,0 0-1,0 1 1,0-1 0,0 1-1,0-1 1,0 0 0,0 1-1,0-1 1,0 1-1,0-1 1,0 1 0,0-1-1,-1 0 1,1 1-1,0-1 1,0 1 0,-1-1-1,1 1 1,0-1-1,-1 1 1,1-1 0,-1 1-1,1 0 1,0-1-1,-1 1 1,1 0 0,-1-1-1,1 1 1,-1 0 0,1-1-1,-1 1 1,0 0-1,1 0 1,-1 0 0,1-1-1,-1 1 1,1 0-1,-1 0 1,0 0 0,1 0-1,-1 0 1,1 0-1,-1 0 1,0 0 0,1 0-1,-1 1 1,1-1 0,-1 0-1,1 0 1,-1 0-1,1 1 1,-1-1 0,1 0-1,-2 1 1,-1 0-7,0 1-1,0-1 1,0 1 0,0-1 0,0 1-1,1 0 1,-1 0 0,0 1-1,-3 3 1,5-5 31,-1 1 0,1-1 0,0 0 0,0 1 0,0-1 0,1 1 0,-1 0 1,0-1-1,0 1 0,1 0 0,-1-1 0,1 1 0,0 0 0,-1 0 0,1-1 0,0 1 0,0 0 0,0 0 0,0-1 0,0 1 0,0 0 0,1 0 0,-1 0 0,2 2 0,-1-2 11,1 0 0,-1-1 0,1 1 0,0-1 0,0 1 0,-1-1 0,1 0 0,0 1 0,0-1 0,0 0 0,1 0 1,-1 0-1,0-1 0,0 1 0,0 0 0,3-1 0,9 3-38,1-2 0,-1 0 1,0-1-1,27-2 1,-40 2 12,1 0 0,-1 0 0,1 0 0,-1 0 0,1 0 0,-1-1 0,0 1 0,1 0 0,-1-1 0,1 1 1,-1-1-1,0 1 0,0-1 0,1 0 0,-1 1 0,0-1 0,0 0 0,0 0 0,0 0 0,0 0 0,0 0 1,0 0-1,0 0 0,0 0 0,0-1 0,-1 1 0,1 0 0,0 0 0,-1-1 0,1 1 0,-1 0 0,1-3 1,-1-1 98,-1 0 0,1 0 0,-1 0 1,0 1-1,-1-1 0,1 0 1,-4-8-1,-6-25 3117,63 38-7517,-41 3 880,-3 0-1610,-2-1-2724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6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13164,'0'0'7197,"-1"3"-4683,-47 218-289,42-179-1903,2-1 0,1 1 0,6 62 0,-3-102-292,0-1 0,0 1 0,0-1 0,0 0 0,0 1 0,0-1 0,1 1 0,-1-1 0,1 1 0,-1-1 0,1 0 0,0 1 0,-1-1-1,1 0 1,0 0 0,0 1 0,0-1 0,0 0 0,0 0 0,0 0 0,0 0 0,0 0 0,0 0 0,1 0 0,-1-1 0,0 1 0,0 0 0,1-1 0,-1 1 0,1-1 0,-1 1 0,0-1 0,1 0 0,-1 0 0,1 1 0,-1-1 0,1 0 0,-1 0 0,1 0 0,-1-1 0,1 1 0,-1 0 0,1-1 0,1 0 0,2 0-74,0-1 0,0 0 0,0 0 0,-1 0 0,1-1 0,-1 0 0,1 0 1,-1 0-1,0 0 0,0-1 0,5-5 0,-6 6-561,-1 0 1,0-1-1,0 1 1,-1-1-1,1 1 1,-1-1-1,1 0 1,-1 1 0,0-1-1,-1 0 1,1 0-1,0-7 1,-1-10-4943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6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92 13325,'0'0'3950,"9"6"-2487,0-2-1135,-1 0 0,1 0 1,0-1-1,0 0 0,0-1 1,0 0-1,0 0 0,1-1 1,-1 0-1,0 0 0,1-1 0,-1-1 1,1 1-1,-1-2 0,18-3 1,-18 2-158,-1-1 1,0 0-1,0 0 1,0 0-1,12-10 1,-18 12-112,1 1 0,-1-1 0,0 0 0,0 0 0,0 0 1,-1 0-1,1 0 0,0-1 0,-1 1 0,1 0 1,-1-1-1,0 1 0,0-1 0,0 0 0,0 1 0,0-1 1,-1 0-1,1 1 0,-1-1 0,1 0 0,-1 0 0,0-3 1,-1 4-33,0 1 0,-1-1 1,1 0-1,0 1 1,0-1-1,-1 1 0,1-1 1,-1 1-1,1 0 1,-1 0-1,0-1 0,1 1 1,-1 0-1,0 1 0,0-1 1,0 0-1,0 0 1,0 1-1,0-1 0,0 1 1,0 0-1,0-1 1,0 1-1,0 0 0,-3 0 1,-3 0-67,-1-1 0,0 1 1,1 1-1,-18 2 1,21-1 28,0 0 0,0 0 0,-1 0 0,1 1 0,1 0 1,-1 0-1,0 0 0,1 1 0,0 0 0,-1-1 0,1 2 1,1-1-1,-1 0 0,1 1 0,0-1 0,0 1 0,-4 8 1,3-5 101,1 0 0,0 0 0,0 0 0,1 1 0,0-1 0,0 1 0,1 0 0,0 0 0,0-1 0,2 16 0,0-20-74,-1-1 1,1 0-1,0 0 0,0 0 0,0 0 0,1 0 0,-1-1 0,1 1 1,0 0-1,0-1 0,0 1 0,0-1 0,0 1 0,0-1 0,0 0 1,1 0-1,-1 0 0,1 0 0,0-1 0,0 1 0,-1-1 0,1 1 1,0-1-1,0 0 0,0 0 0,0 0 0,1-1 0,4 2 0,10 0-263,0 0 0,0-1-1,31-2 1,-46 0 148,10 0-555,0 0-1,0-1 1,0-1-1,0-1 1,-1 1-1,21-11 1,-22 9-544,-1 0 1,0-1 0,0-1-1,13-10 1,6-14-5324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7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17360,'0'0'1036,"-7"11"229,-3 5-751,1 0 1,1 1-1,1 0 0,0 0 0,1 1 0,1-1 0,0 1 0,2 1 0,0-1 1,1 0-1,1 1 0,1 20 0,0-37-509,0 0 0,1 0 1,-1 0-1,1 0 0,0 0 0,-1 0 1,1 0-1,0-1 0,0 1 0,0 0 1,0-1-1,0 1 0,1 0 0,-1-1 1,0 0-1,1 1 0,-1-1 0,1 0 0,0 1 1,2 0-1,0 0 33,1 0 0,-1 0 0,1-1 0,-1 0 0,1 0 0,0 0 0,-1 0 1,9 0-1,-2-1-189,1-1 1,0 0 0,0 0 0,-1-1 0,1-1 0,15-5 0,44-24-507,-80 59 1629,5-20-785,1-2 49,0-1 0,1 1 0,-1-1 0,1 1 0,0 0 0,0 0 0,0 0 0,-1 9 1,7-12-186,-1-1 0,1-1 0,0 1 1,0 0-1,0-1 0,-1 0 0,1 0 1,8-1-1,-6 1 0,4 0-372,0-1 0,0-1 1,0 1-1,-1-1 0,1-1 0,-1 0 1,0 0-1,1-1 0,-1 0 0,9-6 1,-8 4-1019,-1 0 0,0-1 0,0 0 0,-1-1 1,0 0-1,0 0 0,-1 0 0,12-18 1,1-11-5949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7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17072,'0'0'3401,"-5"10"-2456,-4 6-554,2 1 1,0 0 0,0 0-1,2 1 1,0 0 0,1 0 0,-2 25-1,4-14 43,-3 84 940,5-99-1204,1-1 1,1 0-1,0 1 0,0-1 1,1 0-1,6 14 0,-9-27-160,0 0-1,0 0 0,0 1 0,0-1 0,0 0 0,0 0 1,0 0-1,0 1 0,0-1 0,0 0 0,0 0 1,0 0-1,0 1 0,0-1 0,0 0 0,0 0 0,1 0 1,-1 0-1,0 1 0,0-1 0,0 0 0,0 0 0,0 0 1,1 0-1,-1 0 0,0 0 0,0 0 0,0 1 0,0-1 1,1 0-1,-1 0 0,0 0 0,0 0 0,0 0 1,1 0-1,-1 0 0,0 0 0,0 0 0,0 0 0,1 0 1,-1 0-1,0 0 0,0 0 0,0 0 0,0 0 0,1 0 1,-1 0-1,0-1 0,0 1 0,0 0 0,1 0 1,-1 0-1,0 0 0,8-14 431,1-19-105,-3-38-228,20 89-1020,-17-11 941,-1-1 1,1-1-1,0 0 1,1 0-1,-1-1 1,1 0-1,0 0 1,0-1-1,0 0 1,18 2-1,-2-3 41,-1 0-1,1-2 1,32-3-1,-53 2-55,0 0 0,0 0 0,0 0 0,0-1 0,0 1 0,0-1 0,7-5 0,7-2 129,-10 67 1240,-6-57-1339,1 0 0,-1 1 0,1-1 0,-1 0 0,1-1 0,-1 1 0,1-1-1,0 1 1,-1-1 0,1 0 0,0-1 0,5 0 0,47-10 333,9-11-555,-51 16-149,1 0 0,0 1 0,1 1-1,-1 0 1,1 1 0,16-1-1,-31 4 328,0 0 0,-1 1-1,1-1 1,0 0-1,0 0 1,-1 0-1,1 1 1,0-1-1,-1 0 1,1 1 0,-1-1-1,1 1 1,0-1-1,-1 1 1,1-1-1,-1 1 1,1-1-1,-1 1 1,1-1-1,-1 1 1,0-1 0,1 1-1,-1 0 1,0-1-1,1 1 1,-1 0-1,0-1 1,0 1-1,0 0 1,0 0-1,0-1 1,1 1 0,-2 1-1,1 35 567,1-3-1374,4-31-2714,0-2-3252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8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16944,'0'0'7783,"9"-6"-7420,0 2-205,0-1 0,1 1 0,0 1 0,0 0 1,0 0-1,12-1 0,-20 3-150,1 1 1,-1-1-1,0 1 1,1 0-1,-1 0 1,1-1-1,-1 2 1,1-1-1,-1 0 1,0 0 0,1 1-1,-1-1 1,1 1-1,-1 0 1,0 0-1,0 0 1,1 0-1,-1 0 1,0 0-1,0 1 1,0-1-1,0 1 1,-1-1 0,1 1-1,0 0 1,-1 0-1,1 0 1,-1 0-1,1 0 1,-1 0-1,0 0 1,0 0-1,0 0 1,0 1-1,0-1 1,0 0 0,0 4-1,-1 2-2,0 0 0,0 0 0,0 1 1,-1-1-1,0 0 0,-1 0 0,0-1 0,0 1 0,-1 0 0,0-1 0,0 1 0,-1-1 1,0 0-1,0 0 0,-1 0 0,-7 9 0,6-8 52,0 1 1,0 0-1,1 0 1,0 0-1,1 1 1,0-1-1,0 1 1,-3 18-1,6-26-49,1 0 1,0 0-1,0-1 0,0 1 0,1 0 1,-1 0-1,0 0 0,1 0 1,-1 0-1,1 0 0,-1-1 0,1 1 1,0 0-1,0 0 0,0-1 1,0 1-1,0 0 0,0-1 0,0 1 1,1-1-1,-1 0 0,0 1 1,1-1-1,-1 0 0,1 0 1,0 0-1,-1 0 0,1 0 0,0 0 1,0 0-1,-1-1 0,1 1 1,0-1-1,2 1 0,9 2-162,-1-1 0,1-1-1,-1 1 1,16-2 0,-18 0-314,68-2-3905,-63 1 2453,-1-1 0,0-1 0,20-6 0,19-12-6222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8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39 16784,'0'0'3310,"-9"-4"-545,3 1-2522,0 1 0,0 0 0,0 0 1,0 0-1,0 1 0,-1 0 0,-9-1 0,13 2-182,0 1-1,-1-1 1,1 1-1,0-1 1,-1 1-1,1 0 1,0 0-1,0 1 0,0-1 1,0 1-1,0-1 1,0 1-1,1 0 1,-1 0-1,0 0 1,1 1-1,-1-1 1,1 0-1,-4 6 1,2-3 67,1 1-1,-1-1 1,1 1 0,0 0 0,1 0 0,-1 0-1,1 0 1,0 0 0,1 1 0,-1-1-1,0 12 1,2-15-111,0-1 0,0 1 0,0 0 0,1-1 0,-1 1 0,1-1 0,-1 1 0,1-1 0,0 1 0,0-1 0,0 1 0,0-1 0,0 0 0,1 1 0,-1-1 0,1 0 0,-1 0 0,1 0 0,0 0 0,0 0 0,0-1 0,0 1 0,0-1 0,0 1 0,1-1 0,-1 0 0,0 1 0,1-1 0,-1 0 0,1-1 0,2 2 0,8 0 135,-1 0 1,0-1-1,1 0 1,0-1-1,-1 0 0,1-1 1,-1 0-1,0-1 1,1-1-1,-1 0 1,0-1-1,20-8 1,-26 10-106,1-1 0,-1 0-1,0-1 1,1 1 0,-2-1 0,1 0 0,0 0 0,-1-1 0,0 0-1,0 0 1,0 0 0,0 0 0,-1-1 0,0 0 0,0 0 0,-1 0-1,0 0 1,0-1 0,0 1 0,-1-1 0,0 0 0,0 0 0,1-12 0,-2 17-109,-1 0 0,-1 0 1,1 1-1,0-1 0,0 0 1,-1 0-1,1 0 0,-1 0 1,0 1-1,1-1 0,-1 0 1,0 0-1,0 1 0,0-1 1,0 1-1,0-1 0,0 1 1,-1-1-1,1 1 0,-1 0 1,1-1-1,0 1 1,-1 0-1,0 0 0,1 0 1,-1 0-1,0 1 0,1-1 1,-1 0-1,0 1 0,0-1 1,0 1-1,0 0 0,0-1 1,1 1-1,-1 0 0,0 0 1,0 0-1,0 0 0,0 1 1,-2-1-1,-1 1-701,-1-1 0,0 1 0,1 0 0,-1 1 0,1-1 0,-1 1 0,1 0 0,0 0 0,0 1 0,0-1 0,0 1 0,0 0 0,-4 4 0,-8 14-6689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9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0 190 16496,'0'0'7591,"2"-9"-6118,-2 6-1377,1-1 0,0 1 0,0 0 1,0-1-1,0 1 0,1 0 0,-1 0 0,1 0 0,0 0 0,0 0 0,0 0 0,0 0 0,0 1 0,1-1 1,-1 1-1,1 0 0,-1-1 0,1 1 0,0 1 0,0-1 0,0 0 0,0 1 0,0-1 0,6-1 0,52-21 147,-43 19-244,1-2 1,-2 0-1,1-1 0,-1-1 0,0 0 0,-1-1 0,0-1 0,15-14 0,-39 36-322,2 0-1,-1 0 1,1 0-1,1 1 1,0 0-1,1 0 1,0 0-1,0 1 1,-1 15-1,-2 11 406,2 0 0,-1 44 0,18 219 115,-12-300-225,1 7 172,0 0-1,-1 1 0,0-1 0,0 0 1,-4 19-1,3-26-21,1 0 0,-1-1 0,0 1 1,0 0-1,1 0 0,-1-1 0,0 1 1,-1-1-1,1 1 0,0-1 0,0 1 0,-1-1 1,1 1-1,-1-1 0,1 0 0,-1 0 1,1 0-1,-1 0 0,0 0 0,0 0 1,1-1-1,-1 1 0,0 0 0,0-1 0,0 1 1,0-1-1,0 0 0,0 0 0,0 0 1,0 0-1,1 0 0,-1 0 0,0 0 1,0-1-1,-2 0 0,-1 0-26,0-1 0,1 0 0,-1 0 0,1 0 0,0 0-1,-1-1 1,1 0 0,0 0 0,1 0 0,-1 0 0,0-1 0,1 1 0,0-1 0,0 0 0,0 0 0,0 0 0,1-1-1,-4-6 1,-4-10-324,0 0 0,-10-37-1,16 47-162,1 0 1,1 0-1,-2-20 1,3 30 177,1-1 0,0 0 1,0 0-1,0 0 0,0 0 0,0 0 1,0 0-1,0 0 0,1 0 1,-1 0-1,1 0 0,0 0 1,-1 1-1,1-1 0,0 0 0,0 0 1,0 1-1,0-1 0,0 0 1,1 1-1,-1-1 0,0 1 0,1 0 1,-1-1-1,1 1 0,-1 0 1,1 0-1,0 0 0,3-1 1,50-12-10033,-16 8 2777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6:59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93 17585,'0'0'5194,"-3"-9"-3150,2 6-1964,-1-1-1,1 1 0,-1 0 0,0 0 0,-1 0 0,1 0 0,0 0 0,-1 0 1,1 1-1,-1-1 0,0 1 0,0 0 0,-4-3 0,5 4-68,0 0 0,0 1-1,0-1 1,0 0 0,0 1 0,0-1-1,0 1 1,0 0 0,0 0 0,0 0 0,0 0-1,0 0 1,0 0 0,0 0 0,0 1-1,0-1 1,0 1 0,0-1 0,1 1-1,-1 0 1,0 0 0,0 0 0,0 0-1,1 0 1,-1 0 0,0 0 0,1 1-1,-1-1 1,1 0 0,0 1 0,-1 0-1,-1 2 1,0 0 14,0 0 0,0 0 0,1 0 0,0 1 0,0-1 0,0 1 0,0-1 0,0 1 0,-1 8 0,3-12-14,0 0 0,0 1 0,-1-1 0,1 0 0,0 0 0,0 1 0,0-1 0,1 0-1,-1 0 1,0 0 0,0 1 0,1-1 0,-1 0 0,0 0 0,1 0 0,-1 0 0,1 0 0,0 1 0,-1-1 0,1 0 0,0 0 0,0-1 0,-1 1 0,1 0 0,0 0 0,0 0 0,0 0 0,0-1 0,0 1 0,0 0 0,0-1 0,1 1 0,-1-1 0,0 0 0,0 1 0,0-1 0,0 0 0,1 1 0,-1-1 0,2 0 0,6 0 80,0-1 0,0 1 1,0-2-1,0 1 1,-1-1-1,1-1 1,0 1-1,-1-2 1,0 1-1,0-1 0,0 0 1,0-1-1,12-8 1,-8 4-190,0-1 0,0-1 0,-1 1 0,0-2 0,-1 0 0,0 0 0,8-13 0,-17 23-308,-10 49-1394,6-39 1698,1 0 0,0 0 0,1 0 1,-1 0-1,2 0 0,-1 9 1,1-15-9,1 0 0,-1 0 0,0-1 0,1 1 0,-1 0 0,1-1 0,0 1 1,0 0-1,0-1 0,-1 1 0,1-1 0,1 1 0,-1-1 0,0 1 0,0-1 0,0 0 0,1 0 1,-1 0-1,1 1 0,-1-1 0,1-1 0,-1 1 0,1 0 0,0 0 0,-1 0 0,1-1 1,0 1-1,0-1 0,-1 0 0,1 1 0,0-1 0,2 0 0,4 1-698,-1 0-1,1-1 1,0 0 0,0-1-1,-1 1 1,10-3-1,16-11-4059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00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10954,'0'0'10154,"-9"9"-9994,0 1 81,0-1 0,1 2 0,0-1 0,1 1 0,0 0 0,0 1 0,2-1 0,-1 1 0,2 0 0,-1 1 0,2-1 0,0 1 0,-2 14 0,3-19-119,1 0 0,1 0 0,0-1 0,0 1-1,0 0 1,1 0 0,0-1 0,0 1 0,5 14 0,-4-19-64,0 0-1,0 0 1,0-1-1,0 1 1,0 0-1,1-1 1,-1 1 0,1-1-1,-1 0 1,1 0-1,0 0 1,0 0 0,0 0-1,0-1 1,1 1-1,-1-1 1,0 0-1,0 0 1,1 0 0,-1-1-1,1 1 1,-1-1-1,1 1 1,4-2-1,5 1 19,1 0-1,-1-1 0,1-1 0,-1-1 0,0 0 1,0 0-1,0-1 0,0-1 0,-1 0 0,1-1 1,15-10-1,-27 16-95,-1-1 0,0 1 1,1 0-1,-1-1 0,0 1 1,1 0-1,-1 0 0,0-1 1,1 1-1,-1 0 0,1 0 1,-1 0-1,1-1 0,-1 1 1,0 0-1,1 0 0,-1 0 1,1 0-1,-1 0 0,1 0 1,-1 0-1,1 0 0,-1 0 1,1 0-1,-1 0 0,1 0 1,-1 0-1,0 1 0,1-1 1,-1 0-1,1 0 0,-1 0 1,1 1-1,-1-1 0,0 0 1,1 0-1,-1 1 0,0-1 1,1 0-1,-1 1 0,0-1 1,1 0-1,-1 1 0,0-1 1,0 1-1,0-1 0,1 0 1,-1 1-1,0 0 0,0 29-130,0-1 1145,15-49 772,12-41-1466,-9 16-148,-16 45-228,0 0 1,0 1-1,0-1 1,0 1 0,0 0-1,0 0 1,0-1-1,-1 1 1,1 0 0,0 1-1,0-1 1,-1 0-1,4 3 1,-2-1-69,10 4-602,0 0 0,0-1 0,1 0 0,0-1 0,0 0 0,0-2 0,18 4 0,-17-5-1379,1-1 0,-1 0-1,29-3 1,-25-6-4489,-7-10 4995,-11 14 2197,0 1 0,0-1 0,-1 0-1,1 0 1,-1 1 0,0-1 0,0 0-1,0 0 1,0 0 0,-2-6 0,1 8 20,1-1 0,-1 1 0,0 0 0,1 0 0,-1-1 0,0 1 1,-1 0-1,1 0 0,0 0 0,0 0 0,-1 0 0,1 1 0,-1-1 0,0 0 1,0 1-1,-2-3 0,2 3-480,1 1 1,-1-1-1,0 1 1,1-1-1,-1 1 1,0 0-1,1 0 1,-1-1-1,0 1 1,0 1-1,1-1 1,-1 0-1,0 0 1,1 1-1,-1-1 1,0 0-1,1 1 1,-1 0-1,1-1 1,-1 1-1,1 0 1,-1 0-1,1 0 1,-1 0-1,1 0 1,-2 2-1,-1 0-40,1 1 1,-1-1-1,1 1 0,-1 0 1,1 0-1,0 0 0,1 1 1,-1-1-1,1 1 0,0-1 1,0 1-1,0 0 0,1 0 0,0 0 1,-1 5-1,1-7-61,1-1-1,0 1 1,0-1 0,0 0-1,0 1 1,0-1-1,0 1 1,1-1 0,-1 0-1,1 1 1,0-1 0,0 0-1,0 0 1,0 1 0,0-1-1,0 0 1,0 0-1,1 0 1,-1 0 0,1-1-1,-1 1 1,1 0 0,0 0-1,0-1 1,0 1 0,0-1-1,0 0 1,0 0-1,0 0 1,0 0 0,0 0-1,0 0 1,5 1 0,5 0-26,1 0 0,0-1 0,-1-1 1,1 0-1,-1 0 0,1-1 1,0-1-1,-1 0 0,0-1 1,1 0-1,13-6 0,27-6-38,-52 15 50,0-1 0,0 1 0,0 0 0,0-1 0,0 1 0,0 0 0,0 0-1,0 0 1,0 0 0,0 0 0,1 0 0,-1 0 0,0 0 0,0 0 0,0 0 0,0 1 0,0-1 0,0 0 0,0 1 0,0-1 0,0 1 0,0-1 0,0 1 0,0-1 0,0 1 0,-1 0 0,1-1 0,0 1 0,0 0 0,-1 0 0,1 0 0,0-1 0,-1 1 0,1 0 0,-1 0 0,1 0 0,-1 0-1,1 0 1,-1 0 0,0 0 0,1 0 0,-1 0 0,0 0 0,0 1 0,0-1 0,0 2 0,0-2 5,0 1 0,0 0 1,1 0-1,-1-1 0,1 1 0,-1 0 0,1-1 0,-1 1 1,1 0-1,0-1 0,0 1 0,0-1 0,0 0 0,0 1 1,0-1-1,0 0 0,1 1 0,-1-1 0,0 0 1,1 0-1,-1 0 0,1 0 0,-1 0 0,1 0 0,-1-1 1,1 1-1,2 0 0,4 0 80,1 0 0,-1 0 0,1-1 0,-1 0 0,1-1 1,-1 0-1,1 0 0,-1-1 0,15-4 0,-14 3-459,0 1 0,1 0 1,-1 0-1,0 1 0,1 0 0,16 1 0,-25 1 264,0 0-1,0 0 0,-1-1 1,1 1-1,0 0 1,-1 0-1,1 0 0,-1 0 1,1 0-1,-1 0 0,0 0 1,1 0-1,-1 0 1,0 0-1,0 1 0,1-1 1,-1 0-1,0 0 1,0 0-1,0 0 0,-1 2 1,3 10-3651,0-6-3129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2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841 164 8456,'-7'-10'3027,"-7"-7"-2376,0 0 0,-1 1 0,0 1 0,-33-25 0,39 34-488,-1 0 0,1 1 0,-1-1 0,0 2 0,0-1-1,-1 2 1,1-1 0,-1 1 0,0 1 0,0 0 0,0 1 0,0 0 0,-13 0 0,3 4-113,-1 0-1,1 1 1,-1 2 0,1 0-1,1 1 1,-1 1 0,1 1 0,1 1-1,0 0 1,0 2 0,1 0 0,0 1-1,-21 20 1,12-8 7,1 2 0,2 0 0,0 1 0,2 2 1,1 0-1,1 1 0,-18 41 0,25-43 48,2 1 1,0 1-1,3 0 1,0 0-1,2 1 0,1 0 1,2 0-1,1 0 1,1 0-1,5 34 1,-3-51-78,2 0 0,0-1 0,1 1 1,0-1-1,1 0 0,0 0 0,2 0 1,-1-1-1,2 0 0,12 17 0,-13-21-31,1-1 0,0 0 0,0 0 0,1-1 0,0 0 0,1 0 0,0-1 0,0 0 0,0-1 0,0 0 0,1-1 0,0 0 0,0 0 0,22 3 0,-3-3 37,0-2-1,1-1 0,-1-1 1,1-1-1,-1-2 1,0-1-1,0-1 0,-1-2 1,1-1-1,-1-1 1,-1-2-1,0-1 1,47-27-1,-30 13 5,-2-3 1,0-1-1,-2-2 0,-2-2 0,-1-2 1,-2-1-1,41-55 0,-59 68 25,-2 0 1,0-1-1,-2-1 0,0 0 0,-2-1 1,-1 0-1,-2-1 0,8-34 0,-14 50-48,-2 0 0,0 0 0,0 0 0,-1 0 0,0-1 0,-1 1 0,-1 0 0,0 0 0,-6-20 0,5 23-62,-1 1 0,0-1 0,0 1 1,-1 0-1,0 0 0,-1 1 0,1 0 0,-1 0 0,-1 0 0,1 0 1,-1 1-1,-1 0 0,1 1 0,-10-6 0,3 3 31,-1 0 0,0 2 0,-1-1-1,0 2 1,1 0 0,-2 1 0,1 0-1,0 2 1,-1 0 0,1 0 0,-1 2 0,0 0-1,-21 3 1,-8 4-808,1 3 0,0 1 0,-63 24 0,59-19-5022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05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199 305 14638,'0'-1'204,"0"0"1,0 0-1,0 0 1,-1 0 0,1 0-1,0 0 1,0 0-1,-1 0 1,1 0-1,0-1 1,-1 1-1,1 1 1,-1-1-1,1 0 1,-1 0 0,1 0-1,-1 0 1,0 0-1,0 0 1,1 1-1,-1-1 1,0 0-1,0 1 1,0-1-1,0 0 1,0 1-1,-2-1 1,0 0-76,0 0 0,0 0-1,0 1 1,0 0 0,0-1 0,0 1-1,0 1 1,0-1 0,0 0 0,-4 1-1,0 1-167,0 0 0,-1 0 0,1 0-1,0 1 1,0 0 0,0 0 0,1 1 0,-7 4-1,6-2 64,0 0 0,1 0 0,-1 1 0,2 0 0,-1 0 0,1 0 0,0 0 0,0 1 0,1 0 0,0 0 1,0 0-1,1 1 0,-4 15 0,7-23-20,0-1 0,0 1 0,0-1 0,0 1 0,0-1 0,0 0 0,0 1 1,1-1-1,-1 1 0,0-1 0,0 1 0,0-1 0,1 0 0,-1 1 1,0-1-1,1 0 0,-1 1 0,0-1 0,1 0 0,-1 1 0,0-1 0,1 0 1,-1 0-1,0 1 0,1-1 0,-1 0 0,1 0 0,-1 0 0,1 1 0,-1-1 1,0 0-1,1 0 0,-1 0 0,1 0 0,-1 0 0,1 0 0,-1 0 0,1 0 1,-1 0-1,1 0 0,-1 0 0,0 0 0,1-1 0,-1 1 0,1 0 1,24-8 632,-9 0-283,-1 0-1,1-2 0,-2 0 1,1-1-1,18-18 1,60-69-206,-82 87-82,-1-1 1,0 0-1,-1-1 1,0 0-1,-1-1 0,0 1 1,-1-1-1,7-22 1,-35 59-841,8-3 725,-55 90 14,63-99 26,0-1 1,0 1-1,1 0 1,0 0 0,1 0-1,0 1 1,1-1-1,-1 18 1,3-28 22,0 0 1,0 0 0,0-1 0,0 1 0,0 0 0,0 0 0,0-1-1,0 1 1,0 0 0,1 0 0,-1-1 0,0 1 0,0 0-1,1-1 1,-1 1 0,1 0 0,-1-1 0,0 1 0,1-1 0,-1 1-1,1 0 1,-1-1 0,1 1 0,0-1 0,-1 1 0,1-1 0,0 0-1,-1 1 1,1-1 0,0 0 0,-1 1 0,2-1 0,1 0 71,0 0 0,-1 0 0,1 0 0,-1 0 0,1 0 1,0-1-1,-1 1 0,1-1 0,4-1 0,3-3 190,1 1 0,-1-2 0,15-10 0,-1-2-235,-2-2 0,-1-1 0,0 0 0,-1-2 0,22-33 0,-62 87-196,-28 47 124,44-71 24,1 1 0,0-1-1,0 1 1,0 0 0,1 0 0,0 0-1,1 0 1,-1 12 0,2-19 22,1 0 1,-1 0-1,1 0 0,-1-1 1,1 1-1,0 0 0,0 0 1,-1-1-1,1 1 0,0 0 1,0-1-1,0 1 0,0-1 1,-1 1-1,1-1 0,0 0 1,0 1-1,0-1 0,0 0 1,0 1-1,0-1 0,0 0 1,0 0-1,0 0 0,0 0 1,0 0-1,0 0 0,0 0 1,2-1-1,36-3 747,-29 0-699,1 0 0,-1 0 0,0-1-1,0-1 1,0 0 0,16-12 0,49-49 95,-75 67-158,4-3 13,-1 0 0,0 0 0,0 0 0,0-1 0,-1 1 0,1-1 0,-1 0 0,0 0 0,0 0 0,0 0 0,0 0 0,-1 0 0,2-8 0,-3 11-25,-1 0 0,1 1 0,-1-1 0,1 0 0,-1 0 0,1 1 0,-1-1 0,0 0 0,1 1 0,-1-1 0,0 1 0,1-1 0,-1 0 0,0 1 1,0 0-1,1-1 0,-1 1 0,0-1 0,0 1 0,0 0 0,0 0 0,0 0 0,1-1 0,-1 1 0,0 0 0,0 0 0,0 0 0,0 0 0,0 0 0,-1 1 0,-33 1-386,28 1 385,-1 0 0,1 0 1,0 0-1,0 1 0,0 0 0,0 0 0,0 1 1,1 0-1,0 0 0,0 0 0,0 1 0,1 0 0,0 0 1,0 0-1,0 1 0,1 0 0,0 0 0,0 0 1,1 0-1,0 0 0,0 1 0,1-1 0,0 1 1,-2 11-1,4-18 17,0 1 0,1 0 1,-1 0-1,0-1 0,0 1 1,1 0-1,-1-1 0,1 1 1,0 0-1,-1-1 0,1 1 1,0-1-1,0 1 0,0-1 1,0 1-1,0-1 0,0 0 1,1 1-1,-1-1 0,0 0 1,1 0-1,1 1 0,1 0 21,0 0 0,0 0-1,0 0 1,1-1 0,-1 0-1,0 0 1,1 0 0,8 0-1,-4 0 15,0-1-1,0-1 1,0 1-1,0-2 0,0 1 1,-1-1-1,1 0 1,14-6-1,-7-2 8,-1 0 0,0-2 1,-1 1-1,0-2 0,22-24 0,25-24-467,-60 60 389,-1 1-11,-2 4-216,0 0 223,0 0 1,0 0 0,-1 0 0,1 0-1,-1 0 1,0-1 0,-4 5 0,-2 2-11,7-7 43,-32 49 11,32-48 5,0 0 0,0 0 0,1 0 0,-1 0 0,1 1 0,0-1 0,0 0 0,0 1-1,1-1 1,0 1 0,0 7 0,0-11-4,1 0 1,-1 0-1,1 0 0,0 0 0,-1 0 1,1 0-1,0 0 0,-1 0 1,1-1-1,0 1 0,0 0 0,0-1 1,0 1-1,-1 0 0,1-1 0,0 1 1,0-1-1,0 1 0,0-1 1,1 0-1,-1 1 0,0-1 0,0 0 1,0 0-1,0 0 0,0 0 0,0 0 1,0 0-1,0 0 0,0 0 1,1 0-1,-1 0 0,0-1 0,1 1 1,2-1 29,0 0 0,0 1 0,-1-1 1,1-1-1,0 1 0,0 0 1,-1-1-1,7-3 0,34-34-410,-2-2 1,54-68-1,60-101-796,-141 188 1193,-25 33 29,-25 36-14,6 2 278,3 0-1,1 2 0,3 0 0,-30 106 0,49-124-195,3-32-118,1-7 438,4-17-527,-1-1-1,-1 1 0,0-1 1,-2 1-1,-1-1 0,-3-25 1,3 47 88,0 0 0,-1 0 0,1 0 0,-1 1 0,1-1 0,-1 0 0,0 0 0,0 0 0,0 0 0,0 1 0,0-1 0,0 0 0,0 1 0,-1-1 0,-2-2 0,3 5 62,15 11-164,-7-8-407,0 1 0,0-1 0,0-1 1,0 0-1,1 0 0,15 4 0,24-1-8602,-22-6-1928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05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0 6118,'-13'18'10805,"-1"6"-5481,-4 12-3238,-9 22-3180,-3 5 2369,25-53-1061,3-7-135,-1 1 0,1 0 0,0-1 0,0 1 0,1 0 0,-1 1 0,1-1 0,0 0 0,0 0 0,0 1 0,0-1 0,1 0 0,0 1 0,0 7 0,1-11-63,0 0 0,0-1 1,0 1-1,-1 0 1,1-1-1,0 1 0,0-1 1,0 1-1,0-1 1,0 0-1,0 1 0,0-1 1,0 0-1,0 0 1,0 0-1,1 0 0,-1 0 1,0 0-1,0 0 1,0 0-1,0 0 0,0 0 1,0 0-1,0-1 1,0 1-1,0 0 0,0-1 1,0 1-1,0-1 1,0 1-1,1-2 0,32-17 324,-13 2-410,-1 0 0,21-24-1,-18 18-209,-34 77-889,4-29 1197,3-13 148,1 0-1,0 0 0,1 0 0,0 0 0,1 1 0,0 21 1,2-32-145,-1-1 1,1 0-1,-1 0 1,1 0-1,0-1 1,-1 1-1,1 0 1,0 0-1,0 0 1,-1 0-1,1-1 1,0 1-1,0 0 1,0-1-1,0 1 1,0-1-1,0 1 1,0-1-1,0 1 1,1-1-1,-1 0 1,0 1-1,0-1 1,0 0-1,0 0 1,0 0-1,1 0 1,-1 0-1,0 0 1,0 0-1,0-1 1,2 1-1,42-10 798,-33 5-774,0-1-1,0 0 1,0-1-1,-1-1 1,0 0 0,0 0-1,-1-1 1,12-13-1,-17 17-331,0-1-1,-1 1 0,0-1 1,1 0-1,-2-1 1,1 1-1,-1-1 0,0 1 1,0-1-1,-1 0 1,0 0-1,0 0 0,-1 0 1,0-1-1,0 1 1,0-15-1,-1 21 21,-1 0-1,1-1 1,0 1-1,0 0 0,-1-1 1,1 1-1,-1 0 1,1 0-1,-1-1 1,0 1-1,1 0 1,-1 0-1,0 0 1,0 0-1,0 0 1,0 0-1,0 0 1,0 0-1,0 0 1,0 0-1,0 1 1,0-1-1,-1 0 1,-32-7-9567,17 6 1944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06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5285,'0'0'18161,"0"-5"-21940,3 12 415,3 2-3138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07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187 196 9225,'0'0'12518,"-12"0"-11525,9 0-921,-3-1 22,1 1 1,0 0-1,-1 0 0,1 1 1,-1 0-1,1 0 1,0 0-1,-1 0 0,1 1 1,0 0-1,0 0 0,0 0 1,0 0-1,1 1 1,-1 0-1,-7 6 0,0 4 456,0 0 0,-19 29-1,28-38-459,1 0 1,-1 0-1,1 0 0,0 1 0,0-1 0,1 0 0,-1 1 1,1-1-1,0 1 0,0-1 0,0 1 0,1 0 0,0 0 1,-1-1-1,2 1 0,0 6 0,0-9-77,0-1 0,0 1-1,0-1 1,0 0 0,0 1-1,0-1 1,0 0 0,1 0 0,-1 0-1,1 0 1,-1 0 0,1 0 0,-1 0-1,1 0 1,-1 0 0,1-1-1,0 1 1,-1-1 0,1 1 0,0-1-1,0 0 1,-1 1 0,1-1 0,3-1-1,49 0 438,-49 1-396,7-3-24,1 1 0,-1-2 0,0 0 0,0 0 0,0-1 0,-1 0 0,0-1 0,1-1 0,-2 0 0,1 0 0,-1-1 0,-1 0 0,1 0 0,8-11 0,-4 3-116,0 0 1,-1 0-1,-1-2 1,-1 1-1,0-2 0,-1 1 1,13-36-1,-20 32-136,-4 21 157,1 0 0,-1 1-1,0-1 1,1 1 0,-1-1 0,0 1-1,1-1 1,-1 1 0,0 0 0,0-1-1,1 1 1,-1 0 0,0-1 0,0 1-1,0 0 1,0 0 0,1 0 0,-1 0-1,0 0 1,0 0 0,0 0-1,0 0 1,-1 0 0,2-4 285,0 1-1,1-1 1,-1 0-1,1 0 1,0 1-1,0-1 1,0 1-1,2-5 1,-2 4-55,0-49-48,-3 53-151,1 0 0,0 0 0,-1 0 0,1 0 0,0 0 0,-1 1 0,1-1 0,0 0 0,0 1 0,-1-1 0,1 1 0,0-1 0,0 1 0,0 0 0,0-1 0,0 1 0,0 0 0,-2 1 0,-9 13 133,1 0-1,0 0 1,1 1-1,1 1 1,-13 28-1,-28 96 961,32-85-840,11-38-112,-5 18 437,35-45-85,18-20-655,27-17-630,-63 43 776,1 0 0,0 0 0,0 0 0,0 1 0,0 0 0,0 0 0,0 1 0,1 0 1,9-1-1,-15 3 60,0 0 0,1 0 1,-1 1-1,0-1 1,0 0-1,0 1 0,0-1 1,-1 1-1,1-1 1,0 1-1,-1 0 0,1-1 1,-1 1-1,1 0 1,-1-1-1,0 1 1,0 0-1,1-1 0,-1 1 1,0 0-1,-1 0 1,1 2-1,-5 28-1304,-3-23-3198,4-8-1903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07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14574,'3'-29'7183,"7"2"-3771,-8 24-3306,0 0 0,0 0-1,0 0 1,0 0-1,0 0 1,1 0 0,0 1-1,-1-1 1,1 1-1,0-1 1,0 1 0,0 0-1,0 1 1,1-1-1,-1 0 1,0 1 0,1 0-1,-1 0 1,1 0-1,0 0 1,4 0 0,-7 1-118,0 0 1,0 0 0,0 1-1,0-1 1,0 0-1,-1 1 1,1-1 0,0 1-1,0-1 1,-1 1-1,1-1 1,0 1 0,-1 0-1,1-1 1,0 1 0,-1 0-1,1-1 1,-1 1-1,1 0 1,-1 0 0,0 0-1,1-1 1,-1 1 0,0 0-1,0 0 1,1 0-1,-1 0 1,0 0 0,0 0-1,0-1 1,0 1-1,0 0 1,0 0 0,0 0-1,0 0 1,-1 0 0,1 0-1,0-1 1,0 1-1,-1 1 1,-8 40 72,-14 7 31,19-42-76,-1 0-1,2 1 1,-1 0 0,1 0 0,0 0 0,1 0 0,0 0 0,-2 16 0,5-23 6,1 0 0,0-1 0,0 1 0,-1-1 0,1 1 0,0-1 0,0 0 0,0 0 0,0 1 0,0-1 0,0-1 0,0 1 0,0 0 0,-1 0 0,4-2 0,5 0 45,0-2 0,0 1 0,-1-1 0,0-1 0,0 0 0,0 0 0,15-12 0,56-54-6,-45 38-124,-58 78-1069,16-35 1131,1 1 0,1 0 0,-1 0 0,2 0 0,0 1 0,0-1 0,1 1 0,0 0 0,-1 21 0,4-32 17,0-1 1,1 1 0,-1 0-1,1 0 1,-1 0-1,1 0 1,-1 0 0,1 0-1,0-1 1,0 1 0,-1 0-1,1 0 1,0-1-1,0 1 1,0-1 0,0 1-1,-1-1 1,1 1 0,0-1-1,0 1 1,0-1 0,0 0-1,0 1 1,0-1-1,0 0 1,0 0 0,0 0-1,0 0 1,0 0 0,1 0-1,-1 0 1,0 0 0,0-1-1,1 1 1,43-8 938,-29 1-895,-1-1 1,1 0-1,-1-1 0,-1-1 1,0 0-1,0-1 0,-1 0 1,0-1-1,19-24 0,-22 16-171,-9 15-308,-8 12-65,-1 3 303,-29 44 194,35-51-78,0 0 1,1 0-1,-1 0 1,1 0-1,0 0 1,0 0-1,0 0 0,0 1 1,0-1-1,1 0 1,0 1-1,-1-1 1,1 0-1,0 1 0,2 6 1,-1-9-122,0 0 1,0-1 0,1 1-1,-1 0 1,1 0-1,-1-1 1,1 1-1,-1 0 1,1-1 0,-1 0-1,1 1 1,-1-1-1,1 0 1,0 0-1,-1 0 1,1 0 0,-1 0-1,1 0 1,2 0-1,34-5-6312,-10-6-869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08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78 15407,'0'0'3603,"-11"5"-2012,4-2-1424,-6 2 631,1 0-1,0 1 1,0 0 0,0 1 0,-20 16 0,76-21-766,-36-2-197,-1 1 1,1 0-1,-1 1 1,0 0-1,0 0 1,0 1 0,0-1-1,0 2 1,0-1-1,-1 1 1,0 0-1,0 0 1,0 0-1,0 1 1,0 0-1,-1 1 1,0-1-1,0 1 1,-1 0-1,1 0 1,-1 0-1,0 0 1,5 13-1,-6-11 221,1 0-1,-1 0 0,0 1 1,0-1-1,-1 0 0,0 1 0,-1-1 1,0 1-1,0 0 0,-1 0 0,0-1 1,-1 1-1,0 0 0,0-1 1,-1 1-1,0-1 0,0 1 0,-1-1 1,0 0-1,-5 9 0,-4 2 836,0-2-1,-2 1 0,-25 24 1,34-36-710,0-1-1,-1 0 1,0 0 0,0-1-1,0 1 1,-1-1 0,1-1 0,-1 1-1,0-1 1,0 0 0,0-1 0,-1 0-1,1 0 1,-9 1 0,14-3-175,0 0 1,0-1-1,0 1 1,0 0 0,0-1-1,0 1 1,0-1-1,0 0 1,0 0-1,0 1 1,1-1-1,-1-1 1,0 1-1,0 0 1,1 0 0,-1-1-1,1 1 1,-1 0-1,1-1 1,0 0-1,-1 1 1,1-1-1,0 0 1,0 0-1,0 1 1,0-1 0,1 0-1,-1 0 1,0 0-1,1 0 1,-1 0-1,1 0 1,0 0-1,0 0 1,0 0-1,0-1 1,0-2 0,0-3-111,0 1 1,1-1 0,0 1-1,0-1 1,1 1-1,0 0 1,0 0 0,0-1-1,6-10 1,6-2-182,0 0-1,1 0 1,1 2 0,36-33-1,85-59 266,-80 67 90,-4 5 37,-37 28-27,0 0 0,-1-1 0,-1-1 0,0-1 0,0 0 0,22-29 0,-36 42-80,0 0 0,1 0 0,-1 0-1,0-1 1,0 1 0,0 0 0,0 0 0,1-1-1,-1 1 1,0 0 0,0 0 0,0-1 0,0 1-1,0 0 1,0 0 0,0-1 0,0 1 0,0 0 0,0-1-1,0 1 1,0 0 0,0 0 0,0-1 0,0 1-1,0 0 1,0 0 0,-1-1 0,1 1 0,0 0-1,0 0 1,0-1 0,0 1 0,0 0 0,-1 0 0,1-1-1,0 1 1,0 0 0,0 0 0,-1 0 0,1-1-1,-15-2-131,-17 7-38,21 0 207,1 0 0,-1 1-1,1 0 1,1 1 0,-1 0 0,1 0-1,-16 15 1,19-17 5,1 1 1,0 0-1,0 1 0,1-1 1,-1 1-1,1 0 0,0 0 1,1 0-1,0 1 0,-1-1 1,2 1-1,-1 0 0,-1 9 1,4-15-37,0 0 0,0 0 0,0-1 0,0 1 0,0 0 0,0-1 0,0 1 0,0 0 0,0-1 0,0 1 0,1 0 1,-1-1-1,0 1 0,1 0 0,-1-1 0,0 1 0,1-1 0,-1 1 0,1-1 0,-1 1 0,1-1 0,-1 1 0,1-1 0,-1 1 1,1-1-1,-1 1 0,1-1 0,0 0 0,0 1 0,29 4 299,28-11 270,-43 1-513,0 0-1,0-1 1,-1 0 0,22-15-1,-23 14-160,0-1 0,1 1 0,0 1 0,27-8 0,-41 14 77,0 0-1,1 0 1,-1 0-1,0 0 1,1 0 0,-1 0-1,0 0 1,1 0-1,-1 0 1,0 1 0,1-1-1,-1 0 1,0 0-1,1 0 1,-1 0-1,0 0 1,1 0 0,-1 1-1,0-1 1,0 0-1,1 0 1,-1 1 0,0-1-1,0 0 1,1 0-1,-1 1 1,0-1-1,0 0 1,0 0 0,0 1-1,1-1 1,-1 0-1,0 1 1,0-1 0,0 0-1,0 1 1,0-1-1,0 1 1,0 21-189,-9 17 522,9-38-288,0-1 0,-1 1 0,1-1-1,0 1 1,-1 0 0,1-1 0,0 1 0,0-1 0,-1 1 0,1 0-1,0-1 1,0 1 0,0-1 0,0 1 0,0 0 0,0-1 0,0 1-1,0 0 1,0-1 0,0 1 0,0 0 0,0-1 0,1 1 0,-1-1-1,0 1 1,0 0 0,1-1 0,-1 1 0,0-1 0,1 1 0,-1-1-1,0 1 1,1-1 0,-1 1 0,1-1 0,-1 1 0,1-1 0,-1 0-1,1 1 1,-1-1 0,1 0 0,0 1 0,2-1 25,1 1 0,-1-1 0,0 0 0,0 0 0,1-1 0,-1 1 0,0-1 0,0 1 0,4-2 0,69-27 85,-76 29-133,39-21-254,-30 15 159,0 0 1,1 1-1,-1 0 1,1 1-1,0 0 1,0 1-1,1 0 1,12-2-1,-22 38-343,-8-11 746,0-3-1002,5-7-3564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0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169 102 545,'21'-7'12072,"-19"6"-11503,0 1-1,-1-1 0,1 0 0,-1 0 1,1 1-1,-1-1 0,1 0 0,-1 0 1,0-1-1,0 1 0,1 0 0,-1 0 1,0 0-1,0-1 0,0 1 0,0-1 1,-1 1-1,1-1 0,0 1 0,0-1 1,-1 1-1,1-1 0,-1 0 0,0 1 1,1-1-1,-1 0 0,0-2 0,-1 4-542,1-1 0,-1 0 0,0 1 0,1-1 0,-1 1 0,0-1 0,0 1 0,0-1 0,0 1 0,1 0-1,-1-1 1,0 1 0,0 0 0,0 0 0,0 0 0,0-1 0,0 1 0,0 0 0,0 0 0,1 0 0,-1 1 0,-2-1 0,-25 2-222,13 2 188,0 1 0,1 1 0,0 0 0,1 1 0,-1 1 0,1 0 0,1 1 0,0 0 0,0 1 0,0 0 0,-11 14 0,59-37 600,-27 9-635,1 1 0,-1 0 0,1 1 0,13-2 0,-13 2 70,0 1 0,0-2 0,0 1 0,16-8 0,31-21 86,-41 21-172,0 0 0,1 2 0,0 0 1,25-8-1,-42 16 36,1 0 1,0 0-1,0 0 1,-1 1-1,1-1 1,0 0-1,-1 0 1,1 0-1,0 1 1,0-1-1,-1 0 1,1 1-1,0-1 1,-1 0-1,1 1 1,-1-1-1,1 1 1,-1-1-1,1 1 1,-1 0-1,1-1 1,-1 1-1,1-1 1,-1 1-1,1 0 1,-1-1-1,0 1 1,0 0-1,1-1 0,-1 1 1,0 0-1,0 0 1,0-1-1,0 1 1,0 0-1,0 0 1,0-1-1,0 1 1,0 1-1,0 47 31,0-24 30,1-24-18,0 0 0,0-1 0,0 1 0,1 0 0,-1-1-1,0 1 1,0-1 0,0 1 0,0-1 0,1 0 0,-1 0-1,0 0 1,0 1 0,1-1 0,-1 0 0,0 0 0,0 0-1,1-1 1,-1 1 0,0 0 0,2-1 0,30-4 430,26-16-269,-48 16-216,0 0-1,1 1 1,0 0-1,0 1 0,0 0 1,0 1-1,0 1 0,18-1 1,-29 3 27,-1-1-1,1 1 1,-1 0 0,1-1 0,-1 1-1,1 0 1,-1-1 0,1 1 0,-1 0 0,0 0-1,0 0 1,1-1 0,-1 1 0,0 0-1,0 0 1,0 0 0,0-1 0,0 1 0,0 0-1,0 0 1,0 0 0,0 0 0,0-1-1,-1 1 1,1 0 0,-1 1 0,1-1 27,0 0 1,-1-1 0,1 1-1,0 0 1,-1 0-1,1 0 1,0 0 0,0 0-1,0 0 1,0-1-1,0 1 1,0 0 0,0 0-1,0 0 1,0 0 0,1 0-1,-1 0 1,0 0-1,0-1 1,1 1 0,-1 0-1,0 0 1,1 0-1,-1-1 1,1 1 0,0 0-1,-1 0 1,1-1 0,-1 1-1,1-1 1,0 1-1,-1 0 1,1-1 0,1 1-1,14-2 106,-1-1-1,1 0 1,0-2-1,26-8 1,-27 7-482,1 0 1,-1 1 0,0 1 0,29-2 0,-43 8 323,-1 1 0,0-1 0,0 0 0,0 0 0,0 0 0,-1 0 0,1 1 0,-1-1 0,0 0 0,-1 3 0,2-6 35,0 0 0,0 1 1,0-1-1,0 0 0,0 0 0,0 1 1,0-1-1,0 0 0,0 0 1,0 1-1,0-1 0,0 0 0,0 0 1,0 1-1,0-1 0,0 0 1,0 0-1,0 1 0,0-1 0,0 0 1,0 0-1,0 1 0,0-1 1,0 0-1,0 0 0,1 0 0,-1 1 1,0-1-1,0 0 0,0 0 0,0 0 1,1 1-1,-1-1 0,0 0 1,0 0-1,1 0 0,-1 0 0,0 0 1,0 0-1,0 1 0,1-1 1,-1 0-1,0 0 0,1 0 0,17 0 33,19-9-589,66-33-4714,-67 26 3912,40-12 0,-75 27 2332,-14 20 840,-4 8-20,18-27-1770,-1 1 1,0 0 0,0-1 0,0 1 0,1-1 0,-1 1 0,0 0 0,1-1 0,-1 1-1,0-1 1,1 1 0,-1-1 0,1 1 0,-1-1 0,0 1 0,1-1 0,0 0 0,-1 1 0,1-1-1,-1 0 1,1 1 0,-1-1 0,1 0 0,0 0 0,-1 1 0,1-1 0,-1 0 0,1 0 0,0 0-1,-1 0 1,1 0 0,0 0 0,-1 0 0,1 0 0,0 0 0,-1 0 0,1 0 0,0 0-1,-1-1 1,2 1 0,72-3 133,-60 2-856,-1-1 0,1-1-1,-1 0 1,0-1 0,0-1 0,20-9-1,-50 39 2306,16-25-1520,1 0-1,-1 1 1,1-1-1,-1 1 0,1-1 1,0 1-1,-1-1 0,1 1 1,0 0-1,-1-1 0,1 1 1,0-1-1,-1 1 0,1 0 1,0-1-1,0 1 1,0 0-1,0-1 0,0 1 1,0 0-1,0-1 0,0 1 1,0 0-1,0-1 0,0 1 1,0 0-1,0-1 0,0 1 1,1 0-1,-1-1 1,0 1-1,1-1 0,-1 1 1,0 0-1,1-1 0,-1 1 1,1-1-1,-1 1 0,0-1 1,2 1-1,10 0 227,1-1 0,-1 0-1,1-1 1,-1 0 0,1-1-1,15-4 1,-13 2-716,-1-1 1,0 0-1,1 0 0,-2-2 0,1 0 0,-1 0 1,0-1-1,19-16 0,-21 8 62,-20 11 232,7 5 143,0 0 0,-1 0 0,1 0 0,0 1 0,0-1 0,-1 1 0,1-1 0,0 1 0,0 0 0,0 0 0,0 0-1,-4 3 1,4-3 116,0 1-1,0 0 1,0 1-1,0-1 1,0 0-1,0 1 1,0-1-1,1 1 0,0-1 1,-1 1-1,1 0 1,-1 2-1,2-4-136,0 0 1,0 0-1,0 0 0,0-1 0,0 1 1,0 0-1,0 0 0,0-1 0,0 1 0,1 0 1,-1 0-1,0-1 0,1 1 0,-1 0 1,0 0-1,1-1 0,-1 1 0,1-1 1,-1 1-1,1 0 0,-1-1 0,1 1 0,-1-1 1,1 1-1,-1-1 0,1 1 0,0-1 1,0 0-1,-1 1 0,1-1 0,0 0 0,-1 1 1,1-1-1,0 0 0,0 0 0,-1 0 1,1 0-1,0 0 0,0 0 0,0 0 1,-1 0-1,1 0 0,0 0 0,0 0 0,0 0 1,207-12-4260,-208 12 4285,1 0 1,-1 1 0,1-1 0,-1 0 0,1 1-1,-1-1 1,1 1 0,-1-1 0,1 1 0,-1-1 0,0 1-1,1-1 1,-1 1 0,0 0 0,1-1 0,-1 1-1,0-1 1,0 1 0,0 0 0,0-1 0,0 1-1,1 0 1,-1-1 0,0 1 0,-1 0 0,1-1-1,0 1 1,0 0 0,0-1 0,0 1 0,-1 1 0,1-1 9,0 0 0,-1 0 1,1 0-1,0 0 1,0 0-1,0 0 0,0 0 1,0 1-1,0-1 1,0 0-1,0 0 0,1 0 1,-1 0-1,0 0 1,1 0-1,-1 0 0,1 0 1,-1 0-1,1 0 1,-1 0-1,1 0 0,0 0 1,-1 0-1,1 0 1,0 0-1,0-1 0,0 1 1,0 0-1,0-1 1,0 1-1,0 0 0,0-1 1,1 1-1,19 1 257,0-2 1,1 0-1,35-6 0,-35 4-1666,-1 0-1,1 1 0,29 2 1,-50 9 1379,0-2-5247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3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48 107 2691,'0'0'7036,"-4"-2"-6647,3 0-116,-1-1 1,1 1-1,0-1 0,0 0 0,0 0 0,0 1 0,0-1 1,1 0-1,-1 0 0,1 0 0,0 0 0,0 0 0,0 0 1,0 0-1,1-5 0,4-44 7543,-4 49-4201,-17 63-3538,10-39-43,0 1-1,2-1 1,0 1 0,0 28-1,4-49-32,0 0 0,0 0 0,0 0 0,0 0 0,0 0 0,0 0-1,0 0 1,0 0 0,1 0 0,-1 0 0,0 0 0,1 0 0,-1 0 0,0 0-1,1-1 1,-1 1 0,1 0 0,0 0 0,-1-1 0,1 1 0,0 0-1,-1 0 1,1-1 0,0 1 0,0-1 0,-1 1 0,1-1 0,0 1 0,2 0-1,-1-1 24,1 1 0,-1-1 0,1 0 0,-1 0-1,1 0 1,0 0 0,-1-1 0,1 1 0,-1 0-1,1-1 1,2-1 0,4-1 57,0-1-1,0 0 1,-1 0 0,1-1-1,11-8 1,17-26 46,-29 30-102,1 0-1,0 0 1,0 0 0,12-7 0,-19 71-73,-2-54 68,0-1 1,0 1 0,0 0-1,0 0 1,0 0-1,0 0 1,0-1 0,1 1-1,-1 0 1,0 0 0,1 0-1,-1-1 1,0 1-1,1 0 1,-1 0 0,1-1-1,-1 1 1,1 0 0,-1-1-1,1 1 1,-1 0-1,1-1 1,0 1 0,-1-1-1,1 1 1,1 0-1,26-1 565,38-24 183,-49 17-782,-8 4 215,-4 1-414,0 0-1,0 0 1,0 1 0,0 0 0,0 0 0,8-1 0,-12 2 178,0 0 1,0 1 0,0-1-1,0 0 1,0 0-1,-1 1 1,1-1 0,0 1-1,0-1 1,0 1 0,0-1-1,0 1 1,0-1-1,-1 1 1,1 0 0,0-1-1,-1 1 1,1 0 0,0 0-1,-1 0 1,1-1-1,-1 1 1,1 0 0,-1 0-1,1 0 1,-1 0 0,0 0-1,1 0 1,-1 0-1,0 0 1,0 0 0,0 0-1,0 0 1,0 0 0,0 0-1,0 0 1,0 0-1,-1 1 1,1-1 22,1 6-23,-1-1-1,0 1 0,0 0 0,-1-1 0,1 1 1,-1 0-1,-1-1 0,0 1 0,0-1 1,0 0-1,0 0 0,-1 0 0,-4 6 1,6-13-544,0 0 1,0 0-1,0 0 0,0 0 1,0 0-1,0 0 1,0 0-1,0-1 1,1 1-1,-1 0 1,0-1-1,1 1 1,-1-1-1,1 1 1,-1 0-1,1-1 1,0 1-1,-1-4 1,0 1-2086,-9-21-7447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3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9225,'0'0'13677,"2"57"-26265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5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23 366 9801,'0'0'10896,"-6"8"-9999,4-5-810,0-1-1,0 1 1,1 0 0,-1-1 0,1 1 0,-1 0 0,1 0-1,0 0 1,0 0 0,-1 4 0,2-6-40,0-1 1,0 1-1,0 0 1,0 0-1,1-1 1,-1 1-1,0 0 1,0 0-1,0-1 1,1 1-1,-1 0 1,0 0-1,1-1 1,-1 1-1,1 0 0,-1-1 1,1 1-1,-1-1 1,1 1-1,-1-1 1,2 2-1,0-1 76,0 0-1,1 0 1,-1 0-1,1 0 1,-1 0-1,1 0 1,-1 0-1,1-1 1,0 1-1,2-1 1,4 0 57,-1 0 0,1 0 1,-1-1-1,1 0 0,-1 0 0,1-1 1,-1 0-1,0-1 0,0 0 1,0 0-1,11-7 0,-13 8-156,-1-1 0,0-1 0,0 1 1,0-1-1,0 0 0,-1 0 0,1 0 0,-1-1 0,0 0 0,0 0 0,-1 0 0,0 0 1,0 0-1,0 0 0,0-1 0,3-10 0,-6 15-33,1 0 0,-1 0 1,1 0-1,-1 0 0,0 0 0,1 0 0,-1 0 0,0 0 0,0 0 1,0 0-1,0 0 0,0 0 0,0 0 0,0 0 0,0 0 1,0 0-1,0 0 0,-1 0 0,1 0 0,0 0 0,-1 0 1,1 0-1,0 1 0,-1-1 0,1 0 0,-1 0 0,0 0 0,1 0 1,-1 1-1,0-1 0,1 0 0,-1 1 0,0-1 0,0 0 1,0 1-1,0-1 0,1 1 0,-1-1 0,0 1 0,0 0 1,0-1-1,0 1 0,0 0 0,0 0 0,0-1 0,0 1 0,0 0 1,0 0-1,0 0 0,0 0 0,0 1 0,0-1 0,0 0 1,0 0-1,0 1 0,-2 0 0,-3 0-38,1 1 1,-1-1-1,1 2 0,0-1 0,0 0 1,0 1-1,0 0 0,0 0 0,-4 5 0,1-1 28,1 2 0,0-1 0,0 1 0,1 0 0,-9 17 0,13-22 15,0 0-1,0 1 1,0 0 0,1-1 0,-1 1 0,1 0-1,0-1 1,1 1 0,-1 0 0,1 0 0,0 0 0,0 0-1,1 0 1,-1-1 0,2 7 0,-1-10 8,0 0-1,0 0 1,0 0 0,0 0-1,0 0 1,1 0 0,-1 0-1,0 0 1,0-1 0,1 1-1,-1 0 1,0-1 0,1 1 0,-1-1-1,0 1 1,1-1 0,-1 0-1,1 0 1,-1 1 0,1-1-1,-1 0 1,1 0 0,-1 0-1,3-1 1,37-3 176,-26 0-395,1 0 0,-1-1 1,0-1-1,-1 0 0,1-1 0,-1-1 0,14-10 0,2-3-1082,-2 0 0,29-30 0,-38 33 292,-1-2 1,-1-1-1,-1 0 1,23-39-1,-32 46 512,0 0-1,-1 0 1,0 0 0,-1 0-1,0-1 1,-1 0 0,-1 0-1,-1 0 1,2-22-1,-4 36 605,0 1 0,0-1 0,0 0 0,0 1 0,0-1-1,0 0 1,0 1 0,0-1 0,0 0 0,-1 1-1,1-1 1,0 1 0,0-1 0,0 0 0,-1 1-1,1-1 1,0 1 0,-1-1 0,1 1 0,0-1-1,-1 1 1,1-1 0,-1 1 0,1-1 0,-1 1 0,1 0-1,-1-1 1,1 1 0,-1 0 0,1-1 0,-1 1-1,-1-1 1,-21 8 824,-20 24-508,25-8 122,0 0 1,2 2 0,1 0 0,1 0 0,1 1 0,1 1 0,1 0-1,1 1 1,2 0 0,1 0 0,-5 42 0,10-55-187,1 0 0,0 1 0,2 20 0,-1-35-316,0-1-1,0 0 1,0 0 0,0 1-1,0-1 1,0 0 0,0 1-1,1-1 1,-1 0 0,0 0-1,0 1 1,0-1 0,0 0 0,0 0-1,0 1 1,0-1 0,1 0-1,-1 0 1,0 0 0,0 1-1,0-1 1,0 0 0,1 0-1,-1 0 1,0 1 0,0-1 0,1 0-1,-1 0 1,0 0 0,0 0-1,1 0 1,-1 0 0,0 0-1,0 1 1,1-1 0,-1 0-1,0 0 1,0 0 0,1 0 0,-1 0-1,13-7 1496,7-15-396,12-34-696,-25 40-473,1 1 0,1 0 0,0 0 0,1 1 0,1 0 0,0 1 0,15-14 0,-25 25 7,1 1-1,-1 0 1,1-1-1,-1 1 0,1 0 1,0 0-1,0 0 0,0 0 1,-1 0-1,1 0 1,0 0-1,0 0 0,0 1 1,0-1-1,0 1 1,0 0-1,0 0 0,0-1 1,1 1-1,-1 0 0,0 1 1,0-1-1,0 0 1,0 1-1,3 0 0,-3 1-7,0-1-1,0 1 0,0 0 1,0 0-1,0 1 0,0-1 1,0 0-1,-1 0 0,1 1 0,-1-1 1,0 1-1,1 0 0,-1-1 1,0 1-1,1 5 0,1 6-1,-1 0-1,0-1 0,-1 1 0,0 0 1,-1 0-1,-3 20 0,3-14 45,0-20-30,0 0 0,0 0 0,0 0 1,0 1-1,0-1 0,0 0 0,0 0 0,0 0 1,1 0-1,-1 0 0,0 0 0,0 1 1,0-1-1,0 0 0,0 0 0,1 0 0,-1 0 1,0 0-1,0 0 0,0 0 0,0 0 0,1 0 1,-1 0-1,0 0 0,0 0 0,0 0 1,0 0-1,1 0 0,-1 0 0,0 0 0,0 0 1,0 0-1,0 0 0,1 0 0,-1 0 0,0 0 1,0 0-1,0 0 0,0 0 0,0 0 1,1 0-1,-1-1 0,0 1 0,0 0 0,0 0 1,0 0-1,1 0 0,23-29-1516,-20 24 1224,4-7 157,1 1 1,0 0 0,0 1-1,22-18 1,-31 28 131,1 1 1,0-1-1,-1 1 1,1-1-1,-1 1 0,1-1 1,-1 1-1,1-1 1,-1 1-1,1 0 1,-1 0-1,1-1 0,-1 1 1,0 0-1,0-1 1,1 1-1,-1 0 0,0 0 1,0-1-1,0 1 1,0 0-1,0 0 1,0 0-1,0-1 0,0 1 1,0 0-1,0 0 1,0 0-1,-1 1 1,2 37 388,-1-34-343,-1-3 16,1 0-1,0 0 1,0 0 0,0 0 0,0 0-1,0 0 1,1 0 0,-1 0 0,1 0-1,-1 0 1,1 0 0,0 0 0,-1 0-1,1-1 1,0 1 0,0 0 0,0 0-1,1-1 1,1 3 0,0-2 73,-1-1 1,1-1 0,0 1-1,0 0 1,-1-1-1,1 1 1,0-1 0,0 0-1,0 0 1,0 0-1,-1 0 1,1-1 0,0 1-1,4-2 1,2 0-127,1 0 1,-1-1 0,0 0-1,0-1 1,0 0 0,0 0-1,0-1 1,-1 0 0,0 0-1,0-1 1,-1 0 0,0-1-1,10-9 1,-19 17-600,0 0 583,0 0 1,0 0 0,0 0 0,0 0 0,1 1 0,-1-1-1,0 1 1,1-1 0,-1 1 0,1-1 0,-2 3 0,-4 17 336,7-21-280,0 0 1,0 0-1,0 1 0,0-1 0,0 0 0,0 0 0,0 1 0,0-1 0,0 0 0,0 0 0,1 0 0,-1 1 0,0-1 0,0 0 0,0 0 0,0 0 0,0 1 0,0-1 0,0 0 0,0 0 0,1 0 0,-1 0 1,0 0-1,0 1 0,0-1 0,0 0 0,1 0 0,-1 0 0,0 0 0,0 0 0,0 0 0,1 0 0,-1 0 0,0 1 0,0-1 0,0 0 0,1 0 0,-1 0 0,0 0 0,0 0 0,1 0 0,2-1 84,-1 0 0,1 0 0,0-1 0,-1 1 0,1 0 0,-1-1 0,1 0 0,-1 1 0,0-1 0,3-3 0,0 0-81,0 0 1,-1 0-1,0-1 0,0 0 1,0 1-1,-1-1 0,0 0 1,4-11-1,-6 15-28,0 0 0,0 0 1,-1-1-1,1 1 0,0 0 0,-1 0 0,0 0 0,0-1 1,1 1-1,-1 0 0,0-1 0,-1 1 0,1 0 0,0 0 1,-1 0-1,1-1 0,-1 1 0,0 0 0,0 0 0,0 0 1,0 0-1,0 0 0,0 0 0,0 0 0,0 0 0,-1 1 1,-2-4-1,6 10-3144,15 8 6,-4-9 555,-1 0 0,1-1 0,19 3-1,1-3-3212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50 10025,'0'0'5120,"-5"-8"-2990,3 5-1953,0-1 0,0 1 0,-1-1 1,1 1-1,-1 0 0,0 0 0,0 0 0,0 0 0,-6-4 1,7 6-136,0 1 1,0-1-1,0 0 1,0 1-1,0-1 1,0 1-1,0-1 1,0 1-1,-1 0 1,1 0-1,0 0 1,0 0 0,0 0-1,0 1 1,-1-1-1,1 1 1,0-1-1,0 1 1,0 0-1,0 0 1,0 0-1,0 0 1,1 0-1,-1 0 1,0 0 0,-3 4-1,-4 3-30,0 1-1,0 0 1,0 1 0,1 0-1,1 0 1,0 1-1,0 0 1,1 0 0,1 1-1,0 0 1,0 0-1,1 0 1,-3 13 0,1 2 19,1 1 1,1 0-1,1 0 1,3 54-1,0-75-33,1 0 0,0 1 0,0-1 0,1 0-1,0 0 1,0 0 0,1 0 0,0 0-1,0-1 1,0 1 0,1-1 0,0 0-1,0 0 1,1 0 0,0-1 0,0 1 0,0-1-1,0 0 1,7 4 0,-8-6 75,1-1 0,-1 0 0,1 1 0,0-1 0,-1-1 0,1 1 0,0-1 0,0 0 0,0 0 0,0 0-1,0-1 1,0 0 0,0 0 0,1 0 0,-1 0 0,0-1 0,0 0 0,0 0 0,0-1 0,-1 1 0,1-1 0,0 0 0,-1 0 0,1 0 0,-1-1 0,1 0 0,-1 0 0,4-3 0,-3 1 108,0 1 0,0-1 0,0-1 0,0 1 0,-1-1 0,0 1 0,0-1 0,-1 0 0,1-1 0,-1 1 0,-1-1 0,3-8 0,-4 13-153,0 0 1,-1-1 0,1 1-1,-1 0 1,0-1 0,1 1-1,-1 0 1,-1-1 0,1 1-1,0-1 1,0 1-1,-1 0 1,1-1 0,-1 1-1,0 0 1,0-1 0,0 1-1,0 0 1,0 0 0,0 0-1,-1 0 1,1 0-1,-1 0 1,1 0 0,-1 1-1,0-1 1,1 0 0,-1 1-1,0-1 1,0 1 0,0 0-1,-1 0 1,1 0-1,0 0 1,0 0 0,0 0-1,-1 0 1,-2 0 0,0 0-129,0 0 0,0 0 0,0 1 0,0-1 0,0 1 0,0 0 0,0 1 0,0-1 0,0 1 0,0 0 0,0 0 0,0 0 0,1 1 0,-8 3 0,10-4-71,0 0-1,0 0 0,0 1 1,1-1-1,-1 0 1,1 1-1,-1-1 1,1 1-1,-1 0 1,1-1-1,0 1 0,0 0 1,0 0-1,0 0 1,0 0-1,0 0 1,0 0-1,1 0 0,-1 0 1,1 0-1,-1 0 1,1 0-1,0 1 1,0-1-1,0 0 0,0 0 1,0 0-1,1 0 1,-1 0-1,0 0 1,1 1-1,0-1 0,0 0 1,-1 0-1,1-1 1,2 4-1,-2-3-309,0 0 1,1 0-1,-1 0 0,1-1 0,0 1 1,-1 0-1,1-1 0,0 1 0,0-1 1,0 0-1,0 1 0,0-1 0,0 0 0,1 0 1,-1-1-1,5 2 0,19 2-8626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5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31 12396,'0'-1'429,"0"0"-1,0 0 1,0 0 0,0-1 0,-1 1 0,1 0 0,0 0 0,-1 0 0,1 0 0,0-1-1,-1 1 1,1 0 0,-1 0 0,0 0 0,1 0 0,-1 0 0,0 0 0,0 1-1,1-1 1,-1 0 0,0 0 0,-2-1 0,1 1-185,0 0-1,0 0 1,0 1 0,0-1 0,0 1-1,-1-1 1,1 1 0,0 0-1,0-1 1,0 1 0,-4 1 0,1-1-213,1 1 0,-1-1 1,1 1-1,0 0 0,0 1 1,0-1-1,-1 1 0,1-1 1,1 1-1,-1 1 1,0-1-1,-4 4 0,5-4 101,1 1-1,0-1 1,0 1-1,0 0 1,0-1-1,0 1 1,0 0-1,1 0 1,0 0-1,-1 0 1,1 0-1,0 0 1,1 1-1,-1-1 1,0 0 0,1 1-1,0 4 1,0-6-100,1 0 0,-1 0 0,1-1 0,-1 1 0,1-1 0,0 1 0,0-1 0,0 1 1,0-1-1,0 1 0,0-1 0,0 0 0,0 1 0,0-1 0,1 0 0,-1 0 1,0 0-1,1 0 0,-1 0 0,1 0 0,0 0 0,-1-1 0,1 1 0,-1 0 0,1-1 1,0 0-1,0 1 0,-1-1 0,1 0 0,0 0 0,0 0 0,-1 0 0,4 0 0,9 0-42,1 0 0,-1-1 0,0-1 0,0 0 0,0-1 0,0 0 0,0-1 0,0-1 0,-1 0 0,0-1 0,0 0 0,-1-1 0,1-1 0,-2 0 0,1 0 0,10-11 0,-29 26-202,1 1 1,0-1 0,0 1 0,1 0 0,-7 14 0,10-18 51,1-1 0,0 0 1,-1 1-1,1-1 1,1 1-1,-1 0 1,0-1-1,1 1 1,0 0-1,0-1 1,0 5-1,1-6-171,-1 0 0,0 0 0,1-1 0,0 1 0,0 0 0,-1 0 0,1 0 0,0-1 0,0 1 0,0 0 0,1-1 0,-1 1 0,3 2 0,13 6-5359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7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35 275 14862,'0'0'9700,"-5"14"-9588,-1 6-17,0 0-1,1 0 1,0 0-1,2 1 1,1 0-1,0 40 1,2-59-69,0 1-1,0-1 1,1 0 0,-1 1 0,1-1-1,0 0 1,-1 1 0,1-1-1,0 0 1,0 0 0,1 0 0,-1 0-1,0 0 1,1 0 0,-1 0-1,1 0 1,-1-1 0,1 1 0,0 0-1,0-1 1,0 1 0,0-1-1,0 0 1,0 0 0,0 0 0,0 0-1,1 0 1,-1 0 0,0-1 0,1 1-1,-1-1 1,0 1 0,1-1-1,-1 0 1,1 0 0,3 0 0,0-1 100,-1 1 1,1-1 0,-1 0 0,1-1 0,-1 1 0,1-1 0,-1 0 0,0-1 0,0 1 0,0-1 0,0 0 0,0 0 0,-1 0 0,8-8 0,-6 4-79,-1-1-1,0 0 1,0 0 0,-1 0 0,0 0-1,-1-1 1,0 0 0,0 1 0,-1-1-1,0 0 1,-1 0 0,1-1 0,-2 1-1,1 0 1,-1 0 0,-1 0 0,-2-14-1,3 23-55,0 0-1,0 0 0,0 0 1,-1 1-1,1-1 0,0 0 0,0 0 1,0 0-1,-1 0 0,1 0 1,0 0-1,0 1 0,0-1 0,-1 0 1,1 0-1,0 0 0,0 0 1,0 0-1,-1 0 0,1 0 0,0 0 1,0 0-1,-1 0 0,1 0 1,0 0-1,0 0 0,0 0 0,-1 0 1,1 0-1,0 0 0,0-1 1,0 1-1,-1 0 0,1 0 0,0 0 1,0 0-1,0 0 0,-1 0 1,1-1-1,0 1 0,0 0 0,0 0 1,0 0-1,0 0 0,-1-1 1,1 1-1,0 0 0,0 0 0,0 0 1,0-1-1,0 1 0,0 0 1,0 0-1,0 0 0,0-1 0,0 1 1,0 0-1,0 0 0,0-1 0,0 1 1,0 0-1,0 0 0,0 0 1,0-1-1,-7 20-311,6-15 317,1-1-1,0 0 1,0 1-1,0-1 1,1 0-1,-1 1 1,1-1-1,0 0 1,0 0-1,0 0 1,0 1-1,0-1 1,3 4-1,-2-5 16,1 0 0,-1-1 0,1 1 0,-1-1 0,1 1 0,0-1 0,-1 0 0,1 0 0,0 0 0,0 0 0,0 0 0,0-1 0,0 1 0,0-1 0,0 0 0,4 0 0,6 0 32,0 0 0,0-1-1,0 0 1,0-1 0,0 0 0,18-6-1,-23 5-29,-1 1 0,1-2 0,-1 1 1,1-1-1,-1 0 0,-1 0 0,1-1 0,0 0 0,-1 0 0,0 0 0,8-11 0,-13 16-15,-1-1 1,1 1-1,0-1 0,-1 1 0,1-1 0,-1 1 1,0-1-1,1 0 0,-1 1 0,0-1 0,1 0 0,-1 1 1,0-1-1,1 0 0,-1 1 0,0-1 0,0 0 1,0 0-1,0 1 0,0-1 0,0 0 0,0 1 1,0-2-1,-14 1-442,-22 19-56,33-16 491,-37 41-19,38-41 28,1 0-1,-1 0 0,1 0 1,-1 0-1,1 0 1,0 0-1,0 0 0,0 0 1,0 1-1,0-1 1,0 0-1,1 1 0,-1-1 1,1 0-1,-1 1 1,1-1-1,0 1 0,0-1 1,0 1-1,1 3 1,1-4 14,1-1 1,-1 0 0,0 0 0,0 0 0,1-1 0,-1 1-1,1-1 1,-1 1 0,1-1 0,-1 0 0,0 0-1,1 0 1,-1 0 0,1 0 0,-1 0 0,4-1-1,2 0 21,165-15-1782,-173 16 1704,0-79 3052,1 78-3005,-1 0 0,1 0 0,-1 0 0,1 0 0,0 0 0,-1 0 0,1 0 0,0 0 0,0 0 0,-1 1 0,1-1 0,0 0 0,0 0 0,0 1 0,0-1 0,0 0 0,0 1-1,0-1 1,0 1 0,1-1 0,-1 1 0,2-1 0,34-9-117,-25 7 89,39-15-363,-40 13-648,-1 0 0,0-1 0,0 0 0,18-15 0,-23 17 556,0-1-1,-1 0 1,1 0-1,-1 0 0,0 0 1,0 0-1,-1-1 1,1 0-1,-1 0 1,-1 0-1,1 0 0,-1 0 1,0-1-1,0 1 1,-1-1-1,0 1 1,0-1-1,0-8 1,-1 15 476,-4-66 633,3 62-430,0 0 0,0 0-1,0 1 1,0-1 0,0 0 0,-1 0-1,0 1 1,1-1 0,-1 1 0,-1-1-1,1 1 1,0 0 0,-1 0 0,-4-4-1,7 7-180,-1 0 0,1 0-1,-1 0 1,1 0-1,-1 0 1,0 0 0,1 0-1,-1 0 1,1 0 0,-1 0-1,1 0 1,-1 0-1,0 0 1,1 1 0,-1-1-1,1 0 1,-1 0 0,1 1-1,-1-1 1,1 0-1,-1 1 1,1-1 0,-1 0-1,1 1 1,0-1 0,-1 1-1,1-1 1,0 1-1,-1-1 1,1 1 0,0-1-1,-1 1 1,1-1 0,0 1-1,0-1 1,0 1-1,0-1 1,-1 1 0,1 0-1,0-1 1,0 1 0,0-1-1,0 1 1,0 0 0,-8 34 207,8-32-78,-8 62 1481,3 1-1,5 114 0,3-66 380,-3-11 495,22-138-454,-14 14-1914,-1-1 0,0 1 0,3-30 0,-5 26-513,1 1 0,11-30 0,-17 53 83,6 28-368,-4-24 671,0 0-1,0 0 1,0 0 0,0-1-1,0 1 1,1 0 0,-1-1-1,1 0 1,0 0 0,0 1-1,0-2 1,0 1-1,0 0 1,0-1 0,0 1-1,5 1 1,0-2 38,-1 1 0,0-1 0,1 0-1,-1-1 1,0 0 0,1 0 0,11-2 0,-1-1 21,-1-1 0,1 0-1,-1-2 1,1 0 0,27-15 0,-31 13-35,-11 6-31,1-1 1,0 1 0,0 0 0,-1 0 0,1 0 0,0 0 0,1 1 0,5-2 0,-10 41-569,0-36 574,-1 1 0,0-1 0,1 1 0,0 0-1,-1-1 1,1 1 0,0 0 0,1-1 0,-1 1 0,0 0 0,1-1 0,-1 1 0,1-1 0,0 1-1,0-1 1,0 1 0,1 2 0,0-4 13,0 0 0,1 1 0,-1-1 0,0 0 0,0 0 0,1 0 0,-1-1 0,1 1-1,-1-1 1,1 1 0,-1-1 0,1 0 0,-1 0 0,1 0 0,-1 0 0,1 0 0,-1 0 0,1-1 0,2 0-1,0 0-211,1 0-1,0 0 1,-1-1-1,0 0 0,1 0 1,7-5-1,28-21-7921,-20 10 373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7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13 17617,'0'0'147,"0"-1"0,-1 1 0,1-1 0,0 0 1,0 1-1,0-1 0,0 1 0,0-1 0,0 1 0,-1-1 1,1 1-1,0 0 0,0-1 0,-1 1 0,1-1 1,0 1-1,-1-1 0,1 1 0,0 0 0,-1-1 1,1 1-1,-1 0 0,1-1 0,-1 1 0,1 0 0,-1 0 1,1-1-1,0 1 0,-1 0 0,1 0 0,-2 0 0,-10 11 1061,-5 25-564,8-3 327,1 0 1,2 0 0,-4 61 0,10 105-153,2-95-619,-1-62-37,1-31 193,-2-30 117,-1-8-441,-2 0 0,-1 1-1,-7-27 1,4 27 4,2-1 1,1 1-1,0-28 1,4 54-5,12 2-401,25 7 156,1-2 0,53 4 0,-19-9-5794,-32-2-1056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8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85 13773,'0'-8'2541,"0"7"-2488,-3-56 5008,3 56-4960,0 0-1,0 0 0,0 0 0,-1 0 0,1 0 1,0 1-1,0-1 0,-1 0 0,1 0 0,0 1 0,-1-1 1,1 0-1,-1 0 0,1 1 0,-1-1 0,1 0 1,-1 1-1,1-1 0,-1 1 0,0-1 0,1 1 1,-1-1-1,0 1 0,-1-1 0,1 1-96,-1 1 0,1-1 0,-1 1 0,1 0 0,-1-1 0,1 1 0,0 0 0,-1 0 0,1 0 0,0 0 0,0 0-1,0 0 1,0 0 0,0 1 0,0-1 0,0 0 0,0 1 0,0-1 0,-1 3 0,-12 20 121,1 0-1,1 1 0,2 1 1,0 0-1,-11 46 1,12-28 991,1 1 0,-3 79 0,11-114-1009,3 44 174,-3-53-263,0 1 0,0-1-1,1 1 1,-1-1 0,1 0 0,0 1-1,-1-1 1,1 0 0,0 0-1,0 1 1,-1-1 0,1 0 0,0 0-1,0 0 1,0 0 0,1 0-1,-1 0 1,0 0 0,0 0 0,0-1-1,1 1 1,-1 0 0,0-1-1,1 1 1,-1-1 0,1 1 0,-1-1-1,0 0 1,1 0 0,-1 0-1,3 1 1,-3-2 1,0 1-1,0-1 1,1 0 0,-1 1-1,0-1 1,0 0-1,0 0 1,0 0-1,-1 0 1,1 1 0,0-1-1,0 0 1,0-1-1,-1 1 1,1 0 0,-1 0-1,1 0 1,-1 0-1,1 0 1,-1-1 0,1 1-1,-1 0 1,0 0-1,0-1 1,0 1-1,0 0 1,0 0 0,0-3-1,1-47 109,-1 42-83,1-6-109,-1 0 0,-1 1 0,0 0 0,-1-1 0,-1 1-1,0 0 1,-1 0 0,0 0 0,-11-21 0,9 31-658,3 16 449,3-9 236,0 0 1,0 0-1,1 0 1,-1-1-1,1 1 1,-1 0-1,1 0 1,0 0-1,2 4 1,1-3-124,-1 0 0,1 0 1,0-1-1,1 0 0,-1 1 0,0-1 0,1-1 0,0 1 1,0-1-1,0 0 0,0 0 0,0 0 0,0-1 1,0 1-1,9 0 0,10 1-1584,-1-2 0,29 0 0,-41-2 782,1 1-197,-1-1 1,0-1-1,0 0 0,0 0 1,0-1-1,-1-1 0,11-4 1,-15 5 853,0 0 0,-1 0-1,1 0 1,-1-1 0,0 0 0,5-5 0,-8 7 626,0-1 0,0 1 0,0-1 0,0 1 0,0-1 0,0 0 0,-1 0 0,0 0 0,1 0 0,-1 0 0,0 0 0,1-5 0,-2 7-103,0 1 0,0-1 0,0 0 0,0 1 0,0-1 0,0 0 1,0 1-1,0-1 0,0 0 0,0 1 0,0-1 0,0 0 0,0 1 0,0-1 1,-1 1-1,1-1 0,0 0 0,0 1 0,-1-1 0,1 1 0,0-1 0,-1 1 0,1-1 1,-1 1-1,1-1 0,-1 1 0,1-1 0,-1 1 0,1-1 0,-1 1 0,1 0 0,-1-1 1,0 1-1,-26 1 2634,20 2-2528,0-1 0,1 1 0,-1 0 0,0 0 0,-8 7 0,15-10-323,-35 34 2393,34-33-2294,-1 0 0,1 1 0,0-1 0,0 1 0,0 0 0,0-1 0,0 1 0,0 0 0,0-1 0,0 1 0,1 0 1,-1 0-1,1 0 0,-1 0 0,1 0 0,0-1 0,0 1 0,0 0 0,0 0 0,0 0 0,0 0 0,1 2 0,1-2-30,1-1 0,-1 0 0,1-1-1,0 1 1,-1 0 0,1-1 0,0 0-1,-1 1 1,1-1 0,0 0 0,0 0 0,-1-1-1,1 1 1,3-1 0,-1 0 52,5 0-109,-1-1-1,1 0 0,0-1 1,-1 0-1,0 0 1,0-1-1,0-1 0,0 1 1,0-1-1,13-11 0,-11 7-1035,0 0 0,0-1 0,15-19 0,-36 40-491,-23 33 1267,32-43 115,0 1 1,0-1-1,0 1 1,0 0-1,0 0 1,0 0-1,1-1 1,-1 1-1,1 0 1,-1 0-1,1 0 1,0 0-1,0 0 1,0 0-1,0 0 1,0 0-1,0 0 0,0 0 1,1 0-1,-1 0 1,1 0-1,-1-1 1,2 3-1,0-2-378,1-1-1,-1 0 0,1 0 1,0-1-1,-1 1 0,1 0 1,-1-1-1,1 1 0,0-1 1,0 0-1,-1 0 0,1 0 1,0-1-1,-1 1 0,5-1 0,-2 0-1145,19-2-5998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9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83 224 3844,'0'0'15049,"-8"3"-14409,2 0-346,1 0 0,-1 0 0,1 1 0,-1-1 0,1 1 0,0 0 0,1 1 0,-9 8 0,11-11-167,0 1 1,0 0-1,0-1 1,1 1-1,-1 0 1,1 0-1,-1-1 1,1 1 0,0 0-1,0 1 1,0-1-1,0 0 1,1 0-1,-1 0 1,1 0-1,0 1 1,0-1 0,0 0-1,1 0 1,-1 0-1,1 1 1,-1-1-1,3 5 1,-2-6-107,0-1 0,1 0 0,-1 1 0,0-1 0,1 0-1,-1 1 1,1-1 0,0 0 0,-1 0 0,1-1 0,0 1 0,0 0 0,-1 0 0,1-1 0,0 1 0,0-1 0,0 0 0,0 1 0,0-1-1,0 0 1,3 0 0,47-2 287,-46 1-286,7-1 1,0 0 0,0-2 0,0 0 1,0 0-1,-1-1 0,1-1 0,-1 0 0,-1 0 0,1-1 0,-1-1 1,16-13-1,-18 13-36,-1 1 0,1-1 1,-1-1-1,-1 0 1,0 0-1,0 0 1,-1-1-1,0 0 0,0 0 1,-1 0-1,-1-1 1,1 0-1,3-18 0,-7 22-74,0 1-1,0-1 0,0 1 1,-1-1-1,-1 0 0,1 1 1,-1-1-1,0 1 0,0-1 1,-1 1-1,1 0 1,-7-13-1,6 16 46,0 0-1,0 1 1,0-1 0,0 0 0,-1 1 0,1 0-1,-1-1 1,0 1 0,0 0 0,0 0 0,0 0-1,0 1 1,0-1 0,0 1 0,0 0 0,-1 0-1,1 0 1,-1 0 0,1 0 0,-1 1 0,1 0-1,-1-1 1,1 1 0,-1 1 0,-3-1 0,0 1 21,1 1 1,0-1-1,0 1 1,0 0-1,0 1 1,1-1-1,-1 1 0,0 0 1,1 1-1,0-1 1,0 1-1,0 0 1,0 0-1,-6 8 1,8-9 7,0 0 0,1 0 0,-1 0 1,0 1-1,1-1 0,0 1 0,0 0 0,0 0 0,0-1 0,1 1 1,-1 0-1,1 0 0,0 0 0,0 1 0,1-1 0,-1 0 0,1 0 1,0 0-1,0 1 0,0-1 0,1 0 0,1 7 0,-1-9 27,1 0-1,-1 1 0,1-1 1,-1 0-1,1 0 0,0 0 1,0 0-1,0 0 0,0-1 1,1 1-1,-1 0 0,0-1 1,1 0-1,-1 1 0,1-1 1,2 1-1,51 14-198,-39-11-172,19 4-578,60 20-1446,-89-26 2317,0 0 1,1 0 0,-1 1-1,0 0 1,-1 0-1,1 1 1,-1 0 0,0 0-1,10 11 1,-14-12 195,0 0-1,-1 0 1,1 0 0,-1 0-1,0 1 1,0-1 0,0 0-1,0 1 1,-1-1 0,0 1-1,0-1 1,0 1 0,-1-1 0,1 1-1,-1-1 1,0 0 0,0 1-1,0-1 1,-1 0 0,0 0-1,0 0 1,0 0 0,-3 5-1,4-6-1897,5-6 247,13-13-1172,19-25-4033,-13 7 409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19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1 5157,'0'0'14771,"-4"11"-14600,-6 14 140,1 0-1,1 1 1,2 0-1,0 1 1,-1 28 0,5-39-212,1 0 1,1 0-1,0 0 0,2 0 1,-1 0-1,2 0 1,0 0-1,1 0 1,1-1-1,10 23 0,-11-30-1350,-8-20 491,-12-23-15,-22-19 1066,22 34 695,1-2 0,1 1 1,0-2-1,2 0 0,-11-30 0,22 53-924,1-1 0,-1 0-1,1-1 1,-1 1-1,1 0 1,0 0-1,0 0 1,-1 0-1,1 0 1,0 0-1,0 0 1,0-1 0,0 1-1,0 0 1,0 0-1,0 0 1,0 0-1,1 0 1,-1 0-1,0 0 1,1-1 0,-1 1-1,1 0 1,-1 0-1,1 0 1,-1 0-1,1 1 1,0-1-1,0 0 1,-1 0 0,1 0-1,0 0 1,0 1-1,0-1 1,0 0-1,0 1 1,0-1-1,0 1 1,0-1 0,2 0-1,4 0-107,-1 1 0,1-1 0,0 1 1,0 0-1,-1 1 0,8 1 0,2 0 43,75 11-1917,17 2-4750,-26-11-2720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35.4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54 8648,'0'0'3321,"-7"-8"-2980,-2-1-230,5 6 15,1 0 1,-1 0-1,1-1 0,0 1 0,0-1 1,1 0-1,-5-8 1714,9 15-1722,0 0 1,0 0-1,1 0 1,-1 0-1,1 0 0,-1-1 1,1 1-1,0-1 1,0 0-1,0 0 0,1 0 1,-1 0-1,0 0 1,7 1-1,-1 2 38,50 25-61,1-2 0,99 30 0,-94-37-83,-2 2 0,89 48 0,44 45 127,176 97 208,62 51-234,-132-73-40,-111-75-44,-43-24 23,316 144 1,-211-116 71,-48-20-8,-193-94-94,20 8 122,69 21 0,-100-31 2305,-15-3-14491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41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1463 8136,'0'0'1249,"11"-4"-1201,32-13 809,-1-1 0,57-36 1,-46 24 271,76-31 1,194-37-508,-112 38-507,947-300 1849,-462 177-1104,36-12-524,-505 120-230,707-204 7,-893 267-102,-31 8 231,1 1 0,0 0 0,0 1 0,0 0 0,11 0 0,-21 2 756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54.3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88 11499,'2'-9'2044,"-1"3"-1572,9-47 2130,-6 34 2631,-6 408-4651,-31-1 132,32-376-713,-1 5-352,2-8-513,-1 1 0,0 0 0,-1-1 0,0 0-1,-4 13 1,6-22 664,0 0-1,0 1 0,0-1 0,0 0 0,-1 0 0,1 1 1,0-1-1,0 0 0,0 1 0,0-1 0,-1 0 1,1 0-1,0 1 0,0-1 0,-1 0 0,1 0 1,0 0-1,0 1 0,-1-1 0,1 0 0,0 0 1,-1 0-1,1 0 0,0 0 0,-1 0 0,1 0 1,0 1-1,-1-1 0,1 0 0,0 0 0,0 0 0,-1 0 1,1 0-1,-1-1 0,0 1-554,-10 0-5197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54.7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86 14926,'0'0'3801,"0"11"-3534,1 54 421,2 0-1,4-1 1,2 0-1,24 85 1,-32-144-597,1 0 1,0 0-1,0 0 1,0 0-1,1-1 1,0 1-1,0-1 1,0 1-1,6 6 1,-7-10 4,0 1-1,-1-1 1,1 0 0,0 0-1,0 0 1,0 0 0,0 0-1,0 0 1,0-1-1,0 1 1,0-1 0,0 1-1,0-1 1,0 0 0,0 0-1,0 1 1,1-2 0,-1 1-1,0 0 1,0 0 0,0-1-1,0 1 1,0-1-1,0 0 1,0 1 0,0-1-1,0 0 1,2-1 0,8-7 196,-1 0 0,1-1 0,-2 0 1,1 0-1,-2-1 0,1-1 0,-1 0 0,8-15 0,-3 8-177,135-220 84,-97 134-2763,-32 57-2385,-8 6-3053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2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15631,'0'0'224,"-17"51"705,8-22 320,3 1-512,2-7-417,4-2-256,10-6-128,5-6-192,7-7-1314,2-2-1248,-5-11-1314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56.1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348 170 4933,'0'0'3875,"-11"0"-2273,-17 1-1051,0 1 0,0 2 0,0 1 0,-41 12-1,-17 7-672,27-19 4611,59-5-4392,-1 0-1,1 0 1,-1 0-1,1 0 1,-1 0-1,1 0 1,0 0-1,-1 0 1,1-1-1,-1 1 1,1 0-1,-1 0 1,1-1-1,0 1 1,-1 0-1,1 0 1,0-1-1,-1 1 1,1 0-1,0-1 1,-1 1-1,1 0 1,0-1-1,0 1 1,-1-1-1,1 1 1,0-1-1,0 1 1,0 0-1,0-1 1,-1 1-1,1-1 1,0 1-1,0-1 1,0 0-1,3-24 1509,17-20-438,-10 33-993,0 0 1,1 0-1,1 1 0,17-13 0,-23 20-172,1-1 0,-1 2-1,1-1 1,0 1 0,0 0-1,0 0 1,0 0 0,1 1 0,-1 1-1,1-1 1,9 0 0,-16 2-9,0 0 1,0 0-1,0 0 1,1 0-1,-1 0 1,0 1-1,0-1 0,0 0 1,1 1-1,-1-1 1,0 1-1,0-1 1,0 1-1,0-1 1,0 1-1,0 0 1,0-1-1,0 1 1,0 0-1,0 0 1,-1 0-1,1 0 1,0 0-1,1 2 1,-1 0 28,0 0 1,1 0 0,-1 1 0,0-1 0,-1 0-1,1 1 1,-1-1 0,1 0 0,-1 5-1,0 2 131,-1 0 0,0 0 0,-1 0 0,0 0 0,-5 17 0,-13 13 289,15-32-308,1 0-1,0 0 1,0 0-1,1 1 1,0-1 0,0 1-1,1 0 1,-2 11-1,5-20-133,-1 1 0,0-1-1,0 1 1,1-1 0,-1 1 0,0-1-1,1 1 1,-1-1 0,1 0 0,-1 1-1,0-1 1,1 1 0,-1-1 0,1 0-1,-1 0 1,1 1 0,-1-1 0,1 0-1,-1 0 1,1 0 0,-1 1-1,1-1 1,-1 0 0,1 0 0,0 0-1,-1 0 1,1 0 0,-1 0 0,1 0-1,-1 0 1,1 0 0,-1 0 0,1-1-1,0 1 1,-1 0 0,1 0 0,-1 0-1,1-1 1,-1 1 0,0 0 0,1-1-1,-1 1 1,1-1 0,26-11 161,-12 0-105,1-1 0,-2 0 0,0-1 0,0-1 0,-2 0 0,0-1 0,0 0 0,-2-1 0,0 0 0,-1 0 0,13-35 0,-18 18 9,-8 22-101,3 12 24,0 0-1,1 1 1,-1-1 0,0 0-1,1 0 1,-1 0 0,0 1-1,1-1 1,-1 0 0,1 0-1,-1 1 1,0-1 0,1 1 0,-1-1-1,1 1 1,-1-1 0,1 0-1,-1 1 1,1 0 0,0-1-1,-1 1 1,1-1 0,-1 2-1,-4 5-14,-1 1 0,2 0 0,-1 1 0,1-1 0,0 1 0,1 0 0,0 0 0,0 0 0,1 0 0,0 1 0,1-1-1,0 0 1,0 19 0,2-27 27,-1 0-1,0 0 0,1 0 0,-1-1 1,0 1-1,1 0 0,-1 0 1,1 0-1,-1-1 0,1 1 0,0 0 1,-1 0-1,1-1 0,0 1 0,-1 0 1,1-1-1,0 1 0,0-1 1,0 1-1,-1-1 0,1 0 0,0 1 1,0-1-1,0 0 0,0 1 0,0-1 1,0 0-1,0 0 0,0 0 1,0 0-1,0 0 0,0 0 0,0 0 1,-1 0-1,1 0 0,0-1 1,2 0-1,36-12 210,-24 3-119,-1-1 0,0-1 1,0 0-1,-1-1 0,0-1 0,-1 0 1,-1 0-1,0-1 0,-1-1 1,15-32-1,-30 61-102,1 1 1,1-1-1,0 1 1,0 0 0,2-1-1,-1 25 1,2-37-73,0 1 0,0-1-1,0 0 1,0 0 0,0 1 0,1-1 0,-1 0 0,1 0 0,-1 1 0,0-1 0,1 0 0,0 0 0,-1 0 0,1 0-1,0 0 1,0 0 0,-1 0 0,1 0 0,0 0 0,0 0 0,0 0 0,2 1 0,18 3-5819,-4-5-3327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56.8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18065,'0'0'7298,"0"9"-7074,-1 4-91,0 50 78,1-60-188,0 1 0,0-1 0,1 1 0,-1-1 0,1 1 0,0-1 0,-1 0 0,2 1 0,-1-1 0,0 0 0,1 0 0,-1 0 0,1 0 0,3 4 0,-4-7 38,0 1 0,0 0 0,1-1 1,-1 1-1,0-1 0,1 0 0,-1 1 1,1-1-1,-1 0 0,1 0 0,-1 0 1,0 0-1,1 0 0,-1 0 1,1 0-1,-1-1 0,1 1 0,-1 0 1,0-1-1,1 1 0,-1-1 0,0 1 1,0-1-1,1 0 0,-1 0 1,0 0-1,0 1 0,0-1 0,0 0 1,0 0-1,0 0 0,0-1 0,0 1 1,0 0-1,0 0 0,0-2 0,29-43 507,-13 19-698,-9 30-225,-2 14 306,-6-14 103,1 0-1,-1-1 1,1 1-1,0 0 1,0-1 0,0 1-1,0 0 1,1-1-1,-1 0 1,1 1-1,-1-1 1,1 0-1,0 0 1,0 0-1,0 0 1,3 2-1,17 1-2084,8-16-5982,-17 3 1538,1-1-2969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57.1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20 11819,'0'0'11718,"-9"2"-11435,4-1-237,1 0-1,0 1 1,0 0 0,-1 0 0,1 0-1,0 0 1,0 1 0,1-1 0,-1 1-1,0 0 1,1 0 0,0 0 0,0 1-1,0-1 1,0 1 0,0 0 0,1 0-1,0 0 1,-1 0 0,2 0 0,-1 0 0,0 0-1,1 1 1,0-1 0,0 1 0,0-1-1,0 10 1,1-14-39,-1 33 681,1-32-674,1-1 1,-1 1-1,0 0 0,0-1 1,1 1-1,-1-1 0,0 1 1,0-1-1,1 1 0,-1-1 1,1 1-1,-1-1 0,0 1 1,1-1-1,-1 1 0,1-1 1,-1 0-1,1 1 0,-1-1 1,1 0-1,0 0 0,-1 1 1,1-1-1,-1 0 0,1 0 1,0 0-1,-1 1 0,1-1 1,-1 0-1,1 0 0,0 0 1,-1 0-1,1 0 0,0-1 1,-1 1-1,1 0 0,-1 0 0,1 0 1,-1 0-1,1-1 0,0 1 1,-1 0-1,1 0 0,-1-1 1,1 1-1,-1-1 0,1 1 1,4-4 40,0 1 1,0-1 0,0 0-1,-1 0 1,0 0 0,0 0 0,0-1-1,0 1 1,-1-1 0,5-9-1,-1 2-2,0-1-1,-1 0 0,6-20 1,-6-2 62,-6 35-113,0 0-1,0 0 0,0 0 1,0 0-1,0 0 0,0 0 1,0 0-1,0 0 1,-1 0-1,1 0 0,0 0 1,0 0-1,0 0 1,0 0-1,0 1 0,0-1 1,0 0-1,0 0 0,0 0 1,0 0-1,0 0 1,-1 0-1,1 0 0,0 0 1,0 0-1,0 0 1,0 0-1,0-1 0,0 1 1,0 0-1,0 0 0,0 0 1,0 0-1,0 0 1,0 0-1,-1 0 0,1 0 1,0 0-1,0 0 1,0 0-1,0 0 0,0 0 1,0 0-1,0 0 0,0 0 1,0 0-1,0 0 1,0-1-1,0 1 0,0 0 1,0 0-1,0 0 1,0 0-1,0 0 0,0 0 1,0 0-1,0 0 0,-9 20-84,4-6 56,1 0 1,0 0-1,1 0 0,1 1 0,1 0 1,-1 21-1,2-34 33,0-1 1,1 0-1,-1 0 0,0 1 0,0-1 0,1 0 1,-1 0-1,1 0 0,-1 1 0,1-1 0,-1 0 1,1 0-1,0 0 0,0 0 0,-1 0 1,1 0-1,0 0 0,0 0 0,0 0 0,0-1 1,0 1-1,0 0 0,0 0 0,0-1 1,1 1-1,-1-1 0,0 1 0,0-1 0,0 0 1,1 1-1,-1-1 0,0 0 0,1 0 0,1 0 1,-1 1-121,0-1 0,1 0 1,-1 0-1,0-1 0,1 1 0,-1 0 1,0-1-1,1 1 0,-1-1 0,0 0 1,0 0-1,1 0 0,-1 0 1,0 0-1,0 0 0,0 0 0,0-1 1,2-2-1,9-13-3959,2-6-2280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57.9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0 14510,'0'0'10249,"-4"13"-9389,-4 21-231,2 0 0,2 1-1,1 0 1,2 37 0,0-43-354,0-16-206,0 0 0,1 0 0,1-1 0,0 1 1,0 0-1,1 0 0,1-1 0,0 1 0,1-1 1,9 22-1,-12-33-53,-1 0 0,1-1 0,0 1 0,-1 0-1,1 0 1,0 0 0,0 0 0,0-1 0,0 1 0,0-1 0,-1 1 0,1 0 0,0-1 0,0 1 0,0-1 0,1 0-1,-1 1 1,0-1 0,0 0 0,0 0 0,0 0 0,0 0 0,0 1 0,0-1 0,0-1 0,0 1 0,1 0 0,-1 0-1,0 0 1,0-1 0,0 1 0,0 0 0,0-1 0,0 1 0,0-1 0,0 1 0,0-1 0,0 0 0,-1 1-1,1-1 1,0 0 0,0 0 0,0 1 0,-1-1 0,2-2 0,31-40 405,-23 23-532,0 0 0,-1 0 0,0-1 0,9-40 0,-6 167-839,-12-104 958,0 0 0,0 0 0,1 0 1,-1 1-1,0-1 0,1 0 1,0 0-1,-1 0 0,1 0 1,0 0-1,0 0 0,0 0 1,0 0-1,1-1 0,-1 1 1,0 0-1,1-1 0,-1 1 1,1-1-1,0 1 0,2 1 1,-2-2 14,0-1 0,0 0 1,1 1-1,-1-1 0,0 0 1,0 0-1,0 0 1,0 0-1,0 0 0,0-1 1,0 1-1,0-1 0,0 1 1,0-1-1,0 0 0,0 0 1,3-2-1,5-2-71,-1-1 0,0-1 0,-1 0 0,0 0 0,0-1 0,14-16-1,10-16-314,-28 46-420,-2 16 932,1 4 640,0-25-754,-1-1-1,1 0 1,-1 0-1,0 0 1,1 0-1,-1 0 0,1-1 1,-1 1-1,1-1 1,-1 0-1,0 1 1,0-1-1,1 0 1,-1 0-1,0-1 1,0 1-1,0 0 0,3-3 1,41-36-593,-23 20-382,-3 8-740,-9 14 1677,-10 0 174,0 0-1,-1 0 0,1 0 0,0 0 1,-1 1-1,0-1 0,1 0 0,-1 0 0,0 0 1,0 1-1,0 1 0,4 27-286,-3-30-94,-1 0 1,1-1-1,0 1 0,-1-1 1,1 1-1,0-1 1,-1 1-1,1-1 0,0 0 1,0 1-1,0-1 1,-1 0-1,1 1 0,0-1 1,0 0-1,0 0 1,0 0-1,-1 0 0,1 0 1,0 0-1,0 0 1,0 0-1,0 0 0,-1 0 1,1 0-1,0-1 1,0 1-1,0 0 0,-1-1 1,1 1-1,0 0 1,0-1-1,-1 1 1,1-1-1,0 1 0,0-2 1,5-4-6560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58.2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13 101 16464,'0'0'6641,"11"0"-5793,-10 0-841,14-1 163,1-1 1,0-1-1,22-6 1,-35 8-150,1 0 1,-1 1-1,0-1 1,0-1-1,0 1 1,0 0 0,0-1-1,0 0 1,0 1-1,0-1 1,-1 0-1,1-1 1,-1 1-1,1 0 1,-1-1 0,0 1-1,0-1 1,0 0-1,0 0 1,-1 1-1,1-1 1,-1 0-1,1-1 1,-1 1 0,0 0-1,-1 0 1,2-6-1,-2 8-2,-1 0-1,0 0 1,1 0-1,-1 0 1,0 0 0,1 0-1,-1 0 1,0 0-1,0 0 1,0 0-1,0 0 1,0 0 0,0 1-1,0-1 1,0 0-1,0 1 1,0-1-1,-1 1 1,1-1 0,0 1-1,0 0 1,0-1-1,-1 1 1,1 0-1,0 0 1,0 0 0,-1 0-1,1 0 1,0 0-1,0 0 1,-3 1-1,-43 5 274,42-3-205,-1-1-1,0 1 1,1 0-1,0 0 1,0 1 0,0 0-1,0 0 1,0 0-1,1 0 1,0 1-1,0 0 1,0 0-1,0 0 1,1 0-1,0 0 1,0 1-1,0 0 1,1-1-1,-1 1 1,1 0-1,1 0 1,-1 0-1,1 0 1,1 1-1,-1-1 1,1 0-1,0 0 1,1 9-1,-1-13-69,1-1-1,0 1 0,0 0 1,0 0-1,0-1 0,0 1 0,1-1 1,-1 1-1,0-1 0,1 0 1,-1 1-1,1-1 0,0 0 0,-1 0 1,1 0-1,0 0 0,-1 0 1,1 0-1,0-1 0,0 1 0,0-1 1,0 1-1,0-1 0,2 1 1,50 3 111,-52-4-140,20 1-425,17-1-2003,-2-1-4180,-13-3-2925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58.9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2 143 9513,'0'0'5803,"0"-8"-3486,0 5-2225,-1-2 203,1 0 0,0 0-1,0 1 1,0-1 0,1 0 0,0 0 0,0 1 0,0-1 0,0 0 0,1 1 0,0-1 0,0 1 0,0 0 0,0-1 0,1 1 0,0 0 0,0 1 0,4-6 0,-3 5-147,0 0-1,1 0 1,-1 1 0,1-1 0,0 1-1,0 0 1,0 0 0,0 1 0,0 0 0,1 0-1,-1 0 1,1 0 0,-1 1 0,1 0-1,0 0 1,0 0 0,-1 1 0,1 0 0,0 0-1,0 1 1,7 1 0,-11-1-133,0 0 1,0 0-1,-1 1 1,1-1-1,-1 0 1,1 1-1,-1-1 1,0 1-1,0 0 1,1-1-1,-1 1 1,0 0-1,0 0 0,-1 0 1,1 0-1,0 0 1,-1 0-1,1 0 1,-1 0-1,0 0 1,1 0-1,-1 0 1,0 0-1,0 0 1,0 0-1,-1 3 1,1 3 117,-1-1 0,0 1 0,0-1 1,-1 0-1,1 1 0,-5 8 0,-29 46 359,26-50-388,2 1 0,-1 0 0,1 0 0,1 1 0,-7 22 0,13-35-103,0 0-1,-1 0 0,1 0 1,0-1-1,0 1 0,0 0 1,0 0-1,0 0 0,0 0 1,0 0-1,1 0 0,-1-1 1,0 1-1,0 0 1,1 0-1,-1 0 0,0-1 1,1 1-1,-1 0 0,1 0 1,-1-1-1,1 1 0,-1 0 1,1-1-1,-1 1 1,1 0-1,0-1 0,-1 1 1,1-1-1,0 1 0,1 0 1,1 0 29,0 0 1,1 0-1,-1 0 0,0 0 1,1-1-1,-1 1 1,1-1-1,5 0 0,3-1 61,0 0-1,0-1 0,0 0 1,12-4-1,-4-1-173,41-16 36,-25 4-3912,-32 14-11,-4 1-2444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7:59.3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0 169 15727,'0'0'11435,"19"-54"-10442,3 37-289,4-1-255,4 0-257,0 5-160,0 1-32,3 4 0,1 2-929,-8 1-2370,-1-2-2370,-5-4-6471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00.0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101 27 16015,'0'0'11931,"-8"-5"-11850,-29-15-108,35 20 23,1-1 0,-1 1 0,1 0 1,-1 0-1,1 0 0,-1 0 0,0 0 0,1 0 0,-1 0 1,1 1-1,-1-1 0,1 1 0,-1-1 0,1 1 1,0-1-1,-1 1 0,1 0 0,0-1 0,-1 1 0,1 0 1,0 0-1,0 0 0,0 0 0,0 0 0,0 0 1,-2 2-1,1 0-23,1-1 0,-1 0 0,0 0 0,1 1 0,-1-1 0,1 1 0,0-1 0,0 1 0,0-1 0,0 1 0,0 4 0,1-6-27,0-1 1,0 1-1,1 0 1,-1-1-1,1 1 0,-1-1 1,1 1-1,-1 0 1,1-1-1,-1 1 1,1-1-1,-1 0 1,1 1-1,-1-1 1,1 1-1,0-1 1,-1 0-1,1 1 0,0-1 1,-1 0-1,1 0 1,0 0-1,0 0 1,-1 1-1,3-1 1,24 3-544,-20-2 408,-4-1 183,12 1-512,-1 1 0,1 1-1,-1 0 1,26 9-1,-38-11 573,0-1-1,0 1 0,-1 0 1,1 0-1,0 0 0,0 0 1,-1 0-1,1 0 0,-1 0 1,1 0-1,-1 1 0,1-1 1,-1 1-1,0-1 0,1 1 1,-1-1-1,0 1 0,0 0 1,0 0-1,0 0 0,-1-1 1,1 1-1,0 0 0,-1 0 1,0 0-1,1 0 0,-1 0 1,0 0-1,0 0 0,0 0 1,0 0-1,0 0 0,0 0 1,-1 0-1,1 0 0,-1 0 1,1 0-1,-1-1 0,0 1 1,0 0-1,0 0 0,0 0 1,0-1-1,0 1 0,0-1 1,0 1-1,-2 1 0,0 1 113,0 0-1,0 0 0,-1 0 0,1-1 1,-1 1-1,0-1 0,0 0 0,0 0 1,0 0-1,0-1 0,-1 1 0,1-1 1,-1 0-1,1 0 0,-1-1 0,0 1 1,0-1-1,0 0 0,0-1 0,0 1 1,-7-1-1,11 0-394,1 0 1,-1-1 0,0 1-1,0-1 1,1 1-1,-1 0 1,0-1-1,1 1 1,-1-1 0,1 0-1,-1 1 1,0-1-1,1 0 1,-1 1-1,1-1 1,0 0 0,-1 1-1,1-1 1,0 0-1,-1 0 1,1 1 0,0-1-1,0 0 1,-1 0-1,1 0 1,0 0-1,0 1 1,0-1 0,0 0-1,0 0 1,0 0-1,1 0 1,-1 1 0,0-2-1,0-1-1022,0-11-6196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00.4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 18834,'0'0'9321,"5"-18"-33216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00.9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 11915,'0'0'11019,"5"9"-10534,56 147 1432,-61-156-1853,0 1 1,0 0-1,0 0 1,1-1-1,-1 1 1,0 0-1,1-1 0,-1 1 1,1 0-1,-1-1 1,1 1-1,-1-1 1,1 1-1,-1-1 0,1 1 1,0-1-1,-1 1 1,1-1-1,0 0 1,-1 1-1,1-1 0,0 0 1,-1 1-1,1-1 1,0 0-1,0 0 1,-1 0-1,1 0 0,0 0 1,0 0-1,1 0 1,-1 0 53,1-1-1,-1 0 1,1 0 0,-1 0 0,1 0 0,-1 0 0,0 0-1,0-1 1,1 1 0,-1 0 0,0-1 0,0 1 0,1-3 0,21-48 1135,-19 36-968,-1 6-122,0 0 0,0 0 0,-1 0 1,-1-1-1,0 1 0,0-1 0,-1 1 0,0-1 0,-4-19 0,4 31-206,0-1 1,0 0-1,0 0 0,0 0 0,0 0 1,-1 1-1,1-1 0,0 0 0,0 0 1,0 0-1,-1 0 0,1 0 0,0 0 1,0 1-1,0-1 0,-1 0 0,1 0 1,0 0-1,0 0 0,-1 0 0,1 0 1,0 0-1,0 0 0,-1 0 0,1 0 1,0 0-1,0 0 0,-1 0 0,1 0 1,0 0-1,0-1 0,0 1 0,-1 0 0,1 0 1,0 0-1,0 0 0,0 0 0,-1 0 1,1-1-1,0 1 0,0 0 0,0 0 1,0 0-1,-1 0 0,1-1 0,0 1 1,0 0-1,0 0 0,0 0 0,0-1 1,0 1-1,0 0 0,-1-1 0,-3 24-4305,4-20 3701,0-1 58,0 0 0,0 0 1,0 0-1,0 0 0,0 0 0,0 0 0,0 0 0,1 0 0,-1 0 1,1 0-1,-1 0 0,1-1 0,0 1 0,0 0 0,0 0 1,0 0-1,0-1 0,2 3 0,9 5-5737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23799,'0'0'3811,"60"7"-9224,-23-1-1986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2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59 260 15759,'0'0'3742,"-7"11"-3496,4-7-280,-3 4 159,1-1 1,0 1-1,0 0 0,0 0 1,1 0-1,1 1 1,-1-1-1,1 1 0,1 0 1,-1 0-1,2 0 0,-2 12 1,3-21-129,0 1 0,0 0-1,1 0 1,-1 0 0,0 0 0,0 0 0,1 0 0,-1 0 0,1-1-1,-1 1 1,1 0 0,-1 0 0,1 0 0,-1-1 0,1 1 0,0 0-1,-1-1 1,1 1 0,0-1 0,0 1 0,-1 0 0,1-1 0,0 0-1,0 1 1,0-1 0,1 1 0,34 3 10,32-16-57,-38 4-199,-14 2 135,1 1 0,0 0 0,0 2 0,1 0 0,-1 1 0,36 0 0,-52 2 102,1 1 0,0-1 0,-1 0 0,1 0 0,0 1 0,-1-1 0,1 1 0,-1-1 0,1 1 0,-1-1 0,1 1 0,-1 0 0,1 0 0,-1 0 0,0 0 0,0 0 0,1 0 0,-1 0 0,0 1 0,0-1 0,0 0 0,0 1 0,0-1 0,0 2 0,0 0 30,0 0-1,0 0 1,-1 0 0,1 0 0,-1 0 0,0 0 0,0 0 0,0 0 0,0 0 0,-1 0 0,1 1 0,-2 2 0,-1 5 310,-1 0 0,0-1 0,-1 1 0,0-1 0,-12 18 0,5-11 403,-2-1 0,1-1 0,-2 0 0,-19 15 1,28-25-671,0 0 0,-1 0 0,0-1 0,0 0 0,0 0 0,0-1 0,0 0 0,-1 0 0,0 0 0,1-1 1,-1-1-1,0 1 0,-15 0 0,20-2-301,1 0 0,-1 0 1,1-1-1,0 1 0,-1-1 0,1 0 0,0 0 1,-1 1-1,1-1 0,0-1 0,0 1 1,0 0-1,0 0 0,0-1 0,0 1 1,0-1-1,0 0 0,0 0 0,1 1 1,-1-1-1,1 0 0,-2-3 0,-18-34-5963</inkml:trace>
  <inkml:trace contextRef="#ctx0" brushRef="#br0" timeOffset="1">58 136 15535,'0'0'8007,"9"-54"-7494,6 44-481,9-2-96,6 2 0,7 2-545,3-1-1056,3-4-1314,-4-6-3908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01.3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54 172 10025,'0'0'10811,"2"-8"-8318,4-43 1756,-24 69-3950,3 9-345,11-21 36,0-1 0,1 0 0,0 1 0,0 0 1,1 0-1,0 0 0,0 0 0,0 0 0,1 0 0,-2 11 0,4-16 11,0 0 1,0 0-1,0 0 0,0 0 0,0 0 1,0 0-1,0 0 0,0 0 0,1-1 1,-1 1-1,0 0 0,1-1 0,-1 1 1,0-1-1,1 1 0,-1-1 0,0 0 1,1 0-1,-1 1 0,1-1 0,-1 0 1,1 0-1,1-1 0,36 4 140,-32-3-101,0 0-1,1 0 0,-1-1 1,0 0-1,1 0 1,-1-1-1,0 0 1,11-4-1,-16 5 34,1-1-1,-1 1 1,0-1-1,0 0 1,0 0-1,0 0 1,0 0-1,0-1 1,0 1-1,0 0 1,-1-1-1,0 1 1,1-1-1,-1 1 0,0-1 1,0 0-1,0 0 1,-1 1-1,1-1 1,-1 0-1,1 0 1,-1 0-1,0 0 1,-1-5-1,1 4-70,0 1 0,0-1 0,-1 1 0,1-1-1,-1 1 1,0 0 0,0-1 0,0 1 0,-1 0 0,1 0-1,-1 0 1,0 0 0,0 0 0,-4-5 0,-38-30-121,33 31 136,13 5-404,1 0 1,-1 0-1,0 1 0,1-1 1,-1 1-1,1 0 1,-1 0-1,1 0 1,0 0-1,-1 0 0,5 0 1,8-4-1627,-9 2 326,0 0 0,0 0 0,0 0 0,0-1 0,9-9 1,8-8-8676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02.1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0 1890,'0'0'16912,"-6"11"-15652,0 1-872,1-1 1,1 1 0,-1 0 0,2 1-1,0-1 1,-2 18 0,4-22-256,0 0 1,1 0-1,0 0 1,0 0 0,1 0-1,0 0 1,0 0-1,1 0 1,0-1-1,0 1 1,1-1 0,0 1-1,6 10 1,-7-15-121,0 0 1,0-1-1,0 1 1,1-1 0,-1 0-1,0 0 1,1 0-1,0 0 1,-1 0-1,1 0 1,0-1 0,0 1-1,0-1 1,0 0-1,0 0 1,0 0-1,0 0 1,1 0 0,-1-1-1,0 1 1,0-1-1,1 0 1,-1 0-1,0 0 1,0-1 0,1 1-1,-1-1 1,0 0-1,0 0 1,0 0-1,0 0 1,0 0 0,0-1-1,0 1 1,0-1-1,-1 0 1,1 0-1,0 0 1,-1 0 0,0 0-1,1-1 1,-1 1-1,0-1 1,0 1-1,0-1 1,-1 0 0,1 0-1,-1 0 1,1 0-1,-1 0 1,0 0-1,0 0 1,0 0 0,-1 0-1,1-1 1,-1 1-1,0 0 1,0-4-1,-11 70-456,11-62 437,0 0-1,0 1 0,0-1 0,0 0 1,0 1-1,0-1 0,1 0 0,-1 1 0,0-1 1,1 0-1,-1 0 0,1 0 0,-1 1 1,1-1-1,0 0 0,-1 0 0,1 0 1,0 0-1,0 0 0,0 0 0,0 0 1,0 0-1,0-1 0,0 1 0,0 0 1,0 0-1,0-1 0,2 2 0,0-2-22,0 1-1,0-1 0,0 1 1,-1-1-1,1 0 0,0 0 1,0 0-1,0-1 0,-1 1 0,1-1 1,0 1-1,4-3 0,-1 0-164,0 1 0,0-1-1,-1-1 1,1 1-1,-1-1 1,0 0-1,0-1 1,0 1-1,-1-1 1,1 0-1,6-10 1,-7 10 323,-1-1-1,1 0 1,-1 0-1,0 0 1,-1 0 0,1-1-1,-1 1 1,-1-1 0,1 1-1,-1-1 1,1-8-1,-2 14-113,0 1-1,0 0 1,0 0 0,0-1-1,0 1 1,0 0-1,0 0 1,0 0-1,-1-1 1,1 1-1,0 0 1,0 0 0,0 0-1,0-1 1,0 1-1,0 0 1,0 0-1,0 0 1,-1 0-1,1-1 1,0 1 0,0 0-1,0 0 1,0 0-1,-1 0 1,1 0-1,0-1 1,0 1 0,0 0-1,-1 0 1,1 0-1,0 0 1,0 0-1,0 0 1,-1 0-1,1 0 1,0 0 0,0 0-1,-1 0 1,1 0-1,0 0 1,0 0-1,0 0 1,-1 0-1,-14 6 82,-9 11-115,23-16 7,-1 1 1,1-1-1,0 0 1,-1 1-1,1-1 1,0 1-1,0-1 1,0 1-1,1 0 1,-1-1-1,0 1 1,0 0-1,1 0 1,-1-1-1,1 1 1,0 0 0,0 0-1,-1 0 1,1 0-1,0-1 1,0 1-1,1 0 1,-1 0-1,0 0 1,1 0-1,-1-1 1,1 1-1,-1 0 1,1 0-1,0-1 1,0 1-1,0 0 1,0-1-1,0 1 1,0-1-1,0 1 1,1-1-1,-1 0 1,0 0-1,1 1 1,-1-1-1,1 0 1,-1 0 0,1 0-1,0 0 1,2 0-1,5 4 20,0-1 0,0 0 0,0-1 0,0 0 0,0 0 0,1-1 1,14 2-1,-13-4 127,61 0-267,-70 0 215,1 0 0,0 0 0,-1-1 0,1 1 0,-1-1 0,1 1 0,-1-1 0,1 0 0,-1 0 0,0 0 0,1-1 0,-1 1 0,0 0 0,0-1 1,0 0-1,0 1 0,0-1 0,0 0 0,-1 0 0,1 0 0,0 0 0,-1 0 0,2-3 0,-3 3 109,1 0 0,-1 1 1,0-1-1,0 0 0,0 1 0,0-1 0,0 0 0,0 0 0,0 1 0,-1-1 0,1 0 1,0 1-1,-1-1 0,0 0 0,1 1 0,-1-1 0,0 1 0,0-1 0,-2-1 0,-26-31-181,9 13 188,5 2-156,12 16-26,-1 0 0,1-1-1,0 1 1,0-1 0,1 0 0,-1 0 0,1 0-1,0 0 1,0-1 0,0 1 0,1 0 0,-2-7 0,5 9-26,0 1 0,0-1 0,1 1 0,-1 0 0,0 0 1,1 0-1,-1 0 0,1 0 0,-1 0 0,1 1 1,0-1-1,-1 1 0,1 0 0,0 0 0,4 0 0,-1 0 28,55-8-1004,1-6-3454,-15-5-2410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06.7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43 1537,'-75'-43'11296,"93"52"-10906,34 14-219,2-2 0,0-2 1,101 20-1,59 19-44,-22 13-47,205 108 0,-267-119 662,227 69 0,-112-44-502,568 177 544,-684-223-490,330 131-63,-428-158-221,51 19 92,159 35 1,92-5-5,69 16-118,-332-61 13,99 11 1,-65-21-5459,-86-6-909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08.2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1 346 3107,'208'-8'1548,"101"-28"5141,276-77-4212,83 51-2114,-427 56-490,139-6 137,730-5 465,-960 25-449,-144-6-995,-16 0 422,-19 2-243,-229-21-282,27-1 1306,-1682 88 700,1701-51-1109,-49 4 1245,-286 62 0,624-85-1353,-20 2 320,763-43-2457,-1-47 3329,297-24-97,-936 100 297,7-1-2971,-227 12-1592,-13-3-5653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22.007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0 2 9577,'0'0'1591,"11"0"-1111,15-2-203,0 2 0,1 1-1,-1 1 1,0 2 0,30 7 0,46 21-40,2-5 1,0-4-1,185 16 1,-198-30-99,-1 5 0,142 39 0,98 16 335,55-4-162,-177-27-298,109-5-3,-14-3 266,279 92-135,-224-42-129,-93-20 16,141 26-53,577 110 88,-183 1-10,-305-67 0,-35-7 244,-364-104-331,1-5-1,1-3 1,101-4 0,-187-8-2113,-3-3-1559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23.771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0 1 5669,'0'0'4212,"10"6"-4121,12 6-14,1-1-1,0-1 1,1 0-1,-1-2 1,37 8-1,177 4 481,-77-9-238,256 39-147,-292-29-80,162 49 1,43 24 628,181 59-203,498 140 683,-453-176-857,-127-29-69,429 79-67,-45-14-85,-488-90 66,160 24 156,-279-58-315,246 22 116,-336-48-40,-44-2 212,82 11 0,-131-7 368,-40-3-4169,-4-2-1161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26.846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62 150 3587,'0'0'1922,"-3"-9"-459,-5-26 288,-8-70 9748,15 141-7319,-10 64-3424,-2 26-930,3 92 868,10-218-672,0 1 1,1-1-1,-1 0 1,0 0-1,0 1 1,0-1-1,0 0 1,0 0-1,1 1 1,-1-1-1,0 0 1,0 0-1,0 1 1,1-1-1,-1 0 1,0 0-1,0 0 1,1 0-1,-1 1 1,0-1-1,1 0 1,-1 0-1,0 0 1,0 0-1,1 0 1,-1 0-1,0 0 1,1 0 0,-1 0-1,0 0 1,1 0-1,-1 0 1,0 0-1,0 0 1,1 0-1,-1 0 1,0 0-1,1 0 1,-1 0-1,0 0 1,0 0-1,1-1 1,-1 1-1,0 0 1,0 0-1,1 0 1,-1 0-1,0-1 1,0 1-1,1 0 1,-1 0-1,0-1 1,0 1-1,0 0 1,0 0-1,1-1 1,-1 1-1,0 0 1,0-1-1,0 1 1,17-17 872,12-22-233,-3-2-1,-1-1 0,37-88 0,-32 63-337,30-64-485,-68 152-14642,0-7 4553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27.205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12 1 17264,'0'0'7944,"-12"62"-7239,12-42-321,0-1-256,2-1-96,9-3-32,-1-4-96,3-3-673,0-2-192,4-2-480,1-3-289,3-1-896,-1 0-769,1 0-929,-1 0-1890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27.566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153 42 8904,'0'0'12711,"-8"-8"-11286,-27-21-512,34 28-889,0 0-1,0 1 0,0-1 1,-1 1-1,1 0 0,0-1 1,0 1-1,0 0 1,-1 0-1,1-1 0,0 1 1,0 0-1,-1 0 0,1 1 1,0-1-1,0 0 0,-1 0 1,1 0-1,0 1 0,0-1 1,0 1-1,-1-1 0,1 1 1,0-1-1,0 1 1,0 0-1,0 0 0,0-1 1,0 1-1,0 0 0,0 0 1,1 0-1,-2 1 0,-23 37 237,21-32-123,-1 1-14,0-1 99,0 1 0,1-1 0,0 1 0,0 0 0,1 0 0,0 0 0,0 0 0,1 0 0,-2 14 0,4-22-208,1 1 0,-1-1-1,0 1 1,0-1 0,0 1-1,1-1 1,-1 1-1,0-1 1,1 1 0,-1-1-1,0 0 1,1 1 0,-1-1-1,1 0 1,-1 1 0,1-1-1,-1 0 1,1 0-1,-1 1 1,0-1 0,1 0-1,-1 0 1,1 0 0,-1 0-1,1 0 1,0 0 0,-1 1-1,1-1 1,-1 0-1,1-1 1,-1 1 0,1 0-1,-1 0 1,1 0 0,-1 0-1,1 0 1,-1 0 0,1-1-1,-1 1 1,1 0-1,-1 0 1,0-1 0,1 1-1,-1 0 1,1-1 0,25-11 293,24-25-67,18-13-168,-63 47-79,1 0 0,-1 0 0,1 0 0,0 1 0,-1 0 0,1 0 0,0 0-1,0 1 1,1 0 0,6 0 0,-12 1 4,0 0 0,0 0 0,-1 1 0,1-1 0,0 1 0,0-1 0,0 1-1,0-1 1,-1 1 0,1 0 0,0-1 0,-1 1 0,1 0 0,0-1-1,-1 1 1,1 0 0,-1 0 0,1 0 0,-1-1 0,1 1 0,-1 0 0,0 0-1,1 0 1,-1 0 0,0 0 0,0 0 0,0 0 0,0 0 0,0 0 0,0 0-1,0 1 1,0 41 88,-1-30-80,1 31 48,1-44-50,-1 1 1,0-1-1,0 0 0,1 1 0,-1-1 0,0 0 1,1 1-1,-1-1 0,0 0 0,1 0 1,-1 1-1,1-1 0,-1 0 0,0 0 0,1 1 1,-1-1-1,1 0 0,-1 0 0,0 0 0,1 0 1,-1 0-1,1 0 0,-1 0 0,1 0 1,-1 0-1,1 0 0,-1 0 0,1 0 0,-1 0 1,0 0-1,1 0 0,-1 0 0,1-1 0,-1 1 1,0 0-1,1 0 0,-1 0 0,1-1 1,-1 1-1,0 0 0,1-1 0,0 0 0,17-8 131,13-19-37,18-13-50,-46 38-61,0 1-1,1 0 0,-1 0 1,1 0-1,-1 0 0,1 1 1,0-1-1,-1 1 0,1 0 1,0 0-1,6-1 0,-8 4 10,-1 0 0,0 0-1,0 1 1,-1-1 0,1 0-1,0 0 1,-1 0 0,1 1-1,-1-1 1,0 0 0,1 1-1,-1-1 1,0 0 0,0 1-1,-1-1 1,0 3 0,1-1 10,-2 21 120,0-2-2962,17-24-9495,-5-7 2750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28.248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144 1 16752,'0'0'8643,"-10"11"-8040,-4 6-398,1 2 0,0-1 0,2 2-1,0 0 1,1 0 0,1 1 0,-11 36 0,10-16 73,2 1 1,2-1 0,1 1-1,1 44 1,21-115 287,-6-1-503,-2-1 0,-2 0 1,0 0-1,-2-1 0,1-48 0,-18 99-399,10-10 310,0 0 1,0 0 0,1 0-1,0 1 1,1-1 0,-1 0-1,2 0 1,1 13-1,-1-19 27,-1 0 0,1-1 0,0 1 0,0 0 0,0-1 0,0 1 0,1-1 0,-1 1 0,1-1 0,-1 0 0,1 1 0,0-1 0,0 0 0,0 0 0,0 0 0,0-1 0,0 1 0,0 0 0,1-1 0,-1 1 0,1-1 0,-1 0 0,1 0 0,0 0 0,-1 0 0,1 0 0,0-1 0,-1 1 0,1-1 0,5 0 0,-3 0 31,1 0-1,-1-1 1,1 0 0,-1 0-1,0 0 1,1 0 0,-1-1-1,0 0 1,0 0 0,0-1-1,0 1 1,0-1 0,-1 0-1,1 0 1,-1-1-1,0 1 1,0-1 0,4-5-1,-3 4-13,-1-1 0,0 1 0,0-1 0,0 1 0,-1-1 0,0 0 0,0 0 0,0-1 0,-1 1 0,0-1 0,0 1 0,-1-1-1,0 0 1,1-9 0,-11 18-205,3 4 216,1 0-1,-1 0 1,1 0-1,0 1 1,1 0-1,0 0 1,0 0-1,0 0 1,1 0-1,0 1 1,1 0-1,-1 0 1,2 0-1,-1 0 1,1 0-1,0 0 1,0 10-1,2-17-20,-1 0-1,1 0 1,0 0-1,0 0 1,-1 0-1,1 0 1,0-1-1,0 1 1,0 0-1,0 0 1,0-1-1,0 1 1,0-1 0,0 1-1,0-1 1,0 1-1,0-1 1,0 1-1,0-1 1,0 0-1,1 0 1,-1 0-1,0 0 1,0 0 0,0 0-1,0 0 1,1 0-1,-1 0 1,0 0-1,0 0 1,0-1-1,2 0 1,38-12 175,-32 6-169,0 0 0,-1 0-1,0-1 1,0 0 0,-1 0-1,0-1 1,-1 0 0,9-14-1,-15 22-82,0 6 44,0 0 0,-1 0-1,1 0 1,-1 0 0,0 0 0,-1-1 0,1 1 0,-1 0 0,-4 8 0,2-3 25,-1 3-88,3-10 39,0 1 1,0 0-1,1 0 1,-1-1-1,1 1 0,0 0 1,0 1-1,0-1 1,0 0-1,1 0 1,0 0-1,0 0 1,0 1-1,0-1 1,2 8-1,6-9-5676,-2-5-1437,-2-9-3007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2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6118,'0'0'15502,"-24"56"-15502,-2-5-32,-4 5 193,4 1-129,2-7-32,9-8 0,0-12-32,7-6-385,3-12-1377,-3-10-544,3-4-1281,-5-22-1314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28.604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17 51 8808,'0'0'16880,"-17"-50"-15406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0.132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73 208 15439,'0'0'11696,"1"6"-11514,-1 6-136,0-1 1,0 1 0,-1-1-1,-1 1 1,0-1 0,0 0-1,-1 0 1,-5 13 0,1-5 180,0-1 1,-2 0 0,0 0 0,-15 21-1,138-198 366,-96 134-625,-12 25-126,-5 17 44,-10 40 94,5-40-2,1-1 0,-1 29 0,4-45 22,0 1-1,0-1 1,0 0 0,0 1-1,0-1 1,0 1-1,0-1 1,1 1-1,-1-1 1,0 1 0,0-1-1,0 0 1,0 1-1,1-1 1,-1 1 0,0-1-1,0 0 1,1 1-1,-1-1 1,0 0 0,1 1-1,-1-1 1,0 0-1,1 0 1,-1 1 0,1-1-1,-1 0 1,0 0-1,1 1 1,-1-1-1,1 0 1,-1 0 0,0 0-1,1 0 1,0 0-1,21-4 72,18-17 71,19-44-10,-55 61-110,0-1 0,0 0-1,-1-1 1,0 1 0,0-1 0,0 1 0,-1-1 0,1 0 0,-1 0 0,-1 0 0,2-11 0,-29 49-230,22-25 208,-2 1 53,1 0-1,0-1 0,0 2 1,1-1-1,0 0 0,0 1 1,1 0-1,1 0 0,-1 0 1,0 9-1,5-17-13,0-1-1,1 0 0,-1 0 1,0 0-1,1 0 1,-1 0-1,0 0 1,0 0-1,1-1 0,-1 0 1,0 1-1,0-1 1,0 0-1,3-1 1,8-6-3,-1-1 0,0 0 0,0-1 1,-1 0-1,0-1 0,10-13 0,35-32-103,-59 79-354,-15 12 437,13-28-7,1-1 0,1 2 0,-1-1 0,1 0 0,0 1 0,1-1 0,0 1 0,0 0 0,-1 10 1,4-17-7,-1 0 1,1-1 0,0 1 0,-1 0 0,1-1 0,0 1 0,-1-1 0,1 1 0,0-1 0,-1 1 0,1-1 0,0 0 0,0 1 0,0-1 0,0 0 0,-1 0 0,1 1 0,0-1 0,0 0 0,0 0 0,0 0 0,0 0 0,-1 0-1,1 0 1,0 0 0,0-1 0,1 1 0,28-4 110,-18-1-104,-1 0-1,1-2 1,-1 1 0,0-1 0,-1-1 0,0 0 0,0 0 0,0-1-1,-1 0 1,-1-1 0,1 0 0,7-13 0,-16 23-10,0 0 0,1 0 1,-1-1-1,0 1 0,0 0 0,1 0 0,-1-1 1,0 1-1,0 0 0,0 0 0,1-1 1,-1 1-1,0 0 0,0-1 0,0 1 1,0 0-1,0-1 0,0 1 0,0 0 1,0-1-1,0 1 0,0 0 0,0-1 0,0 1 1,0 0-1,0-1 0,0 1 0,0 0 1,0-1-1,0 1 0,0 0 0,0-1 1,0 1-1,-1 0 0,1 0 0,0-1 1,0 1-1,0 0 0,-1-1 0,-13 5-52,-16 14 4,25-13 53,0 0-1,1 1 1,-1-1-1,1 1 1,-5 9 0,9-14-9,-1 0 0,1 0 0,-1-1 0,1 1 0,-1 0 0,1 0 1,0 0-1,-1 0 0,1 0 0,0 0 0,0 0 0,0 0 1,0 0-1,0 0 0,0 0 0,0 0 0,0 0 0,0 0 0,0 0 1,0 0-1,1 0 0,-1 0 0,0 0 0,1 0 0,-1 0 1,1 0-1,-1 0 0,1 0 0,-1-1 0,1 1 0,0 0 0,-1 0 1,1-1-1,0 1 0,0 0 0,-1-1 0,1 1 0,0-1 1,0 1-1,0-1 0,0 1 0,0-1 0,0 0 0,0 1 0,1-1 1,23 6-14,0-2 1,0-1 0,1-1-1,38-2 1,-47 0 23,-14 0 1,0 0 0,-1 0-1,1 0 1,-1-1 0,1 1 0,-1-1 0,0 0 0,1 0 0,-1 0 0,1 0-1,-1 0 1,0 0 0,0-1 0,0 1 0,0-1 0,0 0 0,0 1 0,0-1-1,2-3 1,-1 0 76,0 0-1,0 0 1,0 0-1,0-1 1,-1 1-1,0-1 1,3-11-1,-1-6 227,-1 0 0,-1 0 0,-1-27 0,-1 50-309,0-1-26,0 0 0,0 0 0,0 0 1,-1 0-1,1 0 0,0 1 0,0-1 0,1 0 1,-1 0-1,0 0 0,0 0 0,0 0 0,0 1 0,1-1 1,-1 0-1,0 0 0,1 0 0,-1 1 0,1-1 1,-1 0-1,1 0 0,-1 1 0,1-1 0,0 0 1,-1 1-1,1-1 0,0 1 0,-1-1 0,1 1 0,0-1 1,0 1-1,-1-1 0,1 1 0,0 0 0,0 0 1,0-1-1,0 1 0,-1 0 0,1 0 0,0 0 1,0 0-1,0 0 0,0 0 0,0 0 0,0 0 0,-1 0 1,1 0-1,0 0 0,0 1 0,0-1 0,0 0 1,0 1-1,16 0 117,-4-1-180,0-1 0,1-1 0,-1 0 0,0 0-1,0-2 1,0 0 0,0 0 0,-1-1 0,20-11-1,-26 13 86,-1 0-1,1 0 0,-1-1 1,0 1-1,0-1 0,0-1 1,0 1-1,-1-1 0,0 1 1,0-1-1,0-1 0,-1 1 1,1 0-1,-1-1 0,-1 0 1,1 1-1,-1-1 0,0 0 1,0-1-1,-1 1 0,1 0 1,-1-10-1,-1 15-3,0 1 1,0 0-1,0-1 0,0 1 1,-1 0-1,1 0 0,0-1 0,0 1 1,-1 0-1,1 0 0,0 0 1,-1-1-1,1 1 0,0 0 0,0 0 1,-1 0-1,1 0 0,0-1 1,-1 1-1,1 0 0,0 0 1,-1 0-1,1 0 0,0 0 0,-1 0 1,1 0-1,-1 0 0,1 0 1,0 0-1,-1 0 0,1 0 0,0 1 1,-1-1-1,1 0 0,0 0 1,-1 0-1,1 0 0,0 0 0,0 1 1,-1-1-1,1 0 0,0 0 1,0 1-1,-1-1 0,-15 9-102,4 2 189,1 1 1,0 0-1,1 0 1,1 1-1,0 1 1,0-1-1,1 1 1,1 1-1,1-1 1,0 1-1,1 0 1,0 1-1,-4 29 0,8-43-72,1 0-1,-1 0 0,1 0 1,0 0-1,0-1 0,0 1 0,0 0 1,0 0-1,0 0 0,0 0 0,1 0 1,-1 0-1,1 0 0,-1 0 1,1-1-1,0 1 0,0 0 0,0-1 1,0 1-1,0 0 0,0-1 0,0 1 1,0-1-1,1 1 0,-1-1 0,0 0 1,1 0-1,-1 1 0,1-1 1,0 0-1,-1 0 0,1 0 0,0-1 1,0 1-1,-1 0 0,1-1 0,0 1 1,0-1-1,0 0 0,0 1 1,0-1-1,0 0 0,0 0 0,-1 0 1,1-1-1,2 1 0,3-1 19,0 0-1,0-1 0,0 0 1,0 0-1,-1 0 0,1-1 1,-1 0-1,1 0 0,-1-1 1,0 0-1,9-8 0,-1-2-40,-1-1-1,20-29 0,-22 29 10,-24 64-245,10-42 305,0 1 0,1-1-1,0 1 1,1-1 0,-2 15 0,3-21-60,0 0 0,0 0 0,0 0 0,0 0 0,0 0 0,1 1-1,-1-1 1,0 0 0,1 0 0,-1 0 0,0 0 0,1 0 0,0 0 0,-1 0 0,1 0 0,-1 0 0,1 0 0,0 0 0,1 1 0,0-2-54,-1 1-1,0-1 0,1 1 0,-1-1 0,1 1 0,-1-1 1,1 0-1,-1 0 0,1 0 0,-1 0 0,1 0 0,-1 0 1,1-1-1,-1 1 0,1 0 0,-1-1 0,1 1 0,-1-1 1,3-1-1,-1 1-448,0-1 0,0 0 0,0 0-1,0 0 1,0-1 0,0 1 0,-1-1 0,1 1 0,2-4 0,17-29-9257,-11 2-5053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0.476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26 0 18321,'-11'0'3139,"2"0"-833,3 0 449,6 1-1730,0 8-641,0 0-384,0 1 0,9 2-1089,6-2-2114,2 3-1313,-4-4-1730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0.965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79 125 11050,'0'0'10143,"-10"11"-8781,8-9-1370,-4 4 225,-1 1 0,1 0 0,1 0 1,-1 0-1,1 1 0,0 0 1,1 0-1,0 0 0,0 1 0,1-1 1,0 1-1,0 0 0,1 0 0,-2 18 1,5-26-178,-1 0 0,1 0 0,0 0-1,0 0 1,-1 0 0,1 0 0,0 0 0,0 0 0,0 0 0,0 0 0,0-1 0,0 1 0,0 0 0,0-1 0,0 1 0,0-1 0,0 1 0,1-1-1,-1 0 1,0 1 0,0-1 0,0 0 0,1 0 0,-1 0 0,0 0 0,0 0 0,0 0 0,1 0 0,-1 0 0,0 0 0,2-1 0,45-7 742,-26-4-746,1 0-1,-2-1 0,0-1 0,-1-1 0,0-1 0,-1-1 0,-1 0 1,0-2-1,-2 0 0,0-1 0,22-35 0,-24 19-148,-14 35 110,0 0 0,0 1 0,0-1 0,0 0 1,0 1-1,0-1 0,0 0 0,0 1 0,-1-1 1,1 1-1,0-1 0,-1 0 0,1 1 0,0-1 1,-1 1-1,1-1 0,0 1 0,-1-1 0,1 1 1,-1-1-1,1 1 0,-1 0 0,1-1 0,-1 1 1,1 0-1,-1-1 0,1 1 0,-1 0 0,0-1 1,1 1-1,-1 0 0,0 0 0,1 0 0,-1 0 0,1 0 1,-1 0-1,0 0 0,1 0 0,-1 0 0,0 0 1,1 0-1,-1 0 0,0 0 0,1 0 0,-1 1 1,1-1-1,-1 0 0,-1 1 0,-5 1 70,-1 1 1,1 0-1,-1 0 0,1 0 1,0 1-1,0 0 0,0 1 0,1-1 1,-1 1-1,1 0 0,-9 11 1,7-8 24,1 0 0,1 0 1,-1 0-1,1 1 1,1 0-1,-1 1 0,2-1 1,-6 15-1,8-16-91,0 0 0,0 0 0,1 0-1,0 0 1,0 0 0,1 1 0,0-1 0,0 0-1,1 0 1,4 16 0,-4-21 4,0 0-1,0 0 1,1 0-1,-1 1 1,1-2-1,-1 1 0,1 0 1,0 0-1,0 0 1,1-1-1,-1 1 1,1-1-1,-1 0 1,1 0-1,-1 0 1,1 0-1,0 0 1,0-1-1,0 1 1,0-1-1,0 0 1,1 1-1,-1-2 1,0 1-1,1 0 0,-1-1 1,0 1-1,6-1 1,159-1 91,-165 1-86,0 1-1,0-1 1,0 1-1,0 0 1,-1 0 0,1 0-1,0 1 1,0-1-1,-1 1 1,1-1 0,-1 1-1,1 0 1,-1 0-1,0 0 1,1 0 0,-1 0-1,0 1 1,0-1 0,-1 1-1,1-1 1,-1 1-1,1 0 1,-1-1 0,0 1-1,0 0 1,0 0-1,0 0 1,0 0 0,-1 0-1,1 0 1,-1 0-1,0 0 1,0 0 0,-1 5-1,1-7 12,0-1-1,0 0 0,0 0 0,0 0 0,0 1 1,0-1-1,0 0 0,-1 0 0,1 1 0,0-1 1,0 0-1,0 0 0,0 0 0,-1 1 1,1-1-1,0 0 0,0 0 0,0 0 0,-1 0 1,1 0-1,0 1 0,0-1 0,-1 0 1,1 0-1,0 0 0,0 0 0,-1 0 0,1 0 1,0 0-1,0 0 0,-1 0 0,1 0 0,0 0 1,0 0-1,-1 0 0,1 0 0,0 0 1,0 0-1,-1 0 0,1-1 0,0 1 0,0 0 1,-1 0-1,1 0 0,0 0 0,0 0 1,0 0-1,-1-1 0,1 1 0,0 0 0,0 0 1,0 0-1,0-1 0,-1 1 0,1 0 1,0 0-1,0-1 0,0 1 0,0 0 0,0 0 1,0-1-1,-14-13 232,3-11-279,0-1 0,2 0-1,0 0 1,-4-32 0,12 53-8,1 5 17,0-1 0,1 1 0,-1 0 0,0-1 0,1 1 0,-1-1 0,0 1 0,1-1 0,-1 1 1,1 0-1,-1-1 0,1 1 0,-1 0 0,1 0 0,-1-1 0,1 1 0,-1 0 0,1 0 0,-1 0 0,1 0 0,0 0 0,-1-1 0,1 1 0,-1 0 0,1 0 1,0 0-1,-1 1 0,1-1 0,-1 0 0,1 0 0,0 0 0,24 3-11,4 3-396,65 9 524,-32-16-7359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1.852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138 43 8456,'0'0'12006,"3"5"-11018,-1-3-903,1 0 1,-1 0-1,1 0 1,-1 0-1,1 0 1,0-1 0,0 1-1,-1-1 1,1 0-1,0 0 1,0 0-1,0 0 1,0 0-1,1-1 1,-1 1 0,0-1-1,0 0 1,0 0-1,0 0 1,1 0-1,-1-1 1,0 1 0,0-1-1,0 0 1,0 0-1,0 0 1,0 0-1,0 0 1,0-1-1,-1 1 1,1-1 0,0 0-1,-1 0 1,1 0-1,3-4 1,-5 5-42,0 0-1,-1 1 1,1-1 0,0 0-1,-1 0 1,1 1-1,0-1 1,-1 0 0,0 0-1,1 0 1,-1 0 0,1 0-1,-1 0 1,0 1 0,0-1-1,1 0 1,-1 0 0,0 0-1,0 0 1,0 0 0,0 0-1,0 0 1,0 0 0,-1 0-1,1 0 1,0 0 0,0 0-1,-1 0 1,1 0 0,0 0-1,-1 0 1,0-1 0,-1 1 22,0-1 1,0 1-1,0 0 1,-1-1 0,1 1-1,0 0 1,0 0-1,-1 1 1,1-1 0,-1 0-1,1 1 1,-4-1-1,-9 0 91,0 0-1,0 1 0,-16 2 0,21 0-144,0 0 1,0 0-1,1 1 1,-1 1 0,1-1-1,0 1 1,0 1-1,0 0 1,0 0-1,1 1 1,0 0 0,0 0-1,-12 14 1,19-19-9,1-1 0,-1 1-1,1 0 1,-1-1 0,1 1 0,0 0 0,-1-1 0,1 1 0,0 0 0,-1 0-1,1-1 1,0 1 0,0 0 0,0 0 0,0-1 0,0 1 0,0 0 0,0 0-1,0 0 1,0-1 0,0 1 0,0 0 0,1 0 0,-1-1 0,0 1 0,0 0-1,1-1 1,-1 1 0,0 0 0,1-1 0,-1 1 0,1 0 0,-1-1 0,1 1-1,2 1 7,-1-1-1,1 1 1,-1-1-1,1 0 1,-1 0-1,1 0 1,-1 0-1,1 0 1,0-1-1,3 1 1,6 1 102,0-1 0,1-1 0,19-2 0,-24 0 5,0 0-1,0-1 0,0-1 1,-1 1-1,0-1 0,1 0 1,-1-1-1,12-10 0,34-20-65,-50 34-63,0-1-1,0 1 1,0 0-1,1 0 1,-1 0-1,0 1 0,0-1 1,1 1-1,-1 0 1,0-1-1,1 1 1,-1 1-1,0-1 0,1 0 1,3 2-1,-6-1 11,0 0-1,0 0 0,0 0 0,-1 1 1,1-1-1,0 0 0,0 1 0,-1-1 1,1 0-1,-1 1 0,1-1 0,-1 1 1,0-1-1,1 1 0,-1-1 0,0 0 1,0 1-1,0-1 0,0 1 0,0-1 1,-1 2-1,-2 36 138,0-28-53,-1 1 0,0-1 0,-1-1-1,0 1 1,0 0 0,-1-1 0,-1 0 0,-12 15 0,18-26-31,1 1 1,-1-1 0,1 1-1,-1-1 1,1 1-1,0-1 1,-1 0 0,1 1-1,0-1 1,-1 0-1,1 1 1,0-1 0,0 0-1,0 1 1,-1-1 0,1 0-1,0 0 1,0 1-1,0-1 1,0 0 0,1 1-1,-1-1 1,0 0-1,0 0 1,0 1 0,0-1-1,1 0 1,-1 0-1,4-32-26,3-8 95,-6 29-109,0 1 0,2-1 0,-1 0 1,1 1-1,8-18 0,-10 27-21,0 1 0,1 0 0,-1 0 0,0 1 0,0-1 0,1 0 0,-1 0 0,0 1 0,1-1 0,-1 0 1,1 1-1,-1-1 0,1 1 0,-1 0 0,1 0 0,-1-1 0,1 1 0,-1 0 0,1 0 0,-1 0 0,3 1 0,38 4-191,-37-4 125,57 7-3241,-19-6-4748,-8-2-6258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3.254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126 79 17713,'0'0'6320,"0"14"-5978,0 293 742,-6-277-1146,5-30-39,1 1-1,0-1 1,-1 1 0,1-1-1,0 1 1,-1-1 0,1 1-1,0-1 1,-1 0 0,1 1-1,-1-1 1,1 0 0,-1 1-1,1-1 1,-1 0 0,1 0-1,-1 1 1,1-1 0,-1 0-1,1 0 1,-1 0 0,0 0-1,1 0 1,-1 0 0,1 0-1,-2 0 1,0-1-237,-1 0 0,1 0-1,-1-1 1,1 1 0,0-1 0,0 1 0,0-1 0,0 0-1,0 0 1,0 0 0,0 0 0,1 0 0,-1 0 0,1-1-1,-1 1 1,0-4 0,-11-18-1082,1-1 0,1 0 0,-12-46 0,20 57 1859,-1 0 0,2 0 0,0-1 0,1 0 0,0 1 0,1-1 0,1 1-1,4-26 1,-4 35-111,1 0 0,-1 0 0,2 0 0,-1 0 0,0 0 0,1 1 0,0-1 0,0 1 0,0 0 0,0 0 0,1 0-1,0 0 1,0 1 0,0-1 0,0 1 0,0 0 0,8-4 0,-4 3-29,1 0 0,0 1 1,-1 0-1,1 0 0,0 1 0,1 0 0,-1 1 0,0 0 1,18 0-1,-18 2-207,0-1-1,0 1 1,1 1 0,-1 0 0,-1 0-1,1 1 1,0 0 0,-1 0 0,1 1 0,7 5-1,-11-7-93,-1 1-1,0 0 1,0 0 0,0 1-1,0-1 1,-1 1-1,1 0 1,-1 0-1,0 0 1,0 1-1,0-1 1,-1 1 0,0-1-1,0 1 1,0 0-1,0 0 1,1 9-1,-2-7 11,0 0 1,-1 0-1,1 0 0,-2 0 0,1 0 0,-1 0 0,0-1 0,-1 1 0,1 0 0,-1 0 0,-5 9 0,-2 2 396,0-1 0,-20 26-1,19-30-59,1 0-1,1 0 1,0 1-1,1 0 0,-6 16 1,13-30-343,0 1-1,0-1 1,0 0 0,-1 1 0,1-1-1,0 1 1,0-1 0,0 1 0,0-1-1,0 1 1,0-1 0,0 1 0,0-1-1,0 0 1,1 1 0,-1-1-1,0 1 1,0-1 0,0 1 0,0-1-1,1 0 1,-1 1 0,0-1 0,0 1-1,1-1 1,-1 0 0,0 1 0,1-1-1,-1 0 1,0 1 0,1-1 0,-1 0-1,1 0 1,-1 1 0,0-1 0,1 0-1,-1 0 1,1 0 0,-1 0 0,1 0-1,-1 1 1,0-1 0,1 0-1,-1 0 1,1 0 0,-1 0 0,1 0-1,-1 0 1,1 0 0,-1-1 0,1 1-1,-1 0 1,0 0 0,1 0 0,-1 0-1,1 0 1,-1-1 0,1 1 0,29-11 120,-8-4-89,0-1 0,-1 0 0,-1-2 0,-1 0 1,0-1-1,-2-1 0,28-39 0,-38 44-6,-35 61-298,24-36 336,0 0 0,1 0 0,0 1 0,1-1 1,-2 15-1,3-23-39,1 0 0,0 0 0,0 0 0,0 0 0,0 0 0,0-1 0,0 1 0,0 0 0,1 0 0,-1 0 0,0 0 0,1-1 0,0 1 0,-1 0 0,1-1 0,0 1 0,0 0 0,0-1 0,0 1 1,0-1-1,1 1 0,-1-1 0,0 0 0,1 1 0,-1-1 0,0 0 0,1 0 0,0 0 0,-1 0 0,1 0 0,0-1 0,-1 1 0,1 0 0,0-1 0,0 1 0,-1-1 0,1 0 0,4 1 0,3-1 85,1-1 0,-1 0 0,1-1 0,-1 0 0,1 0 0,-1-1 0,0 0 0,0-1 0,0 1 0,0-2 0,-1 1 0,0-2 0,14-10 0,4-4-36,-2-2 0,39-44 0,-78 125-757,9-44 764,0 0 1,2 1-1,0 0 1,0-1 0,2 1-1,-2 23 1,5-38-111,-1 0 1,1 0 0,-1 0-1,1 0 1,0 0-1,0-1 1,-1 1 0,1 0-1,0 0 1,0-1-1,0 1 1,-1-1 0,1 1-1,0-1 1,0 1-1,0-1 1,0 1-1,0-1 1,0 0 0,0 1-1,0-1 1,0 0-1,0 0 1,0 0 0,0 0-1,0 0 1,1 0-1,-1 0 1,0 0 0,0-1-1,0 1 1,2-1-1,39-8-4382,-33 4 2240,0 0 1,0-1-1,-1 0 0,9-8 1,10-9-8389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3.734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107 313 14606,'0'0'9507,"-7"-1"-7985,4 0-1454,0 0 1,0 0-1,0 1 0,0-1 1,-1 1-1,1 0 0,0 0 1,0 0-1,0 0 1,0 0-1,0 1 0,0-1 1,0 1-1,0 0 0,0 0 1,0 0-1,0 1 0,0-1 1,1 0-1,-1 1 1,0 0-1,1 0 0,0 0 1,-1 0-1,1 0 0,0 0 1,0 1-1,0-1 0,0 1 1,0-1-1,1 1 0,-1 0 1,1-1-1,0 1 1,-2 6-1,2-7-49,0-1 1,0 1-1,1 0 0,-1 0 1,0 0-1,1 0 1,0-1-1,-1 1 0,1 0 1,0 0-1,0 0 0,0 0 1,0 0-1,0 0 1,0 0-1,1 0 0,-1 0 1,1-1-1,-1 1 0,1 0 1,0 0-1,-1 0 1,1-1-1,0 1 0,0 0 1,1-1-1,-1 1 0,0-1 1,0 0-1,1 1 1,-1-1-1,3 2 0,0-1 6,0-1 0,-1-1 0,1 1 0,0 0 0,0-1 0,0 0-1,0 0 1,0 0 0,-1 0 0,1 0 0,0-1 0,0 0 0,0 0 0,-1 0-1,1 0 1,4-3 0,7-2 17,-1-2-1,0 0 0,0-1 0,-1 0 1,0 0-1,-1-2 0,19-18 1,-13 8-6,0 0 0,-1-1 0,23-39 0,-33 47-9,0 0-1,-1 0 0,0-1 0,-1 0 0,4-25 1,-8 36-23,0-1 0,-1 1 0,0-1 0,0 0 0,0 1 0,0-1 0,-1 1 0,0-1 0,0 1 1,-2-7-1,2 9-8,0 0-1,0 0 1,0 0 0,-1 0 0,1 0 0,-1 0 0,1 1 0,-1-1 0,0 0 0,1 1 0,-1-1-1,0 1 1,0 0 0,0 0 0,0 0 0,0 0 0,0 0 0,0 0 0,-1 0 0,1 1 0,-4-1-1,-4-1 0,1 2-1,-1 0 0,0 0 1,0 0-1,1 1 0,-1 1 0,1 0 1,-1 0-1,1 0 0,0 2 1,0-1-1,0 1 0,0 0 0,0 1 1,1 0-1,0 0 0,0 1 1,0 0-1,1 0 0,0 1 0,0 0 1,1 0-1,0 1 0,0-1 0,1 2 1,-1-1-1,-6 17 0,11-22-3,0-1 0,0 1 0,0 0 0,0-1 0,1 1 0,0 0 0,-1-1 0,1 1 1,0 0-1,0 0 0,0-1 0,1 1 0,-1 0 0,1-1 0,-1 1 0,1 0 0,0-1 0,0 1 0,0-1 0,0 1 0,1-1 0,-1 0 0,1 1 0,-1-1 0,1 0 0,0 0 0,0 0 0,0 0 0,0 0 0,0-1 0,0 1 0,5 2 0,7 3-123,0 0-1,0-1 1,0 0-1,27 6 1,-10-4-260,-7 0 227,0 0 117,1 1 0,27 14 0,-46-20 51,0 0 0,0 1-1,0 0 1,-1 0-1,0 0 1,1 1-1,-1 0 1,-1 0 0,1 0-1,-1 1 1,0-1-1,0 1 1,3 7-1,-5-10 21,0 0 0,0 0 0,0-1 0,0 1 0,0-1 0,1 1 0,-1-1 0,1 0 0,4 3 0,12 3-1554,-2-13-4198,-17 0 1533,-1-9-2098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4.064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56 36 15791,'0'0'2819,"-56"-32"159,56 28-2113,19 4-833,13 0 225,3 0-161,10 8-481,2 4-4035,-1-1-7623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4.620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249 51 15983,'0'0'6646,"-7"-9"-4750,3 5-1778,0-1 1,0 1 0,0 0 0,0 0 0,-1 1-1,1-1 1,-9-3 0,11 6-106,-1 0 0,1 0 0,-1 0 0,0 0 1,1 1-1,-1-1 0,0 1 0,0 0 0,1-1 0,-1 1 0,0 1 0,0-1 0,1 0 1,-1 1-1,0-1 0,0 1 0,1 0 0,-1 0 0,1 0 0,-1 0 0,1 1 0,-1-1 1,-2 3-1,-3 1 1,1 1-1,0 0 1,1 0 0,0 0 0,-9 12-1,13-16-1,0 1-1,0 0 0,0-1 0,0 1 0,1 0 0,-1 0 0,1 0 0,0 0 1,0 1-1,0-1 0,0 0 0,1 0 0,-1 0 0,1 1 0,0-1 0,0 0 1,1 7-1,-1-9-7,1-1 1,0 1 0,-1 0 0,1-1 0,0 1-1,0-1 1,-1 1 0,1-1 0,0 1 0,0-1 0,0 0-1,0 1 1,0-1 0,0 0 0,0 0 0,0 1-1,0-1 1,-1 0 0,1 0 0,0 0 0,0 0-1,0 0 1,0-1 0,0 1 0,0 0 0,0 0-1,0-1 1,0 1 0,0 0 0,0-1 0,-1 1-1,1-1 1,1 0 0,30-15 173,-7-6-104,-21 18-85,0 0 0,0 0 0,1 0 0,-1 0 0,1 1 0,0-1 0,0 1 0,1 1-1,-1-1 1,7-2 0,-11 7-47,-1 0-1,1 0 0,0 0 0,0 0 1,-1 0-1,1 1 0,-1-1 0,0 0 1,0 0-1,1 0 0,-1 0 0,-1 0 1,1 1-1,-1 2 0,1 0 1,-4 66 680,-3 0 0,-30 126 0,9-57 240,5-45-594,21-89-124,0 0 1,0 0-1,0-1 0,-1 1 1,0-1-1,0 0 1,0 0-1,0 0 1,-1 0-1,0-1 1,0 1-1,0-1 0,-9 6 1,12-9-126,0 0 0,0 0 0,0-1 0,0 1 0,-1-1 0,1 1 0,0-1 0,0 0 0,0 1 0,-1-1 0,1 0 0,0 0 1,0 0-1,-1 0 0,1 0 0,0 0 0,0 0 0,-1 0 0,1-1 0,0 1 0,0 0 0,0-1 0,-1 1 0,1-1 0,0 1 0,0-1 0,0 1 0,-1-2 0,0 0 45,0-1-1,0 1 0,0-1 1,0 1-1,1-1 1,-1 0-1,1 0 0,0 0 1,-1 1-1,1-1 0,0-4 1,-3-10 188,1 0 0,1 0-1,0-19 1,2 35-250,-1-29-502,1 0 1,2 1-1,0 0 0,13-54 1,-12 72 261,0 1 1,0-1-1,1 1 1,1 0 0,0 0-1,0 0 1,1 1-1,0 0 1,1 0 0,0 1-1,0-1 1,1 1-1,0 1 1,0 0 0,1 0-1,12-7 1,49-20-9095,-34 19 1239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5.231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103 39 15567,'0'0'9689,"-9"-4"-8851,6 2-776,0 0 1,-1 0-1,1 1 1,0 0-1,-1 0 0,1 0 1,-1 0-1,1 0 0,-1 1 1,-5-1-1,7 2-23,-1-1-1,1 1 0,0 0 1,0-1-1,0 1 0,-1 0 1,1 1-1,0-1 0,0 0 1,1 0-1,-1 1 1,0-1-1,0 1 0,1 0 1,-1 0-1,1-1 0,-1 1 1,1 0-1,0 0 0,0 0 1,0 0-1,0 1 1,-1 3-1,0-4-15,1 1 0,0 0 0,0-1 0,0 1 0,1 0 0,-1-1 0,1 1 0,-1 0-1,1 0 1,0-1 0,0 1 0,0 4 0,1-5-19,-1-1 1,1 0-1,0 0 0,-1 0 0,1 0 0,0 0 0,0 0 0,-1 0 1,1 0-1,0 0 0,0-1 0,0 1 0,0 0 0,0 0 1,0-1-1,0 1 0,1-1 0,-1 1 0,0-1 0,0 1 0,0-1 1,1 0-1,-1 0 0,0 1 0,0-1 0,1 0 0,-1 0 0,0 0 1,0 0-1,2-1 0,14-1 1,-1 0-1,1-1 1,-1-1 0,0-1 0,0 0-1,0-1 1,-1-1 0,0-1 0,0 0-1,13-10 1,57-26-201,-84 43 173,0 1 0,-1-1 0,1 1 0,0 0 0,-1-1 0,1 1 0,0-1 0,0 1 0,-1 0 0,1 0-1,0-1 1,0 1 0,0 0 0,-1 0 0,1 0 0,0 0 0,0 0 0,0 0 0,-1 0 0,1 0 0,0 0 0,0 1 0,0-1 0,-1 0 0,1 0 0,0 1 0,0-1 0,-1 0 0,1 1 0,0-1 0,-1 1 0,1-1 0,0 1 0,0 26 41,-1-26-5,-1 1 0,1-1 0,-1 1 1,1 0-1,0-1 0,-1 1 0,1-1 1,0 1-1,0-1 0,0 1 0,0 0 0,1-1 1,-1 1-1,0-1 0,1 1 0,-1-1 1,1 1-1,-1-1 0,1 1 0,0-1 1,0 0-1,-1 1 0,1-1 0,0 0 1,0 1-1,0-1 0,1 0 0,-1 0 0,0 0 1,0 0-1,2 1 0,7-1-142,-1 1 0,1-1 0,0-1-1,-1 0 1,1 0 0,0-1 0,15-3 0,28-1-3039,-52 5 3163,-1 0 0,1 0 0,0 1 0,0-1 0,-1 1 0,1-1 1,0 1-1,-1-1 0,1 1 0,-1-1 0,1 1 0,0 0 0,-1-1 0,1 1 0,-1 0 0,0-1 0,1 1 1,-1 0-1,1-1 0,-1 1 0,0 0 0,0 0 0,1 0 0,-1-1 0,0 1 0,0 0 0,0 1 1,3 27 305,-3-26-252,20 296 3101,-20-288-3100,0 1-1,0-1 1,-1 0 0,-1 1-1,0-1 1,-6 20 0,7-29-14,1 0 0,-1 1 1,0-1-1,0 0 0,0 0 1,0 0-1,0 0 0,0 0 1,-1 0-1,1 0 0,0 0 0,-1 0 1,0-1-1,1 1 0,-1-1 1,0 1-1,0-1 0,0 0 1,0 1-1,0-1 0,0 0 1,-1 0-1,1-1 0,0 1 0,0 0 1,-1-1-1,1 1 0,0-1 1,-1 0-1,1 0 0,0 0 1,-1 0-1,1 0 0,0 0 1,-1-1-1,1 1 0,0-1 1,0 0-1,-1 1 0,-2-3 0,1 1 18,0-1-1,0 0 0,0 0 0,1 0 0,-1-1 0,1 1 0,-1-1 0,1 0 1,1 0-1,-1 0 0,0 0 0,1-1 0,0 1 0,0-1 0,-3-8 0,0-4-21,0-1 0,-5-34-1,8 40-51,1 0-1,0 0 0,1 0 0,0 0 0,1 0 1,0 0-1,6-22 0,-6 29-11,1-1 0,1 1 0,-1 0 0,1 0 0,0 1 0,0-1 0,1 0 0,-1 1 0,1 0 0,0 0 0,0 0 0,0 0 0,1 1 0,-1 0 0,1-1 0,0 2 0,0-1 0,10-4 0,80-22-4437,-54 18 792,11-4-3407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2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76 15535,'-12'4'2098,"11"-4"-2082,-17 7 357,0 0 0,0 1 0,-17 12-1,31-18-337,-1 1-1,1-1 1,0 1 0,0 1-1,0-1 1,0 0-1,1 1 1,-1 0 0,1 0-1,0 0 1,0 0-1,1 0 1,-1 1 0,1-1-1,0 1 1,0 0-1,0 0 1,1-1 0,-2 10-1,3-13-41,0 1 0,1-1 0,-1 0 0,1 1 0,-1-1 0,1 0 0,-1 0 0,1 0 0,0 1 0,0-1 0,-1 0 0,1 0 0,0 0 0,0 0 0,0 0 0,0 0 0,0-1 0,0 1 0,0 0 0,1 0 0,-1-1 0,0 1 0,0-1 0,1 1 0,-1-1 0,0 0 0,1 1 0,-1-1 0,0 0 0,1 0 0,-1 0 0,0 0 0,1 0 0,-1 0 0,2 0 0,53-4 99,-45 1-42,-1 0 0,0-1-1,0 0 1,0 0 0,-1-1 0,0-1 0,1 1 0,-2-1 0,15-13-1,-16 13-1,-1 0-1,0 0 1,-1 0-1,1-1 1,-1 1-1,0-2 1,-1 1-1,0 0 1,0-1-1,0 1 1,-1-1-1,4-16 1,-7 22-32,1 0 0,-1 0 0,0 0 0,1 0-1,-1 0 1,0 0 0,-1-1 0,1 1 0,0 0 0,0 0 0,-1 0 0,1 0 0,-1 0 0,0 0 0,0 0 0,0 0 0,0 0 0,0 0 0,0 0 0,0 1 0,0-1 0,-1 0 0,1 1 0,-2-2 0,-1 1-71,1 0 0,0 0 0,-1 1 0,1-1 0,-1 1 0,1 0 1,-1 0-1,0 0 0,1 0 0,-1 1 0,0 0 0,-6 0 0,0 0-251,0 1-1,0 0 1,0 0-1,0 2 1,0-1-1,0 1 1,1 0-1,0 1 1,-16 8-1,19-8 39,0 1 0,1 0-1,0-1 1,0 2 0,0-1-1,0 0 1,1 1-1,0 0 1,0 0 0,1 0-1,0 1 1,0-1 0,0 1-1,1 0 1,0 0-1,0 0 1,0 0 0,1 0-1,0 0 1,1 0 0,0 9-1,-1 23-2843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6.054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86 163 15663,'0'0'10597,"-8"-7"-10229,3 3-350,4 2-15,-1 0-1,0 1 0,0-1 1,0 1-1,-1-1 0,1 1 0,0 0 1,0-1-1,-1 1 0,1 0 1,-4 0-1,5 1-3,-1 0-1,1 1 1,-1-1 0,1 1 0,0-1 0,-1 1-1,1-1 1,0 1 0,0 0 0,-1 0-1,1 0 1,0-1 0,0 1 0,0 0 0,0 1-1,0-1 1,0 0 0,0 0 0,0 0-1,1 0 1,-1 1 0,0-1 0,1 0 0,-1 1-1,1-1 1,-1 1 0,1-1 0,-1 3 0,-2 5 2,0 0 1,1 0-1,0 0 1,-1 13 0,3-21 5,-1 0 0,1 1 0,0-1 0,0 1 0,0-1 1,0 1-1,0-1 0,0 1 0,0-1 0,0 1 0,1-1 0,-1 1 1,1-1-1,-1 1 0,1-1 0,-1 0 0,1 1 0,0-1 0,0 0 1,-1 1-1,1-1 0,0 0 0,0 0 0,0 0 0,1 0 0,-1 0 0,0 0 1,0 0-1,0 0 0,1-1 0,-1 1 0,0 0 0,3 0 0,6 0 74,1-1-1,-1 0 0,0-1 0,1 0 0,-1-1 0,0 0 0,0 0 0,0-1 0,0 0 0,-1-1 1,1 0-1,-1-1 0,0 0 0,0 0 0,14-12 0,2-2-35,-1 0 1,-1-2-1,40-47 0,-60 63-86,26-33 177,-28 36-231,1-1-1,-1 1 0,0 0 1,1-1-1,-1 1 0,0-1 1,-1 1-1,1-1 0,0 1 1,-1-1-1,1 1 0,-1-1 1,0 0-1,0-3 0,-20 16-1030,10 0 1166,0 0 1,0 1-1,1 0 1,0 1-1,1 0 1,-12 23-1,16-28 40,1 0 0,0 0-1,0 1 1,0-1 0,1 1-1,0 0 1,1 0 0,-1 0-1,2 0 1,-1 0 0,1 0-1,0 0 1,3 15-1,-2-20-62,0 0-1,1 0 0,0 0 1,-1-1-1,1 1 0,0 0 1,1-1-1,-1 0 0,0 1 0,1-1 1,-1 0-1,1 0 0,-1 0 1,1 0-1,0-1 0,0 1 0,0-1 1,0 0-1,0 0 0,0 0 1,1 0-1,-1 0 0,0-1 0,0 1 1,1-1-1,5 0 0,0 0 21,-1 0 0,1 0-1,-1 0 1,1-1-1,-1-1 1,1 0 0,-1 0-1,0 0 1,11-6 0,-11 4-8,0-1 1,-1 0-1,1 0 1,-1-1-1,0 0 1,8-10 0,-12 12-39,0 1 0,0-1 0,0 0 0,-1 0 1,0 0-1,0 0 0,0 0 0,0 0 0,0-1 0,-1 1 1,0-1-1,0 1 0,0-1 0,0-4 0,-1 8-6,0 1 0,0 0 0,-1-1 0,1 1 0,0-1 0,0 1 0,0-1 0,-1 1 0,1 0 0,0-1 0,-1 1 0,1 0 0,0-1 0,-1 1 0,1 0 0,0-1 0,-1 1 0,1 0 0,0 0 0,-1 0 0,1-1 0,-1 1 0,1 0 0,-1 0 0,1 0-1,-1 0 1,1 0 0,0 0 0,-1 0 0,1 0 0,-1 0 0,1 0 0,-1 0 0,1 0 0,-1 0 0,1 0 0,-1 0 0,1 0 0,-1 0 0,1 1 0,0-1 0,-1 0 0,1 0 0,-1 0 0,1 1 0,0-1 0,-1 0 0,1 1 0,-23 15-135,21-14 146,0 1 1,0 0-1,1-1 0,-1 1 0,1 0 1,0 0-1,-1 0 0,1 0 0,1 0 0,-1 1 1,0-1-1,1 0 0,0 0 0,-1 0 1,1 1-1,0-1 0,1 0 0,-1 0 0,1 0 1,0 4-1,1-4 9,0 0-1,-1 0 1,1-1-1,0 1 1,1-1 0,-1 1-1,0-1 1,1 0 0,-1 0-1,1 0 1,-1 0-1,1-1 1,0 1 0,0-1-1,0 0 1,4 2 0,11 2-12,1-1 0,-1 0 0,0-2-1,1 0 1,27-1 0,-40-1-15,2 0-26,0 0 0,0 0 0,0-1 0,0 0 0,0 0 0,11-4 0,-17 5 96,-1-1 1,1 0-1,-1 0 0,1 0 1,-1 0-1,0 0 0,1 0 1,-1 0-1,0-1 1,1 1-1,-1 0 0,0-1 1,0 1-1,0-1 0,0 1 1,-1-1-1,1 1 0,0-1 1,-1 0-1,1 1 1,-1-1-1,1 0 0,-1 0 1,0 1-1,0-1 0,0 0 1,0 0-1,0 1 0,0-1 1,0 0-1,-1 0 1,1 1-1,0-1 0,-1 0 1,-1-2-1,-24-64 844,20 57-846,1 0 0,0 0 0,1 0 0,1-1 0,-1 0 0,2 1 0,-3-21 0,6 31-59,-1 0 1,1 1-1,-1-1 1,1 1 0,0-1-1,-1 0 1,1 1-1,-1-1 1,1 1-1,0-1 1,-1 1-1,1 0 1,0-1-1,0 1 1,-1 0-1,1-1 1,0 1-1,0 0 1,0 0-1,-1 0 1,1 0-1,0 0 1,0 0-1,0 0 1,0 0-1,-1 0 1,1 0-1,0 0 1,0 0-1,0 1 1,-1-1-1,1 0 1,1 1 0,34 8-785,-34-9 662,96 26-5764,-39-17 411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6.397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0 1 16464,'0'0'6502,"11"61"-5093,-5-23-576,2 2-193,-5 2-447,3-2-129,-4-5-256,3-4-1314,-5-6-1761,0-7-961,0-8-2082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6.848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15 209 11691,'-3'-8'3155,"1"3"-2845,0 1-1,1 0 1,-1-1 0,1 1-1,0-1 1,0 1-1,0-1 1,1 0 0,0 1-1,0-1 1,0 0 0,0 1-1,1-1 1,0 1-1,0-1 1,0 1 0,0-1-1,1 1 1,0-1 0,0 1-1,0 0 1,0 0-1,1 0 1,-1 0 0,7-6-1,2 1-77,0 0-1,1 1 1,0 0-1,1 1 1,0 1-1,0 0 1,0 1-1,1 0 1,0 1 0,0 0-1,0 1 1,0 1-1,0 0 1,1 1-1,-1 1 1,1 0-1,-1 1 1,16 2-1,-25-2-235,0 0-1,-1 0 1,1 0-1,-1 0 1,0 1-1,1 0 0,-1 0 1,0 0-1,0 0 1,0 1-1,0-1 1,-1 1-1,1 0 1,-1 0-1,1 0 1,-1 1-1,0-1 1,0 1-1,-1 0 1,1 0-1,-1 0 1,0 0-1,0 0 1,0 0-1,0 1 1,-1-1-1,0 1 0,0-1 1,0 1-1,0-1 1,-1 1-1,0 0 1,0-1-1,0 1 1,0 0-1,-1-1 1,0 1-1,0-1 1,0 1-1,0-1 1,-1 0-1,0 1 1,0-1-1,0 0 1,-4 6-1,-2 1 89,-1-1 0,0 0 1,-1 0-1,0-1 0,0 0 0,-1-1 0,0 0 0,0-1 1,-1 0-1,0-1 0,0 0 0,-24 7 0,43-5-5311,23 12 3146,-24-15 1537,5 1 476,5 5-102,0 0 0,0 1 0,18 19 1,-31-29 255,-1 1 1,1 0-1,0 0 1,-1 0-1,0 0 1,0 0-1,0 0 1,0 1-1,0-1 1,-1 1-1,1 0 1,-1-1-1,0 1 1,0 0-1,-1-1 1,1 1-1,-1 0 1,0 0-1,1 0 1,-2 0-1,1 0 1,0-1-1,-2 8 1,0-8 162,0 0 1,0 0-1,-1 0 1,1-1 0,0 1-1,-1 0 1,0-1-1,1 0 1,-1 1-1,0-1 1,0 0 0,0-1-1,-1 1 1,1 0-1,0-1 1,-1 0-1,1 0 1,-6 1-1,-6 2 735,-1 0 0,-29 1-1,34-4-818,0-1-1,0 0 0,0-1 0,0 0 0,0-1 0,0 0 0,-19-7 0,25 7-372,1 0 1,-1-1-1,1 1 0,0-1 0,-1 0 0,1 0 0,1 0 1,-7-6-1,8 6-229,0 0-1,0 1 1,0-1 0,0 0 0,0-1 0,1 1-1,-1 0 1,1 0 0,0-1 0,0 1 0,0-1-1,1 1 1,-1-6 0,1 8 96,0 0 0,-1 0-1,1 0 1,0 0 0,0 0 0,0 0 0,1 0-1,-1 0 1,0 0 0,0 0 0,0 0-1,1 0 1,-1 0 0,1 0 0,-1 1-1,1-1 1,-1 0 0,1 0 0,-1 0 0,1 0-1,0 1 1,-1-1 0,1 0 0,1 0-1,15-9-6400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7.177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142 138 18385,'0'0'8793,"6"-10"-8681,-1 1-80,0 0 1,-1 0 0,0 0-1,0-1 1,2-13 0,-5 21-33,0 0-1,-1 0 1,0 1 0,1-1 0,-1 0 0,0 0 0,0 0 0,0 0 0,0 0 0,0 0 0,-1 0 0,1 1 0,0-1-1,-1 0 1,0 0 0,1 0 0,-1 1 0,0-1 0,0 0 0,0 1 0,0-1 0,0 0 0,0 1 0,-1-1 0,1 1-1,0 0 1,-1 0 0,1-1 0,-1 1 0,1 0 0,-1 0 0,0 0 0,1 0 0,-1 1 0,0-1 0,0 0 0,0 1-1,1-1 1,-1 1 0,0 0 0,0 0 0,0-1 0,-3 2 0,1-2 0,-1 1 1,0 1-1,1-1 1,-1 1-1,0 0 1,1 0-1,-1 0 0,1 1 1,0-1-1,-1 1 1,1 0-1,0 1 1,0-1-1,0 1 0,0-1 1,0 1-1,1 1 1,0-1-1,-1 0 1,1 1-1,0-1 1,-3 6-1,1-2 35,1 1 0,0-1 1,0 1-1,0-1 0,1 1 0,0 0 0,1 1 1,0-1-1,0 0 0,1 1 0,-1 13 0,2-20-28,0 0-1,0 0 1,1 0-1,-1 1 1,1-1-1,-1 0 0,1 0 1,0 0-1,-1 0 1,1 0-1,0-1 1,0 1-1,0 0 1,1 0-1,-1 0 0,0-1 1,1 1-1,-1-1 1,1 1-1,3 1 1,-1 0 16,0-1 1,0 0 0,0 0-1,1 0 1,-1 0 0,1-1-1,-1 0 1,1 0 0,6 0-1,-3 0 9,0 0-1,0-1 0,-1 0 0,1-1 1,0 0-1,0 0 0,-1 0 1,1-1-1,-1 0 0,1-1 1,13-6-1,10-18-1759,-17 3-2988,-7 3-2224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8.110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164 219 12139,'0'0'4212,"-2"-9"-389,1 3-3266,-1 0 0,-1-1 0,1 1 1,-1 1-1,0-1 0,0 0 0,-1 1 1,-4-6-1,7 9-512,-1 1 1,1-1 0,0 1-1,-1 0 1,1-1-1,-1 1 1,1 0-1,-1 0 1,0 0 0,1 0-1,-1 0 1,0 1-1,0-1 1,0 0 0,1 1-1,-1 0 1,0-1-1,0 1 1,0 0-1,0 0 1,0 0 0,0 0-1,0 0 1,0 0-1,1 1 1,-1-1 0,0 1-1,0-1 1,0 1-1,0 0 1,1-1 0,-1 1-1,0 0 1,1 0-1,-1 1 1,1-1-1,-1 0 1,1 0 0,-2 3-1,-4 2 30,1 0 0,0 1 1,1 0-1,0 0 0,0 0 0,0 1 0,1-1 0,0 1 0,1 0 0,0 1 1,0-1-1,0 0 0,-1 13 0,4-20-66,0 0 1,0 0-1,0 0 0,0 1 1,0-1-1,0 0 1,1 0-1,-1 1 0,0-1 1,1 0-1,-1 0 1,1 0-1,-1 0 0,1 0 1,0 0-1,-1 0 0,1 0 1,0 0-1,0 0 1,0 0-1,0 0 0,0 0 1,0-1-1,0 1 0,0 0 1,0-1-1,0 1 1,0-1-1,0 1 0,0-1 1,0 1-1,1-1 1,-1 0-1,0 0 0,0 1 1,1-1-1,-1 0 0,0 0 1,0 0-1,0-1 1,2 1-1,4 0 38,0 0 1,0-1-1,0 1 1,0-2-1,0 1 1,9-3-1,-1-4-11,-1 0 1,0-1-1,0 0 1,-1-1 0,0 0-1,-1-1 1,0-1-1,-1 0 1,0 0-1,0-1 1,-2-1-1,0 0 1,0 0-1,-1 0 1,-1-1-1,-1 0 1,0-1-1,6-26 1,-11 41-54,-1-1 1,1 1 0,-1-1-1,0 1 1,1 0-1,-1-1 1,0 1-1,0-1 1,0 1-1,0-1 1,-1 1 0,1-1-1,0 1 1,-1-1-1,1 1 1,-1 0-1,1-1 1,-1 1-1,-1-2 1,2 3 0,-1-1 1,0 1-1,0 0 0,1 0 1,-1 0-1,0 0 1,0 0-1,0 1 0,1-1 1,-1 0-1,0 0 1,0 0-1,1 1 0,-1-1 1,0 0-1,0 1 1,1-1-1,-1 1 0,1-1 1,-1 1-1,0-1 0,1 1 1,-1-1-1,0 2 1,-6 5-29,0 0 0,1 1-1,-1 0 1,-5 11 0,5-7 86,0 1 0,2 0 0,-1 0 0,2 0-1,-1 0 1,2 1 0,0-1 0,1 1 0,0 0 0,1 0-1,0 21 1,2-33-28,-1 1-1,1-1 1,0 1-1,0-1 1,0 1-1,0-1 1,0 0-1,1 1 1,-1-1-1,1 0 1,-1 0-1,1 0 1,0 0-1,0 0 1,0 0-1,0-1 1,0 1 0,0-1-1,0 1 1,1-1-1,-1 0 1,0 0-1,1 0 1,-1 0-1,1 0 1,-1-1-1,1 1 1,-1-1-1,1 1 1,0-1-1,-1 0 1,1 0-1,0 0 1,4-1-1,1 0 46,0 1-1,0-1 1,0-1-1,0 0 0,0 0 1,0 0-1,-1-1 1,1 0-1,-1 0 0,10-7 1,-11 6-59,-1 0 0,1-1 0,-1 0 0,0 0 0,-1 0 0,1-1 0,-1 1 0,0-1 0,0 0 0,-1 0 0,1-1 0,-1 1 0,-1-1 0,1 1 0,2-14 0,-26 46-566,19-20 574,-8 33 199,10-38-201,0 0 0,0 0 0,-1-1 0,1 1 0,0 0 0,0 0 0,0 0 0,0-1 0,0 1-1,1 0 1,-1 0 0,0 0 0,0-1 0,0 1 0,1 0 0,-1 0 0,0-1 0,1 1 0,-1 0 0,1-1 0,-1 1 0,1 0 0,-1-1 0,1 1 0,-1-1-1,1 1 1,0-1 0,-1 1 0,1-1 0,0 1 0,-1-1 0,1 0 0,0 1 0,0-1 0,-1 0 0,1 0 0,0 1 0,0-1 0,0 0 0,-1 0 0,3 0-1,6-1 44,-1 0-1,1 0 0,0-1 0,0 0 0,-1 0 0,1-1 0,-1-1 0,0 1 0,0-1 0,9-6 0,-12 7-55,0 0-1,0-1 0,0 1 1,-1-1-1,1-1 1,-1 1-1,0 0 1,0-1-1,0 0 1,-1 0-1,0 0 1,0 0-1,0 0 0,0-1 1,-1 0-1,2-6 1,-4 12 3,0 0 0,0 0 0,1 0 0,-1 0 1,0 0-1,0-1 0,0 1 0,0 0 0,0 0 0,0 0 1,0 0-1,0-1 0,0 1 0,0 0 0,0 0 0,0 0 1,0-1-1,0 1 0,0 0 0,0 0 0,0 0 0,0 0 1,0-1-1,0 1 0,0 0 0,0 0 0,0 0 0,0-1 0,0 1 1,0 0-1,0 0 0,0 0 0,-1 0 0,1 0 0,0-1 1,0 1-1,0 0 0,0 0 0,0 0 0,-1 0 0,1 0 1,0 0-1,0 0 0,0 0 0,0-1 0,-1 1 0,1 0 1,0 0-1,0 0 0,-1 0 0,-9 7-302,-9 16-100,17-19 427,0-1 0,1 0 0,-1 0 0,1 0 0,0 1 1,0-1-1,0 1 0,1-1 0,-1 1 0,1-1 0,0 1 0,0-1 0,0 1 0,0-1 0,1 1 0,1 6 0,-1-8-5,1 0 0,-1 0 1,1 0-1,-1 0 0,1-1 0,0 1 1,0-1-1,0 1 0,0-1 0,0 0 0,0 1 1,0-1-1,0 0 0,1 0 0,-1-1 0,0 1 1,1 0-1,-1-1 0,0 1 0,1-1 1,-1 0-1,1 0 0,-1 0 0,0 0 0,4-1 1,5 1-33,0-1 1,1-1-1,-1 0 1,0 0-1,0-1 1,0 0-1,0-1 1,-1-1-1,0 1 1,1-2-1,-2 1 1,1-1-1,-1-1 1,0 0-1,0 0 1,0-1 0,-1 0-1,-1 0 1,13-17-1,-15 13-297,-10 11-128,-13 15 170,15-8 304,-1-1 0,1 1-1,0-1 1,1 1 0,-1 0-1,1 0 1,0 0 0,-1 12 0,2-16-74,1-1 1,0 1 0,0-1 0,0 1-1,0 0 1,0-1 0,0 1-1,1-1 1,-1 1 0,0-1 0,1 1-1,0-1 1,-1 1 0,1-1 0,0 1-1,-1-1 1,1 1 0,0-1 0,0 0-1,0 0 1,0 1 0,0-1-1,1 0 1,-1 0 0,0 0 0,1 0-1,-1-1 1,0 1 0,1 0 0,-1 0-1,1-1 1,-1 1 0,1-1 0,-1 1-1,1-1 1,-1 0 0,1 0-1,3 1 1,52-2-7108,-25-8 315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39.015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83 1 12684,'0'0'9919,"-5"10"-8414,-9 23-212,1 0 0,2 1 0,1 0 1,-6 44-1,10-38-906,1 0-1,2 0 1,5 73 0,-2-108-356,1-1-1,-1 0 0,1 0 1,0 0-1,1 0 1,-1 0-1,1 0 1,-1 0-1,1 0 1,5 5-1,-7-8-23,0-1-1,1 1 1,-1-1 0,0 0 0,1 1-1,-1-1 1,0 0 0,1 1-1,-1-1 1,1 0 0,-1 1-1,1-1 1,-1 0 0,1 0 0,-1 0-1,1 0 1,-1 1 0,1-1-1,-1 0 1,1 0 0,-1 0 0,1 0-1,-1 0 1,1 0 0,-1 0-1,1 0 1,-1-1 0,1 1-1,-1 0 1,1 0 0,0 0 0,0-2-1,1 1 1,-1-1 0,1 1 0,-1-1 0,0 1 0,0-1 0,0 0 0,0 1 0,0-1-1,0 0 1,0 0 0,0 0 0,0-2 0,4-13-126,0 0-1,-2 0 1,3-21-1,-5 31 70,0 1 0,-1 0-1,0-1 1,0 1 0,0 0-1,-1 0 1,0-1 0,0 1-1,-1 0 1,1 0 0,-2 0 0,-2-6-1,5 11 30,0 0-1,-1 0 1,1 0-1,-1 0 1,0 1-1,1-1 1,-1 0-1,1 0 1,-1 1-1,0-1 0,0 0 1,0 1-1,1-1 1,-1 1-1,0-1 1,0 1-1,0-1 1,0 1-1,0 0 1,0-1-1,0 1 1,-1 0-1,1 0 10,0 0 0,0 1 0,1-1 0,-1 0 0,0 1 0,0-1 0,1 1 0,-1-1 0,0 1 0,1-1 0,-1 1 0,1-1 0,-1 1 0,0 0 0,1-1 0,0 1 0,-1 0 0,1 0 0,-1-1-1,1 2 1,-2 2 8,1 0 0,-1-1-1,1 1 1,0 0 0,1 0-1,-1 0 1,1 0 0,0 0-1,0 0 1,0 5 0,1-5 7,1-1 1,-1 1 0,1-1-1,-1 0 1,1 1 0,0-1-1,1 0 1,-1 0 0,0 0-1,1-1 1,0 1 0,-1-1-1,1 1 1,0-1 0,0 0-1,0 0 1,1 0 0,-1 0-1,0-1 1,1 1 0,-1-1-1,1 0 1,0 0 0,-1 0-1,5 0 1,13 2 45,0 0 0,0-2 0,24 0 0,-34-1-41,7-1 36,0 0 0,0-1-1,0-1 1,0-1 0,28-9 0,-37 10-37,0 0 1,0-1-1,0-1 0,-1 1 0,1-1 1,-1-1-1,0 1 0,-1-1 0,1-1 1,-1 1-1,-1-1 0,9-11 0,-15 18-204,6 30 192,-4-27 19,1-1 1,0 0 0,-1 0 0,1 0 0,0 0 0,0 0 0,0-1-1,0 1 1,0-1 0,0 0 0,1 0 0,-1 0 0,0 0 0,1-1-1,-1 1 1,0-1 0,1 0 0,-1 0 0,1 0 0,5-1 0,7 0-31,0-1 1,0-1 0,16-4 0,43-20-1011,-55 18 48,1 1 0,0 2 0,25-6 0,-45 12 953,0 1 0,-1-1 1,1 0-1,-1 0 1,1 1-1,-1-1 0,1 1 1,-1-1-1,1 0 1,-1 1-1,1-1 0,-1 1 1,1-1-1,-1 1 1,0-1-1,1 1 0,-1-1 1,0 1-1,0 0 1,1-1-1,-1 1 0,0-1 1,0 1-1,0 0 0,0-1 1,1 1-1,-1 0 1,0-1-1,0 1 0,0-1 1,-1 1-1,1 0 1,0-1-1,0 1 0,0 0 1,-1 0-1,-2 36 888,1-26-730,1 0-2,1-1 0,-1 1 0,2 0 1,0 0-1,0-1 0,0 1 0,2-1 0,-1 1 0,1-1 1,1 0-1,0 0 0,0 0 0,9 14 0,1-1-309,-1 0-1,19 48 0,-29-62 147,0 0-1,-1 0 0,0 0 0,0 0 1,0 1-1,-2-1 0,1 0 0,-1 1 1,0-1-1,-1 1 0,-3 16 0,1-19 36,0-1-1,0 0 0,0 0 0,-1-1 0,0 1 0,0-1 0,0 1 0,-1-1 0,-9 7 0,12-9 65,0-1 0,-1 0-1,1 0 1,-1 0 0,1 0-1,-1 0 1,0 0-1,0-1 1,0 0 0,0 1-1,0-1 1,0 0 0,0 0-1,0-1 1,-1 1-1,1-1 1,0 1 0,0-1-1,-1 0 1,1 0 0,0-1-1,-5 0 1,7 0-16,-1-1 0,1 1 0,-1-1-1,1 1 1,-1-1 0,1 0 0,0 0 0,0 1 0,0-1 0,0 0 0,0 0-1,0 0 1,0 0 0,1 0 0,-1 0 0,1-1 0,0 1 0,-1 0 0,1-4-1,-2-50 81,2 47-110,1-12-51,0 1 0,1-1 1,1 1-1,0 0 0,2 0 0,1 0 1,9-22-1,-12 33-66,2 0-1,-1 0 1,1 0 0,0 1 0,1 0 0,0 0-1,0 1 1,1-1 0,0 1 0,0 1 0,0-1-1,1 1 1,0 1 0,0-1 0,1 1 0,0 1-1,11-5 1,61-14-8648,-40 10-2248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0.274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20 116 15022,'-1'-1'138,"0"1"0,0 0 0,0 0-1,0-1 1,0 1 0,0-1 0,0 1 0,1-1 0,-1 1-1,0-1 1,0 1 0,0-1 0,1 0 0,-1 0-1,0 1 1,1-1 0,-1 0 0,0 0 0,1 0-1,-1 1 1,1-1 0,0 0 0,-1 0 0,1 0 0,0 0-1,-1 0 1,1 0 0,0 0 0,0-2 0,0 1-18,1 0 1,0 0-1,0 1 1,-1-1-1,1 0 1,0 0-1,1 1 0,-1-1 1,0 0-1,0 1 1,1-1-1,-1 1 1,4-3-1,3-2 140,1 0 0,0 0 1,0 1-1,18-7 0,-17 8-119,0 1 0,1 0 0,-1 1 0,1 0 1,-1 0-1,16 1 0,-24 1-134,1 0 1,-1 0-1,1 0 0,-1 0 1,0 1-1,1-1 1,-1 1-1,0 0 0,1-1 1,-1 1-1,0 0 0,0 0 1,0 1-1,0-1 0,0 0 1,0 1-1,0-1 0,0 1 1,-1 0-1,1-1 1,0 1-1,-1 0 0,1 0 1,-1 0-1,0 0 0,0 0 1,0 0-1,0 1 0,0-1 1,0 0-1,-1 0 0,1 1 1,0 3-1,0 17 293,0 0 0,-2-1 0,-4 31 0,-1 29-165,6-82-133,0 1 1,0-1 0,0 0-1,0 1 1,0-1 0,0 0-1,0 1 1,0-1-1,0 1 1,0-1 0,0 0-1,1 1 1,-1-1 0,0 0-1,0 1 1,0-1 0,1 0-1,-1 1 1,0-1-1,0 0 1,1 0 0,-1 1-1,0-1 1,0 0 0,1 0-1,-1 1 1,0-1 0,1 0-1,-1 0 1,0 0-1,1 0 1,-1 0 0,1 1-1,-1-1 1,0 0 0,1 0-1,0 0 1,19-5 613,14-17 622,-23 10-1032,0 0 0,-1-1 0,-1 0 0,0-1 0,-1 0 0,0 0 0,-1-1 0,-1 0 0,0 0 0,-1-1 0,-1 1 0,0-1 0,-1 0 0,1-27 0,-4 43-212,0-1-1,0 1 0,0 0 0,0 0 0,0-1 0,0 1 0,0 0 1,0-1-1,-1 1 0,1 0 0,0 0 0,0-1 0,0 1 0,0 0 1,0 0-1,-1-1 0,1 1 0,0 0 0,0 0 0,0-1 0,-1 1 1,1 0-1,0 0 0,0 0 0,-1 0 0,1-1 0,0 1 0,-1 0 1,1 0-1,0 0 0,0 0 0,-1 0 0,1 0 0,0 0 0,-1 0 0,1 0 1,0 0-1,-1 0 0,1 0 0,0 0 0,-1 0 0,1 0 0,0 0 1,0 0-1,-1 0 0,1 0 0,0 0 0,-1 1 0,1-1 0,0 0 1,0 0-1,-1 0 0,1 1 0,0-1 0,-1 0 0,-13 15-340,12-11 173,1 1 1,0-1-1,0 0 0,1 0 0,-1 0 0,1 1 0,0-1 1,0 0-1,1 1 0,-1-1 0,1 0 0,0 0 1,2 7-1,-1-6-417,1-1 1,-1 1-1,1-1 0,0 0 1,0 0-1,1 0 1,-1 0-1,1 0 0,0-1 1,0 0-1,0 1 0,0-1 1,1-1-1,-1 1 1,10 3-1,-3-2-548,-1 0 1,1-1-1,0 0 0,0-1 0,0 0 1,0-1-1,0 0 0,0 0 0,0-1 1,0-1-1,1 0 0,20-5 1,-28 4 1684,1 0 0,-1 0 0,0 0 0,0 0 0,-1-1 0,1 0 1,0 1-1,-1-1 0,0-1 0,5-5 0,-6 8-20,0-1 1,-1 0-1,0 0 0,1 0 1,-1 0-1,0 0 0,0 0 1,0 0-1,0-1 0,0 1 1,-1 0-1,1-1 0,-1 1 1,0 0-1,1-1 0,-1 1 1,0 0-1,0-1 0,0 1 1,-1-1-1,1 1 0,-2-4 1,2 6-440,0-1 1,-1 1-1,1-1 1,-1 1-1,1-1 0,-1 1 1,1-1-1,-1 1 1,1-1-1,-1 1 1,0 0-1,1-1 1,-1 1-1,1 0 1,-1 0-1,0 0 1,1-1-1,-1 1 1,0 0-1,1 0 0,-1 0 1,0 0-1,1 0 1,-1 0-1,0 0 1,1 0-1,-1 0 1,0 0-1,1 1 1,-1-1-1,0 0 1,1 0-1,-1 1 1,1-1-1,-1 0 0,0 1 1,1-1-1,-1 1 1,1-1-1,-1 0 1,0 2-1,-22 17 708,20-15-550,-1 0 0,1 0-1,0 0 1,0 1 0,1-1 0,-1 1 0,1-1-1,0 1 1,0 0 0,0 0 0,1 0 0,0 0-1,-1 6 1,2-11-231,1 1 0,-1-1 0,0 1 0,1 0 0,-1-1 0,1 0 0,-1 1 0,1-1 0,-1 1 0,1-1 0,-1 1 0,1-1 0,-1 0 0,1 1 0,-1-1 0,1 0 0,-1 0-1,1 0 1,0 1 0,-1-1 0,1 0 0,0 0 0,-1 0 0,1 0 0,-1 0 0,1 0 0,0 0 0,-1 0 0,1 0 0,1-1 0,22-1 178,-6-3-34,0 0 0,-1-1 1,28-14-1,-32 14-262,0 0 0,0 0 0,0 1 1,0 1-1,1 0 0,0 1 0,26-2 0,-38 5 88,-1 0 0,1 0 1,-1 0-1,1 0 0,-1 0 0,1 1 0,-1-1 0,1 1 0,-1-1 0,1 1 0,-1 0 0,0-1 1,1 1-1,-1 0 0,0 0 0,0 0 0,0 0 0,1 0 0,-1 0 0,0 0 0,0 0 0,-1 1 0,1-1 1,0 0-1,1 3 0,10 42 40,-12-42-11,0 0-1,1 0 1,0 0 0,0 0-1,0 0 1,0-1-1,0 1 1,1 0-1,-1 0 1,1-1-1,0 1 1,0-1-1,4 5 1,-3-7 9,-1 0 1,1 0 0,0 0-1,-1 0 1,1 0-1,0 0 1,0-1 0,0 1-1,-1-1 1,1 0-1,0 0 1,0 0 0,0 0-1,0-1 1,0 1-1,-1-1 1,1 1 0,0-1-1,0 0 1,-1 0 0,4-2-1,29-14-1295,-5-1-4062,-21 12 1394,6-3-5797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0.695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0 1 13229,'0'0'4580,"13"50"-2146,-5-18-1217,-3 7-384,1 3-256,3 2-385,-3-4-96,-3-2 0,3-9-32,0-2-64,-1-9-32,1-5-256,-6-8 64,-8-18-10058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1.068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 87 15727,'0'0'9225,"59"-22"-7656,-10 14-384,11-4-576,5-2-353,6 1-160,-2 3-64,-9 5-32,-6 2-1089,-13 3-1922,-15 0-1345,-16 8-929,-10 0-7175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1.413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0 52 12107,'0'0'12396,"88"-22"-11211,-41 10-64,1 3-448,10 4-641,-4 2-64,2 3-2370,-7 0-1730,-12 0-3620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14253,'0'0'353,"-12"5"811,-1 2-843,1 1 0,-1 0 0,1 1 0,-17 15 0,24-19-245,1-1 0,-1 1 1,1 0-1,0 0 0,0 1 0,1-1 0,-1 1 0,1 0 0,0 0 1,1 0-1,0 0 0,0 0 0,0 0 0,0 1 0,0 7 1,2-13-65,1 0-1,-1 0 1,0 1 0,0-1 0,1 0 0,-1 0 0,1 0 0,-1 1 0,1-1 0,-1 0 0,1 0 0,0 0 0,0 0 0,-1 0 0,1 0 0,0 0 0,0 0 0,0-1 0,0 1 0,0 0 0,0 0-1,0-1 1,0 1 0,1-1 0,-1 1 0,0-1 0,0 1 0,0-1 0,1 0 0,-1 1 0,0-1 0,0 0 0,1 0 0,-1 0 0,0 0 0,1 0 0,-1 0 0,0-1 0,0 1 0,3-1-1,3 0 233,0 0-1,0 0 1,0 0-1,1-1 1,-2-1-1,9-2 1,-6 0 36,0-1 0,0 0 1,0 0-1,-1 0 0,8-9 1,-13 12-155,0 0 0,0 0 1,-1 0-1,1 0 1,-1-1-1,0 1 1,0-1-1,0 1 0,0-1 1,0 0-1,-1 0 1,0 0-1,0 0 1,0 0-1,1-6 1,-2 9-111,0 0 1,0 0-1,-1 0 1,1 0-1,0 0 1,0 0 0,-1 0-1,1 0 1,0 0-1,-1 0 1,1 0-1,-1 0 1,1 0 0,-1 0-1,1 1 1,-1-1-1,0 0 1,1 0-1,-1 1 1,0-1 0,0 0-1,0 1 1,1-1-1,-3 0 1,-29-5-731,23 6-80,0 1 1,0 0-1,-1 0 1,1 1-1,-10 4 1,-13 8-3558,7 0-1345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1.802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36 5 11275,'0'0'4729,"-5"12"-2305,-2 6-1437,1 0 1,0 0-1,-4 28 0,9-39-652,1 1 0,-1-1 0,1 0-1,0 1 1,1-1 0,2 12 0,-3-16-284,1-1-1,0 1 1,0 0 0,0 0 0,0-1-1,1 1 1,-1-1 0,1 1 0,-1-1 0,1 0-1,0 0 1,0 1 0,0-1 0,0-1 0,0 1-1,1 0 1,3 2 0,-5-3 11,0 0 0,1-1 0,-1 1 0,0-1 0,0 1 0,0-1 0,0 1 0,0-1 0,1 0 0,-1 1 0,0-1 0,0 0 0,0 0 0,1 0 0,-1 0 0,0 0 1,0 0-1,0-1 0,1 1 0,-1 0 0,0-1 0,0 1 0,0 0 0,0-1 0,0 1 0,1-1 0,0 0 0,-1-1-14,1 0 0,0 0 0,-1-1 0,1 1 0,-1 0 0,0 0-1,1-1 1,-1 1 0,0-1 0,-1 1 0,1-1 0,0-2 0,2-12-27,-1 1 1,-1-1-1,-1-19 0,0 27 75,0 3-110,0 0-1,-1 0 1,0 0-1,0 0 1,-1 0-1,0 0 1,0 1 0,-4-10-1,5 12-8,0 1 0,-1 0-1,1 0 1,0 0 0,-1 0 0,1 0-1,-1 0 1,0 0 0,1 1-1,-1-1 1,0 1 0,0-1-1,0 1 1,0 0 0,0 0 0,-1-1-1,1 1 1,0 1 0,0-1-1,-1 0 1,1 1 0,-1-1 0,-3 1-1,6 0 19,-1 0 0,1 0 0,-1 0 0,1 0-1,-1 0 1,1 1 0,-1-1 0,1 0-1,-1 1 1,1-1 0,-1 0 0,1 1 0,-1-1-1,1 0 1,0 1 0,-1-1 0,1 1 0,0-1-1,-1 1 1,1-1 0,0 1 0,0-1 0,-1 1-1,1-1 1,0 1 0,0-1 0,0 1 0,0-1-1,0 1 1,0-1 0,0 1 0,0 0 0,0-1-1,0 1 1,0-1 0,0 1 0,0-1 0,0 1-1,1 0 1,-1 1-9,0-1 0,0 1 0,1 0 0,-1-1 0,1 1-1,-1 0 1,1-1 0,0 1 0,0-1 0,-1 1 0,1-1 0,0 1 0,2 0 0,1 2-280,1-2 1,-1 1 0,1 0 0,0-1 0,0 0 0,0 0 0,1-1 0,-1 1-1,0-1 1,10 1 0,60 0-6999,-49-3 2834,23 1-7649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2.173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105 266 10794,'0'0'6310,"-11"4"-4308,3 0-1486,-1 0 0,1 1 0,0 0 0,0 0 0,-9 8 0,14-11-223,0 1-1,0 1 1,0-1 0,0 0-1,1 1 1,-1-1 0,1 1 0,0 0-1,0 0 1,0 0 0,0 0-1,1 0 1,0 0 0,0 0-1,0 1 1,-1 6 0,2-10-271,0 0-1,0 0 1,0 0 0,1 0 0,-1 0-1,0 0 1,0 0 0,0 0 0,1 0 0,-1 0-1,1 0 1,-1 0 0,1-1 0,-1 1-1,1 0 1,-1 0 0,1 0 0,0-1 0,-1 1-1,1 0 1,0 0 0,0-1 0,-1 1-1,1-1 1,0 1 0,0-1 0,1 1 0,36 5 333,-28-6-292,0-1-1,0 0 0,0-1 1,-1 0-1,14-4 1,107-65 86,-130 71-157,1-1 0,-1 1 0,1-1-1,0 1 1,0 0 0,-1-1 0,1 1 0,0 0 0,-1-1-1,1 1 1,0 0 0,0 0 0,0 0 0,-1 0 0,1 0-1,0 0 1,0 0 0,0 0 0,-1 0 0,1 0 0,0 0-1,0 0 1,-1 1 0,1-1 0,0 0 0,0 0 0,-1 1-1,1-1 1,0 1 0,-1-1 0,1 1 0,0-1 0,0 1-1,7 27 264,-8-26-214,0 0-1,0 0 0,0 0 1,0 0-1,0 0 0,1 0 0,-1 0 1,1 0-1,-1-1 0,1 1 1,0 0-1,0 0 0,-1 0 1,1-1-1,0 1 0,1-1 0,-1 1 1,0-1-1,0 1 0,1-1 1,-1 1-1,1-1 0,-1 0 1,1 0-1,2 1 0,56 5-1252,-40-7-3293,0-1-1,32-5 0,-30-1-303</inkml:trace>
  <inkml:trace contextRef="#ctx0" brushRef="#br0" timeOffset="1">667 0 19603,'0'0'1046,"-5"9"-107,-3 7-377,0 0 0,1 0 0,1 1-1,1 0 1,1 0 0,0 0-1,1 1 1,-1 22 0,3-9 176,1 65 636,0-89-1327,1-1-1,0 1 1,1-1-1,0 0 0,-1 0 1,2 1-1,-1-1 1,1-1-1,0 1 0,0 0 1,8 10-1,-9-15-22,0 1 1,-1 0-1,1-1 0,0 0 1,0 1-1,0-1 0,0 0 0,0 0 1,0 0-1,1 0 0,-1 0 1,0-1-1,0 1 0,1-1 1,-1 1-1,0-1 0,1 0 0,-1 0 1,1 0-1,-1 0 0,0 0 1,1-1-1,-1 1 0,0-1 1,0 1-1,1-1 0,-1 0 0,0 0 1,0 0-1,0 0 0,0-1 1,0 1-1,0 0 0,0-1 1,0 1-1,1-3 0,10-7 126,-2 0 1,1 0-1,17-25 0,-27 33-155,17-23-289,-1 0 1,-1-1-1,18-42 0,-34 68 71,-1 1-1,0 0 1,0 0-1,0 0 1,0-1 0,0 1-1,0 0 1,0 0-1,0-1 1,0 1-1,0 0 1,-1 0-1,1 0 1,0-1-1,0 1 1,0 0-1,0 0 1,0 0-1,0-1 1,0 1-1,0 0 1,-1 0-1,1 0 1,0 0-1,0-1 1,0 1-1,0 0 1,-1 0 0,1 0-1,0 0 1,0 0-1,0 0 1,-1 0-1,1-1 1,0 1-1,0 0 1,0 0-1,-1 0 1,1 0-1,0 0 1,0 0-1,-1 0 1,1 0-1,0 0 1,0 0-1,0 0 1,-1 0-1,1 0 1,0 0-1,0 1 1,-1-1 0,1 0-1,0 0 1,0 0-1,0 0 1,0 0-1,-1 0 1,1 1-1,0-1 1,0 0-1,-1 0 350,-13 4-8918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2.515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 0 9897,'0'0'10538,"13"60"-8296,2-47-416,0-1-929,5-3-609,-5-1-224,11-4-704,-5-4-2531,0 0-2403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3.045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0 39 16143,'0'0'6449,"0"11"-5840,2 35 396,2 1 0,17 76 1,-12-109-789,1-20-229,4-24-385,-8-51-18,-6 75 469,0-1 0,0 0-1,0 0 1,-1 1 0,-1-1 0,1 0-1,-1 1 1,0 0 0,-5-12-1,0 14 950,4 15-627,3-9-339,0 0 0,0 0 1,0 0-1,1 0 0,-1 0 0,0 0 1,1 0-1,-1 0 0,1 0 1,0 0-1,1 3 0,3 0 4,1-1 0,-1 0 0,1 0 0,0-1 0,0 1 0,0-1 0,0 0 0,0-1 0,1 0 0,0 0 0,-1 0 0,1-1 0,0 0 0,-1 0 0,1-1 0,11 0 0,-9 0 84,0 0 1,1-1 0,-1 0-1,0 0 1,0-1 0,-1 0-1,1-1 1,0 0 0,-1 0 0,1-1-1,14-9 1,-16 7-12,0 1 1,-1-2-1,1 1 0,-1-1 1,7-10-1,-11 14-112,0 1-1,-1-1 1,1 0-1,-1 0 1,1 0-1,-1 0 1,0 0-1,0 0 1,0 0-1,-1 0 1,1 0-1,-1 0 1,0-1 0,0 1-1,0 0 1,0 0-1,0 0 1,-1-4-1,0 5-10,0 1 0,0 0 0,0-1 0,0 1 0,0 0-1,-1 0 1,1 0 0,0 0 0,-1 0 0,1 0 0,0 0 0,-1 0 0,1 1-1,-1-1 1,1 0 0,-1 1 0,0-1 0,1 1 0,-1 0 0,1 0-1,-1-1 1,0 1 0,1 0 0,-1 0 0,-1 1 0,-3-1-5,0 0 0,1 0-1,-1 1 1,1 0 0,-1 0 0,-7 3 0,9-3 32,0 1 0,1 0 0,-1 0 1,1 1-1,0-1 0,0 1 0,0 0 0,0 0 1,0 0-1,0 0 0,1 0 0,0 1 0,-1-1 1,1 1-1,0-1 0,1 1 0,-1 0 0,1 0 1,0 0-1,0 0 0,0 0 0,0 0 0,0 6 1,1-6 1,0-1 1,0 0-1,0 0 1,0 0-1,1 0 1,-1 0-1,1 0 1,0 0-1,0 0 1,0 0 0,0 0-1,1 0 1,-1 0-1,1-1 1,0 1-1,0-1 1,0 1-1,0-1 1,0 0 0,0 1-1,0-1 1,1 0-1,-1 0 1,1-1-1,0 1 1,-1-1-1,1 1 1,0-1 0,0 0-1,0 0 1,4 1-1,5 0-26,0-1 0,0 0 0,0-1 1,1 0-1,-1 0 0,0-2 0,0 0 0,0 0 0,0-1 0,-1 0 0,1-1 0,-1 0 0,0-1 0,0-1 0,0 1 0,-1-2 0,1 1 1,-2-2-1,1 1 0,-1-1 0,0-1 0,-1 1 0,0-1 0,0-1 0,-1 0 0,8-13 0,-19 33 25,0 0 0,1 0-1,1 1 1,-1-1 0,1 1-1,1 0 1,0 0 0,1 12 0,0-20-11,0 1 0,0-1 0,0 0 0,0 0 0,0 1 0,1-1 1,0 0-1,-1 0 0,1 0 0,0 0 0,1 0 0,-1 0 1,0 0-1,1 0 0,0 0 0,0-1 0,0 1 0,0-1 0,0 1 1,0-1-1,0 0 0,1 0 0,-1 0 0,1 0 0,0 0 1,0 0-1,-1-1 0,1 0 0,0 1 0,0-1 0,0 0 0,1 0 1,-1-1-1,6 2 0,-5-2-220,0 0 0,-1 1 0,1-1 0,0-1-1,0 1 1,0 0 0,0-1 0,-1 0 0,1 0 0,0 0 0,4-2 0,-5 1-386,-1 0 1,1 0-1,-1 1 1,0-1-1,0-1 1,0 1-1,0 0 1,0 0-1,0-1 0,2-4 1,10-20-6471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3.436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 0 19731,'0'0'7911,"24"54"-9192,-7-36-2371,-2-2-2049,5-1-5445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8:43.762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142 343 13613,'0'0'3972,"-12"4"-625,1-2-2786,-2 1 367,-1 1 0,1 0 1,-18 8-1,28-10-693,0-1 1,0 1-1,1-1 0,-1 1 0,0 0 0,0 0 1,1 0-1,-1 0 0,1 1 0,0-1 1,0 0-1,0 1 0,0 0 0,0 0 0,0-1 1,1 1-1,-1 0 0,1 0 0,0 0 0,0 1 1,-1 5-1,2-8-207,0 0 1,1 1 0,-1-1 0,1 0-1,-1 0 1,1 0 0,-1 0 0,1 0-1,0 0 1,-1 0 0,1 0-1,0 0 1,0 0 0,0-1 0,-1 1-1,1 0 1,0-1 0,0 1 0,0 0-1,0-1 1,1 1 0,-1-1-1,0 1 1,0-1 0,0 0 0,0 0-1,0 1 1,1-1 0,-1 0 0,0 0-1,0 0 1,0 0 0,0 0-1,3-1 1,48-1 360,-50 1-363,15-2 34,0-1 1,0 0-1,-1-1 1,1-1-1,-1-1 1,0-1-1,21-13 0,-8 3-62,-2-1-1,49-45 0,-73 61-4,16-15-28,0-1 1,26-35-1,-40 48 16,-2 0 0,1 1 0,-1-1-1,0-1 1,0 1 0,0 0 0,-1-1 0,0 1 0,0-1 0,-1 0 0,0 1 0,0-1 0,-1 0 0,1 0 0,-2-12-1,-1 14-23,1 1 0,-1 0 0,0 0 0,0 0 0,0 0 0,0 0 0,-1 1 0,1-1 0,-1 1 0,0-1 0,0 1 0,0 0 0,-1 0 0,1 1 0,-1-1 0,0 1 0,1-1 0,-1 1 0,0 0 0,0 0 0,-1 1 0,1 0 0,0-1 0,0 1 0,-1 1 0,-5-2 0,-4 0-38,-1 0 1,1 1 0,-1 0-1,1 2 1,-1-1 0,1 2-1,-15 2 1,20-1 81,0 0-1,0 0 1,0 1-1,0 0 1,1 0 0,-15 10-1,20-12 20,0 0-1,-1 1 1,2-1-1,-1 1 1,0-1-1,0 1 1,1 0 0,0 0-1,-1 0 1,1 1-1,0-1 1,1 0-1,-1 1 1,0-1-1,1 1 1,0 0 0,0-1-1,0 1 1,0 6-1,1-9-17,0 1 0,1 0 0,0-1 0,-1 1 0,1-1 0,0 1 0,-1-1 0,1 0 0,0 1 0,0-1 0,0 0 0,1 1 0,-1-1 0,0 0 0,0 0 0,1 0-1,-1 0 1,0 0 0,1 0 0,-1-1 0,1 1 0,-1 0 0,1-1 0,-1 1 0,1-1 0,0 1 0,1-1 0,55 11-82,-46-10-18,17 3-544,0 0 0,0 2 0,-1 1 0,47 19-1,-68-24 672,-1 1-1,0 0 0,0 1 0,0-1 1,-1 1-1,1 1 0,-1-1 0,0 1 0,0-1 1,0 1-1,-1 1 0,0-1 0,0 1 1,0-1-1,-1 1 0,0 0 0,0 1 1,0-1-1,-1 0 0,0 1 0,0-1 0,0 1 1,-1 0-1,0 0 0,0 13 0,-2-8 251,0-1 1,-1 1-1,0 0 0,-1-1 0,0 1 0,0-1 0,-8 16 1,-26 36-1729,29-55-3387,2-5-4677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08.76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1759 7911,'0'0'10651,"4"-3"-10550,2 0-93,0 0 0,1 1-1,-1 0 1,1 0 0,0 1 0,-1-1-1,1 1 1,0 1 0,10-1 0,77 6 4,-34-1 37,50-3 8,-1-5 0,147-25 0,677-200 79,-441 95-91,-85 41-34,196-53 10,-209 28 39,382-108-56,29 36-4,146-22 64,39-45 305,-768 206 105,-23 6-169,-188 40-75,-10 1-3994,-1-1-1793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10.06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1705 5894,'0'0'4169,"11"-3"-3731,685-157 3881,-332 86-4309,625-131 413,-420 90-392,1777-416 2232,-2151 482-2303,1717-404 1148,-1484 373-953,-403 72-929,-26 2-1511,-14-2-1281,-16-5-3646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14.64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13 68 5221,'0'-67'18866,"0"82"-18306,-13 372 3615,16-387-3355,4-7-448,6-11-11,67-183 109,-64 179-725,-9 23 60,-4 14 63,-3 158 138,0-172-2,0-1 1,0 1-1,-1-1 1,1 0-1,0 1 1,0-1-1,0 1 1,0-1-1,0 1 1,0-1-1,0 1 1,0-1-1,0 0 1,1 1-1,-1-1 1,0 1-1,0-1 1,0 1-1,0-1 1,1 0-1,-1 1 1,0-1-1,0 0 1,1 1-1,-1-1 1,0 0-1,1 1 1,-1-1-1,0 0 1,1 1-1,-1-1 1,0 0-1,1 0 1,-1 0-1,1 1 1,-1-1-1,0 0 1,1 0-1,-1 0 1,1 0-1,0 0 1,20-12 203,14-26-7,-29 32-192,5-8 17,0-1 0,-1 0 0,0 0 0,-1-1 0,12-30 0,-39 147-501,16-90 491,0-6 15,0 0-1,1 0 1,0 1-1,0-1 0,1 0 1,-1 1-1,1-1 0,0 1 1,2 10-1,-2-16-19,1 1-1,-1-1 0,1 1 1,0-1-1,0 1 1,-1-1-1,1 0 0,0 1 1,-1-1-1,1 0 1,0 1-1,0-1 0,0 0 1,-1 0-1,1 0 0,0 0 1,0 0-1,0 0 1,0 0-1,-1 0 0,1 0 1,0 0-1,0 0 1,0 0-1,0-1 0,23-6 291,-11-2-252,-1 0 0,0-1 0,0 0 0,-2-1 0,1 0 0,-1-1-1,-1 0 1,0 0 0,0-1 0,-2 0 0,1-1 0,8-24 0,-40 138-743,22-93 695,0 0 0,0 1 0,1-1 0,0 0 0,0 0 0,1 1 0,0-1 0,0 0 0,2 14 0,0-20-55,-1 0-1,1 0 0,0 0 1,-1 0-1,1-1 0,0 1 1,-1-1-1,1 1 0,0-1 1,0 1-1,0-1 0,-1 0 1,1 0-1,0 0 1,0 0-1,2-1 0,12 0-4476,-5 1-4492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15.27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111 49 11787,'0'0'4810,"1"-8"-2637,3-25-476,-4 25-458,-18 126 1070,-5 43-353,18-106-1214,3 1 0,5 60 0,6-82-25,-9-33-678,0 0 0,1 1 0,-1-1 0,1 0 0,-1 0 0,1 1 0,0-1 0,0 0 0,-1 0 0,1 0 0,0 0 0,0 0 0,0 0 0,0 0 0,0 0 0,0 0 0,0 0 0,0-1 0,1 1 0,-1 0 0,2 0 0,-2-3 6,0 0 0,0 0-1,0 0 1,0 0 0,-1-1 0,1 1-1,-1 0 1,1 0 0,-1-1 0,0 1-1,0 0 1,0-1 0,0 1 0,0 0-1,-1 0 1,0-3 0,1-1 6,-2-13-107,-1 0 0,-1 0 1,-1 0-1,0 0 1,-1 1-1,-1 0 0,-1 0 1,-1 1-1,0 0 1,-1 0-1,-18-22 0,19 27 330,12 7-22,21 6 5,-13 0-303,30 5-93,36 2-67,-28-11-6143,-48 0 1656,-1-6-2209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3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21 185 13389,'0'-22'1227,"-1"-1"0,0 0-1,-2 0 1,0 1 0,-9-30 0,12 125-581,10 105-929,35 177 0,-43-343 277,0 0-1,1-1 1,0 1 0,1-1-1,6 14 1,-9-24 5,0 1 1,-1-1 0,1 0-1,0 0 1,0 1 0,0-1 0,0 0-1,0 0 1,0 0 0,0 0-1,1 0 1,-1 0 0,0 0-1,1-1 1,-1 1 0,0 0 0,1-1-1,-1 1 1,1-1 0,1 1-1,-1-1 3,0 0 0,0-1 0,0 1 0,0-1 0,0 0 0,0 0 0,0 1 0,0-1 0,0 0 0,0-1 0,0 1 0,-1 0 0,1 0 0,0-1 0,-1 1 0,1-1 0,-1 0 0,0 1 0,2-3 0,11-15 74,-1-1-1,0 0 1,-2-1-1,0 0 1,11-32-1,31-120 52,-39 122-104,34-121 175,-42 163-337,-4 19-39,-1 26-61,-1-31 245,-1 123-275,3 150-620,-2-274 885,0 0 0,1 0 0,-1 0 0,1 0 0,0 0 0,0 0 0,1 0 0,-1 0 0,1 0 0,0 0 0,3 4 0,-5-7 3,1 0 1,-1-1-1,1 1 0,0-1 0,-1 1 1,1-1-1,0 1 0,0-1 0,-1 1 1,1-1-1,0 0 0,0 1 1,-1-1-1,1 0 0,0 0 0,0 1 1,0-1-1,-1 0 0,1 0 1,0 0-1,0 0 0,1-1 0,1 1 7,-1-1 0,0 0 0,0 0-1,0 0 1,0 0 0,0 0 0,0-1-1,0 1 1,0-1 0,0 1 0,-1-1-1,3-2 1,7-10 160,0 0 0,-1-1 0,0 0-1,-2-1 1,10-21 0,32-95 508,-33 85-464,11-33 98,-3 0 0,20-115 0,-61 231-6736,-3 1 951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15.61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2 16752,'0'0'8712,"58"-2"-16752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16.01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1 12139,'0'0'9038,"1"9"-8242,32 260 2584,-21-170-4155,-12-95 715,1 26-2843,-2-29 2633,1-1-1,0 1 0,-1-1 1,1 1-1,0 0 0,-1-1 1,1 1-1,-1-1 0,1 1 0,-1-1 1,1 1-1,-1-1 0,1 0 1,-1 1-1,1-1 0,-1 0 0,0 1 1,1-1-1,-1 0 0,1 0 1,-1 1-1,0-1 0,1 0 1,-1 0-1,0 0 0,1 0 0,-1 0 1,0 0-1,1 0 0,-1 0 1,0 0-1,1 0 0,-1-1 1,0 1-1,1 0 0,-1 0 0,0 0 1,1-1-1,-1 1 0,0-1 1,-20-9-8645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16.38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16 199 11915,'0'0'3401,"-3"-10"-518,2 5-2683,-1 1 31,0 0-1,0 0 1,1 0-1,0 0 1,0 0-1,0-1 0,0 1 1,1 0-1,0 0 1,0-1-1,0 1 0,0 0 1,1-1-1,-1 1 1,1 0-1,0 0 1,0 0-1,1 0 0,-1 0 1,1 0-1,0 0 1,0 0-1,0 1 0,1-1 1,-1 1-1,6-7 1,4 2-200,-1 0 1,1 0-1,0 1 1,1 1-1,0 0 1,0 1 0,0 0-1,1 1 1,-1 1-1,1 0 1,0 0-1,0 2 1,0 0-1,0 0 1,0 1 0,18 3-1,-19-2-16,0 1-1,-1 0 1,1 1 0,-1 0 0,0 1-1,0 1 1,0 0 0,0 0-1,-1 1 1,0 0 0,0 1-1,-1 1 1,1-1 0,-2 2-1,1-1 1,-1 2 0,15 19-1,-22-26 18,1-1-1,-1 1 1,0 1-1,-1-1 0,1 0 1,-1 0-1,1 1 0,-1-1 1,0 0-1,0 1 1,0-1-1,-1 1 0,1 0 1,-1-1-1,0 1 0,0-1 1,0 1-1,-1 0 1,1-1-1,-1 1 0,0-1 1,-1 5-1,0-4 75,-1 0 0,0 0 1,0-1-1,0 1 0,0 0 0,-1-1 0,1 0 0,-1 0 1,0 0-1,0 0 0,0-1 0,0 1 0,0-1 0,-7 2 1,-9 3 230,0-1 1,0 0-1,-1-2 0,0 0 1,0-2-1,-27 1 1,28-2-346,-13-3-2088,31-1-108,13-2-10005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18.54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167 117 13036,'0'0'5147,"0"-10"-2756,0 7-2354,-1-3 364,1 1 1,-1-1-1,0 0 1,0 0-1,0 1 1,-1-1-1,-2-6 1,3 10-311,0 1 1,0-1 0,-1 0 0,1 1-1,0-1 1,-1 0 0,1 1 0,-1 0 0,0-1-1,1 1 1,-1 0 0,0 0 0,0 0-1,1 0 1,-1 0 0,0 0 0,0 0-1,0 1 1,0-1 0,0 1 0,0 0-1,-1-1 1,1 1 0,0 0 0,0 0-1,0 0 1,0 0 0,-4 2 0,2-1-83,0 0 1,0 1 0,0-1-1,0 1 1,0 0-1,0 1 1,0-1 0,0 1-1,1-1 1,0 1-1,-1 0 1,1 0 0,0 1-1,0-1 1,1 1 0,-1-1-1,1 1 1,0 0-1,0 0 1,-2 5 0,-2 3 27,1 1 1,0 0-1,1 0 1,1 0-1,-3 18 1,6-30-24,-1 0 0,1 1 0,0-1 0,0 0 0,0 1 0,0-1 0,0 0 0,0 1 0,0-1 0,0 0 0,0 0 0,0 1 0,1-1 0,-1 0 0,1 0 0,-1 1 0,1-1 0,-1 0 1,1 0-1,0 0 0,-1 0 0,1 0 0,0 0 0,0 0 0,0 0 0,0 0 0,0 0 0,0 0 0,0-1 0,0 1 0,0 0 0,0-1 0,0 1 0,1-1 0,-1 1 0,0-1 0,0 0 0,1 1 0,-1-1 0,0 0 0,0 0 0,1 0 0,-1 0 0,0 0 1,2 0-1,1 0 90,1-1 0,-1 0 1,0 0-1,1 0 0,-1 0 0,0-1 1,0 1-1,0-1 0,0 0 1,0 0-1,0-1 0,3-2 1,-1-1 12,0 0 1,-1 0-1,1 0 0,-2-1 1,1 1-1,-1-1 1,1 0-1,-2-1 1,1 1-1,-1-1 1,-1 0-1,1 0 0,-1 0 1,0 0-1,-1 0 1,0 0-1,0 0 1,-1 0-1,-1-10 1,1 16-122,0-1 0,-1 1 0,1 0 1,0 0-1,-1 0 0,0 0 0,0 0 1,1 0-1,-1 0 0,0 1 1,-1-1-1,1 0 0,0 0 0,0 1 1,-1-1-1,1 1 0,-1-1 0,1 1 1,-1 0-1,0-1 0,0 1 0,1 0 1,-1 0-1,0 0 0,0 0 1,0 1-1,0-1 0,-3 0 0,4 0-35,-1 1 0,1 0-1,-1-1 1,0 1 0,1 0 0,-1 0-1,1 0 1,-1 0 0,0 0-1,1 1 1,-1-1 0,1 0-1,-1 1 1,1-1 0,-1 1 0,1-1-1,-1 1 1,1 0 0,0 0-1,-1 0 1,1-1 0,0 1 0,-1 1-1,1-1 1,0 0 0,0 0-1,0 0 1,0 0 0,0 1-1,0-1 1,1 1 0,-1-1 0,0 0-1,1 1 1,-1-1 0,1 1-1,-1 2 1,0-2-169,1-1 0,-1 1-1,1 0 1,-1-1 0,1 1 0,0 0-1,0-1 1,0 1 0,0 0 0,0-1-1,0 1 1,0-1 0,1 1-1,-1 0 1,1-1 0,-1 1 0,1-1-1,-1 1 1,1-1 0,0 1 0,0-1-1,0 1 1,0-1 0,0 0 0,0 1-1,0-1 1,0 0 0,0 0 0,3 1-1,0 0-553,0 0 0,0-1 0,0 0-1,0 0 1,1 0 0,-1-1 0,1 0-1,-1 1 1,0-1 0,6-1 0,10-1-4080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18.91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17 133 8872,'1'-10'2360,"10"-59"2548,4 17 2676,-14 51-6116,0 27-965,-1 0 0,-1 0 0,-2 0 0,0 0 0,-7 26 0,-6 46 136,11-53-489,2-28-106,1-1-1,0 1 0,1-1 0,1 1 1,1 0-1,3 18 0,-4-34-36,0-1 1,0 1-1,0 0 0,0-1 0,1 1 0,-1-1 0,0 1 0,0 0 0,1-1 0,-1 1 0,0-1 0,1 1 0,-1-1 1,1 1-1,-1-1 0,0 1 0,1-1 0,-1 1 0,1-1 0,0 1 0,-1-1 0,1 0 0,-1 0 0,1 1 0,-1-1 1,1 0-1,0 0 0,-1 1 0,1-1 0,0 0 0,-1 0 0,1 0 0,0 0 0,-1 0 0,1 0 0,-1 0 0,1 0 1,0 0-1,-1 0 0,1-1 0,0 1 0,-1 0 0,1 0 0,-1-1 0,1 1 0,0 0 0,-1 0 0,1-1 1,-1 1-1,2-1 0,0-1 20,0 1 0,0-1 1,0 0-1,0 0 0,0 0 1,0 0-1,0 0 0,-1 0 1,1 0-1,2-5 0,8-34-16,-9 18-2777,-7 5-7488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19.511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23 72 15407,'0'0'12438,"-2"7"-12294,-1 22-24,3-28-111,0-1 0,0 1 0,0-1 0,0 1 0,1-1-1,-1 1 1,0-1 0,0 0 0,0 1 0,0-1 0,1 1 0,-1-1-1,0 1 1,1-1 0,-1 0 0,0 1 0,1-1 0,-1 0 0,0 1-1,1-1 1,-1 0 0,1 1 0,-1-1 0,0 0 0,2 1 0,-1-1 20,0 0 0,1 0 0,-1-1 0,0 1 0,1 0 0,-1 0 1,0-1-1,1 1 0,-1-1 0,0 1 0,0-1 0,0 1 0,0-1 1,1 0-1,0-1 0,2-1 5,-1 0 1,0 0-1,0 0 1,0 0-1,-1 0 1,1-1-1,-1 0 1,0 1-1,0-1 1,0 0-1,-1 0 1,1 0-1,-1 0 1,0 0-1,0 0 1,0 0-1,0 0 1,-1-1-1,0 1 0,0 0 1,0 0-1,0-1 1,-2-5-1,2 10-43,0-1-1,-1 0 0,1 0 0,0 1 0,0-1 0,-1 0 1,1 1-1,0-1 0,-1 0 0,1 1 0,-1-1 1,1 1-1,-1-1 0,1 1 0,-1-1 0,0 1 0,1-1 1,-1 1-1,0-1 0,1 1 0,-1 0 0,0-1 0,1 1 1,-1 0-1,0 0 0,1 0 0,-1-1 0,0 1 1,0 0-1,1 0 0,-1 0 0,0 0 0,0 0 0,1 0 1,-1 0-1,0 1 0,0-1 0,1 0 0,-1 0 0,0 1 1,1-1-1,-1 0 0,0 1 0,1-1 0,-1 0 1,0 1-1,0 0 0,-2 0-28,1 1 1,-1 0-1,0 0 0,1 0 0,0 0 1,-1 0-1,1 0 0,0 1 1,0-1-1,-2 4 0,-18 56 5,19-28 46,4-33-11,-1 0 1,0 0 0,0 0 0,0 0-1,1-1 1,-1 1 0,0 0-1,1 0 1,-1 0 0,1 0 0,-1-1-1,1 1 1,0 0 0,-1-1 0,1 1-1,0 0 1,-1-1 0,1 1 0,0-1-1,0 1 1,-1-1 0,1 1 0,0-1-1,0 0 1,0 1 0,1-1 0,6 2 77,-1-1 1,1-1-1,-1 1 1,1-1-1,-1-1 1,1 1-1,-1-1 1,1-1-1,-1 1 1,8-4-1,69-32 128,-65 27-192,-1 1 1,37-11-1,-54 20-27,-1 0 0,1-1 0,0 1 0,0 0 0,-1 0 0,1 0 0,0 0 0,0 0 0,-1 0 0,1 0 0,0 0 0,-1 0 0,1 1 0,0-1 0,-1 0 0,1 0 0,0 1 0,-1-1 0,1 0 0,0 1 0,-1-1 0,1 1 0,-1-1 0,1 1 0,0-1 0,-1 1 0,1 0 0,7 24-75,-8 45 612,-1-47 25,1-22-542,0 0 0,0-1 1,0 1-1,0 0 0,0 0 0,0 0 0,0-1 0,0 1 0,0 0 0,1 0 0,-1-1 0,0 1 0,1 0 0,-1 0 0,0-1 1,1 1-1,-1 0 0,1-1 0,-1 1 0,1 0 0,-1-1 0,1 1 0,0-1 0,-1 1 0,1-1 0,0 1 0,-1-1 0,1 0 1,1 1-1,0 0 22,1-1 1,-1 0 0,0 0-1,0 0 1,0 0 0,1 0-1,-1 0 1,0-1 0,0 1 0,0-1-1,3 0 1,3-2 65,0-1 0,0 1 0,0-1-1,12-9 1,3 0-1598,-22 13 1370,-1 0 1,1 0-1,-1 0 1,0 0-1,1 0 1,-1 0-1,1 0 0,-1 0 1,1 0-1,-1 0 1,1 0-1,-1 0 1,1 0-1,-1 1 0,0-1 1,1 0-1,-1 0 1,1 1-1,-1-1 1,0 0-1,1 0 1,-1 1-1,0-1 0,1 0 1,-1 1-1,0-1 1,1 0-1,-1 1 1,1 3-995,0 0 0,0 0 0,0-1 1,0 1-1,-1 0 0,0 0 1,0 0-1,0 5 0,-1 1-750,1 0-10297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1.74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60 10602,'0'0'8061,"1"-9"-6230,-1 1-1264,0 5-355,-1 0 1,1 0 0,0 0-1,1 0 1,-1 0 0,0 0-1,1 0 1,0 0 0,0 0-1,0 0 1,0 0 0,2-4-1,3 61 3066,-14 165-2104,8-219-1162,0 0-1,0 1 0,0-1 0,0 0 0,0 1 0,0-1 0,0 0 0,0 1 0,0-1 1,1 0-1,-1 1 0,0-1 0,0 0 0,0 0 0,0 1 0,1-1 0,-1 0 0,0 1 0,0-1 1,0 0-1,1 0 0,-1 0 0,0 1 0,0-1 0,1 0 0,-1 0 0,0 0 0,1 0 1,-1 1-1,0-1 0,0 0 0,1 0 0,-1 0 0,0 0 0,1 0 0,-1 0 0,0 0 1,1 0-1,-1 0 0,0 0 0,1 0 0,-1 0 0,0 0 0,1 0 0,-1 0 0,0 0 1,1-1-1,-1 1 0,0 0 0,0 0 0,1 0 0,-1 0 0,0-1 0,0 1 0,1 0 1,-1 0-1,0 0 0,0-1 0,1 1 0,-1 0 0,0-1 0,0 1 0,0 0 0,0 0 1,0-1-1,1 1 0,-1-1 0,18-18 387,82-125 41,-64 89-398,-36 55-55,1-1 1,-1 1-1,0 0 0,0-1 1,0 1-1,0-1 0,1 1 0,-1 0 1,0-1-1,0 1 0,1-1 1,-1 1-1,0 0 0,1-1 1,-1 1-1,0 0 0,1 0 1,-1-1-1,0 1 0,1 0 1,-1 0-1,1 0 0,-1-1 0,0 1 1,1 0-1,-1 0 0,1 0 1,-1 0-1,1 0 0,-1 0 1,1 0-1,-1 0 0,0 0 1,1 0-1,-1 0 0,1 0 0,5 18-198,-5 40 239,-1-48-2,-1-1-48,3 13 259,-2-21-228,1-1 1,-1 0-1,0 1 1,1-1-1,-1 0 1,0 0-1,1 1 0,-1-1 1,0 0-1,1 0 1,-1 0-1,1 1 1,-1-1-1,1 0 0,-1 0 1,0 0-1,1 0 1,-1 0-1,1 0 1,-1 0-1,1 0 0,-1 0 1,1 0-1,-1 0 1,1 0-1,-1 0 1,0 0-1,1 0 0,-1-1 1,1 1-1,-1 0 1,1 0-1,-1 0 1,0-1-1,1 1 0,-1 0 1,0 0-1,1-1 1,-1 1-1,0 0 1,1-1-1,-1 1 0,0-1 1,1 0-1,8-7-24,-1 0 0,1-1 0,-1 0 0,-1 0 0,0-1 0,0 0 0,-1 0 0,0-1 0,0 1 0,4-16 0,-18 70-139,6-37 178,0 0 0,0 1 0,1-1 0,0 1 0,0 0 0,1-1 0,0 1 0,0 0 0,3 13 0,-2-20-15,0 0-1,0 0 1,0 0 0,-1 0 0,1-1 0,0 1 0,0 0-1,0-1 1,0 1 0,0-1 0,0 1 0,0-1 0,0 0-1,0 1 1,1-1 0,-1 0 0,0 0 0,0 0-1,0 1 1,0-1 0,0 0 0,1-1 0,-1 1 0,2 0-1,31-7 177,-19-2-164,0 0 0,0 0 0,-1-2 0,0 1 1,-1-2-1,0 0 0,-1-1 0,13-16 0,-25 28-26,0 0 0,0 1 0,1-1 0,-1 0 0,1 0 0,-1 1 0,0-1 0,1 0 0,-1 1 0,1-1 0,0 0 0,-1 1 0,1-1 0,-1 1 1,1-1-1,0 1 0,-1-1 0,1 1 0,0-1 0,0 1 0,-1 0 0,1 0 0,0-1 0,0 1 0,0 0 0,1 0 0,1 19-448,-12 35 215,7-48 254,0 1 0,1 0-1,0 0 1,0-1 0,0 11 0,1-16-8,0 0 0,0 1 0,0-1 1,0 0-1,1 0 0,-1 0 1,0 0-1,0 0 0,1 0 0,-1 0 1,1 0-1,-1 0 0,1-1 1,-1 1-1,1 0 0,0 0 0,-1 0 1,1 0-1,0-1 0,0 1 1,-1 0-1,1-1 0,0 1 1,0-1-1,0 1 0,0-1 0,0 1 1,0-1-1,0 1 0,0-1 1,0 0-1,0 0 0,0 1 0,0-1 1,0 0-1,0 0 0,0 0 1,0 0-1,0 0 0,0 0 0,0-1 1,0 1-1,0 0 0,1-1 1,9-2 25,0-1 0,0 0 0,-1 0 0,0-1 0,0 0 0,0-1 0,-1 0 0,13-11 0,-12 9-76,1 0 1,0 1 0,0 0-1,1 1 1,21-9-1,-32 15 26,-1 0-1,1 0 0,-1-1 1,1 1-1,-1 0 1,1 0-1,-1 0 0,1 0 1,-1 0-1,1 0 1,-1 0-1,1 0 0,-1 0 1,1 0-1,-1 0 1,1 0-1,-1 0 0,1 0 1,-1 1-1,1-1 1,-1 0-1,1 0 0,-1 1 1,1-1-1,-1 0 1,1 1-1,-1-1 0,0 0 1,1 1-1,-1-1 1,1 0-1,-1 1 0,0-1 1,0 1-1,1-1 1,-1 1-1,0-1 0,0 1 1,1-1-1,-1 2 0,2 28-130,-1 3 279,-1-32-127,0 0 1,0 0 0,1 0-1,-1 0 1,0 0 0,1 0 0,-1-1-1,0 1 1,1 0 0,-1 0-1,1-1 1,-1 1 0,1 0-1,-1 0 1,1-1 0,0 1-1,-1-1 1,1 1 0,0 0-1,-1-1 1,1 0 0,0 1-1,0-1 1,0 1 0,-1-1-1,1 0 1,1 1 0,2-1 29,0 0 1,-1 0-1,1 0 1,0 0-1,0-1 0,-1 0 1,1 1-1,-1-2 1,1 1-1,-1 0 1,1 0-1,-1-1 1,1 0-1,-1 0 1,0 0-1,0 0 0,0 0 1,0-1-1,-1 1 1,5-6-1,-2 4-172,-1 0-1,0 0 1,1 1-1,0-1 1,0 1-1,0 0 1,0 0-1,7-2 1,-11 6-64,-1-1-1,1 1 1,-1 0 0,1-1 0,0 1 0,-1 0 0,1-1 0,-1 1 0,0 0 0,1 0 0,-1 0 0,0-1 0,1 1 0,-1 0 0,0 0 0,0 0 0,0 0 0,0-1 0,0 1 0,0 0 0,0 0 0,0 0 0,0 0 0,0 0 0,0-1 0,-1 2 0,-2 7-7396,-2-9-78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2.11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0 17200,'0'0'7848,"55"53"-19155,-39-39-2338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2.67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29 255 19250,'0'0'1757,"-3"12"469,1-7-1905,-16 48 2189,16-50-2279,1 1-1,1-1 1,-1 1-1,0 0 1,1-1-1,0 1 1,-1 0-1,2 0 1,-1-1 0,0 1-1,1 0 1,-1-1-1,3 7 1,-1-9-214,-1 0 0,1 1 1,0-1-1,-1 0 1,1 0-1,0 0 0,0-1 1,0 1-1,0 0 1,0-1-1,0 1 0,0-1 1,0 0-1,0 1 1,0-1-1,0 0 0,0 0 1,3-1-1,39-5 187,-35 2-342,0 0 1,-1 0 0,0-1 0,0 0 0,-1 0 0,1-1-1,-1 0 1,10-11 0,34-25-1324,-50 41 1050,-9 30-155,7-28 580,1 0 1,-1 0 0,0 0-1,1 0 1,-1 0-1,1 0 1,-1 0-1,1 0 1,-1 0 0,1 0-1,0 0 1,-1 0-1,1 0 1,0 0 0,0 1-1,0-1 1,0 0-1,0 0 1,0 0 0,0 0-1,0 1 1,1-1-1,-1 1 1,2-2-32,-1 0-1,0 0 1,0 0 0,1 0-1,-1 0 1,0-1 0,0 1-1,0 0 1,0-1 0,1 1-1,-1-1 1,0 1 0,0-1-1,0 0 1,0 0 0,1-1-1,45-37-2552,-16 16-1067,-31 23 3611,1 0 0,-1 0 0,1 0 0,0 0 0,-1 0-1,1 0 1,0 0 0,-1 0 0,1 0 0,-1 0 0,1 0 0,0 1-1,-1-1 1,1 0 0,-1 0 0,1 0 0,0 1 0,-1-1-1,1 0 1,-1 1 0,1-1 0,-1 1 0,0-1 0,1 0 0,-1 1-1,1-1 1,-1 1 0,0-1 0,1 1 0,-1-1 0,0 1 0,1 0-1,-1-1 1,0 1 0,0-1 0,0 1 0,1 0 0,-1-1 0,0 1-1,0-1 1,0 1 0,0 0 0,0-1 0,0 1 0,0 0-1,-1-1 1,1 1 0,0-1 0,0 1 0,0 0 0,-1 0 0,1 16 406,-1-9 79,1 0 0,0-1-1,0 1 1,1 0 0,0 0-1,3 10 1,-4-17-395,1 1 1,0-1-1,0 1 0,-1-1 1,1 0-1,0 0 1,0 1-1,0-1 0,0 0 1,0 0-1,1 0 0,-1 0 1,0 0-1,0-1 0,1 1 1,-1 0-1,0 0 1,1-1-1,-1 1 0,1-1 1,-1 1-1,1-1 0,-1 0 1,1 0-1,-1 1 0,1-1 1,-1 0-1,1 0 1,-1 0-1,1-1 0,-1 1 1,1 0-1,-1-1 0,1 1 1,-1-1-1,1 1 0,-1-1 1,0 1-1,2-2 0,8-3-5,-1 0-1,-1-1 0,1 0 0,-1 0 1,0-1-1,0 0 0,-1 0 0,0-1 0,7-9 1,11-14-38,24-39 0,-36 48 0,0-1-1,-2 0 1,0-1-1,-2 0 1,-1-1 0,9-36-1,-18 61-18,1-1-1,-1 1 0,0 0 1,1-1-1,-1 1 0,0-1 1,0 1-1,0-1 0,1 1 1,-1-1-1,0 1 0,0-1 1,0 1-1,0 0 1,0-1-1,0 1 0,0-1 1,0 1-1,0-1 0,0 1 1,0-1-1,0 1 0,0-1 1,-1 1-1,1-1 0,0 1 1,0-1-1,0 1 1,-1 0-1,1-1 0,0 1 1,0-1-1,-1 1 0,1 0 1,0-1-1,-1 1 0,-3 3 99,-2 5 6,0 1 0,0-1 1,1 1-1,1 0 0,-1 1 0,2-1 1,-1 1-1,1 0 0,1-1 1,0 1-1,0 1 0,1-1 0,-1 13 1,2-10 20,-1 1 0,2-1 1,0 0-1,0 0 0,1 0 0,1 0 1,0 0-1,1 0 0,0-1 0,6 13 1,24 17-736,-28-36 441,0 0 1,-1 1-1,0 0 0,9 14 0,-56-47-1477,-42-40-683,-53-40 5348,145 103-604,18 0-1912,31 2-539,-1 1 75,23 1-2473,-28-3-4300,-10-3-4703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3.54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60 209 12492,'0'-3'581,"1"0"1,-1 0-1,1 0 1,0-1-1,0 1 0,0 0 1,0 0-1,1 0 1,-1 1-1,1-1 1,-1 0-1,4-3 1,-3 4 33,-1 0 1,1-1 0,-1 1-1,1-1 1,-1 1 0,0-1 0,0 0-1,0 1 1,0-1 0,0 0 0,0-5-1,-31 15 832,26-4-1447,-1 0 0,1 0 1,0 0-1,0 0 0,0 1 0,0 0 1,1 0-1,-1 0 0,1 0 0,0 0 1,0 1-1,1-1 0,-1 1 0,1 0 1,0 0-1,1 0 0,-1 0 0,1 0 1,0 0-1,0 0 0,0 7 0,1-11 7,1 0 0,0-1 0,0 1-1,-1 0 1,1 0 0,0-1 0,0 1-1,0 0 1,0-1 0,0 1-1,0-1 1,0 1 0,0-1 0,0 0-1,0 1 1,0-1 0,1 0 0,-1 0-1,0 0 1,0 0 0,0 0 0,0 0-1,0 0 1,0 0 0,0 0 0,1 0-1,-1-1 1,0 1 0,0 0 0,1-2-1,39-9 282,-20-1-223,-2-1 1,1 0-1,-1-2 0,-1 0 1,-1-1-1,0-1 1,-1-1-1,-1 0 0,-1-1 1,0 0-1,10-22 1,-15 24-28,-12 21-295,-17 29-21,18-29 279,-56 122-23,52-110 53,1 0-1,0 0 1,1 0-1,1 0 0,0 1 1,0 20-1,3-36-21,0 0-1,1 0 0,-1 0 1,0 0-1,0 0 1,1 1-1,-1-1 0,1 0 1,-1 0-1,1 0 0,-1 0 1,1 0-1,0 0 1,-1 0-1,1-1 0,0 1 1,0 0-1,0 0 0,0 0 1,0-1-1,-1 1 1,1 0-1,1-1 0,-1 1 1,0-1-1,0 1 0,0-1 1,0 0-1,0 1 1,0-1-1,0 0 0,1 0 1,-1 0-1,0 0 0,0 0 1,0 0-1,0 0 1,1 0-1,-1 0 0,0-1 1,0 1-1,1-1 0,4 0 35,0 0 1,0-1-1,0 0 0,0 0 0,0 0 0,-1 0 0,7-5 0,1-2-12,-1-1-1,0 0 1,-1-1 0,16-20 0,-23 26-55,1-1 1,-1 0 0,0 0-1,-1 0 1,1 0 0,-1-1-1,0 1 1,-1-1 0,0 0-1,0 0 1,0 0 0,1-9-1,-32 55-584,24-33 556,-30 54 443,33-56-348,0 0 0,0 0 0,1 0 0,0 1-1,-1-1 1,1 0 0,1 1 0,-1-1 0,1 1 0,0-1 0,0 0 0,0 1 0,1 5-1,0-8-36,1 0 1,-1 0-1,0 0 0,1 0 0,-1 0 0,1 0 0,0-1 0,0 1 0,0-1 0,-1 1 0,1-1 0,1 1 0,-1-1 0,0 0 0,0 0 0,0 0 0,5 1 1,47 13 70,-42-12-77,-11-2-71,1 0 1,0-1-1,-1 1 0,1-1 0,0 1 1,0-1-1,-1 0 0,1 0 0,0 0 0,0 0 1,-1 0-1,1 0 0,0 0 0,0 0 0,-1-1 1,1 1-1,0-1 0,-1 1 0,1-1 1,-1 0-1,3-1 0,-3 0-463,1 0 0,-1 0 0,0-1 0,0 1 0,-1 0 0,1-1 0,0 1 0,-1 0 1,1-1-1,-1 1 0,0-1 0,0 1 0,0-1 0,0-3 0,0-16-5563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3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9 784 18353,'0'0'289,"9"-9"63,9-11-39,19-20-106,-3-1 0,42-63 0,-74 101-195,-1 0-1,1 0 1,-1 0-1,0 0 1,1 0-1,-2 0 1,1 0-1,0 0 1,0 0-1,-1 0 1,0 0-1,0-1 1,0 1-1,0 0 1,0 0 0,-2-6-1,2 8-3,0 0 1,-1 0-1,1 0 0,-1 1 1,1-1-1,-1 0 0,0 0 1,1 0-1,-1 1 0,0-1 1,0 0-1,1 1 0,-1-1 1,0 1-1,0-1 0,0 1 1,0-1-1,0 1 1,0 0-1,1-1 0,-3 1 1,1-1-10,-1 1 1,0 0 0,0 0 0,0 0 0,1 0 0,-1 1 0,0-1 0,1 1 0,-1 0 0,0 0 0,-2 1 0,-4 2 1,1 1 0,0 0-1,0 0 1,0 1 0,0 0-1,1 1 1,0-1 0,1 1-1,-1 1 1,1-1 0,1 1-1,-1 0 1,1 0 0,1 1-1,-6 12 1,5-9 2,0 0 1,1 1 0,0-1-1,1 1 1,0 0-1,1 0 1,1-1-1,0 1 1,1 1-1,0-1 1,2 14 0,-1-25-4,0 0 1,1 0-1,-1 0 1,0 0-1,1 0 1,0-1-1,-1 1 1,1 0 0,0-1-1,0 1 1,0-1-1,0 0 1,0 0-1,0 1 1,0-1-1,0 0 1,0-1 0,0 1-1,1 0 1,-1-1-1,0 1 1,1-1-1,-1 0 1,0 0-1,1 0 1,-1 0 0,0 0-1,3-1 1,6 1 7,0 0 0,0-1 0,-1 0 0,1-1 0,11-3 0,-11 0 82,-1 0 0,1 0 0,-1-1 0,0 0 0,0 0 0,-1-1 0,0-1 0,0 0 0,0 0 0,-1 0 0,-1-1 0,1 0 0,5-11 0,9-16 80,-1-1 0,19-52-1,-22 48-225,-3 10-293,-1-1-1,-2 0 0,-1-1 1,-2 0-1,-1-1 0,-1 0 1,2-44-1,-10 78 314,1 0 0,-1 0 0,1-1 1,-1 1-1,1 0 0,-1 0 0,1 0 0,-1 0 0,1 0 1,-1 0-1,1 0 0,-1 0 0,1 0 0,-1 1 0,1-1 0,-1 0 1,1 0-1,0 0 0,-1 1 0,1-1 0,-1 0 0,1 0 1,-1 1-1,1-1 0,0 0 0,-1 1 0,1-1 0,-9 11-51,1 1 0,1-1 0,0 1 0,1 0 0,0 0 0,-8 27 0,0-1 104,-61 159 490,67-172-327,2 0 0,0 1-1,2 0 1,1 0 0,1 52-1,2-75-180,0 0 0,0-1-1,0 1 1,1 0-1,0-1 1,-1 1 0,1-1-1,0 1 1,0-1 0,0 1-1,1-1 1,-1 1 0,0-1-1,1 0 1,0 0 0,-1 0-1,1 0 1,0 0-1,0 0 1,0-1 0,0 1-1,0 0 1,1-1 0,-1 0-1,0 0 1,1 1 0,-1-1-1,1-1 1,0 1 0,3 1-1,-2-2 0,0 1-1,0-1 0,0 0 1,0 0-1,1 0 1,-1-1-1,0 0 1,0 1-1,0-1 1,0-1-1,0 1 0,0 0 1,0-1-1,-1 0 1,1 0-1,0 0 1,-1-1-1,6-3 1,7-11 113,0-1 1,-2 0 0,1-1-1,-2 0 1,21-42 0,41-112 594,-68 155-636,25-62-261,-3-2 1,-4-1-1,18-111 0,-65 257-1395,-1 9 1685,4 0 0,3 1 0,4 1-1,2 0 1,1 139 0,11-196-149,1-18-757,-5-27-2548,-12 5-1273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3.87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1 20563,'0'0'7271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4.311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0 207 6887,'0'0'18123,"9"4"-16959,-6-2-1054,1-1 0,0 1 0,0-1 1,0 0-1,0 0 0,0 0 0,0-1 0,0 1 0,0-1 0,0 0 0,1 0 0,-1 0 0,0-1 1,0 0-1,0 1 0,0-1 0,0-1 0,0 1 0,0-1 0,-1 1 0,1-1 0,0 0 0,5-4 1,7-5 44,-1-1 1,0 0-1,0-1 0,17-20 1,-27 27-138,0 0-1,0 0 1,-1 0 0,0-1-1,0 1 1,0-1 0,-1 0-1,0 0 1,0 0 0,-1-1-1,0 1 1,0-1 0,0-13 0,-2 20-23,0 1 0,0-1 1,0 1-1,0-1 1,0 1-1,0 0 1,0-1-1,0 1 1,0-1-1,-1 1 0,1-1 1,0 1-1,0-1 1,0 1-1,-1 0 1,1-1-1,0 1 1,-1 0-1,1-1 0,0 1 1,-1 0-1,1-1 1,-1 1-1,1 0 1,0-1-1,-1 1 0,1 0 1,-1 0-1,1 0 1,-1 0-1,1-1 1,-1 1-1,1 0 1,-1 0-1,1 0 0,-1 0 1,1 0-1,-1 0 1,1 0-1,0 0 1,-1 0-1,1 1 1,-1-1-1,1 0 0,-1 0 1,1 0-1,-1 0 1,1 1-1,-1-1 1,1 0-1,-1 1 1,-24 15-187,12-1 186,2 0 0,0 0 0,-16 30 0,24-39 13,-1 1 1,1 0-1,0 1 0,1-1 1,0 0-1,0 1 1,0 0-1,1-1 0,0 1 1,1 0-1,1 15 1,-1-22-9,0 0 0,1 1 0,-1-1 0,1 0 0,0 0 0,0 0 0,-1 1 0,1-1 0,0 0 0,0 0 0,0 0 0,0 0 0,0-1 0,0 1 0,0 0 1,0 0-1,1-1 0,-1 1 0,0 0 0,0-1 0,1 1 0,-1-1 0,0 0 0,0 1 0,1-1 0,-1 0 0,2 0 0,44 2-680,-36-2 56,30-3-3055,0-7-3634,1-9-5339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4.91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50 1 16912,'0'0'5248,"-1"11"-4875,-20 133 1358,10-80-538,-5 108-1,16-171-1158,0 0 0,0 0-1,-1 0 1,1 0 0,0 0-1,0 0 1,0 0 0,0 0-1,0 0 1,1 0 0,-1 0-1,0 0 1,0 0 0,1-1-1,-1 1 1,0 0 0,1 0-1,-1 0 1,1 0 0,-1-1-1,1 1 1,0 0 0,-1 0-1,1-1 1,0 1 0,-1 0-1,1-1 1,0 1 0,0-1-1,-1 1 1,1-1 0,0 1-1,0-1 1,0 0 0,0 1-1,0-1 1,0 0 0,0 0-1,0 0 1,0 1 0,-1-1-1,1 0 1,0 0 0,0 0-1,0-1 1,0 1 0,0 0 0,0 0-1,0 0 1,0-1 0,0 1-1,0-1 1,0 1 0,-1 0-1,1-1 1,0 1 0,0-1-1,-1 0 1,2 0 0,8-5 285,-1 0 1,1-1 0,14-13-1,11-18-116,-1-1 0,-2-2 0,-1-1 0,-3-1 0,43-88-1,-72 132-614,-2 16-5,-2 0-1,0 0 1,-1-1 0,-11 21 0,11-28-839,-10 19-8138,14-15 1819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6.04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1 434 6694,'0'0'19197,"7"-12"-17782,10-23-931,0-1 0,18-63 0,-35 107-513,1 0-1,-1 1 1,1-1-1,1 0 1,-1 0 0,1 0-1,1 0 1,-1-1 0,8 15-1,28 93-263,-37-114 288,-1 0 0,0 0 0,0 0 0,1 0 0,-1-1 0,0 1 0,1 0 0,-1 0 0,1 0 1,0 0-1,-1 0 0,1-1 0,-1 1 0,1 0 0,0 0 0,0-1 0,-1 1 0,1 0 0,0-1 0,0 1 1,1 0-1,-1-1-5,0 0 0,0 0 1,-1-1-1,1 1 1,0 0-1,0 0 1,-1 0-1,1-1 1,0 1-1,-1 0 1,1-1-1,0 1 0,-1-1 1,1 1-1,0 0 1,-1-1-1,1 0 1,-1 1-1,1-1 1,-1 1-1,1-2 0,2-2 12,0 0 0,-1-1 0,1 1 0,-1-1 0,0 0 0,2-8 0,-1-1 52,-1 1-1,0 0 1,-1-1-1,-1 1 0,0-1 1,-1 1-1,0-1 0,-6-22 1,7 35-182,22 1-395,-4 0-303,0-1 0,0 0 0,0-1 0,0-1 0,33-11 0,-41 11 614,-1-1 0,0 0 1,-1-1-1,1 0 0,-1 0 0,0-1 1,0 0-1,0-1 0,-1 1 0,0-2 0,0 1 1,9-14-1,-10 13 276,-1-1 0,-1 1 0,1-1 0,-1 0 0,-1-1 0,0 1 0,0 0 0,-1-1 0,0 0 1,0 0-1,-1 1 0,-1-1 0,0 0 0,0 0 0,-3-16 0,3 25-45,0 1 0,0-1 1,0 1-1,0-1 0,0 1 0,-1-1 0,1 1 1,0-1-1,0 1 0,-1 0 0,1-1 0,0 1 1,-1-1-1,1 1 0,0 0 0,-1-1 0,1 1 1,-1 0-1,1-1 0,0 1 0,-1 0 0,1-1 1,-1 1-1,1 0 0,-1 0 0,1 0 0,-1 0 1,1-1-1,-1 1 0,1 0 0,-1 0 0,0 0 1,1 0-1,-1 0 0,1 0 0,-1 0 1,1 1-1,-1-1 0,1 0 0,-1 0 0,1 0 1,-1 0-1,1 1 0,-1-1 0,1 0 0,-1 0 1,1 1-1,0-1 0,-1 0 0,0 1 0,-20 20 582,9-2-230,1 1 0,1 0 0,1 0 0,1 1 0,0 1 0,2-1 0,-7 45 0,7-21 193,2 1 0,4 88 0,0-126-549,1 0-1,0 0 1,0 0-1,1 0 1,0 0-1,0-1 0,1 1 1,0 0-1,4 7 1,-7-14 0,1-1 1,-1 0 0,0 1-1,1-1 1,-1 0-1,0 1 1,1-1 0,-1 0-1,1 1 1,-1-1 0,0 0-1,1 0 1,-1 1 0,1-1-1,-1 0 1,1 0 0,-1 0-1,1 0 1,-1 0 0,1 0-1,-1 0 1,1 0 0,-1 0-1,1 0 1,-1 0 0,1 0-1,-1 0 1,1 0-1,-1 0 1,1 0 0,-1 0-1,1-1 1,-1 1 0,0 0-1,1 0 1,-1-1 0,1 1-1,-1 0 1,0-1 0,1 1-1,-1 0 1,0-1 0,1 1-1,-1-1 1,0 1 0,1 0-1,-1-1 1,0 1 0,0-1-1,0 1 1,1-1-1,-1 1 1,0-1 0,0 1-1,0-1 1,15-35 881,-12 30-823,23-59 304,0-1-330,2 1 0,3 2 1,50-76-1,-78 135-63,-1 2-11,-1 0 0,1-1 0,0 1 0,-1-1 0,1 1 0,-1-1 1,0 0-1,0 1 0,0-1 0,0 0 0,0-4 0,-1 6-129,-10 6-145,8-5 293,1 1-1,-1-1 0,1 1 1,0-1-1,0 1 0,-1 0 1,1 0-1,0 0 0,0 0 1,0 0-1,0 0 0,0 0 1,0 0-1,0 0 0,0 0 1,0 1-1,0-1 0,1 0 1,-1 1-1,0-1 0,1 0 1,-1 1-1,1-1 0,0 1 1,-1-1-1,1 2 0,-5 20 76,0 0 0,1 0 0,2 0 1,0 0-1,2 0 0,0 0 0,4 24 0,-4-45-60,0 1 1,1-1-1,-1 0 1,0 1-1,1-1 1,0 0-1,0 0 1,-1 0-1,1 0 1,0 0-1,1 0 1,-1 0-1,0 0 0,0 0 1,1 0-1,-1 0 1,1-1-1,0 1 1,0-1-1,-1 1 1,1-1-1,0 0 1,0 1-1,0-1 1,0 0-1,0 0 1,1-1-1,-1 1 1,0 0-1,0-1 1,0 1-1,1-1 1,-1 0-1,0 0 0,1 0 1,-1 0-1,0 0 1,1 0-1,-1-1 1,3 0-1,2-1 27,0 0 0,0 0-1,0-1 1,-1 0 0,1-1-1,-1 1 1,0-1 0,0 0-1,0-1 1,-1 0 0,9-8-1,-10 9-27,0-1 0,1 0 0,-2 0 0,1 0 0,0 0 0,-1-1 0,0 1 0,-1-1 0,1 0 0,-1 0 0,0 0 0,0 0 0,-1 0 0,0-1 0,1-11 0,-4 18-28,1 0-1,-1 0 0,1 0 0,-1 1 1,1-1-1,-1 1 0,1-1 1,-1 1-1,1 0 0,-1-1 0,1 1 1,0 0-1,-1 0 0,-1 2 1,-1 2 54,-1 1 1,1 0 0,1 1 0,-1-1 0,1 1 0,0-1-1,1 1 1,-1 0 0,2 0 0,-1 0 0,1 0-1,0 1 1,0-1 0,0 11 0,2-17-23,0 1 0,-1-1 1,1 1-1,0-1 1,0 1-1,0-1 0,0 0 1,0 1-1,0-1 0,0 0 1,0 0-1,0 0 0,1 0 1,-1 0-1,0 0 0,1 0 1,-1 0-1,1 0 0,-1-1 1,1 1-1,-1 0 0,1-1 1,0 0-1,-1 1 1,1-1-1,-1 0 0,4 0 1,50 4-2253,-51-4 1665,43-2-8323,-25-5 1911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6.41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47 33 6374,'-1'-7'7399,"-3"1"-4100,-2-2-416,4 3-32,0 1-834,-1 1-671,1 3-802,-2 0-480,2 3-128,-1 2-352,1-1-737,-4 1-1089,2-1-1826,-1-3-2691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7.20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137 184 5157,'0'0'11237,"8"-6"-8365,23-21 219,-30 26-2826,0 0 1,0 1-1,0-1 0,0 0 0,0 0 1,0 0-1,-1 0 0,1 1 0,0-1 1,-1 0-1,1 0 0,-1-1 0,1 1 1,-1 0-1,1 0 0,-1 0 0,0 0 1,1 0-1,-1 0 0,0-3 0,0 3-194,-1 1 0,1-1 0,-1 1 0,1-1 0,-1 1 0,1-1 0,-1 1 0,1 0 0,-1-1 0,0 1 0,1-1 0,-1 1 0,0 0 0,1 0 0,-1-1 0,0 1 1,1 0-1,-1 0 0,0 0 0,0 0 0,1 0 0,-1 0 0,-1 0 0,-3 0-68,-1 0 0,1 1 1,-1-1-1,1 1 0,-1 1 0,-7 2 1,3 2-17,1 1 1,0 0-1,0 0 1,0 1-1,1 0 0,0 0 1,1 1-1,0 0 1,0 1-1,1 0 1,0-1-1,1 2 1,0-1-1,1 1 1,0 0-1,0 0 0,1 0 1,1 0-1,-3 20 1,5-30 10,0 0-1,0 1 1,0-1 0,0 0 0,1 0 0,-1 1 0,0-1-1,0 0 1,1 0 0,-1 1 0,1-1 0,-1 0 0,1 0-1,-1 0 1,1 0 0,0 0 0,-1 0 0,1 0 0,0 0-1,0 0 1,0 0 0,0 0 0,0 0 0,0 0 0,0-1-1,0 1 1,0 0 0,2 0 0,0 0 7,1-1 1,-1 1-1,1-1 1,-1 0-1,0 1 0,1-2 1,-1 1-1,1 0 1,-1-1-1,6-1 0,3-1 11,0-1 0,0-1-1,0 0 1,-1 0 0,14-10 0,-4 0-16,0-1 1,-2-2 0,0 0 0,-1 0 0,17-25-1,-27 33-26,-1 0 0,0-1 0,0 0-1,-1 0 1,0-1 0,-1 0 0,-1 0-1,1 0 1,-2 0 0,0-1 0,-1 1 0,2-17-1,-4 28-3,0-1 0,0 1-1,0 0 1,0 0 0,0 0 0,0 0-1,-1-1 1,1 1 0,0 0 0,-1 0-1,1 0 1,-1 0 0,1 0 0,-1 0-1,1 0 1,-1 0 0,0 0 0,0 0-1,1 0 1,-1 0 0,0 0 0,0 0-1,0 1 1,0-1 0,0 0 0,0 1-1,0-1 1,-2 0 0,0 0-10,0 1 0,-1-1 1,1 1-1,0-1 0,-1 1 1,1 0-1,0 0 0,-1 1 1,1-1-1,-5 2 0,-4 1 19,0 1 0,0 0 0,1 1-1,-20 10 1,25-12 40,1 0 1,1 1-1,-1-1 0,0 1 0,1 0 0,0 1 1,-7 6-1,11-9-24,-1-1 1,0 0-1,1 0 1,-1 0-1,1 1 1,-1-1-1,1 0 1,0 1-1,0-1 1,-1 0-1,1 1 1,0-1 0,0 0-1,0 1 1,0-1-1,0 0 1,1 1-1,-1-1 1,0 0-1,1 1 1,-1-1-1,1 0 1,-1 1-1,1-1 1,0 0-1,-1 0 1,1 0-1,0 0 1,0 0-1,0 0 1,0 0-1,0 0 1,0 0-1,0 0 1,0 0-1,0-1 1,0 1-1,3 1 1,56 35-838,-43-29 483,0 2 0,-1 0-1,-1 0 1,0 2 0,0 0 0,-1 1 0,16 18-1,-18 4-2297,-12-34 2490,1-1 0,-1 1-1,0 0 1,1 0 0,-1-1 0,0 1-1,0 0 1,0 0 0,0 0 0,0-1-1,0 1 1,0 0 0,0 0 0,0 0-1,0-1 1,0 1 0,-1 0 0,1 0-1,0-1 1,0 1 0,-1 0 0,1 0-1,-1-1 1,1 1 0,0 0 0,-1-1-1,1 1 1,-1-1 0,0 1 0,1-1-1,-1 1 1,1-1 0,-1 1-1,0-1 1,1 1 0,-2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7.97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94 0 1217,'0'0'22576,"-6"12"-22079,-10 20 157,2 1 0,2 0 0,1 1-1,1 0 1,-4 36 0,12-55-405,-2 8 51,2 0-1,0 0 0,1 1 1,6 45-1,-5-69-292,0 1 1,0-1-1,0 0 0,0 1 0,0-1 1,0 0-1,0 0 0,0 1 0,0-1 1,1 0-1,-1 1 0,0-1 0,0 0 1,0 0-1,1 1 0,-1-1 0,0 0 1,0 0-1,1 0 0,-1 1 1,0-1-1,0 0 0,1 0 0,-1 0 1,0 0-1,1 1 0,-1-1 0,0 0 1,0 0-1,1 0 0,-1 0 0,0 0 1,1 0-1,-1 0 0,0 0 0,1 0 1,-1 0-1,0 0 0,1 0 0,-1 0 1,0 0-1,1 0 0,-1-1 1,0 1-1,0 0 0,1 0 0,-1 0 1,0 0-1,1-1 0,-1 1 0,0 0 1,0 0-1,0 0 0,1-1 0,-1 1 1,0 0-1,0 0 0,0-1 0,1 1 1,-1 0-1,0-1 0,0 1 0,0 0 1,0-1-1,0 1 0,0 0 1,0 0-1,0-1 0,0 0 0,13-21 259,-4-12-311,-2-1-1,-1 0 1,2-39 0,-8 79 37,0-1 1,0 1 0,0 0 0,1-1 0,0 1 0,0-1 0,0 0 0,0 1 0,1-1 0,0 0 0,0 0-1,0 0 1,0 0 0,1 0 0,-1 0 0,1-1 0,0 1 0,5 4 0,-3-5 13,0 1 0,0-1 0,0 0 0,1 0 0,-1-1 0,1 0 0,0 1 1,0-2-1,0 1 0,0-1 0,0 0 0,8 0 0,0 0 11,-1-1 1,0-1-1,0 0 1,0-1-1,0-1 1,0 1-1,0-2 0,-1 0 1,1-1-1,-1 0 1,0-1-1,14-9 0,2-11-24,5-2-482,-32 75-141,0-45 610,-1 1 0,1-1 1,0 0-1,0 0 0,-1 0 0,1 0 0,1 0 0,-1 0 1,0 0-1,0 0 0,1-1 0,-1 1 0,1 0 0,-1-1 1,1 1-1,0-1 0,-1 1 0,1-1 0,0 0 0,0 0 1,0 0-1,0 0 0,0 0 0,1 0 0,-1-1 0,3 1 1,7 1-221,0 0-1,0-1 1,0-1 0,13 0 0,33 2-869,-50 1 935,0-1 1,0 1-1,1 0 1,-2 0 0,1 1-1,0 0 1,-1 1-1,0 0 1,0 0-1,0 0 1,0 1 0,-1 0-1,0 0 1,0 0-1,-1 1 1,0 0 0,0 0-1,0 1 1,-1-1-1,6 15 1,-3-1 465,-1 1 0,-1 0 1,0 0-1,-2 0 0,-1 0 0,0 41 0,-2-60-208,-1 1-1,0-1 0,1 0 0,-1 0 0,0 0 1,0 0-1,0 0 0,-1 0 0,1-1 0,-1 1 0,0 0 1,0-1-1,0 1 0,0-1 0,0 1 0,0-1 0,-1 0 1,1 0-1,-1 0 0,1 0 0,-1-1 0,0 1 0,0-1 1,1 1-1,-1-1 0,0 0 0,0 0 0,-1 0 0,1-1 1,0 1-1,0-1 0,0 0 0,0 0 0,0 0 0,-1 0 1,1 0-1,0-1 0,0 1 0,0-1 0,0 0 1,0 0-1,0 0 0,0 0 0,0-1 0,0 1 0,0-1 1,1 1-1,-1-1 0,-3-4 0,-2-4 19,1 0-1,0 0 1,0-1-1,1 0 1,1 0 0,0 0-1,0-1 1,1 0-1,-2-14 1,4 21-109,2 0 0,-1 0 1,0 0-1,1 0 0,0 0 1,0 0-1,0-1 0,1 1 1,0 0-1,0 0 0,0 0 1,1 0-1,-1 1 0,1-1 1,0 0-1,1 1 0,-1-1 1,1 1-1,0 0 0,0-1 1,0 2-1,0-1 0,1 0 1,4-4-1,6-1-333,0 1 1,1 0-1,0 1 0,0 0 1,16-4-1,32-15-6548,-23 7-2433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8.50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223 5 15983,'0'0'9358,"-9"-2"-7890,6 1-1406,0 1-1,-1-1 1,0 0-1,1 1 0,-1 0 1,1 0-1,-1 0 0,1 1 1,-1-1-1,1 1 1,-1-1-1,1 1 0,-1 0 1,1 1-1,0-1 1,0 1-1,-1-1 0,1 1 1,0 0-1,0 0 1,1 0-1,-1 1 0,-3 3 1,-3 2-53,-1 1-23,0 1 0,1 0 0,0 0 0,0 1 0,-8 15 0,17-25-58,0-1 0,0 1 1,0 0-1,0-1 0,0 1 0,0 0 0,0-1 0,0 1 1,0 0-1,1-1 0,-1 1 0,0-1 0,0 1 1,1 0-1,-1-1 0,0 1 0,1-1 0,-1 1 0,1-1 1,-1 1-1,0-1 0,1 1 0,-1-1 0,1 1 1,0-1-1,-1 0 0,1 1 0,-1-1 0,1 0 0,-1 0 1,1 1-1,0-1 0,-1 0 0,1 0 0,0 0 1,-1 0-1,2 0 0,37 10 40,-26-7-143,0 0 121,0 1 0,-1 1 0,1 0 0,-1 0 0,0 1 0,-1 1 0,0 0 0,19 16 0,-28-22 81,-1 0-1,0 0 0,1 0 1,-1 1-1,0-1 1,0 1-1,0-1 1,0 0-1,-1 1 1,1 0-1,0-1 0,0 1 1,-1-1-1,1 1 1,-1 0-1,0 0 1,1-1-1,-1 1 1,0 0-1,0-1 0,0 1 1,0 0-1,0 0 1,-1 3-1,-1-3 117,1 1 1,0-1-1,-1 0 0,0 1 0,1-1 1,-1 0-1,0 0 0,0 0 0,-1 0 1,1 0-1,0 0 0,-1-1 0,-3 3 1,-6 2 350,0-1 0,0 0 0,-1 0 1,0-2-1,-14 4 0,21-6-359,-64 8 655,66-9-820,1 0 1,-1 0-1,0 0 0,1 0 0,-1 0 0,1-1 1,-1 1-1,0-1 0,1 0 0,-1 0 0,1 0 1,-1-1-1,1 1 0,0-1 0,-4-2 1,6 3-188,0 0 0,0 0 0,0-1 0,0 1 0,0 0 1,0 0-1,1 0 0,-1-1 0,0 1 0,1-1 0,-1 1 1,1 0-1,-1-1 0,1 1 0,0-1 0,-1 1 0,1-1 1,0 1-1,0-1 0,0 1 0,0-1 0,0 1 0,1-1 1,-1 1-1,0-1 0,1 1 0,-1 0 0,1-1 0,-1 1 1,1-1-1,0 1 0,0 0 0,1-2 0,1-2-1073,1 1 1,0 0-1,0 0 0,1 0 0,-1 0 0,1 0 0,5-2 0,19-12-5863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9.31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38 356 14798,'0'0'14841,"8"-6"-14628,1 3-209,-6 1-14,0 1 0,0 0 0,0-1 0,0 1-1,0-1 1,-1 0 0,1 0 0,0 0 0,-1 0 0,0 0-1,1-1 1,2-4 0,-4 6-18,0 0-1,0 0 1,0 0-1,0-1 1,0 1-1,-1 0 1,1-1 0,0 1-1,-1-1 1,1 1-1,-1-1 1,0 1-1,0-1 1,1 1-1,-1-1 1,0 1 0,0-1-1,0 1 1,0-1-1,-1 1 1,1-1-1,0 1 1,-1 0-1,1-1 1,-1 1-1,1-1 1,-1 1 0,0 0-1,1-1 1,-1 1-1,0 0 1,0 0-1,0-1 1,0 1-1,0 0 1,0 0 0,0 0-1,-1 0 1,1 0-1,0 1 1,-2-2-1,1 1 30,0 1-1,0-1 1,0 0-1,0 1 1,0 0-1,0-1 1,0 1-1,0 0 1,0 0-1,0 0 0,0 0 1,0 0-1,0 1 1,0-1-1,0 1 1,0-1-1,0 1 1,0 0-1,0 0 1,0-1-1,1 1 1,-1 1-1,0-1 1,1 0-1,-1 0 1,1 1-1,-1-1 0,1 1 1,-1-1-1,1 1 1,-2 2-1,0 1 6,0 0 0,1 0 0,-1 0 0,1 0-1,0 0 1,0 1 0,1-1 0,-1 1-1,1 0 1,0-1 0,1 1 0,0 0 0,-1-1-1,2 1 1,-1 0 0,1-1 0,0 1 0,2 8-1,-2-10 11,1-1-1,0 1 0,0 0 0,0-1 0,0 1 0,0-1 0,1 0 0,-1 1 0,1-1 0,0-1 1,0 1-1,0 0 0,0-1 0,1 1 0,-1-1 0,1 0 0,0 0 0,-1 0 0,1-1 0,0 1 1,0-1-1,0 0 0,0 0 0,0 0 0,0-1 0,6 1 0,4-1 30,0 0 0,1 0-1,-1-1 1,0-1 0,0-1-1,0 0 1,0-1 0,15-6 0,-23 8-44,1-1 1,-1 0 0,-1 0 0,1 0-1,0-1 1,-1 0 0,1 0 0,-1 0-1,0-1 1,-1 1 0,1-1 0,-1-1 0,0 1-1,0-1 1,-1 1 0,1-1 0,-1 0-1,-1 0 1,5-12 0,-7 18-7,0 0 0,0 0 1,0 0-1,0-1 0,0 1 0,1 0 0,-1 0 1,0 0-1,0 0 0,0-1 0,0 1 0,0 0 1,0 0-1,0 0 0,0-1 0,0 1 1,0 0-1,0 0 0,0-1 0,0 1 0,0 0 1,0 0-1,0 0 0,0-1 0,0 1 0,0 0 1,0 0-1,0 0 0,-1-1 0,1 1 1,0 0-1,0 0 0,0 0 0,0 0 0,0-1 1,0 1-1,-1 0 0,1 0 0,0 0 0,0 0 1,0 0-1,0 0 0,-1 0 0,1-1 1,0 1-1,0 0 0,0 0 0,-1 0 0,1 0 1,0 0-1,-1 0 0,-12 7-376,-12 17-121,21-18 563,1 0 1,0 1-1,0-1 0,0 1 0,1-1 1,0 1-1,-2 12 0,4-18-46,-1 1 0,1-1 1,0 1-1,0 0 0,-1-1 0,1 1 0,0 0 0,0 0 1,1-1-1,-1 1 0,0 0 0,0-1 0,1 1 1,-1-1-1,1 1 0,0 0 0,-1-1 0,1 1 0,0-1 1,0 0-1,0 1 0,0-1 0,0 0 0,0 1 1,0-1-1,1 0 0,-1 0 0,0 0 0,1 0 1,-1 0-1,0 0 0,1 0 0,0-1 0,-1 1 0,1-1 1,1 1-1,8 0 30,0 0 0,0-2 0,0 1 0,0-1 0,0-1 0,0 0 0,0-1 0,0 0 0,-1 0 0,0-1 0,0-1 0,0 1 0,0-2 0,0 1 0,-1-1 0,0-1 1,10-9-1,8-8-19,0-1 1,-2-1 0,43-57 0,-56 67-65,-1-1-1,-1 0 1,0-1-1,-2 0 1,0 0-1,-1-1 1,-1 0 0,0 0-1,5-38 1,-11 55 32,0 1 1,1 0 0,-1 0 0,0 0-1,0 0 1,0-1 0,0 1 0,0 0-1,0 0 1,-1 0 0,1-1 0,0 1 0,0 0-1,-1 0 1,1 0 0,-1 0 0,1 0-1,-1 0 1,0 0 0,0-1 0,0 1-3,0 1 0,1 0 1,-1 0-1,0 0 1,1 0-1,-1 0 0,0 0 1,1 0-1,-1 0 1,0 0-1,1 0 0,-1 0 1,0 1-1,1-1 0,-1 0 1,0 0-1,1 1 1,-1-1-1,0 0 0,1 1 1,-1-1-1,1 1 1,-1-1-1,0 1 0,-3 3-29,-1 0 0,1 0 0,0 0 0,1 1-1,-1 0 1,-4 7 0,1 3 49,1 1 0,1-1-1,0 1 1,1 0 0,1 0-1,1 0 1,0 1 0,1-1-1,0 1 1,2-1 0,0 1 0,3 17-1,2-4-9,1 0-1,1 0 0,2 0 1,1-2-1,22 42 0,-64-110-5372,-65-65-1,55 61 2043,-15-11 1393,14 14 3504,3-3 5916,57 44-4777,11 5-1675,1 1-1,51 18 1,-8-1-780,-45-15-326,20 4-1139,-16-7-2486,-18-5-1922,-11-8-3711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29.68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17905,'0'0'6918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3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10378,'0'0'10602,"63"-21"-10506,-20 16-32,4-8-2082,-3-5-4388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30.35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75 192 18417,'0'0'5830,"12"-7"-5771,14-10 54,7-3-202,34-29 0,-58 42 69,0 0-1,-1-1 0,0 0 0,0-1 0,-1 0 1,0 0-1,-1 0 0,0-1 0,6-12 0,-21 48-136,1-1-1,1 2 1,1-1-1,-3 46 1,3 113 763,4-70-51,1-50-109,-5 63 456,5-111-482,-2-1-1,0 1 1,-1-1-1,0 0 1,-9 20-1,13-35-357,-1 1 0,1-1 0,0 0-1,-1 0 1,1 0 0,-1 0 0,0 0 0,1 0-1,-1 0 1,0 0 0,1 0 0,-1 0 0,0 0 0,0-1-1,0 1 1,0 0 0,0 0 0,0-1 0,0 1-1,0-1 1,0 1 0,0-1 0,0 1 0,0-1-1,0 1 1,0-1 0,-1 0 0,1 0 0,0 0 0,0 0-1,0 0 1,0 0 0,-1 0 0,1 0 0,0 0-1,0 0 1,0-1 0,0 1 0,-1 0 0,1-1 0,0 1-1,0-1 1,0 1 0,0-1 0,0 0 0,0 1-1,0-1 1,0 0 0,1 0 0,-2-1 0,-5-4 126,1-1 0,0 0 0,1 0 0,0 0 0,-7-11 0,8 10-178,-74-144 253,70 135-467,2 0 0,0-1-1,0 0 1,2 0 0,0 0 0,1-1-1,0-19 1,4 37 102,-1-1-1,1 1 1,-1-1-1,1 0 0,0 1 1,-1 0-1,1-1 1,0 1-1,0 0 1,0-1-1,0 1 1,1 0-1,-1 0 1,0 0-1,0 0 1,1 0-1,-1 0 1,1 0-1,-1 0 0,0 1 1,1-1-1,0 0 1,-1 1-1,1-1 1,-1 1-1,1 0 1,0 0-1,-1-1 1,1 1-1,-1 0 1,4 1-1,69-2-4121,-53 2 2243,74 4-7367,-51-2 3556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30.71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108 180 8936,'2'-8'5830,"-2"6"-5700,3-7 928,-1 0 1,0 0-1,0-1 0,-1 1 1,0-11-1,-1 18-958,0 1 0,1-1 0,-2 1 0,1-1 0,0 1 0,0-1 0,0 1 0,-1-1 0,1 1 0,-1-1 0,1 1 0,-1-1-1,0 1 1,1-1 0,-1 1 0,0 0 0,0-1 0,0 1 0,0 0 0,0 0 0,0 0 0,-1 0 0,1 0 0,0 0 0,0 0 0,-1 0-1,1 1 1,0-1 0,-1 0 0,1 1 0,-1-1 0,1 1 0,-1-1 0,1 1 0,-1 0 0,0 0 0,1 0 0,-1 0 0,1 0 0,-1 0-1,1 0 1,-1 0 0,1 0 0,-1 1 0,-2 0 0,1 1-92,-1-1 1,1 1-1,-1-1 0,1 1 0,0 0 1,0 1-1,0-1 0,0 0 0,0 1 1,1 0-1,-1-1 0,1 1 0,-1 0 1,1 0-1,0 1 0,0-1 0,1 0 0,-1 1 1,1-1-1,-1 1 0,0 5 0,-2 3 0,1 1-1,0-1 0,1 1 0,1-1 0,-1 15 0,2-26-4,0 0 0,0 1 0,0-1 0,0 1 0,0-1 0,0 1 0,1-1 0,-1 0-1,0 1 1,1-1 0,-1 0 0,1 1 0,-1-1 0,1 0 0,0 0 0,0 1 0,0-1 0,-1 0 0,1 0-1,0 0 1,0 0 0,1 0 0,-1 0 0,0 0 0,0 0 0,2 0 0,0 0 51,0 0 1,0 0-1,0-1 0,0 0 1,0 1-1,0-1 1,0 0-1,0 0 0,0-1 1,0 1-1,0-1 1,3 0-1,5-2 128,-1-1 0,0 0 0,0 0 1,0-1-1,0 0 0,11-9 0,-4 0-234,0-1-1,-1 0 1,-1-2-1,0 0 1,-1 0-1,-1-1 1,-1-1 0,0 0-1,-2-1 1,10-23-1,-58 117-2205,32-60 2246,0 1-1,2-1 0,-1 1 1,2 0-1,0 0 0,1 1 1,0 20-1,2-35-72,0 0 1,0 0-1,0 0 0,0 0 1,0 0-1,0 1 0,0-1 1,1 0-1,-1 0 0,0 0 1,1 0-1,-1 0 0,1 0 1,0 0-1,-1 0 0,1 0 1,-1 0-1,1 0 0,0-1 1,0 1-1,0 0 0,0 0 1,-1-1-1,1 1 0,0 0 1,0-1-1,0 1 0,0-1 1,0 1-1,0-1 0,1 0 1,-1 1-1,0-1 0,0 0 1,0 0-1,0 0 0,0 0 1,0 0-1,0 0 0,1 0 1,-1 0-1,0 0 0,0 0 1,0-1-1,0 1 0,0 0 1,0-1-1,2 0 0,3-1-532,-1-1-1,1 1 0,0-1 0,-1 0 0,0 0 0,1-1 0,6-6 1,14-19-5112,1-6-735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31.35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90 1 5093,'0'0'6838,"-8"9"-3480,-2 2-2898,2 0 1,0 1-1,0 0 0,1 0 1,0 1-1,1 0 0,1 0 1,0 1-1,1 0 0,0-1 1,1 1-1,-1 15 0,3-26-378,1 0 0,-1 0-1,1 0 1,0 0 0,0 0-1,0 0 1,0 0 0,1 0-1,-1 0 1,1 0-1,0 0 1,-1 0 0,1 0-1,1 0 1,-1 0 0,0-1-1,1 1 1,0 0 0,2 3-1,-1-4 28,1 0-1,0 0 0,0 0 1,0 0-1,0-1 0,0 1 1,0-1-1,0 0 0,0 0 1,1 0-1,-1-1 0,0 0 1,7 0-1,16 0 218,-16 0-603,1 0-1,-1 0 1,0 2-1,22 3 1,-31-4 255,0 0 1,0-1 0,0 1-1,0 0 1,0 0 0,0 0-1,0 0 1,0 1-1,0-1 1,-1 1 0,1-1-1,0 1 1,-1-1-1,1 1 1,-1 0 0,0 0-1,1-1 1,-1 1-1,0 0 1,0 0 0,0 1-1,-1-1 1,1 0 0,0 0-1,-1 0 1,1 0-1,-1 1 1,0-1 0,0 0-1,0 3 1,-1 36 2037,2-70 1856,16-93-4400,-17 122 471,0-1 0,1 1 1,-1 0-1,0-1 1,0 1-1,0 0 0,0 0 1,1-1-1,-1 1 1,0 0-1,0 0 0,1-1 1,-1 1-1,0 0 1,1 0-1,-1 0 0,0-1 1,0 1-1,1 0 1,-1 0-1,0 0 0,1 0 1,-1 0-1,0 0 1,1 0-1,-1-1 1,1 1-1,-1 0 0,0 0 1,1 1-1,-1-1 1,0 0-1,1 0 0,-1 0 1,0 0-1,1 0 1,-1 0-1,0 0 0,1 0 1,-1 1-1,0-1 1,0 0-1,1 0 0,-1 0 1,0 1-1,0-1 1,1 1-1,22 13-414,-14-8 231,3-1 244,0 0-1,0 0 1,1-1-1,-1-1 0,1 0 1,0-1-1,0 0 1,0-1-1,0 0 1,0-1-1,0-1 0,0 0 1,17-4-1,-26 4 67,0-1 0,-1 1 0,1-1-1,-1 0 1,1 0 0,-1-1-1,0 1 1,6-5 0,-8 6-33,0 0 0,1-1 1,-1 1-1,0 0 0,0-1 0,0 1 1,0-1-1,0 1 0,0-1 0,-1 1 1,1-1-1,0 1 0,-1-1 0,1 0 0,-1 1 1,0-1-1,1 0 0,-1 0 0,0 1 1,0-1-1,0 0 0,-1-1 0,1 2-41,-1 0-1,1 1 1,-1-1-1,1 1 1,-1-1-1,1 0 1,-1 1-1,0-1 1,1 1-1,-1 0 1,0-1-1,0 1 1,1 0-1,-1-1 1,0 1-1,0 0 1,1 0-1,-1-1 1,0 1-1,0 0 1,0 0-1,1 0 1,-1 0-1,0 0 1,0 0-1,0 0 1,1 1-1,-1-1 1,0 0-1,0 0 1,0 1-1,-1 0 1,-26 11-131,23-8 181,1-1 0,0 1 0,-1 0 0,1 1 0,1-1 0,-1 1 0,1 0 0,0-1 0,0 1 0,0 1 0,1-1 0,-1 0 0,1 1 0,1-1 0,-1 1 0,1 0 0,-1 9 0,2-14-33,0 0 1,0 0-1,0-1 1,0 1-1,1 0 1,-1 0-1,0-1 1,0 1-1,1 0 1,-1-1-1,0 1 1,1 0-1,-1-1 1,1 1-1,-1-1 1,1 1-1,-1 0 1,1-1-1,-1 1 1,1-1-1,0 0 1,-1 1-1,1-1 1,0 0-1,-1 1 1,1-1-1,0 0 1,0 1-1,31 2 443,32-12 176,4-16-506,-54 19-198,2 0-1,-1 1 0,0 0 0,1 1 1,25-3-1,-40 7 49,0 1 1,0-1-1,0 0 0,0 1 0,-1-1 1,1 1-1,0-1 0,0 1 0,-1-1 1,1 1-1,0-1 0,-1 1 0,1 0 1,-1-1-1,1 1 0,-1 0 1,1 0-1,-1-1 0,1 1 0,-1 0 1,0 0-1,0 0 0,1 0 0,-1-1 1,0 1-1,0 0 0,0 0 0,0 0 1,0 0-1,0 0 0,0 0 1,0 1-1,-1 38 170,1-32-107,-2 83 751,2-91-916,0 1-1,0 0 0,0-1 1,0 1-1,0-1 0,0 1 1,0 0-1,1-1 0,-1 1 1,0-1-1,0 1 0,0-1 1,1 1-1,-1-1 0,0 1 1,1-1-1,-1 1 0,0-1 1,1 1-1,-1-1 0,1 1 1,-1-1-1,1 0 0,-1 1 1,1-1-1,-1 0 0,1 1 1,-1-1-1,1 0 0,-1 0 1,1 1-1,0-1 0,9 1-6241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33.83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204 315 15599,'0'0'4057,"-10"-7"-2434,4 2-1522,-1 0-1,1 1 1,-1 0 0,0 0 0,0 1-1,-1 0 1,1 0 0,-9-1 0,12 3-94,1 1 0,-1-1 0,0 1 0,0 0 0,1 0 1,-1 0-1,0 1 0,0-1 0,1 1 0,-1 0 0,0 0 0,1 0 1,-1 1-1,1-1 0,-1 1 0,1 0 0,0 0 0,0 0 0,0 0 1,0 1-1,0-1 0,0 1 0,-3 3 0,2-1 31,0 1-1,0-1 1,1 1 0,0-1-1,0 1 1,0 0 0,0 0-1,1 0 1,0 1-1,0-1 1,1 0 0,0 1-1,0-1 1,0 1 0,1 0-1,0-1 1,0 1 0,1-1-1,1 10 1,-1-15-18,0 0-1,1 1 1,-1-1 0,0 0 0,0 1 0,1-1-1,-1 0 1,1 0 0,-1 0 0,1 0 0,-1 0-1,1-1 1,-1 1 0,1 0 0,0-1 0,-1 1-1,1-1 1,0 0 0,0 1 0,-1-1 0,1 0-1,0 0 1,0 0 0,-1 0 0,1 0 0,0-1-1,0 1 1,3-2 0,1 1 31,1-1-1,0 0 1,0 0 0,0 0-1,-1-1 1,8-4 0,1-3-22,0-1-1,-1 0 1,0-1 0,-1-1 0,0 0 0,-1-1 0,0 0-1,-1-1 1,-1 0 0,-1 0 0,0-1 0,0-1-1,-2 1 1,7-23 0,-13 20-156,-12 33 13,-12 32 35,16-26 125,2 1-1,1-1 1,0 1 0,1 0 0,2 1-1,1 37 1,0-56-27,0 0 0,0-1 0,1 1 0,-1 0 0,1-1 0,-1 1 0,1-1 0,0 1 0,0-1 0,0 1 0,1-1 0,-1 0 0,0 1 0,1-1 0,0 0-1,-1 0 1,1 0 0,0 0 0,0 0 0,0-1 0,0 1 0,0-1 0,1 1 0,-1-1 0,0 0 0,1 1 0,-1-1 0,1-1 0,-1 1 0,1 0 0,0-1 0,-1 1 0,1-1 0,-1 0 0,1 1 0,0-1 0,-1-1 0,1 1 0,3-1-1,1 0 15,1 0-1,-1-1 1,0 0-1,0 0 1,0-1-1,0 0 0,0 0 1,0-1-1,-1 0 1,1 0-1,-1 0 1,11-10-1,-10 6-8,-1-1 0,0 1 0,0-1 0,-1 0 0,6-13 0,-9 17 12,0 1 0,0 0 0,0-1 0,-1 1 0,0-1 0,0 1 0,0-1 0,0 0-1,-1 0 1,0 1 0,0-1 0,0 0 0,0 1 0,-2-7 0,2 11-39,0-1 0,0 1 0,0 0 0,-1-1 0,1 1 0,0 0-1,0-1 1,0 1 0,0 0 0,0 0 0,-1-1 0,1 1 0,0 0 0,0 0-1,-1-1 1,1 1 0,0 0 0,0 0 0,-1-1 0,1 1 0,0 0 0,-1 0 0,1 0-1,0 0 1,-1 0 0,1-1 0,0 1 0,-1 0 0,1 0 0,0 0 0,-1 0-1,1 0 1,0 0 0,-1 0 0,1 0 0,0 0 0,-1 0 0,-13 11-89,-6 15-18,15-15 88,0 0 1,0 1 0,-4 19-1,8-26 48,0 0 1,0 0-1,0 1 0,1-1 0,-1 0 1,1 1-1,1-1 0,-1 0 0,1 1 1,2 9-1,-2-13-15,0-1 0,0 1-1,1-1 1,-1 1 0,0-1 0,1 1 0,-1-1 0,1 0 0,0 0-1,-1 1 1,1-1 0,0 0 0,0-1 0,-1 1 0,1 0 0,0 0-1,0-1 1,0 1 0,0-1 0,0 0 0,0 0 0,0 0 0,0 0-1,0 0 1,0 0 0,0 0 0,4-1 0,0 0 20,0 0 1,1 0-1,-1-1 0,0 0 1,1 0-1,-1 0 1,8-5-1,-1-2 6,-1 0 1,0 0-1,0-2 0,9-11 1,-15 17-65,-1-1 1,-1 0 0,1 0 0,-1 0 0,0-1-1,0 1 1,-1-1 0,0 0 0,0 0 0,1-8 0,-3 14-204,-19 31-314,15-23 642,1 0 1,0 0 0,0 0 0,0 0-1,1 0 1,0 1 0,0 12 0,1-19-55,0 0 1,0 0 0,1 1 0,-1-1 0,0 0-1,1 0 1,-1 1 0,0-1 0,1 0 0,0 0-1,-1 0 1,1 0 0,-1 0 0,1 0-1,0 0 1,0 0 0,0 0 0,0 0 0,0 0-1,1 0 1,-1 0-15,1 0-1,0-1 1,0 1 0,0-1-1,0 0 1,-1 1-1,1-1 1,0 0 0,0 0-1,0-1 1,0 1-1,0 0 1,0 0 0,-1-1-1,1 1 1,0-1-1,3-1 1,7-5-131,-1 0 0,1-1 0,-1 0 0,-1-1 0,0 0 0,0 0 0,-1-1 0,0-1 0,-1 1 0,0-1 0,11-21 0,-25 68-2589,-5 65 3677,10-100-954,1 0 0,0 1 0,0-1-1,0 1 1,1-1 0,-1 1 0,0-1-1,1 0 1,-1 1 0,0-1 0,1 1-1,0-1 1,-1 0 0,1 0 0,0 1-1,0-1 1,-1 0 0,1 0 0,0 0 0,0 0-1,0 0 1,1 0 0,-1 0 0,2 1-1,-1-1-3,1 0-1,0 0 0,-1-1 0,1 1 1,-1-1-1,1 1 0,0-1 0,-1 0 1,1 0-1,0 0 0,-1-1 0,5 0 1,1-1-23,0 0 0,-1-1 1,0 1-1,1-1 1,-1-1-1,0 1 0,0-1 1,10-8-1,-10 4-236,0 1 0,0-1-1,-1 0 1,0 0 0,0-1 0,5-11-1,-3 3-1375,-1 0 0,-1 0-1,0-1 1,-2 0 0,4-23 0,-3 1-1635,0-54-1,-6 15 7240,0 35 4990,0 127-7749,4 1-1,22 137 1,-18-177-1173,-6-30-38,1 0 1,1-1-1,0 1 1,9 24-1,-11-36 79,-2-22-31,-1 1-1,-1-1 1,-1 1 0,0 0 0,-2 0 0,0 1-1,-1 0 1,-1 0 0,0 0 0,-2 1 0,0 0-1,-1 1 1,0 0 0,-22-22 0,42 42-95,0 0 1,0-1 0,0 1-1,1-2 1,-1 0 0,1 0-1,-1 0 1,1-1 0,18-1-1,-9 2 51,1-2-1,-1-1 1,1 0-1,-1-1 1,33-8-1,-37 4 31,0 0 1,0-1-1,-1-1 0,-1 0 0,1 0 0,-1-2 1,15-13-1,-20 17-23,-1-2 0,0 1 0,-1 0 0,0-1-1,0-1 1,0 1 0,-1-1 0,-1 1 0,1-1 0,-1-1 0,-1 1 0,5-18 0,-8 26-63,1 0 1,-1 0-1,0 0 1,1 0-1,-1 0 1,0-1-1,0 1 0,0 0 1,0 0-1,0 0 1,0 0-1,0-1 1,0 1-1,0 0 1,-1 0-1,1 0 1,0 0-1,-1-1 1,1 1-1,-1 0 1,1 0-1,-1 0 0,0 0 1,1 0-1,-1 0 1,0 0-1,0 1 1,0-1-1,0 0 1,0 0-1,1 1 1,-1-1-1,0 0 1,-1 1-1,1-1 1,0 1-1,0-1 1,0 1-1,-1-1 0,-1 1-1,1 0 0,-1 0-1,1 1 1,-1-1-1,1 0 1,-1 1-1,1 0 1,-1-1-1,1 1 1,0 0-1,-1 0 1,1 1-1,0-1 1,0 0-1,0 1 1,0-1-1,0 1 1,-2 2-1,-6 7 124,1 1 0,1-1-1,0 2 1,0-1-1,1 1 1,1 1-1,0-1 1,1 1 0,1 0-1,0 0 1,0 0-1,2 1 1,0-1-1,0 1 1,1 0 0,1-1-1,3 21 1,-3-32-84,1-1 1,-1 1-1,1 0 0,0 0 1,0-1-1,1 1 0,-1-1 1,1 1-1,-1-1 1,1 0-1,0 1 0,-1-1 1,1 0-1,0 0 1,1 0-1,-1 0 0,0-1 1,0 1-1,1 0 1,-1-1-1,1 0 0,0 0 1,-1 0-1,1 0 0,0 0 1,-1 0-1,1 0 1,0-1-1,0 0 0,0 1 1,0-1-1,-1 0 1,6-1-1,0 1 8,0-1 0,0 0 0,0 0 0,0-1 0,0 0 0,0-1 0,0 1 0,-1-2 0,1 1 0,12-8 0,-12 5-104,0-1-1,0 0 1,-1 0 0,0 0 0,0-1-1,-1 0 1,0 0 0,0 0-1,-1-1 1,0 0 0,4-11-1,-14 35 227,0 0 0,1 1-1,1-1 1,0 1-1,2 0 1,-1 0-1,2 0 1,2 30-1,-1-44-124,0 0-1,-1 0 0,1 0 1,0 0-1,0 0 0,0 0 0,0 0 1,1-1-1,-1 1 0,0 0 1,1-1-1,-1 1 0,1-1 1,0 1-1,-1-1 0,1 0 1,0 0-1,0 0 0,0 0 0,0 0 1,0 0-1,0 0 0,0-1 1,0 1-1,0-1 0,0 1 1,0-1-1,0 0 0,0 0 0,0 0 1,1 0-1,-1 0 0,4-1 1,-4 1-134,1-1 0,0 1 1,-1-1-1,1 1 0,0-1 0,-1 0 1,1 0-1,-1 0 0,1 0 1,-1-1-1,0 1 0,1 0 1,-1-1-1,0 0 0,0 0 1,0 1-1,0-1 0,0 0 0,0-1 1,-1 1-1,1 0 0,-1 0 1,0-1-1,1 1 0,-1-1 1,0 1-1,0-4 0,1-56-7524,-2 20 336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34.30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1 17136,'0'7'865,"0"2"256,0 0-480,4 1-545,3 0 0,10-1-737,0-1-4163,2-2-8040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34.64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124 277 10698,'0'0'4009,"-12"6"-1206,12-6-2801,-14 7 861,0 0 0,1 1 1,-17 14-1,27-20-681,0 0 0,0 0 0,0 0 0,0 1-1,1-1 1,-1 1 0,1-1 0,0 1 0,0 0 0,0 0 0,0 0-1,0 0 1,1 1 0,-1-1 0,1 0 0,0 1 0,0-1 0,0 1 0,1-1-1,-1 1 1,1-1 0,0 1 0,0-1 0,0 1 0,1 6 0,0-9-164,0 1 1,0-1 0,0 1-1,0-1 1,1 0 0,-1 1-1,0-1 1,1 0 0,-1 0-1,1 0 1,0 0 0,-1 0-1,1 0 1,-1 0 0,1-1-1,0 1 1,0 0 0,0-1-1,-1 0 1,1 1 0,0-1-1,0 0 1,0 0 0,0 0-1,-1 0 1,1 0 0,0-1-1,2 0 1,4 1 97,-1-1-1,0-1 1,0 1-1,1-1 1,-1-1 0,7-2-1,4-6-65,-1 0 1,1-1-1,-2-1 0,0-1 0,0 0 0,22-27 0,-18 17-3,-2-1 0,0-1 0,26-51 0,-39 65-13,0 1 0,-1-1 0,0-1 0,4-20-1,-8 31-36,1 0 0,-1 0-1,1 0 1,-1 0 0,0 0 0,0-1-1,0 1 1,0 0 0,0 0-1,0 0 1,0 0 0,-1-1-1,1 1 1,-1 0 0,0 0-1,1 0 1,-1 0 0,0 0 0,0 0-1,0 1 1,-1-1 0,1 0-1,0 0 1,-1 1 0,1-1-1,-1 1 1,1-1 0,-1 1 0,0 0-1,0-1 1,0 1 0,0 0-1,1 0 1,-5-1 0,-1 1 3,0 0 0,-1 0 0,1 0-1,-1 1 1,1 0 0,-1 1 0,1 0 0,0 0 0,-1 0 0,1 1 0,0 0 0,0 1 0,0-1 0,0 1-1,1 1 1,-7 3 0,-1 2 206,1 0 1,1 1-1,0 0 0,0 1 0,1 1 0,-13 17 0,22-27-201,0-1 0,1 1 0,-1 0 0,1 0 0,0 0-1,-1 0 1,1 0 0,0 0 0,0 0 0,0 1 0,1-1 0,-1 0-1,0 1 1,1-1 0,0 0 0,-1 1 0,1-1 0,0 0 0,0 1 0,1-1-1,-1 1 1,0-1 0,1 0 0,-1 1 0,1-1 0,0 0 0,0 0-1,0 0 1,2 4 0,2 1-101,1-1-1,1 1 1,-1-2 0,1 1-1,0-1 1,13 8 0,17 14-721,-28-18 763,0 0 0,0 0 1,-1 1-1,-1 0 0,1 1 0,-2 0 1,1 0-1,-2 0 0,1 1 1,-2 0-1,1 0 0,-2 0 0,0 1 1,3 23-1,-1-24-3133,-1-7-3161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35.23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96 12780,'0'0'8846,"3"-8"-6791,-1 3-1889,0 1-1,0 0 1,1 0-1,-1 0 1,1 0-1,0 0 0,0 1 1,0-1-1,0 1 1,1 0-1,-1 0 1,1 0-1,0 0 1,0 1-1,0-1 1,0 1-1,0 0 1,1 1-1,-1-1 1,1 1-1,-1-1 1,6 0-1,80-15 1315,-86 16-1463,1 0 0,-1 1 1,1 0-1,0-1 0,-1 2 0,1-1 1,-1 0-1,1 1 0,0 0 0,-1 0 0,1 0 1,-1 1-1,0 0 0,1-1 0,-1 1 0,7 5 1,-10-5-28,1 1 0,-1-1 0,1 0 0,-1 1 0,0-1 0,0 1-1,0-1 1,0 1 0,0 0 0,-1 0 0,1-1 0,-1 1 0,0 0 0,0 0 0,0-1 0,0 1 0,0 0 0,0 0 0,-1-1 0,0 1 0,1 0 0,-1-1 0,0 1 0,0-1 0,0 1 0,-1-1 0,1 1 0,-3 2 0,-2 5 3,0 0 0,-1 0 1,-1 0-1,0-1 0,-9 8 1,0 4 105,45-31-11,6-11-69,57-44 1,-3 0-529,-87 71 343,-1-1 1,1 0-1,-1 1 1,-1-1-1,1 0 1,-2 7-1,0-5 118,-2 7 166,1 1 0,0-1 0,0 1 0,1 26 0,2-39-85,0 1 1,0 0 0,0-1 0,0 1-1,0-1 1,1 1 0,0-1 0,-1 1-1,1-1 1,0 0 0,0 1 0,0-1-1,0 0 1,1 0 0,-1 1 0,1-1-1,-1 0 1,1 0 0,0-1 0,0 1-1,0 0 1,0-1 0,0 1 0,0-1-1,0 1 1,0-1 0,1 0 0,-1 0-1,0 0 1,1 0 0,-1 0 0,1-1-1,-1 1 1,1-1 0,3 0 0,6 0 0,-1 0 1,1-1-1,0-1 1,-1 0-1,1 0 1,-1-1-1,1-1 0,-1 0 1,-1 0-1,1-1 1,0-1-1,-1 1 1,0-2-1,-1 1 1,1-2-1,-1 1 1,-1-1-1,1 0 1,-1-1-1,-1 0 1,0 0-1,0-1 1,9-17-1,-11 13-54,-9 9-142,3 6 152,0-1 0,0 1-1,0-1 1,0 1 0,0 0 0,0-1 0,0 1 0,0 0 0,0 0 0,0 0 0,0 0 0,1 0 0,-1-1 0,0 1 0,0 1 0,1-1 0,-1 0-1,0 1 1,-2 5-194,1-1-1,-1 1 0,1-1 0,1 1 1,-1 0-1,0 12 0,2-15-757,0 0 0,0 0 1,0-1-1,0 1 0,1 0 0,0-1 0,-1 1 1,3 5-1,7 4-8236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38.63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0 11851,'0'0'17168,"22"17"-29563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0.51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44 54 10890,'-1'29'10499,"-1"37"-6276,1-7-4513,8 65 0,-7-123 245,0 0 0,0 0-1,0 0 1,1 1 0,-1-1 0,0 0 0,1 0 0,-1 0 0,1 1 0,-1-1 0,1 0 0,-1 0 0,1 0 0,0 0-1,0 0 1,-1 0 0,1 0 0,0 0 0,1 1 0,-1-2-99,0 0-1,0 0 1,0 1 0,0-1 0,-1 0-1,1 0 1,0 0 0,0 0 0,0 0-1,0 0 1,0 0 0,-1-1-1,1 1 1,0 0 0,0 0 0,0-1-1,-1 1 1,1 0 0,0-1 0,1 0-1,2-2-448,-1 1 0,1-1 1,-1 0-1,0 0 0,0-1 0,0 1 0,0-1 0,4-6 0,0-7-370,0 1-1,-1-1 0,-1 0 1,-1 0-1,5-30 0,2-93 3759,-9 94-80,-4 76 775,-3 53-405,3-40-2895,1 0 0,3 1 0,7 45 0,-7-76-143,1 0 0,1-1 0,0 1 1,0-1-1,11 21 0,-14-33-175,-20-28-2760,-14-20 294,-33-49 1109,48 73 3573,-41-40-1,66 70-1491,1 0-1,-1-1 1,1-1 0,0 1 0,11 4 0,-5-3-882,0-1 0,1-1 0,0 1 1,0-2-1,0 0 0,26 1 1,-9-6-1596,-23 2 454,1-2-1,-1 1 1,0-1-1,-1-1 1,1 0-1,12-5 1,-17 6 1191,0 0 0,0-1 0,-1 1 0,1-1 0,0 0 0,-1 0 0,0 0 0,0 0 0,4-6 0,5-15 3444,-10-6 8523,-8 37-10676,-3 10-932,4-2 34,0 0 0,2 0 1,-1 0-1,2 1 0,0-1 0,1 1 0,0-1 1,3 23-1,-2-36-148,0 0 1,0-1 0,0 1 0,1-1 0,-1 1-1,1 0 1,-1-1 0,1 1 0,0-1-1,-1 1 1,1-1 0,0 0 0,0 1-1,0-1 1,0 0 0,0 1 0,0-1 0,1 0-1,-1 0 1,0 0 0,1 0 0,-1 0-1,0 0 1,1-1 0,-1 1 0,1 0-1,-1-1 1,1 1 0,0-1 0,-1 0 0,1 1-1,-1-1 1,1 0 0,0 0 0,-1 0-1,1 0 1,0 0 0,-1 0 0,1-1-1,-1 1 1,3-1 0,2 0 38,-1-1-1,1 0 1,-1 0 0,0 0-1,1-1 1,-1 0-1,0 0 1,-1 0 0,1-1-1,8-7 1,-5 1-10,0-1 1,0 0-1,-1 0 0,-1 0 1,9-21-1,16-27 720,-34 65-760,1 0 1,0 0-1,0 1 1,1-1 0,-1 1-1,1 7 1,-4 16 21,-1-11 34,2 1-1,1-1 0,0 1 1,1-1-1,2 32 1,0-51-98,0 0 0,0-1 0,0 1 0,0 0 1,0 0-1,1-1 0,-1 1 0,0 0 1,0 0-1,0 0 0,1-1 0,-1 1 0,0 0 1,0 0-1,0 0 0,1-1 0,-1 1 1,0 0-1,1 0 0,-1 0 0,0 0 0,0 0 1,1 0-1,-1 0 0,0 0 0,1 0 1,-1 0-1,0 0 0,0 0 0,1 0 0,-1 0 1,0 0-1,1 0 0,-1 0 0,0 0 1,0 0-1,1 0 0,-1 0 0,0 1 0,0-1 1,1 0-1,-1 0 0,0 0 0,0 0 1,1 1-1,-1-1 0,0 0 0,0 0 0,0 1 1,0-1-1,1 0 0,-1 0 0,0 1 1,0-1-1,0 0 0,0 0 0,0 1 1,0-1-1,0 0 0,0 0 0,0 1 0,1-1 1,-1 0-1,0 1 0,-1-1 0,1 0 1,0 1-1,12-23-5708,-11-2 35,-1-5-1869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0.86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1 13004,'0'0'11819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16688,'-5'10'726,"-14"37"277,2 0-1,2 1 1,-12 70 0,-6 163 410,31-211-1307,2-70-105,0 0-1,0 1 0,0-1 0,0 0 0,0 1 0,0-1 1,0 0-1,0 1 0,0-1 0,0 0 0,0 1 0,0-1 1,0 0-1,1 1 0,-1-1 0,0 0 0,0 1 0,0-1 1,0 0-1,1 0 0,-1 1 0,0-1 0,0 0 0,0 0 1,1 1-1,-1-1 0,0 0 0,1 0 0,-1 1 0,0-1 1,0 0-1,1 0 0,-1 0 0,0 0 0,1 0 0,11-6 26,9-18 135,35-68 131,-34 54-526,44-57-1,-44 76 91,-22 19 131,1 0 0,-1 0 1,0 0-1,1 0 0,-1 0 0,1 0 0,-1 0 0,0 0 0,1 0 0,-1 0 0,1 0 0,-1 0 1,0 1-1,1-1 0,-1 0 0,1 0 0,-1 0 0,0 1 0,1-1 0,-1 0 0,0 0 0,0 1 0,1-1 1,-1 0-1,0 0 0,1 1 0,-1-1 0,0 0 0,0 1 0,0-1 0,1 0 0,-1 1 0,0-1 1,0 1-1,2 6-73,-1 1 1,0-1-1,0 0 1,-1 0-1,-1 9 1,1-5 216,-1 20-21,-2 0 0,-8 32 0,6-33 72,0 1 0,0 31 0,6-61-289,-1-1 0,0 0 0,0 0 0,0 1-1,0-1 1,0 0 0,0 0 0,1 1 0,-1-1 0,0 0 0,0 0 0,0 0 0,1 1 0,-1-1-1,0 0 1,0 0 0,1 0 0,-1 0 0,0 0 0,0 0 0,1 1 0,-1-1 0,0 0 0,0 0-1,1 0 1,-1 0 0,0 0 0,1 0 0,-1 0 0,0 0 0,0 0 0,1 0 0,-1 0-1,0 0 1,0-1 0,1 1 0,-1 0 0,0 0 0,1 0 0,-1 0 0,0 0 0,0 0 0,0-1-1,1 1 1,-1 0 0,0 0 0,1-1 0,10-10-6272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1.37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98 136 9929,'0'0'12263,"3"-9"-10261,-2 6-2001,2-3 356,-1 0 0,0-1 0,0 1 1,-1 0-1,1-1 0,-1 1 1,-1-1-1,1 1 0,-1-1 0,0 1 1,-1-1-1,0 1 0,0-1 0,0 1 1,-4-13-1,4 19-380,0-1-1,1 0 1,-1 0-1,0 1 1,0-1-1,0 1 1,0-1-1,1 1 1,-1-1 0,0 1-1,0-1 1,0 1-1,0 0 1,0-1-1,0 1 1,0 0-1,0 0 1,0 0 0,0 0-1,0 0 1,0 0-1,0 0 1,0 0-1,0 0 1,0 0-1,0 1 1,0-1 0,0 0-1,0 1 1,0-1-1,0 1 1,0-1-1,0 1 1,0-1-1,0 1 1,0 1 0,-31 23-621,28-20 635,0 0 0,0 1 0,0-1 0,1 1 0,-1 0 0,1 0 0,1 1 0,-1-1 0,1 0 0,0 1 0,1 0 0,0-1 0,0 1 0,0 0 0,1 12 0,0-18 11,1 0 0,0 0 0,-1 0 0,1 0 0,0 0 0,0 0 0,-1 0 0,1-1 0,0 1 0,0 0 0,0 0 0,0-1 0,0 1 0,0-1 0,0 1 0,0-1 0,0 1 0,0-1 0,1 0 0,-1 1 0,0-1 0,0 0 0,0 0 0,0 0 0,1 0 0,-1 0 0,0 0 0,0 0 0,2-1 0,42-1 93,36-15 21,-67 13-126,0 0 0,0 0 0,1 2 0,-1 0 0,1 1 0,-1 0 0,1 1 0,27 3 1,-40-2 50,0 0 0,-1-1 1,1 1-1,-1 0 1,1 0-1,-1 1 1,1-1-1,-1 0 1,0 0-1,1 1 0,-1-1 1,0 0-1,0 1 1,0-1-1,0 1 1,0 0-1,-1-1 0,1 1 1,0 0-1,-1-1 1,1 1-1,-1 3 442,0-33 162,-6-89-496,35 122-2215,25 7-5124,-19-10-311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2.10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7 0 11627,'0'0'10735,"-1"10"-10510,-4 278 2436,6-180-1340,-1-106-1242,0 0 0,0 0 1,0 0-1,0 0 0,0 0 0,1 0 0,-1 0 1,1 0-1,-1 0 0,1 0 0,0 0 0,0 0 1,1 2-1,6-5 874,0-16-490,27-128-160,19-58-1049,-53 200 726,-1 1 0,1-1 0,0 0-1,0 1 1,0-1 0,0 1 0,1-1 0,-1 1 0,0 0 0,1-1-1,0 1 1,0 0 0,0 0 0,-1 0 0,2 0 0,-1 1-1,0-1 1,0 1 0,1-1 0,-1 1 0,0-1 0,1 1 0,-1 0-1,1 0 1,0 1 0,-1-1 0,1 0 0,0 1 0,0 0-1,-1 0 1,1-1 0,0 1 0,0 1 0,-1-1 0,1 0 0,0 1-1,-1-1 1,1 1 0,0 0 0,-1 0 0,1 0 0,3 2-1,-3-1-15,1 1 1,-1-1-1,1 0 0,-1 1 0,0 0 0,0 0 0,0 0 0,0 0 0,-1 0 0,1 1 0,-1-1 0,0 1 0,0 0 0,0 0 0,0-1 0,-1 1 0,1 0 0,-1 0 0,0 1 0,0-1 0,-1 0 0,1 0 0,-1 0 0,0 1 0,0-1 0,-1 0 0,0 6 0,-1-6 74,0 0-1,0-1 0,0 1 0,-1 0 1,1-1-1,-1 0 0,0 0 0,0 0 1,0 0-1,0 0 0,0 0 0,-1-1 1,0 0-1,1 0 0,-1 0 0,0 0 1,0 0-1,-5 1 0,-3 1 50,1 0-1,-1 0 1,-1-1 0,1-1-1,-14 1 1,20-2-146,0-1 0,0 0 0,1 0 0,-1-1 0,0 0 0,0 0 0,1 0 0,-11-4 0,14 4-138,1 0 0,0 0-1,-1 1 1,1-1 0,-1 0-1,1-1 1,0 1 0,0 0-1,0 0 1,0 0 0,0-1 0,0 1-1,0 0 1,-1-3 0,1 2-274,1 0 0,-1 0 1,1-1-1,-1 1 1,1 0-1,0 0 0,0 0 1,0-1-1,0 1 1,0 0-1,1 0 0,-1 0 1,2-4-1,7-10-5059,8 3-1197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2.481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6 0 6983,'0'0'17291,"2"14"-16806,-1-9-419,1 9 73,-1 0 1,0 0-1,-1 0 1,0-1-1,-3 20 1,0-19 46,0 1 1,2 0 0,-1 0 0,2 0 0,0 0 0,4 27 0,-4-41-168,0-1 0,0 1 1,0-1-1,0 1 1,0-1-1,1 0 1,-1 1-1,0-1 0,0 1 1,0-1-1,1 1 1,-1-1-1,0 1 0,0-1 1,1 0-1,-1 1 1,0-1-1,1 0 1,-1 1-1,1-1 0,-1 0 1,0 1-1,1-1 1,-1 0-1,1 0 1,-1 0-1,1 1 0,-1-1 1,0 0-1,1 0 1,-1 0-1,1 0 1,-1 0-1,1 0 0,-1 0 1,1 0-1,-1 0 1,1 0-1,-1 0 1,1 0-1,-1 0 0,1 0 1,-1-1-1,1 1 1,-1 0-1,1 0 1,-1 0-1,0-1 0,1 1 1,-1 0-1,1 0 1,-1-1-1,1 0 1,0 0 27,1 0 1,0-1 0,-1 1 0,1-1 0,-1 0-1,0 1 1,0-1 0,1 0 0,-1 0 0,0 0 0,1-3-1,2-13-2,-1 1 0,-1-1-1,1-34 1,-3 44-72,0-1 0,-1 1 0,0 0 0,0-1 0,-1 1 1,0 0-1,-1 0 0,1 0 0,-2 0 0,-5-11 0,1 12-147,4 9-360,4-1 469,0-1 1,0 1-1,0 0 1,0-1-1,0 1 1,0 0-1,0-1 0,0 1 1,1 0-1,-1-1 1,0 1-1,0-1 1,1 1-1,-1-1 1,0 1-1,1 0 1,-1-1-1,1 1 0,-1-1 1,0 1-1,1-1 1,-1 0-1,1 1 1,-1-1-1,2 1 1,7 2-1044,0 0 0,1 0 0,0-1-1,0-1 1,-1 0 0,1 0 0,0-1 0,0 0 0,14-2 0,4 1-3367,12 1-4072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2.86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196 26 11275,'0'0'7698,"-9"-3"-5488,4 0-2082,0 1 1,0 1 0,0-1 0,0 1 0,0 0-1,-1 0 1,1 0 0,0 1 0,0-1-1,-1 1 1,1 1 0,0-1 0,-1 1-1,1 0 1,0 0 0,0 0 0,0 1-1,0 0 1,0 0 0,0 0 0,0 0-1,1 1 1,-1 0 0,-6 6 0,4-2 195,-1 0 0,2 0 0,-1 1 0,-6 11 0,11-17-282,1 0 0,-1 0 0,1 0 0,0 0 1,0 1-1,0-1 0,0 0 0,0 1 0,1-1 0,-1 1 1,1-1-1,-1 0 0,1 1 0,0-1 0,0 1 1,0-1-1,0 1 0,1-1 0,-1 1 0,1-1 1,-1 1-1,1-1 0,0 0 0,1 3 0,0-3-24,0-1 1,0 1-1,0-1 0,0 1 0,1-1 0,-1 0 0,0 0 1,1 0-1,-1 0 0,0-1 0,1 1 0,-1-1 0,1 1 1,-1-1-1,1 0 0,-1 0 0,1 0 0,0 0 1,-1 0-1,1-1 0,2 0 0,2 0 23,0 0 1,0 0-1,0-1 0,0 0 0,0-1 1,9-4-1,-4 0-4,-1-1 1,-1 0 0,1-1-1,-1 0 1,8-11-1,-14 16-68,0 0 0,0-1 0,-1 0 0,0 0 0,0 0 0,-1 0 0,1 0 0,-1 0 1,0-1-1,0 1 0,-1-1 0,1 0 0,0-11 0,-4 17-5,1 0 1,0 0 0,0-1-1,-1 1 1,1 0 0,0 1-1,-1-1 1,1 0-1,0 0 1,0 0 0,-1 1-1,1-1 1,0 1 0,0-1-1,-2 2 1,1 0-26,1-1 0,-1 1 0,1 0 0,-1-1-1,1 1 1,0 0 0,0 0 0,0 0 0,0 0 0,0 0 0,1 1 0,-1-1 0,1 0 0,-1 0 0,1 3 0,-1-4-148,1 0 1,0 1 0,0-1-1,0 0 1,0 0-1,0 1 1,0-1 0,0 0-1,1 0 1,-1 0 0,0 0-1,1 1 1,-1-1-1,0 0 1,1 0 0,0 0-1,-1 0 1,1 0 0,0 0-1,-1 0 1,1 0 0,0 0-1,0 0 1,0 0-1,0-1 1,0 1 0,0 0-1,1 0 1,16 3-4741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3.50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18 0 10570,'0'0'9951,"-3"12"-9503,-6 79 1491,3 1-1,8 112 0,1-61 303,4-151-1345,2-11-757,-4 0-94,-1-1 0,-1 0-1,-1 0 1,-1 0-1,-2-37 1,0 18-51,1 35-6,1 3 1,-1 0 0,0-1 0,0 1 0,0 0 0,0-1 0,0 1-1,0 0 1,0-1 0,0 1 0,0 0 0,-1-1 0,1 1 0,-1 0 0,1 0 0,-1-1 0,1 1 0,-1 0 0,0 0 0,1 0 0,-1 0 0,0 0 0,0 0 0,0 0 0,-1-1 0,-1 29-475,3-24 487,0 0 0,-1 0 0,1 0 0,0 0 0,1 1 0,-1-1 0,1 0 0,-1 0 0,1 0-1,0 0 1,0 0 0,0 0 0,1 0 0,-1 0 0,1-1 0,-1 1 0,1 0 0,0-1 0,0 1 0,0-1 0,0 0 0,1 0 0,-1 1 0,0-2 0,1 1 0,0 0 0,-1 0 0,1-1-1,0 1 1,0-1 0,0 0 0,0 0 0,0 0 0,0-1 0,0 1 0,0-1 0,0 1 0,1-1 0,-1 0 0,0 0 0,0 0 0,0-1 0,0 1 0,4-2 0,-2 0 27,1 0 0,0 0 0,0-1 1,-1 1-1,1-2 0,-1 1 0,0 0 1,0-1-1,0 0 0,0 0 0,-1-1 1,0 1-1,0-1 0,0 0 0,4-7 1,-3 5-24,0 0 0,-1 0 0,0-1 0,0 0 0,-1 1 0,0-1 0,0 0 0,-1-1 0,0 1 0,1-15 0,-16 46-464,9-10 457,1 0 1,0 0-1,1 0 1,0 0-1,1 0 1,1 15-1,0-27 8,0 0-1,1 0 1,-1-1 0,0 1 0,0 0-1,1 0 1,-1 0 0,1-1-1,-1 1 1,0 0 0,1 0 0,-1-1-1,1 1 1,0-1 0,-1 1-1,1 0 1,-1-1 0,1 1 0,0-1-1,0 1 1,-1-1 0,1 1-1,0-1 1,0 0 0,-1 0 0,1 1-1,0-1 1,0 0 0,0 0-1,0 0 1,0 0 0,-1 1-1,1-1 1,0-1 0,0 1 0,0 0-1,0 0 1,0 0 0,-1 0-1,1-1 1,1 1 0,36-13-294,-25 3-1044,0-1-1,0-1 1,-1 0-1,-1 0 1,0-1 0,-1 0-1,0-1 1,-1 0 0,0-1-1,-1 0 1,8-24 0,0-4-3324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4.50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84 0 10122,'0'0'8376,"-10"13"-7106,0-2-900,5-6-164,0 0 0,0 1 0,0 0 0,1 1 0,0-1 0,0 1 0,0-1 0,1 1 0,0 0 0,1 0 0,-1 1 0,-1 8 0,-1 12 927,1 1 1,0 58-1,4-79-1065,1 0 1,-1 1-1,1-1 1,1 0-1,0 0 1,0 0-1,0 0 1,1 0-1,1 0 0,-1-1 1,1 1-1,0-1 1,1 0-1,-1 0 1,7 7-1,-10-14-54,-1 0 0,0 0 1,0 0-1,0 0 0,0 1 0,1-1 0,-1 0 0,0 0 0,0 0 0,0 0 0,1 0 1,-1 0-1,0 0 0,0 1 0,1-1 0,-1 0 0,0 0 0,0 0 0,1 0 0,-1 0 0,0 0 1,0 0-1,0 0 0,1 0 0,-1 0 0,0 0 0,0 0 0,1-1 0,-1 1 0,0 0 1,0 0-1,0 0 0,1 0 0,-1 0 0,0 0 0,0 0 0,0-1 0,1 1 0,-1 0 1,0 0-1,0 0 0,0 0 0,0-1 0,0 1 0,1 0 0,-1 0 0,0-1 0,0 1 1,0 0-1,0 0 0,0-1 0,6-20 359,-3-25-167,-2 38-192,-1-6-51,-1-1 0,0 0 0,-3-15 0,4 28 17,0 0-1,0 0 1,0 0 0,-1 0-1,1 0 1,-1 0-1,1 1 1,-1-1 0,0 0-1,0 0 1,0 1-1,0-1 1,0 1 0,0-1-1,0 1 1,0-1 0,0 1-1,-1 0 1,1-1-1,-1 1 1,1 0 0,-1 0-1,1 0 1,-1 0-1,0 0 1,1 0 0,-1 1-1,0-1 1,0 1-1,0-1 1,1 1 0,-1-1-1,-3 1 1,4 2-6,0 0-1,0 0 1,0 1-1,0-1 1,0 0-1,1 1 1,-1-1 0,1 0-1,0 1 1,-1-1-1,1 1 1,0-1-1,1 0 1,-1 4 0,0-4-5,0 2 40,1 0 0,-1 0 1,0 0-1,1 0 0,0-1 0,0 1 1,0 0-1,1 0 0,-1-1 0,1 1 1,0-1-1,0 1 0,0-1 0,0 0 1,0 0-1,1 0 0,0 0 0,-1 0 1,1 0-1,0-1 0,0 1 0,1-1 1,-1 0-1,0 0 0,1 0 0,0-1 0,-1 1 1,1-1-1,0 0 0,0 0 0,-1 0 1,1 0-1,0 0 0,0-1 0,8 0 1,-3 0 27,0 0 0,-1 0-1,1-1 1,0 0 0,0 0 0,0-1 0,-1-1 0,1 1 0,-1-1 0,1-1 0,-1 1 0,0-2 0,0 1 0,-1-1 0,10-7-1,-13 9-26,-1-1-1,1 0 1,-1 1-1,1-1 1,-1-1-1,0 1 1,0 0-1,-1-1 1,0 1-1,1-1 1,-1 0-1,-1 0 1,1 0-1,-1 0 1,0 0-1,0 0 1,0-9-1,-2 14-32,-1 1-1,1 0 0,0-1 1,-1 1-1,1 0 0,0 0 1,-1 0-1,1 0 0,0 0 1,0 0-1,0 0 1,0 0-1,-1 2 0,-2 5 106,0 0 0,1 0 0,-1 1 0,2-1 0,-1 0 0,1 1 0,-1 15 0,3-22-63,-1 0-1,1 0 1,0 1-1,1-1 1,-1 0-1,0 0 1,1 0-1,-1 0 1,1 0-1,-1 0 1,1 0-1,0 0 1,0 0-1,0 0 1,0 0-1,0 0 1,1 0-1,-1-1 1,0 1-1,1 0 1,-1-1-1,1 0 0,0 1 1,-1-1-1,1 0 1,0 0-1,0 0 1,0 0-1,0 0 1,0 0-1,0 0 1,0-1-1,0 1 1,0-1-1,0 1 1,3-1-1,3 1 18,-1-1 0,1 0 0,0-1 0,-1 0 0,1 0-1,-1 0 1,1-1 0,-1 0 0,0-1 0,0 0 0,0 0 0,13-7-1,-15 7-56,0-1 0,1 1 0,-2-1 0,1 0 0,0 0 0,-1 0-1,0-1 1,0 1 0,0-1 0,0 0 0,-1 0 0,0-1 0,0 1-1,0-1 1,-1 1 0,3-10 0,-5 14-1,1 1 0,-1-1 0,0 1 0,0-1 0,1 1-1,-1-1 1,0 1 0,0-1 0,0 1 0,0-1 0,0 1 0,0-1 0,0 1 0,0-1 0,0 1-1,0-1 1,0 1 0,0-1 0,0 1 0,-1-1 0,1 1 0,0-1 0,0 1 0,0-1 0,-1 1 0,1-1-1,0 1 1,-1 0 0,1-1 0,0 1 0,-1-1 0,1 1 0,0 0 0,-1-1 0,1 1 0,-1 0 0,-19 6-313,-18 25 371,36-29-6,1-1 0,-1 1 0,1 0 0,-1 0 0,1-1 0,0 1 0,-1 0 0,1 0 0,0 0 1,0 1-1,1-1 0,-1 0 0,0 0 0,1 0 0,-1 1 0,1-1 0,0 4 0,0-5-22,1 1 0,-1-1 1,1 1-1,-1-1 0,1 0 1,0 0-1,0 1 0,-1-1 1,1 0-1,0 0 0,0 0 1,0 0-1,1 0 0,-1 0 1,0 0-1,0 0 0,0 0 1,1 0-1,-1-1 1,2 2-1,10 2-67,1 0-1,-1 0 1,1-2 0,25 3 0,-7-1-153,13 8 94,-32-8 173,0-1-1,0 0 1,0-1 0,18 2-1,-30-5-42,0 0 0,1 1 0,-1-1 0,0 0 0,0 1-1,0-1 1,0 0 0,0 0 0,0 0 0,0 0 0,0 0-1,0 0 1,0 0 0,0 0 0,-1 0 0,1-1 0,0 1 0,-1 0-1,1 0 1,-1-1 0,1 1 0,-1 0 0,0-1 0,1 1 0,-1-1-1,0 1 1,0 0 0,0-1 0,0 1 0,-1-2 0,1-52 16,0 50-34,0 2-4,-1 1 0,1 0 0,0-1 0,-1 1 0,1 0 0,-1-1 1,0 1-1,1 0 0,-1 0 0,0 0 0,-1 0 0,1 0 0,0 0 0,-1 0 0,1 0 0,-1 0 0,1 1 1,-1-1-1,0 1 0,-3-3 0,5 5-21,1 1 1,-1 0-1,1-1 0,0 1 1,-1-1-1,1 1 1,0-1-1,0 1 0,0-1 1,0 1-1,0-1 0,1 0 1,-1 1-1,2 0 1,7 4 41,1-2 1,-1 1-1,1-1 1,0-1 0,1 0-1,-1 0 1,0-1-1,21 1 1,1-2 27,59-5-1,-42-12-123,-40 40-204,-7-22 309,0 0 0,1 0 0,-1 1 0,0-2-1,1 1 1,-1 0 0,1-1 0,0 0-1,0 0 1,-1 0 0,1 0 0,0 0 0,7-1-1,14-1-2255,-24 0 1986,-1 1 1,1 0-1,-1 0 0,0 0 0,1-1 0,-1 1 1,0 0-1,1 0 0,-1-1 0,0 1 0,1 0 1,-1-1-1,0 1 0,1 0 0,-1-1 0,0 1 0,0-1 1,0 1-1,1 0 0,-1-1 0,0 1 0,0-1 1,0 1-1,0-1 0,0 1 0,0-1 0,0 1 1,0-1-1,0 1 0,0 0 0,0-1 0,0 1 0,0-2 1,0 0-1273,0-12-8583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4.881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800 104 18834,'0'-4'3139,"0"-1"-192,0 2-769,3 1-1602,3 2-352,2 0-192,-5 0-1793</inkml:trace>
  <inkml:trace contextRef="#ctx0" brushRef="#br0" timeOffset="1">1 31 17232,'0'0'11563,"63"-30"-11563,-50 30-1697,-5 0-4069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5.70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108 0 12236,'0'0'12374,"-8"11"-12112,3-5-162,0 1 0,1-1 0,0 1 0,0 0 0,1 0 1,0 1-1,0-1 0,1 1 0,0 0 0,0-1 0,0 1 1,1 0-1,1 0 0,-1 0 0,1 0 0,1 9 0,0-15-85,0 0 0,0-1-1,0 1 1,0 0-1,0 0 1,0 0-1,1-1 1,-1 1-1,1-1 1,-1 1 0,1-1-1,0 0 1,-1 1-1,1-1 1,0 0-1,0 0 1,0 0-1,0 0 1,0-1 0,0 1-1,0 0 1,0-1-1,0 0 1,0 1-1,0-1 1,0 0-1,0 0 1,0 0 0,1 0-1,2-1 1,5 1-26,-1-1-1,1 0 1,-1 0 0,1-1 0,13-5 0,-13 4-211,-5 0 50,0 1 0,1 0 0,0 0 0,0 0-1,-1 1 1,1 0 0,9-1 0,-14 3 153,1-1-1,-1 0 0,0 1 0,1-1 0,-1 1 1,1 0-1,-1-1 0,0 1 0,0 0 1,1 0-1,-1 0 0,0 0 0,0 0 1,0 0-1,0 0 0,0 0 0,0 0 1,0 0-1,0 1 0,-1-1 0,1 0 1,0 1-1,-1-1 0,1 0 0,-1 1 0,1-1 1,-1 1-1,0-1 0,0 1 0,0-1 1,0 1-1,0-1 0,0 1 0,0 1 1,1 5 35,0 1 0,-1-1 0,0 0 1,-1 0-1,1 0 0,-1 1 1,-1-1-1,-4 15 0,4-20 97,0 1-1,0-1 1,0 1-1,-1-1 1,1 0-1,-1 0 1,1 0-1,-1-1 1,0 1-1,0-1 1,-1 1-1,1-1 1,0 0-1,-1 0 1,1 0-1,-1-1 1,0 1-1,0-1 1,1 0-1,-6 1 1,0 0 112,0 0 1,-1 0-1,1-1 1,-1 0-1,1-1 1,-1 0 0,1 0-1,-1-1 1,-15-3-1,19 2-472,0 0 1,0 0-1,1-1 0,-1 1 0,1-1 1,0 0-1,0-1 0,0 1 1,0-1-1,1 0 0,-1 0 0,1-1 1,0 1-1,0-1 0,-6-10 0,3-7-3782,8 8-2458,4 9-26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6.171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68 145 13132,'0'0'9967,"9"-9"-8317,28-30-785,-35 37-859,-1 0 0,1 0 1,-1 0-1,0 0 0,1 0 1,-1 0-1,0-1 0,0 1 1,-1 0-1,1-1 1,0 1-1,-1-1 0,1 1 1,-1-1-1,0 1 0,0-1 1,0 1-1,0-1 1,0 1-1,-1-1 0,1 1 1,-1 0-1,0-1 0,1 1 1,-1 0-1,0-1 0,0 1 1,-1 0-1,1 0 1,0 0-1,-1 0 0,1 0 1,-1 0-1,0 0 0,0 0 1,1 0-1,-1 1 0,0-1 1,0 1-1,-1 0 1,1 0-1,0-1 0,0 1 1,-1 1-1,1-1 0,0 0 1,-1 0-1,1 1 0,-1 0 1,1-1-1,-4 1 1,4 0-18,-1 0 1,1 0 0,0 0 0,-1 0 0,1 0 0,0 0 0,-1 1 0,1-1 0,0 1-1,-1 0 1,1-1 0,0 1 0,0 0 0,0 0 0,0 1 0,0-1 0,0 0 0,0 1 0,0-1-1,1 1 1,-3 1 0,2 1 10,-1-1 0,1 1 0,0-1 0,0 1-1,0 0 1,1 0 0,0 0 0,-1 0 0,1 0 0,0 0-1,0 6 1,0-4 13,1-1 0,0 0-1,0 0 1,0 0 0,0 0 0,1 0-1,0 0 1,0 0 0,0 0-1,1 0 1,-1 0 0,1 0 0,0-1-1,1 1 1,-1-1 0,1 1-1,0-1 1,0 0 0,0 0 0,7 6-1,-4-7 73,0 0 1,0 0-1,0-1 0,0 0 0,1 0 0,-1 0 0,1-1 0,0 0 0,-1 0 1,1-1-1,0 0 0,-1 0 0,1-1 0,0 1 0,-1-1 0,1-1 0,0 1 1,-1-1-1,0 0 0,1-1 0,-1 0 0,6-3 0,-1 0-43,0 0-1,0 0 1,-1-1-1,0 0 1,-1-1-1,1 0 1,-1-1-1,-1 0 0,0 0 1,0-1-1,8-14 1,-15 24-53,-1-1 0,1 0 1,0 0-1,-1 0 0,1 1 0,-1-1 0,1 0 1,-1 0-1,1 0 0,-1 0 0,1 0 1,-1 0-1,0 0 0,0 0 0,1 0 0,-1 0 1,0 0-1,0 0 0,0 0 0,0 0 1,0 0-1,-1 0 0,1 0 0,0 0 0,0 0 1,-1 0-1,1 0 0,0 0 0,-1 0 1,1 0-1,-1 0 0,1 0 0,-1 0 0,-1-1 1,1 2-5,-1 0 1,1 0-1,0 0 1,0 0 0,-1 0-1,1 1 1,0-1-1,0 0 1,0 1-1,-1-1 1,1 1 0,0-1-1,0 1 1,0 0-1,0-1 1,0 1 0,0 0-1,0 0 1,0 0-1,0 0 1,1 0-1,-1 0 1,0 0 0,0 0-1,1 0 1,-1 0-1,1 0 1,-1 2-1,-2 1 38,0 0-1,1 1 0,0-1 0,0 0 0,1 1 1,-1 0-1,1-1 0,0 1 0,0 0 0,0 0 1,1-1-1,0 1 0,0 0 0,0 0 0,0 0 0,1-1 1,1 9-1,0-10-6,-1 0 1,1-1-1,0 1 1,-1 0-1,1-1 0,0 0 1,1 1-1,-1-1 1,0 0-1,1 0 1,-1 0-1,1 0 0,0 0 1,-1-1-1,1 1 1,0-1-1,0 0 1,0 0-1,0 0 1,0 0-1,0-1 0,0 1 1,1-1-1,-1 1 1,0-1-1,0 0 1,5-1-1,-7 1-216,0 0 1,-1 0-1,1 0 0,0 0 1,0 0-1,0 0 0,0-1 0,-1 1 1,1 0-1,0 0 0,0-1 1,-1 1-1,1 0 0,0-1 1,0 1-1,-1-1 0,1 1 1,0-1-1,-1 1 0,1-1 1,-1 0-1,1 1 0,-1-1 1,1 0-1,-1 1 0,1-1 0,-1 0 1,0 0-1,1 1 0,-1-1 1,0 0-1,0 0 0,1 0 1,-1 1-1,0-1 0,0-2 1,1-16-5898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6.54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0 15182,'0'0'5413,"24"54"-5092,-9-35-257,2 0-769,-8 1-2434,6-3-3331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16528,'0'0'1382,"-9"2"775,4 0-1795,-6 1 39,-1 1 0,2 0 0,-1 0 0,-13 8 0,21-9-418,-1-1 0,1 0 0,-1 1 1,1 0-1,0 0 0,0 0 1,0 0-1,0 1 0,1-1 1,-1 1-1,1 0 0,0-1 0,0 1 1,1 0-1,-1 0 0,1 0 1,-2 6-1,2-7-13,1 0 0,-1 0 0,1 0 0,-1 0 0,1 0 0,0 0 0,0 1 0,1-1 0,-1 0 0,1 0 0,-1 0 0,1 0 0,0 0 0,0 0 0,0-1 0,0 1 0,1 0 0,-1 0 0,1-1 0,0 1 0,0-1 0,2 3 0,-2-4-9,0 1 1,1-1-1,-1 0 1,1 1-1,-1-1 1,1-1-1,-1 1 1,1 0-1,-1-1 1,1 1-1,0-1 1,-1 0-1,1 0 1,0 0-1,-1 0 1,1 0-1,0 0 1,-1-1-1,1 1 1,-1-1-1,1 0 1,0 0-1,-1 0 1,0 0-1,1 0 1,2-3-1,5-3 85,0 0-1,-1 0 0,0-1 1,0 0-1,-1-1 1,0 0-1,-1 0 0,0 0 1,0-1-1,-1 0 0,0-1 1,-1 1-1,0-1 1,-1 0-1,3-13 0,-19 70-133,8-37 84,1 1 0,0 0 0,1 0 0,0 0 0,0 0 0,1 0 0,1 0 0,0 0 0,1 13 0,-1-22-2,1 0-1,-1 0 0,0-1 1,1 1-1,-1 0 0,1 0 1,-1-1-1,1 1 0,0 0 1,-1-1-1,1 1 0,0-1 1,-1 1-1,1-1 0,0 1 1,0-1-1,-1 0 0,1 1 1,0-1-1,0 0 0,0 0 1,0 1-1,-1-1 0,1 0 1,0 0-1,0 0 0,0 0 1,0 0-1,0 0 0,-1 0 1,1 0-1,0-1 0,0 1 1,1-1-1,30-10-582,-25 6-489,0 0 0,0-1-1,-1 0 1,8-10 0,-9 11-300,19-22-8829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6.91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150 107 15919,'0'0'2429,"-9"-3"-182,1-1-1985,0 1-1,0 1 0,0 0 1,-1 0-1,1 1 0,-1-1 0,-12 1 1,19 1-213,-1 1-1,1-1 1,-1 0 0,0 1 0,1-1 0,-1 1 0,1 0 0,-1 0 0,1 0 0,0 0 0,-1 0-1,1 0 1,0 1 0,0-1 0,0 1 0,0-1 0,0 1 0,0 0 0,0 0 0,0 0 0,1 0 0,-1 0-1,1 0 1,0 1 0,-1-1 0,1 0 0,0 1 0,1-1 0,-1 1 0,0-1 0,0 1 0,1-1-1,-1 4 1,1-5-24,0 0 0,0 1 0,0-1 0,0 0-1,0 1 1,0-1 0,0 0 0,0 0 0,0 1-1,1-1 1,-1 0 0,0 0 0,1 1 0,-1-1-1,1 0 1,0 0 0,-1 0 0,1 0 0,0 0-1,0 0 1,-1 0 0,1 0 0,0 0 0,2 2-1,0-2 5,0 1 1,0-1-1,0 0 0,0 0 0,0 0 0,0 0 0,0 0 0,0 0 0,0-1 0,4 1 1,6-1 80,0 0 1,-1-1 0,1 0 0,17-5 0,-15 2-81,0-1 1,-1 0-1,0-1 1,0-1-1,-1 0 0,1-1 1,-1-1-1,-1 0 0,0 0 1,0-1-1,-1-1 0,0 0 1,-1 0-1,-1-1 1,14-20-1,-16 11-56,-17 23-193,-20 27 5,23-21 242,2 0-1,-1 0 1,1 0 0,0 1 0,1 0 0,0 0 0,1 0-1,-1 1 1,2-1 0,-1 1 0,2-1 0,-1 1 0,0 18 0,3-26-2,-1 0 1,1 0-1,0 0 1,0 0 0,0 0-1,0 0 1,0 0-1,0 0 1,1 0 0,-1 0-1,0-1 1,1 1-1,0-1 1,-1 1 0,1-1-1,0 1 1,0-1-1,0 0 1,0 0 0,0 0-1,0 0 1,0 0-1,0-1 1,0 1 0,0 0-1,0-1 1,0 0-1,4 1 1,8 1 131,0-1-1,0-1 1,17 0-1,-21-1-128,4 0-4,-1-1 1,1 0-1,-1-1 0,1 0 0,-1-1 0,0-1 0,15-7 1,-21 8-13,1 0 1,-1 0 0,0 0 0,0-1 0,0 0 0,-1 0-1,0-1 1,0 1 0,0-1 0,-1-1 0,0 1 0,0-1-1,4-9 1,-8 16-19,-1-1 0,1 1 0,-1-1-1,1 0 1,-1 1 0,0-1 0,1 0 0,-1 0-1,0 1 1,0-1 0,1 0 0,-1 0 0,0 1-1,0-1 1,0 0 0,0 0 0,0 0 0,0 1-1,0-1 1,0 0 0,-1 0 0,1 1 0,0-1-1,0 0 1,-1 0 0,1 1 0,0-1 0,-1 0-1,1 1 1,-1-1 0,1 0 0,-1 1 0,1-1-1,-1 1 1,1-1 0,-1 1 0,1-1 0,-1 1-1,0-1 1,1 1 0,-1 0 0,0-1 0,0 1-1,1 0 1,-1-1 0,0 1 0,0 0 0,1 0-1,-1 0 1,0 0 0,0 0 0,1 0 0,-1 0-1,0 0 1,0 0 0,-1 0 0,-3 1-17,1-1 1,-1 1-1,1-1 0,-1 1 1,1 1-1,0-1 0,-1 0 1,-7 5-1,6-2 132,0 1 0,0 0 0,0 0 0,0 1-1,1-1 1,-6 9 0,9-13-76,1 0 0,0 0-1,0 1 1,0-1 0,1 0-1,-1 1 1,0-1 0,0 0-1,1 1 1,-1-1 0,1 1-1,-1-1 1,1 1-1,0-1 1,0 1 0,-1-1-1,1 1 1,0 0 0,0-1-1,0 1 1,1-1 0,-1 1-1,0-1 1,1 1 0,-1-1-1,1 1 1,-1-1 0,1 1-1,-1-1 1,1 0 0,0 1-1,0-1 1,0 0 0,0 0-1,0 1 1,0-1 0,0 0-1,2 1 1,6 4-35,0-1 1,1 0-1,0-1 0,-1 0 0,1 0 0,15 3 1,5-2-3184,-1-3-4715,-7-2-5340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7.33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0 17328,'0'0'6321,"4"11"-5403,4 23-226,-1 0 0,-2 0 0,-1 1 0,0 55 0,-4-83-647,-1 5 15,1-1 0,0 0 0,1 0 1,0 0-1,1 0 0,0 0 0,1-1 1,4 13-1,-6-22-57,-1 0 1,1 0-1,-1 0 1,1 0 0,-1 0-1,1 0 1,0 0-1,0 0 1,-1 0-1,1 0 1,0 0 0,0 0-1,0-1 1,0 1-1,0 0 1,0-1-1,0 1 1,0-1-1,0 1 1,1-1 0,-1 0-1,0 1 1,0-1-1,0 0 1,0 0-1,1 0 1,-1 0 0,0 0-1,0 0 1,0 0-1,1 0 1,-1 0-1,0 0 1,0-1 0,0 1-1,0-1 1,0 1-1,1-1 1,-1 1-1,0-1 1,0 1 0,0-1-1,0 0 1,-1 0-1,1 1 1,1-2-1,2-2-532,0 1 0,0-1-1,-1 0 1,1-1 0,-1 1-1,0 0 1,0-1 0,4-9-1,0-8-3719,-5-2-2515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7.74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149 72 17392,'0'0'2963,"4"-8"155,1-1-2269,-4 7-656,1-1 1,0 0-1,-1 0 0,1 0 1,-1 0-1,0 0 1,0-1-1,0 1 0,-1 0 1,1 0-1,-1-1 1,0-3-1,0 7-175,0-1 0,0 1 0,0-1 0,0 1 0,-1-1 0,1 0-1,0 1 1,-1-1 0,1 1 0,0-1 0,-1 1 0,1 0 0,-1-1 0,1 1 0,0-1 0,-1 1 0,1 0-1,-1-1 1,1 1 0,-1 0 0,0-1 0,1 1 0,-1 0 0,1 0 0,-1 0 0,1-1 0,-1 1 0,0 0 0,1 0-1,-1 0 1,1 0 0,-1 0 0,0 0 0,1 0 0,-1 0 0,1 1 0,-1-1 0,0 0 0,1 0 0,-1 0-1,0 1 1,-28 10-241,14-1 200,1 1 1,0 1-1,-16 18 1,24-25 49,1 1-1,0-1 1,1 1-1,-1 1 1,1-1-1,1 1 1,-1-1 0,1 1-1,0 0 1,-3 14-1,5-20-13,1 0-1,0 0 1,0 0-1,0 0 1,0 0-1,0 0 0,0 0 1,0 0-1,1 0 1,-1 0-1,0 0 1,0 0-1,1 0 0,-1-1 1,1 1-1,-1 0 1,1 0-1,-1 0 1,1 0-1,-1 0 0,1-1 1,0 1-1,0 0 1,-1-1-1,3 2 1,-1-1 6,0 1 1,1-1 0,0 0 0,-1 0 0,1 0-1,0-1 1,-1 1 0,1-1 0,4 1 0,63-6 208,-68 4-220,30-6 30,0-2-1,0-1 1,-1-2-1,37-19 1,9-3-23,-79 44-1082,-10 14 1037,-2 5 81,14-28-65,0 0 0,0-1 0,-1 1 1,1 0-1,0 0 0,0 0 0,0-1 0,0 1 0,0 0 1,0 0-1,0 0 0,1-1 0,-1 1 0,0 0 0,0 0 1,1 0-1,-1-1 0,0 1 0,1 0 0,-1 0 0,1-1 1,-1 1-1,1-1 0,-1 1 0,1 0 0,-1-1 0,1 1 0,0-1 1,-1 1-1,1-1 0,1 1 0,1 0-100,-1 0-1,1 0 1,0-1 0,0 1-1,-1-1 1,1 0-1,0 0 1,0 0 0,5-1-1,3 0-1576,-1-1 0,0-1 0,1 0 0,16-7 1,2-5-5501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48.48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131 143 15599,'0'0'2172,"-8"2"-506,-5 2-831,1 0-1,0 1 1,-23 12-1,32-15-648,-1 0-1,1 0 0,0 0 0,0 0 1,0 0-1,0 1 0,0-1 0,0 1 1,1 0-1,-1 0 0,1 0 0,0 0 0,0 0 1,0 0-1,0 0 0,1 1 0,-1-1 1,1 1-1,0 0 0,-2 6 0,4-9-173,-1 0 0,1 0 0,-1 0 0,1 0-1,-1-1 1,1 1 0,0 0 0,0 0 0,-1 0-1,1-1 1,0 1 0,0 0 0,0-1 0,-1 1 0,1-1-1,0 1 1,0-1 0,0 0 0,0 1 0,0-1 0,0 0-1,0 1 1,0-1 0,0 0 0,0 0 0,0 0-1,0 0 1,0 0 0,0 0 0,2-1 0,39-1 222,-40 2-216,12-2 10,0-2 0,0 1 0,0-2-1,-1 0 1,1 0 0,-1-1-1,-1-1 1,1 0 0,-1-1-1,21-18 1,-19 14-12,0 0 0,-1-1 0,0-1 0,-1 0 0,-1-1 0,0 0 0,-1 0 0,8-18 0,-10 5-109,-8 27 88,0 1 0,-1 0-1,1 0 1,0-1 0,0 1 0,-1 0 0,1 0 0,0 0 0,0 0 0,-1-1-1,1 1 1,0 0 0,-1 0 0,1 0 0,0 0 0,0 0 0,-1 0 0,1 0-1,0 0 1,-1 0 0,1 0 0,0 0 0,-1 0 0,1 0 0,0 0 0,-1 0-1,1 0 1,0 0 0,0 0 0,-1 0 0,1 0 0,0 0 0,-1 1 0,1-1 0,0 0-1,0 0 1,-1 0 0,1 1 0,0-1 0,0 0 0,-1 1 0,-39 35-312,23-16 452,1 2-1,-18 30 0,30-46-104,0 1 1,1-1-1,0 1 0,0-1 0,1 1 0,0 0 0,0 0 0,0 0 0,1 0 0,0 0 0,1 0 0,-1 1 0,1-1 0,1 8 0,0-13-23,1 0 0,-1 0 0,0 0 0,0 0-1,1 0 1,-1 0 0,1-1 0,0 1-1,-1 0 1,1-1 0,0 0 0,0 1 0,0-1-1,0 0 1,0 0 0,0 0 0,1 0-1,-1 0 1,0 0 0,0-1 0,5 1-1,56 9-1534,-53-9 761,-6 0 863,34 2-2034,24-5-6009,-59 1 7484,0 1 1,0-1-1,0 0 1,0 0 0,0 0-1,0 0 1,-1-1-1,1 1 1,0-1-1,-1 1 1,1-1 0,-1 0-1,1 0 1,-1-1-1,3-2 1,-4 3 388,0 0 0,1-1 0,-1 1 0,0-1 0,0 1 0,0-1 0,-1 1 0,1-1 0,0 0 0,-1 0 0,0 1 0,0-5 0,0 4 673,0 0 1,0 0-1,0 0 0,-1 1 1,1-1-1,-1 0 0,0 1 1,0-1-1,0 0 1,0 1-1,0-1 0,-1 1 1,1-1-1,-1 1 0,1 0 1,-1 0-1,0 0 1,-4-4-1,4 5-357,0-1 0,0 1 0,0 0 1,-1 0-1,1 0 0,0 0 0,0 1 0,-1-1 1,1 1-1,0-1 0,-1 1 0,1 0 0,0 0 0,-1 0 1,1 0-1,0 0 0,-1 0 0,1 1 0,-1-1 0,1 1 1,0 0-1,0 0 0,-4 1 0,3 0-67,0 0 1,0 0-1,1 0 0,-1 1 0,1-1 0,-1 1 0,1-1 1,0 1-1,0 0 0,0-1 0,1 1 0,-1 0 0,-1 4 1,2-6-154,1 0 0,0 0 1,-1 0-1,1 0 0,-1 0 1,1 0-1,0 0 0,0 0 1,-1 0-1,1 0 0,0 0 1,0 0-1,0 0 1,0 0-1,0 0 0,0 0 1,1 0-1,-1 0 0,0 0 1,1 0-1,-1 0 0,0 0 1,1 0-1,-1 0 0,1 0 1,-1 0-1,1 0 0,0-1 1,-1 1-1,1 0 1,0 0-1,-1-1 0,1 1 1,0 0-1,0-1 0,0 1 1,0-1-1,0 1 0,0-1 1,0 1-1,-1-1 0,1 0 1,0 0-1,0 1 0,2-1 1,27 4 104,0-2 0,33-2 0,-32 0-77,58 6-1,-87-6 47,-1 0 0,1 0 0,0-1 0,-1 1-1,1-1 1,-1 0 0,1 1 0,-1-1 0,1 0-1,-1 0 1,1 0 0,-1 0 0,0 0 0,1 0 0,-1 0-1,0 0 1,0-1 0,0 1 0,0 0 0,0-1-1,0 1 1,0-1 0,-1 1 0,1-1 0,0 1 0,-1-1-1,1 0 1,-1 1 0,1-3 0,13-61-455,-12 55 571,-1 6-213,-1 1 0,0 0 0,1-1 0,0 1 0,0 0 0,0 0 0,0 0 0,0 0 0,1 0 0,0 0 0,-1 0 0,1 0 0,0 1-1,0-1 1,0 1 0,1-1 0,-1 1 0,1 0 0,4-4 0,-1 4-334,0 0 1,1 1-1,-1 0 0,0 0 0,1 0 1,-1 1-1,0-1 0,1 2 0,11 1 1,15 1-3841,7-2-2220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0.24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192 109 6887,'0'0'8178,"0"-9"-4169,0 4-3787,0-1 403,0 0 0,0 0-1,-1 0 1,0 1-1,0-1 1,-2-6-1,3 10-488,-1 0 0,0 1-1,0-1 1,0 0 0,0 0 0,0 1-1,0-1 1,0 1 0,0-1-1,-1 1 1,1 0 0,-1-1 0,1 1-1,-1 0 1,1 0 0,-1 0-1,0 0 1,1 0 0,-1 0 0,0 1-1,0-1 1,0 0 0,0 1-1,0 0 1,0-1 0,-2 1 0,-1 0-145,1 0 0,-1 1 1,1 0-1,-1 0 1,1 0-1,0 0 1,-1 1-1,1-1 1,0 1-1,0 0 1,0 0-1,0 1 1,0-1-1,1 1 0,-1 0 1,1 0-1,0 0 1,0 0-1,0 1 1,0-1-1,0 1 1,1 0-1,0-1 1,-1 1-1,1 1 0,1-1 1,-1 0-1,1 0 1,-1 0-1,1 1 1,1-1-1,-1 1 1,0-1-1,1 7 1,0-10 10,1-1 0,-1 1-1,1-1 1,-1 1 0,0-1 0,1 1 0,-1-1 0,1 1 0,-1-1 0,1 0 0,-1 1 0,1-1 0,-1 1 0,1-1 0,-1 0 0,1 0 0,0 1 0,-1-1 0,1 0 0,-1 0 0,1 0 0,0 0 0,-1 0 0,1 0 0,0 0 0,-1 0 0,1 0-1,0 0 1,-1 0 0,1 0 0,-1 0 0,1-1 0,0 1 0,-1 0 0,1 0 0,-1-1 0,1 1 0,-1 0 0,1-1 0,-1 1 0,2-1 0,26-14 124,-4-8-181,-19 17-91,0 1 1,0 0-1,1 0 0,-1 0 0,1 0 0,0 1 1,1 0-1,11-6 0,-18 10 125,0 0 0,1 0 0,-1 0-1,0 0 1,1 0 0,-1 0 0,1 0 0,-1 0-1,0 0 1,1 0 0,-1 0 0,0 1 0,1-1-1,-1 0 1,0 0 0,1 0 0,-1 0 0,0 0-1,1 1 1,-1-1 0,0 0 0,0 0 0,1 1 0,-1-1-1,0 0 1,0 0 0,1 1 0,-1-1 0,0 0-1,0 1 1,0-1 0,1 0 0,-1 1 0,0-1-1,0 0 1,0 1 0,0-1 0,0 0 0,0 1-1,0-1 1,0 1 0,1 20-443,-1-15 441,0 56-229,2-11 476,-3 0 0,-14 95 0,12-131 39,0 0-1,-1-1 1,-1 1 0,0-1 0,-1 0-1,-1 0 1,0 0 0,-1-1 0,0 0-1,-1-1 1,-1 0 0,0 0 0,0-1 0,-13 11-1,21-21-240,0 1-1,1-1 0,-1 1 1,0-1-1,0 0 0,0 1 1,0-1-1,0 0 0,0 0 1,0 0-1,0-1 0,-1 1 1,1-1-1,0 1 1,0-1-1,-1 1 0,-3-1 1,5-1-15,-1 0 0,1 1 1,0-1-1,0 0 0,0 0 1,0 0-1,0 0 1,0 0-1,0 0 0,0 0 1,0 0-1,1 0 0,-1-1 1,0 1-1,1 0 0,-1 0 1,1-1-1,-1 1 1,1 0-1,-1-1 0,1 1 1,0 0-1,0-1 0,0 1 1,0-1-1,0 1 0,0 0 1,0-2-1,0-12-67,1 1 0,0 0-1,0-1 1,1 1 0,1 0 0,1 0-1,0 1 1,1-1 0,0 1 0,1 0-1,0 0 1,1 1 0,0-1 0,1 2-1,1-1 1,0 1 0,0 0 0,1 1-1,1 0 1,21-15 0,45-32 52,-53 42 13,-2-1 1,0 0 0,-1-2 0,-1 0-1,-1-1 1,32-40 0,-50 56 3,1 1 1,0 0-1,-1-1 0,1 1 1,-1-1-1,0 0 0,0 1 1,0-1-1,0 0 0,0 0 1,-1 1-1,1-1 0,-1 0 1,0 0-1,0 0 0,0 0 1,0 0-1,0 1 0,-2-7 1,1 8-6,-1-1 0,1 1 1,0-1-1,-1 1 1,0 0-1,1-1 0,-1 1 1,0 0-1,0 0 1,1 0-1,-1 0 0,0 1 1,0-1-1,0 0 1,0 1-1,0-1 0,0 1 1,0 0-1,0 0 1,0 0-1,0 0 0,0 0 1,-1 0-1,1 0 0,0 1 1,0-1-1,-3 2 1,0-1-17,0 1 0,0 0 0,0 0 0,0 0 0,0 1 0,1-1 0,-1 1 0,1 0 0,0 0 1,0 1-1,0 0 0,0-1 0,0 1 0,1 0 0,0 1 0,-1-1 0,-1 6 0,0-3-10,1 0 0,0 1 0,1-1-1,0 1 1,0 0 0,1 0 0,-1 1-1,2-1 1,-1 0 0,1 11 0,1-17-124,0-1 0,1 1 0,-1-1 0,1 1 0,-1-1 0,1 0 0,0 1 0,0-1 0,-1 0 0,1 1 0,0-1 0,0 0 1,0 0-1,0 0 0,1 0 0,-1 0 0,0 0 0,0 0 0,1 0 0,-1 0 0,0 0 0,1-1 0,-1 1 0,1-1 0,-1 1 0,1-1 1,-1 1-1,1-1 0,-1 0 0,1 0 0,-1 0 0,1 0 0,0 0 0,-1 0 0,1 0 0,2-1 0,5 0-1095,0 1-1,0-2 0,-1 1 0,1-1 1,12-4-1,16-13-6168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0.90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117 0 15054,'0'0'5830,"-9"5"-4554,-2 2-876,0 1 1,0 0 0,1 1 0,0 0-1,-11 13 1,18-19-299,-1 1 0,1 0 0,0 0 0,1 0-1,-1 0 1,1 0 0,-1 1 0,1-1 0,0 1-1,1-1 1,-1 1 0,1 0 0,0 0 0,0 0 0,1 0-1,-1-1 1,1 1 0,0 0 0,1 0 0,0 7 0,1-9-191,1 0 0,-1 0 0,1-1-1,0 1 1,0 0 0,0-1 0,0 0 0,0 0 0,0 0 0,1 0 0,-1 0 0,1-1 0,-1 1 0,1-1 0,0 0 0,-1 0 0,5 0 0,11 5-1100,-10-2 981,-1 0 0,0 0 0,0 0 0,-1 1-1,0 0 1,1 0 0,-2 1 0,1 0 0,-1 0 0,1 1 0,-2 0 0,1 0 0,7 14 0,-10-17 262,-1 1-1,0 0 1,0 0-1,0 0 1,-1 0-1,0 0 1,0 0-1,0 0 1,-1 0-1,1 1 1,-1-1-1,0 0 1,-1 0-1,0 1 1,1-1-1,-1 0 1,-1 0-1,1 0 1,-1 0-1,0 0 1,0 0-1,-1-1 1,1 1-1,-7 7 1,2-2 301,0-1 0,-1-1 0,0 1 0,-1-1 0,-11 8 0,16-13-156,-1 1-1,0-1 0,0 0 1,0-1-1,-1 1 0,1-1 0,-1 0 1,1 0-1,-1-1 0,0 0 1,0 0-1,-6 0 0,11-1-183,0-1 0,-1 1 0,1-1 0,0 0 0,0 0 0,0 1 0,0-1-1,0 0 1,0 0 0,0 0 0,0 0 0,1 0 0,-1 0 0,0 0 0,1-1 0,-1 1 0,0 0-1,1 0 1,0 0 0,-1-1 0,1 1 0,0 0 0,-1-1 0,1 1 0,0 0 0,0-1 0,0 1 0,0 0-1,0-1 1,0 1 0,1-2 0,5-48-892,-1 36 519,0 1 1,1 0-1,1 0 1,0 0-1,1 1 1,10-13 0,65-77-203,-42 55 654,-17 21 61,-18 21-15,1 0 0,-1-1-1,0 0 1,-1 0 0,0 0-1,0 0 1,0-1 0,-1 0 0,0 0-1,3-10 1,-7 18-139,0-1 0,0 1 0,-1 0 0,1 0 1,0 0-1,0-1 0,0 1 0,0 0 0,0 0 0,0 0 0,-1-1 0,1 1 0,0 0 1,0 0-1,0 0 0,0 0 0,-1-1 0,1 1 0,0 0 0,0 0 0,-1 0 1,1 0-1,0 0 0,0 0 0,0 0 0,-1 0 0,1 0 0,0 0 0,0 0 0,-1 0 1,1 0-1,0 0 0,0 0 0,-1 0 0,1 0 0,0 0 0,0 0 0,-1 0 0,1 0 1,0 0-1,0 0 0,0 0 0,-1 1 0,1-1 0,0 0 0,0 0 0,0 0 1,-1 0-1,1 0 0,0 1 0,0-1 0,0 0 0,0 0 0,0 0 0,-1 1 0,1-1 1,0 0-1,0 0 0,0 1 0,0-1 0,0 0 0,-13 11-59,9-5 120,0 0 0,0 0 0,0 0 0,1 0 1,0 1-1,1 0 0,-1-1 0,1 1 0,0 0 0,1 0 1,0 0-1,0 0 0,0 0 0,1 1 0,0-1 0,1 8 1,0-13-47,-1-1 0,1 0 0,0 1 1,-1-1-1,1 0 0,0 0 0,0 0 0,0 1 1,0-1-1,0 0 0,0 0 0,0 0 1,0-1-1,0 1 0,1 0 0,-1 0 0,0-1 1,1 1-1,-1 0 0,3 0 0,37 4 183,-26-6-178,0-1 1,-1 0-1,21-6 0,-15 0-335,1-1 1,36-21-1,-36 18 195,0 1 1,23-8-1,-44 20 143,1-1-1,-1 0 1,1 1-1,-1-1 1,1 1-1,-1-1 1,1 1-1,-1-1 1,1 1-1,-1-1 1,1 1 0,-1 0-1,0-1 1,1 1-1,-1-1 1,0 1-1,0 0 1,0-1-1,1 1 1,-1 0-1,0 0 1,0-1 0,0 1-1,0 0 1,0-1-1,0 1 1,0 0-1,0-1 1,-1 1-1,1 0 1,0-1-1,0 1 1,0 0-1,-1 1 1,-4 29 246,2-22-103,0 0 0,2 0 0,-1 0 0,1 0 0,0 0-1,1 1 1,0 8 0,1-17-208,-1 0 1,1 0-1,-1 0 0,1 0 1,0 0-1,-1 0 0,1 0 1,0 0-1,0-1 0,0 1 1,0 0-1,0 0 0,0-1 1,0 1-1,0-1 0,0 1 1,0-1-1,0 1 0,0-1 1,0 0-1,0 1 0,0-1 1,0 0-1,0 0 0,0 0 1,1 0-1,-1 0 0,0 0 0,0 0 1,0 0-1,0-1 0,0 1 1,0 0-1,1-1 0,-1 1 1,1-1-1,41-16-7273,-19-2-1489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1.30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129 7 18930,'0'0'1297,"-9"-1"-224,5 0-977,-5-1 98,0 1 1,-1 0-1,1 0 0,0 1 0,-15 1 1,22 0-167,0-1 1,0 0 0,0 1 0,0-1 0,0 1-1,0 0 1,0 0 0,0-1 0,0 1-1,0 0 1,0 1 0,0-1 0,1 0 0,-1 1-1,1-1 1,-1 1 0,1-1 0,-1 1-1,1-1 1,0 1 0,0 0 0,-1 0 0,1 0-1,1 0 1,-1 0 0,0 0 0,0 0 0,1 0-1,-1 0 1,1 0 0,0 0 0,-1 0-1,1 0 1,1 3 0,2-3-30,0 0-1,0-1 1,0 1-1,1-1 1,-1 0 0,0 0-1,1 0 1,0 0 0,-1-1-1,1 1 1,-1-1-1,5 0 1,3 1-403,9 3-550,-1 0-1,1 1 1,27 11-1,-43-15 982,0 0-1,0 1 0,-1-1 0,1 1 0,-1 0 0,1 0 0,-1 0 0,0 1 0,1-1 0,-1 1 0,0-1 0,-1 1 1,1 0-1,0 0 0,-1 1 0,0-1 0,0 0 0,0 1 0,0-1 0,0 1 0,-1 0 0,1 0 0,-1-1 0,1 8 1,-3-8 214,1 0 1,-1-1 0,0 1 0,-1-1 0,1 1 0,0-1 0,-1 1-1,1-1 1,-1 0 0,1 0 0,-1 1 0,0-1 0,0 0 0,0-1-1,0 1 1,-1 0 0,1-1 0,0 1 0,-1-1 0,1 0 0,-1 0-1,0 0 1,1 0 0,-1 0 0,0 0 0,-3 0 0,-6 2 244,-1 0 1,1 0-1,-1-1 1,-17 0 0,28-2-448,-36-4-699,37 3 351,-1 0-1,1 1 1,0-1-1,-1 0 1,1 0-1,0 0 0,-1 0 1,1 0-1,0-1 1,0 1-1,0 0 1,0-1-1,0 1 0,0 0 1,0-1-1,1 1 1,-1-1-1,0 1 0,1-1 1,-1-1-1,-4-19-6715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1.84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64 88 16592,'0'0'10815,"2"-9"-10751,0 1-17,-1 3-78,0 0 1,0 0-1,0 0 1,0 0-1,-1 0 1,0-10-1,0 14 17,-1-1 0,1 1-1,0 0 1,-1 0 0,1-1 0,-1 1-1,0 0 1,1 0 0,-1 0 0,0 0-1,0 0 1,1 0 0,-1 0 0,0 0 0,0 0-1,0 0 1,0 0 0,0 1 0,-1-1-1,1 0 1,0 1 0,0-1 0,0 1-1,0-1 1,-1 1 0,1 0 0,0-1-1,-1 1 1,1 0 0,0 0 0,0 0-1,-1 0 1,1 0 0,0 0 0,-1 0 0,-1 1-1,1 0 11,0-1-1,0 1 1,1 0-1,-1 0 1,0 0-1,0 0 1,1 0-1,-1 1 1,1-1-1,-1 1 1,1-1-1,-1 1 0,1-1 1,0 1-1,0-1 1,0 1-1,0 0 1,0 0-1,0 0 1,0 0-1,1-1 1,-1 1-1,1 0 1,-1 0-1,1 0 1,0 0-1,0 4 0,-1-1 18,0 0-1,1 1 1,-1-1-1,1 0 1,1 0-1,-1 0 1,1 1 0,0-1-1,0 0 1,2 6-1,-1-8 4,1 1-1,-1-1 1,1 0-1,-1 1 1,1-1-1,0 0 1,0-1 0,1 1-1,-1 0 1,0-1-1,1 0 1,0 0-1,-1 0 1,1 0 0,0 0-1,0-1 1,0 0-1,0 0 1,0 0-1,0 0 1,1-1 0,-1 1-1,0-1 1,0 0-1,0 0 1,1-1 0,-1 1-1,6-3 1,-1 2-9,1-2 0,0 1 1,-1-1-1,0-1 0,0 1 0,0-2 1,0 1-1,0-1 0,-1-1 1,0 1-1,8-8 0,-13 10-26,1 0 0,-1 0 1,0-1-1,0 1 0,0-1 0,-1 1 0,1-1 0,-1 0 0,0 0 1,0 0-1,0 0 0,0 0 0,-1-1 0,1-4 0,-2 8 12,0 1-1,0 0 0,0-1 1,0 1-1,0 0 0,0 0 1,0-1-1,0 1 1,0 0-1,-1 0 0,1-1 1,0 1-1,0 0 0,0 0 1,0-1-1,-1 1 1,1 0-1,0 0 0,0 0 1,-1-1-1,1 1 0,0 0 1,0 0-1,-1 0 0,1 0 1,0 0-1,0 0 1,-1 0-1,1-1 0,0 1 1,-1 0-1,1 0 0,0 0 1,-1 0-1,1 0 0,0 0 1,0 0-1,-1 0 1,1 1-1,0-1 0,-1 0 1,1 0-1,0 0 0,0 0 1,-1 0-1,1 0 1,0 1-1,0-1 0,-1 0 1,1 0-1,0 0 0,0 0 1,0 1-1,-1-1 0,1 0 1,0 1-1,-15 11-315,11-6 408,0 0-1,1 0 0,0 0 1,0 1-1,1 0 1,0-1-1,-2 9 1,4-14-68,-1 1 1,1-1-1,0 1 1,0-1-1,0 0 1,0 1-1,-1-1 1,2 0 0,-1 1-1,0-1 1,0 1-1,0-1 1,1 0-1,-1 1 1,1-1 0,-1 0-1,1 0 1,-1 1-1,1-1 1,0 0-1,0 0 1,-1 0 0,1 0-1,0 0 1,0 0-1,0 0 1,0 0-1,0 0 1,1 0 0,-1 0-1,0-1 1,0 1-1,0 0 1,1-1-1,-1 1 1,0-1 0,1 1-1,-1-1 1,0 0-1,1 0 1,-1 0-1,2 0 1,6 0 17,1-1 1,-1 0-1,0-1 1,1 0-1,-1 0 0,0-1 1,0 0-1,-1-1 1,1 0-1,-1 0 1,0-1-1,0 0 0,8-6 1,-2 0-72,0 1 0,-1-2 0,-1 0 1,0 0-1,0-1 0,12-20 0,-50 89-853,24-51 795,0 0 1,1 0 0,0 0-1,0 0 1,0 1 0,0-1-1,1 0 1,0 0 0,0 1-1,1-1 1,-1 0-1,2 6 1,-1-9-239,0-1 0,1 1 0,-1-1 0,0 0 0,0 0 0,0 0 0,1 0 0,-1 0 0,1 0 1,-1 0-1,1 0 0,-1 0 0,1-1 0,0 1 0,-1 0 0,1-1 0,0 0 0,-1 1 0,1-1 0,0 0 0,-1 0 0,1 0 0,0 0 0,0 0 0,-1 0 0,1 0 0,0-1 0,-1 1 0,1-1 0,0 1 0,-1-1 0,1 0 0,-1 0 0,1 1 0,-1-1 0,1 0 1,1-2-1,16-15-4649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2.37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66 161 384,'2'-11'5558,"3"-50"-984,-3-14 3637,-1 74-8147,-1 1 0,0-1 0,0 1 0,0 0 0,0-1 0,0 1-1,0-1 1,0 1 0,0 0 0,0-1 0,0 1 0,0-1 0,0 1 0,0 0 0,0-1 0,-1 1 0,1-1-1,0 1 1,0 0 0,0-1 0,-1 1 0,1 0 0,0-1 0,0 1 0,-1 0 0,1-1 0,0 1 0,-1 0 0,1 0-1,0-1 1,-1 1 0,1 0 0,0 0 0,-1 0 0,1-1 0,0 1 0,-1 0 0,1 0 0,-1 0 0,1 0-1,0 0 1,-1 0 0,1 0 0,-1 0 0,1 0 0,-1 0 0,1 0 0,0 0 0,-1 0 0,1 0 0,-1 0-1,0 1 1,0-1-21,-1 1-1,1 0 0,-1 0 0,1 0 0,-1 0 0,1 0 0,0 1 0,-1-1 0,1 0 0,0 0 0,0 1 0,-2 2 0,-5 15 235,1 0 0,0 1 0,2-1-1,0 1 1,1 1 0,1-1-1,1 1 1,1-1 0,0 1 0,2-1-1,4 29 1,-4-44-189,0 1 1,0-1-1,1 0 0,0 0 0,0 0 1,0 0-1,0-1 0,1 1 1,0-1-1,0 1 0,6 6 0,-8-10-23,0 0 0,0 0 0,0 0 0,0 0-1,0 0 1,1-1 0,-1 1 0,0 0 0,0-1-1,1 1 1,-1-1 0,0 1 0,1-1 0,-1 0-1,1 1 1,-1-1 0,1 0 0,-1 0 0,0 0-1,1 0 1,-1 0 0,1 0 0,-1-1 0,1 1-1,-1 0 1,0-1 0,1 1 0,-1-1 0,0 1-1,1-1 1,-1 0 0,0 0 0,0 1 0,0-1-1,0 0 1,0 0 0,0 0 0,0 0 0,0 0-1,0-1 1,0 1 0,0 0 0,0 0 0,-1 0-1,1-1 1,0-1 0,6-7 26,-1-1 0,0 1 0,-1-2 0,5-14 0,-8 22-83,-1 0 1,0-1 0,0 1-1,0 0 1,0-1-1,-1 1 1,0-1 0,0 1-1,0-1 1,0 1 0,-1-1-1,0 1 1,0-1-1,0 1 1,-2-5 0,-7-1-69,4 17-51,5-6 117,1 1 0,0-1 0,0 1 0,0-1 0,0 1 0,0-1 0,0 1 0,0-1 0,1 1 0,-1-1 0,0 0 0,1 1 0,-1-1 0,1 1 0,0-1 0,-1 0 0,1 0 0,0 1 1,0-1-1,0 0 0,0 0 0,2 2 0,5 3 40,1 0 0,0 0 0,0-1 0,0 0 1,1-1-1,0 0 0,0 0 0,0-1 0,0 0 1,0-1-1,0-1 0,1 1 0,-1-1 0,1-1 1,-1 0-1,19-3 0,-21 2-45,0 0-1,0 0 1,0-1 0,-1 0-1,1-1 1,0 0 0,-1 0-1,0-1 1,0 1 0,0-2-1,0 1 1,-1-1 0,1 0-1,-1 0 1,0-1 0,-1 1-1,1-1 1,-1-1 0,-1 1-1,1-1 1,-1 0 0,5-11-1,-9 19-2,0-1-1,0 0 0,-1 0 1,1 1-1,0-1 0,-1 0 0,1 0 1,0 0-1,-1 0 0,1 0 0,0 1 1,-1-1-1,1 0 0,0 0 1,-1 0-1,1 0 0,0 0 0,-1 0 1,1 0-1,0 0 0,-1 0 0,1 0 1,-1-1-1,1 1 0,0 0 1,-1 0-1,1 0 0,0 0 0,0 0 1,-1-1-1,1 1 0,0 0 1,-1 0-1,1-1 0,0 1 0,0 0 1,-1 0-1,1-1 0,0 1 0,0 0 1,0 0-1,-1-1 0,1 1 1,0 0-1,0-1 0,0 1 0,0 0 1,0-1-1,0 1 0,0-1 0,0 1 1,0 0-1,0-1 0,0 1 1,0 0-1,0-1 0,0 1 0,0 0 1,0-1-1,0 1 0,0 0 1,0-1-1,0 1 0,1 0 0,-1-1 1,0 1-1,-25 16-55,21-11 79,0 0-1,1 1 1,-1-1-1,1 1 1,0 0-1,1-1 1,0 1-1,0 1 1,0-1-1,0 0 1,1 0-1,0 1 1,1-1-1,-1 0 1,1 1-1,1-1 1,-1 1-1,3 9 1,-3-15-65,0 0 0,1 1 0,-1-1 0,1 0 1,0 0-1,-1 0 0,1 0 0,0 0 0,0 0 0,0 0 1,0 0-1,-1-1 0,1 1 0,0 0 0,1 0 0,-1-1 0,0 1 1,0-1-1,0 1 0,0-1 0,0 1 0,0-1 0,1 0 0,-1 1 1,0-1-1,0 0 0,1 0 0,-1 0 0,0 0 0,0 0 1,1 0-1,-1 0 0,0-1 0,0 1 0,2-1 0,-1 1-415,1-1 0,-1 0 0,0 0 0,0 0-1,0 0 1,0 0 0,0 0 0,0 0 0,0-1-1,-1 1 1,1-1 0,0 1 0,-1-1 0,1 0 0,-1 1-1,1-1 1,-1 0 0,0 0 0,1-3 0,3-19-6497,-1-4-3337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2.72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14189,'0'0'9129,"24"62"-20724,0-45 577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111 403 8040,'0'0'1067,"-8"5"-271,0 1-460,0 0 0,0 0 0,1 0 0,0 1 0,0 0 0,0 1 0,1-1 0,0 1 0,1 0 0,0 1 0,0-1 0,1 1 0,0 0-1,0 1 1,-3 13 0,3 17 1733,4-39-2051,0-1 0,0 1 0,0 0 0,0-1 0,1 1 1,-1-1-1,0 1 0,0 0 0,1-1 0,-1 1 0,0-1 1,1 1-1,-1-1 0,0 1 0,1-1 0,-1 1 0,1-1 1,-1 0-1,1 1 0,-1-1 0,1 1 0,-1-1 0,1 0 1,-1 0-1,1 1 0,0-1 0,-1 0 0,1 0 0,-1 0 1,1 0-1,0 1 0,-1-1 0,1 0 0,0 0 0,-1 0 1,1 0-1,-1-1 0,1 1 0,0 0 0,-1 0 0,1 0 1,-1 0-1,1-1 0,0 1 0,-1 0 0,1 0 1,-1-1-1,1 1 0,-1-1 0,1 1 0,-1 0 0,1-1 1,-1 1-1,1-1 0,-1 0 0,14-10 228,-1-1 0,-1 0 0,0-1 0,-1 0-1,-1-1 1,0 0 0,17-32 0,-25 43-243,15-29-142,-1 0 0,-1-1 1,-2-1-1,-1 0 0,-2-1 0,9-54 0,-21 83-1024,-4 11 949,-6 13 358,-1 8 444,0 0 0,1 1-1,2 0 1,1 1 0,1 0-1,1 1 1,2 0 0,1 0 0,1 0-1,1 47 1,3-73-672,-1 0 1,1 0-1,-1 0 1,1 0-1,0 0 1,0 0-1,1-1 1,-1 1-1,0 0 1,1 0-1,0-1 1,-1 1-1,1-1 1,0 1-1,0-1 1,1 0-1,-1 0 1,0 0-1,1 0 1,-1 0-1,1-1 1,0 1-1,0-1 1,-1 0-1,1 1 1,0-1-1,0-1 1,0 1-1,0 0 1,0-1-1,0 1 1,0-1-1,1 0 1,3 0-1,-4-1 190,0 1-1,0-1 1,0 1-1,0-1 1,0 0-1,0 0 1,0-1-1,-1 1 1,1-1-1,0 1 1,-1-1-1,1 0 1,-1 0-1,3-2 1,27-28 21,-2-1 0,-2-1 0,-1-1 0,43-73 0,-65 91-811,-19 28 424,-21 30 234,33-39 14,-10 13 190,1 0 0,-19 34 0,27-43-109,1-1 0,-1 1-1,1 0 1,0 0-1,0 0 1,1 0 0,0 0-1,0 0 1,0 0-1,1 0 1,0 1 0,0-1-1,1 8 1,0-12-84,1 0 0,-1 0 0,0 0 0,1-1 0,-1 1 0,1 0 1,0-1-1,0 1 0,0-1 0,-1 1 0,1-1 0,0 0 0,1 0 0,-1 0 1,0 0-1,0 0 0,0 0 0,1-1 0,-1 1 0,0-1 0,1 0 0,-1 1 0,4-1 1,-1 0-9,0 1 1,0-1-1,0 0 1,0 0 0,0 0-1,0-1 1,0 0 0,0 0-1,0 0 1,7-3 0,7-8-173,0-1 0,-2-1 1,0-1-1,0 0 1,-2-2-1,1 1 0,-2-2 1,-1 0-1,0 0 1,12-26-1,-8 13-29,-2-2 0,-2 0-1,0 0 1,-3-1 0,12-61 0,-21 84 265,1 0 1,-2 1 0,0-1-1,0 0 1,-3-12 0,3 21-29,0 0 0,0 0 0,-1 1 0,1-1 0,-1 1-1,1-1 1,-1 0 0,0 1 0,0-1 0,0 1 0,0 0 0,0-1 0,0 1 0,0 0 0,0-1 0,0 1 0,-2-1 0,1 1-3,1 1 1,-1-1 0,0 1 0,1 0 0,-1 0-1,1 0 1,-1 0 0,1 0 0,-1 0 0,1 0-1,-1 1 1,1-1 0,-1 0 0,1 1-1,-1-1 1,1 1 0,-1 0 0,1-1 0,0 1-1,-1 0 1,1 0 0,0 0 0,-2 1 0,-5 5 126,1 0 0,0 0 1,1 0-1,-1 1 0,1 0 0,1 0 1,0 0-1,0 1 0,0 0 1,-4 12-1,-1 5 416,2 0 1,-9 40 0,14-49-338,0 1 1,1 0 0,1 0 0,0 0-1,1 0 1,2 0 0,3 21 0,-4-33-324,1 0 0,0 0 0,0 0 1,0 0-1,1-1 0,0 1 0,0 0 1,0-1-1,1 0 0,5 6 0,-5-7-397,-1-1 1,1 0-1,1 1 0,-1-2 0,0 1 0,0-1 0,1 1 0,0-1 0,-1 0 0,1-1 1,0 1-1,0-1 0,0 0 0,7 1 0,5-2-10541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3.101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768 306 4933,'0'0'18022,"-9"13"-16762,2-2-1031,0 0 1,1 0 0,0 0-1,1 1 1,1 0-1,-1 0 1,2 0-1,0 0 1,0 1-1,-1 20 1,4-8-116,0 1 0,1 0 0,2-1 0,1 1-1,12 45 1,-9-50-75,-1 0-1,-1 1 1,-1 0-1,-1 0 1,-1 1 0,-1-1-1,-1 0 1,-3 24-1,3-44 26,0-1-1,0 1 1,0 0-1,0-1 1,-1 1-1,1-1 0,-1 1 1,1 0-1,-1-1 1,1 1-1,-1-1 1,0 0-1,0 1 1,0-1-1,0 1 1,0-1-1,0 0 0,0 0 1,0 0-1,0 0 1,-1 0-1,1 0 1,0 0-1,-1 0 1,1 0-1,-1 0 1,1-1-1,-1 1 0,1-1 1,-1 1-1,1-1 1,-1 0-1,0 1 1,1-1-1,-1 0 1,0 0-1,1 0 1,-3 0-1,2-1-2,-1 0 0,0 0 0,0 0 0,1 0 1,-1-1-1,1 1 0,-1-1 0,1 1 0,-1-1 0,1 0 0,0 0 0,0 0 1,0 0-1,0 0 0,0-1 0,0 1 0,1-1 0,-1 1 0,1-1 0,-2-3 1,-5-17-456,2 0 1,0 0 0,1-1-1,2 0 1,0 0 0,2 0 0,0 0-1,2 0 1,0 0 0,2 0 0,8-37-1,-7 52 185,-1 1 0,1 0 0,0 0 0,1 1 0,0-1 0,6-6 0,10-17-4392,-15 17-417,-5-3-3214</inkml:trace>
  <inkml:trace contextRef="#ctx0" brushRef="#br0" timeOffset="1">0 1 3107,'0'0'23606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3.96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0 101 15246,'0'0'4736,"2"-8"-2393,-1 5-2162,0-1 1,-1 2-1,1-1 1,1 0-1,-1 0 0,0 0 1,1 0-1,-1 1 0,1-1 1,0 1-1,0-1 1,0 1-1,0 0 0,0-1 1,5-2-1,-4 3-71,1 0-1,0 1 1,-1-1-1,1 1 1,0 0-1,0 0 1,0 0 0,-1 0-1,1 1 1,0 0-1,0 0 1,0 0-1,0 0 1,0 0 0,5 2-1,-6-1-111,0 0-1,0 0 1,-1 0-1,1 0 0,0 1 1,0-1-1,-1 1 1,1 0-1,-1 0 1,1 0-1,-1 0 0,0 0 1,0 0-1,0 0 1,0 1-1,0-1 1,-1 1-1,1 0 1,-1-1-1,1 1 0,0 3 1,0-2-17,-1 1-1,1-1 1,-1 1 0,0-1 0,0 1-1,0-1 1,-1 1 0,0 0 0,0-1 0,0 1-1,0-1 1,-1 1 0,-1 7 0,2-11 25,0-1 1,0 0-1,0 0 1,0 1-1,0-1 1,0 0 0,0 0-1,0 0 1,0 1-1,0-1 1,0 0 0,0 0-1,0 1 1,0-1-1,-1 0 1,1 0 0,0 0-1,0 1 1,0-1-1,0 0 1,0 0-1,0 0 1,-1 0 0,1 1-1,0-1 1,0 0-1,0 0 1,0 0 0,-1 0-1,1 0 1,0 1-1,0-1 1,0 0 0,-1 0-1,1 0 1,0 0-1,0 0 1,0 0-1,-1 0 1,1 0 0,0 0-1,0 0 1,-1 0-1,1 0 1,0 0 0,0 0-1,0 0 1,-1 0-1,1 0 1,0 0 0,0 0-1,-1 0 1,1 0-1,0 0 1,0-1-1,-1-14 282,4 8-282,1 0 0,-1 1 1,1-1-1,0 1 0,1 0 0,6-7 0,-7 9 84,0 0 0,-1 0 0,1 0 0,-1-1 1,0 1-1,-1-1 0,1 0 0,-1 0 0,0 0 0,0 0 0,0 0 0,-1 0 0,1 0 0,-1-1 0,0-6 0,-3 3 28,-3 18-108,4-7-15,1 1 1,-1-1-1,1 1 0,-1-1 0,1 1 0,0-1 0,0 1 0,0-1 0,1 0 0,-1 1 0,0-1 0,2 5 0,1-4-114,-1 0-1,1 0 1,0-1 0,0 1-1,0 0 1,0-1-1,1 0 1,-1 0-1,1 0 1,-1 0-1,1-1 1,0 1 0,0-1-1,-1 0 1,1 0-1,0 0 1,0-1-1,0 0 1,7 1-1,4 0-961,1-1-1,-1-1 0,29-4 1,-38 4-718,0-1 1,0 0 0,0 0 0,-1 0 0,11-7 0,-2-2-5329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4.41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68 1 12332,'0'0'11381,"-9"3"-10580,-31 20 263,39-22-1004,-1 0 0,1 0 0,0 1 1,-1-1-1,1 0 0,0 1 0,0 0 0,0-1 0,0 1 0,0-1 0,0 1 1,0 0-1,0 0 0,1 0 0,-1 0 0,1-1 0,-1 1 0,1 0 1,0 0-1,0 0 0,0 0 0,0 0 0,0 0 0,0 0 0,0 0 0,1 0 1,-1 0-1,2 2 0,-1-3-32,0 0 1,0 0-1,0 0 0,0 0 1,0 0-1,0 0 1,0-1-1,1 1 1,-1 0-1,0-1 0,1 1 1,-1-1-1,0 1 1,1-1-1,-1 0 0,1 1 1,-1-1-1,1 0 1,-1 0-1,0 0 0,2 0 1,39-2 437,-34 1-372,14-1-37,-1-1 0,37-12 1,-39 10-139,-1 0 1,1 2 0,0 0 0,20-1-1,-38 4 72,0 0-1,0 0 0,0 0 1,0 0-1,0 0 1,0 0-1,0 1 0,0-1 1,0 0-1,0 1 0,0-1 1,0 0-1,0 1 0,0-1 1,0 1-1,0 0 0,-1-1 1,1 1-1,0-1 0,0 1 1,-1 0-1,1 0 0,0 0 1,-1-1-1,1 1 0,-1 0 1,2 2-1,2 29 262,1 4 416,-4-35-635,-1 0-1,1 0 1,0 0-1,0 1 1,0-1-1,0 0 1,-1-1-1,1 1 1,1 0-1,-1 0 0,0 0 1,0 0-1,0-1 1,0 1-1,0-1 1,1 1-1,-1-1 1,0 1-1,1-1 1,-1 0-1,0 0 1,0 1-1,1-1 1,-1 0-1,1 0 1,1 0-1,8-2-25,1 1 0,0-1 1,-1-1-1,0 0 0,0-1 0,0 0 0,0-1 0,13-7 0,-14 7-285,1 0-1,-1 0 0,1 1 0,1 0 0,-1 0 1,1 2-1,-1-1 0,16 0 0,-26 4 280,1-1 0,0 1 0,-1 0 0,1 0-1,0 0 1,-1 0 0,0 0 0,1 0 0,-1 0 0,0 0-1,1 0 1,-1 1 0,0-1 0,0 1 0,0-1 0,0 1-1,0-1 1,0 1 0,-1 0 0,1-1 0,0 1 0,-1 0-1,1-1 1,-1 5 0,1-4 64,0 1 0,-1-1 0,1 1 0,0-1 0,0 0 0,0 1 0,1-1 0,-1 0 0,0 0 0,1 0 0,0 0 0,-1 0 0,1 0 0,0 0 0,0 0 0,0-1 0,4 3 0,19-2-484,-15-7-5430,-2-6-2756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5.27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41 35 17008,'0'0'3342,"-4"12"-3091,-6 15 563,-10 51 0,18-70-578,1-1-1,0 1 1,0 0 0,0 0-1,1-1 1,0 1 0,1 0-1,-1 0 1,1 0 0,1-1-1,0 1 1,0-1 0,6 14-1,-7-19-134,0 0-1,1 0 1,0 0 0,-1 0-1,1 0 1,0-1-1,0 1 1,0-1 0,0 1-1,0-1 1,0 0-1,0 0 1,0 0 0,1 0-1,-1 0 1,0 0-1,1-1 1,-1 1 0,1-1-1,-1 1 1,1-1-1,-1 0 1,0 0 0,1 0-1,-1-1 1,1 1 0,-1 0-1,1-1 1,-1 0-1,0 1 1,1-1 0,-1 0-1,0 0 1,0 0-1,0-1 1,0 1 0,3-2-1,7-6 47,1 0 1,-2 0-1,1-1 0,15-18 0,-8 7-46,0-1 0,23-36 0,-36 49-80,-1 0 1,-1 0-1,1 0 1,-2 0-1,1-1 1,-1 1-1,0-1 1,-1 0-1,-1 0 1,2-16-1,-17 30-373,9 2 332,0-1 0,0 2 0,0-1 0,1 0 0,0 1 0,0 0 0,1 0 1,-1 0-1,2 0 0,-1 1 0,1-1 0,-2 9 0,1-1 19,1 0-1,0 1 1,1-1 0,0 0-1,2 20 1,0-31 4,0 1 0,0 0 0,0-1 0,0 1 1,1-1-1,0 1 0,-1-1 0,2 0 0,-1 1 0,0-1 0,1 0 0,0-1 0,0 1 1,0 0-1,1-1 0,-1 0 0,1 0 0,-1 0 0,1 0 0,0 0 0,0-1 0,0 0 1,1 0-1,-1 0 0,1 0 0,7 1 0,-7-1 39,1-1 0,-1 0 0,1-1-1,-1 1 1,1-1 0,-1 0 0,1-1 0,-1 1 0,1-1-1,-1 0 1,0 0 0,1-1 0,-1 0 0,0 0 0,0 0-1,0 0 1,0-1 0,0 0 0,-1 0 0,1 0 0,-1-1 0,7-6-1,-4 1 50,1-1 0,-1 0 0,-1 0 0,0-1-1,0 0 1,-1 0 0,-1 0 0,0-1 0,0 1-1,2-20 1,-5 27-172,0 0-1,0 0 1,-1 1-1,0-1 1,1 0-1,-2 0 1,1 0-1,0 1 1,-1-1-1,0 0 1,1 0-1,-1 1 1,-1-1-1,1 1 1,-1-1-1,1 1 1,-1-1-1,0 1 1,0 0-1,0 0 1,-1 0-1,1 0 1,-1 0-1,0 0 1,0 1-1,0 0 1,0-1-1,0 1 1,0 0-1,0 0 1,-1 1-1,1-1 1,-1 1-1,1-1 1,-1 1-1,0 0 1,-5 0-1,8 0-197,-1 1-1,0 0 0,0 0 1,1-1-1,-1 1 0,0 0 1,1 0-1,-1 0 0,0 1 1,1-1-1,-1 0 0,0 1 0,1-1 1,-1 1-1,0-1 0,1 1 1,-1 0-1,1 0 0,-1-1 1,1 1-1,-1 0 0,-1 3 1,1-2-808,0 1 0,0 0 1,1 0-1,-1 0 1,1 0-1,0 1 0,0-1 1,0 0-1,0 1 1,0 4-1,-3 14-8138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6.05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154 131 17200,'0'0'3262,"0"-10"-230,-2-33-635,2 41-2339,0 0 0,-1 0 1,1 1-1,-1-1 0,0 0 0,1 1 0,-1-1 0,0 1 0,0-1 0,0 1 1,0-1-1,0 1 0,0 0 0,0 0 0,0-1 0,-1 1 0,1 0 0,-1 0 1,1 0-1,-1 0 0,1 0 0,-1 1 0,1-1 0,-1 0 0,1 1 0,-1-1 1,0 1-1,0-1 0,1 1 0,-1 0 0,-2 0 0,0 0-68,0 0-1,1 0 1,-1 0-1,1 0 1,-1 1 0,1 0-1,-1 0 1,1 0-1,0 0 1,-1 0-1,1 1 1,-6 2-1,3 2 12,1-1-1,0 1 0,-1 0 0,2 0 1,-1 0-1,1 0 0,0 1 1,-5 9-1,7-12 35,1 0 0,-1 0 0,0 0 0,1 0 0,0 1 0,0-1 0,0 0 0,0 1 0,1-1 0,0 0 0,0 1 0,0-1 0,0 1 0,1-1 0,0 0 0,1 6 0,0-8-16,-1 0 0,1 0 0,0-1 0,-1 1 0,1 0 1,0-1-1,0 1 0,0-1 0,1 0 0,-1 1 0,0-1 0,0 0 0,1 0 0,-1-1 0,0 1 0,1 0 0,-1-1 0,1 0 0,-1 1 0,1-1 0,3 0 0,61-1 162,-56 0-167,2 0-1,0-1-1,-1-1 1,20-6-1,-21 5-6,0 1 0,0 0 0,0 1 0,20-2 0,-31 4-96,0 1 94,0-1 1,0 1 0,0-1 0,-1 1 0,1-1 0,0 0 0,0 1-1,0-1 1,0 1 0,0-1 0,0 1 0,0-1 0,0 1 0,0-1-1,0 1 1,0-1 0,1 0 0,-1 1 0,0-1 0,0 1-1,0-1 1,1 1 0,-1-1 0,0 0 0,0 1 0,1-1 0,-1 0-1,0 1 1,1-1 0,-1 0 0,0 1 0,1-1 0,-1 0 0,1 0-1,-1 1 1,1-1 0,12-13 137,14-33-33,-26 42-118,12-45 46,-12 42-130,0 1 0,0 0 1,1 0-1,0 0 0,0 0 1,0 0-1,4-7 1,-5 12-29,0 0 1,1 0-1,-1 0 1,0 1-1,1-1 1,-1 0 0,1 1-1,-1-1 1,1 1-1,-1-1 1,1 1-1,-1 0 1,1-1-1,-1 1 1,1 0 0,-1 0-1,1 0 1,0 0-1,1 1 1,37 5-680,-32-5 667,72 8-197,-75-9 359,0 0 0,0 0 0,-1 0-1,1 0 1,0-1 0,0 0-1,0 0 1,-1 0 0,1-1 0,-1 1-1,1-1 1,-1 0 0,1 0 0,3-4-1,-7 6-19,0-1-1,-1 1 0,1-1 1,0 0-1,-1 1 0,1-1 1,-1 0-1,1 1 0,-1-1 1,1 0-1,-1 1 0,0-1 0,1 0 1,-1 0-1,0 1 0,1-1 1,-1 0-1,0 0 0,0 0 1,0-1-1,-11-5 231,9 6-224,1 1 0,-1 0 0,0 0 0,0 0 0,0 1 0,0-1 1,0 0-1,0 1 0,0-1 0,0 1 0,0 0 0,1-1 0,-1 1 0,0 0 0,1 0 0,-1 0 0,0 0 0,1 1 1,-2 0-1,0 2 33,0-1 1,0 1-1,1-1 1,0 1-1,-1 0 1,1 0 0,1 0-1,-1 0 1,0 0-1,1 1 1,0-1 0,0 0-1,0 1 1,0 8-1,2-11-21,-1 0-1,0 0 1,1 0-1,-1 0 1,1 0-1,0 0 0,-1 0 1,1 0-1,0 0 1,0-1-1,0 1 1,1 0-1,-1-1 1,0 1-1,1 0 0,-1-1 1,1 1-1,-1-1 1,1 0-1,0 0 1,0 0-1,-1 0 1,1 0-1,0 0 1,0 0-1,0 0 0,0-1 1,0 1-1,0-1 1,0 1-1,0-1 1,4 0-1,16 1 1,-1 0 0,1-2 0,0-1 0,-1-1 0,1 0 0,-1-2 0,0 0 0,32-13 0,-4 2-265,-47 15 236,-1 1 0,0-1-1,1 0 1,-1 1-1,0-1 1,1 1 0,-1 0-1,1-1 1,-1 1-1,1 0 1,-1 0 0,1 0-1,-1 0 1,1 0-1,-1 0 1,1 0 0,-1 1-1,1-1 1,-1 1-1,0-1 1,1 1 0,-1-1-1,1 1 1,1 1-1,-2 0 2,0 0 0,-1 0-1,1 0 1,-1 0 0,0 0-1,1 0 1,-1 0 0,0 0-1,0 0 1,-1 0 0,1 0-1,0 0 1,-1 2 0,0-2 29,1 1-1,-1-1 1,1 1 0,0-1 0,-1 0 0,1 1 0,0-1 0,1 1 0,-1-1 0,0 0 0,1 1 0,-1-1 0,1 0 0,0 1 0,0-1 0,0 0 0,0 0 0,0 0 0,3 4 0,14 0-1245,-4-8-3572,2-6-5546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6.90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168 99 13965,'0'0'4025,"2"-9"-448,-1 4-3195,6-35 2886,-7 39-3174,0 0-1,0 0 0,0-1 0,0 1 1,0 0-1,-1 0 0,1 0 1,0 0-1,-1-1 0,1 1 1,-1 0-1,1 0 0,-1 0 1,1 0-1,-1 0 0,0 0 0,0 0 1,1 0-1,-1 1 0,0-1 1,0 0-1,0 0 0,0 1 1,0-1-1,0 0 0,0 1 1,0-1-1,0 1 0,0 0 0,0-1 1,-1 1-1,1 0 0,0-1 1,0 1-1,-2 0 0,-3 0-79,0 0-1,-1 1 0,1 0 0,0 0 1,-1 0-1,1 1 0,0 0 1,0 0-1,0 0 0,0 1 0,1 0 1,-1 0-1,1 1 0,-1-1 0,-5 7 1,6-7-8,1 1 1,0-1 0,1 1 0,-1 0-1,1 0 1,-1 0 0,1 1 0,0-1-1,1 1 1,-1 0 0,1 0-1,0 0 1,0 0 0,1 0 0,-1 0-1,1 0 1,0 0 0,1 1 0,-1 5-1,2-10 2,-1 0-1,1 0 1,0 0-1,-1 0 1,1 1 0,0-1-1,0 0 1,0 0-1,0-1 1,0 1-1,0 0 1,0 0-1,0 0 1,0-1-1,0 1 1,0 0-1,0-1 1,1 1-1,-1-1 1,0 0-1,0 1 1,1-1-1,-1 0 1,0 0 0,1 0-1,-1 1 1,0-1-1,1-1 1,-1 1-1,2 0 1,45-3 159,-30-2-176,-1 0 1,0-1-1,0-1 1,0 0-1,-1-1 1,0-1 0,0 0-1,-1-2 1,-1 0-1,1 0 1,23-26-1,-20 7-441,-19 20-216,-15 17 90,9-2 608,1 1 1,0-1-1,1 1 0,-1 0 1,1 0-1,0 1 0,1-1 1,0 1-1,0 0 0,0 1 0,1-1 1,0 1-1,0-1 0,1 1 1,0 0-1,0 0 0,1 0 1,-1 8-1,3-15-4,-1 0 0,0 0 0,0 0 0,1 0 0,-1 0 0,1 0 0,-1 0 0,1 0 0,-1-1 0,1 1 0,-1 0 0,1 0 0,0-1 0,-1 1 0,1 0 0,0-1-1,0 1 1,-1 0 0,1-1 0,0 1 0,0-1 0,0 1 0,0-1 0,1 1 0,33 4 384,-23-6-274,1 0 1,-1 0 0,19-6 0,-15 2-105,0-1 1,-1-1-1,1-1 1,-2 0-1,17-11 1,-23 14-30,-1-1 1,0 0 0,0 0 0,-1 0 0,1 0 0,-1-1 0,-1 0 0,1-1-1,-1 1 1,-1-1 0,6-11 0,-9 5-421,-12 18 160,-14 19 87,22-19 179,0 1-1,1 0 1,-1 0 0,1 0-1,0 1 1,0-1 0,1 0-1,-1 1 1,1-1 0,0 1-1,1-1 1,-1 10 0,2-14 11,-1 0 1,1 0-1,0 0 1,-1 0 0,1-1-1,0 1 1,0 0-1,-1 0 1,1-1-1,0 1 1,0 0-1,0-1 1,0 1 0,0-1-1,0 1 1,0-1-1,0 0 1,0 1-1,0-1 1,0 0-1,1 0 1,-1 0-1,0 0 1,0 0 0,0 0-1,0 0 1,0 0-1,2 0 1,38-3 374,-24-3-413,0 0-1,0-1 1,0 0-1,-1-2 1,0 0-1,0 0 1,-1-2-1,0 0 1,17-17-1,-32 28-245,-7 12-271,3-6 332,0 1 1,1-1 0,0 1 0,0 0 0,1 0-1,-1 0 1,2 0 0,-1 0 0,1 0 0,0 1-1,0 9 1,1-16 12,0 0 0,0-1-1,0 1 1,1 0-1,-1 0 1,0 0 0,0 0-1,1 0 1,-1-1 0,1 1-1,-1 0 1,1 0-1,-1 0 1,1-1 0,-1 1-1,1 0 1,-1-1 0,1 1-1,0-1 1,0 1-1,-1-1 1,1 1 0,0-1-1,0 1 1,-1-1 0,1 1-1,0-1 1,0 0-1,0 0 1,0 1 0,1-1-1,33 2-5485,-29-2 4388,20-1-4891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7.28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146 25 14350,'0'0'6662,"-8"-5"-6230,-27-13 22,33 18-416,1-1 0,0 1 0,-1 0 0,1 0 0,0-1 0,-1 1 0,1 0 0,0 0 0,-1 1 0,1-1 0,0 0 0,0 0 0,-1 0 0,1 1 0,0-1 0,-1 1 0,1-1 0,0 1 0,0 0 0,0-1 0,0 1 0,0 0 0,0 0 0,0 0 0,0-1 0,0 1 0,0 0 0,0 0 0,0 1 0,1-1 0,-1 0 0,0 0 0,1 0 0,-1 0 0,1 1 0,-1-1 0,1 0 0,0 0 0,-1 1 0,1-1 0,0 0 0,0 1 0,0-1 0,0 0 0,0 1 0,0-1 0,0 0 0,1 1 0,-1-1 0,0 0 0,1 0 0,-1 1 0,1-1 0,-1 0 0,1 0 0,0 0 0,0 0 0,1 2 0,7 6-211,1-1 0,1 0 0,-1-1 0,1 0 0,1-1-1,-1 0 1,16 5 0,39 22-454,-65-33 675,-1 0 1,1 1 0,0-1-1,0 0 1,-1 1 0,1-1 0,-1 1-1,1-1 1,0 1 0,-1-1-1,1 1 1,-1-1 0,1 1-1,-1 0 1,1-1 0,-1 1 0,0-1-1,1 1 1,-1 0 0,0 0-1,1-1 1,-1 1 0,0 0-1,0 0 1,0-1 0,0 1 0,0 0-1,0 1 1,0-1 87,-1 0 1,0 0-1,1 0 0,-1 0 1,0 0-1,0 0 1,0-1-1,0 1 0,0 0 1,0-1-1,0 1 0,0 0 1,0-1-1,0 1 1,-2 0-1,-50 12 3040,51-13-3151,-87 9 1673,31-14-3428,56 4 1232,0 1 1,0-1-1,0 0 0,0 0 0,1 0 0,-1 0 0,0 0 0,0 0 0,1 0 0,-1 0 1,1-1-1,-1 1 0,1-1 0,-2-1 0,0-9-5871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8.33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55 0 11723,'0'0'8926,"-1"11"-7068,-15 91 1653,-16 138 985,31-232-4427,1 60 167,0-66-222,0 1-1,0-1 1,0 1 0,1-1-1,-1 0 1,1 1-1,0-1 1,-1 0-1,1 0 1,0 0-1,0 1 1,1-1-1,-1 0 1,0 0-1,1-1 1,-1 1-1,1 0 1,-1 0-1,1-1 1,0 1 0,0-1-1,0 1 1,4 1-1,-6-3-6,1 0-1,-1 0 1,0 0-1,1 0 1,-1 0-1,1-1 1,-1 1-1,0 0 1,1 0 0,-1-1-1,1 1 1,-1 0-1,0 0 1,1-1-1,-1 1 1,0 0-1,0-1 1,1 1-1,-1 0 1,0-1-1,0 1 1,1 0 0,-1-1-1,0 1 1,0-1-1,0 1 1,0-1-1,0 1 1,0 0-1,0-1 1,1 1-1,-1-1 1,0 1-1,0-1 1,-1 1 0,1 0-1,0-1 1,1-23-220,-1 22 188,0-6-46,1-5-42,0 0 0,-2 0 0,1 0-1,-1 0 1,-1 1 0,-1-1 0,0 0 0,0 1 0,-1-1 0,0 1-1,-2 0 1,1 1 0,-9-14 0,20 31-334,0 0 0,1 0 1,-1-1-1,1 0 0,0-1 1,1 0-1,-1 0 0,1 0 0,-1-1 1,1 0-1,0 0 0,14 2 0,16 3-4171,49 4 0,-79-12 3083,39 5-2872,3-8 4278,-47 3 475,0-1 0,0 1 0,1-1 0,-1 0 0,0-1 0,0 1 0,0 0 1,0-1-1,0 1 0,-1-1 0,4-2 0,-5 2 76,0 1 0,1-1 0,-1 1 0,0-1 0,0 0 0,0 1 1,0-1-1,0 0 0,0 0 0,-1 0 0,1 0 0,-1 0 0,1 0 0,-1 0 0,0 0 0,1 0 1,-1 0-1,0 0 0,-1-3 0,0 4-284,0-1 0,1 1 0,-2-1 0,1 1 0,0 0 0,0-1 0,0 1 0,-1 0 0,1 0 0,0 0 0,-1 0 0,1 0 0,-1 0 0,0 0 0,1 0 0,-1 1 0,1-1 0,-1 1 0,0-1 0,0 1 0,1 0 0,-1-1 0,0 1 1,0 0-1,1 0 0,-1 0 0,0 0 0,-3 1 0,-55 6 332,54-5-327,0 0 0,1 1 0,-1 0 0,0 0 0,1 0 0,0 1 0,-1 0 0,-4 5 0,7-7-30,1 1 0,-1-1-1,1 1 1,0 0 0,0 0 0,0-1-1,0 2 1,0-1 0,0 0-1,1 0 1,0 0 0,0 1 0,0-1-1,0 0 1,0 1 0,0 4-1,1-7-88,1 1-1,-1-1 1,0 1-1,1-1 0,-1 0 1,1 1-1,0-1 0,-1 0 1,1 1-1,0-1 0,0 0 1,0 0-1,0 0 0,0 0 1,0 0-1,0 0 1,0 0-1,0 0 0,1 0 1,-1-1-1,0 1 0,1 0 1,-1-1-1,0 1 0,1-1 1,-1 1-1,1-1 0,-1 0 1,0 1-1,1-1 1,-1 0-1,3 0 0,56 0 181,-54-1-180,6 0-16,0-1 0,0-1 0,0 0 0,-1-1 0,1 0 0,-1-1 0,0 0 0,17-11 0,-4 0-107,-1 0 0,34-32 1,-61 53-1342,-5 6 1486,0 1 0,1 0 0,0 0 0,1 0 0,-9 21 0,15-30 50,0 1-1,0-1 1,0 0 0,1 1 0,-1-1 0,1 1-1,0-1 1,0 0 0,0 1 0,0-1 0,0 1-1,1-1 1,0 1 0,1 4 0,-1-6-65,1-1 0,-1 1 1,1 0-1,0-1 0,-1 0 1,1 1-1,0-1 0,0 0 1,-1 0-1,1 0 0,0 0 1,0 0-1,0 0 0,1-1 1,-1 1-1,0-1 0,0 1 1,0-1-1,0 0 0,0 0 1,1 0-1,-1 0 0,4-1 0,3 0-12,0-1 0,-1 0 0,1 0 0,-1-1 0,0 0 0,1 0 0,-1-1 0,-1 0 0,1-1 0,-1 0 0,1 0 0,7-8 0,-10 9-26,1 0-1,-1 0 0,-1-1 1,1 0-1,-1 0 1,1-1-1,-1 1 0,-1-1 1,1 1-1,-1-1 1,0-1-1,-1 1 0,1 0 1,-1 0-1,0-1 1,1-12-1,-18 32-387,13-9 418,-1 1 1,1 0-1,0 0 1,0 0 0,1 0-1,-1 1 1,1-1-1,0 0 1,0 6-1,1-9 5,0-1 1,0 0-1,0 1 0,0-1 0,0 0 0,0 1 1,1-1-1,-1 1 0,0-1 0,1 0 0,-1 0 0,1 1 1,-1-1-1,1 0 0,0 0 0,-1 1 0,1-1 1,0 0-1,0 0 0,0 0 0,0 0 0,0 0 1,0 0-1,0-1 0,0 1 0,0 0 0,1 0 0,-1-1 1,0 1-1,0-1 0,1 1 0,-1-1 0,0 1 1,1-1-1,-1 0 0,0 0 0,1 0 0,2 0 0,7 0-71,1-2 0,-1 0 0,1 0 0,-1-1 0,0 0 0,0-1 0,0 0 0,0-1 0,-1 0 0,1 0 0,-1-2 0,-1 1 0,1-1 0,14-14 0,-23 20-288,-19 39-310,8 10 374,12-22-2645,-2-26 2562,0 1-1,0 0 0,0-1 1,1 1-1,-1 0 0,0-1 0,1 1 1,-1 0-1,0-1 0,1 1 1,-1-1-1,1 1 0,-1-1 1,1 1-1,-1-1 0,1 1 1,-1-1-1,1 1 0,-1-1 1,1 0-1,0 1 0,-1-1 1,2 1-1,13 0-6738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8.70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176 52 4548,'0'0'15727,"1"-8"-12438,-1 5-3146,1 1-5,-1 0 0,0 0 0,1 0-1,-1 0 1,0 0 0,0 0 0,0 0 0,-1 0 0,1 0-1,-1 0 1,0-4 0,0 5-82,0 0-1,0 0 1,-1 0-1,1 0 1,0 0-1,0 0 1,-1 1-1,1-1 1,0 0 0,-1 1-1,1-1 1,-1 0-1,1 1 1,-1 0-1,1-1 1,-1 1-1,1 0 1,-1 0-1,1 0 1,-1 0-1,1 0 1,-3 1 0,-4-1-7,1 0 0,-1 1 0,0 0 0,1 1 1,-1-1-1,1 1 0,-1 1 0,1 0 1,0 0-1,0 0 0,0 1 0,1 0 1,-1 0-1,1 1 0,0-1 0,0 1 0,-8 10 1,13-15-48,1 1 1,-1-1-1,1 1 0,-1-1 1,1 1-1,-1-1 1,1 1-1,-1 0 0,1-1 1,0 1-1,-1 0 1,1-1-1,0 1 0,-1 0 1,1-1-1,0 1 1,0 0-1,0-1 1,0 1-1,0 0 0,0 0 1,0-1-1,0 1 1,0 0-1,0 0 0,0-1 1,0 1-1,1 0 1,-1-1-1,0 1 0,0 0 1,1 0-1,-1-1 1,1 1-1,-1-1 0,0 1 1,1 0-1,-1-1 1,1 1-1,-1-1 1,1 1-1,0-1 0,-1 0 1,1 1-1,-1-1 1,1 1-1,0-1 0,-1 0 1,1 0-1,1 1 1,45 10-1674,-30-8 619,-17-3 1043,105 30-4524,-93-26 4340,-1 0 0,1 2 0,0-1 0,-1 1 0,0 1 0,15 12-1,-26-19 278,0 0-1,1 0 1,-1 0-1,0 1 1,0-1-1,1 0 0,-1 0 1,0 1-1,0-1 1,1 0-1,-1 0 1,0 1-1,0-1 0,0 0 1,0 0-1,1 1 1,-1-1-1,0 0 1,0 1-1,0-1 0,0 0 1,0 1-1,0-1 1,0 0-1,0 1 1,0-1-1,0 0 1,0 1-1,0-1 0,0 0 1,0 1-1,0-1 1,0 0-1,0 1 1,0-1-1,-1 0 0,1 1 1,-14 5 1521,-29-2-315,37-4-870,-18 2 369,-2 0-296,-1-1 0,0-1 0,-38-5-1,63 4-664,0 1 0,0-1 0,0 1-1,0-1 1,0 0 0,0 0 0,0 0 0,0 0-1,0 0 1,0-1 0,1 1 0,-4-3-1,-4-16-5649,9 3-909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9:59.20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165 341 13869,'0'0'7431,"-9"-7"-6171,4 3-1144,0 0-1,0 1 1,-1-1-1,1 1 1,-1 1-1,1-1 1,-1 1-1,0 0 1,-10-2-1,13 3-12,-1 1 0,1 0 0,0 0 0,0 0 0,-1 1 0,1-1 0,0 1 1,0-1-1,-1 1 0,1 0 0,0 0 0,0 1 0,0-1 0,0 1 0,1-1 0,-1 1 0,0 0 0,0 0 0,1 0 0,0 1 0,-1-1 0,1 0 0,0 1 1,-2 3-1,2-4 2,1-1 1,-1 1 0,1 0 0,-1-1 0,1 1 0,0 0 0,0 0-1,0 0 1,0 0 0,0 0 0,0 1 0,1-1 0,-1 0 0,1 0 0,-1 0-1,1 1 1,0-1 0,0 0 0,0 0 0,0 1 0,0-1 0,1 0-1,0 4 1,1-4-49,-1 0 1,1 0-1,0 0 0,0-1 0,-1 1 0,1 0 0,0-1 1,0 1-1,1-1 0,-1 0 0,0 0 0,0 0 0,1 0 0,-1 0 1,1 0-1,-1-1 0,4 1 0,10 2 20,0-2 0,0 0 0,0-1-1,0 0 1,22-4 0,-20 0-97,0 0 0,0-1 0,-1-1 0,0-1 0,0 0 0,-1-2 0,0 1 0,0-2 0,-1 0 1,-1-1-1,1-1 0,-2 0 0,1 0 0,-2-2 0,0 1 0,0-2 0,-2 1 0,12-21 0,-20 31 1,1 0 0,-1-1 0,0 1-1,-1-1 1,1 1 0,-1-1 0,0 0 0,0 0 0,0 1-1,0-1 1,-1 0 0,0 0 0,0 0 0,-1 0 0,1 0-1,-1 1 1,0-1 0,0 0 0,0 0 0,-1 1 0,0-1 0,0 1-1,0-1 1,0 1 0,-1 0 0,0 0 0,0 0 0,0 0-1,0 0 1,0 1 0,-1-1 0,0 1 0,1 0 0,-1 0-1,-1 1 1,-7-5 0,-3-1-37,0 2 0,0-1 0,0 2-1,-1 0 1,0 1 0,0 1 0,0 0 0,0 1 0,-32 0-1,48 2 58,-1 0-1,1 0 0,0 0 0,-1 0 0,1 0 0,-1 0 0,1 0 0,-1 0 0,1 0 0,0 0 0,-1 0 0,1 0 0,-1 0 0,1 0 0,0 1 0,-1-1 0,1 0 0,0 0 0,-1 0 0,1 1 0,0-1 0,-1 0 0,1 0 0,0 1 0,-1-1 0,1 0 0,0 1 0,0-1 0,-1 0 0,1 1 0,0-1 1,0 0-1,0 1 0,-1-1 0,1 0 0,0 1 0,0-1 0,0 1 0,0-1 0,0 0 0,0 1 0,0-1 0,0 1 0,0-1 0,0 0 0,0 1 0,0-1 0,0 1 0,0-1 0,0 1 0,0-1 0,1 0 0,-1 1 0,0-1 0,0 0 0,0 1 0,1-1 0,-1 0 0,0 1 0,0-1 0,1 0 1,-1 1-1,0-1 0,1 0 0,-1 0 0,0 1 0,1-1 0,22 21 35,41 14-126,-39-22-136,0 0 0,-1 2 0,-1 1-1,23 20 1,-40-31 244,-1 0 0,0 0 0,0 1 0,-1-1 0,1 1 0,-1 1 0,-1-1 0,1 0 0,-1 1 0,0 0 0,0 0 0,-1-1 0,0 2 0,-1-1 0,1 0 0,-1 0 0,0 0 0,-1 1 0,0-1 0,-1 12 0,-1-11 189,0 1 0,-1-1 0,0 1 0,-1-1 0,1 0 0,-2 0 1,1-1-1,-1 1 0,-11 12 0,-15 6-2118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23 9065,'-13'4'7863,"11"-4"-7738,-25 8 2593,-40 19 0,60-24-2326,0 0-1,0 1 1,0 0-1,1 0 1,-1 1-1,1 0 0,0 0 1,0 0-1,1 1 1,0-1-1,0 1 1,-6 10-1,10-15-392,0 0 1,1 0-1,-1 0 1,1 0-1,-1 0 1,1 1-1,0-1 0,-1 0 1,1 0-1,0 0 1,0 0-1,0 0 0,0 1 1,0-1-1,0 0 1,0 0-1,0 0 0,0 0 1,1 1-1,-1-1 1,0 0-1,1 0 0,-1 0 1,1 0-1,-1 0 1,1 0-1,0 0 0,-1 0 1,1 0-1,0 0 1,0-1-1,0 1 0,0 0 1,-1 0-1,1-1 1,0 1-1,0 0 1,0-1-1,0 1 0,0-1 1,1 1-1,-1-1 1,0 0-1,0 1 0,0-1 1,0 0-1,0 0 1,1 0-1,-1 0 0,0 0 1,2 0-1,9 1-16,1-1-1,-1 0 1,20-3-1,-31 3 23,20-4-189,-1-1 0,0-2-1,-1 1 1,0-2 0,0-1 0,0 0 0,-1-2 0,-1 0-1,0 0 1,0-2 0,-1 0 0,-1-1 0,27-31 0,-37 39 1240,-7 7-319,-14 17 54,-24 31 20,32-36-541,1 0 1,0 0 0,-9 25-1,14-34-412,1 1 0,0-1-1,0 0 1,0 0 0,0 0 0,0 1-1,1-1 1,0 0 0,0 1-1,0-1 1,1 1 0,-1-1-1,1 0 1,0 0 0,0 1 0,1-1-1,2 5 1,11 4-5052,5-9-4421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 9833,'-1'0'396,"0"0"-1,0 0 0,0 1 0,0-1 1,0 0-1,0 0 0,0 0 0,1 1 1,-1-1-1,0 1 0,0-1 0,0 1 1,1-1-1,-1 1 0,0-1 0,1 1 1,-1-1-1,0 1 0,0 0 0,-9 20 2035,2 30-3586,7-36 1933,-3 16-591,1 0-1,2-1 1,3 37-1,-3-66-174,2 1 0,-1-1 0,0 0 0,0 0 0,0 0 0,0 1 0,1-1-1,-1 0 1,1 0 0,-1 0 0,1 0 0,-1 0 0,1 0 0,0 0 0,-1 0-1,1 0 1,0 0 0,0 0 0,0 0 0,0 0 0,-1 0 0,1-1 0,0 1-1,1 0 1,-1-1 0,0 1 0,0-1 0,0 1 0,0-1 0,0 0 0,0 1-1,1-1 1,-1 0 0,0 0 0,0 0 0,1 0 0,-1 0 0,0 0 0,0 0-1,0 0 1,1 0 0,-1-1 0,0 1 0,0 0 0,0-1 0,0 1 0,0-1-1,0 1 1,1-1 0,0-1 0,5-1 137,0-1 0,-1 0 0,1 0 0,-1-1 0,0 0 0,9-9 0,-2-1-210,0-1 0,-2 0 0,0 0 0,-1-1-1,0-1 1,-2 0 0,0 0 0,-1 0 0,-1-1 0,0 0 0,-2-1-1,0 1 1,1-23 0,-21 68-942,10-6 1209,1 1-1,1-1 0,1 1 0,1 0 0,1 0 1,0 1-1,5 34 0,-4-54-163,1 0 0,-1 0 0,0 0 0,1 0 0,-1 0 0,1 0-1,-1-1 1,1 1 0,0 0 0,0 0 0,0-1 0,0 1 0,0-1 0,0 1 0,0-1 0,1 1 0,-1-1-1,0 0 1,1 1 0,-1-1 0,1 0 0,0 0 0,-1 0 0,1 0 0,0 0 0,-1-1 0,1 1 0,0 0 0,0-1-1,0 0 1,0 1 0,0-1 0,-1 0 0,1 0 0,0 0 0,0 0 0,0 0 0,0 0 0,0-1 0,0 1-1,0 0 1,2-2 0,2 0 197,1 0 1,-1-1-1,0 1 0,0-2 0,0 1 0,-1 0 1,1-1-1,-1 0 0,0 0 0,0-1 1,5-5-1,-3 1-159,-1 0 1,1-1 0,-2 0 0,1 0 0,-1 0-1,-1-1 1,0 0 0,0 0 0,-1 0-1,-1 0 1,0 0 0,0-1 0,-1 1-1,-1 0 1,1-1 0,-4-20 0,3 32-92,0-1 0,0 0 0,0 1 0,0-1 1,0 0-1,0 1 0,0-1 0,0 0 0,0 1 1,0-1-1,0 0 0,-1 1 0,1-1 0,0 0 1,0 1-1,-1-1 0,1 1 0,0-1 0,-1 1 0,1-1 1,-1 1-1,1-1 0,-1 1 0,1-1 0,-1 1 1,1-1-1,-1 1 0,1 0 0,-1-1 0,0 1 1,1 0-1,-1 0 0,0-1 0,1 1 0,-1 0 0,0 0 1,1 0-1,-1 0 0,0 0 0,1 0 0,-1 0 1,0 0-1,1 0 0,-1 0 0,0 0 0,0 1 1,-1-1-20,1 1 0,-1 1 0,1-1 0,0 0 1,-1 0-1,1 0 0,0 1 0,0-1 1,0 1-1,0-1 0,0 1 0,0-1 0,0 1 1,0-1-1,1 1 0,-1 2 0,-1 0-82,-4 28-2559,6-32 2608,0 1-1,0-1 0,0 1 1,0-1-1,0 1 1,0-1-1,0 1 1,0-1-1,1 1 1,-1-1-1,0 0 1,0 1-1,0-1 0,0 1 1,1-1-1,-1 1 1,0-1-1,1 0 1,-1 1-1,0-1 1,0 0-1,1 1 1,-1-1-1,1 0 0,-1 1 1,0-1-1,1 0 1,-1 0-1,1 0 1,-1 1-1,1-1 1,-1 0-1,0 0 1,1 0-1,-1 0 1,1 0-1,-1 0 0,1 0 1,-1 0-1,1 0 1,-1 0-1,1 0 1,-1 0-1,1 0 1,-1 0-1,1 0 1,-1 0-1,0-1 0,1 1 1,-1 0-1,1 0 1,-1-1-1,1 1 1,-1 0-1,0 0 1,1-1-1,-1 0 0,20-12-4520,4-4-2782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06.1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16624,'0'0'4388,"15"51"-3876,-9-20-384,-5 3-95,1 5-33,2-2-33,-2-2-63,-2-5-897,4-6-672,-4-10-673,0-6-2307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06.6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33 136 15278,'0'0'3433,"-6"-10"-1463,-18-32-369,24 40-1541,-1 1 0,1-1 0,-1 1 0,1 0-1,0-1 1,0 1 0,0-1 0,0 1-1,0-1 1,0 1 0,0-1 0,0 1-1,1-1 1,-1 1 0,0 0 0,1-1 0,-1 1-1,1 0 1,0-1 0,-1 1 0,1 0-1,0-1 1,0 1 0,0 0 0,0 0 0,0 0-1,0 0 1,0 0 0,0 0 0,0 0-1,0 0 1,1 1 0,1-2 0,43-19 381,-44 20-390,10-3-9,1 0 0,0 1 0,-1 1 0,1 0-1,0 1 1,0 0 0,20 2 0,-29-1-44,-1 0 1,0 0-1,0 0 0,0 1 1,0-1-1,0 1 1,0 0-1,0 0 1,0 0-1,0 1 0,0-1 1,0 0-1,-1 1 1,1 0-1,-1 0 1,1 0-1,-1 0 0,0 0 1,1 0-1,-1 1 1,0-1-1,-1 1 1,1-1-1,0 1 0,-1 0 1,1 0-1,-1 0 1,0-1-1,0 1 1,0 0-1,0 1 0,-1-1 1,1 0-1,-1 0 1,0 4-1,0-2 80,-1-1 0,0 0 1,0 1-1,-1-1 0,1 0 0,-1 0 0,0 0 0,0 0 1,0 0-1,0-1 0,-1 1 0,0 0 0,0-1 0,0 0 1,-6 6-1,2-3 281,0 0 1,0-1 0,-1 1 0,0-1-1,1-1 1,-18 7 0,31-12-658,1 1 0,-1-1 0,0 1 0,1 0 0,-1 1 0,0-1 0,0 1 0,1 0 0,-1 1 0,0 0 0,0 0 0,0 0 0,0 0 0,-1 1 0,9 5-1,-11-6 307,1 0-1,-1 0 1,1 0-1,-1 0 1,0 0-1,0 1 0,0 0 1,0 0-1,0 0 1,-1 0-1,1 0 0,-1 0 1,0 0-1,0 1 1,0-1-1,0 1 0,-1 0 1,0 0-1,1-1 1,-1 1-1,0 0 0,-1 0 1,1 0-1,-1 0 1,0 0-1,0 0 1,0 0-1,-1 4 0,0-4 183,-1-1 0,0 0-1,0 0 1,0-1-1,0 1 1,0 0 0,-1 0-1,1-1 1,-1 0-1,1 1 1,-1-1 0,0 0-1,0 0 1,0-1 0,0 1-1,0-1 1,-1 1-1,-3 0 1,-63 18 1914,16-15-1465,26-10-1935,28 5 1085,-1 0 1,0-1-1,1 1 1,-1 0-1,0-1 1,1 1-1,-1-1 1,1 1-1,-1-1 0,0 1 1,1-1-1,-1 1 1,1-1-1,0 0 1,-1 1-1,1-1 1,-1 0-1,1 1 0,0-1 1,0 0-1,-1 1 1,1-1-1,0 0 1,0 0-1,0 1 1,0-2-1,0 1-168,0 1-1,0-1 1,0 0-1,0 0 1,0 0-1,0 1 1,1-1-1,-1 0 1,0 0 0,1 1-1,-1-1 1,0 0-1,1 1 1,-1-1-1,1 0 1,-1 1-1,1-1 1,-1 1-1,1-1 1,-1 1 0,1-1-1,0 1 1,-1-1-1,2 0 1,14-8-5792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07.1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67 15983,'0'0'8835,"8"1"-8733,1 1-74,-5-1 7,-1 0 0,1-1 1,0 1-1,-1-1 1,1 1-1,0-1 0,-1 0 1,7-2-1,-8 2 24,-1-1 0,0 1-1,0-1 1,0 0 0,1 0 0,-1 0-1,0 0 1,0 0 0,0 0-1,0 0 1,-1 0 0,1 0 0,0 0-1,0 0 1,-1-1 0,1 1 0,0 0-1,-1 0 1,1-1 0,-1 1 0,0 0-1,0-1 1,1 1 0,-1-1 0,0 1-1,0 0 1,0-1 0,0 1 0,-1-3-1,1-2 94,-2-16 542,2 21-686,0 1 0,0-1 0,0 1 0,0 0 0,-1-1 0,1 1 0,0 0 0,0-1 0,-1 1 0,1 0 0,0-1 0,0 1 0,-1 0 0,1 0 0,0-1 0,-1 1 0,1 0 0,-1 0 0,1 0 0,0-1 0,-1 1 0,1 0 0,0 0 0,-1 0 0,1 0 0,-1 0 0,1 0 0,-1 0 0,1 0 1,0 0-1,-1 0 0,1 0 0,-1 0 0,1 0 0,0 0 0,-1 0 0,1 0 0,-1 1 0,1-1 0,0 0 0,-1 0 0,1 0 0,0 1 0,-1-1 0,1 0 0,-1 1 0,-1 1-5,0 0 1,1 0 0,-1 1 0,0-1-1,1 0 1,-1 1 0,1-1-1,0 1 1,0 0 0,0-1 0,0 1-1,1 0 1,-1 0 0,1-1-1,-1 1 1,1 0 0,0 0-1,0 0 1,0 0 0,1-1 0,-1 1-1,1 0 1,-1 0 0,1-1-1,0 1 1,0 0 0,0-1 0,1 1-1,-1-1 1,0 1 0,1-1-1,0 0 1,-1 1 0,1-1-1,4 3 1,1-2 18,0-2-1,0 1 1,1-1-1,-1 0 1,0 0 0,1-1-1,-1 0 1,0 0-1,1-1 1,-1 0-1,0 0 1,0-1 0,0 0-1,0 0 1,0-1-1,0 0 1,0 0-1,-1 0 1,1-1 0,-1 0-1,0 0 1,0-1-1,-1 0 1,7-6-1,-27 71-533,14-54 549,0 0 0,1 0-1,-1 0 1,1 0 0,0 0 0,1 0 0,1 6 0,-2-10-122,0-1 0,1 0 0,-1 0 0,0 0 1,1 0-1,0 0 0,-1 0 0,1 0 0,0 0 1,-1 0-1,1 0 0,0 0 0,0 0 0,0 0 0,0-1 1,0 1-1,0 0 0,0-1 0,0 1 0,0-1 0,0 1 1,0-1-1,0 1 0,0-1 0,0 0 0,1 1 1,-1-1-1,0 0 0,0 0 0,0 0 0,0 0 0,1 0 1,-1 0-1,0 0 0,0-1 0,0 1 0,1 0 0,-1-1 1,0 1-1,0-1 0,0 1 0,1-1 0,0-1-314,1 1-1,-1 0 1,0 0-1,-1-1 1,1 1-1,0-1 1,0 1-1,-1-1 1,1 0-1,-1 0 1,1 0-1,-1 1 1,0-1 0,0-1-1,0 1 1,0 0-1,1-2 1,8-25-5810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07.4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0 17489,'0'0'8295,"-21"50"-16078,34-45-2146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07.8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0 17136,'0'0'7373,"-6"11"-7219,-1-1 68,1 2-1,1-1 1,0 1 0,0 0-1,1 0 1,1 0-1,-4 25 1,6-29-73,0 0 0,0 0 0,1 0 1,0 0-1,1 0 0,0-1 0,0 1 1,1 0-1,3 12 0,-4-18-138,0-1 0,0 1 0,0 0 0,0 0 0,1-1 0,-1 1 0,0-1 0,1 1 0,-1-1 0,1 1 0,-1-1 0,1 0 0,0 0-1,0 0 1,0 0 0,3 1 0,-2-1 31,1 0 1,0 0-1,-1-1 0,1 0 0,0 1 0,0-2 0,-1 1 0,1 0 0,0-1 0,-1 1 1,1-1-1,4-2 0,2-1 14,-1 0 0,1-1 0,-1 0 0,-1-1 0,1 1 0,-1-2 0,0 1 1,0-1-1,-1 0 0,0-1 0,10-13 0,-4 4 112,-1-1-1,-1-1 1,0 1-1,13-34 1,-19 24-67,-5 28-101,-1 0 0,1 0 0,-1 0 0,1-1 0,0 1 0,-1 0 0,1 0 0,-1 0 0,1 0 0,-1 0 0,1 0 0,0 1 0,-1-1 0,1 0 0,-1 0 0,1 0 0,-1 0 0,1 0 0,0 0 0,-1 1 0,1-1 0,0 0 0,-1 0 0,1 1 0,-1-1 0,1 0 0,0 1 1,0-1-1,-1 0 0,1 1 0,-1 0 0,-5 5 40,1 0 0,-1 0 1,1 0-1,-7 13 1,8-12 13,0 1 1,0 0-1,1 0 0,1 0 1,-1 0-1,1 0 0,0 1 1,1-1-1,0 1 0,0 11 1,2-16-57,-1 0 0,1-1 0,0 1 0,0 0 0,0 0 0,1 0 0,-1-1 0,1 1 0,0 0 0,0-1 0,0 0 0,0 1 0,0-1 0,1 0 0,0 0 0,0 0 0,0-1 0,0 1 0,0-1 0,0 1 0,0-1 0,1 0 0,6 2 0,26 16-1303,-21-11-4005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08.1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162 7 17489,'0'0'10473,"-11"-2"-10318,6 1-121,-1 0 0,1 0 0,0 0 0,-1 1 0,1 0 0,0 0 0,-1 0 0,1 1 0,0-1 0,-1 2 0,1-1 0,0 0 0,0 1 0,0 0 0,0 0 0,0 0 0,0 1 0,-7 5 0,6-4 65,0 1 0,1 0 0,-1 0 0,1 1 0,-7 8 0,12-14-97,-1 1-1,1 0 1,-1 0 0,1-1-1,-1 1 1,1 0 0,0 0-1,-1 0 1,1-1 0,0 1-1,0 0 1,0 0 0,-1 0 0,1 0-1,0 0 1,0 0 0,0 0-1,0-1 1,1 1 0,-1 0-1,0 1 1,1-1-6,0 0 1,0 0-1,0 0 1,0 0-1,0 0 0,0-1 1,0 1-1,0 0 1,0-1-1,1 1 0,-1-1 1,0 1-1,0-1 1,0 0-1,1 1 0,-1-1 1,0 0-1,0 0 1,1 0-1,1 0 0,62 2-897,-51-3 615,0 1 0,0 0 1,0 1-1,0 0 0,0 1 1,-1 1-1,1 0 0,-1 1 1,22 9-1,-34-12 292,0 0 1,0-1-1,0 1 0,0 0 0,0 0 1,0 0-1,0 0 0,0 0 0,-1 0 0,1 0 1,0 0-1,-1 0 0,1 0 0,0 0 0,-1 0 1,0 0-1,1 0 0,-1 1 0,0-1 1,1 0-1,-1 0 0,0 0 0,0 1 0,0-1 1,0 0-1,0 0 0,-1 1 0,1-1 1,0 0-1,0 0 0,-1 0 0,1 1 0,-1-1 1,1 0-1,-1 0 0,1 0 0,-1 0 1,0 0-1,0 0 0,1 0 0,-1 0 0,0 0 1,-2 1-1,-2 4 462,-1 0 1,-1 0-1,1 0 1,-13 7-1,9-5-249,0-2 0,-1 1 0,-1-2-1,1 1 1,-1-1 0,0-1 0,0 0 0,0-1 0,0 0 0,-14 0 0,26-4-1041,0-1 1,0 0 0,0 0 0,1 0-1,-1 1 1,0-1 0,0 0 0,1 0 0,0 0-1,-1 1 1,2-4 0,9-15-6167,10-2-3454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08.7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196 79 13357,'0'0'15556,"-10"8"-15081,-7 5-526,0 1 1,2 1 0,0 0-1,0 1 1,2 0 0,-20 31-1,72-62-4764,-16-4 2314,-1 0-1,-1-1 1,31-39 0,-18 14 2112,-5 0 4238,-58 89 1318,18-29-4428,1 1 0,1 0 0,0 0 0,-11 28 0,16-31-506,0-1-1,1 0 1,1 1-1,0 0 1,1 0-1,0-1 1,1 1-1,2 17 1,-2-24-275,2 1 0,-1 0 0,1-1 1,0 1-1,0-1 0,1 0 0,-1 0 0,1 0 0,1 0 1,-1 0-1,1 0 0,0-1 0,1 0 0,-1 0 1,1 0-1,0 0 0,6 4 0,-10-9-11,-1 0 0,0 1 0,0-1 0,0 0 0,1 0 0,-1 1 0,0-1 1,0 0-1,1 0 0,-1 1 0,0-1 0,1 0 0,-1 0 0,0 0 0,1 1 0,-1-1 0,0 0 0,1 0 0,-1 0 0,0 0 0,1 0 0,-1 0 0,1 0 0,-1 0 1,0 0-1,1 0 0,-1 0 0,0 0 0,1 0 0,-1 0 0,0 0 0,1 0 0,-1-1 0,1 1 0,-1 0 0,-1-14-726,-18-20-1351,1 17 183,0 2 1,-1 0-1,-34-20 0,-9 4 2294,0 9 3564,136 32 1780,-8-5-5172,-11-3-3163,-5-3-3575,-16-1-7010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09.4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59 16271,'0'0'10928,"-1"-8"-9492,0 6-1414,1-1-1,0 1 1,-1 0-1,1-1 1,-1 1 0,0 0-1,0 0 1,1 0-1,-1 0 1,-1 0 0,1 0-1,0 0 1,-1 0-1,1 0 1,-1 0 0,1 1-1,-1-1 1,0 0-1,1 1 1,-1 0 0,0-1-1,0 1 1,0 0-1,0 0 1,-1 0-1,1 0 1,0 0 0,0 1-1,0-1 1,-1 1-1,1 0 1,0-1 0,-1 1-1,1 0 1,0 0-1,-1 0 1,1 1 0,0-1-1,-1 0 1,1 1-1,0 0 1,0-1 0,0 1-1,-3 1 1,6-2-45,-1 0 1,1 1-1,0-1 1,-1 0-1,1 0 1,-1 0-1,1 0 1,0 1-1,-1-1 1,1 0-1,-1 0 1,1 1-1,-1-1 1,1 0-1,-1 1 1,1-1 0,-1 1-1,0-1 1,1 1-1,-1-1 1,1 1-1,-1-1 1,0 1-1,0-1 1,1 1-1,-1-1 1,0 1-1,0-1 1,1 1-1,-1 0 1,0-1-1,0 1 1,0-1-1,0 1 1,0 0-1,0-1 1,0 1-1,0-1 1,0 1-1,0 0 1,-1-1 0,1 1-1,0-1 1,0 1-1,0 0 1,-1-1-1,1 1 1,0-1-1,-1 1 1,1-1-1,-1 1 1,1-1-1,0 1 1,-1-1-1,1 0 1,-1 1-1,1-1 1,-1 0-1,1 1 1,-1-1-1,1 0 1,-1 0-1,0 1 1,1-1-1,-1 0 1,1 0 0,-1 0-1,0 0 1,0 0-1,45 14-1173,-43-14 1206,27 5-646,33 7 22,-58-11 564,1 0 0,0 1-1,0-1 1,0 1 0,-1 0 0,1 0-1,0 0 1,-1 0 0,0 1 0,0-1 0,4 5-1,-6-6 74,0 0-1,-1 1 1,1-1-1,0 0 1,-1 0 0,0 0-1,1 1 1,-1-1-1,0 0 1,1 1-1,-1-1 1,0 0-1,0 0 1,0 1-1,0-1 1,0 0-1,-1 1 1,1-1 0,0 0-1,-1 0 1,1 1-1,0-1 1,-1 0-1,0 0 1,1 0-1,-1 1 1,0-1-1,1 0 1,-1 0-1,0 0 1,0 0 0,0 0-1,0-1 1,0 1-1,0 0 1,0 0-1,0 0 1,0-1-1,0 1 1,-3 0-1,-50 26 2762,52-27-2749,-7 3 198,0 0 0,-1 0 0,0-1 0,1-1 0,-1 1 0,0-2 0,0 1 0,-16-2 1,25 1-292,1 0 0,-1 0 0,0-1 0,0 1 0,0 0 0,0 0 0,0 0 0,1-1 0,-1 1 0,0 0 0,0-1 0,0 1 0,1-1 0,-1 1 0,0-1 0,1 0 0,-1 1 0,0-1 0,1 1 0,-1-1 0,1 0 0,-1 0 0,1 1 0,-1-1 0,1 0 0,0 0 0,-1 0 0,1 1 0,0-1 0,-1 0 0,1 0 0,0 0 0,0 0 0,0 0 0,0 1 0,0-1 0,0 0 0,0 0 0,0 0 0,0 0 0,1 0 0,-1 0 0,0 1 0,0-1 0,1 0 0,-1 0 0,1 0 0,-1 1 0,1-1 0,-1 0 0,2-1 0,0-2-584,0 0-1,1-1 1,0 1-1,0 0 1,0 0-1,1 1 1,-1-1-1,5-3 1,59-29-8914,-28 18 3801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09.7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 5509,'0'0'18866,"7"64"-17104,-14-44-417,-1 0-768,3-2-449,1-4-160,4-4-513,0-2-928,9-8-5798,-1-13 2723,-3-9-2851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0.5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0 170 6598,'0'0'15273,"5"9"-15086,-4-5-198,0-1-26,0-1-1,0 1 1,0-1 0,0 0-1,1 1 1,-1-1 0,1 0-1,-1 0 1,1 0 0,0 0-1,-1 0 1,1 0 0,0 0-1,1 0 1,-1-1-1,0 1 1,0-1 0,1 0-1,-1 0 1,0 0 0,1 0-1,-1 0 1,1 0 0,0 0-1,-1-1 1,1 0 0,3 1-1,-1-1-184,0 1 0,0-1 0,0-1 0,0 1 0,0-1 0,0 1 0,0-2-1,8-1 1,-11 2 214,-1-1 0,1 1 0,-1 0-1,0 0 1,1-1 0,-1 1 0,0-1-1,0 1 1,1-1 0,-1 0 0,-1 1 0,1-1-1,0 0 1,0 0 0,-1 0 0,1 1-1,-1-1 1,1 0 0,-1 0 0,0 0-1,0 0 1,0 0 0,0 0 0,0-4-1,-18 13 992,16-5-845,0 0 0,0-1 0,1 1 0,-1 0 0,1 0 0,-1 0 0,1 1 0,0-1 0,0 0 1,0 0-1,0 1 0,0-1 0,1 1 0,-2 4 0,2-6-109,0 0 1,0 0-1,0 0 1,1 0-1,-1 0 1,0 0-1,0 0 0,1 0 1,-1 0-1,0 0 1,1-1-1,-1 1 1,1 0-1,-1 0 0,1 0 1,-1 0-1,1-1 1,0 1-1,-1 0 1,1 0-1,0-1 0,-1 1 1,1-1-1,0 1 1,0-1-1,0 1 1,0-1-1,0 1 0,0-1 1,0 0-1,0 1 1,-1-1-1,1 0 1,0 0-1,0 0 0,0 0 1,0 0-1,2 0 1,5 0 119,0-1 1,0 0-1,0-1 0,-1 0 1,1 0-1,0-1 1,-1 1-1,1-2 0,-1 1 1,0-1-1,0 0 1,0-1-1,-1 1 0,1-1 1,-1-1-1,0 1 0,9-12 1,-9 10-132,0 1 1,-1-1 0,1-1-1,-1 1 1,-1-1 0,1 0-1,-1 0 1,-1 0-1,0 0 1,0-1 0,0 0-1,-1 1 1,0-1-1,-1 0 1,0 0 0,0-10-1,-1 18-23,0 0 0,0 0 0,0 0 0,-1 0 0,1 0 0,0 0 0,-1 0 0,1-1 0,0 1 0,-1 0 0,0 0-1,1 0 1,-1 1 0,1-1 0,-1 0 0,0 0 0,0 0 0,1 0 0,-1 0 0,0 1 0,0-1 0,0 0 0,0 1 0,0-1 0,-2 0 0,1 1 5,0-1 1,-1 1-1,1-1 1,-1 1 0,1 0-1,-1 0 1,1 0-1,-1 0 1,1 1-1,0-1 1,-4 2 0,-1 0 34,1 0 1,0 0 0,-1 1 0,1 0 0,0 0-1,1 1 1,-1 0 0,-5 4 0,8-6 5,0 1 1,1 0-1,-1-1 0,0 1 1,1 0-1,0 0 1,0 1-1,0-1 1,0 0-1,1 1 0,-1-1 1,1 1-1,0-1 1,-1 1-1,2 0 1,-1-1-1,0 1 0,1 0 1,0 0-1,0-1 1,0 6-1,1-6-61,1 0 0,-1-1 0,1 1 0,-1 0 0,1-1 0,0 1 0,0-1 0,0 1 0,0-1-1,0 0 1,1 0 0,-1 0 0,1 0 0,-1-1 0,1 1 0,0 0 0,0-1 0,-1 0 0,1 0 0,0 0 0,0 0 0,0 0 0,0-1 0,0 1 0,5-1 0,54 1-1892,-52-2 1555,0 0 1,0 1-1,0 1 0,0-1 0,13 4 1,-22-3 365,0-1 0,0 1-1,0 0 1,0 0 0,-1 0 0,1-1 0,0 1 0,-1 0 0,1 0 0,-1 0 0,1 0 0,-1 0 0,1 1 0,-1-1 0,0 0 0,1 0-1,-1 0 1,0 0 0,0 0 0,0 0 0,0 0 0,0 1 0,0-1 0,0 0 0,0 0 0,-1 0 0,1 0 0,0 0 0,-1 2 0,0-2-1,1 0 0,0-1 0,-1 1-1,1 0 1,0 0 0,0 0 0,-1 0 0,1-1 0,0 1 0,0 0 0,0 0 0,0 0 0,0 0 0,0 0 0,0 0 0,0-1 0,1 1 0,-1 0 0,0 0 0,1 0 0,-1 0 0,0-1 0,1 1 0,-1 0 0,1 0 0,-1 0 0,1-1 0,-1 1 0,1 0 0,-1-1 0,1 1 0,0-1 0,0 1 0,-1-1 0,1 1 0,0-1 0,1 1 0,4-2-39,0 1 0,0-2 0,0 1 0,0-1 0,0 0 0,-1 0 0,1 0 0,0-1 0,-1 0 0,0 0 0,0-1 0,0 1 0,0-1 0,0 0 0,-1 0 0,1-1 0,-1 1-1,5-9 1,-3 6 64,-1 0-1,0 0 0,0-1 0,-1 0 0,0 0 1,0 0-1,0 0 0,-1-1 0,-1 0 0,0 1 1,0-1-1,1-12 0,-24 32 966,18-7-915,0 0-1,1 0 1,0 1-1,-1-1 1,2 0-1,-1 1 1,0-1-1,1 1 1,0 0-1,0 0 1,0-1 0,1 1-1,-1 0 1,1 0-1,0 0 1,1-1-1,-1 1 1,1 0-1,1 5 1,0-4-183,0 0 0,0 0 1,0 1-1,0-1 1,1-1-1,0 1 1,1 0-1,-1-1 0,1 0 1,0 0-1,0 0 1,1 0-1,6 5 1,9 3-2242,-24-24 491,-27-27 1087,-45-28-2857,21 19 3200,21 14 4043,52 33 35,11 6-3953,8 10-112,1 1-2617,-14-8-3917,-8-6-2663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14542,'0'0'2119,"-13"2"566,-5 2-2213,1 0 1,0 1-1,0 1 0,0 1 0,1 0 0,-18 11 1,28-15-463,0 0 0,0 1 1,1 0-1,-1 0 1,1 0-1,0 1 0,0 0 1,0 0-1,1 0 1,0 0-1,0 1 0,0 0 1,1 0-1,-1 0 1,1 0-1,1 0 0,-1 1 1,1-1-1,0 1 1,1-1-1,-2 14 0,3-19-12,0 0 0,0 0 0,0 0-1,0 0 1,0 0 0,0 0 0,1 0-1,-1 0 1,0 0 0,1 0 0,-1 0-1,0 0 1,1 0 0,-1-1 0,1 1-1,-1 0 1,1 0 0,0 0 0,-1-1-1,1 1 1,0 0 0,0-1 0,-1 1 0,1 0-1,0-1 1,0 1 0,0-1 0,0 1-1,1 0 1,1-1 16,0 1 0,0-1 0,0 0 0,1 0 0,-1 0 0,0 0-1,0 0 1,0-1 0,6-1 0,1 0 129,0-2 0,0 1 0,-1-1 0,0-1-1,12-7 1,2-5 125,-2-1 0,0-1 0,-1-1-1,-1-1 1,22-31 0,-31 30-189,-11 22-82,1 0 0,0 0 0,0 1 0,0-1 0,-1 0 0,1 0 0,0 0 0,0 0 0,-1 0 0,1 0 0,0 0 0,0 0 1,-1 0-1,1 0 0,0 0 0,0 0 0,-1 0 0,1 0 0,0 0 0,0 0 0,-1 0 0,1 0 0,0 0 0,0 0 0,-1 0 0,1 0 0,0 0 0,0-1 0,-1 1 1,1 0-1,0 0 0,0 0 0,0 0 0,-1 0 0,1-1 0,0 1 0,0 0 0,0 0 0,0 0 0,0-1 0,-1 1 0,1 0 0,0 0 0,0-1 0,0 1 0,0 0 1,0 0-1,0-1 0,0 1 0,0 0 0,0 0 0,0-1 0,0 1 0,-10 8-98,0 2 0,1-1 1,1 1-1,-1 0 0,1 1 0,1 0 1,-12 23-1,14-24 88,1-1 0,0 1 0,0 0-1,1 0 1,0 1 0,1-1 0,0 1 0,1-1 0,0 1 0,1 16 0,0-25-43,0-1 1,1 0 0,-1 1-1,0-1 1,1 0-1,-1 0 1,1 1 0,-1-1-1,1 0 1,-1 0-1,1 0 1,0 0 0,0 0-1,0 0 1,-1 0-1,1 0 1,0 0-1,0 0 1,0 0 0,1 0-1,-1-1 1,0 1-1,0 0 1,2 0 0,1 0-176,-1 0 0,1 0 1,0-1-1,-1 1 1,1-1-1,0 0 0,-1 0 1,1 0-1,4-1 0,1-1-461,1 0-1,-1-1 0,1 0 0,-1 0 0,0-1 0,12-6 0,23-22-4186,1-5-3139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0.8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15503,'0'0'3907,"51"1"-5732,-35 3-7304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1.3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16560,'0'0'9310,"-2"10"-8499,1-6-706,-5 41 385,6-44-475,0 1 0,0-1 0,0 0-1,0 0 1,0 1 0,0-1-1,0 0 1,0 0 0,0 1 0,1-1-1,-1 0 1,0 0 0,1 0 0,-1 1-1,1-1 1,0 0 0,-1 0-1,1 0 1,0 0 0,-1 0 0,1 0-1,0 0 1,0-1 0,0 1-1,0 0 1,0 0 0,0-1 0,0 1-1,0 0 1,0-1 0,0 1-1,1-1 1,-1 1 0,2-1 0,4 1 58,-1-2 0,0 1 0,1-1 0,-1 0-1,0 0 1,0-1 0,0 0 0,0 0 0,0 0 0,0-1 0,0 1 0,-1-2 0,1 1 0,8-8 0,4 0-73,-18 10-16,1 1 1,0-1-1,-1 1 1,1-1-1,0 1 1,-1-1-1,1 1 1,0 0-1,0-1 1,0 1-1,-1 0 1,1 0-1,0-1 1,0 1-1,0 0 1,0 0-1,-1 0 1,1 0-1,0 0 1,0 0-1,0 0 1,0 0-1,-1 1 1,1-1-1,0 0 1,0 0-1,0 1 1,-1-1-1,1 1 0,1 0 1,10 22-171,-11-21 193,-1 0 1,1 0-1,-1 0 1,1 0-1,0 0 1,0 0-1,0 0 1,0 0-1,0 0 0,0-1 1,0 1-1,1-1 1,-1 1-1,1-1 1,-1 1-1,1-1 1,-1 0-1,1 1 1,3 0-1,1 0-85,-1-2-1,1 1 1,0 0-1,0-1 1,-1 0 0,1-1-1,0 1 1,0-1-1,-1 0 1,1 0 0,-1-1-1,11-4 1,37-20-9142,-43 21 5750,3-2-3502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1.7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19 10762,'0'0'11931,"-8"2"-11674,5-1-339,-39 16 1304,41-17-1129,-1 1 1,1 0 0,-1 0-1,1 0 1,-1 0 0,1 1-1,0-1 1,0 0 0,0 1-1,0-1 1,0 0 0,0 1-1,0-1 1,0 1 0,0 0-1,1-1 1,-1 1 0,0-1 0,1 1-1,0 0 1,-1 0 0,1-1-1,0 1 1,0 0 0,0 0-1,0-1 1,0 1 0,0 0-1,1 1 1,1-2-74,-1 0-1,0 0 1,1 0-1,-1 0 1,1 0-1,-1 0 1,1-1-1,0 1 1,-1-1-1,1 1 1,0-1-1,-1 0 1,1 0-1,0 1 1,0-1-1,-1 0 1,1-1-1,3 1 1,35-3 351,-27-1-416,-1-1-1,0 0 1,0-1 0,0 0-1,0-1 1,-1-1 0,0 1-1,-1-2 1,0 1-1,9-11 1,-12 13 90,-36 45 1043,23-15-24,6-23-1040,1-1-1,-1 1 1,0 0-1,0-1 1,1 1-1,-1 0 1,1-1-1,-1 1 1,0 0 0,1-1-1,-1 1 1,1 0-1,-1-1 1,1 1-1,0-1 1,-1 1-1,1-1 1,-1 0 0,1 1-1,0-1 1,0 1-1,-1-1 1,1 0-1,0 0 1,-1 1-1,1-1 1,0 0-1,1 0 1,10 1-31,-1 0 1,1-1-1,-1 0 0,1-1 0,-1 0 1,1-1-1,21-6 0,29-3-2304,-61 11 2224,-1 0 1,1 0-1,0 0 0,-1 1 1,1-1-1,-1 0 0,1 1 0,0-1 1,-1 1-1,1-1 0,-1 0 0,1 1 1,-1-1-1,1 1 0,-1-1 1,0 1-1,1 0 0,-1-1 0,0 1 1,1-1-1,-1 1 0,0 0 1,1-1-1,-1 1 0,0 0 0,0-1 1,0 1-1,0 0 0,0-1 1,0 1-1,0 0 0,0-1 0,0 1 1,0 0-1,0 0 0,0-1 0,-1 1 1,1 0-1,0-1 0,0 1 1,-1 0-1,0 6-3360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4.4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115 164 17809,'0'0'8579,"-9"-4"-7997,8 3-581,-1-1 1,0 1-1,0 0 1,0 0 0,0 1-1,0-1 1,0 0-1,-1 1 1,1-1 0,0 1-1,0 0 1,0-1-1,0 1 1,-1 0 0,1 0-1,0 1 1,0-1-1,0 0 1,-1 1 0,1-1-1,0 1 1,0 0-1,0 0 1,0 0 0,0 0-1,0 0 1,0 0-1,1 0 1,-1 1 0,0-1-1,1 1 1,-1-1-1,1 1 1,-1 0 0,1-1-1,0 1 1,0 0-1,-1 0 1,0 3 0,-1 1 54,-22 41 345,25-46-389,0-1-1,-1 1 1,1 0-1,0 0 1,0-1-1,0 1 1,0 0-1,0 0 1,0 0-1,0-1 1,0 1-1,0 0 1,0 0-1,0-1 1,1 1-1,-1 0 1,0 0-1,1-1 1,-1 1 0,0 0-1,1-1 1,0 2-1,0-1 8,0-1-1,0 1 0,0-1 1,1 1-1,-1-1 1,0 1-1,0-1 1,1 0-1,-1 0 1,0 1-1,1-1 0,-1 0 1,0 0-1,1-1 1,-1 1-1,0 0 1,0 0-1,3-1 1,7-2 34,0-1 0,0 0 0,-1-1 1,1 0-1,-1-1 0,0 0 1,0 0-1,-1-1 0,0-1 1,0 1-1,-1-1 0,12-14 0,-3 2 66,-1-2 0,0 1 0,-2-2-1,17-32 1,-23 31 178,-18 31-455,-20 36-82,26-36 237,-4 4 23,1 1 0,0 0 0,1 0 0,0 0 0,1 1 0,1 0 0,0 0 0,0 0 0,-2 23 0,6-35-32,1 0 0,-1 0 0,1 0 0,-1 0 0,1 0 0,0-1 0,-1 1 1,1 0-1,0 0 0,-1 0 0,1-1 0,0 1 0,0 0 0,0-1 0,0 1 0,0 0 0,0-1 0,0 0 0,0 1 0,0-1 0,0 1 0,0-1 0,0 0 0,0 0 0,0 0 0,0 1 0,0-1 0,0 0 0,0 0 0,0-1 0,0 1 0,0 0 0,0 0 0,2-1 0,21-3-2582,-9-5-3607,-4-5-1070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4.8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18193,'0'0'11200,"3"10"-11659,-3-10 327,11 44-139,-11-42 83,0-1-1,1 1 1,-1-1-1,0 0 1,1 1-1,-1-1 1,1 1-1,0-1 1,-1 0-1,1 1 1,0-1-1,0 0 1,0 0-1,0 1 1,0-1-1,0 0 1,0 0-1,0 0 1,1 0-1,-1-1 1,0 1-1,0 0 1,1 0-1,-1-1 1,1 1 0,-1-1-1,0 1 1,1-1-1,-1 0 1,3 1-1,-2-2-356,1 0 0,-1-1 0,0 1 0,0-1-1,0 1 1,0-1 0,0 0 0,0 1 0,0-1 0,-1 0 0,1 0-1,1-3 1,2-2-1988,6-7-3392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5.1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1 315 8936,'0'0'12444,"24"0"-8216,-20 0-4004,12 0 288,0 0 0,0-1 0,28-6 0,-40 6-490,-1 0 0,1 0 0,0 0 0,-1-1 0,1 1 0,-1-1 0,1 0-1,-1 0 1,0 0 0,0 0 0,0-1 0,0 1 0,0-1 0,0 0 0,-1 0 0,1 0 0,-1 0 0,0 0 0,0-1 0,0 1 0,2-5 0,-4 7-8,1 0 0,-1 0 0,1 0 0,-1 1 0,0-1 0,0 0 1,1 0-1,-1 0 0,0 0 0,0 0 0,0 0 0,0 0 0,0 0 0,0 1 0,0-1 0,0 0 1,-1 0-1,1 0 0,0 0 0,0 0 0,-1 0 0,1 0 0,-1 1 0,1-1 0,0 0 0,-1 0 1,0 1-1,1-1 0,-2-1 0,0 1-15,1 0-1,-1 1 1,0-1 0,0 1 0,0-1 0,1 1 0,-1-1 0,0 1-1,0 0 1,0 0 0,0 0 0,0 0 0,-3 1 0,-2 0-14,-1 0 0,1 1 1,0 0-1,0 0 0,0 1 1,-10 4-1,10-2 31,0 0 1,1 0-1,0 0 0,0 1 0,0 0 1,-5 7-1,9-10 7,-1 0 0,2 0 0,-1 0 0,0 1-1,0-1 1,1 0 0,0 1 0,0-1 0,0 1 0,0-1 0,0 1 0,1-1 0,-1 1 0,1 0 0,1 6 0,-1-8-11,1-1 0,-1 0 1,1 1-1,-1-1 1,1 0-1,0 0 1,0 0-1,0 1 0,0-1 1,0 0-1,0 0 1,0 0-1,0-1 1,0 1-1,0 0 1,1 0-1,-1-1 0,0 1 1,0 0-1,1-1 1,-1 1-1,0-1 1,1 0-1,-1 1 0,1-1 1,-1 0-1,3 0 1,48 1 23,-38-1-452,20-6-3436,-32 4 3195,0 1 0,0 0 0,0 0-1,0-1 1,0 1 0,0-1-1,0 0 1,-1 1 0,1-1 0,-1 0-1,1 0 1,1-4 0,9-18-8760</inkml:trace>
  <inkml:trace contextRef="#ctx0" brushRef="#br0" timeOffset="1">53 0 14894,'0'0'10762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5.5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1 14189,'0'0'10731,"0"84"-10283,0-38-320,0 2-64,0-3 0,0-7-32,0-5-32,-1-6 0,-1-8-480,-8-8-1090,5-6-1441,-6-5-1729,1 0-2915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5.8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1 135 12268,'0'-11'2925,"-1"3"-2194,2-1 0,-1 1 0,1 0 0,0 0 0,1 0 0,5-16 0,-6 21-492,1 0 0,-1 0 0,1 0 0,0 0 0,0 0 0,0 0 0,0 1 0,1-1 0,-1 1 0,1-1 0,-1 1 0,1 0 0,0 0 0,0 0 0,0 1 0,0-1 0,0 1 0,0 0 0,0-1 0,1 1 0,-1 1 0,0-1 0,7 0 0,-2 0-124,0 1 0,0 0 0,0 0 0,0 1 1,0 0-1,0 0 0,0 1 0,-1 0 0,1 0 0,0 1 0,-1 0 0,0 0 0,0 1 1,13 9-1,-16-10-128,0 0 1,0 1 0,0-1-1,0 1 1,0 0 0,-1 0-1,0 1 1,0-1 0,0 1-1,-1-1 1,1 1 0,-1 0-1,0 0 1,-1 0 0,1 0-1,-1 1 1,0-1 0,0 0-1,0 1 1,-1-1 0,0 0-1,0 1 1,-1 7 0,-1-6 21,0 0 1,0 0 0,-1 0-1,1 0 1,-1 0-1,-1-1 1,1 0 0,-1 1-1,-1-1 1,1-1 0,-1 1-1,0-1 1,-7 7 0,-1-1 442,0 0 0,-1-1 1,0 0-1,-26 12 1,81-13-1094,-2-2-3945,64 2 1,-64-9-1127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6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87 14350,'0'0'7169,"9"-2"-6213,20-1-309,-19 3-518,1-1-1,-1 0 1,0-1-1,0 1 1,0-2-1,0 0 1,0 0-1,0 0 1,13-9-1,-22 12-123,0 0-1,0-1 1,0 1 0,-1-1-1,1 0 1,0 1-1,0-1 1,-1 0 0,1 1-1,0-1 1,-1 0-1,1 0 1,-1 1 0,1-1-1,-1 0 1,0 0-1,1 0 1,-1 0 0,0 0-1,1 1 1,-1-1-1,0 0 1,0 0 0,0 0-1,0 0 1,0 0-1,0 0 1,0 0 0,0 0-1,0 0 1,0 0-1,-1 0 1,1 0 0,0 1-1,-1-1 1,1 0-1,0 0 1,-1 0 0,1 0-1,-1 1 1,0-1 0,1 0-1,-1 0 1,0 1-1,1-1 1,-1 0 0,0 1-1,1-1 1,-2 0-1,-2-1 25,0 0 0,0 0 0,0 1-1,0 0 1,0-1 0,0 1 0,0 0-1,0 1 1,-8-1 0,5 1 64,0 1 1,1 0-1,-1 1 0,1 0 1,0 0-1,0 0 0,-1 0 1,1 1-1,1 0 0,-1 1 1,0-1-1,1 1 0,0 0 1,-8 8-1,9-9-37,1 0 0,-1 1 0,1 0 0,0-1 0,0 1 0,0 0 0,1 0 0,0 1 0,0-1 0,0 0 0,0 1 0,0-1 0,1 1 0,0 0 0,0-1 0,0 1 0,1 0 0,-1 0 0,1 0 0,0-1 0,1 6 0,0-7-149,0-1 0,0 0 0,0 0 0,0 0 0,1-1 0,-1 1 0,0 0 0,1 0-1,-1-1 1,1 1 0,0-1 0,-1 1 0,1-1 0,0 0 0,0 0 0,0 1 0,0-1 0,0-1 0,0 1 0,0 0 0,0 0 0,1-1 0,-1 1 0,0-1 0,0 0 0,3 0 0,6 2-1212,1-2 1,0 1-1,19-3 1,1-4-5455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6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6406,'0'0'15989,"0"11"-14682,0 118 1742,0-128-3027,0 0 0,0-1 1,0 1-1,0-1 1,0 1-1,1 0 0,-1-1 1,0 1-1,0 0 0,0-1 1,1 1-1,-1-1 1,0 1-1,0-1 0,1 1 1,-1-1-1,1 1 1,-1-1-1,0 1 0,1-1 1,-1 1-1,1-1 0,-1 1 1,1-1-1,-1 0 1,1 1-1,0-1 0,-1 0 1,1 0-1,-1 1 1,2-1-1,22-5 1002,18-22-106,-12-2-968,-25 22-33,0 1 1,1 0-1,0 1 0,0-1 0,0 1 0,14-7 0,-20 12 37,1 1 0,0 0 0,-1 0 0,1-1 0,-1 1 0,1 0 0,-1 0 0,1 0 0,-1 0-1,1 0 1,-1-1 0,0 1 0,0 0 0,1 0 0,-1 0 0,0 0 0,0 0 0,0 0 0,0 0 0,0 0 0,0 0-1,0 0 1,-1 1 0,0 30 234,-5 15-476,12-47-6967,4-2 614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150 356 10890,'0'0'7106,"-11"7"-6551,-2 2-239,-1 1 1,1 0-1,1 1 0,0 0 1,-13 17-1,20-22-193,-1 0 1,2 1-1,-1-1 0,1 1 0,0 0 1,0 1-1,1-1 0,0 1 1,1-1-1,-1 1 0,1 0 1,1 0-1,0 0 0,-1 15 0,2-22-118,1 0 0,-1 0-1,0 0 1,1 0 0,0 0-1,-1 0 1,1 0-1,-1 0 1,1 0 0,0 0-1,0 0 1,0 0-1,-1 0 1,1-1 0,0 1-1,0 0 1,0-1-1,0 1 1,0-1 0,0 1-1,1-1 1,-1 1 0,0-1-1,0 0 1,0 1-1,0-1 1,0 0 0,1 0-1,-1 0 1,0 0-1,0 0 1,0 0 0,0 0-1,2-1 1,45-7 191,-30 1-140,-1 0 0,0-2 0,0 0-1,-1-1 1,-1 0 0,1-1 0,23-23 0,-9 4-132,-1-1 0,34-48 0,-51 64 75,-1-1 0,-1 0 1,0-1-1,-1 0 0,-1-1 0,0 0 1,-2 0-1,0 0 0,-1-1 0,-1 0 1,0 0-1,-2 0 0,1-36 0,-3 52-14,0 1 0,-1-1 0,1 1 0,-1-1 0,1 1 0,-1 0 0,0-1 0,0 1 0,0 0 0,0 0 0,0 0 0,-1 0 0,1 0 0,-1 0 1,1 0-1,-1 0 0,0 0 0,0 1 0,1-1 0,-1 1 0,0-1 0,-1 1 0,1 0 0,0 0 0,0 0 0,0 0 0,-1 0 0,1 0 0,0 0 0,-1 1 0,1 0 0,-1-1 0,1 1 0,-1 0 0,1 0 0,-1 0 0,1 0 0,0 1 0,-5 0 0,-4 1-48,1 0 1,-1 0-1,1 1 1,-1 1-1,1-1 1,0 2-1,-17 9 1,5 1 108,1 1 1,1 0-1,-35 37 0,47-44 15,1-1-1,0 1 0,0 0 0,1 0 0,0 1 0,1 0 0,0 0 1,0 0-1,1 1 0,1 0 0,-4 17 0,7-26-59,0-1 0,0 1-1,0 0 1,0-1 0,0 1-1,0-1 1,0 1 0,1-1-1,-1 1 1,1-1 0,-1 1 0,1-1-1,0 1 1,0-1 0,-1 1-1,1-1 1,0 0 0,0 0 0,0 1-1,0-1 1,1 0 0,-1 0-1,0 0 1,0 0 0,1 0-1,-1-1 1,0 1 0,1 0 0,-1 0-1,1-1 1,-1 1 0,1-1-1,-1 0 1,1 1 0,0-1 0,-1 0-1,2 0 1,11 2-20,-1-1 0,1-1 1,21-2-1,-10 0-264,-5 2-24,-4 0 205,-1-1 0,0 2 1,1 0-1,-1 1 0,15 4 0,-27-5 94,0 0 1,0 0-1,0 0 0,0 1 0,0-1 1,0 0-1,-1 1 0,1 0 0,-1 0 1,1 0-1,-1 0 0,0 0 0,1 0 1,-1 1-1,0-1 0,-1 1 0,1-1 1,0 1-1,-1 0 0,1 0 0,-1 0 1,0 0-1,0 0 0,0 0 0,0 0 0,-1 0 1,1 0-1,-1 0 0,0 0 0,0 4 1,-1 9 41,0-1 1,-1 0 0,-1 0 0,0 1-1,-7 17 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7.3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137 18 18610,'0'0'5429,"-10"1"-3401,2 0-1789,1 0 1,0 0-1,-1 1 0,1 0 0,0 0 0,0 1 0,0 0 0,1 0 1,-10 6-1,12-7-210,1 1-1,-1-1 1,1 1 0,0 0 0,0 0 0,0 0 0,0 0 0,1 0 0,0 1 0,-1-1-1,1 1 1,0 0 0,0 0 0,1-1 0,-1 1 0,1 0 0,0 1 0,0-1 0,1 0-1,-1 0 1,0 6 0,2-9-20,-1 0-1,1 0 0,-1 0 1,1 0-1,-1 0 1,1-1-1,0 1 1,-1 0-1,1 0 0,0-1 1,0 1-1,-1 0 1,1-1-1,0 1 1,0-1-1,0 1 0,0-1 1,0 1-1,0-1 1,0 1-1,0-1 1,0 0-1,0 0 0,0 0 1,0 1-1,0-1 1,0 0-1,0 0 0,0 0 1,0-1-1,0 1 1,2 0-1,37-7 307,-31 0-394,1 0 1,-1-1 0,0 1 0,0-2-1,-1 1 1,0-1 0,-1-1-1,10-15 1,-10 16 83,2-5-64,-13 14-89,-16 23 110,16-16 62,-18 32 238,21-37-245,0 0 0,0 0 0,0 0 0,1 0 0,-1 0 0,1 0 0,-1 0 0,1 0 0,0 0 0,0 0 0,0 0 0,0 0 0,0 0 0,0 0 0,1 0 0,-1 0 0,1 0-1,1 4 1,-1-5 18,0-1-1,0 1 0,1 0 0,-1 0 0,1 0 0,-1-1 0,1 1 1,-1-1-1,1 1 0,-1-1 0,1 1 0,-1-1 0,1 0 1,0 0-1,-1 0 0,1 0 0,-1 0 0,1 0 0,2-1 0,33-6 469,-22-2-547,0 0 1,0-1 0,-1 0 0,0-2-1,-1 1 1,-1-1 0,1-1 0,-2 0-1,14-20 1,-24 32-101,-18 31-320,8-15 611,6-9-45,-1-1 1,1 1 0,0 0-1,1-1 1,-1 1-1,1 1 1,0-1 0,1 0-1,-1 0 1,0 10-1,3-15-68,-1-1-1,1 1 1,0 0-1,-1 0 1,1 0-1,0-1 1,-1 1-1,1 0 1,0-1-1,0 1 1,0 0-1,0-1 0,-1 1 1,1-1-1,0 0 1,0 1-1,0-1 1,0 0-1,0 1 1,0-1-1,0 0 1,0 0-1,0 0 1,0 0-1,1 0 0,0 0 1,23 6-2294,-18 2-3271,-6 4-4520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7.7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21044,'0'0'5893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8.1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13 14061,'0'0'13816,"-11"-4"-13666,7 2-147,-1 1 0,1-1 0,-1 1 0,0 0 0,1 1 0,-1-1 1,0 1-1,0 0 0,1 0 0,-1 0 0,0 1 0,0 0 1,1 0-1,-1 0 0,0 0 0,1 1 0,-1 0 0,1 0 0,0 0 1,0 0-1,-6 4 0,6-3-7,-31 23 142,33-24-135,1-1-1,-1 1 1,0-1 0,1 1 0,0 0 0,-1 0-1,1 0 1,0 0 0,0 0 0,0 0 0,0 0-1,0 0 1,0 0 0,1 0 0,-1 0 0,1 3-1,0-4-27,1 1 0,-1-1 0,1 0-1,0-1 1,-1 1 0,1 0 0,0 0 0,0 0-1,0 0 1,0-1 0,0 1 0,-1 0-1,1-1 1,1 1 0,-1 0 0,0-1-1,0 0 1,0 1 0,0-1 0,0 0-1,0 1 1,0-1 0,1 0 0,-1 0 0,2 0-1,41 5-790,-32-5 319,9 2-125,-10-1 405,1-1 0,0 2 0,-1 0 0,1 0 0,-1 1 0,0 0 0,0 1 0,0 0 0,10 6 0,-20-9 253,-1-1 0,0 0 0,1 0 0,-1 0 0,0 0 0,1 0 0,-1 1 0,0-1 0,0 0 0,1 0 0,-1 1 0,0-1 0,0 0 0,1 0 0,-1 1 0,0-1 0,0 0 0,0 1 0,0-1 0,1 0 0,-1 1 0,0-1 0,0 0 0,0 1 0,0-1 0,0 0 0,0 1 0,0-1 0,0 0 0,0 1 0,0-1 0,0 0 0,0 1 0,0-1 0,0 0 0,0 1 0,-1-1 0,1 0 0,0 1 0,0-1 0,0 0 0,0 1 0,-1-1 0,-18 10 1234,-25 0 513,43-10-1733,-20 3 155,-1-1 0,1 0 0,-1-2 0,-24-2 0,46 2-358,0 0 0,-1 0 0,1 0 0,0 0 0,0 0 1,-1-1-1,1 1 0,0 0 0,-1 0 0,1 0 0,0-1 0,0 1 1,0 0-1,-1 0 0,1-1 0,0 1 0,0 0 0,0 0 1,-1-1-1,1 1 0,0 0 0,0-1 0,0 1 0,0 0 0,0 0 1,0-1-1,0 1 0,0 0 0,0-1 0,0 1 0,0 0 1,0-1-1,0 1 0,0 0 0,0-1 0,0 0 0,3-4-4889,9-3-2854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8.5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187 20 18930,'0'0'6785,"-9"-5"-6166,5 3-597,-1 0-1,1 0 1,-1 0 0,1 0-1,-1 1 1,0 0-1,1 0 1,-1 0-1,0 1 1,0-1-1,0 1 1,0 0 0,1 0-1,-1 1 1,0 0-1,0 0 1,1 0-1,-1 0 1,0 1 0,1-1-1,-1 1 1,1 0-1,0 1 1,-7 4-1,4-3 26,-1 1 0,1 0-1,0 0 1,-10 11-1,17-16-51,-1 1 0,0-1 0,0 1 0,1-1-1,-1 1 1,1 0 0,-1-1 0,1 1-1,-1 0 1,1 0 0,-1-1 0,1 1 0,-1 0-1,1 0 1,0-1 0,0 1 0,-1 0-1,1 0 1,0 0 0,0 0 0,0-1 0,0 1-1,0 0 1,0 0 0,0 0 0,0 0 0,0 0-1,0-1 1,1 1 0,-1 0 0,0 0-1,1 0 1,-1-1 0,0 1 0,1 0 0,-1 0-1,1-1 1,-1 1 0,1 0 0,-1-1 0,1 1-1,0 0 1,-1-1 0,1 1 0,0-1-1,-1 1 1,1-1 0,0 0 0,0 1 0,0-1-1,-1 0 1,1 1 0,0-1 0,0 0-1,0 0 1,0 0 0,-1 0 0,1 0 0,2 0-1,51 9-1563,-44-8 1409,0 0 1,1 1-1,-1 0 0,0 0 1,0 1-1,0 0 1,-1 1-1,1 0 0,9 6 1,-19-10 212,1 0 0,0 1 0,0-1 0,-1 1 0,1-1 0,0 1 0,-1-1 0,1 1 0,-1-1 0,1 1 0,-1 0 0,1-1 0,-1 1 0,1 0 1,-1-1-1,1 1 0,-1 0 0,0 0 0,1-1 0,-1 1 0,0 0 0,0 0 0,0 0 0,0-1 0,1 1 0,-1 0 0,0 0 0,-1 0 0,1 0 0,0-1 0,0 1 1,0 0-1,0 0 0,-1 1 0,-1 0 128,1-1 1,-1 1 0,0 0-1,1-1 1,-1 1 0,0-1-1,0 0 1,0 0 0,-1 1-1,1-1 1,-4 1 0,-8 2 426,1 0 0,0-1 1,-18 2-1,21-4-631,-43 2 564,25-9-3397,27-3-4689,6 3-274,10-1-3968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8.8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142 2 15855,'0'0'8798,"-9"-1"-8644,4 0-66,0 1-1,0 0 0,0 1 1,-1-1-1,1 1 0,0 0 1,0 0-1,1 1 0,-1 0 1,0-1-1,0 2 0,1-1 1,-1 0-1,1 1 1,0 0-1,0 0 0,0 0 1,0 1-1,0-1 0,1 1 1,-1 0-1,1 0 0,0 0 1,-4 8-1,5-10 39,0 1-1,0-1 1,0 1 0,0 0 0,1 0-1,-1 0 1,1 0 0,0 0 0,0 0-1,0 0 1,0 1 0,0-1 0,1 0-1,-1 1 1,1-1 0,0 4 0,1-6-100,0 1 0,0-1 0,0 1 1,0-1-1,0 1 0,0-1 0,0 0 1,0 0-1,0 0 0,1 1 0,-1-1 1,0 0-1,1-1 0,-1 1 0,1 0 1,-1 0-1,1-1 0,0 1 0,-1-1 1,1 1-1,0-1 0,-1 1 0,1-1 1,0 0-1,-1 0 0,1 0 1,0 0-1,-1 0 0,4-1 0,11 0-61,0-1 0,0-1 0,0 0 0,-1-2 0,1 1 0,-1-2 0,0 0 0,0 0 0,-1-2 0,0 0 0,0 0 0,-1-1 0,0-1 0,-1 0 0,12-12 0,-23 21-168,-9 20-459,5-15 774,1 0-1,-1 0 1,1 0-1,0 1 1,0-1 0,1 1-1,-2 6 1,3-10-85,0 0 0,0 0 0,1 0 1,-1 0-1,0 0 0,0 0 0,1 0 0,-1 0 0,1 0 1,-1-1-1,0 1 0,1 0 0,0 0 0,-1 0 0,1-1 1,-1 1-1,1 0 0,0-1 0,0 1 0,-1 0 0,1-1 1,0 1-1,0-1 0,0 1 0,0-1 0,0 0 0,0 1 1,-1-1-1,1 0 0,0 0 0,0 1 0,0-1 0,0 0 1,0 0-1,0 0 0,0 0 0,0 0 0,0-1 0,0 1 1,0 0-1,1-1 0,15 0-324,1-1 0,-1-1 0,0 0 0,27-10 0,-28 8-590,1 0 0,0 1 0,0 1 0,29-2 0,-45 5 919,-1 0 0,1 0 1,-1 1-1,1-1 1,-1 0-1,1 0 0,-1 1 1,0-1-1,1 0 1,-1 1-1,0-1 0,1 1 1,-1-1-1,0 0 1,1 1-1,-1-1 0,0 1 1,0-1-1,1 1 1,-1-1-1,0 1 1,0-1-1,0 1 0,0-1 1,0 1-1,0-1 1,0 1-1,0-1 0,0 1 1,0-1-1,0 1 1,0-1-1,0 1 0,0-1 1,0 1-1,-1-1 1,1 1-1,0-1 0,0 1 1,0-1-1,-1 0 1,1 1-1,0-1 0,-1 1 1,1-1-1,-1 1 1,-16 33 1527,11-24-1008,6-9-594,0-1 0,0 0 0,0 1 0,0-1 0,0 0 0,0 1 0,0-1 0,0 0 0,0 1 0,-1-1 0,1 0 0,1 1 0,-1-1 0,0 1 0,0-1 0,0 0 0,0 1 0,0-1 0,0 0 0,0 1 0,0-1 0,1 0 0,-1 1 0,0-1 0,0 0 0,0 0 0,1 1 0,-1-1 0,0 0 0,0 0 0,1 1 0,-1-1 0,0 0 0,1 0 0,-1 0 0,0 1 0,1-1 0,-1 0 0,0 0 1,1 0-1,-1 0 0,0 0 0,1 0 0,-1 0 0,0 0 0,1 0 0,-1 0 0,0 0 0,1 0 0,-1 0 0,0 0 0,1 0 0,-1 0 0,1 0 0,-1 0 0,0 0 0,1 0 0,-1-1 0,0 1 0,0 0 0,1-1 0,22-7-6035,-3-4-2048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9.2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93 0 17072,'0'0'7800,"-8"2"-7341,3 0-330,-1 0 0,1 0 0,-1 0 0,1 1 0,0 0 0,0 0 0,0 1 0,0-1 0,-5 7 0,7-8-227,1 0 1,0 0 0,0 0-1,0 1 1,0-1 0,0 1-1,0-1 1,1 1 0,-1 0-1,1 0 1,0 0 0,0 0-1,0 0 1,0 0-1,0 0 1,1 0 0,-1 0-1,1 0 1,0 0 0,0 0-1,0 1 1,0-1 0,2 5-1,-2-7-186,0 0-1,1 0 0,-1-1 0,1 1 0,-1 0 0,1 0 1,-1 0-1,1-1 0,0 1 0,-1 0 0,1 0 1,0-1-1,0 1 0,-1-1 0,1 1 0,0-1 1,0 1-1,0-1 0,0 1 0,1 0 0,14 1-7197,2-1-3339</inkml:trace>
  <inkml:trace contextRef="#ctx0" brushRef="#br0" timeOffset="1">168 35 6887,'0'0'672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19.6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193 22 15150,'0'0'12343,"-10"-5"-11874,-35-11-170,41 16-208,0-1 0,0 1 0,0 1-1,0-1 1,0 1 0,0-1 0,0 1-1,0 0 1,0 1 0,0-1-1,0 1 1,0 0 0,1 0 0,-1 0-1,1 0 1,-1 0 0,-3 5 0,-5 1 251,7-6-235,1 1 1,0 0-1,0 1 1,0-1-1,1 0 1,-1 1-1,1 0 1,-1 0-1,1 0 1,1 0-1,-1 1 1,0-1 0,-1 6-1,3-8-90,1-1-1,0 1 1,-1-1-1,1 1 1,0-1 0,0 1-1,0-1 1,0 1-1,0-1 1,0 1-1,0-1 1,1 1 0,-1-1-1,0 1 1,1-1-1,0 1 1,-1-1-1,2 2 1,0 0-3,-1-2 0,1 1 0,0 0-1,0 0 1,0-1 0,0 1 0,0-1 0,1 1 0,-1-1 0,0 0 0,1 0 0,-1 0-1,1 0 1,3 0 0,7 3-120,-1-2 0,1 0-1,0 0 1,1-1 0,-1-1-1,14-1 1,8-5-3643,-4-7-4730,-14 4-1557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0.0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58 10602,'0'0'18941,"11"3"-18696,-9-2-235,11 2 63,0 0-1,0-1 0,23 1 0,-33-2-70,-1-1-1,1 0 1,0 0-1,0 0 1,0 0-1,-1 0 1,1-1-1,0 1 0,0-1 1,-1 0-1,1 0 1,0 0-1,-1 0 1,1 0-1,-1-1 1,1 1-1,-1-1 1,0 0-1,0 1 1,0-1-1,0 0 1,0 0-1,0 0 0,0-1 1,-1 1-1,1 0 1,-1-1-1,2-2 1,-2 4-20,-1 0 1,0 0-1,1 0 0,-1 0 1,0 0-1,0 0 0,0 0 1,0 0-1,0 1 0,0-1 1,0 0-1,0 0 0,0 0 1,0 0-1,-1 0 1,1 0-1,0 0 0,-1 0 1,1 1-1,0-1 0,-1 0 1,1 0-1,-1 0 0,1 1 1,-1-1-1,-1-1 0,-25-8-170,-35 10 45,60 0 129,-3 1 52,0 1 0,0 0 0,-1-1 0,1 2 0,1-1 0,-1 0 0,0 1 0,0 0 1,1 0-1,0 1 0,0-1 0,0 1 0,0 0 0,0 0 0,1 0 0,-4 5 0,6-8-5,-1 1-1,1 0 1,-1 0-1,1 0 0,0 0 1,0 0-1,0 0 1,0 0-1,0 0 0,0 0 1,1 0-1,-1 0 1,1 1-1,-1-1 0,1 0 1,0 1-1,0-1 1,0 0-1,0 0 0,1 1 1,-1-1-1,0 0 0,1 0 1,0 1-1,-1-1 1,1 0-1,0 0 0,0 0 1,0 0-1,0 0 1,1 0-1,-1 0 0,0-1 1,1 1-1,0 0 1,-1-1-1,1 1 0,3 2 1,4 1-210,0-1 0,1 1-1,-1-1 1,1-1 0,0 0 0,0 0 0,11 1 0,10 0-3777,0-3-3856,-4-1-5584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1.1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26 8520,'4'-19'5475,"-2"12"-2292,-2 12 656,-2 34-3371,-3 0 1,-1 0-1,-14 52 0,10-52 65,1 0-1,3 0 1,-3 56 0,9-95-542,0 0 1,0 0-1,0-1 0,0 1 0,1 0 1,-1 0-1,0 0 0,0 0 0,0 0 1,0 0-1,1 0 0,-1 0 0,0-1 1,0 1-1,0 0 0,0 0 0,1 0 1,-1 0-1,0 0 0,0 0 0,0 0 1,1 0-1,-1 0 0,0 0 0,0 0 1,0 0-1,1 0 0,-1 0 0,0 1 1,0-1-1,0 0 0,0 0 0,1 0 1,-1 0-1,0 0 0,0 0 0,0 0 1,0 0-1,1 1 0,-1-1 1,0 0-1,0 0 0,0 0 0,0 0 1,0 0-1,0 1 0,0-1 0,0 0 1,1 0-1,-1 0 0,0 1 0,0-1 1,0 0-1,0 0 0,0 0 0,0 0 1,0 1-1,0-1 0,0 0 0,0 0 1,0 0-1,0 1 0,9-15-1650,-4-32-6680,-5 16 882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1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1666,'0'0'3811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53 6854,'0'0'13635,"0"-8"-11553,0 4-1950,0 2-91,0 1-1,1 0 1,-1-1-1,0 1 1,0 0-1,0-1 1,0 1-1,0 0 1,0-1-1,0 1 1,0 0-1,-1-1 1,1 1-1,-1 0 1,1-1-1,-1 1 1,1 0 0,-1 0-1,1 0 1,-1 0-1,0-1 1,0 1-1,0 0 1,0 0-1,0 1 1,0-1-1,0 0 1,0 0-1,0 0 1,0 0-1,0 1 1,0-1-1,0 1 1,-1-1-1,1 1 1,0-1 0,-1 1-1,1 0 1,0-1-1,-1 1 1,1 0-1,0 0 1,-1 0-1,1 0 1,-3 1-1,-4 0-37,1 1 0,-1 0-1,1 0 1,0 1 0,0 0-1,0 0 1,0 1 0,0 0-1,1 0 1,-1 0 0,1 1-1,0 0 1,0 0 0,1 1-1,0-1 1,0 1 0,0 0-1,1 1 1,-8 12 0,12-18-17,0-1 0,0 1 0,1-1 1,-1 0-1,0 1 0,0-1 0,0 1 1,0-1-1,1 0 0,-1 1 0,0-1 1,0 0-1,1 1 0,-1-1 0,0 0 1,1 1-1,-1-1 0,0 0 0,1 0 1,-1 1-1,1-1 0,-1 0 0,0 0 1,1 0-1,-1 1 0,1-1 0,-1 0 1,0 0-1,1 0 0,-1 0 0,1 0 1,-1 0-1,1 0 0,-1 0 0,0 0 1,1 0-1,-1 0 0,1 0 0,27 0-59,-20-1 21,5 2 7,-1 0 1,1 0 0,-1 1-1,1 1 1,-1 0-1,0 1 1,12 5 0,-21-8 30,-1 0 1,0 0 0,0 0 0,0 0-1,0 1 1,0-1 0,-1 0-1,1 1 1,0 0 0,-1-1-1,1 1 1,-1 0 0,1 0-1,-1 0 1,0 0 0,0 0-1,0 0 1,1 3 0,-2-2 9,0-1 0,0 1 0,0-1 0,0 1 0,-1-1 0,0 1 0,1-1 0,-1 0 1,0 1-1,0-1 0,0 0 0,0 0 0,-1 1 0,1-1 0,-1 0 0,1 0 0,-1-1 0,0 1 0,1 0 1,-1 0-1,-4 2 0,-6 7 248,-1-1 1,0 0-1,0 0 1,-1-2-1,-1 1 1,1-2-1,-1 0 1,-1-1-1,-20 6 1,35-12-310,0 0 0,1 0 1,-1 0-1,0 0 1,1 0-1,-1 0 0,1 0 1,-1 0-1,0-1 1,1 1-1,-1 0 0,1 0 1,-1-1-1,1 1 0,-1 0 1,0-1-1,1 1 1,-1 0-1,1-1 0,0 1 1,-1-1-1,1 1 1,-1-1-1,1 1 0,0-1 1,-1 1-1,1-1 0,0 1 1,0-1-1,-1 0 1,1 1-1,0-1 0,0 1 1,0-1-1,0 0 1,0 1-1,0-1 0,0 0 1,0 1-1,0-1 1,0 1-1,0-1 0,0 0 1,0 1-1,0-1 0,1 1 1,-1-1-1,0 0 1,0 1-1,1-1 0,10-35-4664,-10 35 4501,16-38-6435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2.0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123 320 5221,'22'-33'14024,"-22"30"-13834,-1 1-1,1 0 1,-1 0 0,1 0-1,-1 0 1,0 0 0,0 0-1,0 0 1,0 0 0,0 1-1,0-1 1,-1 0 0,1 1 0,-1-1-1,1 0 1,-1 1 0,1 0-1,-1-1 1,0 1 0,0 0-1,0 0 1,0 0 0,0 0-1,0 0 1,0 1 0,0-1 0,0 0-1,0 1 1,0 0 0,0-1-1,0 1 1,0 0 0,-1 0-1,-2 1 1,2-2-184,-1 1 0,1 0 0,-1 0 0,0 1 0,1-1 0,-1 1-1,1 0 1,-1 0 0,1 0 0,-1 0 0,1 0 0,0 1 0,0-1 0,-1 1 0,1 0 0,1 0-1,-1 1 1,0-1 0,0 0 0,1 1 0,-4 4 0,4-4-8,0 1 1,0 0-1,1-1 1,-1 1-1,1 0 1,0 0-1,0 0 0,0 0 1,0 0-1,1 0 1,0 1-1,0-1 0,0 0 1,1 5-1,-1-7 15,1-1 0,0 1 0,-1 0 0,1-1 0,0 1 0,0-1 1,0 1-1,0-1 0,0 0 0,0 1 0,0-1 0,1 0 0,-1 0 0,0 0 0,1 0 0,-1 0 0,1 0 0,-1 0 0,1 0 0,-1-1 0,1 1 0,0 0 0,-1-1 0,1 1 0,0-1 0,0 0 0,-1 0 0,1 0 0,0 0 0,0 0 0,-1 0 0,1 0 0,0 0 0,3-2 0,3 0 89,0 0-1,0-1 1,0 0-1,0-1 1,0 0 0,-1 0-1,1 0 1,-1-1-1,0 0 1,-1-1-1,1 1 1,-1-1-1,8-10 1,5-7-19,-1 0 0,25-41 0,-35 51 27,-1-1 0,0 0-1,-1-1 1,0 0 0,-1 0-1,0 0 1,-2-1 0,0 1-1,0-1 1,-1-19 0,-5 31-558,-4 13 240,-6 14 122,5 2 95,1 1 1,2 0-1,0 0 1,1 1-1,2 0 1,1-1-1,1 1 1,4 33-1,-4-56 8,1 0 1,0 0-1,-1 0 0,2-1 0,-1 1 1,0 0-1,1-1 0,-1 1 1,1-1-1,0 1 0,0-1 0,1 0 1,-1 0-1,1 0 0,5 5 0,5-1-3429,1-5-3670,-13-10-7491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2.8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0 132 14606,'0'0'11525,"9"-2"-10964,2-1-365,0 0 1,0-1-1,0-1 0,-1 0 1,20-12-1,-26 14-144,0 1 0,0-1 0,-1 0 0,1 0 0,-1 0 0,1-1 0,-1 1 0,0-1 0,0 1-1,-1-1 1,1 0 0,-1 0 0,0 0 0,0-1 0,0 1 0,0 0 0,-1-1 0,0 1 0,0-1 0,1-5 0,-3 10-56,1-1 1,0 1 0,0 0 0,0-1-1,0 1 1,-1-1 0,1 1 0,0 0-1,0-1 1,-1 1 0,1 0 0,0-1-1,0 1 1,-1 0 0,1-1-1,0 1 1,-1 0 0,1-1 0,-1 1-1,1 0 1,0 0 0,-1 0 0,1 0-1,-1-1 1,1 1 0,-1 0-1,1 0 1,0 0 0,-1 0 0,1 0-1,-1 0 1,1 0 0,-1 0 0,1 0-1,-1 0 1,1 0 0,0 0 0,-1 0-1,1 1 1,-1-1 0,1 0-1,-1 0 1,0 1 0,-21 9-174,15-4 162,-1 1-1,1 0 0,1 0 1,-1 1-1,1 0 0,1 0 1,0 0-1,0 1 0,0 0 1,1-1-1,0 2 1,1-1-1,0 0 0,-3 15 1,6-23 16,0 0 0,0 0 0,1 0 0,-1 0 0,0 0 0,0 0 0,1 0 0,-1 0 0,0 0 0,1 0 0,-1 0 0,1 0 0,-1 0 0,1 0 0,0-1 0,-1 1 0,1 0 1,0 0-1,-1-1 0,1 1 0,0 0 0,0-1 0,0 1 0,0-1 0,0 1 0,-1-1 0,1 1 0,0-1 0,0 0 0,0 1 0,0-1 0,0 0 0,0 0 0,0 0 0,2 0 1,45 0 157,-31-1-143,59-4-494,-51 2 82,49 1 0,-74-25 3097,-8-14-1833,-1-18-551,9 58-600,17 4-1409,5 6 172,-11-4 12,-1-1-1,1-1 1,0 1 0,0-2-1,14 3 1,7-4-4498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3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19 16816,'0'0'4409,"-7"12"-3330,-1 2-796,0 0 0,1 0 0,1 0 0,0 1-1,1 0 1,1 0 0,0 0 0,1 1 0,-2 26 0,4-24-354,0-13-86,0-1 1,1 1-1,0 0 1,0 0 0,0-1-1,0 1 1,1 0-1,0 0 1,0-1-1,0 1 1,4 8 0,0-13-7303,-2-8 3580,-1-9-169,-1-23-186,-1 1 4685,-11-80 12349,11 117-12427,-1 0 1,1 0-1,-1 0 1,1 0-1,0 0 1,0 0 0,-1-1-1,1 1 1,1 0-1,-1 0 1,0 0-1,1 0 1,-1 0-1,1 0 1,-1 0-1,1 0 1,0 0-1,0 0 1,0 1-1,0-1 1,0 0-1,0 0 1,1 1-1,-1-1 1,0 1-1,1-1 1,-1 1-1,4-3 1,1 2-137,1 1-1,-1-1 1,0 1 0,1 0 0,0 0-1,-1 1 1,14 1 0,-10-1-354,144 0-1863,-138 5-692,-13-3-1128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3.6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26 15727,'0'0'8968,"75"-5"-7014,-42-3-544,3 1-866,-1 2-448,-9 4-96,2 1-512,-11 0-1410,-8 0-833,-9 8-1409,-3 0-2338</inkml:trace>
  <inkml:trace contextRef="#ctx0" brushRef="#br0" timeOffset="1">0 146 14318,'0'0'11242,"77"13"-10089,-43-13-896,-1 0-193,-1-2-993,-2-3-1858,0-1-2114,-6-3-3394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4.0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201 0 15086,'0'0'7335,"-45"49"-6438,24-24-224,-1 1-129,0 0-320,1-3-127,4-2-33,0-3-32,6-7 0,0-3-545,4-8-1601,1-6-6598,6-14 224</inkml:trace>
  <inkml:trace contextRef="#ctx0" brushRef="#br0" timeOffset="1">20 24 9993,'0'0'14222,"44"49"-13614,-29-31-319,8 0-129,1-1-64,0-1-1473,8-5-1634,-6-3-1537,-2-6-2307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4.3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57 9001,'0'0'10393,"-8"10"-9416,1 1-637,0 0 0,1 0-1,0 0 1,0 1 0,2 0 0,-1 0-1,1 0 1,1 0 0,0 1-1,-2 19 1,6 47 638,0-59-896,0 1-1,-2-1 1,0 1 0,-1-1 0,-9 38-1,12-117 747,12-21-1034,45-145 1,-56 217 140,1 0 0,1 1 0,-1-1 1,2 1-1,-1 0 0,1 0 0,0 0 1,0 1-1,7-8 0,-11 13 42,1 0 0,-1 0 0,1 0 0,-1 0 1,1 0-1,-1 0 0,1 0 0,0 0 0,-1 1 0,1-1 0,0 1 0,0-1 0,0 1 0,-1 0 0,1 0 1,0-1-1,0 1 0,3 1 0,-3 0 6,1 0 1,-1 0-1,0 0 0,1 0 1,-1 0-1,0 1 0,0-1 1,0 1-1,0-1 0,0 1 1,0 0-1,0 0 0,-1 0 1,1 0-1,-1 0 0,1 0 1,0 4-1,2-2 22,-2 2-1,1-1 1,0 0-1,-1 1 1,0-1 0,0 1-1,-1-1 1,0 1-1,0 0 1,0 0 0,-1-1-1,1 1 1,-1 0 0,-1 0-1,1 0 1,-1 0-1,-2 6 1,2-8 39,0-1 1,-1 1-1,0-1 1,0 0-1,0 1 1,0-1 0,0 0-1,0 0 1,-1-1-1,0 1 1,1 0-1,-1-1 1,0 0-1,0 1 1,-1-1-1,1-1 1,0 1-1,-1 0 1,1-1-1,-1 1 1,1-1-1,-1 0 1,0 0-1,1-1 1,-1 1-1,0-1 1,-4 0-1,3 1-248,1-1 0,0 0-1,-1-1 1,1 1 0,-1-1-1,1 1 1,0-1 0,0-1-1,-1 1 1,1-1 0,0 1 0,0-1-1,0 0 1,-5-4 0,6 3-756,0 1 0,0-1 0,1 0 0,-1 0 0,1 0 0,0 0 0,0 0 0,0 0 0,0-1 1,-2-5-1,0-12-10267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5.1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27 267 11275,'0'0'13298,"-1"0"-13243,1 0 0,-1 0 0,1 0 0,-1 0 0,0-1 0,1 1 0,-1 0 0,0 0 0,1 1 1,-1-1-1,0 0 0,1 0 0,-1 0 0,1 0 0,-1 0 0,0 1 0,1-1 0,-1 0 0,1 1 0,-1-1 1,1 0-1,-1 1 0,1-1 0,-2 1 0,1 1-40,0-1-1,0 1 1,0 0 0,0-1 0,0 1 0,0 0-1,0 0 1,0 0 0,1-1 0,-1 1-1,1 0 1,0 0 0,-1 0 0,1 0 0,0 0-1,0 0 1,0 0 0,0 0 0,1 0 0,-1 0-1,0 0 1,1 0 0,0 0 0,1 3-1,-1-3-29,1-1 0,0 1 0,0-1 0,0 1 0,0-1 0,0 0 0,0 0 0,0 1-1,0-2 1,1 1 0,-1 0 0,0 0 0,1-1 0,-1 1 0,1-1 0,4 1 0,2-1-233,1 0 1,-1 0 0,1-1 0,-1 0-1,1-1 1,-1 0 0,1 0 0,-1-1 0,9-4-1,-14 5 248,0-1 0,0 1 0,0-1 0,-1 0 0,1 0 0,-1-1 0,0 1 0,0 0 0,0-1 0,2-4 0,-4 6 27,0 1 1,0-1-1,0 0 1,-1 0-1,1 0 1,-1 1-1,1-1 1,-1 0-1,1 0 1,-1 0 0,0 0-1,0 0 1,0 0-1,0 0 1,0 0-1,0 0 1,-1 0-1,1 1 1,-1-1-1,1 0 1,-1 0 0,0 0-1,0 0 1,1 1-1,-3-3 1,-11-4-224,28 10 562,3-3-347,-1 0 0,0-1 0,1-2 0,-1 1 0,-1-2-1,1 0 1,-1-1 0,1 0 0,21-13 0,-30 14-41,1 1 0,0-1 0,-1 0 0,0 0 0,0-1 0,-1 0 0,0 0 0,0-1 0,0 0 0,0 0 0,-1 0 0,-1-1 0,1 1 0,-1-1 0,0 0 0,-1 0 0,0-1 0,0 1 1,1-11-1,-3 18 13,-1 0 1,0 0-1,0 0 1,0 0 0,1 0-1,-1 0 1,0 0-1,0 0 1,0 0-1,0 0 1,-1 0 0,1 0-1,0 0 1,0 1-1,-1-1 1,1 0 0,0 0-1,-1 0 1,1 0-1,-1 0 1,1 1-1,-1-1 1,1 0 0,-1 0-1,0 1 1,1-1-1,-1 0 1,0 1 0,0-1-1,1 1 1,-1-1-1,0 1 1,0-1 0,0 1-1,0 0 1,1-1-1,-1 1 1,0 0-1,0 0 1,0-1 0,0 1-1,0 0 1,0 0-1,-1 0 1,-1 1 39,1-1 1,0 1-1,-1-1 1,1 1-1,0 0 0,0 0 1,0 0-1,0 0 1,0 0-1,0 0 1,0 0-1,0 1 0,0-1 1,0 1-1,1 0 1,-1-1-1,-2 4 0,-1 4 47,1-1 0,0 1 0,1 0 0,-1 0 0,2 1 0,-1-1-1,1 1 1,1-1 0,0 1 0,0-1 0,1 1 0,0 0 0,0 0-1,3 10 1,-1-8-432,0 0 0,1 0 0,0 0 0,1 0-1,1-1 1,-1 0 0,2 0 0,0 0 0,0 0 0,13 15 0,-18-25 49,-3-4-151,0-1-1,0 1 1,0-1-1,0 1 1,-1 0-1,1 0 1,-1 0-1,0 0 1,0 0 0,0 1-1,-4-3 1,-4-5-414,-25-21 642,27 24 847,0-1 0,0 0 0,0 0 1,1 0-1,0-1 0,1 0 0,0-1 0,0 0 0,-8-18 0,14 28-539,1 0 0,0-1 1,0 1-1,0-1 0,0 1 0,0-1 0,-1 1 1,1-1-1,0 1 0,0 0 0,0-1 1,0 1-1,0-1 0,0 1 0,1-1 1,-1 1-1,0-1 0,0 1 0,0-1 0,0 1 1,0 0-1,1-1 0,-1 1 0,0-1 1,0 1-1,1 0 0,-1-1 0,0 1 1,1 0-1,-1-1 0,0 1 0,1 0 1,-1-1-1,1 1 0,-1 0 0,1-1 0,22 1 594,28 14-1117,-48-12 575,62 16-4643,-30-14-2589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6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69 15919,'0'0'9994,"10"-5"-9370,33-16-490,-41 21-142,-1 0 1,1-1 0,-1 1-1,0 0 1,1-1 0,-1 1 0,1 0-1,-1 0 1,1 0 0,-1 1 0,1-1-1,-1 0 1,0 0 0,1 1-1,-1-1 1,1 1 0,-1-1 0,0 1-1,1 0 1,-1-1 0,0 1-1,0 0 1,0 0 0,1 0 0,-1 0-1,0 0 1,0 0 0,0 0-1,-1 0 1,1 0 0,0 1 0,0-1-1,-1 0 1,1 1 0,0-1 0,-1 0-1,0 1 1,1-1 0,-1 1-1,0-1 1,1 0 0,-1 1 0,0 2-1,1 6-56,0 1 0,0-1 0,-1 1 0,-1 11 0,-4 2 113,2 7 163,4-30-204,-1 0 1,1 0-1,0 0 1,-1 0 0,1-1-1,0 1 1,0 0 0,-1-1-1,1 1 1,0-1 0,0 1-1,0-1 1,0 1 0,0-1-1,0 1 1,0-1-1,0 0 1,0 1 0,0-1-1,0 0 1,0 0 0,0 0-1,0 0 1,0 0 0,0 0-1,0 0 1,0 0 0,0 0-1,0-1 1,2 0-1,5 0 54,0-1 0,-1-1 0,1 1-1,-1-1 1,1 0 0,-1-1 0,0 0-1,0 0 1,0-1 0,-1 0-1,0 0 1,12-12 0,-15 14-39,1 0 0,-1-1 0,0 0 0,0 0-1,0 0 1,0 0 0,-1 0 0,1-1 0,-1 1 0,0-1 0,-1 1 0,1-1 0,-1 0 0,0 0-1,0 0 1,0 0 0,-1 0 0,0 1 0,0-1 0,0 0 0,0 0 0,-2-7 0,2 12-33,-1-1-1,1 0 1,0 1 0,-1-1 0,1 0-1,0 1 1,-1-1 0,1 1 0,-1-1 0,1 1-1,-1-1 1,1 1 0,-1-1 0,0 1 0,1-1-1,-1 1 1,0 0 0,1-1 0,-1 1-1,0 0 1,1-1 0,-1 1 0,0 0 0,1 0-1,-1 0 1,0 0 0,0 0 0,1 0 0,-1 0-1,0 0 1,0 0 0,1 0 0,-1 0-1,0 0 1,1 0 0,-1 1 0,0-1 0,0 1-1,0-1 2,0 0 1,-1 1-1,1-1 0,0 1 0,0 0 0,0-1 0,0 1 0,0 0 0,0 0 0,0 0 0,0-1 0,1 1 1,-1 0-1,0 0 0,0 0 0,1 0 0,-1 0 0,0 1 0,1-1 0,0 0 0,-1 0 0,0 2 0,1-2 18,0 0-1,0 0 0,0 1 0,0-1 0,0 0 0,0 0 0,0 0 0,0 0 0,1 0 1,-1 0-1,0 0 0,1 0 0,-1 0 0,1 0 0,-1 0 0,1-1 0,-1 1 0,1 0 1,0 0-1,-1 0 0,1 0 0,0-1 0,0 1 0,-1 0 0,1-1 0,0 1 0,0-1 0,0 1 1,0-1-1,0 1 0,2 0 0,1 0 22,0-1 1,0 1-1,0 0 1,1-1-1,-1 0 0,0 0 1,0-1-1,8 0 1,0-2-133,0 0 1,0 0 0,-1-1-1,1 0 1,17-10 0,-25 12-41,-1 0 48,0 1 0,0-1 0,0 0 1,0 0-1,-1 0 0,1 0 0,-1 0 0,1 0 0,-1-1 0,0 1 1,0-1-1,0 0 0,0 1 0,0-1 0,0 0 0,-1 0 1,2-4-1,-5 7 28,0 0 0,0 0 0,1 0 0,-1 1 0,0-1 0,0 1 0,1-1 0,-1 1 0,0 0 0,1 0 0,-1 0 0,1 0 0,-3 2 0,0 0 115,0 1 0,1 0 0,-1 0-1,1 0 1,0 1 0,0-1 0,1 1 0,-1 0-1,1 0 1,0 0 0,0 0 0,1 0 0,-2 9-1,4-13-82,1-1 0,0 0-1,0-1 1,0 1 0,0 0-1,0-1 1,0 1 0,0-1-1,0 1 1,0-1-1,0 0 1,0 0 0,-1 0-1,1 0 1,2-2 0,-3 2 28,0-1 0,0 0 0,0 0 0,0 0 0,0 1 0,-1-1 0,1 0 0,0 0 0,-1 0 0,0 0 0,1 0 0,-1-1 0,0 1 1,0 0-1,0 0 0,0 0 0,-1 0 0,1 0 0,-1 0 0,1 0 0,-1 0 0,1 0 0,-1 0 0,0 0 0,0 1 0,0-1 0,0 0 1,0 0-1,-1 1 0,1-1 0,0 1 0,-1-1 0,1 1 0,-1-1 0,-2 0 0,3 1 6,1 1-1,0-1 1,-1 1 0,1-1 0,-1 1-1,1 0 1,-1-1 0,1 1-1,-1 0 1,1-1 0,-1 1 0,1 0-1,-1 0 1,0 0 0,1 0-1,-1-1 1,1 1 0,-1 0 0,1 0-1,-1 0 1,0 0 0,1 0-1,-1 0 1,1 0 0,-1 1 0,0-1-1,1 0 1,-1 0 0,0 1-1,-15 16-116,-8 42 698,15-34 859,8-23-1388,1 0-1,-1 0 1,1 1 0,-1-1-1,1 0 1,0 0-1,0 0 1,0 0-1,0 1 1,0-1 0,0 0-1,1 0 1,-1 0-1,1 0 1,0 0-1,-1 0 1,1 0 0,2 4-1,4 19 181,-4-24-198,-1 0 0,1 0 0,0-1 0,0 1 0,-1-1 0,1 1 0,0-1-1,0 0 1,0 0 0,0 0 0,-1 0 0,1-1 0,5-1 0,7-6-25,-1-2 0,0 0-1,20-18 1,-25 19-6,1 1 1,-1 0-1,1 1 0,1 0 0,-1 0 1,1 1-1,0 1 0,13-5 0,-23 9-14,-1 1-1,1 0 0,-1 0 1,1 0-1,-1 0 0,1 0 1,-1 0-1,1-1 0,-1 1 1,1 0-1,-1 1 0,1-1 1,-1 0-1,1 0 0,-1 0 1,1 0-1,-1 0 0,1 0 1,-1 1-1,1-1 0,-1 0 1,1 0-1,-1 1 0,0-1 1,1 0-1,-1 1 0,1-1 1,-1 0-1,0 1 0,1-1 1,-1 1-1,0-1 0,0 0 1,1 1-1,-1-1 0,0 1 1,1 24-109,-16 24 132,7-34 1151,17-28-878,16-31-201,-24 40-65,0 0 1,0 0-1,-1-1 0,1 1 1,-1 0-1,0-1 0,0 1 1,0 0-1,-2-7 0,0-13 434,44 25-3533,32 3-6786,-48-4 2985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7.8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7 18065,'-1'0'146,"0"-1"-1,0 0 1,-1 0-1,1 1 1,0-1-1,-1 1 1,1-1 0,0 1-1,-1 0 1,1-1-1,-1 1 1,1 0-1,0 0 1,-1 0 0,1 0-1,-1 0 1,1 0-1,-1 0 1,1 1-1,0-1 1,-1 0-1,1 1 1,-3 0 0,2 1 25,0 0 0,1-1 0,-1 1 1,0 0-1,0 0 0,1 0 0,-1 0 1,1 0-1,0 0 0,0 0 0,0 1 1,-2 3-1,-1 9 355,0 1 0,0-1 0,-1 26 0,3-27-252,-55 361 1979,56-342-1830,7-42 329,9-54-85,-12 15-499,-3 32-255,1 1 1,1-1-1,0 0 0,6-18 0,-6 28 48,0 0 0,0 1-1,1-1 1,0 1 0,1 0 0,-1-1 0,1 1-1,0 1 1,0-1 0,0 1 0,1-1-1,-1 1 1,1 1 0,9-6 0,2-1 13,-9 6 58,0 0-1,-1-1 1,1 1-1,-1-1 1,9-10-1,-12 12-23,-1 0-1,0-1 1,0 1 0,0-1-1,-1 1 1,1-1-1,-1 0 1,0 0 0,0 0-1,0 0 1,0 1 0,-1-1-1,1 0 1,-1-7-1,0 10-268,-3 3-53,0 1 309,1-1 0,-1 1 1,1-1-1,0 1 0,0 0 1,0 0-1,0 0 1,1 0-1,-1 0 0,1 0 1,-1 0-1,1 1 0,0 2 1,-2 18-12,1-1 1,1 0 0,3 40-1,1-2 377,-3-61-344,0 0 0,0 0 0,0 1 0,1-1 0,-1 0 0,0 0 0,0 1 0,1-1 0,-1 0 1,0 0-1,0 0 0,1 0 0,-1 1 0,0-1 0,1 0 0,-1 0 0,0 0 0,1 0 0,-1 0 0,0 0 0,1 0 1,-1 0-1,0 0 0,1 0 0,-1 0 0,0 0 0,1 0 0,-1 0 0,0 0 0,0 0 0,1 0 0,-1-1 0,0 1 1,1 0-1,-1 0 0,0 0 0,0 0 0,1-1 0,-1 1 0,0 0 0,1-1 0,12-6 237,-1-14-21,-8 16-472,1 13-15,1 5 242,-6-12 20,1-1-1,-1 1 1,0 0-1,1 0 0,-1 0 1,1 0-1,-1 0 1,1-1-1,-1 1 1,1 0-1,0 0 1,-1-1-1,1 1 1,0 0-1,-1-1 1,1 1-1,0-1 1,0 1-1,0-1 1,-1 1-1,1-1 1,0 1-1,0-1 1,0 0-1,0 0 0,0 1 1,0-1-1,0 0 1,2 0-1,18-19 299,0-1-441,-16 16 148,-1 0 0,0 0 1,0-1-1,-1 1 0,1-1 0,-1 0 0,0 0 1,0 0-1,2-5 0,-5 9-13,1 0-1,-1 0 1,1 0-1,-1 0 1,1 0 0,-1 0-1,0 0 1,1 0 0,-1 0-1,0 0 1,0 0 0,0 0-1,0 0 1,0 0 0,0-1-1,0 1 1,0 0-1,0 0 1,-1 0 0,1 0-1,0 0 1,-1 0 0,1 0-1,-1 0 1,1 0 0,-1 0-1,1 1 1,-1-1 0,1 0-1,-1 0 1,0 0-1,0 1 1,1-1 0,-1 0-1,0 1 1,0-1 0,0 0-1,0 1 1,0-1 0,0 1-1,0 0 1,0-1 0,0 1-1,0 0 1,0 0-1,0-1 1,0 1 0,0 0-1,0 0 1,0 0 0,0 0-1,0 0 1,0 1 0,-2-1-1,1 0-4,0 1 0,-1-1 0,1 1 0,-1 0 0,1-1 0,0 1 0,0 0 0,-1 1 0,1-1 0,0 0 0,0 0 0,0 1 0,0 0 0,0-1 0,1 1 0,-1 0 0,0 0 0,1 0 0,-1 0 0,1 0 0,0 0 1,0 0-1,0 0 0,0 0 0,0 1 0,0-1 0,0 4 0,0-4 21,0 0 0,1 0 0,-1 0 0,1 0 1,0 0-1,0 0 0,0 0 0,0 0 0,0 0 1,0 0-1,0 0 0,1 0 0,-1 0 0,1 0 0,-1 0 1,1 0-1,0 0 0,0 0 0,0 0 0,0 0 1,0-1-1,0 1 0,1-1 0,-1 1 0,0 0 1,1-1-1,-1 0 0,1 1 0,0-1 0,-1 0 1,1 0-1,0 0 0,0 0 0,2 1 0,43 6-1418,-31-7-2563,0-1-4286,-8 0-424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8.2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18417,'0'-2'6246,"2"5"-6214,9 4-320,0 1-2947,2-3-2723,1 1-6886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14734,'0'0'2899,"-5"14"-2259,-7 24-31,2 2-1,1-1 1,2 1 0,-3 77-1,10-75-370,-1-5 443,2 0-1,9 66 1,-5-164 899,-4 41-1573,0 13-69,-1 1 0,1 0 0,-1-1-1,0 1 1,-1-1 0,0 1 0,0 0 0,0-1 0,-1 1 0,1 0-1,-2 0 1,-5-11 0,5 19-1107,2 11 825,1-10 323,0-1 1,0 0 0,0 1-1,1-1 1,-1 0 0,1 1-1,0-1 1,-1 0 0,1 0-1,0 0 1,1 0 0,0 3-1,5 0 50,0-1-1,0 0 1,0 0 0,1 0-1,0-1 1,-1 0-1,1-1 1,0 0-1,0 0 1,0 0 0,0-1-1,1 0 1,-1-1-1,0 0 1,0 0-1,0-1 1,1 0-1,-1 0 1,15-6 0,-19 6 43,-1-1 1,0-1 0,0 1 0,0 0 0,0-1-1,0 0 1,-1 1 0,1-1 0,-1 0 0,1 0-1,-1-1 1,0 1 0,0 0 0,-1-1 0,1 1-1,-1-1 1,2-4 0,-2 3-179,1 0-1,-1 0 0,0 0 1,-1-1-1,1 1 1,-1 0-1,0-1 1,0 1-1,0 0 1,-1 0-1,0 0 0,-1-6 1,1 10 79,1 1-1,-1-1 1,1 1 0,-1-1 0,1 0-1,-1 1 1,1-1 0,-1 1 0,1 0-1,-1-1 1,0 1 0,1 0-1,-1-1 1,0 1 0,1 0 0,-1-1-1,0 1 1,1 0 0,-1 0 0,0 0-1,0 0 1,1 0 0,-1 0 0,0 0-1,1 0 1,-1 0 0,0 0 0,0 0-1,1 0 1,-1 1 0,0-1 0,1 0-1,-1 0 1,0 1 0,1-1 0,-1 0-1,0 1 1,1-1 0,-1 1-1,1-1 1,-1 1 0,1-1 0,-1 1-1,1-1 1,-1 1 0,1 0 0,-2 1 15,0-1 0,0 1 0,0 0 1,0-1-1,1 1 0,-1 0 0,1 0 1,-1 0-1,1 0 0,0 0 0,0 1 1,0-1-1,0 0 0,-1 4 775,17 38-870,-10-25 201,-4-9 63,2 0 0,-1-1 1,1 1-1,1-1 0,5 12 1,-8-20-136,0 0-1,0 1 1,-1-1 0,1 0 0,0 0-1,0 0 1,0 0 0,0 0 0,0 0 0,1 0-1,-1 0 1,0 0 0,0-1 0,1 1 0,-1-1-1,0 1 1,1 0 0,-1-1 0,0 0-1,1 1 1,-1-1 0,1 0 0,-1 0 0,1 0-1,-1 0 1,0 0 0,1 0 0,-1 0 0,1-1-1,-1 1 1,1 0 0,-1-1 0,0 1-1,1-1 1,-1 1 0,0-1 0,0 0 0,1 0-1,-1 1 1,0-1 0,0 0 0,0 0 0,2-2-1,9-8 52,0 0 0,-1-1-1,0 0 1,-1-1-1,0 0 1,-1-1 0,0 0-1,-1 0 1,10-28-1,-23 58-192,0 1 0,0 0 0,2 0 0,0 1 0,1-1 0,1 1 0,1 25-1,1-42 129,0 1-1,-1-1 0,1 0 0,0 0 0,0 0 0,0 0 0,0 0 1,0 0-1,0-1 0,1 1 0,-1 0 0,0-1 0,0 1 1,1 0-1,-1-1 0,0 1 0,0-1 0,1 0 0,-1 1 0,1-1 1,-1 0-1,0 0 0,1 0 0,-1 0 0,0 0 0,1 0 0,-1-1 1,3 1-1,41-9 314,-29 3-324,-1-1 0,-1 0 0,22-15 0,-24 14-428,0 1 1,0 0 0,0 1-1,1 0 1,24-7-1,-36 12 405,0 1 0,-1 0 0,1 0-1,0 0 1,0-1 0,-1 1-1,1 0 1,0 0 0,-1 0-1,1 0 1,0 1 0,0-1-1,-1 0 1,1 0 0,0 0 0,-1 1-1,1-1 1,0 0 0,-1 0-1,1 1 1,0-1 0,-1 1-1,1-1 1,-1 1 0,1-1-1,0 1 1,-1-1 0,0 1 0,1-1-1,-1 1 1,1 0 0,5 26 164,3 5 606,-9-31-724,1 0 0,0 0-1,0 0 1,0-1 0,0 1 0,0 0-1,0-1 1,0 1 0,0-1 0,1 1-1,-1-1 1,0 1 0,0-1 0,0 0 0,0 1-1,1-1 1,-1 0 0,0 0 0,0 0-1,1 0 1,-1 0 0,0 0 0,0 0 0,1-1-1,-1 1 1,0 0 0,0-1 0,2 0-1,42-19 110,-8 3-2873,-32 16 1871,-1 0 0,1 0 0,-1 0 0,1 0 0,0 0 1,0 1-1,4 0 0,-7 1 588,0-1 0,-1 1 0,1 0 0,0 0 0,-1 0 0,1 0-1,-1 0 1,0 0 0,1 0 0,-1 0 0,0 0 0,0 1 0,1-1 0,-1 0 0,0 1 0,0-1 0,-1 1 0,1 0 0,0-1 0,0 1 0,-1-1-1,1 1 1,-1 0 0,0 0 0,1-1 0,-1 1 0,0 3 0,5 12-104,4-2-924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29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145 164 16047,'0'0'4570,"-9"2"-3465,0 1-878,0 1 0,1 0 0,-1 1 0,1 0 0,0 0 0,0 0 0,1 1 0,0 0 0,0 1 0,0 0 0,1 0 0,0 0 0,0 1 0,1 0 0,0 0 0,-7 14 1,11-19-159,-1-1 0,1 1 1,0-1-1,0 1 1,1-1-1,-1 1 1,0 0-1,1 0 1,0-1-1,0 1 1,0 0-1,0-1 1,0 1-1,0 0 0,1 3 1,0-5-47,0 1 0,0-1 0,0 0 0,0 0-1,0 1 1,0-1 0,0 0 0,1 0 0,-1 0 0,0-1 0,0 1 0,1 0 0,-1 0 0,1-1-1,-1 1 1,1-1 0,-1 1 0,1-1 0,-1 1 0,1-1 0,-1 0 0,1 0 0,0 0-1,-1 0 1,1 0 0,1 0 0,7-1-3,0-1 0,0 0 0,0 0 0,-1 0-1,1-1 1,-1-1 0,0 0 0,0 0 0,0-1 0,0 0 0,-1 0-1,0-1 1,0 0 0,0 0 0,12-14 0,-7 6 1,0-1 1,-1 0 0,-1-1 0,0 0-1,-2-1 1,1 0 0,8-23-1,-16 33-65,0 1 0,0 0 1,0-1-1,-1 1 0,0-1 0,-1 1 0,1-1 0,-1 1 0,-1-1 0,-1-11 0,2 16 30,-1 0 0,1 0 0,-1 0 0,0 0 0,0 1 0,0-1 0,0 0 0,0 1-1,0-1 1,0 0 0,0 1 0,-1-1 0,1 1 0,0 0 0,-1-1 0,0 1 0,1 0 0,-1 0 0,0 0 0,1 0 0,-1 0-1,0 1 1,0-1 0,0 0 0,0 1 0,0-1 0,0 1 0,0 0 0,0 0 0,1 0 0,-1 0 0,0 0 0,0 0-1,0 0 1,0 1 0,0-1 0,0 0 0,0 1 0,-2 1 0,1-1-12,0 1 0,-1-1 0,1 1 0,0 0 1,0 0-1,0 1 0,0-1 0,1 1 0,-1-1 0,1 1 0,-1 0 0,1 0 0,0 0 1,0 0-1,0 0 0,1 0 0,-1 1 0,1-1 0,0 1 0,0-1 0,0 1 0,0-1 1,0 8-1,-1 0-95,0 0 1,1 0 0,1 1 0,0-1 0,0 0-1,4 19 1,-3-27 94,-1-1 0,1 0-1,0 0 1,0 0 0,0 0-1,1 0 1,-1 0-1,0 0 1,1 0 0,-1 0-1,1 0 1,0-1 0,-1 1-1,1-1 1,0 1 0,0-1-1,0 0 1,0 1 0,0-1-1,0 0 1,1 0 0,-1-1-1,0 1 1,0 0 0,1-1-1,-1 0 1,0 1-1,1-1 1,-1 0 0,4 0-1,-3 0-41,1 0 0,0-1 0,-1 1 0,1-1 0,-1 1 1,1-1-1,0 0 0,-1 0 0,0-1 0,1 1 0,-1-1 0,0 0 0,0 0 0,0 0 0,0 0 0,0 0 0,0-1 0,4-5 0,-3 3 68,-1 0 1,1-1 0,-1 1-1,-1-1 1,1 0 0,-1 0-1,2-9 1,-6 50 258,1-22-14,0 0 0,1 0 0,0 0 0,1-1 1,4 20-1,-4-30-221,1 1 1,0-1-1,0 0 1,0 1-1,0-1 1,0 0 0,0 0-1,1 0 1,-1-1-1,0 1 1,1 0 0,0-1-1,-1 0 1,1 0-1,0 0 1,0 0-1,-1 0 1,1 0 0,0 0-1,0-1 1,0 0-1,0 0 1,5 0 0,7 1-200,1-1 1,-1 0 0,20-4 0,-28 2 38,0-1 1,0 1 0,0-1-1,-1-1 1,1 1 0,-1-1-1,10-9 1,1 1 216,-17 12-70,0 0 0,0 0 0,0 0 0,0 0 1,1 0-1,-1 0 0,0-1 0,0 1 0,0 0 1,0 0-1,0 0 0,0 0 0,0 0 0,1 0 1,-1 0-1,0 0 0,0 0 0,0 0 0,0 0 1,0 0-1,0 0 0,1-1 0,-1 1 1,0 0-1,0 0 0,0 0 0,0 0 0,0 0 1,1 1-1,-1-1 0,0 0 0,0 0 0,0 0 1,0 0-1,0 0 0,1 0 0,-1 0 0,0 0 1,0 0-1,0 0 0,0 0 0,0 0 0,0 0 1,1 0-1,-1 1 0,0-1 0,0 0 0,0 0 1,0 0-1,0 0 0,0 0 0,0 0 0,0 1 1,0-1-1,0 0 0,0 0 0,0 0 0,2 6 51,-1 0-1,1 0 0,0 0 1,1-1-1,-1 1 0,1-1 0,0 0 1,0 0-1,1 0 0,7 9 0,15 25-1482,-16-19 1111,-2 2 0,0-1 0,8 41-1,-14-50 312,0 0 0,0 1 0,-1-1 0,-1 1 0,0 0-1,-1-1 1,0 1 0,-5 18 0,4-27 183,1 1 0,-1-1 0,0 1 1,0-1-1,-1 0 0,1 0 0,-1 0 0,0 0 0,0 0 1,0-1-1,-1 1 0,1-1 0,-1 0 0,0 0 1,0 0-1,0-1 0,0 1 0,0-1 0,-1 0 0,1 0 1,-1-1-1,1 1 0,-1-1 0,0 0 0,1 0 0,-1 0 1,-6-1-1,10 0-165,0-1 1,1 1 0,-1-1-1,0 1 1,1-1 0,-1 1-1,1-1 1,-1 0 0,1 1-1,-1-1 1,1 0 0,-1 0-1,1 1 1,0-1 0,-1 0-1,1 0 1,0 1 0,0-1-1,0 0 1,0 0-1,-1 0 1,1 0 0,0 1-1,0-1 1,1-1 0,-1-31 141,0 24-96,0-5-53,1-1 0,0 1 0,1 0 1,0 0-1,1 0 0,0 0 0,2 1 1,-1-1-1,2 1 0,8-16 1,-10 22-143,1 1 1,-1 0 0,1 0 0,0 0 0,1 0-1,-1 1 1,1 0 0,0 0 0,0 1-1,1 0 1,-1 0 0,1 0 0,0 1 0,0 0-1,1 0 1,-1 0 0,0 1 0,1 1-1,-1-1 1,14 0 0,20-1-3747,0 0-3053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30.8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166 53 12588,'0'0'11632,"-10"-6"-10831,-33-18-497,41 23-304,0 1-1,0-1 1,0 1 0,0-1-1,0 1 1,0 0-1,0 0 1,0 0 0,-1 0-1,1 0 1,0 0-1,0 0 1,0 1 0,0-1-1,0 1 1,0 0-1,0-1 1,0 1 0,0 0-1,1 0 1,-1 0-1,0 0 1,0 1 0,1-1-1,-4 3 1,0 2-14,-1 1 0,1-1 0,0 1 0,-6 11 0,9-14 14,-2 1 8,1 0-1,0 0 1,1 1-1,-1-1 1,1 1-1,0-1 1,1 1-1,-1 0 0,1 0 1,0 0-1,1-1 1,-1 1-1,1 0 1,1 9-1,0-14 0,-1 1-1,1-1 1,0 0 0,0 0-1,0 0 1,0 0-1,0 0 1,0 0 0,0 0-1,0-1 1,0 1-1,0 0 1,1-1-1,-1 1 1,0 0 0,0-1-1,1 0 1,-1 1-1,0-1 1,1 0 0,-1 1-1,0-1 1,1 0-1,-1 0 1,1 0-1,-1 0 1,0-1 0,1 1-1,-1 0 1,0-1-1,2 0 1,45-11 322,-31 3-307,-1-1 0,-1-1 0,0 0 0,0-1 1,-1-1-1,-1 0 0,0-1 0,-1 0 1,0-1-1,-1 0 0,11-20 0,-23 35-30,1 0 0,0 0-1,0 0 1,0 0-1,0 0 1,0 0 0,-1-1-1,1 1 1,0 0 0,0 0-1,0 0 1,0 0-1,0 0 1,-1 0 0,1 0-1,0 0 1,0 0 0,0 0-1,0-1 1,0 1-1,0 0 1,0 0 0,-1 0-1,1 0 1,0 0-1,0 0 1,0-1 0,0 1-1,0 0 1,0 0 0,0 0-1,0 0 1,0-1-1,0 1 1,0 0 0,0 0-1,0 0 1,0 0-1,0 0 1,0-1 0,0 1-1,0 0 1,0 0 0,0 0-1,0 0 1,0 0-1,0-1 1,1 1 0,-13 8-67,4 1 57,0 1 0,1 0 0,0 0 1,-10 20-1,14-24 4,0 0-1,0 0 1,1 0 0,0 1 0,0-1-1,1 1 1,-1-1 0,1 1 0,1 0-1,-1 8 1,2-14 19,0 0 1,-1 0-1,1-1 0,0 1 1,-1-1-1,1 1 0,0 0 0,0-1 1,-1 0-1,1 1 0,0-1 1,0 1-1,0-1 0,0 0 1,0 0-1,0 1 0,-1-1 0,1 0 1,0 0-1,0 0 0,0 0 1,0 0-1,0 0 0,0 0 0,0 0 1,0-1-1,0 1 0,0 0 1,-1 0-1,1-1 0,2 0 1,31-10-139,-21 4-855,0-1-1,-1 0 1,15-13-1,10-18-8974,-23 18-788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31.2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0 11691,'0'0'12524,"-4"14"-12268,-5 23 397,2 1-1,1 0 1,-1 69 0,7-106-641,0 0 0,-1-1 0,1 1 0,0 0 1,1 0-1,-1 0 0,0 0 0,0 0 1,0 0-1,0 0 0,1 0 0,-1 0 0,0 0 1,1-1-1,-1 1 0,1 0 0,-1 0 0,1 0 1,-1-1-1,1 1 0,0 0 0,-1-1 1,1 1-1,0 0 0,0-1 0,-1 1 0,1-1 1,1 1-1,0-1-11,0 1 1,0-1-1,0 0 0,-1 0 0,1 0 1,0 0-1,0 0 0,0 0 1,0-1-1,0 1 0,0-1 1,3-1-1,55-31-1632,-56 31 1246,-1-1 184,0 1 1,0 0-1,0 0 0,0 0 0,0 0 0,1 1 0,-1-1 0,1 1 0,-1 0 0,1 0 0,7-1 1,-11 2 153,1 0 0,0 1 0,-1-1 1,1 0-1,-1 0 0,1 1 0,0-1 1,-1 0-1,1 1 0,-1-1 1,1 1-1,-1-1 0,1 1 0,-1-1 1,0 1-1,1-1 0,-1 1 0,1-1 1,-1 1-1,0-1 0,0 1 1,1 0-1,-1 0 0,4 29 590,-4-25-257,-1 0 0,1 0 1,-1 0-1,0-1 0,-1 1 1,1 0-1,-1-1 0,0 1 0,0-1 1,0 0-1,-1 1 0,1-1 1,-1 0-1,-6 6 0,8-8-177,-1 0 0,-1 0-1,1 0 1,0 0 0,0-1-1,-1 1 1,1-1 0,-1 1-1,1-1 1,-1 0-1,0 0 1,0 0 0,1 0-1,-1 0 1,0-1 0,0 1-1,0-1 1,0 0 0,1 0-1,-1 0 1,0 0 0,0-1-1,0 1 1,0-1 0,0 1-1,-4-3 1,4 1-407,-1 0 0,1-1 0,0 1 0,0-1 0,0 0 0,0 0 0,0 0 1,-4-6-1,-1-5-3282,5 3-3323,3 6-961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31.7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11018,'0'0'6914,"11"-3"-5751,32-4 302,0 2-1,57-1 1,-98 6-1454,-1 0 1,1 0-1,0-1 0,-1 1 1,1 0-1,0 0 1,-1 1-1,1-1 0,-1 0 1,1 1-1,0-1 1,-1 0-1,1 1 0,-1 0 1,1-1-1,-1 1 0,0 0 1,1 0-1,-1 0 1,0 0-1,1 0 0,-1 0 1,0 0-1,0 0 1,0 1-1,0-1 0,0 0 1,0 1-1,0-1 1,-1 0-1,1 1 0,0-1 1,-1 1-1,1 0 0,-1-1 1,0 1-1,1-1 1,-1 1-1,0 0 0,0-1 1,0 1-1,-1 3 1,0 0 46,0 0 0,-1 0 1,1 0-1,-1 0 1,0 0-1,-1 0 1,1 0-1,-1-1 0,0 1 1,0-1-1,-1 0 1,-3 4-1,-14 11 131,16-17-161,1 1 0,0 1-1,0-1 1,0 1-1,0-1 1,0 1-1,1 0 1,0 0-1,0 1 1,0-1-1,0 1 1,1 0-1,-1-1 1,1 1-1,-1 5 1,3-9-40,0 0 1,1 0-1,-1 0 0,1 0 0,-1 0 1,1 0-1,-1 0 0,1-1 0,-1 1 1,1 0-1,0 0 0,-1-1 0,1 1 1,0 0-1,0-1 0,0 1 1,-1-1-1,1 1 0,0-1 0,0 1 1,0-1-1,0 0 0,0 1 0,0-1 1,0 0-1,0 0 0,0 0 0,0 0 1,0 0-1,1 0 0,40 2-1125,-34-3 572,12 2-1730,-1-2-1,34-5 1,-4-9-3775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32.1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26 13485,'0'0'8312,"-8"-5"-6214,7 5-2084,-2-3 24,1 1 0,-1 0 0,-1 0 0,1 1 0,0-1 0,0 0 0,-1 1 0,1 0 0,-1 0 0,1 0 0,-1 0 0,1 1 0,-1-1 0,1 1 0,-1 0 0,0 0 0,1 0 0,-1 0 0,0 1 0,1 0 0,-1 0 0,1-1 0,-1 2 0,1-1 0,0 0 0,-1 1 0,-3 2 0,1 0-34,0 1 0,1-1 0,-1 1 0,1 0 0,0 0 0,0 1 0,0 0 0,1 0 0,0 0 0,0 0 0,1 0 0,0 1 0,0 0 0,0-1 0,1 1 0,0 0 0,0 1 0,1-1 0,0 0 0,0 0 0,1 0 0,-1 1 0,3 10 0,-2-16 14,1 0 1,0 0-1,0 0 1,0 0-1,0 0 0,1 0 1,-1 0-1,1 0 1,-1-1-1,1 1 0,-1 0 1,1-1-1,0 1 1,0-1-1,0 0 0,0 0 1,0 0-1,0 0 1,0 0-1,0 0 0,0 0 1,0 0-1,1-1 1,-1 0-1,0 1 0,0-1 1,1 0-1,-1 0 1,4 0-1,-1 0 65,1 0-1,-1 0 1,1-1-1,-1 1 1,1-1-1,-1 0 1,0-1 0,1 0-1,-1 1 1,0-2-1,7-3 1,-6 2 51,0 0-1,0-1 1,0 0 0,-1 0 0,0-1-1,0 1 1,0-1 0,-1 0 0,0-1-1,0 1 1,0-1 0,-1 1 0,0-1-1,-1 0 1,1 0 0,-1-1 0,2-11-1,-5 17-148,1 1-1,-1 0 1,1-1-1,-1 1 1,1 0-1,-1 0 1,0-1-1,0 1 1,0 0-1,0 0 1,0 0-1,0 0 1,0 0-1,0 0 1,0 0-1,0 0 1,0 1-1,0-1 1,-1 0-1,1 1 1,0-1-1,-1 1 1,1-1-1,0 1 1,-1-1-1,1 1 1,-1 0-1,1 0 1,-3 0-1,-49-3-2456,48 3 1827,2 0 178,0 0-1,0 0 0,0 0 1,-1 0-1,1 1 1,0-1-1,0 1 0,0 0 1,0 0-1,0 0 0,0 1 1,1-1-1,-1 1 0,0-1 1,0 1-1,1 0 0,0 0 1,-1 0-1,-3 4 1,-4 9-5400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32.5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19090,'0'0'5766,"5"69"-5158,-5-42-224,0 0-223,0-3-161,6 0 32,-2-6-769,-1-2-1249,7-7-1505,-3-5-961,3-4-2947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32.8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 6 15951,'0'0'7682,"-9"1"-7420,3-1-242,1 1 0,-1 0 0,1 1 1,-1-1-1,1 1 0,0 0 0,0 0 1,0 0-1,0 1 0,0 0 0,0 0 1,1 0-1,-1 1 0,1-1 0,0 1 1,0 0-1,1 0 0,-1 1 0,1-1 1,0 1-1,0 0 0,0-1 0,0 1 1,1 1-1,0-1 0,0 0 0,1 0 1,-3 9-1,4-10 16,-1-1 0,1 1 0,-1-1-1,1 0 1,0 1 0,0-1 0,0 1 0,1-1 0,-1 1 0,1-1 0,0 0 0,0 1-1,0-1 1,0 0 0,0 0 0,1 0 0,0 0 0,-1 0 0,1 0 0,0 0 0,4 3 0,-2-3 89,0-1 0,1 1 1,-1-1-1,1 0 1,0 0-1,0 0 1,0-1-1,0 0 1,0 0-1,0 0 1,0-1-1,0 1 1,10-2-1,-1 1 40,-1-1 0,0 0-1,0-1 1,0 0 0,0-1-1,0-1 1,-1 0 0,1-1-1,-1 0 1,0-1 0,-1 0 0,1-1-1,-1 0 1,0-1 0,-1 0-1,0-1 1,0 0 0,-1 0-1,16-22 1,-24 30-145,0-1 1,1 1-1,-1-1 0,0 0 1,0 0-1,0 0 1,0 1-1,-1-1 0,1 0 1,0 0-1,-1 0 0,0 0 1,1 0-1,-1 0 1,0 0-1,0 0 0,0-1 1,0 1-1,0 0 0,-1 0 1,1 0-1,0 0 0,-1 0 1,-1-2-1,0 2-17,1 0-1,-1 0 0,0 0 1,0 0-1,-1 0 0,1 0 1,0 1-1,-1-1 0,1 1 1,-1 0-1,1 0 0,-1 0 1,1 0-1,-1 0 0,-4 0 1,-10-2-303,0 0 1,0 2 0,-1 0-1,-25 3 1,29-1-531,0 1-1,1 1 1,-1 0 0,-17 7 0,-22 13-5424,15-1-3200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43.9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13068,'0'0'1399,"12"7"-1431,57 28 169,2-2 0,1-4 0,1-3 0,2-3 0,104 18 0,-74-21 304,-1 5-1,-1 4 0,-2 4 1,-1 5-1,161 86 1,48 29-78,-196-103 28,-3 6 1,125 84-1,-226-134-383,49 37 41,1-3-1,2-3 1,131 59 0,278 101 426,-384-163-425,-58-24-22,-1 0 0,40 23-1,-66-32-42,0 1-1,1-1 0,-1 1 0,0-1 0,0 1 0,0-1 0,0 1 0,-1 0 0,1 0 0,0-1 0,-1 1 0,1 0 0,-1 0 0,1 0 0,-1 0 0,0 2 0,-4 18-6135,-7-16-3959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51.2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5 712 4837,'0'0'7254,"-4"0"-6964,4 0-190,65-10-52,-1-3-1,-1-3 0,117-46 1,-103 34-35,444-185 46,-442 173 240,-2-3 0,138-102 0,-180 122-263,1 1 0,76-33 0,-44 22-107,-67 33-24,12-6 247,-9 5-3925,-14 0-1159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1:52.0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1 799 6598,'17'-1'1137,"-2"-3"-739,1-1-1,-1-1 1,0-1-1,-1 0 1,15-9-1,30-14 154,-54 27-530,711-318 86,-17-36-731,-688 351 709,-9 5-15,1 0 0,-1 0 0,1 0 0,-1 0 0,1-1 0,-1 1 1,0-1-1,1 0 0,-1 0 0,0 1 0,0-1 0,0-1 0,-1 1 0,1 0 0,2-5 0,-4 7-8,-1-1 0,1 1-1,-1-1 1,1 1 0,-1 0-1,0-1 1,1 1 0,-1 0-1,0-1 1,1 1 0,-1 0-1,0 0 1,1-1 0,-1 1-1,0 0 1,1 0-1,-1 0 1,0 0 0,1 0-1,-1 0 1,0 0 0,0 0-1,1 0 1,-1 1 0,0-1-1,1 0 1,-2 1 0,-23 3-59,-21 12 6,0 2 0,2 1-1,0 3 1,-65 44 0,58-36-58,-101 75-562,33-20-2040,63-50-531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15887,'-1'0'139,"1"0"1,-1 1-1,0-1 0,1 0 0,-1 0 1,1 0-1,-1 1 0,1-1 0,-1 0 1,1 1-1,-1-1 0,1 0 1,-1 1-1,1-1 0,-1 1 0,1-1 1,0 1-1,-1-1 0,1 1 0,0-1 1,-1 1-1,1-1 0,0 1 0,0-1 1,0 1-1,-1-1 0,1 1 1,0 0-1,0-1 0,0 1 0,0-1 1,0 1-1,0 0 0,0-1 0,0 1 1,0 1-62,0 0 0,0-1 0,0 1 1,1-1-1,-1 1 0,0-1 0,1 1 1,-1-1-1,1 0 0,-1 1 0,1-1 1,0 1-1,0-1 0,1 2 0,4 2 12,-1-1-1,1-1 1,-1 1 0,1-1-1,0 0 1,0-1-1,1 1 1,-1-1-1,1 0 1,9 1 0,73 9 296,-81-12-364,98 4 150,-75-4-380,1 0 1,0 3-1,0 0 1,-1 2-1,36 11 1,-65-16 163,-1 0 0,1 1 1,-1-1-1,0 0 0,1 1 1,-1 0-1,0-1 0,1 1 1,-1 0-1,0-1 0,0 1 1,0 0-1,0 0 0,0 0 1,0 0-1,0 0 0,0 0 0,0 1 1,0-1-1,0 0 0,-1 0 1,1 1-1,0 0 0,-1 0 40,0-1 0,-1 1 0,1-1 0,0 0 0,-1 1 0,1-1 0,0 0 0,-1 1 0,0-1 0,1 0 0,-1 0 0,0 0 0,0 1 0,0-1 0,0 0 0,1 0 0,-2 0 0,-1 1 0,-8 7 198,0-1 0,-1-1 0,-20 11 0,25-15-160,-119 58 1604,46-23 311,-104 67-1,166-89-2285,14-12-2211,11-10-3177,10-13-4568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1.0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1 12940,'0'0'-251,"-2"9"-58,2-7 304,-1 3 34,0 0-1,0 0 1,1 0 0,-1 0-1,1 1 1,0-1-1,1 0 1,-1 0 0,1 0-1,0 0 1,0 0 0,0 0-1,1 0 1,0-1-1,0 1 1,0 0 0,1-1-1,3 6 1,13 11 132,0 0 1,2-2-1,0 0 1,1-1-1,37 23 1,131 61-113,-39-23 187,-107-53 205,402 243 1883,-317-183-1824,161 142-1,257 209 454,-291-240-689,-145-118-216,197 106-1,-253-154-40,-13-5 375,-1 1 1,41 37-1,-87-64-446,-20 1-5616,4-9-3694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4.2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9321,'0'0'197,"0"9"-213,0-6 36,-1 0 0,1 1-1,0-1 1,1 0 0,-1 0-1,1 1 1,-1-1-1,1 0 1,0 0 0,0 0-1,0 0 1,1 0 0,-1 0-1,1 0 1,-1 0 0,1 0-1,0-1 1,0 1 0,0-1-1,0 1 1,1-1 0,-1 0-1,1 0 1,4 3-1,27 17 221,0-2-1,1-2 0,74 28 0,122 24-202,-178-55 0,746 202 1682,-196-51-1117,556 166-553,-776-212-9,591 203 945,-138-26-277,-464-168-215,244 115-138,-171-62-133,66 53 2142,-401-180-1237,-106-53-1255,-2-1 4,0 1 1,0-1 0,0 0 0,0 0 0,0 0 0,0-1-1,0 1 1,0 0 0,1-1 0,-1 1 0,0-1-1,4 0 1,-5-5-3934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6.4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28 17457,'0'0'6689,"-7"11"-6636,0-1-50,1-1 1,0 1-1,1 0 0,0 1 1,1-1-1,0 1 1,1 0-1,0 0 0,0 0 1,-1 22-1,3-20-2,0-1 3,1-1 1,0 1-1,1 0 1,3 18-1,-4-29-2,0 1-1,0-1 0,1 0 1,-1 1-1,1-1 1,-1 1-1,1-1 0,-1 0 1,1 1-1,0-1 0,-1 0 1,1 0-1,0 0 0,0 0 1,0 0-1,0 1 0,0-2 1,0 1-1,1 0 1,-1 0-1,0 0 0,0 0 1,0-1-1,1 1 0,-1-1 1,1 1-1,-1-1 0,0 1 1,1-1-1,-1 0 0,1 0 1,-1 1-1,0-1 0,1 0 1,-1 0-1,1-1 1,-1 1-1,1 0 0,-1 0 1,1-1-1,-1 1 0,0-1 1,1 1-1,-1-1 0,3-1 1,3-2 28,-1 0-1,1-1 1,-1 0 0,1 0 0,-1-1 0,-1 1 0,1-1 0,-1 0 0,0-1 0,7-11-1,3-6 178,18-45 0,-25 52 18,-1-1 0,-1 0 1,-1 0-1,6-37 0,-43 191-465,28-117 255,2 1 1,0-1-1,1 0 0,1 1 1,1-1-1,1 0 0,5 26 1,-6-43-12,-1 0-1,1 0 1,0 0 0,0-1 0,0 1 0,1 0 0,-1 0 0,0-1-1,1 1 1,-1-1 0,1 1 0,-1-1 0,1 0 0,0 1-1,-1-1 1,1 0 0,0 0 0,0 0 0,0-1 0,0 1 0,0 0-1,0-1 1,0 1 0,0-1 0,0 1 0,0-1 0,0 0 0,0 0-1,0 0 1,1 0 0,-1-1 0,0 1 0,0 0 0,0-1 0,2-1-1,3 1-8,0-2 0,-1 1-1,0-1 1,1 0 0,-1 0-1,0-1 1,-1 0 0,1 0-1,7-7 1,-4 2-413,-1-1-1,-1 1 1,1-2 0,-2 1-1,9-16 1,-9 12-1440,0 0 1,-1 0-1,7-30 1,-4-3-4848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6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46 0 12460,'0'0'8888,"-3"9"-8941,-25 185 1696,18-107 808,9-79-2199,0-1-124,0-1-1,0 0 1,1 0 0,0 0-1,1 10 1,-1-15-113,0-1 0,0 1 1,0 0-1,0-1 0,1 1 1,-1-1-1,0 1 0,0-1 0,1 1 1,-1-1-1,0 1 0,1-1 1,-1 1-1,1-1 0,-1 1 1,1-1-1,-1 1 0,1-1 1,-1 0-1,1 1 0,-1-1 1,1 0-1,-1 1 0,2-1 1,-1 0 26,1 0 0,-1 0 0,1 0 1,-1 0-1,1 0 0,-1-1 0,0 1 1,1-1-1,-1 1 0,1-1 0,-1 1 1,0-1-1,1 0 0,1-1 0,11-10 164,0-1-1,-1 0 1,0-1-1,-2-1 1,1 0-1,-2 0 1,14-27-1,-16 30-98,96-183 593,-104 193-823,0 38-12225,0-27 5099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7.1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0 14574,'0'0'4804,"-13"56"-2113,13-41-449,0-5-256,0-1-641,11 0-736,-2-2-481,12-1-64,-1-2-1570,1 2-1889,-2-3-2434,-3-3-5638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7.5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0 19603,'0'0'8199,"-19"25"-15149,27-25 480</inkml:trace>
  <inkml:trace contextRef="#ctx0" brushRef="#br0" timeOffset="1">8 101 16335,'0'0'10026,"5"29"-12556,1-29-4293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7.9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9513,'0'0'14803,"4"9"-14536,6 28-472,-1 0 0,7 66 0,-12-23-9152,-4-70 3843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8.3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63 5605,'0'0'17937,"10"-3"-17376,87-8-71,-60 8-540,0-1 1,65-17-1,-92 15-2678,-10-2-6261,-8 1-55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8.6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1 106 13581,'0'0'8232,"20"-51"-7047,10 37-32,6 0-320,5 1-449,0 4-352,0 5-32,-6 4-1057,-5 0-2146,-4 3-1570,-11 3-3939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8.9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0 11050,'0'0'5771,"0"10"-3454,-2 16-1176,0-15-578,1 0 0,1 0 0,0 0-1,0 0 1,3 14 0,-3-23-535,0 0 0,1 0 0,0 0 0,-1 1 1,1-1-1,0 0 0,0 0 0,0 0 0,0 0 0,1 0 0,-1-1 0,0 1 0,1 0 0,0 0 0,-1-1 1,1 1-1,0-1 0,0 0 0,-1 1 0,1-1 0,0 0 0,0 0 0,1 0 0,-1 0 0,0-1 1,0 1-1,0 0 0,0-1 0,1 0 0,-1 1 0,0-1 0,3 0 0,1-1-4,0 1-1,0-1 0,0 0 1,0 0-1,0-1 1,0 1-1,-1-2 0,1 1 1,-1 0-1,1-1 1,-1 0-1,0 0 0,0-1 1,0 1-1,7-8 0,-5 5-31,1 0-1,1 0 1,-1 1-1,15-7 0,-21 19 90,-1 0 0,0 0 0,-1 0 0,1 0-1,-2 11 1,1-16-59,0-1 2,0 0-1,0 0 1,0 0-1,0 1 1,0-1-1,0 0 1,0 0-1,0 0 1,1 0-1,-1 0 0,0 0 1,1 0-1,-1 0 1,1 1-1,-1-1 1,1 0-1,-1-1 1,1 1-1,0 0 1,0 0-1,-1 0 1,1 0-1,0 0 0,0-1 1,0 1-1,0 0 1,0-1-1,0 1 1,0-1-1,2 1 1,0 0 9,0-1 0,0 0 0,0 0 1,0 0-1,0 0 0,0-1 1,0 1-1,0-1 0,0 0 0,0 0 1,5-2-1,3-2-50,1-1 1,-1-1 0,14-10-1,30-17-1172,-54 35 1122,0 0 0,-1-1 0,1 1 0,0 0-1,-1 0 1,1 0 0,-1 0 0,0-1 0,1 1 0,-1 0-1,0 0 1,1 0 0,-1 0 0,0 0 0,0 0 0,0 0-1,0 0 1,0 0 0,0 0 0,0 0 0,0 0 0,0 0-1,-1 2 1,0 32-424,1-33 251,0 3 276,0 14-4431,0-19 4095,1 1 1,-1-1-1,0 1 1,0-1-1,1 0 0,-1 1 1,0-1-1,0 1 1,1-1-1,-1 0 1,1 1-1,-1-1 1,0 1-1,1-1 1,-1 0-1,1 0 0,-1 1 1,1-1-1,-1 0 1,1 0-1,-1 0 1,1 1-1,-1-1 1,1 0-1,-1 0 1,1 0-1,-1 0 0,1 0 1,-1 0-1,1 0 1,14 0-8269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86 7303,'-1'-9'10759,"-3"14"-8406,-1 17-2947,-1 269 598,6-247-2,4-23 16,-4-21-15,1 1 0,-1-1 0,0 0 0,1 0 0,-1 1 0,0-1 0,1 0 0,-1 0 0,0 0 0,1 1 0,-1-1 0,0 0 0,1 0-1,-1 0 1,0 0 0,1 0 0,-1 0 0,1 0 0,-1 0 0,0 0 0,1 0 0,-1 0 0,0 0 0,1 0 0,-1 0 0,1 0-1,-1-1 1,0 1 0,1 0 0,-1 0 0,3-2 52,0 0 0,-1 0 0,1 0 1,-1 0-1,0-1 0,0 1 0,0-1 0,0 1 0,0-1 0,1-3 0,37-71 992,-5-3 1,35-111-1,-51 138-372,-10 29-500,-3 17-214,-4 14-369,-6 68-132,-17 100 0,9-101 314,-2 105 0,14-178 225,0-1 0,0 1 0,0 0 1,0 0-1,0 0 0,0-1 0,0 1 1,0 0-1,0 0 0,0 0 0,0-1 1,1 1-1,-1 0 0,0 0 0,0-1 1,1 1-1,-1 0 0,1-1 0,-1 1 0,1 0 1,-1-1-1,1 1 0,-1 0 0,1-1 1,-1 1-1,2 0 0,-1-1 15,0 0 0,0 0 0,0 0 0,0 0 0,0 0 0,0-1 0,0 1 0,0 0 0,0-1-1,0 1 1,-1 0 0,1-1 0,0 1 0,0-1 0,0 0 0,-1 1 0,1-1 0,1 0 0,30-38 900,-8-6-488,-2-1 0,-2-1-1,-2-1 1,-3-1 0,-1-1 0,-3 1-1,6-62 1,-17 101-656,-3 12-399,-8 23-1469,-8 43-2942,18-42-629,1-7-3556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09.3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101 1 9321,'0'0'9438,"-9"12"-8135,-3 6-833,0 1 0,2 0 0,0 1 1,1 0-1,0 0 0,2 1 0,1 0 1,0 0-1,2 1 0,-2 22 1,5 81-151,1-124-272,18-41 566,17-52-436,-18 45-510,2 2 1,28-49-1,-46 91 318,0 1-1,1 0 1,-1 0-1,0 0 1,1 1 0,-1-1-1,1 0 1,0 0-1,0 1 1,-1-1 0,1 1-1,0 0 1,0-1-1,0 1 1,1 0 0,-1 0-1,0 0 1,0 1-1,1-1 1,-1 0 0,0 1-1,4-1 1,-4 2 10,-1-1 1,1 0-1,-1 1 1,1 0-1,-1-1 1,0 1-1,1 0 1,-1-1-1,0 1 1,0 0-1,1 0 1,-1 0-1,0 0 1,0 1-1,0-1 1,0 0-1,0 0 1,-1 0-1,1 1 1,0-1-1,-1 0 1,1 1-1,0-1 1,-1 1-1,0-1 1,1 1-1,-1-1 1,0 1-1,0-1 1,0 1-1,0-1 1,0 1-1,0-1 1,0 3-1,0 0 67,0-1 0,-1 1 0,1-1-1,0 1 1,-1 0 0,0-1 0,0 1 0,0-1-1,0 1 1,-1-1 0,1 0 0,-1 0-1,0 1 1,0-1 0,0 0 0,0-1 0,-1 1-1,-4 5 1,3-6 49,0 1 0,0 0 0,-1-1 0,1 0 0,-1 0 0,1 0 0,-1-1 0,0 0 0,0 1-1,0-2 1,1 1 0,-1 0 0,-9-1 0,12 0-173,0 0-1,0 0 1,-1 0 0,1 0-1,0 0 1,0 0-1,0-1 1,0 1 0,0-1-1,0 1 1,0-1-1,0 0 1,0 0 0,1 0-1,-1 0 1,0 0-1,0 0 1,1-1 0,-1 1-1,1 0 1,-1-1-1,-1-2 1,2 2-511,0 0 1,0 0-1,1 0 0,-1-1 0,0 1 0,1 0 1,0 0-1,0 0 0,0-1 0,0 1 1,0 0-1,0-1 0,1-3 0,4-4-4713,10 2-3267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0.5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135 267 6054,'0'0'17067,"-9"1"-16507,1 0-394,-1 1-1,0 0 1,1 0-1,-1 1 1,1 0-1,0 1 0,-1-1 1,2 1-1,-1 1 1,0 0-1,1 0 1,0 0-1,0 1 1,-7 8-1,15-14-160,-1 1 0,1-1-1,-1 0 1,1 1 0,-1-1-1,1 0 1,-1 0 0,1 1-1,0-1 1,-1 0-1,1 0 1,0 0 0,-1 0-1,1 0 1,-1 0 0,1 0-1,0 0 1,-1 0 0,1 0-1,0-1 1,-1 1 0,2 0-1,4-4-193,1 1-1,-1-1 1,0 0 0,0 0-1,10-10 1,12-8-314,-25 23 595,-1 1 0,1-1-1,-1 0 1,1 0 0,-1-1 0,1 1-1,0 0 1,-1-1 0,1 0 0,4 1-1,-4-2-63,0 1 0,-1-1-1,1 1 1,0-1 0,0 0 0,-1 0-1,1 0 1,-1 0 0,1-1 0,-1 1-1,1-1 1,-1 1 0,0-1-1,0 0 1,0 0 0,0 0 0,0 0-1,0 0 1,0-1 0,-1 1 0,1 0-1,-1-1 1,0 0 0,0 1-1,0-1 1,0 1 0,0-1 0,0 0-1,-1 0 1,1-2 0,-1 4-199,3 9-2237,3 3 2889,-4-10-483,0 1 1,-1 0-1,1-1 1,-1 1-1,1 0 0,-1 0 1,0 0-1,0 0 1,0 0-1,0 0 1,0 0-1,0 0 1,-1 0-1,1 0 1,-1 0-1,1 1 1,-1-1-1,0 0 0,0 0 1,0 1-1,0-1 1,0 0-1,0 0 1,-1 0-1,1 1 1,-1-1-1,-1 4 1,-1 18 1474,10-53-1275,-5 5-265,0 1 1,12-46-1,2-16-1276,-13-17 628,-18 121 870,11 2-146,0 1 0,1 0 1,1 0-1,1 0 0,3 41 1,-1-8 3,5 0-29,-5-54 64,-1 1 0,0-1 0,1 1 0,-1-1 0,1 1 0,0-1 0,-1 1 0,1-1 0,0 1 0,0-1 0,0 0 0,0 0 1,0 1-1,0-1 0,0 0 0,1 0 0,-1 0 0,0 0 0,1 0 0,-1 0 0,0-1 0,1 1 0,-1 0 0,1-1 0,-1 1 0,1-1 0,-1 1 0,1-1 0,2 0 0,-3 0 27,0-1-1,0 1 0,0-1 0,0 1 1,0-1-1,0 0 0,0 1 0,0-1 1,0 0-1,0 0 0,-1 0 0,1 0 1,0 0-1,0 0 0,-1 0 0,1 0 1,-1 0-1,1 0 0,-1 0 0,1 0 1,-1 0-1,0 0 0,0-1 0,1 1 1,-1-2-1,6-41 694,-4 33-680,-1-11 68,2 8-754,17 24 170,-12-4 375,1-1 1,0 0 0,0-1-1,0 0 1,1 0 0,-1-1-1,1 0 1,0-1-1,0 0 1,0 0 0,0-1-1,0-1 1,0 1 0,0-2-1,17-1 1,-24 0 57,1 1 1,0 0 0,-1-1-1,1 1 1,-1-1-1,0 0 1,1 0 0,-1-1-1,4-2 1,-7 4-5,1 1 1,0 0-1,0-1 1,-1 1-1,1-1 1,0 0 0,-1 1-1,1-1 1,-1 1-1,1-1 1,-1 0-1,1 1 1,-1-1-1,1 0 1,-1 0-1,1 0 1,-1 1-1,0-1 1,0 0-1,1 0 1,-1 0 0,0 1-1,0-1 1,0 0-1,0 0 1,0 0-1,0 0 1,0 0-1,0 1 1,0-1-1,-1 0 1,1 0-1,0 0 1,0 0-1,-1 1 1,1-1 0,-1 0-1,1 0 1,0 1-1,-1-1 1,1 0-1,-1 1 1,0-1-1,1 0 1,-1 1-1,-1-2 1,0 1 14,-1 0 0,1 0 0,-1 0 1,0 0-1,1 0 0,-1 0 0,0 1 0,0-1 0,0 1 1,1 0-1,-1 0 0,0 0 0,0 0 0,0 0 1,0 1-1,1-1 0,-1 1 0,0 0 0,0 0 1,1 0-1,-1 0 0,1 0 0,-5 3 0,3-2 13,1 0 0,-1 1 0,1-1-1,0 1 1,0 0 0,0 0 0,0 0-1,0 0 1,1 0 0,-1 1 0,1-1 0,0 1-1,0 0 1,0-1 0,-2 7 0,3-6-40,1-1 0,-1 0 0,0 0 0,1 0 0,0 1 0,0-1 0,0 0 1,0 0-1,0 0 0,0 1 0,1-1 0,0 0 0,0 0 0,0 0 0,0 0 0,0 0 0,0 0 1,1 0-1,-1 0 0,4 4 0,-2-5-235,-1 1 0,0-1 0,1 0 0,0-1 0,-1 1 0,1 0 0,0-1 0,0 1 0,0-1 0,0 0 0,0 0 0,0 0 0,5 0 0,29 2-5173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1.1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34 11018,'1'-33'8534,"3"49"-4732,1 57-2551,-4-25-371,13 90 1,-14-137-828,0 1 0,0 0 0,0-1 0,0 1 0,1 0 0,-1-1 0,1 1 0,-1-1 0,1 1 0,-1 0 0,1-1 0,0 0 0,0 1 0,0-1 0,0 1 0,0-1 0,0 0 0,0 0 0,1 0 0,-1 0-1,0 0 1,0 0 0,1 0 0,-1 0 0,1 0 0,-1 0 0,1-1 0,-1 1 0,1-1 0,0 1 0,-1-1 0,1 0 0,-1 1 0,1-1 0,0 0 0,-1 0 0,1 0 0,0 0 0,-1-1 0,1 1 0,0 0 0,-1-1 0,1 1 0,-1-1 0,1 1-1,-1-1 1,4-2 0,4-1 115,0-2 0,0 0-1,0 0 1,-1 0 0,1-1-1,7-9 1,4-5 115,27-37 0,-41 50-278,-1-1 0,1 0 1,-1 0-1,-1 0 0,1-1 1,-2 1-1,6-19 0,-9 27-120,0 1 0,0 0 0,0 0 0,0 0 0,0-1 0,0 1 0,0 0 0,0 0 0,0-1 0,0 1 0,0 0 0,0 0 0,0-1 0,0 1 1,0 0-1,0 0 0,0 0 0,0-1 0,0 1 0,0 0 0,0 0 0,-1 0 0,1-1 0,0 1 0,0 0 0,0 0 0,0 0 0,0 0 0,-1-1 0,1 1 0,0 0 0,0 0 0,0 0 0,-1 0 0,1 0 0,0 0 0,0-1 0,0 1 0,-1 0 0,1 0 0,0 0 0,0 0 0,-1 0 0,1 0 0,0 0 0,0 0 0,0 0 0,-1 0 0,1 0 0,0 0 0,0 0 0,-1 0 0,1 0 0,0 0 0,0 1 0,0-1 0,-1 0 0,1 0 0,0 0 0,0 0 0,0 0 0,-1 0 0,1 1 0,0-1 0,0 0 0,0 0 0,0 0 0,0 0 0,-1 1 0,-16 12-6919,15-12 5237,-14 11-8842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1.5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12908,'0'0'10346,"54"58"-10026,-28-49-95,0-2-1347,4-4-2177,0-3-2979,2 0-6822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1.8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170 1 14157,'0'0'2184,"-10"0"-220,-6 0-1074,0 1-1,0 0 1,-23 6 0,36-7-737,-1 1 0,0 0 1,1 0-1,-1 0 1,1 0-1,-1 0 1,1 1-1,-1 0 0,1 0 1,0 0-1,0 0 1,0 0-1,0 0 0,0 1 1,1 0-1,-1-1 1,1 1-1,0 0 0,-1 0 1,1 0-1,1 1 1,-1-1-1,0 0 1,-2 7-1,4-9-140,0 0 0,0 0 0,0 0 0,0 0 1,0 0-1,0 0 0,0 0 0,0 0 0,1 0 0,-1-1 0,0 1 0,0 0 1,1 0-1,-1 0 0,1 0 0,-1-1 0,1 1 0,-1 0 0,1 0 1,-1-1-1,1 1 0,-1 0 0,1-1 0,0 1 0,0-1 0,-1 1 0,1-1 1,1 1-1,32 8 180,36-12 50,-16-13-116,-45 13 42,0-1 1,0 2-1,0-1 1,0 1-1,0 1 1,10-1-1,-18 2-164,0 1 0,0 0 0,-1 0 1,1 0-1,0 0 0,-1 0 0,1 0 0,0 0 0,-1 1 0,0-1 1,1 0-1,-1 0 0,0 0 0,1 1 0,-1-1 0,0 0 0,0 0 1,0 0-1,0 1 0,0-1 0,0 0 0,0 0 0,-1 2 1,1-2 28,-1 1 1,1 0 0,0 0 0,0-1 0,0 1 0,0 0 0,1 0 0,-1-1 0,0 1 0,1 0 0,-1-1 0,1 1 0,-1-1 0,1 1-1,0 0 1,0-1 0,0 1 0,0-1 0,1 2 0,2-3 19,0 1-1,0-1 1,0 0-1,0 0 1,0-1-1,0 1 1,0-1-1,0 0 1,0 0 0,-1 0-1,1 0 1,0-1-1,0 0 1,-1 1-1,1-1 1,-1-1-1,0 1 1,6-5-1,-6 4-90,0 1-1,0-1 1,0 1-1,0 0 1,1 0-1,-1 0 1,1 1-1,-1-1 1,1 1-1,-1 0 1,1 0-1,0 0 1,0 0-1,-1 0 1,1 1-1,0 0 1,0 0-1,0 0 1,5 1-1,-9 0 32,1 0 0,0 0 0,0 0 0,0 0-1,-1 0 1,1 0 0,-1 0 0,1 1 0,-1-1 0,1 0 0,-1 0 0,0 0-1,1 1 1,-1-1 0,0 0 0,0 1 0,0-1 0,0 0 0,0 0 0,0 1-1,0-1 1,0 0 0,-1 0 0,1 1 0,-1-1 0,0 1 0,0 23 328,1-24-312,0 0 1,1-1-1,-1 1 1,0-1 0,0 1-1,0-1 1,0 1 0,1-1-1,-1 1 1,0-1-1,0 1 1,1-1 0,-1 0-1,0 1 1,1-1 0,-1 1-1,1-1 1,-1 0-1,0 1 1,1-1 0,-1 0-1,1 0 1,-1 1 0,1-1-1,-1 0 1,1 0-1,-1 1 1,1-1 0,-1 0-1,1 0 1,-1 0 0,1 0-1,-1 0 1,2 0 0,3 0-611,3-1-1226,-3-4-6585,0-6-5971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2.9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0 10570,'0'0'14334,"-2"13"-14100,-26 292 2649,42-324-1698,-8 6-1135,-1-1-1,-1 0 0,0 0 0,-1 0 0,-1-1 1,0 1-1,-1-1 0,-1-18 0,-7 39-506,-2 12 242,9-15 184,-1 0 0,1 0 1,0 0-1,0 0 0,0 0 1,0 0-1,0 0 0,1 1 1,-1-1-1,1 0 0,0 0 0,0-1 1,0 1-1,0 0 0,0 0 1,1 0-1,-1-1 0,1 1 1,0-1-1,0 1 0,0-1 1,0 0-1,0 1 0,0-1 1,1 0-1,-1-1 0,1 1 0,2 1 1,-1-1 27,1 0-1,-1-1 1,1 1 0,0-1 0,-1 0 0,1-1 0,0 1-1,0-1 1,0 0 0,0 0 0,-1 0 0,1-1 0,0 0-1,0 0 1,-1 0 0,1 0 0,-1-1 0,6-2 0,-4 2 19,0-2 0,-1 1 0,1 0 0,-1-1 0,1 0 0,-1-1 0,0 1 0,0-1 0,7-9 0,-17 26-45,0 0 1,1 1 0,1 0 0,0-1 0,1 1-1,-1 19 1,3-31 48,0 0 0,0 0-1,1 0 1,-1 0 0,0 0-1,1 0 1,-1 0 0,1 0-1,-1-1 1,1 1 0,-1 0-1,1 0 1,-1-1 0,1 1 0,0 0-1,0-1 1,-1 1 0,1 0-1,0-1 1,0 1 0,0-1-1,-1 0 1,1 1 0,0-1 0,0 0-1,0 1 1,0-1 0,0 0-1,0 0 1,0 0 0,0 0-1,0 0 1,0 0 0,0 0-1,0 0 1,0 0 0,0 0 0,0 0-1,-1-1 1,1 1 0,2-1-1,40-13 243,94-80-475,-135 99 108,-1 1 1,1-1 0,-1 1 0,-1-1 0,1 1 0,-1 0 0,0-1-1,-1 9 1,1-11 81,6 22 845,-6-24-876,0-1 0,1 1 0,-1-1 1,0 1-1,0-1 0,1 0 1,-1 1-1,0-1 0,1 1 0,-1-1 1,1 1-1,-1-1 0,0 0 0,1 1 1,-1-1-1,1 0 0,-1 0 1,1 1-1,-1-1 0,1 0 0,-1 0 1,1 0-1,-1 1 0,1-1 0,0 0 1,-1 0-1,1 0 0,-1 0 1,1 0-1,-1 0 0,1 0 0,-1 0 1,1-1-1,0 1 0,-1 0 0,1 0 1,-1 0-1,1 0 0,-1-1 1,1 1-1,-1 0 0,1-1 0,-1 1 1,0 0-1,2-1 0,0-16-8466,-2 4 587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3.3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15919,'0'0'10090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3.6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1 17360,'0'0'1954,"-5"9"187,0 0-1777,0-1 156,0 0 0,0 0 0,1 0 0,1 1 0,-1-1 0,1 1 0,1 0 0,-1 0 0,2 0 0,-1 1 0,1 9 0,1-18-509,1 0 1,-1 0-1,1 0 1,-1 0-1,1 0 1,0 0 0,0 0-1,0 0 1,-1 0-1,1 0 1,0 0-1,0-1 1,0 1 0,0 0-1,0-1 1,0 1-1,0 0 1,1-1 0,-1 0-1,0 1 1,0-1-1,0 0 1,1 1-1,-1-1 1,0 0 0,0 0-1,0 0 1,1 0-1,-1 0 1,0 0-1,0 0 1,1-1 0,-1 1-1,2-1 1,1 1 15,0-1 0,0 1 1,1-1-1,-1 0 0,0-1 0,0 1 1,0-1-1,0 0 0,4-2 1,18-25-221,-6 6-22,-20 23 184,0 0 0,0 0-1,0 0 1,0 0-1,1 1 1,-1-1 0,0 0-1,0 0 1,0 0 0,0 0-1,0 0 1,0 1-1,0-1 1,0 0 0,0 0-1,1 0 1,-1 0 0,0 0-1,0 0 1,0 0-1,0 0 1,0 0 0,1 1-1,-1-1 1,0 0 0,0 0-1,0 0 1,0 0-1,1 0 1,-1 0 0,0 0-1,0 0 1,0 0 0,0 0-1,1 0 1,-1 0 0,0 0-1,0 0 1,0 0-1,0-1 1,0 1 0,1 0-1,-1 0 1,0 0 0,0 0-1,0 0 1,0 0-1,0 0 1,1 0 0,-1-1-1,-2 8 58,1-1-1,0 1 1,0 0-1,0 0 1,1-1-1,0 1 1,2 12-1,-1-18 2,-1 0 0,0 1 1,1-1-1,-1 0 0,1 0 0,0 0 0,-1 0 0,1 0 0,0 0 0,-1 0 0,1 0 0,0 0 0,0-1 1,0 1-1,0 0 0,0 0 0,0-1 0,0 1 0,1 0 0,1 0 20,0-1-1,-1 1 1,1-1-1,-1 1 1,1-1-1,0 0 1,-1 0-1,1 0 1,0-1-1,-1 1 1,1-1-1,3 0 1,3-2-51,-1-1 1,1 0-1,-1 0 0,0-1 0,0 0 1,0 0-1,-1-1 0,0 0 1,0 0-1,0-1 0,-1 0 1,11-15-1,-18 25-73,0-1 0,0 0 0,0 0 0,0 1 0,0-1 0,1 1 0,-1-1 0,1 0 0,0 1-1,0-1 1,0 1 0,0-1 0,1 5 0,0-6 96,-1 0 0,1 0 0,1 1-1,-1-1 1,0 0 0,0 0 0,0 0 0,1 0-1,-1 0 1,0-1 0,1 1 0,-1 0 0,1-1-1,-1 1 1,1 0 0,-1-1 0,1 0 0,-1 1-1,1-1 1,-1 0 0,1 0 0,0 0-1,-1 0 1,1 0 0,-1 0 0,3-1 0,52-9 53,-46 7-132,0 1 1,0 0 0,0 0 0,12 1-1,10 3-556,-21-1 805,0 0 0,0 0 1,0-1-1,1-1 0,12-1 0,-23 1-420,1 1 0,0-1 0,0 0 0,0 1-1,0-1 1,0 0 0,0 0 0,-1 0-1,1 0 1,0-1 0,-1 1 0,1 0 0,-1-1-1,2-1 1,-2 1-341,0 1 0,0-1 0,0 0 0,0 0 0,-1 0 0,1 0 0,-1 0 0,1 0 0,-1 0 0,0 0 0,0-1 0,1 1 0,-1 0 0,-1 0 0,1 0 0,-1-2 0,-3-18-8001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4.0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17168,'0'0'6374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4.4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56 63 8616,'0'0'5365,"-1"-9"-2028,-2-5-2126,-1-5 243,3-2 2698,-13 53-1926,5 4-1691,1 0 0,2 1 0,1 0 0,0 55-1,5-91-527,0 0 1,0 0-1,0 0 0,0 0 0,0 0 0,1 0 0,-1 0 0,0 0 0,0 0 0,1 0 0,-1 0 0,1 0 0,-1 0 0,1 0 0,-1 0 0,1 0 0,-1-1 0,1 1 0,0 0 0,0 0 0,-1-1 0,1 1 0,0 0 0,0-1 0,0 1 0,1 0 0,0 0 13,0-1 0,1 1 1,-1-1-1,0 1 0,1-1 0,-1 0 0,1 0 0,-1 0 1,1 0-1,4-1 0,-1-1 7,1 1 0,0-1 1,-1 0-1,1-1 0,-1 0 1,0 0-1,9-5 0,4-8-20,-1 1 0,-1-2-1,29-37 1,-45 53-130,-10 67-600,7-54 742,-1 0 0,2 0-1,0 0 1,1 19-1,0-29-6,0-1 0,0 1-1,0-1 1,0 1 0,1 0-1,-1-1 1,1 1 0,-1-1-1,1 1 1,0-1 0,0 1 0,0-1-1,-1 0 1,1 1 0,1-1-1,-1 0 1,0 0 0,0 1-1,0-1 1,0 0 0,1 0-1,-1 0 1,3 1 0,-1-1 8,0 0 1,0-1 0,0 1 0,0 0-1,1-1 1,-1 0 0,0 0-1,0 0 1,1 0 0,-1 0 0,5-1-1,-1-1 4,-1 1-1,1-1 0,0 0 0,-1-1 1,1 0-1,-1 0 0,0 0 0,0 0 1,0-1-1,9-8 0,-10 6-27,-1 0 0,-1 0 0,1 0 0,-1-1-1,0 1 1,0-1 0,-1 0 0,0 0 0,0 0 0,0 0-1,-1 0 1,0 0 0,-1 0 0,0 0 0,0 0 0,0-1 0,-2-7-1,2 15-7,0-1-1,0 0 0,0 1 0,0-1 0,0 0 0,0 0 0,0 1 1,0-1-1,0 0 0,0 1 0,0-1 0,0 1 0,-1-1 0,1 0 1,0 1-1,0-1 0,-1 0 0,1 1 0,0-1 0,-1 1 1,1-1-1,-1 1 0,1-1 0,-1 1 0,1-1 0,-1 1 0,1 0 1,-1-1-1,1 1 0,-1 0 0,0-1 0,1 1 0,-1 0 0,0 0 1,1-1-1,-1 1 0,0 0 0,1 0 0,-1 0 0,0 0 0,1 0 1,-1 0-1,0 0 0,1 0 0,-1 0 0,0 0 0,1 1 1,-1-1-1,0 0 0,1 0 0,-1 1 0,1-1 0,-2 1 0,0 0-274,-1 0 0,1 1 0,0-1 0,0 1 0,0 0 0,0 0 0,0-1 0,0 1 0,0 0 0,1 1 0,-1-1 0,-2 4 0,-8 12-6760,5-15 433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1 579 15246,'0'0'6876,"11"-11"-5354,4-3-1090,30-27 374,78-94 0,-121 132-790,0 1-1,0-1 1,-1 1-1,1-1 1,-1 0-1,0 0 1,1 0-1,-2 0 1,1 0-1,0 0 1,0 0-1,-1 0 1,0-1-1,0 1 1,0-4-1,0 6-7,0 0-1,0 0 1,-1 1-1,1-1 1,0 0-1,-1 0 1,1 1-1,0-1 1,-1 0-1,1 0 1,-1 1-1,0-1 1,1 1-1,-1-1 0,1 0 1,-1 1-1,0-1 1,1 1-1,-1-1 1,0 1-1,-1-1 1,0 0-14,0 1 0,0 0 0,-1-1 0,1 1 1,0 0-1,0 0 0,0 0 0,0 0 0,0 1 0,-1-1 0,1 1 0,-2 0 1,-3 2-14,1 0 0,0 0 0,0 1 0,1-1 0,-1 1 0,1 1 0,0-1 0,0 1 0,0 0 0,1 0 0,0 0 0,-1 1 0,2-1 1,-1 1-1,-2 7 0,-2 2 13,0 0 0,2 0 1,0 1-1,-8 33 1,14-48-16,-1 1 0,0 0 0,1 0 0,0-1 0,-1 1 0,1 0 0,0 0 1,0 0-1,0-1 0,0 1 0,0 0 0,0 0 0,1 0 0,-1-1 0,0 1 0,1 0 1,0 0-1,-1-1 0,1 1 0,0 0 0,0-1 0,0 1 0,0-1 0,0 1 0,0-1 1,0 0-1,1 1 0,-1-1 0,0 0 0,1 0 0,-1 0 0,1 0 0,-1 0 1,1 0-1,3 1 0,3-1-11,0 0-1,0 0 1,0 0 0,1-1 0,-1-1 0,16-1 0,-16 0 41,0 0 0,0-1 0,0 0 0,-1 0 0,1-1 0,-1 0 0,1 0 0,-1 0 0,-1-1 0,1 0 0,-1-1 0,1 1 0,-1-1 0,-1 0 0,8-12 0,8-10 51,-1-2 1,19-38-1,-27 46-44,-2 0 0,0-1 0,-1 0 0,-2 0 0,0-1 0,-1 0 0,-2 0 0,0 0 0,-2-1 1,0-31-1,-2 55-39,0 1 1,1-1-1,-1 0 1,0 1-1,0-1 1,0 1-1,0-1 1,0 0-1,0 1 1,0-1 0,0 0-1,0 1 1,0-1-1,0 1 1,-1-1-1,1 0 1,0 1-1,0-1 1,-1 1-1,1-1 1,0 1 0,-1-1-1,1 1 1,0-1-1,-1 1 1,1-1-1,-1 1 1,1-1-1,-1 1 1,1 0 0,-1-1-1,1 1 1,-1 0-1,1-1 1,-1 1-1,1 0 1,-1 0-1,0 0 1,1-1-1,-1 1 1,1 0 0,-1 0-1,0 0 1,1 0-1,-1 0 1,0 0-1,1 0 1,-1 0-1,1 0 1,-1 1-1,0-1 1,1 0 0,-1 0-1,1 0 1,-1 1-1,0-1 1,-2 2-146,0 0 1,0 1-1,0-1 1,0 0 0,0 1-1,1-1 1,-1 1-1,-2 4 1,-13 21 134,2 2 1,0 0-1,2 0 1,2 1 0,1 1-1,1 0 1,1 1-1,2 0 1,2 0-1,1 0 1,0 43-1,3-74 43,1 0 1,0 0-1,0-1 0,0 1 1,0 0-1,0 0 0,0 0 0,0-1 1,1 1-1,-1 0 0,1 0 1,-1 0-1,1-1 0,0 1 0,-1 0 1,1-1-1,0 1 0,0-1 1,0 1-1,0-1 0,1 1 0,-1-1 1,0 0-1,1 1 0,-1-1 1,0 0-1,1 0 0,-1 0 0,1 0 1,0-1-1,-1 1 0,1 0 1,0 0-1,0-1 0,-1 0 0,4 1 1,-1-1 94,0 0 0,0-1 1,-1 0-1,1 0 1,0 0-1,0 0 1,0 0-1,-1-1 0,1 1 1,-1-1-1,1 0 1,-1-1-1,0 1 1,0 0-1,0-1 0,4-3 1,31-36 169,-1-1 0,-3-2 0,-1-2 0,-3-1 0,-1-1-1,-3-1 1,34-92 0,-48 95-515,-40 108-892,10-15 1130,2 1 0,1 0-1,3 1 1,2 1 0,2 0 0,-2 75-1,1-123-2706,-35-21-10367,30 10 6590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4.8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15951,'0'0'4548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5.2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70 306 14286,'0'0'10564,"-7"1"-10356,4 0-192,0 0 0,0 0 0,0 0 0,-1 0 0,1 0-1,0 1 1,0 0 0,1-1 0,-1 1 0,0 0 0,1 0-1,-1 1 1,1-1 0,-1 0 0,1 1 0,0-1 0,0 1-1,0 0 1,1 0 0,-1 0 0,1 0 0,-1 0 0,1 0-1,0 0 1,0 0 0,0 1 0,1-1 0,-1 0 0,1 6-1,4-7 34,0-1-1,0 0 0,0-1 0,0 1 0,0-1 0,0 0 0,0 0 0,1 0 0,-1 0 0,8-3 0,0-1-28,-1 0 0,0-2-1,0 1 1,-1-1 0,1-1 0,-1 0 0,0 0-1,10-11 1,70-74 59,-85 86-69,4-4-41,10-11 278,-1 0 0,17-26 0,-31 40-202,0 1 0,-1-1 0,1 0 0,-1 0 1,-1 0-1,1 0 0,-1 0 0,0-1 0,-1 1 1,0-1-1,0 1 0,-1-15 0,-1 21-56,1 0 0,-1 0 0,0-1 0,0 1 0,0 0 0,-1 0-1,1 0 1,0 1 0,0-1 0,0 0 0,-1 0 0,1 0 0,0 1 0,-1-1 0,1 1-1,-1-1 1,1 1 0,-1 0 0,1-1 0,0 1 0,-1 0 0,1 0 0,-1 0 0,1 0 0,-1 0-1,-1 1 1,-45 2-84,40-1 86,0 0-1,0 1 1,0 0 0,1 1-1,-1 0 1,1 0 0,0 0-1,0 1 1,1 0 0,-1 0-1,1 1 1,0 0 0,0 0-1,1 0 1,0 1 0,-8 13-1,3-4 18,0 1 1,2 0-1,0 0 0,1 0 0,0 1 0,-5 26 1,10-37 0,1 1-1,0-1 1,0 1 0,1-1 0,0 1 0,0-1 0,0 1-1,3 11 1,-2-17-15,0 1 0,0-1 0,0 0 0,0 1 0,0-1 0,1 0 0,-1 0 0,1 0 0,0 0-1,-1 0 1,1 0 0,0 0 0,0 0 0,0-1 0,0 1 0,1-1 0,-1 0 0,0 0 0,1 1 0,-1-1-1,1-1 1,-1 1 0,1 0 0,-1-1 0,1 1 0,-1-1 0,6 0 0,5 1-44,-1-2 1,1 1 0,0-2-1,-1 0 1,1 0-1,-1-1 1,0-1 0,16-6-1,3 0 9,-29 9 51,-1 0-1,1 1 1,-1-1-1,1 1 1,0-1-1,-1 1 1,1 0-1,0 0 1,-1 0-1,1 0 1,0 0-1,-1 0 1,1 0-1,0 0 1,-1 1-1,1-1 1,0 1-1,1 0 1,-2 0 8,0-1 1,-1 1-1,1 0 0,0 0 1,-1 0-1,1 0 1,-1-1-1,0 1 1,1 0-1,-1 0 1,0 0-1,1 0 1,-1 0-1,0 0 0,0 0 1,0 0-1,0 0 1,0 0-1,0 0 1,0 0-1,0 0 1,-1 2-1,-2 9 157,-1 0 0,0 0 0,-1 0 0,-6 11 1,-2 5-82,13-23-393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6.1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120 107 4100,'0'0'7527,"8"-8"-4596,-3 2-2407,26-35 3598,-29 37-3290,-1 1 0,1-1 0,-1 1 0,0-1 0,0 0 0,0 1 0,-1-1 0,1-7 0,-1 10-793,0 0 1,-1 1 0,1-1-1,0 0 1,-1 1-1,1-1 1,-1 1-1,1-1 1,-1 1 0,1-1-1,-1 1 1,0-1-1,1 1 1,-1-1-1,0 1 1,1 0 0,-1-1-1,0 1 1,1 0-1,-1 0 1,0-1-1,1 1 1,-1 0 0,0 0-1,0 0 1,1 0-1,-1 0 1,0 0-1,0 0 1,1 0 0,-1 0-1,0 1 1,0-1-1,1 0 1,-2 1-1,-29 7-134,21-3 78,1 0 0,0 1 0,0 1 1,1 0-1,-1 0 0,2 0 0,-10 11 0,13-13 15,-1 0 0,1 0-1,1 1 1,-1-1 0,1 1 0,0 0 0,0 0 0,0 0-1,1 0 1,0 0 0,0 1 0,1-1 0,-1 8 0,2-13 2,0-1 0,0 1 0,1 0-1,-1-1 1,0 1 0,1-1 0,-1 1 0,0 0 0,1-1 0,-1 1 0,1-1 0,-1 0 0,1 1 0,-1-1 0,1 1 0,-1-1 0,1 0 0,-1 1 0,1-1-1,0 0 1,-1 1 0,1-1 0,0 0 0,-1 0 0,1 0 0,0 0 0,-1 0 0,1 0 0,-1 0 0,1 0 0,0 0 0,0 0 0,30-1 87,-24 1-71,7-2-54,-1 0 1,1-1-1,-1 0 0,0-1 0,0 0 0,-1-1 1,14-7-1,83-53-528,-36 19 382,-68 43 185,-3 2-6,0 0 0,0 0 0,-1 0 0,1 0 0,0 0 0,0 0 1,0 1-1,0-1 0,0 1 0,1-1 0,2 1 0,-5 3-40,0 0-1,0 0 1,0 0 0,-1 0 0,1-1 0,0 1 0,-1 0 0,0 0 0,0 0-1,-1 3 1,-12 21 169,10-20 39,0 0-1,1 0 1,0 0 0,0 1-1,-3 13 1,6-20-135,0 0-1,0 0 1,0 0-1,1-1 1,-1 1 0,0 0-1,0-1 1,1 1 0,-1 0-1,1 0 1,-1-1-1,0 1 1,1-1 0,-1 1-1,1 0 1,0-1 0,-1 1-1,1-1 1,-1 1-1,1-1 1,0 1 0,-1-1-1,1 0 1,0 1 0,0-1-1,-1 0 1,1 0-1,0 1 1,0-1 0,-1 0-1,1 0 1,0 0 0,0 0-1,0 0 1,-1 0 0,1 0-1,0 0 1,1-1-1,36-2 289,-24 0-283,0-2 0,1 0 0,-2 0 0,19-11-1,-18 9-151,0 1-1,0 0 0,30-8 0,-43 14 95,0 0-1,-1 1 0,1-1 0,0 1 0,0-1 1,0 1-1,-1 0 0,1-1 0,0 1 1,-1 0-1,1-1 0,0 1 0,-1 0 1,1 0-1,-1-1 0,1 1 0,-1 0 1,0 0-1,1 0 0,-1 0 0,0 0 0,1 0 1,-1-1-1,0 1 0,0 0 0,0 0 1,0 0-1,0 0 0,0 0 0,0 0 1,0 0-1,-1 1 0,1 48 180,0-37-114,0-12-21,1 0 1,-1-1 0,1 1-1,-1 0 1,1-1-1,0 1 1,-1-1 0,1 1-1,0-1 1,0 1 0,-1-1-1,1 1 1,0-1-1,0 0 1,0 1 0,-1-1-1,1 0 1,0 0 0,0 0-1,0 1 1,0-1-1,0 0 1,0 0 0,0 0-1,-1 0 1,1-1 0,2 1-1,28-3 302,-18-1-284,0-1-1,-1 0 1,20-11 0,-25 11-264,1 0 0,0 1-1,0 0 1,0 1 0,0 0 0,0 0 0,1 1 0,0 0 0,-1 0 0,1 1 0,12 0-1,-19 41 479,-3-34-476,2 10 374,6-12-4365,6-4-1346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6.6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272 120 11435,'-1'-9'2776,"0"-3"-2244,-8-47 4762,9 57-5012,-1 0 0,1 0 0,-1 0 0,0 0 0,1 0 0,-1 0 0,0 0 0,0 0 0,0 1 0,-1-1 1,1 0-1,0 1 0,-1-1 0,1 1 0,-1-1 0,1 1 0,-1 0 0,0 0 0,1 0 0,-1 0 0,0 0 0,0 0 1,0 0-1,0 0 0,0 1 0,-2-1 0,-6 1-172,1 0 1,0 1-1,-1 1 1,1-1-1,0 1 1,0 1-1,0 0 1,1 0-1,-1 1 0,-10 6 1,-12 8-25,-35 25 1,51-27-259,15-16 144,0 1-1,0-1 1,0 0-1,0 1 1,0-1-1,0 0 1,0 1-1,0-1 1,0 0-1,0 0 1,0 1 0,0-1-1,0 0 1,0 1-1,0-1 1,0 0-1,0 1 1,1-1-1,-1 0 1,0 0-1,0 1 1,0-1-1,1 0 1,-1 0-1,0 0 1,0 1-1,0-1 1,1 0-1,-1 0 1,0 0-1,1 0 1,-1 1 0,0-1-1,1 0 1,41 6-2649,-16-3 1829,-7 1 577,-1 0-1,0 2 0,0 0 0,0 1 1,-1 0-1,0 2 0,0 0 1,-1 1-1,25 19 0,-40-28 332,1 0 0,-1 1 0,0-1-1,1 0 1,-1 1 0,0-1 0,0 0 0,1 1 0,-1-1-1,-1 1 1,1 0 0,0-1 0,0 1 0,0 0-1,-1 0 1,1-1 0,-1 1 0,0 0 0,1 0 0,-1 0-1,0-1 1,0 1 0,0 0 0,0 0 0,-1 3 0,0-3 116,-1 1 1,1 0-1,-1 0 1,0-1 0,1 1-1,-1-1 1,-1 0-1,1 1 1,0-1 0,0 0-1,-1 0 1,1-1-1,-6 4 1,-7 3 570,-1 0 0,0-2-1,0 0 1,-21 6 0,21-8-729,0-1 0,0 0 0,0-1-1,0 0 1,-20-1 0,36-1-143,0 0 0,1 0 0,-1-1 0,0 1 0,0 0 0,0 0 0,1 0 0,-1 0 0,0 0 0,0 0 0,0 0 0,1 0 0,-1-1 0,0 1 0,0 0 0,0 0 0,0 0 0,0 0 0,1-1 0,-1 1 0,0 0 1,0 0-1,0 0 0,0-1 0,0 1 0,0 0 0,0 0 0,0 0 0,0-1 0,0 1 0,0 0 0,0 0 0,0 0 0,0-1 0,0 1 0,0 0 0,0 0 0,0 0 0,0-1 0,0 1 0,0 0 0,0 0 0,0 0 0,0-1 0,0 1 0,-1 0 0,1 0 0,0 0 0,0-1 0,0 1 0,0 0 0,0 0 0,-1 0 0,1 0 0,0 0 0,0 0 0,0-1 0,-1 1 1,1 0-1,0 0 0,0 0 0,0 0 0,-1 0 0,1 0 0,0 0 0,-1 0 0,17-10-6439,5 5-1593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7.0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60 6 16848,'0'0'10186,"-9"5"-10149,8-4-32,-3 1 6,1-1 0,0 1 0,0 0 0,0 0-1,0 0 1,1 0 0,-1 1 0,1-1 0,-1 1 0,1-1 0,0 1 0,0 0 0,0 0 0,0 0-1,0 0 1,1 0 0,-1 0 0,1 0 0,0 1 0,0-1 0,0 1 0,0-1 0,1 1-1,-1-1 1,1 5 0,1-6 4,0-1 1,-1 0-1,1 0 0,0 0 1,0 0-1,0 0 0,0 0 0,0 0 1,0 0-1,1-1 0,-1 1 0,0 0 1,0-1-1,1 1 0,-1-1 0,0 1 1,1-1-1,-1 1 0,0-1 0,1 0 1,-1 0-1,0 0 0,1 0 0,-1 0 1,1 0-1,-1 0 0,3-1 0,45-2 103,-9-12-161,22-5-95,-60 19 148,1 0-1,0 1 0,-1 0 1,1 0-1,-1-1 0,1 1 1,-1 1-1,1-1 1,0 0-1,-1 1 0,1-1 1,-1 1-1,1 0 0,-1 0 1,0 0-1,1 0 0,-1 0 1,0 1-1,0-1 0,3 2 1,-2 0 122,0-1 1,0 0 0,1 0 0,-1 0-1,1 0 1,-1-1 0,1 1 0,0-1-1,0 0 1,-1 0 0,1-1 0,0 1-1,0-1 1,0 1 0,0-1 0,0 0-1,0-1 1,0 1 0,0-1 0,0 0-1,6-2 1,-6 2-322,0-1 0,-1 1 0,1-1 0,-1 0-1,0 0 1,0 0 0,0 0 0,0 0 0,0-1 0,3-3-1,-4 4-603,0-1 0,0 1 0,-1 0 0,1-1 0,-1 1 0,0-1 0,0 0 0,0 1 0,0-1 0,0 0 0,-1 0 0,1 1 0,-1-1 0,1-5 0,-1-13-10594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7.3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17681,'0'0'9096,"54"14"-9064,-31-5-1249,-1 1-3043,0-2-3779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7.7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93 1 14478,'0'0'8135,"-8"11"-6586,-3 4-1158,1 0 1,1 1 0,0 1 0,1-1 0,1 2 0,0-1 0,1 1 0,1 0 0,1 0 0,1 0 0,-2 20 0,5-32-319,0 0 0,0 0 1,1 0-1,-1 0 1,1 0-1,0-1 1,1 1-1,0 0 0,0-1 1,0 1-1,5 8 1,-5-12-22,-1 0 1,1 0 0,1-1-1,-1 1 1,0 0-1,0-1 1,1 0 0,-1 1-1,0-1 1,1 0 0,-1 0-1,1 0 1,0-1 0,-1 1-1,1-1 1,0 1 0,-1-1-1,1 0 1,0 0-1,0 0 1,-1 0 0,1 0-1,0-1 1,-1 0 0,1 1-1,-1-1 1,1 0 0,4-2-1,9-3-1,-1-1-1,0-1 1,0 0-1,0-1 1,-1-1-1,15-13 1,76-72 118,-56 44-1017,-52 52-4106,-16 7-219,3 2-1361</inkml:trace>
  <inkml:trace contextRef="#ctx0" brushRef="#br0" timeOffset="1">188 308 13645,'0'0'9353,"6"52"-7624,9-42-1088,-2-2-481,5-2-160,5-5-1409,1-1-2243,0 0-2882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8.1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46 14798,'0'0'7981,"4"8"-7026,-1-3-808,-2-3-99,-1 0-1,1 0 1,0 0 0,1 0-1,-1 0 1,0 0-1,0 0 1,1-1-1,-1 1 1,1 0-1,0-1 1,-1 1-1,1-1 1,0 1 0,0-1-1,0 0 1,0 0-1,0 0 1,0 0-1,0 0 1,1-1-1,-1 1 1,0 0-1,0-1 1,1 0 0,1 1-1,0-1 23,15 0 99,-1 0 0,0-1 0,31-6 0,-45 6-160,0 1 0,-1-1 0,0 0 0,1 0 0,-1 0 1,0-1-1,1 1 0,-1-1 0,0 0 0,0 1 0,0-1 1,0-1-1,-1 1 0,1 0 0,0-1 0,-1 0 0,0 1 1,0-1-1,0 0 0,0 0 0,0 0 0,0 0 0,-1-1 1,1 1-1,-1 0 0,2-7 0,-3 9-10,0 1 0,0-1 0,0 0 0,0 0 0,0 0 0,0 1 0,0-1 0,0 0 0,0 0-1,0 1 1,0-1 0,0 0 0,-1 1 0,1-1 0,0 0 0,-1 0 0,1 1 0,0-1 0,-1 0 0,1 1 0,-1-1 0,1 1 0,-1-1 0,1 1 0,-1-1-1,1 1 1,-1-1 0,1 1 0,-1-1 0,0 1 0,-1-1 0,-28 0-26,22 3 14,-1 1 0,1-1 0,0 1 0,0 1 0,-9 4 0,-40 38 198,54-43-111,0 0 0,0 0 0,0 1 0,1-1-1,-1 1 1,1 0 0,0-1 0,0 1-1,0 0 1,0 1 0,1-1 0,0 0 0,-1 0-1,1 5 1,1-8-64,0 1 0,0-1 1,0 0-1,1 0 0,-1 0 0,0 0 0,1 0 0,-1 0 0,1 1 1,-1-1-1,1 0 0,-1 0 0,1-1 0,0 1 0,-1 0 0,1 0 1,0 0-1,0 0 0,0 0 0,0-1 0,0 1 0,0 0 0,0-1 1,0 1-1,0-1 0,0 1 0,0-1 0,0 0 0,0 1 0,0-1 1,0 0-1,2 0 0,45 4-4,-38-4-43,25-1-1169,1-1 0,-1-2 0,48-13-1,-17 4 1356,-66 13-94,0 0 1,0 0-1,1 0 0,-1 0 1,0 0-1,0 0 0,0 0 1,1 0-1,-1 0 0,0 0 1,0 0-1,0 0 0,1 0 1,-1 0-1,0 0 0,0 0 1,0 1-1,1-1 0,-1 0 1,0 0-1,0 0 0,0 0 1,0 0-1,1 0 0,-1 1 1,0-1-1,0 0 0,0 0 1,0 0-1,0 0 0,0 0 1,0 1-1,1-1 0,-1 0 1,0 0-1,0 0 0,0 1 1,0-1-1,0 0 0,0 0 1,0 0-1,0 1 0,0-1 1,0 0-1,0 0 0,0 0 1,0 1-1,0-1 0,0 0 1,0 0-1,-5 17 970,5-16-957,-1 0 1,1 0-1,-1 1 0,1-1 1,-1 0-1,1 0 1,0 0-1,-1 0 0,1 0 1,0 0-1,0 1 0,0-1 1,0 0-1,0 0 1,0 0-1,0 0 0,0 1 1,0-1-1,1 0 0,-1 0 1,0 0-1,1 0 1,0 2-1,5-2-3,-1 1 0,0-1 1,1 0-1,0 0 0,-1-1 0,1 0 1,-1 0-1,1 0 0,-1-1 0,10-1 0,57-17-704,-67 17 518,-1 1 33,7-2-67,0-1-1,0 2 1,0 0 0,17-2-1,-28 5 148,1-1-1,-1 1 0,0 0 0,1-1 0,-1 1 0,0-1 0,1 1 0,-1 0 0,0-1 1,0 1-1,0 0 0,1 0 0,-1-1 0,0 1 0,0 0 0,0-1 0,0 1 1,0 0-1,0 0 0,-1-1 0,1 1 0,0 0 0,0-1 0,0 1 0,-1 1 0,-4 20-149,-2 2-980,-1 3-3890,4-18-3829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19.6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9129,'0'35'10953,"0"3"-5398,0 154-4580,4-161-760,-4-30-286,0 0 0,0 0 0,0 0 0,0 0 0,1 0 0,-1 0 0,0-1 0,1 1 0,-1 0 0,1 0 0,-1 0 0,1 0 0,-1 0 0,1 0 1,-1-1-1,1 1 0,0 0 0,-1 0 0,1-1 0,0 1 0,0-1 0,0 1 0,0-1 0,1 2 0,-6-38-12560,-6 11 3925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0.0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45 8936,'0'0'17329,"60"-35"-16240,-30 31-481,3 3-319,3 0-225,-6-2-32,-6 3-160,-2 0-1057,-7 0-417,-9 0-1024</inkml:trace>
  <inkml:trace contextRef="#ctx0" brushRef="#br0" timeOffset="1">41 96 14125,'0'0'11147,"67"17"-10603,-37-19-351,4-2-161,-4 1-160,-2 3-1346,-13 0-1729,-6 0-1057,-9 4-2723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70 8168,'0'0'10185,"-26"-54"-8423,26 48-192,0 1-257,0 3-865,8 0-544,7 2 32,0 0 96,9 0-32,4 0 32,2 0-576,-2 0-2691,-4 0-5029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0.4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1 237 16047,'0'0'9545,"52"21"-8232,-22-28-736,0-3-545,5 0-352,1-3-2499,-1-4-3171,1-2-4772</inkml:trace>
  <inkml:trace contextRef="#ctx0" brushRef="#br0" timeOffset="1">488 0 16656,'0'0'4324,"-65"57"-2466,33-28-962,6 2 193,-2 3 353,6-6-449,3-2-769,8-4-160,3-8-32,6-2-448,-1-8-545,1-4-417,-2 0-543,2-6-1763,-2-10-1569,-1-6-320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0.8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11755,'0'0'11947,"62"29"-10954,-40-16-384,2-1-481,0 0-96,5-4-1505,-5-2-2435,-2-6-3395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1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 1 6790,'0'0'16309,"-6"12"-15807,0-2-396,0 1-1,1 0 1,1 0 0,0 0-1,0 1 1,1-1 0,1 1 0,0 0-1,0 13 1,2 188 1138,1-253-2153,3 1-1,1-1 1,2 1 0,2 1-1,14-42 1,-22 78 946,-1 0 0,1-1 0,0 1 0,0 0 0,0 0 0,0-1-1,0 1 1,0 0 0,1 0 0,-1 0 0,0 1 0,1-1 0,0 0 0,-1 0 0,1 1 0,0-1 0,0 1 0,0 0 0,0-1 0,0 1-1,0 0 1,1 0 0,2-1 0,-3 2 20,-1 1 0,1-1 1,0 1-1,-1-1 0,1 1 0,-1-1 0,1 1 0,-1 0 1,1 0-1,-1 0 0,1 0 0,-1 0 0,0 0 0,0 0 0,1 0 1,-1 0-1,0 1 0,0-1 0,0 1 0,0-1 0,-1 0 1,1 1-1,0-1 0,0 1 0,-1 0 0,1-1 0,-1 1 0,0-1 1,1 1-1,-1 0 0,0-1 0,0 1 0,0 2 0,1-1-9,-1 0 0,0 1-1,1-1 1,-1 0-1,0 1 1,-1-1-1,1 0 1,0 1 0,-1-1-1,0 0 1,0 0-1,0 0 1,0 1-1,0-1 1,-1 0 0,1-1-1,-1 1 1,0 0-1,0 0 1,0-1 0,0 1-1,0-1 1,-1 1-1,-2 1 1,0-1 90,0 0 0,0 0 0,0 0 0,0-1 0,-1 1 0,1-2 0,-1 1 0,0 0 0,1-1 0,-1 0 0,0-1 0,-11 1 1,17-1-209,-1 0 1,0 0 0,0-1 0,0 1 0,1 0 0,-1-1 0,0 1 0,1 0 0,-1-1 0,0 1 0,1-1 0,-1 1 0,1-1 0,-1 1 0,0-1 0,1 1 0,-1-1 0,1 0 0,0 1 0,-1-1 0,1 0 0,-1 1 0,1-1 0,0 0 0,0 0 0,-1 1 0,1-1-1,0 0 1,0 0 0,0 1 0,0-1 0,0 0 0,0 0 0,0 0 0,0 1 0,0-1 0,0 0 0,1 0 0,-1 1 0,0-1 0,0 0 0,1 0 0,-1 1 0,1-2 0,17-37-10037,3 17-1083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2.0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173 184 8840,'0'0'14318,"2"6"-14233,5 18-145,-7-24 127,0 1 1,1 0-1,-1-1 0,0 1 0,0 0 1,0 0-1,0-1 0,0 1 1,0 0-1,0-1 0,0 1 1,0 0-1,0-1 0,0 1 1,0 0-1,-1-1 0,1 1 1,0 0-1,0-1 0,-1 1 1,1 0-1,0-1 0,-1 1 1,1-1-1,-1 1 0,1-1 1,-1 1-1,1-1 0,-1 1 1,1-1-1,-1 1 0,1-1 1,-1 0-1,0 1 0,1-1 1,-1 0-1,0 1 0,1-1 1,-1 0-1,0 0 0,1 0 1,-2 0-1,1-35-2523,2 30 2240,-1-21-286,0 25 552,0 1-1,0-1 0,0 1 0,0-1 1,0 1-1,0-1 0,0 1 0,0-1 1,0 1-1,0-1 0,0 0 0,0 1 1,-1-1-1,1 1 0,0-1 0,0 1 1,-1 0-1,1-1 0,0 1 1,0-1-1,-1 1 0,1-1 0,-1 1 1,1 0-1,0-1 0,-1 1 0,1 0 1,-1-1-1,1 1 0,-1 0 0,1-1 1,-1 1-1,-23 25 191,-9-12 569,23-9-639,0-1-1,0 2 0,0-1 0,0 2 0,1-1 1,-9 8-1,16-11-167,0 0-1,-1 1 1,1-1 0,0 1 0,0 0 0,1 0-1,-1-1 1,0 1 0,1 0 0,0 1 0,-1-1 0,1 0-1,1 0 1,-1 0 0,0 1 0,1-1 0,0 0 0,0 1-1,0-1 1,0 0 0,0 1 0,0-1 0,1 0 0,1 5-1,-1-7 5,-1 0-1,1 0 1,0 0-1,0 1 1,0-1-1,0 0 1,0 0-1,0-1 1,1 1-1,-1 0 1,0 0-1,0 0 1,1-1-1,-1 1 1,0-1-1,1 1 0,-1-1 1,0 1-1,1-1 1,-1 0-1,1 0 1,-1 0-1,1 0 1,-1 0-1,0 0 1,3 0-1,41-3 136,-34-1-298,1 1 1,-1-1 0,0-1 0,0 0 0,0-1-1,0 0 1,-1 0 0,14-12 0,23-14-1198,-65 72-792,16-36 2016,-8 18 918,12-18-173,11-12-378,5-6-803,0-1 0,-2 0 0,1-2-1,-2 0 1,25-35 0,-32 39 417,0 0-1,-1-1 1,0-1 0,9-28 0,-13 32 611,-1 0-1,0 0 0,0 0 1,-1-16-1,-23 75 756,15-12-1181,1 1-1,2-1 1,2 1 0,1 0-1,5 47 1,-3-78 27,0-1 0,0 1 0,1 0 0,0-1 1,0 0-1,0 1 0,0-1 0,6 8 0,-7-12-50,-1 0 0,1 0-1,-1 0 1,1 0 0,0 0 0,-1 0-1,1 0 1,0-1 0,0 1-1,0 0 1,-1 0 0,1-1 0,0 1-1,0-1 1,0 1 0,0-1-1,0 1 1,0-1 0,0 0 0,1 1-1,-1-1 1,0 0 0,0 0-1,0 0 1,0 1 0,0-2 0,0 1-1,0 0 1,1 0 0,-1 0 0,0 0-1,0-1 1,0 1 0,0 0-1,0-1 1,0 1 0,0-1 0,0 1-1,0-1 1,0 1 0,0-1-1,0 0 1,-1 0 0,1 1 0,0-1-1,0 0 1,-1 0 0,1 0-1,0 0 1,0-1 0,4-6 24,1 0 1,-1 0-1,-1-1 0,0 1 1,0-1-1,-1 0 0,0 0 1,0 0-1,-1-1 1,0 1-1,-1 0 0,0-1 1,0 0-1,-1 1 0,-2-19 1,2 27-39,0 0 0,-1 0 0,1 0 0,0 0 0,-1 0 0,1 0 0,-1 0 0,1 0 0,-1 0 0,0 0 0,1 0 0,-1 0 1,0 1-1,1-1 0,-1 0 0,0 1 0,0-1 0,0 0 0,0 1 0,0-1 0,0 1 0,0-1 0,0 1 0,0 0 0,0-1 0,0 1 0,0 0 0,0 0 0,0 0 1,0 0-1,0 0 0,0 0 0,-2 0 0,3 0-2,0 0 1,-1 0 0,1 1-1,0-1 1,0 0-1,0 0 1,0 1 0,-1-1-1,1 0 1,0 0-1,0 0 1,0 1 0,0-1-1,0 0 1,0 1-1,0-1 1,0 0 0,0 0-1,0 1 1,0-1-1,0 0 1,0 0 0,0 1-1,0-1 1,0 0-1,0 1 1,0-1 0,0 0-1,0 0 1,0 1-1,0-1 1,0 0 0,1 0-1,-1 1 1,0-1-1,0 0 1,0 0 0,0 0-1,1 1 1,-1-1-1,0 0 1,0 0 0,1 0-1,-1 0 1,0 1-1,11 11 2,-3-10-26,0 1 1,0-1-1,1-1 1,-1 1 0,1-2-1,-1 1 1,1-1 0,9-1-1,-14 1-32,0-1-1,1 1 1,-1-1-1,0 0 1,0-1 0,0 1-1,0-1 1,6-2-1,-9 3 49,0 0 0,0 0 0,1 0 0,-1 0 0,0 0 0,0 0 0,0 0 0,0 0 0,0 0 1,0-1-1,0 1 0,0 0 0,-1-1 0,1 1 0,0-1 0,-1 1 0,1-1 0,-1 1 0,0-1 0,0 1 0,1-1 0,-1-2 0,0 4 49,0-1 0,0 0 0,-1 1 0,1-1 0,0 1 0,0-1 0,-1 1 0,1-1 0,0 1 0,0-1 0,-1 1 1,1-1-1,-1 1 0,1-1 0,0 1 0,-1-1 0,1 1 0,-1 0 0,1-1 0,-1 1 0,1 0 0,-1-1 0,1 1 0,-1 0 1,1 0-1,-1 0 0,0-1 0,1 1 0,-1 0 0,1 0 0,-1 0 0,0 0 0,1 0 0,-1 0 0,1 0 0,-1 0 0,1 0 1,-1 1-1,0-1 0,1 0 0,-1 0 0,1 0 0,-1 1 0,1-1 0,-1 0 0,1 0 0,-1 1 0,1-1 0,-1 1 0,-28 16 621,25-13-540,1 1-1,-1-1 1,1 1 0,0 0 0,1-1-1,-1 1 1,1 0 0,0 1-1,0-1 1,0 0 0,1 1-1,0-1 1,0 0 0,0 1-1,1-1 1,-1 1 0,2 0-1,-1 5 1,1-8-233,0 1 1,0-1-1,1 0 0,-1 0 0,1 0 0,-1 0 1,1 0-1,0 0 0,0 0 0,0 0 0,1-1 1,-1 1-1,1-1 0,-1 0 0,1 0 1,0 1-1,0-2 0,0 1 0,0 0 0,0-1 1,0 1-1,0-1 0,1 0 0,-1 0 1,0 0-1,1-1 0,-1 1 0,1-1 0,5 0 1,30 0-6427,2-5-8840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2.6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173 46 9673,'13'-18'10586,"-10"4"-4476,-4 13-6018,1 0-1,-1 1 1,1-1 0,-1 0-1,1 0 1,-1 0 0,0 0 0,0 1-1,1-1 1,-1 0 0,0 1 0,0-1-1,0 1 1,0-1 0,0 1 0,0-1-1,0 1 1,0 0 0,0-1 0,0 1-1,0 0 1,0 0 0,0 0-1,0-1 1,0 1 0,0 0 0,0 1-1,0-1 1,-2 0 0,-6 1-95,-1 1 1,0 0-1,1 1 1,0 0-1,-1 0 1,1 1-1,0 0 1,1 1-1,-1 0 1,1 0-1,0 1 1,0 0-1,1 0 1,-1 1-1,1 0 1,-10 13-1,17-20-3,-1 1 1,1-1-1,-1 0 0,1 1 0,0-1 0,-1 1 1,1-1-1,0 1 0,-1-1 0,1 0 0,0 1 1,-1-1-1,1 1 0,0 0 0,0-1 0,0 1 1,0-1-1,-1 1 0,1-1 0,0 1 0,0-1 1,0 1-1,0-1 0,0 1 0,0 0 0,0-1 1,1 1-1,-1-1 0,0 1 0,0-1 0,0 1 1,0-1-1,1 1 0,-1-1 0,1 1 0,21 3-276,41-16-734,-55 9 596,8 0 104,-1 1 0,1 0 1,-1 1-1,19 1 0,-31 0 253,0 0-1,1 1 1,-1-1 0,0 1-1,0 0 1,0 0 0,0 0-1,0 0 1,0 1 0,0-1-1,5 4 1,-7-4 45,0 0 0,0 1 0,0-1 0,0 0 0,0 0 0,0 1 0,-1-1 0,1 0 0,0 1 0,-1-1 0,1 1 0,-1-1 0,0 1-1,1-1 1,-1 1 0,0 0 0,0-1 0,0 1 0,0-1 0,0 1 0,0-1 0,0 1 0,-1-1 0,1 1 0,-2 2 0,1-1 149,-1 0-1,0 0 1,0 0 0,0-1 0,0 1-1,-1 0 1,1-1 0,-1 0-1,1 1 1,-1-1 0,0 0 0,0-1-1,0 1 1,0 0 0,0-1-1,0 1 1,0-1 0,-7 1 0,-1 2 193,0-2 0,0 1 1,0-2-1,-17 2 0,27-3-373,0 0-1,0 0 1,1-1 0,-1 1-1,0 0 1,1 0-1,-1 0 1,0-1-1,1 1 1,-1 0 0,1-1-1,-1 1 1,0-1-1,1 1 1,-1-1-1,1 1 1,-1-1 0,1 1-1,-1-1 1,1 1-1,0-1 1,-1 0 0,1 1-1,0-1 1,-1 1-1,1-1 1,0 0-1,0 1 1,0-1 0,-1 0-1,1 0 1,0 1-1,0-1 1,0 0-1,0 1 1,0-1 0,0 0-1,1 0 1,-1 1-1,0-1 1,0 0 0,0 1-1,1-1 1,-1 0-1,0 1 1,1-1-1,-1 1 1,0-1 0,1 0-1,0 0 1,20-34-6591,2 15-476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2.9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12524,'0'0'8232,"2"9"-6449,11 28-59,-13-35-1620,1-1 0,0 1 0,0-1 0,0 0 0,0 0 0,0 1 0,0-1 0,0 0 0,1 0 0,-1 0 0,0 0 0,1 0 0,-1 0 0,0-1 0,1 1 0,-1 0 1,1-1-1,-1 1 0,1-1 0,-1 1 0,1-1 0,0 0 0,-1 0 0,1 0 0,0 0 0,2 0 0,37-6-31,-40 6-35,55-20-96,-46 16-3,0-1 0,1 2 0,-1-1-1,1 2 1,-1-1 0,18-1 0,-27 4 54,-1 1 0,1-1-1,-1 0 1,1 1-1,-1-1 1,1 0 0,-1 1-1,1-1 1,-1 0 0,0 1-1,1-1 1,-1 1 0,0-1-1,1 1 1,-1-1 0,0 1-1,1-1 1,-1 1 0,0-1-1,0 1 1,0-1-1,0 1 1,1-1 0,-1 1-1,0-1 1,0 1 0,0 0-1,0-1 1,0 1 0,-1 0-17,1 0 0,0 0 0,0-1 1,0 1-1,0 0 0,0-1 1,0 1-1,1 0 0,-1-1 0,0 1 1,0 0-1,0-1 0,1 1 1,-1 0-1,0-1 0,1 1 0,-1-1 1,0 1-1,1 0 0,-1-1 1,1 1-1,-1-1 0,1 1 0,-1-1 1,1 0-1,-1 1 0,1-1 1,-1 1-1,1-1 0,0 0 0,-1 0 1,1 1-1,0-1 0,-1 0 1,1 0-1,0 0 0,-1 0 0,1 0 1,0 0-1,-1 0 0,1 0 1,0 0-1,0 0 0,-1 0 0,1 0 1,0 0-1,-1 0 0,2-1 1,-2 1-150,1-1-1,-1 1 1,0 0 0,1-1 0,-1 1 0,0-1 0,1 1 0,-1-1 0,0 1 0,1-1 0,-1 1 0,0-1 0,0 1-1,0-1 1,1 1 0,-1-1 0,0 1 0,0-1 0,0 0 0,0 1 0,0-1 0,0 1 0,0-1 0,0 1-1,0-1 1,-1 0 0,1-2-1341,0-14-6883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3.3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8072,'0'0'17360,"39"30"-37155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3.7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52 1 6374,'0'0'18183,"-4"13"-17714,-11 50 788,3 2-1,-8 124 0,20-189-1214,0 1-1,0 0 1,0 0-1,-1 0 0,1-1 1,0 1-1,0 0 1,1 0-1,-1 0 1,0 0-1,0-1 1,0 1-1,0 0 0,1 0 1,-1-1-1,0 1 1,1 0-1,-1 0 1,1-1-1,-1 1 1,1 0-1,-1-1 0,1 1 1,-1-1-1,1 1 1,0-1-1,-1 1 1,1-1-1,0 1 1,-1-1-1,1 1 0,0-1 1,0 0-1,-1 1 1,1-1-1,1 0 1,1 0 22,0 0 0,0-1 1,0 0-1,0 1 0,0-1 1,-1 0-1,1 0 0,0-1 1,-1 1-1,5-3 0,7-6 13,0 0 0,20-20 0,-10 6-235,-2-1-1,-1-1 1,-1-1-1,-1 0 1,19-39 0,-36 60-1126,-13 4-15065</inkml:trace>
  <inkml:trace contextRef="#ctx0" brushRef="#br0" timeOffset="1">149 303 15727,'0'0'7527,"65"42"-8328,-46-42-2914,-3 0-5222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4.1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44 12139,'0'0'8366,"10"5"-7368,-1 0-781,1-1 0,-1-1 0,1 0 0,-1 0 0,1-1 0,20 2 0,-27-3-138,0-1-1,0 0 1,0 0 0,0 0-1,0 0 1,0 0 0,0 0-1,1-1 1,-1 0 0,0 0-1,0 0 1,-1 0-1,1 0 1,0 0 0,0-1-1,0 1 1,-1-1 0,1 0-1,-1 0 1,1 0 0,-1 0-1,0 0 1,0 0 0,0-1-1,0 1 1,0-1 0,-1 1-1,1-1 1,-1 0 0,1 0-1,1-5 1,-3 7-68,0 0 1,0 0-1,0 1 1,0-1-1,1 0 1,-1 1-1,0-1 1,-1 0-1,1 0 1,0 1-1,0-1 1,0 0-1,0 1 0,0-1 1,-1 0-1,1 1 1,0-1-1,-1 0 1,1 1-1,0-1 1,-1 0-1,1 1 1,-1-1-1,1 1 1,-1-1-1,1 1 1,-1-1-1,1 1 1,-1-1-1,0 1 1,1 0-1,-1-1 0,0 1 1,1 0-1,-1 0 1,0-1-1,1 1 1,-1 0-1,0 0 1,1 0-1,-1 0 1,0 0-1,0 0 1,1 0-1,-1 0 1,0 0-1,0 0 1,1 0-1,-1 0 1,-1 1-1,-1-1-29,-1 1 0,1-1-1,0 1 1,-1 0 0,1 0-1,0 0 1,0 0 0,0 1 0,0-1-1,-5 4 1,5-2 71,0 0-1,-1 0 1,1 1-1,0-1 1,0 1-1,1-1 1,-1 1 0,1 0-1,0 0 1,0 0-1,0 1 1,1-1-1,-1 0 1,1 1-1,0-1 1,0 0-1,1 1 1,-1 6-1,1-10-37,0 0 0,1 0-1,-1-1 1,0 1 0,1 0-1,-1 0 1,1-1-1,-1 1 1,1 0 0,-1-1-1,1 1 1,-1 0 0,1-1-1,-1 1 1,1-1-1,0 1 1,0-1 0,-1 1-1,1-1 1,0 0-1,0 1 1,-1-1 0,1 0-1,0 1 1,0-1 0,0 0-1,-1 0 1,1 0-1,0 0 1,0 0 0,1 0-1,37 0 128,-27 0-148,6-2-762,0 0 0,0 0 0,34-11 0,-35 8 444,1 1 1,0 0-1,34-1 0,-51 47 3949,0-41-3551,0-1 0,0 1 1,-1 0-1,1-1 0,0 1 0,0-1 1,0 1-1,0-1 0,0 0 1,0 1-1,0-1 0,0 0 1,0 0-1,0 0 0,0 0 1,0 0-1,1 0 0,-1 0 0,0 0 1,1 0-1,32-2-382,-28 1-5,-5 1 183,0 0-1,-1 0 1,1 0-1,0 0 1,0 0-1,0 0 0,0 0 1,-1 0-1,1 0 1,0 0-1,0 0 1,0 0-1,-1 1 1,1-1-1,0 0 1,0 1-1,-1-1 0,1 1 1,0-1-1,-1 0 1,1 1-1,0-1 1,-1 1-1,1 0 1,-1-1-1,2 2 1,1 22-7288,-3-19 5687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5.6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52 10570,'13'-18'5098,"-11"16"-4161,-1 0-1,1 0 1,0 0 0,-1 0-1,1-1 1,-1 1 0,0-1 0,0 1-1,0-1 1,0 1 0,0-1-1,0-2 1,-31 9 627,-80 36-1345,110-40-226,1 0 0,-1 0 0,1 0 0,-1 0 0,1 0 1,-1 1-1,1-1 0,-1 0 0,1 0 0,-1 1 0,0-1 0,1 0 0,-1 0 0,1 1 0,-1-1 0,0 1 1,1-1-1,-1 0 0,0 1 0,1-1 0,-1 1 0,0-1 0,0 0 0,0 1 0,1-1 0,-1 1 0,0-1 1,0 1-1,0-1 0,0 1 0,0-1 0,0 1 0,0-1 0,0 1 0,0-1 0,0 1 0,0-1 0,0 1 0,0-1 1,0 1-1,0-1 0,-1 1 0,1-1 0,0 1 0,0-1 0,-1 1 0,1-1 0,0 0 0,-1 1 0,1-1 1,0 1-1,-1-1 0,1 0 0,0 1 0,-1-1 0,1 0 0,-1 0 0,1 1 0,-1-1 0,1 0 0,0 0 0,-1 0 1,1 0-1,-1 1 0,1-1 0,-1 0 0,1 0 0,-1 0 0,0 0 0,38 12-737,19-5-981,-45-7 1474,1 1-1,-1 0 1,1 1-1,-1 0 1,0 1 0,0 0-1,0 1 1,12 6-1,-21-9 270,-1-1-1,0 1 0,0 0 0,0 0 0,1 0 1,-1 0-1,0-1 0,0 2 0,0-1 0,-1 0 1,1 0-1,0 0 0,0 0 0,0 0 0,-1 1 0,1-1 1,-1 0-1,1 1 0,-1-1 0,1 0 0,-1 1 1,0-1-1,0 1 0,0-1 0,0 0 0,0 1 1,0-1-1,0 1 0,0-1 0,0 1 0,-1-1 1,1 0-1,0 1 0,-1-1 0,1 0 0,-1 1 0,0-1 1,0 0-1,1 0 0,-1 0 0,0 1 0,0-1 1,0 0-1,0 0 0,0 0 0,0 0 0,0-1 1,0 1-1,-2 1 0,-4 3 355,0 0-1,0 0 1,0 0 0,0-1-1,0 0 1,-1 0 0,-8 2-1,5-3 114,1-1-1,0 0 0,-1 0 1,-11-1-1,21 0-552,-1-1 1,1 0-1,0 0 0,-1 0 0,1 0 0,-1 0 0,1 0 1,-1 0-1,1 0 0,-1 0 0,1-1 0,-1 1 1,1-1-1,-1 1 0,1-1 0,0 0 0,-1 1 1,1-1-1,0 0 0,0 0 0,0 0 0,-1 0 1,1 0-1,0 0 0,0 0 0,0 0 0,1-1 1,-1 1-1,0 0 0,0 0 0,1-1 0,-1 1 1,1-1-1,-1 1 0,1 0 0,-1-1 0,1-2 1,0 3-418,1 0 1,-1-1 0,1 1-1,-1 0 1,1 0-1,-1 0 1,1 0 0,0 0-1,0 0 1,-1 0 0,1 0-1,0 0 1,0 0 0,0 1-1,0-1 1,0 0 0,0 1-1,1-1 1,-1 0-1,0 1 1,0 0 0,0-1-1,0 1 1,1 0 0,1-1-1,1-1-2243,13-4-9625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4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46 101 14638,'0'0'1393,"-8"-4"796,7 3-2097,-28-17 2723,28 17-2766,1 0 1,-1 1 0,1-1 0,-1 0-1,0 0 1,1 1 0,-1-1-1,1 0 1,0 0 0,-1 0 0,1 0-1,0 0 1,-1 0 0,1 0-1,0 1 1,0-1 0,0 0 0,0 0-1,0 0 1,0 0 0,0 0-1,0 0 1,0 0 0,1 0 0,-1 0-1,0 0 1,0 0 0,1 1 0,-1-1-1,1 0 1,-1 0 0,1 0-1,-1 1 1,1-1 0,-1 0 0,1 0-1,0 1 1,-1-1 0,1 0-1,0 1 1,0-1 0,1 0 0,5-4 109,1 0 0,-1 0 1,1 1-1,0 0 0,0 1 1,1-1-1,-1 2 0,1-1 1,-1 1-1,1 0 0,0 1 1,13-1-1,-21 2-158,0 1 0,0-1 0,0 0 0,1 0 1,-1 0-1,0 1 0,0-1 0,0 0 0,0 1 0,0-1 0,0 1 0,0 0 1,0-1-1,0 1 0,-1 0 0,1-1 0,0 1 0,0 0 0,0 0 0,-1 0 1,1 0-1,0-1 0,-1 1 0,1 0 0,-1 0 0,1 0 0,-1 2 0,2 1 6,-1 1-1,0-1 1,0 1 0,0 0-1,-1-1 1,1 1-1,-2 5 1,1 3 4,-1-1 0,-1 1 0,0-1 0,-7 20 0,-5 0-218,10-24 139,0-1 0,0 2-1,1-1 1,0 0 0,1 1 0,0-1-1,-2 12 1,13-27-12,131-158 256,-140 165-188,1 0 0,-1 0 0,0 0 0,0 0 1,1 0-1,-1 0 0,0 0 0,0 0 0,0 0 0,1 0 0,-1 1 0,0-1 0,0 0 0,1 0 0,-1 0 0,0 0 1,0 0-1,0 1 0,1-1 0,-1 0 0,0 0 0,0 0 0,0 1 0,0-1 0,0 0 0,1 0 0,-1 1 0,0-1 0,0 0 1,0 0-1,0 0 0,0 1 0,0-1 0,0 0 0,0 0 0,0 1 0,0-1 0,0 0 0,0 0 0,0 1 0,0-1 1,0 0-1,0 0 0,0 1 0,0-1 0,-1 0 0,1 0 0,0 1 0,1 15-66,-4 43 154,1 29-56,2-88-16,0 1 0,0 0 0,0 0-1,0 0 1,0-1 0,0 1 0,0 0-1,0 0 1,0-1 0,0 1 0,0 0-1,1 0 1,-1-1 0,0 1 0,0 0-1,1 0 1,-1-1 0,1 1 0,-1 0-1,1-1 1,-1 1 0,1-1 0,-1 1-1,1-1 1,-1 1 0,1-1 0,-1 1-1,1-1 1,0 1 0,0-1 0,-1 0-1,1 1 1,0-1 0,-1 0 0,1 0-1,0 1 1,0-1 0,-1 0 0,1 0-1,0 0 1,0 0 0,0 0 0,-1 0-1,1 0 1,0 0 0,0 0 0,-1-1-1,1 1 1,0 0 0,0 0 0,-1-1-1,1 1 1,0 0 0,-1-1 0,2 0-1,2-2 188,0 1 0,0-1-1,0 0 1,0-1-1,-1 1 1,0 0 0,5-7-1,1-3-10,-1-1 1,0 0-1,-1 0 0,-1 0 0,0-1 0,-1 1 0,-1-2 1,0 1-1,-1 0 0,-1-1 0,1-29 0,-4 42-902,-4 9 412,-2 10 82,6-9 198,0-2-5,0 0 0,0 0 0,0 1 1,1-1-1,0 0 0,1 10 0,-1-14 34,1 0 0,-1 0 0,1 0 0,-1 0 0,1 0 0,-1 0 0,1 0 0,0 0 0,-1 0 0,1-1 0,0 1 0,0 0 0,0 0 0,0-1 0,-1 1 0,1-1 0,0 1-1,0-1 1,0 1 0,0-1 0,0 1 0,0-1 0,1 0 0,-1 0 0,0 1 0,0-1 0,0 0 0,0 0 0,0 0 0,0 0 0,0 0 0,0-1 0,0 1 0,1 0 0,-1 0 0,0-1 0,0 1 0,1-1-1,39-18 237,-38 17-309,1 0 0,-1 0 0,1 0 0,0 0 0,0 0 1,0 1-1,0-1 0,0 1 0,0 0 0,0 1 0,0-1 0,0 1 0,8-1 0,-11 2 42,1 0 0,-1 0 0,0 1 1,1-1-1,-1 0 0,0 0 1,1 1-1,-1-1 0,0 0 0,0 1 1,0 0-1,0-1 0,0 1 0,-1-1 1,1 1-1,0 0 0,-1-1 0,0 1 1,1 0-1,-1 3 0,9 42 37,-9-44-5,0-1-3,0 0 1,1 0-1,-1-1 1,0 1 0,0 0-1,1 0 1,-1-1-1,1 1 1,0 0-1,-1-1 1,1 1 0,0-1-1,0 1 1,0-1-1,0 1 1,0-1-1,0 0 1,1 1 0,-1-1-1,0 0 1,1 0-1,2 2 1,-2-3 3,-1 1 0,1-1 0,0 0 1,0 0-1,0 0 0,0 0 0,0 0 0,0 0 0,-1-1 1,1 1-1,0-1 0,0 1 0,0-1 0,-1 0 1,1 1-1,0-1 0,2-2 0,6-4 64,0 0-1,-1-1 1,1 0-1,15-18 1,-25 26-65,0 0 1,0 0-1,1-1 0,-1 1 0,0 0 0,0 0 1,1 0-1,-1-1 0,0 1 0,0 0 1,1 0-1,-1 0 0,0 0 0,1 0 1,-1 0-1,0 0 0,1 0 0,-1 0 0,0 0 1,1 0-1,-1 0 0,0 0 0,1 0 1,-1 0-1,0 0 0,1 0 0,-1 0 1,0 0-1,0 0 0,1 0 0,-1 0 0,0 1 1,1-1-1,-1 0 0,0 0 0,0 0 1,1 1-1,-1-1 0,0 0 0,0 0 1,0 1-1,1-1 0,-1 0 0,0 0 1,0 1-1,0-1 0,0 0 0,1 1 0,-1-1 1,0 0-1,0 1 0,0-1 0,0 0 1,0 1-1,0-1 0,0 0 0,0 1 1,0-1-1,0 0 0,0 0 0,0 1 0,0-1 1,-1 1-1,5 36-1079,-5-12-2730,-1-57-4365,2 3 946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6.3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12 335 8712,'0'0'15818,"8"-4"-14788,4-2-725,-1-1 0,1 0 1,16-14-1,-25 19-279,0 0 1,-1-1 0,1 1 0,-1 0 0,0-1-1,1 0 1,-1 1 0,0-1 0,0 0-1,-1 0 1,1 0 0,-1 0 0,1 0 0,-1 0-1,0-1 1,0 1 0,-1 0 0,1-1-1,-1 1 1,1-1 0,-1 1 0,0 0 0,-1-6-1,0 8 8,1-1 1,-1 1-1,0 0 0,0 0 0,0 0 0,0 1 0,0-1 0,0 0 1,0 0-1,0 0 0,0 1 0,0-1 0,0 0 0,0 1 1,-1-1-1,1 1 0,0 0 0,-1-1 0,1 1 0,0 0 0,0 0 1,-1 0-1,1 0 0,0 0 0,-1 0 0,1 0 0,0 0 1,-1 0-1,1 1 0,-2 0 0,-1-1-20,-1 1 1,0 0-1,0 1 1,1-1-1,-1 1 1,1 0-1,-6 3 1,6-2-10,1-1 0,0 1 0,0 0 0,0 1 0,1-1 0,-1 0 1,1 1-1,0-1 0,0 1 0,0 0 0,1 0 0,-1 0 0,1 0 0,0 0 0,0 0 1,0 0-1,0 0 0,1 0 0,0 1 0,0-1 0,0 0 0,0 0 0,2 8 1,-2-10 1,1-1 1,-1 0 0,1 0 0,0 1 0,-1-1 0,1 0 0,0 0 0,0 0 0,-1 0 0,1 0 0,0 0 0,0 0 0,0 0 0,1 0 0,-1 0 0,0 0 0,0 0 0,0-1 0,1 1 0,-1-1 0,0 1 0,0-1 0,1 1 0,-1-1 0,1 0 0,-1 0 0,0 1 0,3-1 0,46 0 203,-43 0-178,8-2-86,0-1 0,-1 0-1,1-1 1,-1-1 0,0 0 0,-1 0 0,1-2 0,-1 1 0,0-2 0,0 0 0,-1 0 0,0-1 0,-1-1 0,0 0 0,13-15 0,-28 30-514,-3 4 604,0 0-1,1 0 0,0 1 1,1 0-1,0 0 0,1 0 1,0 0-1,0 1 1,-2 14-1,6-24-13,-1 0-1,1-1 1,0 1 0,0 0-1,0-1 1,1 1 0,-1-1-1,0 1 1,0 0 0,0-1-1,0 1 1,0 0 0,1-1-1,-1 1 1,0-1 0,1 1-1,-1-1 1,0 1 0,1-1-1,-1 1 1,1-1 0,-1 1-1,1-1 1,-1 1 0,1-1-1,-1 0 1,1 1 0,-1-1-1,1 0 1,0 1 0,-1-1-1,1 0 1,27 0 301,26-20-72,-29 6-317,0 0-1,-1-2 1,-1-1 0,0-1-1,-1-1 1,-1 0 0,-1-2 0,-1 0-1,-1-2 1,-1 0 0,0-1-1,16-33 1,-23 18-437,-10 39 489,0 0 0,0 0 0,0-1 1,0 1-1,0 0 0,0-1 0,0 1 0,0 0 1,0 0-1,0-1 0,0 1 0,0 0 0,0 0 1,0-1-1,0 1 0,0 0 0,0 0 0,-1-1 1,1 1-1,0 0 0,0 0 0,0 0 1,0-1-1,-1 1 0,1 0 0,0 0 0,0 0 1,-1 0-1,1 0 0,0-1 0,0 1 0,0 0 1,-1 0-1,1 0 0,0 0 0,0 0 0,-1 0 1,-17 11-270,9-1 359,-1 0 1,1 1 0,1-1 0,0 2 0,1-1 0,0 1 0,1 1 0,0-1 0,1 1 0,-7 25 0,10-32-113,1 1 1,-1-1-1,1 1 0,1 0 1,-1 0-1,1-1 1,1 1-1,-1 0 0,1 0 1,0-1-1,1 1 1,-1-1-1,1 1 0,1-1 1,-1 0-1,1 1 0,0-1 1,0-1-1,1 1 1,0 0-1,0-1 0,0 0 1,9 9-1,-13-30-7484,-11-14 3075,-5 1-1423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6.6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12 109 11082,'0'0'9385,"65"12"-9321,-35 1-160,-4-2-2530,-5-6-4773</inkml:trace>
  <inkml:trace contextRef="#ctx0" brushRef="#br0" timeOffset="1">1 0 20948,'0'0'7014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9.3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25 15182,'9'-4'522,"0"0"-1,0 0 0,0 1 1,1 1-1,-1-1 0,1 1 0,0 1 1,-1 0-1,18 0 0,-24 1-415,0 0 0,-1 0 0,1 0 0,0 1-1,0-1 1,-1 1 0,1-1 0,0 1 0,0 0 0,-1 0-1,1 0 1,-1 0 0,1 1 0,-1-1 0,1 1 0,-1-1-1,0 1 1,0 0 0,0 0 0,0 0 0,0 0 0,0 0-1,-1 1 1,1-1 0,-1 0 0,1 1 0,-1-1 0,0 1-1,0 0 1,0-1 0,0 1 0,0 0 0,-1-1 0,1 1-1,-1 0 1,0 5 0,0-6-87,0 0-1,-1 0 1,1 1 0,-1-1 0,1 0-1,-1 0 1,0 1 0,0-1-1,0 0 1,0 0 0,0 0 0,0 0-1,-1 0 1,1-1 0,-1 1-1,1 0 1,-1-1 0,1 1 0,-1-1-1,0 1 1,0-1 0,-3 2-1,-53 20 692,39-17-553,19-6-149,-1 1-1,1-1 1,-1 0-1,1 0 1,0 0 0,-1 0-1,1 0 1,0 1-1,-1-1 1,1 0-1,0 0 1,-1 0-1,1 1 1,0-1 0,0 0-1,-1 1 1,1-1-1,0 0 1,0 1-1,-1-1 1,1 0-1,0 1 1,0-1 0,0 0-1,0 1 1,0-1-1,0 1 1,-1-1-1,1 0 1,0 1-1,0-1 1,0 0 0,0 1-1,0-1 1,0 1-1,1-1 1,-1 1-1,11 16 12,21 8-122,-22-21-424,0 1-1,0-1 1,1-1 0,0 0-1,-1 0 1,17 1-1,-8-3-3110,0 0 0,36-3 0,-12-5-3755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29.6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198 34 8136,'0'0'7329,"-10"-5"-5092,-36-19-934,43 23-1243,-1 0 0,1 0 0,0 1 0,0-1 0,0 1 0,0-1 0,-1 1-1,1 0 1,0 0 0,0 1 0,-1-1 0,1 1 0,0 0 0,0-1 0,0 1 0,0 1 0,0-1 0,0 0 0,0 1 0,0-1 0,1 1 0,-1 0 0,0 0 0,1 0 0,0 0 0,-1 1 0,-1 2 0,-3 3 190,0 1 1,0 0-1,1 0 1,1 0-1,-10 21 0,14-27-174,-1 0 0,1 1 0,0-1 0,0 0 0,0 1 0,0-1 0,0 1 0,1-1 0,0 1 0,-1-1 0,1 1 0,1-1 0,-1 1 0,0-1 0,1 1 0,1 3 0,-1-5-33,0 0-1,1 0 1,-1 0 0,1-1 0,-1 1-1,1 0 1,0-1 0,-1 1-1,1-1 1,0 0 0,0 0 0,0 1-1,0-1 1,0 0 0,0-1-1,1 1 1,-1 0 0,0-1 0,0 1-1,0-1 1,1 0 0,-1 0-1,0 1 1,1-2 0,1 1 0,4 0 91,-1 0 1,0-1-1,0 0 1,0 0 0,0 0-1,0-1 1,0 0-1,0 0 1,-1-1 0,1 0-1,-1 0 1,9-6 0,-11 6-1,-1 0 1,1 0-1,-1 0 1,1-1-1,-1 1 1,0-1-1,-1 1 1,1-1-1,0 0 1,-1 0-1,0 0 1,0-1-1,-1 1 1,1 0-1,-1-1 1,0 1-1,0-1 1,0 0 0,0 1-1,-1-8 1,0 10-110,-1-1 1,1 1-1,-1 0 1,1 0-1,-1-1 1,0 1-1,0 0 1,0 0-1,0 0 1,0 0-1,-1 0 1,1 1-1,0-1 1,-1 0-1,0 0 1,1 1-1,-1-1 1,0 1-1,0 0 1,0-1-1,0 1 1,0 0-1,0 0 1,0 0-1,0 0 1,0 1-1,0-1 1,-1 1-1,-2-1 1,-4-1-352,0 0 0,0 1 0,-1 0 0,1 1 0,0 0 0,-11 1 0,18-1 124,1 1-1,0-1 0,0 0 0,-1 1 1,1-1-1,0 1 0,0-1 0,-1 1 0,1 0 1,0-1-1,0 1 0,0 0 0,0 0 1,0 0-1,0 0 0,0 0 0,0 0 0,0 0 1,1 0-1,-1 0 0,0 0 0,0 2 1,1-2-224,-1 0 1,1 0 0,0 0 0,0 0 0,-1 0-1,1 0 1,0 0 0,0 0 0,0 0 0,0 0-1,1 1 1,-1-1 0,0 0 0,0 0 0,1 0-1,-1 0 1,0 0 0,1 1 0,9 8-7658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30.3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37 42 5541,'0'0'12807,"3"-9"-10100,10-23-588,-12 46 1785,-5 13-3415,-10 6 341,5-12-367,0 1 1,-7 31 0,15-43 850,2-3-3593,-1-7 1798,0 1 1,1-1 0,-1 1-1,1-1 1,-1 1 0,1-1 0,-1 1-1,1-1 1,-1 0 0,1 1-1,-1-1 1,1 0 0,0 0-1,-1 1 1,1-1 0,-1 0-1,1 0 1,0 0 0,-1 0 0,1 1-1,0-1 1,-1 0 0,1 0-1,0-1 1,-1 1 0,1 0-1,-1 0 1,1 0 0,0 0 0,0-1-1,7 0-7014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30.7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 14574,'0'0'10308,"-2"3"-10180,-2 6-125,3-8 26,1 1 1,-1-1-1,0 1 1,0-1-1,1 1 0,-1-1 1,1 1-1,0-1 1,-1 1-1,1-1 0,0 1 1,0 0-1,0 2 1,1-3-18,0 0 1,0 0-1,0 0 1,0-1 0,0 1-1,0 0 1,0-1 0,1 1-1,-1-1 1,0 1-1,0-1 1,1 1 0,-1-1-1,0 0 1,1 0 0,-1 0-1,0 0 1,0 0 0,1 0-1,-1 0 1,0 0-1,2-1 1,16 1-296,0 1 1,0 1-1,-1 0 0,19 5 1,-33-7 243,-1 1 0,1 0 0,-1 0 0,0 0 0,0 0 1,1 0-1,-1 1 0,0 0 0,0-1 0,0 1 0,0 0 1,-1 0-1,1 1 0,0-1 0,-1 0 0,0 1 0,1 0 1,-1 0-1,0-1 0,-1 1 0,1 0 0,0 0 0,-1 1 1,1-1-1,-1 0 0,0 0 0,0 1 0,-1-1 0,2 7 1,-3-9 134,1 1 1,-1 0 0,1 0 0,-1-1-1,0 1 1,0 0 0,0-1 0,0 1-1,0 0 1,0-1 0,0 0 0,0 1-1,-1-1 1,1 0 0,0 1 0,-1-1-1,1 0 1,-1 0 0,1 0 0,-1 0 0,0 0-1,1-1 1,-4 2 0,-48 15 1912,44-14-1483,-12 3-144,1-1-1,-1-1 0,0 0 0,0-2 0,0 0 0,-1-1 0,-23-3 0,44 1-543,0 1 0,0 0 0,-1-1 0,1 0 0,0 1 0,0-1 0,0 0 0,0 0 0,0 0 0,0 1 0,0-1 0,0 0 0,0 0 0,0 0 0,1-1 0,-1 1 0,0 0 0,1 0 0,-1 0 0,1 0 0,-1-1 0,1 1 0,-1 0 1,1-1-1,0 1 0,0 0 0,0 0 0,0-3 0,-1-1-1092,1 1 0,0-1 0,0 0 0,1 0 0,-1 0 0,1 1 0,2-6 0,9-14-6156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2:31.1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49 10730,'0'0'14318,"49"-48"-12877,-31 47-448,3 1-737,3 0-192,2 2-32,4 3-32,2-4-1281,4-1-2851,1-8-7591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5.9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183 79 7239,'0'0'9166,"4"-9"-7330,1-1-1383,-3 7-273,0 0 0,0 0 1,-1 0-1,1 0 1,-1 0-1,0-1 0,0 1 1,0-1-1,0 1 0,-1-1 1,1 1-1,-1-5 1,0 8-123,0-1 1,0 1-1,0-1 1,0 1-1,0-1 1,0 1-1,0-1 1,0 1 0,0-1-1,0 1 1,0 0-1,0-1 1,-1 1-1,1-1 1,0 1-1,0 0 1,-1-1-1,1 1 1,0-1 0,0 1-1,-1 0 1,1-1-1,-1 1 1,1 0-1,0 0 1,-1-1-1,1 1 1,0 0 0,-1 0-1,1-1 1,-1 1-1,1 0 1,-1 0-1,0 0 1,-19 4 492,-19 19-381,26-11 43,0 1 0,1 1 0,0 0 0,1 0 0,1 1-1,0 0 1,1 1 0,1 0 0,0 1 0,2 0 0,-1 0 0,2 0-1,0 1 1,2-1 0,-4 31 0,7-45-257,0 0 1,0 0-1,1-1 0,-1 1 0,1 0 0,-1 0 1,1-1-1,0 1 0,0-1 0,0 1 0,0 0 1,0-1-1,1 0 0,-1 1 0,1-1 0,0 0 1,0 0-1,-1 0 0,1 0 0,0 0 1,1 0-1,-1-1 0,0 1 0,0-1 0,1 1 1,-1-1-1,1 0 0,-1 0 0,1 0 0,0 0 1,-1 0-1,1-1 0,0 1 0,0-1 1,-1 0-1,4 0 0,7 1-789,0-1 1,0 0 0,0-1-1,0-1 1,0 0-1,20-6 1,20-13-5312,-1-5-4309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6.2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1 16656,'0'0'6438,"-21"50"-5157,10-15-96,-2 6-192,2 3-512,3 0-385,3-2-64,3-2-32,2-6-32,0-6-641,0-6-640,0-6-65,0-10-736,-6-19-16783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6.6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21 139 13453,'0'0'2904,"-3"-10"-283,1 5-2181,-11-32 1590,12 35-1885,1 0-1,-1 0 1,1 1-1,0-1 1,0 0-1,0 0 1,0 0-1,0 0 0,0 0 1,0 0-1,1 0 1,-1 0-1,1 0 1,0 0-1,-1 0 1,1 0-1,0 0 0,0 1 1,0-1-1,2-2 1,2 0 5,1-1 1,0 1-1,1 0 1,-1 1-1,1-1 1,-1 1-1,1 1 1,0-1-1,0 1 1,0 0-1,0 1 1,11-2-1,12 0 20,48 2-1,-64 2-148,1 0-1,-1 1 1,1 1-1,-1 0 1,1 1-1,-1 0 0,15 8 1,-24-10-18,-1 1-1,1-1 1,0 1 0,-1 0-1,1 1 1,-1-1 0,0 1 0,0 0-1,-1 0 1,4 5 0,-5-7-2,0 1 0,-1 0 1,0 0-1,0 0 0,1 0 1,-2 0-1,1 0 0,0 0 1,-1 0-1,1 0 0,-1 1 1,0-1-1,0 0 1,0 0-1,0 0 0,-1 0 1,1 0-1,-3 5 0,2-4 96,-1 0 0,0 0 0,0-1 0,0 1 1,0-1-1,-1 1 0,0-1 0,1 0 0,-1 0 0,0 0 0,-1-1 0,1 1 0,0-1 0,-1 1 0,0-1 0,1 0 0,-1-1 0,0 1 0,0-1 1,-6 2-1,-2 1 84,1-2 1,-1 1 0,0-2-1,0 1 1,-24-2 0,15-7-216,21 7-7,-1 0 1,1 0-1,-1 0 1,1 0-1,-1 0 1,1 0 0,0 0-1,-1 0 1,1-1-1,-1 1 1,1 0 0,0 0-1,-1 0 1,1-1-1,0 1 1,-1 0 0,1 0-1,0-1 1,-1 1-1,1 0 1,0-1 0,0 1-1,-1-1 1,1 1-1,0 0 1,0-1-1,0 1 1,0-1 0,-1 1-1,1 0 1,0-1-1,0 1 1,0-1 0,0 1-1,0-1 1,0 1-1,0 0 1,0-1 0,0 1-1,0-1 1,0 1-1,1-1 1,-1 1-1,0-1 1,1 0-21,1 1-1,-1-1 1,0 1-1,0-1 1,1 1-1,-1 0 1,0 0-1,1-1 1,-1 1-1,0 0 1,1 0-1,-1 0 1,0 0-1,1 0 1,-1 1 0,0-1-1,1 0 1,-1 1-1,0-1 1,3 2-1,24 11 45,-19-7-6,0 0 0,-1 1 0,0 0-1,0 0 1,0 1 0,10 13 0,-17-20 64,0 1 1,0 0 0,0 0-1,0-1 1,0 1-1,0 0 1,0 0 0,0 0-1,-1 0 1,1 0-1,-1 0 1,1 0-1,-1 0 1,0 0 0,0 1-1,0-1 1,0 0-1,0 0 1,0 0 0,-1 0-1,1 0 1,-1 0-1,1 0 1,-1 0 0,0 0-1,0 0 1,0 0-1,0-1 1,0 1 0,0 0-1,-1-1 1,1 1-1,0 0 1,-1-1-1,1 0 1,-1 1 0,0-1-1,1 0 1,-1 0-1,-4 2 1,-11 7 369,0-1 1,-1-1-1,-1-1 1,1 0-1,-1-1 0,-27 4 1,34-8-557,0 0-1,0-1 1,0 0 0,0-1 0,-1-1-1,-19-3 1,31 4 84,1 0 0,0 0 0,0 0 0,0 0 0,-1 0 0,1 0 0,0 0 0,0 0-1,0 0 1,0 0 0,-1 0 0,1 0 0,0 0 0,0-1 0,0 1 0,0 0 0,-1 0 0,1 0 0,0 0 0,0 0 0,0 0 0,0-1 0,0 1 0,0 0-1,0 0 1,-1 0 0,1-1 0,0 1 0,0 0 0,0 0 0,0 0 0,0 0 0,0-1 0,0 1 0,0 0 0,0 0 0,0 0 0,0-1 0,0 1 0,0 0-1,0 0 1,0 0 0,0-1 0,0 1 0,0 0 0,1 0 0,-1 0 0,0 0 0,0-1 0,0 1 0,0 0 0,0 0 0,0 0 0,1 0 0,-1-1 0,0 1-1,0 0 1,0 0 0,0 0 0,0 0 0,1 0 0,-1 0 0,0 0 0,0 0 0,1 0 0,11-8-2545,45-11-5252,-21 7 2328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91 158 12139,'2'-12'1976,"0"-2"-1152,2 2 186,-2 1 0,0-1 0,0 0 0,-1 0 0,-1-1 0,0 1 0,-3-24 0,2 36-963,1-1 0,0 0 1,-1 1-1,1-1 0,0 0 0,-1 1 0,1-1 1,-1 0-1,1 1 0,-1-1 0,1 1 0,-1-1 1,1 1-1,-1-1 0,0 1 0,1-1 0,-1 1 1,0 0-1,0-1 0,1 1 0,-1 0 0,0 0 1,1 0-1,-1-1 0,0 1 0,0 0 0,1 0 1,-1 0-1,0 0 0,0 0 0,0 0 0,1 1 1,-1-1-1,0 0 0,0 0 0,1 0 0,-1 1 0,0-1 1,1 0-1,-1 1 0,0-1 0,1 1 0,-1-1 1,0 1-1,-27 25-30,21-13 3,0 1 0,1 0 0,1 0 0,0 0 0,1 1 0,0 0 0,1 0 0,1 0 0,0 0 0,1 0 0,2 19 0,-1-31-16,0-1 0,0 0 0,0 1 0,1-1 0,-1 0 0,1 1-1,-1-1 1,1 0 0,0 0 0,0 0 0,0 0 0,0 0 0,1 0 0,-1 0 0,0 0 0,1 0 0,0 0 0,-1-1 0,1 1-1,0-1 1,0 1 0,0-1 0,3 2 0,-1-1 16,0-1 0,0 0 0,0 0 0,0 0 0,1-1 0,-1 0 0,0 1 0,0-1 0,1-1 0,-1 1 0,0-1 0,5 0 1,5-3 46,1 0 1,-1-1-1,0 0 1,-1-2-1,1 1 1,18-14-1,-5-1 1,-1-3-1,-1 0 0,-2-1 0,30-40 0,-42 51-29,-11 45-983,-8 13 893,5-32 102,1 1 0,0-1 0,0 1 1,1 0-1,1-1 0,2 23 0,-2-34-42,1 1-1,0-1 0,0 1 0,-1-1 1,1 1-1,0-1 0,0 0 1,0 0-1,0 1 0,1-1 0,-1 0 1,0 0-1,0 0 0,1 0 1,-1 0-1,0-1 0,1 1 0,-1 0 1,1 0-1,-1-1 0,1 1 1,0-1-1,-1 0 0,1 1 0,-1-1 1,1 0-1,0 0 0,-1 0 1,1 0-1,2-1 0,4 1 47,0-1 0,0 1 0,0-2 0,0 1 0,8-4 0,6-4-108,0 0 1,32-22-1,-38 22-571,0-1 0,0 2-1,1 0 1,0 1-1,32-8 1,-48 14 579,0 1-1,0 0 1,0 0-1,1-1 1,-1 1 0,0 0-1,0 0 1,0 0-1,0 0 1,0 0-1,0 0 1,0 0 0,0 0-1,1 1 1,-1-1-1,0 0 1,0 1 0,0-1-1,0 1 1,0-1-1,0 1 1,0-1 0,-1 1-1,1 0 1,0-1-1,0 1 1,1 2-1,3 26-71,-6-27 130,1-1-1,0 1 0,0 0 1,-1-1-1,1 1 0,0 0 1,0-1-1,1 1 0,-1 0 0,0-1 1,1 1-1,-1 0 0,0-1 1,1 1-1,0-1 0,-1 1 1,1-1-1,0 1 0,0-1 1,0 1-1,0-1 0,0 0 1,0 1-1,0-1 0,1 0 1,-1 0-1,0 0 0,1 0 1,-1 0-1,0 0 0,1-1 1,0 1-1,-1 0 0,1-1 0,-1 1 1,1-1-1,2 1 0,1-1-99,0 0 0,0 0 0,-1-1 0,1 1 0,0-1 0,0 0 0,0-1 0,0 1-1,-1-1 1,1 0 0,8-5 0,44-34-5202,-19 9-1831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5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8200,'0'0'-128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7.1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 90 12844,'0'0'15076,"0"10"-14372,-8 194 508,11-237-1074,1 0-74,-2-1 1,-1 1-1,-4-45 0,3 76-68,0 1-1,0 0 1,0-1 0,0 1-1,0-1 1,-1 1-1,1 0 1,0-1 0,-1 1-1,1 0 1,-1 0-1,1-1 1,-1 1-1,0 0 1,0 0 0,1 0-1,-1 0 1,0 0-1,0 0 1,0 0-1,0 0 1,0 0 0,0 0-1,-1 0 1,1 1-1,0-1 1,0 0 0,-2 0-1,1 36-208,2-33 212,0 0 0,0 0 0,1 0 0,-1 0 0,0 1 1,1-1-1,0 0 0,-1 0 0,1 0 0,0 0 1,0-1-1,0 1 0,0 0 0,1 0 0,-1 0 0,0-1 1,1 1-1,-1-1 0,1 1 0,1 0 0,1 1 0,0-1 0,0 1 0,0-1 0,1 0 0,-1-1 0,1 1 0,-1-1 0,1 0-1,4 1 1,0-1-4,0 0 0,1-1 0,-1 1 0,0-2-1,0 0 1,0 0 0,0 0 0,0-1 0,13-5 0,-16 5-22,0 0 0,0-1 0,0 0 1,-1 0-1,1 0 0,-1-1 1,0 0-1,0 0 0,0 0 1,-1 0-1,1-1 0,-1 0 1,0 0-1,0 0 0,-1-1 0,0 1 1,0-1-1,0 1 0,-1-1 1,1 0-1,-1 0 0,-1-1 1,1 1-1,-1 0 0,1-8 1,-2 14 19,-1-1 0,1 0 1,0 1-1,0-1 1,0 0-1,-1 0 1,1 1-1,0-1 1,-1 1-1,1-1 0,0 0 1,-1 1-1,1-1 1,-1 1-1,1-1 1,-1 1-1,1-1 1,-1 1-1,1-1 1,-1 1-1,0-1 0,1 1 1,-1 0-1,1-1 1,-1 1-1,0 0 1,0 0-1,1 0 1,-1-1-1,0 1 0,1 0 1,-1 0-1,0 0 1,0 0-1,1 0 1,-1 0-1,0 0 1,1 0-1,-1 1 1,0-1-1,1 0 0,-1 0 1,-1 1-1,-2 0-25,0 0 0,1 0 0,-1 1 0,0-1 0,1 1 0,-1 0 0,-5 4 0,0 1 112,2 1 0,-1-1 0,1 1 0,0 1 0,1-1 0,0 1 1,0 1-1,1-1 0,0 1 0,1 0 0,0 0 0,1 0 0,-1 0 0,2 1 0,-3 19 0,5-29-84,1 1 1,-1-1-1,0 0 0,1 1 0,-1-1 1,1 0-1,-1 1 0,1-1 0,0 0 1,0 0-1,-1 0 0,1 0 0,0 1 0,0-1 1,0 0-1,0-1 0,0 1 0,1 0 1,-1 0-1,0 0 0,0-1 0,0 1 1,1 0-1,-1-1 0,0 1 0,1-1 1,-1 0-1,0 1 0,1-1 0,-1 0 0,1 0 1,-1 0-1,0 0 0,1 0 0,-1 0 1,3-1-1,5 1-401,0-1 1,0 0-1,0-1 1,14-3-1,-10-1-1952,0 1 0,0-2 1,22-14-1,3-5-5464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7.5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232 1 17264,'0'0'5339,"-10"8"-2627,-2 3-2227,-1 1 1,2 0 0,0 1 0,0 0 0,1 1-1,1 0 1,-8 15 0,-3 17-427,16-32-77,-1-1 0,-1 0-1,0 0 1,0 0 0,-2-1 0,0 0 0,0 0 0,-1-1-1,-13 14 1,21-25-30,1 1-1,-1-1 0,1 1 1,0-1-1,-1 0 1,1 1-1,-1-1 0,1 0 1,-1 0-1,1 1 1,-1-1-1,1 0 1,-1 0-1,1 0 0,-1 0 1,0 0-1,1 0 1,-1 0-1,1 0 0,-1 0 1,1 0-1,-1 0 1,1 0-1,-1 0 1,1 0-1,-1 0 0,0 0 1,1-1-1,-1 1 1,1 0-1,-1 0 0,1-1 1,0 1-1,-1 0 1,1-1-1,-1 1 0,1 0 1,0-1-1,-1 1 1,1-1-1,0 1 1,-1-1-1,1 1 0,0-1 1,-1 1-1,1-1 1,0 1-1,0-1 0,0 1 1,0-1-1,0 1 1,-1-1-1,1 1 1,0-1-1,0 0 0,0 1 1,0-1-1,1 0 1,-3-41-2427,3 35 1992,-3-43-2065,1-40-470,12 36 4004,-10 53-854,-1 1 0,0 0 0,1-1 0,-1 1 0,0 0 0,1-1 0,-1 1 1,1 0-1,-1 0 0,1 0 0,-1-1 0,1 1 0,-1 0 0,1 0 0,-1 0 0,0 0 0,1 0 1,-1 0-1,1 0 0,-1 0 0,1 0 0,-1 0 0,1 0 0,-1 0 0,1 0 0,-1 0 1,1 0-1,-1 1 0,1-1 0,-1 0 0,1 0 0,-1 1 0,0-1 0,1 0 0,-1 0 0,1 1 1,-1-1-1,0 0 0,1 1 0,-1-1 0,0 1 0,1 0 0,19 17 716,-19-17-533,21 19 98,0 0 0,38 23-1,14-1-3977,-46-35-1366,-10-9-2374,-3-8-3553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7.9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1 18225,'0'0'7271,"-13"55"-6438,13-33-385,0 1-288,0-1-127,2 0-98,5-6-1088,-1-1-480,-1-6-1154,1-9-640,0 0-3171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8.3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219 89 13453,'0'0'9379,"0"10"-8258,0 41-360,2 0 0,2 1-1,18 83 1,-13-107-785,-6-17-136,1-1 1,-2 1-1,1-1 1,0 18-1,-13-30-3317,-11-11 2854,-18-19 734,2-2-1,-64-73 0,100 106 34,0 0 1,1 0-1,-1 0 0,0 1 0,0-1 1,1 0-1,-1 0 0,1 0 0,-1 0 1,1 0-1,-1 0 0,1 0 0,-1 0 0,1 0 1,0 0-1,0-1 0,-1 1 0,1 0 1,0 0-1,0 0 0,0 0 0,0 0 1,1 0-1,-1 0 0,0-1 0,0 1 0,1-1 1,0 0-38,1 1 0,-1 0 1,1-1-1,-1 1 1,1 0-1,-1 0 0,1 0 1,0 0-1,-1 1 0,1-1 1,0 0-1,0 1 1,-1-1-1,1 1 0,2-1 1,14-1 66,0 0 0,33 3 0,-37-1 103,72 0-581,-57 0-2326,-1 0-3682</inkml:trace>
  <inkml:trace contextRef="#ctx0" brushRef="#br0" timeOffset="1">1 16 18770,'0'0'5765,"63"-4"-5989,-35 1-4132,4-6-11179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8.7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13 16143,'0'0'10026,"53"11"-9866,-18-11-128,6 0-96,4-3-2114,-4-7-2274,0 0-3588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9.1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88 6919,'0'0'12539,"6"-9"-9496,16-25-363,-8 23-658,-7 19-1435,-4 23-680,-3-28 246,-10 173 171,0-22-215,10-154-107,0 0 1,0 1-1,0-1 1,0 1-1,0-1 1,0 1-1,0-1 0,0 1 1,0-1-1,0 1 1,0-1-1,0 1 1,0-1-1,0 0 1,0 1-1,0-1 1,0 1-1,1-1 0,-1 1 1,0-1-1,0 0 1,1 1-1,-1-1 1,0 1-1,1-1 1,-1 0-1,0 1 1,1-1-1,-1 0 1,0 0-1,1 1 0,-1-1 1,1 0-1,-1 0 1,0 0-1,1 1 1,-1-1-1,1 0 1,-1 0-1,1 0 1,-1 0-1,1 0 0,-1 0 1,0 0-1,1 0 1,-1 0-1,1 0 1,-1 0-1,1 0 1,-1 0-1,1 0 1,-1-1-1,1 1 1,-1 0-1,0 0 0,1 0 1,-1-1-1,1 1 1,-1 0-1,0 0 1,1-1-1,-1 1 1,0 0-1,1-1 1,-1 1-1,0-1 1,1 0-1,24-24 135,24-43-4,-4-2 1,69-143-1,-95 176 12,-24 48-797,-26 60 1726,25-46-4081,4 2-4738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09.92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122 100 11979,'0'0'6225,"-9"4"-2472,-1 2-2920,-1-1-1,1 1 1,1 1 0,-1 0 0,1 0-1,-9 10 1,-9 23-747,26-39-70,0 1 1,0-1 0,0 0 0,1 1 0,-1-1-1,0 1 1,1-1 0,-1 1 0,1 0-1,0-1 1,-1 1 0,1-1 0,0 1 0,0 0-1,0-1 1,0 1 0,0-1 0,0 1 0,1 0-1,0 2 1,0-4-1,-1 1 1,1-1-1,0 1 0,0-1 1,0 1-1,0-1 0,0 0 1,0 0-1,0 1 0,0-1 1,0 0-1,0 0 0,0 0 1,0 0-1,0 0 0,0 0 1,0 0-1,0 0 0,0-1 1,0 1-1,0 0 0,-1-1 1,3 0-1,9-3-81,-1-1 1,0-1-1,20-12 0,31-26-308,-61 47 367,0 1 0,-1-1 0,0 1 0,1-1 0,-1 1 0,-1-1 0,1 1 0,-2 5 0,0-2 11,0 1 0,0 0-1,1 0 1,0 0-1,0 0 1,1 15-1,1-22-21,1 0 0,0 0 0,-1 0 0,1-1 0,0 1 0,0-1 0,-1 1 0,1-1 0,0 0 0,0 0 0,0 0-1,-1 0 1,1 0 0,0 0 0,0 0 0,0-1 0,-1 1 0,1 0 0,3-2 0,11-7-37,1-1-1,-2 0 1,1-1 0,-1-1-1,-1 0 1,0-1 0,19-24 0,-20 23 18,-12 14 42,12-12-58,-2 0 1,1-1-1,-1 0 1,-1-1 0,-1 0-1,0-1 1,14-29-1,-23 44 61,0 0 0,0 0 0,0 0-1,0 0 1,-1 0 0,1 0-1,0 0 1,0 0 0,0 0 0,0 0-1,0 0 1,0 0 0,0 0 0,0 0-1,0 0 1,0 0 0,0 0-1,-1 0 1,1 0 0,0 0 0,0 0-1,0 0 1,0 0 0,0 0 0,0 0-1,0 0 1,0 0 0,0 0 0,0 0-1,0 0 1,0 0 0,0-1-1,-1 1 1,1 0 0,0 0 0,0 0-1,0 0 1,0 0 0,0 0 0,0 0-1,0 0 1,0 0 0,0 0 0,0 0-1,0 0 1,0 0 0,0-1-1,0 1 1,0 0 0,0 0 0,0 0-1,0 0 1,0 0 0,0 0 0,0 0-1,0 0 1,0 0 0,-10 9 211,-7 18 94,16-24-308,1 0-1,-1 1 0,1-1 1,-1 0-1,1 0 0,0 1 1,0-1-1,1 0 0,-1 0 1,1 1-1,-1-1 1,1 0-1,0 0 0,0 0 1,0 0-1,1 0 0,-1 0 1,4 4-1,-2-3-10,0 0 1,1 0-1,0-1 0,0 1 0,0-1 0,0 0 1,1 0-1,-1 0 0,1-1 0,7 4 1,3-1 12,1 0 0,0-1 0,0-1 0,0 0 1,0-1-1,23 0 0,20-8 42,-46 4-72,0 0 1,1 1-1,-1 1 0,15 1 0,-23 0-121,0 0 0,-1 1 0,1-1-1,-1 1 1,1 0 0,6 5 0,-6-4-230,0 0 1,0-1 0,0 0-1,0 0 1,1 0 0,10 2 0,14-2-116,0-1 1,0-2 0,-1-1 0,1-1 0,53-13 0,-59 11 479,-20 4-25,0 1 0,-1-1 0,1 0-1,0 1 1,-1 0 0,1 0 0,0 0 0,-1 0 0,1 1 0,0-1 0,-1 1 0,1 0-1,0 0 1,-1 0 0,1 0 0,-1 1 0,0 0 0,1 0 0,-1-1 0,0 2 0,5 4 0,1-2-40,-7-3-165,1-1 0,0 1 1,0-1-1,1 0 0,-1 0 0,0 0 1,0 0-1,0-1 0,1 0 0,-1 1 0,4-1 1,23-2-5184,-8-1-3083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1.0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128 0 15503,'0'0'2738,"1"8"-2401,7 57 731,-4 0-1,-8 130 1,3-168-1074,-15 137-295,-73 317-1,87-471-205,-5 18-1427,-3-15-2693,-1-10-2623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1.3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1 14510,'0'0'2343,"-2"11"-1115,-8 49-804,3 0 0,3 1 0,2 0 0,11 112-1,-8-163-371,0-1 52,-1 0 0,2 0 0,-1 0 0,1 0 0,0 0 0,1-1 0,0 1 0,7 13 0,-9-21-35,-1-1 1,1 1-1,0 0 0,0 0 0,0-1 1,0 1-1,0 0 0,-1-1 0,1 1 1,0-1-1,1 1 0,-1-1 0,0 1 1,0-1-1,0 0 0,0 0 0,0 1 1,0-1-1,0 0 0,0 0 0,1 0 1,-1 0-1,0 0 0,0 0 0,0-1 1,0 1-1,0 0 0,0-1 0,0 1 1,0 0-1,2-2 0,29-18 1639,26-30-354,97-110 0,-67 65-849,17-18-4615,-63 58-2520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1.7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13965,'0'0'3908,"0"79"-3139,4-38 448,4 6-641,1 4-159,4 2-289,0-7-480,2-3-2051,-6-11-2465,-3-8-5318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5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16400,'0'0'4099,"0"13"-4088,-3 53 555,-15 76 0,7-69 472,-1 94 0,12-36-707,-1-131-324,1-1 0,0 1 0,0-1 0,-1 1-1,1-1 1,0 1 0,-1 0 0,1-1 0,0 1-1,-1 0 1,1-1 0,0 1 0,-1 0-1,1-1 1,-1 1 0,1 0 0,-1 0 0,1-1-1,-1 1 1,1 0 0,-1 0 0,1 0 0,-1 0-1,1 0 1,-1 0 0,1 0 0,-1 0-1,1 0 1,-1 0 0,1 0 0,-1 0 0,1 0-1,-1 0 1,1 0 0,-1 0 0,1 1 0,-1-1-1,1 0 1,-1 0 0,1 1 0,0-1-1,-1 0 1,1 1 0,-1-1 0,1 0 0,0 1-1,-1-1 1,1 1 0,0-1 0,-1 0 0,1 1-1,0-1 1,0 1 0,0-1 0,-1 1-1,1-1 1,0 1 0,0 0 0,-15-47 301,2-1-1,-12-81 1,24 127-271,1 0 0,0-1-1,-1 1 1,1 0-1,0 0 1,-1 0 0,1 0-1,0-1 1,0 1-1,0 0 1,0 0 0,0 0-1,1-1 1,-1 1 0,0 0-1,0 0 1,1 0-1,-1-1 1,1 1 0,-1 0-1,1 0 1,-1 0-1,1 0 1,0 0 0,-1 0-1,1 0 1,0 0 0,0 1-1,0-1 1,0 0-1,0 0 1,0 0 0,0 1-1,0-1 1,0 1-1,0-1 1,2 0 0,3 1-102,-1 0 1,0 0-1,1 1 1,-1 0-1,0 0 1,0 0-1,7 4 1,1-2 64,1 1-1595,1-1 0,0 0 0,-1-2 0,1 0 1,0 0-1,0-1 0,20-3 0,-33 2 1552,-1 0 0,0 0 0,0 0-1,0 0 1,1 0 0,-1 0 0,0 0 0,0 0-1,0-1 1,-1 1 0,1 0 0,0-1 0,0 1 0,-1 0-1,1-1 1,-1 1 0,1-1 0,-1 1 0,0-1-1,1 0 1,-1-2 0,-1-19 2926,-1 22-2671,0 1 0,0-1 0,0 1 1,0-1-1,0 1 0,0 0 0,0 0 1,0 0-1,-1 0 0,1 1 1,0-1-1,0 0 0,0 1 0,0-1 1,0 1-1,1 0 0,-1 0 0,0-1 1,0 1-1,-2 2 0,-4 3 183,4-5-298,1 1-1,0 0 1,0 0-1,0 0 1,1 0 0,-1 0-1,0 1 1,1-1 0,-1 1-1,1 0 1,0 0 0,0-1-1,0 1 1,0 1-1,1-1 1,-1 0 0,1 0-1,0 1 1,-2 5 0,4-9-138,-1 1 1,1 0-1,-1-1 1,1 1-1,-1 0 1,1-1-1,-1 1 1,1-1-1,-1 1 1,1-1-1,0 1 1,-1-1-1,1 1 1,0-1-1,0 0 1,-1 1-1,1-1 0,0 0 1,0 0-1,-1 0 1,1 1-1,0-1 1,0 0-1,0 0 1,-1 0-1,2 0 1,29 1-807,-25-1 546,12 1-311,-4-1 381,-1 1 0,0 0 0,1 1 0,16 5 0,-28-7 268,0 1 0,1-1 0,-1 1 0,0 0 0,0 0 0,0 0 0,0 0 0,0 0 0,0 1 0,0-1 0,-1 1 0,1-1 0,0 1 0,-1-1 0,1 1 0,-1 0 0,0 0 0,1 0 0,-1 0 0,0 0 0,0 0 0,0 0 0,-1 0 0,1 0 0,0 0 0,-1 1 0,0-1 1,1 0-1,-1 0 0,0 1 0,0 2 0,-1-1 215,-1-1 0,1 1 0,-1-1 0,1 0 0,-1 1 0,0-1 0,0 0 0,0-1 0,-1 1 0,1 0 0,-1 0 0,0-1 0,0 0 1,1 1-1,-1-1 0,-1 0 0,1-1 0,-6 4 0,-63 26 1536,72-31-1796,-25 6-214,24-6 26,0 0-1,1 0 1,-1 0-1,1 0 1,-1 0-1,1 0 1,-1 0-1,0 0 1,1 0-1,-1 0 1,1-1-1,-1 1 1,1 0-1,-1 0 1,0-1-1,1 1 0,-1 0 1,1-1-1,-1 1 1,1 0-1,0-1 1,-1 1-1,1-1 1,-1 1-1,1 0 1,0-1-1,-1 1 1,1-1-1,0 1 1,0-1-1,-1 0 1,1 1-1,0-1 1,0 1-1,0-1 1,-1 0-1,1-15-7501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2.1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0 144 13196,'0'-8'2627,"0"3"-2432,0 0 0,1-1 0,-1 1 0,1 0 0,0 0 0,1 0 0,-1 0 1,1 1-1,0-1 0,0 0 0,0 1 0,1-1 0,0 1 0,0 0 0,0-1 0,0 1 0,0 1 0,1-1 0,0 1 0,0-1 1,0 1-1,0 0 0,8-4 0,-3 2-47,0 1 0,1 0 0,-1 1 0,1 0 0,0 0 0,0 1 0,0 0 0,0 1 0,0 0 0,0 1 0,0 0 0,17 2 0,-23-1-151,0 0-1,0 0 1,0 0-1,0 0 1,0 0-1,-1 1 1,1 0-1,-1 0 1,1 0-1,-1 0 1,1 0-1,-1 1 0,0 0 1,0-1-1,0 1 1,-1 0-1,1 0 1,-1 1-1,1-1 1,-1 1-1,0-1 1,0 1-1,-1-1 0,1 1 1,-1 0-1,0 0 1,0 0-1,0 0 1,0 0-1,-1 0 1,1 0-1,-1 0 1,0 4-1,-1-1 130,1 0-1,-1 0 1,-1 0-1,1 0 1,-1 0 0,0-1-1,-5 11 1,5-13 25,1-1 0,-1 0 0,0 1 0,0-1 0,0 0 0,-1 0 0,1 0 0,-1 0 0,1-1 1,-1 1-1,0-1 0,0 1 0,0-1 0,-1 0 0,-5 3 0,7-5-982,6-4 74,15-2-196,-11 7 903,0 0 0,0 0 0,0 0 0,-1 1 0,1 0 0,-1 1 0,1 0 0,-1 0 0,0 0 0,0 1 0,0 0 0,11 9 0,-16-12 75,0 1 0,1 0 0,-1-1 0,0 1 0,-1 0 0,1 0 0,0 0 0,-1 0 0,1 1 0,-1-1 0,1 0 0,-1 1 0,0-1 0,0 1 0,0-1 0,0 1-1,-1-1 1,1 1 0,-1 0 0,1-1 0,-1 1 0,0 0 0,0-1 0,0 1 0,-1 0 0,1-1 0,0 1 0,-1-1 0,0 1 0,0 0 0,0-1 0,0 1 0,0-1 0,0 0 0,0 1 0,-1-1 0,0 0 0,1 0 0,-1 0 0,-3 4 0,-9 6 508,0 1 0,-1-2 1,0 0-1,0 0 1,-1-2-1,-1 0 0,1 0 1,-2-2-1,1 0 1,-1-1-1,-23 5 0,41-11-627,0 0 0,-1 0 0,1 0 0,0 0-1,-1 0 1,1 0 0,-1 1 0,1-1 0,-1 0-1,1 0 1,0 0 0,-1 0 0,1 0 0,-1 0-1,1-1 1,0 1 0,-1 0 0,1 0 0,-1 0 0,1 0-1,0 0 1,-1-1 0,1 1 0,0 0 0,-1 0-1,1-1 1,0 1 0,-1 0 0,1 0 0,0-1-1,0 1 1,-1 0 0,1-1 0,0 1 0,0 0-1,-1-1 1,1 1 0,0-1 0,0 1 0,0 0-1,0-1 1,0 1 0,0-1 0,0 1 0,0 0-1,0-1 1,0 1 0,0-1 0,0 1 0,0 0 0,0-1-1,0 1 1,0-1 0,0 1 0,0 0 0,0-1-1,1 0 1,11-23-5445,9-2-2020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2.6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87 10954,'0'0'5307,"-1"11"-3145,-2 31-466,-2 4 643,3 48 0,2-95-2334,0 0 0,0 1-1,1-1 1,-1 0 0,0 0 0,0 1 0,1-1 0,-1 0 0,1 1 0,-1-1-1,0 0 1,1 1 0,-1-1 0,1 1 0,0-1 0,-1 1 0,1-1 0,-1 1 0,1-1-1,0 1 1,-1 0 0,1-1 0,0 1 0,-1 0 0,1-1 0,0 1 0,0 0-1,-1 0 1,1 0 0,0 0 0,0 0 0,0 0 0,-1 0 0,1 0 0,0 0-1,0 0 1,-1 0 0,1 0 0,0 1 0,0-1 0,-1 0 0,1 0 0,0 1 0,-1-1-1,1 1 1,0-1 0,-1 0 0,1 1 0,-1-1 0,1 1 0,0 0 0,-1-1-1,1 1 1,-1-1 0,0 1 0,1 0 0,-1-1 0,1 1 0,-1 0 0,0-1 0,0 1-1,1 0 1,-1 0 0,0-1 0,0 1 0,0 0 0,0 0 0,0 0 0,0 0-1,3-16 49,0 0 0,-1 0 0,0-1 0,-1 1 0,-1-1 0,-1 1 0,0 0 0,-1-1 0,-1 1-1,-5-19 1,7 36-54,1 1-1,0-1 0,0 0 1,-1 0-1,1 0 0,0 1 0,1-1 1,-1 0-1,0 0 0,1 0 1,-1 1-1,1-1 0,0 0 1,0 0-1,-1 0 0,1 0 0,1 0 1,-1 0-1,0-1 0,0 1 1,3 3-1,0-2 4,0 0 1,0-1-1,1 1 1,-1-1-1,0 0 0,1 0 1,0 0-1,-1-1 0,1 0 1,0 1-1,0-2 1,-1 1-1,1 0 0,0-1 1,0 0-1,0 0 1,0-1-1,0 1 0,0-1 1,0 0-1,-1-1 1,1 1-1,0-1 0,-1 0 1,1 0-1,-1 0 1,0 0-1,5-4 0,-3 2 18,0 0-1,-1 0 1,0-1 0,0 0-1,0 1 1,-1-1-1,1-1 1,-1 1-1,0-1 1,-1 0 0,0 0-1,0 0 1,0 0-1,0 0 1,-1-1 0,0 1-1,0-1 1,-1 1-1,0-1 1,0-7-1,-6-7 50,-8 19-215,11 3 131,0 0 0,-1 1 0,1-1 0,0 1 0,0-1 0,0 1 0,0 0 0,0 0 0,0 0 0,1 0 0,-1 0 0,-2 4 0,-2 4 135,1 0 0,0 1-1,0 0 1,1 0 0,0 0 0,1 0-1,1 1 1,-1-1 0,2 1-1,0-1 1,0 1 0,1 0 0,2 17-1,-2-27-204,1-1 0,0 1-1,0 0 1,0-1-1,0 1 1,0 0-1,1-1 1,-1 0-1,0 1 1,1-1-1,-1 0 1,1 0 0,-1 1-1,1-1 1,-1 0-1,1-1 1,0 1-1,0 0 1,-1 0-1,1-1 1,0 1-1,0-1 1,0 1 0,0-1-1,0 0 1,0 0-1,-1 0 1,1 0-1,0 0 1,0 0-1,0-1 1,2 0-1,4 0-755,0 0 0,0 0 0,0-1 0,-1 0 0,1-1 1,12-5-1,15-17-6201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3.0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179 0 17745,'0'0'4228,"-46"55"-2595,31-22-383,-6 4-418,6 3-95,0-1-641,4-6-192,4-9-801,1-5-192,0-7 64,1-8-256,3-4-128,-4-4-1891,-1-12-2081,1-8-4003</inkml:trace>
  <inkml:trace contextRef="#ctx0" brushRef="#br0" timeOffset="1">0 95 13965,'0'0'8777,"52"26"-8169,-31-11-480,3 0-32,4-2-160,0-2-2114,-2-4-1601,-1-6-1987,1-1-5733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3.4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0 5317,'0'0'20307,"-34"62"-20083,34-40-256,9-1-160,3-5-1121,3-3-1346,-4-5-704,0-7-1537,-2-1-6663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3.7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221 1 19795,'0'0'2621,"-3"13"-1324,-1 6-984,0 0 1,2 1-1,0-1 1,2 1-1,0-1 0,0 1 1,2 0-1,1-1 0,7 30 1,-5-34-254,17 48-338,31 66-1,-56-136-300,-3-5 284,0 0 0,-1 1-1,0 0 1,-10-12 0,-119-106 2580,136 129-2276,0-1 0,0 1 1,0 0-1,0 0 0,-1 0 0,1-1 0,0 1 1,0 0-1,0 0 0,0 0 0,1-1 1,-1 1-1,0 0 0,0 0 0,0 0 1,0-1-1,0 1 0,0 0 0,0 0 1,0 0-1,0-1 0,0 1 0,1 0 1,-1 0-1,0 0 0,0 0 0,0-1 0,0 1 1,0 0-1,1 0 0,-1 0 0,0 0 1,0 0-1,0 0 0,1 0 0,-1 0 1,0 0-1,0-1 0,0 1 0,1 0 1,-1 0-1,0 0 0,0 0 0,0 0 1,1 0-1,-1 0 0,0 0 0,0 0 0,0 0 1,1 1-1,-1-1 0,0 0 0,0 0 1,1 0-1,26-2 557,27 3 84,-40-1-964,42 0-4825,-54 0 4897,-1-1-1,1 1 1,0 0-1,-1-1 0,1 1 1,-1-1-1,1 0 1,-1 1-1,1-1 1,-1 0-1,1 0 1,-1 0-1,0 0 1,1 0-1,-1 0 1,0-1-1,0 1 1,0 0-1,0-1 0,0 1 1,0 0-1,0-1 1,0 1-1,-1-1 1,1 0-1,-1 1 1,1-1-1,0-2 1,0-15-8497</inkml:trace>
  <inkml:trace contextRef="#ctx0" brushRef="#br0" timeOffset="1">1 96 12908,'0'0'11083,"78"-30"-11115,-44 20-385,-2 1-4163,-1-5-8104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4.0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60 17489,'0'0'7238,"87"28"-7142,-47-53-2658,1-4-2499,-8-4-6566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4.4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1 11371,'0'0'4463,"-3"11"-1671,-1 1-2295,1 0 1,0 0 0,1 1-1,1-1 1,0 1 0,0-1 0,1 1-1,1-1 1,0 1 0,1-1-1,0 1 1,5 13 0,-1-11-387,1 0 0,0-1 0,1 0-1,1 0 1,0-1 0,1 0 0,0-1 0,14 13 0,-24-25-43,1 0 1,0 1-1,-1-1 0,1 0 1,0 0-1,-1 0 0,1 0 1,0 0-1,-1 0 0,1 0 1,0 0-1,0 0 0,-1 0 1,1-1-1,0 1 0,-1 0 1,1 0-1,0-1 0,-1 1 1,1 0-1,-1-1 0,1 1 1,-1-1-1,1 1 0,0 0 1,-1-1-1,1 0 0,-1 1 1,0-1-1,1 1 0,-1-1 1,1 1-1,-1-1 0,0 0 1,0 1-1,1-1 0,-1-1 1,17-31 363,-15 28-237,9-15-136,-2 0 0,-1 0 0,0-1-1,-1 0 1,-2-1 0,0 0-1,4-41 1,-10 60-26,0-1-1,1 1 0,-1 0 1,-1 0-1,1 0 0,0 1 1,-1-1-1,1 0 1,-1 0-1,0 1 0,0-1 1,0 1-1,0 0 0,0-1 1,-1 1-1,1 0 1,-1 0-1,1 1 0,-1-1 1,0 0-1,1 1 0,-5-2 1,-3-3-4127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5.0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146 230 0,'0'0'12519,"1"-8"-9914,1 1-2638,0 0 1299,-1 0 0,0 0 0,0 1 1,-1-1-1,0-11 0,0 16-1059,0 0-1,-1 1 1,1-1-1,-1 0 1,1 1-1,-1-1 1,1 1-1,-1-1 1,0 1-1,0-1 1,1 1-1,-1-1 1,0 1 0,0 0-1,-1-1 1,1 1-1,0 0 1,0 0-1,-1 0 1,1 0-1,0 0 1,-1 0-1,1 0 1,-1 1-1,1-1 1,-1 0-1,0 1 1,1-1-1,-1 1 1,0 0 0,-2-1-1,1 1-201,-1 0 1,0 0-1,0 0 0,0 0 0,0 1 1,0 0-1,0-1 0,0 1 1,1 1-1,-1-1 0,0 0 0,1 1 1,-1 0-1,1 0 0,0 0 0,-1 0 1,1 1-1,0-1 0,0 1 1,1 0-1,-1-1 0,1 2 0,-1-1 1,1 0-1,0 0 0,0 1 0,0-1 1,0 1-1,-1 5 0,-2 2-10,1 1-1,1 0 0,0 0 0,0 1 1,1-1-1,1 1 0,0-1 1,1 15-1,0-26 4,0 0 0,0 0 1,1 0-1,-1-1 0,0 1 0,0 0 1,0 0-1,0-1 0,1 1 0,-1 0 1,0-1-1,1 1 0,-1 0 0,1-1 1,-1 1-1,0 0 0,1-1 0,0 1 1,-1-1-1,1 1 0,-1-1 0,1 1 1,0-1-1,-1 1 0,1-1 0,0 1 1,-1-1-1,1 0 0,0 0 0,0 1 1,29-4 16,-21 0-4,-1 0 0,1 0 0,-1-1 0,12-9 0,5-7-194,-2-1 1,34-40-1,-40 42 229,-17 18-51,0 1 0,0-1 0,1 1 0,-1 0 0,0-1 1,0 1-1,0-1 0,1 1 0,-1 0 0,0-1 0,0 1 0,1 0 0,-1-1 0,0 1 0,1 0 0,-1 0 0,0-1 1,1 1-1,-1 0 0,0 0 0,1-1 0,-1 1 0,0 0 0,1 0 0,-1 0 0,1 0 0,-1 0 0,1 0 0,-1-1 0,0 1 1,1 0-1,-1 0 0,1 0 0,-1 1 0,1-1 0,-1 0 0,0 0 0,1 0 0,-1 0 0,1 0 0,-1 0 0,0 1 1,1-1-1,-1 0 0,1 0 0,-1 0 0,0 1 0,1-1 0,-1 0 0,0 1 0,0-1 0,1 0 0,-1 1 0,0-1 1,1 1-1,5 33 61,-6-32-45,0 1-1,0-1 0,0 1 1,0-1-1,0 1 1,1 0-1,-1-1 0,1 1 1,0-1-1,-1 1 1,1-1-1,1 0 0,-1 1 1,0-1-1,0 0 1,1 0-1,-1 0 0,4 3 1,-3-4-25,1-1 1,0 1 0,-1-1-1,1 0 1,0 0-1,0 0 1,-1 0 0,1-1-1,0 1 1,-1-1-1,1 1 1,0-1 0,-1 0-1,1 0 1,-1 0-1,1 0 1,-1-1 0,4-2-1,37-39-2391,-40 38 1711,1 0 0,1 0 0,-1 0 0,0 1 1,1-1-1,0 1 0,0 0 0,1 1 0,-1-1 0,11-4 0,-4 64 876,-11-55-185,-1-1 0,1 1 0,0 0 0,0-1 0,0 1 0,0-1 0,0 1 0,0-1 0,0 0 0,0 1 0,0-1 0,0 0 0,0 0 0,0 0 0,0 0-1,0 1 1,0-1 0,0-1 0,0 1 0,0 0 0,0 0 0,0 0 0,0 0 0,0-1 0,0 1 0,0-1 0,0 1 0,0-1 0,0 1 0,0-1 0,0 1 0,0-1 0,0 0 0,-1 1 0,1-1 0,0 0 0,0 0 0,0-1 0,26-36-1417,-26 36 1239,9-16-1668,0-1-1,-2 1 1,0-2 0,5-22 0,-2-7-2897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5.6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185 1 13805,'0'0'5851,"-8"12"-4292,1 1-1177,-1 1 0,2 0 0,0 0 1,0 1-1,2 0 0,0 0 0,0 0 1,1 0-1,-1 27 0,5-14-536,0 0 0,2 1 0,1-1 0,1 0 0,2-1 0,11 33 0,-16-44 581,-13-25-164,-28-37 15,26 30-141,-32-30-95,42 43-51,0 0 1,0 0-1,0 1 0,-1 0 0,1-1 1,-1 1-1,0 0 0,0 1 0,1-1 1,-1 1-1,0-1 0,0 1 0,-5 0 1,9 1-7,0 1 0,-1-1 1,1 1-1,0-1 0,-1 1 1,1 0-1,0-1 0,0 1 1,0-1-1,0 1 0,0-1 0,0 1 1,-1 0-1,1-1 0,1 1 1,-1-1-1,0 1 0,0 0 1,0-1-1,0 1 0,0-1 1,0 1-1,1 0 0,-1-1 1,0 1-1,0-1 0,1 1 1,-1-1-1,1 1 0,-1-1 1,1 1-1,5 6 19,0 0 0,1-1 0,-1 0 0,1 0 0,1 0 1,-1-1-1,1 0 0,0-1 0,0 0 0,0 0 0,0-1 0,11 4 0,-7-4 78,0 1 0,1-2 0,-1 0 0,1 0 0,-1-1-1,1 0 1,0-1 0,17-3 0,-21 1 131,-1-1 0,0 0 0,0-1-1,0 0 1,-1 0 0,0-1 0,1 0 0,-1 0 0,-1 0 0,1-1 0,-1 0-1,8-11 1,41-31 410,-53 49-621,-1-1 0,1 1 0,-1 0 0,1 0 0,-1-1 0,0 1 0,1 0 0,-1 0 0,0 0 0,0 1 0,0-1 0,1 0-1,-1 0 1,0 1 0,-1-1 0,1 0 0,0 1 0,0-1 0,-1 1 0,1-1 0,0 1 0,0 2 0,0 0 30,1 0 0,1-1-1,-1 1 1,0-1 0,1 1-1,0-1 1,5 5 0,-2-5-59,0-1 1,0 0-1,0 0 0,0-1 1,1 0-1,-1 0 0,0 0 1,1-1-1,-1 0 1,0 0-1,1-1 0,-1 1 1,12-4-1,3-1-539,0-1 0,33-15-1,-52 20 624,1 0 0,0-1-1,-1 1 1,1 0-1,0 0 1,0 1-1,0-1 1,0 1 0,0-1-1,0 1 1,0 0-1,0 0 1,0 0-1,0 1 1,0-1 0,0 1-1,-1-1 1,1 1-1,0 0 1,0 0-1,0 1 1,3 1 0,13 5 441,-9-5-480,1-1 0,-1 0 1,0-1-1,1 0 1,-1-1-1,0 0 1,12-1-1,39-6-3347,-28 0-1364,-1-3-1579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3:16.1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1 916 13933,'0'0'5034,"11"-10"-4265,25-17-121,2 2-1,0 2 1,2 1-1,53-21 1,188-60 1068,234-29-1301,13 37-996,228-50-465,-355 29 1711,-214 57 783,261-45 0,-351 93-2689,-34 11-3577,-60 2-40,-11 1-2263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123 399 7783,'0'0'13896,"-8"2"-13826,1-1-72,1 1 0,0 0 0,0 1 0,0-1 1,0 1-1,1 0 0,-1 1 0,1 0 1,0-1-1,0 2 0,0-1 0,0 0 0,1 1 1,-1 0-1,1 0 0,1 1 0,-1-1 1,1 1-1,0-1 0,0 1 0,0 0 0,1 0 1,-2 9-1,3-14 3,1 0 1,-1 1 0,1-1-1,-1 1 1,1-1-1,0 0 1,-1 1 0,1-1-1,0 1 1,0-1-1,0 1 1,0-1 0,1 1-1,-1-1 1,0 1-1,1-1 1,-1 0 0,1 1-1,-1-1 1,1 0-1,-1 1 1,1-1 0,0 0-1,0 1 1,0-1-1,0 0 1,0 0 0,0 0-1,0 0 1,0 0-1,0 0 1,0 0 0,0-1-1,1 1 1,-1 0-1,0-1 1,1 1 0,-1 0-1,1-1 1,-1 0-1,0 1 1,1-1-1,-1 0 1,1 0 0,-1 0-1,1 0 1,-1 0-1,1 0 1,-1 0 0,2-1-1,5 0 29,0 0-1,-1 0 1,1-1-1,0-1 1,-1 1-1,0-1 1,1 0-1,10-7 1,6-7 143,-2 0 0,0-2 0,0 0 0,-2-1 0,-1-2 0,0 0-1,26-41 1,-33 44-238,-1 0 0,-1 0 0,-1-1 0,-1 0 0,0-1 0,-2 0 0,0 0 0,-1 0-1,-2-1 1,3-36 0,-6 55-29,0 1-1,0-1 1,0 0 0,0 0-1,0 1 1,-1-1-1,1 0 1,-1 1 0,0-1-1,0 0 1,0 1-1,0-1 1,0 1-1,0-1 1,-1 1 0,1 0-1,-1-1 1,0 1-1,0 0 1,1 0 0,-1 0-1,-1 1 1,1-1-1,0 0 1,0 1 0,-1-1-1,1 1 1,0 0-1,-1 0 1,0 0 0,1 0-1,-1 0 1,1 0-1,-6 0 1,1 1-47,-1 0 0,1 0 0,-1 0 0,1 1 1,0 0-1,-1 1 0,1 0 0,0 0 0,0 0 0,0 1 0,0 0 1,-7 5-1,-7 5 510,0 1 1,2 1 0,-1 1 0,2 1 0,0 1-1,2 0 1,-1 1 0,2 1 0,1 0 0,-13 25-1,25-42-342,1-1-1,-1 1 1,1 0-1,-1 0 1,1 0-1,0 0 0,0 0 1,1 0-1,-1 0 1,1 0-1,-1 0 1,1 1-1,0-1 0,0 0 1,0 0-1,1 0 1,0 5-1,0-6-22,1 0-1,-1 0 1,1 0-1,-1-1 1,1 1-1,0-1 1,0 1-1,-1-1 1,1 0-1,0 1 1,0-1 0,0 0-1,0 0 1,1 0-1,-1-1 1,0 1-1,0-1 1,0 1-1,1-1 1,-1 1-1,0-1 1,1 0-1,3-1 1,67 0 141,-59-1-244,1 0-1,-1 2 0,1 0 0,-1 1 0,1 0 1,-1 1-1,0 0 0,22 8 0,-33-8 68,0 0 0,0 0-1,0 0 1,-1 0 0,1 0 0,-1 1-1,1-1 1,-1 1 0,0 0 0,0-1-1,0 1 1,0 0 0,-1 0 0,1 1-1,-1-1 1,0 0 0,0 0-1,0 1 1,0-1 0,-1 0 0,1 1-1,-1 4 1,1 9 102,-1 1-1,-1 0 1,-4 20-1,2-8-53,3-30-32,0 1 1,0-1 0,0 0-1,-1 1 1,1-1 0,0 0-1,0 1 1,1-1-1,-1 0 1,0 1 0,0-1-1,0 0 1,0 1-1,0-1 1,0 0 0,0 1-1,0-1 1,1 0-1,-1 1 1,0-1 0,0 0-1,0 0 1,1 1-1,-1-1 1,0 0 0,0 0-1,1 1 1,-1-1-1,0 0 1,1 0 0,-1 0-1,0 0 1,0 1-1,1-1 1,-1 0 0,0 0-1,1 0 1,16-3-1077,15-15-1689,1-6-1730,2-3-1638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0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40 113 6790,'0'0'5878,"0"-9"-3465,0-36 204,0-13 5587,0 57-7275,-1 12-347,-14 67-390,4 2 0,-1 113 0,12-193-189,0 0 0,0 0 0,-1 0 0,1 1 1,0-1-1,0 0 0,0 0 0,0 1 0,0-1 0,0 0 0,0 0 0,0 0 0,0 1 0,1-1 0,-1 0 0,0 0 1,0 0-1,0 1 0,0-1 0,0 0 0,0 0 0,0 0 0,0 1 0,1-1 0,-1 0 0,0 0 0,0 0 0,0 0 0,0 1 1,1-1-1,-1 0 0,0 0 0,0 0 0,0 0 0,0 0 0,1 0 0,-1 0 0,0 0 0,0 0 0,1 1 0,-1-1 1,0 0-1,0 0 0,0 0 0,1 0 0,-1 0 0,0 0 0,0 0 0,1-1 0,-1 1 0,0 0 0,0 0 0,1 0 0,14-11 321,12-18 323,1-11-394,-2-1 0,-2-2 0,-1 0 0,20-56 0,-39 82-67,-1 6-46,-2 17-402,-2 66-26,3 85 416,-2-156-125,0 1 1,0-1-1,0 0 0,0 1 0,0-1 0,0 0 0,0 0 0,0 1 0,0-1 0,1 0 1,-1 0-1,1 1 0,-1-1 0,1 0 0,-1 0 0,1 0 0,0 0 0,-1 0 0,1 0 0,0 0 1,0 0-1,0 0 0,0 0 0,0 0 0,0 0 0,0-1 0,0 1 0,0 0 0,0-1 1,0 1-1,1-1 0,-1 1 0,0-1 0,0 0 0,1 1 0,-1-1 0,0 0 0,0 0 1,1 0-1,-1 0 0,0 0 0,1 0 0,-1 0 0,0-1 0,0 1 0,1 0 0,-1-1 0,0 1 1,0-1-1,0 1 0,0-1 0,1 1 0,0-2 0,6-2 64,-1 0 0,1-1-1,-1 0 1,0 0 0,-1-1 0,9-9 0,0-4 128,0-1 0,-2 0 0,20-42 0,3-4 461,-36 67-1359,0-1 1,1 1 0,-1 0-1,0-1 1,1 1 0,-1-1 0,0 1-1,1-1 1,-1 1 0,1-1-1,-1 1 1,1-1 0,-1 1-1,1-1 1,-1 1 0,1-1 0,0 0-1,-1 1 1,1-1 0,-1 0-1,1 0 1,0 1 0,-1-1 0,1 0-1,0 0 1,1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0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214 100 13261,'0'0'6091,"2"-9"-3993,1-3-1402,3-32 2115,-6 43-2704,-1 0 0,1-1 0,-1 1 0,0 0 0,1-1 0,-1 1 0,0 0 0,0 0 0,0 0 0,0-1 0,0 1 0,0 0 0,0 0 0,0 1 0,0-1 0,-1 0 0,1 0 0,0 0 0,0 1 0,-1-1 0,1 1 0,0-1 0,-1 1 0,1 0 0,-1-1 0,1 1 0,-1 0 0,1 0 0,0 0 0,-1 0 0,1 0 0,-1 0 0,-2 1 0,-2-1-95,0 0 0,1 1 1,-1-1-1,0 1 0,0 1 0,0-1 0,1 1 0,-6 2 0,0 3 18,1-1-1,0 2 1,1-1-1,0 1 0,0 1 1,1-1-1,-12 16 0,15-17 21,1 0 1,-1 0-1,1 0 0,1 0 0,-1 0 0,1 1 0,0 0 0,1 0 0,0 0 0,0 0 0,1 0 1,-1 10-1,2-18-43,0 1 1,0 0 0,0 0 0,0 0-1,0 0 1,0-1 0,0 1 0,0 0-1,1 0 1,-1 0 0,0-1 0,1 1-1,-1 0 1,0 0 0,1-1-1,-1 1 1,1 0 0,-1-1 0,1 1-1,-1 0 1,1-1 0,0 1 0,-1-1-1,1 1 1,0-1 0,-1 1 0,1-1-1,0 0 1,0 1 0,1 0-1,1-1 26,0 0 0,-1 1 0,1-1 0,0 0 0,0-1 0,-1 1 0,1 0 0,0-1 0,4-1 0,2-1 46,0 0 1,-1 0-1,1-1 1,-1-1-1,9-5 1,-5 0-23,0 0 0,-1-1 0,0 0 0,0 0 0,-1-1 0,-1-1 0,0 0 0,12-25-1,-20 37-93,-9 19-577,6-15 600,0 1-1,0 0 1,1-1-1,-1 1 1,1 0 0,0 0-1,0-1 1,0 1-1,1 0 1,0 0-1,-1 0 1,2 6-1,-1-9 11,0 0-1,1 0 1,-1 0-1,1 0 0,-1-1 1,1 1-1,-1 0 1,1 0-1,-1-1 0,1 1 1,0 0-1,-1-1 1,1 1-1,0-1 0,0 1 1,-1-1-1,1 1 1,0-1-1,0 0 0,1 1 1,32 2-80,-22-4 44,1-1 0,0-1-1,0 0 1,18-8 0,-22 7 4,1 0-1,0 1 1,0 0-1,0 1 1,0 0 0,0 1-1,1 0 1,19 1-1,-29 0 35,0 0 0,0 0 0,0 1 0,0-1 0,0 0 0,0 1 0,0-1 0,0 1 0,-1-1 0,1 1 0,0-1 0,0 1 0,0 0 0,0 0 0,-1-1 0,1 1 0,0 0 0,-1 0 0,1 0 0,0 0 0,-1 0 0,1-1 0,-1 1 0,0 0 0,1 0 0,-1 2 0,4 34 408,0-2 112,-4-35-497,0 0-1,0 1 1,0-1-1,0 0 1,1 0-1,-1 0 0,0 0 1,0 0-1,0 0 1,1 1-1,-1-1 1,0 0-1,0 0 0,0 0 1,1 0-1,-1 0 1,0 0-1,0 0 0,0 0 1,1 0-1,-1 0 1,0 0-1,0 0 1,1 0-1,-1 0 0,0 0 1,0 0-1,0 0 1,1-1-1,-1 1 0,0 0 1,0 0-1,0 0 1,1 0-1,-1 0 1,0 0-1,0-1 0,0 1 1,0 0-1,1 0 1,-1 0-1,0 0 1,0-1-1,0 1 0,0 0 1,0 0-1,0 0 1,0-1-1,0 1 0,1 0 1,-1 0-1,0-1 1,0 1-1,6-12 570,7-98-825,-11 112 230,-1-1 0,0 1 0,0-1 0,0 1 0,1-1 0,-1 1 0,1-1-1,-1 0 1,1 0 0,-1 0 0,1 0 0,0 0 0,-1 0 0,1 0 0,0 0 0,0-1 0,0 1 0,0-1 0,0 1 0,0-1 0,0 0 0,2 0 0,50 1 53,-41-1-60,-5-1-18,0 0 1,1 0-1,-2-1 1,1 0-1,0 0 1,0-1-1,-1 0 0,1-1 1,8-4-1,-11 5 16,-1 0-1,0 1 1,1-1-1,-1-1 1,0 1-1,0-1 0,-1 0 1,1 1-1,-1-2 1,0 1-1,0 0 1,0-1-1,-1 1 0,1-1 1,1-6-1,-4 11 12,1-1 0,-1 1 0,0 0 0,0-1 0,0 1 0,0 0 0,0-1 0,0 1 0,0-1 0,0 1-1,0 0 1,0-1 0,0 1 0,0 0 0,0-1 0,0 1 0,0-1 0,0 1 0,0 0 0,0-1 0,-1 1 0,1 0 0,0-1-1,0 1 1,0 0 0,-1-1 0,1 1 0,0 0 0,0 0 0,-1-1 0,1 1 0,0 0 0,-1 0 0,1 0 0,0-1-1,-1 1 1,1 0 0,0 0 0,-1 0 0,-20 1-165,-18 17 155,-10 28 486,47-44-450,0 1 1,0-1-1,0 1 1,0 0-1,0 0 1,1 0-1,-1-1 0,1 1 1,0 0-1,0 1 1,0-1-1,0 0 1,1 0-1,-1 0 0,1 0 1,0 1-1,0-1 1,1 7-1,-1-10-22,1 1 0,-1 0 0,1-1 0,0 1 0,0 0-1,-1-1 1,1 1 0,0-1 0,0 1 0,0-1 0,0 1 0,-1-1 0,1 0 0,0 0-1,0 1 1,0-1 0,0 0 0,0 0 0,0 0 0,0 0 0,0 0 0,1 0-1,29-1 50,-26 1-56,6-1-100,1-1-1,0-1 1,0 0-1,-1 0 1,19-9-1,-20 7 22,1 1 0,-1 0 1,1 1-1,0 0 0,-1 1 0,20-2 0,-29 5 81,0-1 0,0 0 0,0 1-1,0-1 1,0 1 0,0-1 0,0 1 0,-1-1-1,1 1 1,0 0 0,0-1 0,0 1 0,-1 0-1,1 0 1,0 0 0,-1 0 0,1-1 0,-1 1 0,1 0-1,-1 0 1,1 0 0,-1 0 0,0 0 0,1 0-1,-1 0 1,0 0 0,0 2 0,1-2 21,-1 1 0,1 0 0,-1-1 0,1 1 1,0 0-1,-1-1 0,1 1 0,0-1 0,0 1 0,0-1 0,0 1 1,1-1-1,1 2 0,1-1 3,0 0-1,-1 0 1,1-1 0,0 0 0,0 0-1,0 0 1,0 0 0,0 0 0,0-1-1,0 0 1,0 0 0,0 0 0,0 0-1,5-1 1,55-20-546,-56 17 331,0 1 0,-1 0 0,2 0 0,-1 1 0,0 0-1,0 0 1,1 1 0,14 0 0,-22 1 158,0 1 0,0-1 0,-1 1 0,1 0 0,0-1-1,0 1 1,-1 0 0,1 0 0,-1-1 0,1 1 0,0 0 0,-1 0 0,1 0 0,-1 0 0,0 0-1,1 0 1,-1 0 0,0 0 0,0 0 0,1 0 0,-1 0 0,0 0 0,0 0 0,0 0 0,0 0-1,-1 1 1,1 36-70,0-29-161,0-9 263,0 17-2492,0-6-2336,0-3-3057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0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50 152 13869,'-16'2'266,"-10"2"4486,19-3-222,29-3-2798,180-33 3204,32-4-3797,528 11-1592,-52 6-770,-609 7 1504,-65 8-76,1 2 0,36-1 1,-77 7-320,-1 0 0,1 1 0,-1-1 0,1 1 0,0 0 0,-1 0 0,-4 4 0,-7 2-47,-47 18-1009,-1-3 1,-1-4-1,-89 17 1,-209 2-223,-552-26 1387,592-25 480,322 13-488,-1 0 1,1 0-1,0 0 1,0-1-1,0 1 0,0 0 1,-1 0-1,1 1 1,0-1-1,0 0 1,0 0-1,0 1 0,-1-1 1,1 0-1,0 1 1,0-1-1,0 1 1,0-1-1,0 1 0,0 0 1,-1 0-1,3 0-73,0 0 0,0 0 0,0 0 0,0 0 0,1-1 0,-1 1 0,0-1 0,0 1 0,1-1 0,-1 1 0,0-1 0,1 0 0,-1 1 0,0-1 0,1 0 0,-1 0 0,0 0 0,2 0 0,106 1-5306,-34-5-2237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25.7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121 194 9737,'3'-14'2765,"11"-67"1145,-5-17 4534,-27 159-6000,7 14-2125,3 1-1,4 1 1,7 94-1,-1-38 202,1-83 2172,-7-79-1882,-3-6-781,-1 0-1,-2 0 1,-2 1-1,-1 0 1,-32-60-1,39 86-84,-3-6-168,9 14 221,0 0 0,0 0 0,0 0 0,1 0 0,-1 1 0,0-1 0,0 0 0,0 0 0,0 0 0,0 0 0,0 0 0,1 0 0,-1 0 0,0 0 0,0 1 0,0-1 0,0 0 0,0 0 0,1 0 0,-1 0 0,0 0 0,0 0 0,0 0 0,0 0 0,0 0 0,1 0 0,-1 0 0,0 0 0,0 0 0,0 0 0,0 0 0,1 0 0,-1 0 0,0 0 0,0 0 0,0-1 0,0 1 0,0 0 0,1 0 0,-1 0 0,0 0 0,0 0 0,0 0 0,0 0 0,0 0 0,0-1 0,0 1 0,1 0 0,-1 0 0,0 0-1,0 0 1,0 0 0,0-1 0,0 1 0,0 0 0,0 0 0,0 0 0,0 0 0,0 0 0,0-1 0,0 1 0,0 0 0,23 11-297,0-2-1,1 0 1,35 8-1,-48-15-479,0 0 0,1-1 0,-1-1 0,1 1 0,-1-2 0,14-1 0,-23 1 629,1 1 0,-1-1 0,1 0 0,-1 0 0,0 0-1,1 0 1,-1 0 0,0-1 0,0 1 0,1-1 0,-1 1 0,-1-1 0,1 0 0,0 0 0,0 1 0,-1-1 0,1-1-1,-1 1 1,1 0 0,-1 0 0,0 0 0,0-1 0,1-3 0,1-1 411,-1-1 0,0 0 1,-1 0-1,0 0 0,0 0 0,-1-9 1,0 17-193,0-1 0,0 1 0,0 0 0,0-1 0,0 1 0,0-1 0,0 1 0,0 0 0,0-1 0,0 1 0,0-1 0,0 1 1,-1 0-1,1-1 0,0 1 0,0 0 0,0-1 0,0 1 0,-1 0 0,1-1 0,0 1 0,-1 0 0,1-1 0,0 1 0,0 0 0,-1 0 1,1 0-1,0-1 0,-1 1 0,1 0 0,-1 0 0,1 0 0,0 0 0,-1-1 0,1 1 0,0 0 0,-1 0 0,1 0 0,-1 0 1,1 0-1,0 0 0,-1 0 0,1 0 0,-1 0 0,1 0 0,0 0 0,-1 1 0,1-1 0,-1 0 0,1 0 0,0 0 0,-1 0 0,1 1 1,0-1-1,-1 0 0,1 0 0,0 1 0,-1-1 0,-19 17 528,17-13-530,0 1 1,0 0-1,0 0 1,1 0 0,0 0-1,0 0 1,0 1-1,0-1 1,1 1-1,0-1 1,0 1-1,0 8 1,2-13-59,-1 0 1,0 0 0,1-1-1,-1 1 1,1 0 0,-1-1-1,1 1 1,-1-1 0,1 1-1,-1-1 1,1 1 0,-1-1 0,1 1-1,0-1 1,-1 1 0,1-1-1,0 0 1,-1 1 0,1-1-1,0 0 1,0 0 0,-1 0-1,1 1 1,0-1 0,0 0-1,-1 0 1,1 0 0,0 0-1,0 0 1,-1 0 0,1-1-1,0 1 1,0 0 0,-1 0-1,1 0 1,0-1 0,0 1-1,-1 0 1,1-1 0,0 1-1,0-1 1,32-14 406,-27 11-359,0-1 1,-1 0-1,0-1 0,0 1 0,0-1 1,0 0-1,-1 0 0,0-1 0,-1 1 1,1-1-1,-1 0 0,4-14 0,-13 49-73,1-1 0,2 1-1,-1 42 1,4-69 18,0 0 0,0-1 0,0 1 0,0 0-1,0 0 1,1-1 0,-1 1 0,0 0 0,0 0 0,1 0 0,-1-1-1,1 1 1,-1 0 0,0-1 0,1 1 0,-1 0 0,1-1 0,0 1-1,-1-1 1,1 1 0,-1-1 0,1 1 0,0-1 0,-1 1 0,1-1-1,0 0 1,0 1 0,-1-1 0,1 0 0,0 0 0,0 1 0,-1-1-1,1 0 1,0 0 0,0 0 0,0 0 0,0 0 0,-1 0 0,1 0-1,0 0 1,1-1 0,1 1-105,-1-1 0,1 1 0,0-1 0,0 0 0,-1 0 0,1 0 0,-1 0 0,1 0 0,-1 0 0,1-1 0,2-2 0,5-7-1219,-1 0 0,-1 0 0,1-1 0,-2 0-1,0 0 1,0-1 0,-2 0 0,1 0 0,-1-1 0,-1 1 0,4-23-1,6-64-3273,-11 51 6464,-2 4 4047,-3 52-1976,-5 8-2139,-1 4-858,5-6-743,0 0 1,1 0-1,1 0 1,0 1-1,1-1 1,0 0-1,1 1 1,1-1-1,0 0 1,1 0-1,0 0 0,1 0 1,0 0-1,1-1 1,1 0-1,8 15 1,-13-26-160,0 0 1,0 0-1,0 0 1,0 0-1,0 0 1,0 0-1,0 0 1,0 0-1,0 0 1,0-1-1,1 1 1,-1-1-1,0 1 1,0-1-1,1 1 1,-1-1-1,0 0 1,1 1-1,-1-1 1,1 0-1,-1 0 1,0 0-1,1 0 1,-1 0-1,0 0 1,1-1-1,-1 1 1,0 0-1,1-1 1,-1 1-1,0-1 1,0 1-1,1-1 1,-1 0-1,0 0 1,0 1-1,0-1 1,0 0-1,0 0 1,0 0-1,0 0 1,1-1-1,4-5 44,0 1-1,-1-1 1,0 1 0,0-1-1,5-11 1,2-5 15,-1 0 0,-1-1-1,-2 0 1,0 0 0,-2-1 0,0 0 0,-2 0 0,2-35 0,-9 58-319,-3 11 136,-6 15 65,5-2 64,1 1 1,1 0-1,1 0 0,1 1 0,1-1 0,2 41 1,0-60-39,0 0 1,1-1-1,0 1 1,0-1-1,0 1 1,0-1-1,0 0 1,1 1-1,-1-1 1,1 0-1,0 0 1,0 0-1,0 0 1,0 0-1,1-1 1,3 4 0,-5-5-8,0 0 0,1 0 0,-1 0 0,1 0 0,-1 0 0,0-1 0,1 1 0,0 0 0,-1-1 0,1 1 0,-1-1 0,1 0 0,0 0 0,-1 1 0,1-1 0,0 0 0,-1 0 0,1-1 0,0 1 1,-1 0-1,1 0 0,-1-1 0,1 1 0,0-1 0,-1 0 0,1 1 0,-1-1 0,1 0 0,-1 0 0,0 0 0,1 0 0,-1 0 0,0 0 0,0 0 0,0 0 0,0 0 0,2-3 0,6-8-194,0-1 0,-1 0 0,0 0-1,-1-1 1,0 0 0,-1-1 0,-1 0-1,4-16 1,-2 5-449,-2-1-1,-1 0 1,2-50 0,-9 73 564,-5 11 91,-4 14 111,7-1-18,1 0 1,0 0-1,2 1 0,0 0 0,1-1 1,1 1-1,1 0 0,1-1 0,1 1 1,1-1-1,1 1 0,0-1 0,1-1 1,2 1-1,0-1 0,12 21 0,-18-40-26,-3-9-25,-6-14-34,-113-192-684,118 211 679,1 4-7,1 0 1,0-1 0,0 1 0,0 0 0,0 0 0,0 0 0,0 0 0,-1 0 0,1 0-1,0-1 1,0 1 0,0 0 0,0 0 0,0 0 0,0 0 0,0-1 0,0 1 0,0 0 0,0 0-1,0 0 1,0-1 0,0 1 0,0 0 0,0 0 0,0 0 0,0 0 0,0-1 0,0 1-1,0 0 1,0 0 0,0 0 0,0 0 0,0-1 0,0 1 0,0 0 0,0 0 0,1 0-1,-1 0 1,0 0 0,0-1 0,0 1 0,0 0 0,0 0 0,0 0 0,1 0 0,-1 0 0,0 0-1,0 0 1,0 0 0,0-1 0,1 1 0,-1 0 0,15 2 90,24 12-193,-33-11 138,6 2-174,40 13-1347,-17-10-4552,-28-8 259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26.0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41 17617,'-11'-10'2402,"6"2"769,5 0-384,0 2-1058,5 2-800,6 0-737,4 4-224,-1 0-929,-3 0-2786,-4 0-3236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28.2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0 1 8200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28.6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41 9385,'0'0'12123,"10"2"-10318,223 21 2386,-135-22-3833,168-18-1,-235 14-409,-12 1-75,0 0 1,0-1-1,0 0 0,0-2 0,-1 0 0,34-16 0,-52 21-16,0 0-1,-1-1 1,1 1-1,0-1 1,-1 1-1,1 0 1,-1-1-1,1 1 1,0 0-1,-1 0 0,1-1 1,-1 1-1,1 0 1,-1 0-1,1-1 1,-1 1-1,1 0 1,-1 0-1,1 0 1,-1 0-1,1 0 1,-1 0-1,1 0 1,-1 0-1,1 0 1,-1 0-1,1 0 1,-1 0-1,1 0 1,-1 0-1,1 1 1,-1-1-1,1 0 1,-31 0-3738,-3 0-3299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29.6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164 86 13293,'0'0'5466,"9"-5"-2893,30-18-315,-39 22-2196,1 1 0,-1 0 0,0 0 0,1-1 0,-1 1 0,0 0 0,1 0 0,-1-1 0,1 1 0,-1 0-1,1 0 1,-1 0 0,0 0 0,1-1 0,-1 1 0,1 0 0,-1 0 0,1 0 0,-1 0 0,1 0 0,-1 0 0,1 0 0,-1 0-1,1 1 1,-1-1 0,0 0 0,1 0 0,-1 0 0,1 0 0,-1 1 0,1-1 0,-1 0 0,0 0 0,1 1 0,-1-1 0,0 0 0,1 1-1,-1-1 1,0 0 0,1 1 0,-1-1 0,0 1 0,0-1 0,1 0 0,-1 1 0,0-1 0,0 1 0,0-1 0,0 1 0,1-1-1,-1 0 1,0 1 0,0-1 0,0 1 0,0-1 0,0 1 0,0-1 0,0 1 0,-1-1 0,1 1 0,0-1 0,0 1 0,0-1-1,0 0 1,-1 2 0,-6 27 373,-4-6-355,-1-1-1,-1 0 1,-1-1-1,-1-1 1,0 0-1,-2-1 1,0 0 0,-1-2-1,-1 0 1,-36 25-1,55-42-99,0 0 0,-1 1 0,1-1 0,0 0 0,-1 1 0,1-1 0,0 0 0,-1 1 0,1-1 0,0 0-1,-1 0 1,1 1 0,0-1 0,-1 0 0,1 0 0,-1 0 0,1 0 0,-1 0 0,1 1 0,0-1 0,-1 0 0,1 0-1,-1 0 1,1 0 0,-1 0 0,1 0 0,-1-1 0,1 1 0,0 0 0,-1 0 0,1 0 0,-1 0 0,1 0-1,-1-1 1,1 1 0,0 0 0,-1 0 0,1-1 0,-1 1 0,6-20-1575,19-24-1244,18-26-747,28-40 194,-54 86 4067,1 1 0,27-27-1,-35 47 1429,-7 16-1125,-8 18 15,6-30-892,-32 103 2221,24-81-1759,0 0-1,1 1 0,2 0 1,0 0-1,-2 44 0,7-56-488,1 32 81,-1-43-150,1 0-1,-1 1 1,0-1-1,0 0 0,1 0 1,-1 1-1,1-1 1,-1 0-1,1 0 0,-1 0 1,1 0-1,0 0 1,-1 0-1,1 0 0,0 0 1,0 0-1,0 0 1,0 0-1,0 0 0,0 0 1,0-1-1,0 1 1,0 0-1,0-1 0,0 1 1,1-1-1,0 1 0,-1-1-6,-1 0 0,1 0 0,0-1-1,-1 1 1,1 0 0,-1 0-1,1-1 1,-1 1 0,1 0 0,-1-1-1,1 1 1,-1-1 0,0 1-1,1-1 1,-1 1 0,1 0-1,-1-1 1,0 1 0,1-1 0,-1 0-1,0 1 1,0-1 0,0 1-1,1-1 1,-1 1 0,0-1 0,0 0-1,0 1 1,0-1 0,0 1-1,0-1 1,0 0 0,0 1-1,0-2 1,0-28-156,0 23 92,0 1-2,-1-1 0,1 1-1,-1 0 1,0 0 0,-1-1-1,1 1 1,-1 0 0,0 0 0,-1 0-1,-5-10 1,6 13 73,0 0 0,0 1 0,0-1 0,0 1 0,-1 0 0,1-1 0,-1 1 0,1 0 1,-1 1-1,0-1 0,0 0 0,1 1 0,-1-1 0,0 1 0,0 0 0,-1 0 0,1 0 0,0 1 0,0-1 0,0 1 0,-1 0 0,1 0 0,-4 0 0,6 0 11,1 1-1,-1-1 1,1 0 0,-1 1-1,1-1 1,-1 1-1,1-1 1,-1 1-1,1 0 1,0-1 0,-1 1-1,1-1 1,0 1-1,0 0 1,-1-1-1,1 1 1,0 0 0,0-1-1,0 1 1,0 0-1,0-1 1,0 1-1,0 0 1,0-1-1,0 1 1,0 0 0,0-1-1,0 1 1,0 0-1,0-1 1,1 1-1,-1 0 1,0-1 0,1 1-1,-1-1 1,0 1-1,1 0 1,-1-1-1,1 1 1,-1-1 0,1 1-1,-1-1 1,1 0-1,-1 1 1,1-1-1,-1 1 1,2-1 0,5 3 19,0 0 0,0-1 0,0 0 0,0-1 0,0 1 0,1-2-1,-1 1 1,0-1 0,1 0 0,-1 0 0,0-1 0,1 0 0,-1 0 0,0-1 0,0 0 0,0 0 0,12-6 0,-13 6-13,0-1-1,0 0 0,0 0 1,0-1-1,-1 1 0,0-1 1,1 0-1,-2-1 1,1 1-1,0-1 0,-1 0 1,0 0-1,0 0 0,0-1 1,-1 1-1,0-1 0,0 0 1,0 0-1,-1 0 1,2-9-1,-3 15-23,-1 0 1,0-1-1,0 1 0,0 0 1,0 0-1,0-1 0,0 1 0,0 0 1,0 0-1,0 0 0,0-1 1,0 1-1,0 0 0,0 0 1,0 0-1,0-1 0,0 1 1,0 0-1,0 0 0,0-1 0,0 1 1,0 0-1,0 0 0,-1 0 1,1-1-1,0 1 0,0 0 1,0 0-1,0 0 0,0 0 1,-1-1-1,1 1 0,0 0 0,0 0 1,0 0-1,0 0 0,-1 0 1,1 0-1,0 0 0,0-1 1,0 1-1,-1 0 0,1 0 1,0 0-1,0 0 0,-1 0 0,1 0 1,0 0-1,0 0 0,0 0 1,-1 0-1,1 0 0,0 0 1,0 0-1,-1 0 0,1 1 1,0-1-1,0 0 0,0 0 0,-1 0 1,1 0-1,0 0 0,0 0 1,-1 1-1,-10 6-22,11-7 19,-4 3 61,0 1 0,0 0-1,1 0 1,-1 0 0,1 0-1,0 1 1,0-1 0,1 1 0,0 0-1,-1 0 1,1 0 0,1 0 0,-1 0-1,1 0 1,-1 10 0,4-14-22,-1 0 0,1-1 0,0 1 0,1-1 1,-1 0-1,0 0 0,0 0 0,0 0 0,0 0 0,0 0 0,0-1 1,0 1-1,0 0 0,2-2 0,6-3 39,1-1 0,-1 0 0,-1-1 0,1 0 0,-1-1 0,15-16 0,-3 4-66,-20 21-28,-1-1 0,0 0 0,1 0 0,-1 0 0,0 1 0,1-1 0,-1 0 0,0 0 0,0 1 0,1-1 0,-1 0 0,0 0 0,0 1 0,1-1 0,-1 0 0,0 1 0,0-1 0,0 0 0,0 1 0,0-1 0,1 1 0,-1-1 0,0 0 0,0 1 0,0-1 0,0 1 0,0-1 0,0 0 0,0 1 0,0-1 0,0 0 0,0 1 0,-1-1 0,1 1 0,0-1 0,0 1 0,0 18-40,-3 12 46,1-15-67,0-1 0,2 1 1,1 21-1,-1-36-51,0 0-1,0-1 1,0 1 0,0 0-1,1 0 1,-1-1-1,0 1 1,0 0 0,1-1-1,-1 1 1,1 0-1,-1-1 1,0 1 0,1-1-1,-1 1 1,1-1-1,0 1 1,-1-1 0,1 1-1,-1-1 1,1 1-1,0-1 1,-1 0 0,1 1-1,0-1 1,-1 0-1,1 1 1,0-1 0,1 0-1,13 1-5985,-3-1-1814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30.3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59 206 15727,'0'0'2674,"-1"12"-149,-25 179 3743,13-108-4624,-5 128 0,21-257-1465,2 0 1,2 1-1,17-62 0,-7 38-287,-6 15-167,9-37-402,44-126 1,-64 215 670,0 1 1,1-1-1,-1 1 1,1-1 0,-1 1-1,1-1 1,-1 1 0,1 0-1,0-1 1,0 1-1,0 0 1,0 0 0,0-1-1,0 1 1,0 0 0,0 0-1,0 0 1,1 0-1,-1 0 1,2 0 0,-2 1-1,0 0 0,0 1 0,0-1 1,-1 1-1,1-1 0,0 1 0,0-1 1,-1 1-1,1-1 0,0 1 0,-1 0 1,1-1-1,-1 1 0,1 0 0,-1 0 1,1-1-1,-1 1 0,1 0 0,-1 0 0,0 0 1,1 0-1,-1 0 0,0 1 0,4 10-1,-1-1-1,-1 1 0,2 18 0,-5 39 120,0-46-865,4 46 0,-2-66 530,0 0-1,0 1 1,0-1-1,1 0 1,-1 0-1,1 0 1,0 0-1,3 4 1,-3-4 231,1 0 0,-1 0-1,0 1 1,-1-1 0,1 1 0,0-1 0,-1 1 0,0 0 0,1 4 0,-1-3 160,-1 0 0,0-1 0,0 1 0,-1-1 0,1 1 0,-1-1 0,0 1 0,-1-1 0,1 0 0,-1 1 1,1-1-1,-1 0 0,-1 0 0,1 0 0,0 0 0,-1-1 0,0 1 0,0-1 0,-6 6 0,6-6-87,0-1 0,0 0-1,0 0 1,0 0 0,0 0 0,0-1-1,0 1 1,-1-1 0,1 0 0,0 0-1,-1 0 1,1 0 0,-1-1-1,1 0 1,-1 1 0,0-1 0,1 0-1,-1-1 1,1 1 0,-1-1 0,1 1-1,-1-1 1,1 0 0,0 0 0,-1-1-1,-4-1 1,4-1-281,0 1 0,0-1 0,0 0 0,0 0 0,1 0 0,-1 0 0,1-1 0,0 1 0,1-1 0,-1 0 0,1 0 0,-3-8 0,4 10-412,0-1 0,0 1-1,0 0 1,0-1 0,1 1 0,0-1 0,-1 1 0,1-1-1,1-5 1,-1 7 102,1 1 1,-1 0-1,1-1 0,-1 1 0,1 0 1,-1-1-1,1 1 0,0 0 0,0-1 1,-1 1-1,1 0 0,0 0 0,0 0 1,0 0-1,0 0 0,1 0 1,-1 0-1,0 0 0,0 1 0,0-1 1,1 0-1,2 0 0,14-3-6211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30.8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83 7815,'0'0'11286,"10"-3"-8895,-6 2-2311,46-17 3309,-46 16-3170,-1 1-1,1-1 1,-1 0-1,1 0 1,-1 0 0,0-1-1,0 1 1,0-1-1,0 0 1,0 0-1,-1 0 1,1 0 0,2-4-1,-5 6-216,0 0 0,0 0 1,0 0-1,0 1 0,0-1 0,0 0 0,0 0 0,0 0 0,-1 1 1,1-1-1,0 0 0,0 0 0,-1 0 0,1 1 0,0-1 0,-1 0 1,1 1-1,-1-1 0,1 0 0,-1 1 0,1-1 0,-1 1 0,0-1 1,1 1-1,-1-1 0,0 1 0,1-1 0,-1 1 0,0-1 0,1 1 1,-1 0-1,0 0 0,0-1 0,0 1 0,1 0 0,-1 0 0,0 0 0,0 0 1,0 0-1,1 0 0,-1 0 0,0 0 0,-1 0 0,-40 1-53,39 0 66,0 1 0,1-1 0,-1 1 0,1 0 1,0 0-1,0 0 0,-1 0 0,1 0 0,1 1 0,-1-1 1,0 0-1,0 1 0,1 0 0,0-1 0,-1 1 0,1 0 0,0-1 1,0 1-1,0 0 0,1 0 0,-1 5 0,0-7 2,1 1-1,-1 0 0,1 0 1,0-1-1,0 1 1,0 0-1,0 0 0,0 0 1,0 0-1,0-1 1,0 1-1,1 0 0,-1 0 1,1-1-1,0 1 0,-1 0 1,1-1-1,0 1 1,0 0-1,0-1 0,0 1 1,0-1-1,0 1 1,0-1-1,1 0 0,-1 0 1,0 1-1,1-1 1,-1 0-1,1 0 0,-1 0 1,1-1-1,0 1 1,-1 0-1,5 0 0,1 0-42,0 0-1,0-1 0,1 0 1,-1 0-1,0-1 0,0 0 1,1 0-1,-1-1 0,0 0 1,0 0-1,-1 0 0,1-1 0,0 0 1,-1-1-1,0 1 0,1-1 1,-2 0-1,1-1 0,0 0 1,-1 1-1,0-2 0,0 1 1,8-12-1,-6-2-93,-14 11-135,6 8 239,-1 0 0,0 0 0,1 0 0,-1 0 0,0 1 0,1-1 0,-1 1 0,1-1 0,-1 1 0,0-1 0,1 1 0,-1 0 1,1 0-1,0 0 0,-1 0 0,1 0 0,0 0 0,-2 1 0,-1 2 124,-1 0 0,1 0 0,0 0 1,0 0-1,1 0 0,-1 1 0,1-1 0,0 1 1,0 0-1,0 0 0,1 0 0,0 1 0,0-1 1,-2 11-1,5-15-90,0 0 0,-1-1 1,1 1-1,0 0 0,1-1 0,-1 1 1,0-1-1,0 1 0,0-1 0,0 1 1,0-1-1,0 0 0,1 0 0,-1 1 1,0-1-1,0 0 0,1 0 0,-1 0 1,0 0-1,0 0 0,0-1 1,1 1-1,1-1 0,2 1 35,5-1-119,1-1 0,-1 0 0,0-1 0,-1 1 0,1-2 0,0 0 0,15-8 0,-16 7-207,0 1 0,0 0 0,1 0 0,0 1 1,0 0-1,0 0 0,0 1 0,13 0 0,-22 7 340,0 0 1,0 0 0,0 0-1,0 0 1,-1 0-1,0 0 1,0 0 0,-2 10-1,2-13-38,0 0-1,-1 0 1,1 0-1,0 0 1,0 0-1,0 0 1,0 0-1,1 0 1,-1 0-1,0 0 0,2 3 1,7-1-2735,8-10-5606,-3-4-2942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5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157 449 9577,'0'0'13346,"-9"0"-12994,1 1-325,1 1 0,0 0-1,0 0 1,1 1 0,-1-1 0,1 2-1,-1-1 1,1 1 0,0 0-1,0 0 1,0 0 0,1 1-1,-1 0 1,1 0 0,0 0-1,1 1 1,0 0 0,-1 0 0,-5 12-1,6-11 71,1-3-61,1 0 0,-1-1 0,1 1 0,0 0 0,1 0 0,-1 0 0,1 0 0,-1 1 0,1-1 0,0 0 0,0 9 0,1-13-33,1 1-1,0-1 1,-1 1 0,1-1 0,-1 1 0,1-1 0,-1 1 0,1-1 0,0 1 0,-1-1-1,1 0 1,0 1 0,0-1 0,-1 0 0,1 0 0,0 0 0,0 0 0,-1 1 0,1-1-1,0 0 1,0 0 0,-1 0 0,1 0 0,0-1 0,0 1 0,-1 0 0,1 0 0,0 0-1,0-1 1,0 1 0,26-8 201,-9-2-310,-1 0-1,0-2 0,0 0 0,-2-1 0,1-1 1,-2 0-1,0-1 0,0 0 0,-1-1 1,-1-1-1,15-28 0,-22 29-3339,-16 24 2295,-16 24 1221,19-21 182,0 1 0,0-1 0,2 2 1,-1-1-1,2 1 0,0-1 0,0 1 0,-4 20 0,9-33-244,0 1 0,0-1 0,1 1-1,-1-1 1,0 0 0,0 1 0,0-1 0,0 0 0,0 1 0,0-1 0,1 0-1,-1 1 1,0-1 0,0 0 0,0 1 0,1-1 0,-1 0 0,0 0-1,0 1 1,1-1 0,-1 0 0,0 0 0,1 1 0,-1-1 0,0 0 0,1 0-1,-1 0 1,0 0 0,1 0 0,-1 1 0,0-1 0,1 0 0,-1 0-1,1 0 1,-1 0 0,0 0 0,1 0 0,-1 0 0,0 0 0,1 0 0,-1 0-1,1-1 1,-1 1 0,0 0 0,1 0 0,-1 0 0,0 0 0,1 0 0,-1-1-1,0 1 1,1 0 0,21-11 288,3-6-191,-1-1 0,-1-1 1,0-1-1,35-42 0,68-100-1080,-117 150 860,58-87-1009,-39 46-1788,-11 2-3347,-17 51 6228,0 0 0,0 1 0,-1-1-1,1 0 1,0 0 0,0 0-1,-1 0 1,1 0 0,0 0 0,-1 1-1,1-1 1,0 0 0,-1 0-1,1 0 1,0 0 0,0 0 0,-1 0-1,1 0 1,0 0 0,-1 0-1,1 0 1,0 0 0,-1 0 0,1-1-1,0 1 1,-1 0 0,1 0 0,0 0-1,0 0 1,-1 0 0,1-1-1,0 1 1,0 0 0,-1 0 0,1 0-1,0-1 1,0 1 0,0 0-1,-1 0 1,1-1 0,0 1 0,0 0-1,0-1 1,0 1 0,0 0 0,0 0-1,-1-1 1,1 1 0,0 0-1,0-1 1,0 1 0,0 0 0,0-1-1,0 1 1,0 0 0,0-1-1,0 1 1,1 0 0,-1-1 0,-24 23 1979,23-21-1902,-31 34 2285,2 2-1,-50 77 1,63-87-1726,2 1 0,1 1 1,2 0-1,1 1 0,-11 43 0,11 7-381,10-74-231,1 0 1,0-1-1,0 1 1,1 0-1,-1-1 0,1 1 1,0-1-1,1 1 0,-1-1 1,1 0-1,4 9 0,-5-12-34,0-1 1,1 0-1,-1 1 0,0-1 0,0 0 0,1 0 0,-1 0 0,0 0 0,1 0 0,-1 0 0,1 0 0,-1 0 0,1-1 1,0 1-1,-1-1 0,1 1 0,0-1 0,-1 0 0,1 1 0,0-1 0,0 0 0,-1 0 0,1 0 0,0 0 1,0 0-1,-1-1 0,1 1 0,0-1 0,-1 1 0,1-1 0,0 1 0,-1-1 0,1 0 0,-1 0 0,1 0 1,-1 0-1,1 0 0,1-2 0,6-4 111,-1 0 0,0 0 1,-1-1-1,12-14 0,37-58 181,-4-2 0,-3-2 0,-4-3 0,47-125 0,-84 187-355,-8 23-80,-3 5-27,-19 37 27,1 5 353,1 1 1,2 1 0,3 0-1,1 1 1,3 1 0,1 0-1,3 0 1,-2 79-1,10-119-132,0 1 0,1-1 0,-1 0 0,2 0 1,-1 0-1,7 13 0,-9-20-37,1 0 0,-1 0 0,1 0 0,0 0 0,0 0 0,0 0 0,0-1 0,0 1 0,1 0 0,-1-1 0,0 1 0,1-1 0,-1 1 0,1-1 1,-1 0-1,1 1 0,0-1 0,0 0 0,0 0 0,-1 0 0,1-1 0,0 1 0,0 0 0,0-1 0,0 1 0,0-1 0,0 0 0,0 1 1,0-1-1,1 0 0,-1 0 0,0-1 0,0 1 0,0 0 0,0-1 0,2 0 0,-2 0-27,-1-1 0,1 1-1,0-1 1,-1 0 0,0 0 0,1 0-1,-1 0 1,0 0 0,0 0 0,0 0-1,0 0 1,0 0 0,-1 0 0,1-1 0,0 1-1,-1 0 1,0 0 0,0-1 0,1 1-1,-1 0 1,-1-4 0,-4-53-730,0 46 632,-1 0 0,1 0 0,-2 1 1,0-1-1,0 2 0,-1-1 0,-1 1 0,0 0 0,-16-15 0,-15-11 160,-45-32-1,82 68-2,-19-16 247,14 13 130,0-1 0,1 0 0,0-1 0,0 0 0,1 0 0,0-1-1,-11-12 1,17 18-387,0 1 0,1 0 0,-1-1 0,0 1 0,0 0-1,0-1 1,0 1 0,0 0 0,0-1 0,0 1-1,1 0 1,-1-1 0,0 1 0,0 0 0,0-1 0,1 1-1,-1 0 1,0 0 0,1-1 0,-1 1 0,0 0 0,0 0-1,1 0 1,-1-1 0,0 1 0,1 0 0,-1 0 0,0 0-1,1 0 1,-1 0 0,1 0 0,-1 0 0,0 0 0,1-1-1,-1 1 1,0 1 0,1-1 0,-1 0 0,0 0 0,1 0-1,-1 0 1,1 0 0,24 0 404,-19 0-397,98 0-390,145-1-5151,-162-4-3520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31.2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69 1 12075,'0'0'4570,"-5"11"-2381,-7 15-626,2 0-1,1 1 1,1 0 0,1 1-1,1 0 1,-3 47 0,7 37-283,2-109-1270,0 0-1,0 0 1,1 0-1,0 0 1,-1 0-1,1 0 0,0-1 1,1 1-1,-1 0 1,0-1-1,1 1 1,-1-1-1,1 1 0,0-1 1,0 1-1,0-1 1,3 3-1,-4-5-7,1 1-1,-1 0 0,0 0 0,0-1 1,1 1-1,-1-1 0,0 1 1,1-1-1,-1 0 0,0 1 0,1-1 1,-1 0-1,1 0 0,-1 0 1,1 0-1,-1 0 0,0 0 0,1-1 1,-1 1-1,1 0 0,-1-1 1,0 1-1,1-1 0,-1 1 0,0-1 1,0 0-1,1 1 0,-1-1 1,0 0-1,0 0 0,0 0 1,0 0-1,0 0 0,0 0 0,0 0 1,0 0-1,0-2 0,8-9-126,-1 0-1,0 0 1,-1 0-1,-1-1 1,8-22 0,-14 34 66,-7 24-11,5-19 88,1 0-1,-1 0 0,1-1 0,0 1 0,0 0 1,0 0-1,0 0 0,1 0 0,-1 0 0,1 4 1,0-6-150,1-1 1,-1 0-1,1 0 1,-1 0-1,1 0 1,-1 0-1,1 0 1,0 0-1,-1 0 1,1 0-1,0 0 1,0 0-1,0-1 1,0 1-1,0 0 1,0 0-1,0-1 1,0 1-1,0-1 1,0 1-1,0-1 1,0 1-1,0-1 1,0 0-1,1 1 1,-1-1-1,0 0 1,0 0-1,0 0 1,1 0-1,-1 0 1,0 0 0,2-1-1,2 1-1045,-1 0 0,0 0 1,0 0-1,0-1 0,0 0 0,0 0 0,0 0 0,7-3 1,16-11-8225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32.3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58 269 13485,'0'0'6000,"-9"8"-3502,-27 26-522,35-33-1904,0 0 1,0 0-1,0-1 1,0 1-1,1 0 1,-1 0-1,0 0 1,0 0-1,0 0 1,1 1-1,-1-1 1,1 0-1,-1 0 1,1 0 0,-1 0-1,1 1 1,0-1-1,-1 2 1,2-3-100,-1 1 1,0-1 0,1 0-1,-1 1 1,1-1-1,-1 0 1,1 1 0,-1-1-1,1 0 1,-1 1 0,1-1-1,-1 0 1,1 0-1,-1 0 1,1 0 0,0 0-1,-1 0 1,1 1 0,-1-1-1,1 0 1,-1-1 0,1 1-1,-1 0 1,1 0-1,0 0 1,0 0 0,39-12-3075,-23-2 2037,-13 11 1049,0-1 1,0 1-1,0-1 1,1 1 0,-1 1-1,1-1 1,9-3 2727,-42 14-2686,21-2-90,5-4 188,-1 0 1,0 0 0,1 0-1,0 0 1,-1 1-1,1-1 1,0 1-1,0 0 1,1-1 0,-1 1-1,0 0 1,1 0-1,0 0 1,0 0-1,0 0 1,-1 6-1,3-9-118,-1 1 0,1-1 0,0 1-1,0-1 1,0 1 0,0-1-1,0 0 1,0 1 0,0-1-1,0 0 1,0 0 0,0 0-1,0 0 1,0 0 0,0 0-1,0 0 1,0 0 0,1-1-1,-1 1 1,0 0 0,1-1-1,25-6 130,-6-6-131,-1-1-1,-1-1 0,0-1 1,-1 0-1,-1-2 0,0 0 0,-1-1 1,-1 0-1,21-37 0,-34 52 16,0 0 1,0 0-1,0 0 0,0 0 1,0 0-1,-1-1 0,0 1 0,0 0 1,1-5-1,-23 26 524,12-7-412,0-1-1,1 2 0,0-1 1,1 1-1,1 0 0,-1 1 1,2 0-1,0 0 0,0 0 1,1 0-1,0 1 0,1 0 1,1-1-1,-2 24 0,5-29-151,-1 0 0,1 0 0,1 0 0,-1 0-1,1 0 1,1 0 0,-1 0 0,1-1-1,7 13 1,-10-18 27,1 1 0,0-1 1,0 1-1,0-1 0,0 1 0,0-1 0,1 0 0,-1 0 0,0 1 0,1-1 0,-1 0 0,1 0 1,-1 0-1,1 0 0,-1 0 0,1-1 0,-1 1 0,1 0 0,0-1 0,0 0 0,-1 1 0,1-1 1,0 0-1,0 1 0,-1-1 0,1 0 0,0-1 0,0 1 0,0 0 0,-1 0 0,1-1 1,0 1-1,-1-1 0,1 1 0,0-1 0,-1 0 0,1 0 0,-1 0 0,1 0 0,-1 0 0,1 0 1,-1 0-1,0 0 0,2-2 0,12-10 17,0-1 1,-1 0 0,0-2 0,-1 1-1,-1-1 1,-1-1 0,18-34-1,-26 31-53,-13 17-56,8 4 74,0 0 1,0 0 0,-1 1 0,1-1 0,0 0 0,0 1 0,1-1 0,-1 1 0,0 0 0,0-1 0,1 1 0,-3 4 0,2-4 19,0 1 1,0 0-1,0 0 1,1 0-1,-1 0 1,1 0-1,0 1 1,0-1-1,0 0 1,1 1-1,-1-1 1,1 1-1,-1-1 1,1 0-1,0 1 1,1-1-1,-1 1 1,0-1-1,1 0 1,0 1-1,0-1 1,0 0-1,0 0 1,2 4-1,0-4 1,-1-1 1,0 1-1,1-1 0,-1 0 0,1 0 0,0 0 0,0 0 0,0 0 1,0-1-1,0 1 0,0-1 0,0 0 0,0 0 0,0 0 0,1 0 1,-1 0-1,0-1 0,1 0 0,-1 1 0,1-1 0,-1 0 0,0-1 1,1 1-1,4-2 0,0 0 3,0 0 1,0-1 0,0 0-1,0-1 1,-1 0-1,0 0 1,1 0-1,-1-1 1,-1 0 0,1-1-1,-1 1 1,0-1-1,8-10 1,1-2-8,-1-1 0,-1 0 0,18-34-1,-25 43-8,-1-1 0,0 1-1,-1-1 1,0 0-1,-1 0 1,0 0 0,-1 0-1,0-1 1,-1 1-1,0-23 1,-1 33-4,0-1 0,0 1 1,-1 0-1,1 0 0,0-1 0,-1 1 0,1 0 1,-1 0-1,1-1 0,-1 1 0,1 0 0,-1 0 1,0 0-1,1 0 0,-1 0 0,0 0 0,0 0 1,0 0-1,0 0 0,0 1 0,0-1 0,0 0 1,0 0-1,0 1 0,-2-1 0,1 0-2,-1 1-1,1-1 1,-1 1-1,1 0 1,-1 0 0,1 0-1,-1 0 1,1 1-1,-1-1 1,1 1-1,0-1 1,-4 2-1,0 1-1,-1-1-1,1 1 0,0 0 1,1 1-1,-1-1 0,1 1 1,-1 0-1,1 1 0,-6 5 1,5 0 74,0-1 1,0 1-1,0 0 1,1 1-1,1-1 1,0 1-1,0 0 1,1 0-1,1 0 1,-2 16-1,3-21-25,0 0-1,1-1 1,0 1-1,0 0 0,1-1 1,0 1-1,0 0 1,0-1-1,0 1 0,1-1 1,0 0-1,0 0 1,1 1-1,-1-1 0,1 0 1,0-1-1,1 1 0,-1-1 1,1 1-1,0-1 1,0 0-1,8 6 0,-3-4-395,0 0-1,0-1 1,0-1-1,15 6 1,22 0-7619,-20-9-1776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33.3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158 95 11723,'4'-7'1255,"-1"0"-1,1-1 1,-1 1-1,-1-1 1,0 0-1,0 1 1,0-1-1,-1 0 1,0-15-1,-1 23-1211,0 0-1,0 0 0,0-1 1,0 1-1,0 0 1,0 0-1,0 0 0,0 0 1,0-1-1,-1 1 0,1 0 1,0 0-1,0 0 1,0 0-1,0 0 0,0 0 1,-1-1-1,1 1 0,0 0 1,0 0-1,0 0 1,0 0-1,-1 0 0,1 0 1,0 0-1,0 0 0,0 0 1,-1 0-1,1 0 1,0 0-1,0 0 0,0 0 1,0 0-1,-1 0 0,1 0 1,0 0-1,0 0 0,0 0 1,-1 0-1,1 0 1,0 0-1,0 0 0,0 0 1,0 0-1,-1 1 0,1-1 1,0 0-1,0 0 1,0 0-1,0 0 0,0 0 1,-1 1-1,1-1 0,0 0 1,0 0-1,-10 9 73,5-1-47,1-1-1,0 2 1,0-1 0,1 0 0,0 1-1,0-1 1,1 1 0,0 0-1,1 0 1,-1 10 0,2 100 1136,1-66-687,-1-28-411,1 0 0,1 0 0,2 0 0,0 0 0,10 30 0,-25-81-286,0-1 1,-2 2 0,-2-1 0,0 2 0,-1 0 0,-1 1 0,-2 1 0,-20-21-1,67 48 762,42 16-2887,-47-17 353,1 0-1,0-1 1,0-2 0,0 0 0,28-3 0,-24-3-4465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34.3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73 229 11659,'0'0'9908,"-9"1"-8547,6 0-1250,0-1 0,0 0 0,1 0 0,-1 1 0,0 0 0,1-1 0,-1 1 0,0 0 0,1 0 0,-1 1 0,1-1 0,-1 0 0,1 1 0,0 0 0,0-1 0,0 1 0,0 0-1,0 0 1,0 0 0,0 0 0,1 1 0,-1-1 0,1 0 0,-1 1 0,1-1 0,0 1 0,0-1 0,0 1 0,0 0 0,1-1 0,-1 1 0,1 0 0,-1 0 0,1-1 0,0 1 0,0 3 0,0-4-71,0 0 1,0 0-1,0 1 1,0-1-1,1 0 1,-1 0-1,0 0 1,1 0-1,0 0 1,-1 0-1,1 0 1,0 0-1,0-1 1,0 1-1,0 0 1,0 0-1,0-1 1,1 1-1,2 2 1,-2-3-23,0 0 0,0 0 0,0 0 0,1 0 0,-1-1-1,0 1 1,0-1 0,0 0 0,1 1 0,-1-1 0,0 0 0,1 0 0,-1-1 0,0 1 0,0 0 0,1-1 0,-1 1 0,0-1 0,3-1 0,3-2-70,-1 0 0,1 0 1,-1-1-1,0 0 0,0 0 1,-1-1-1,1 0 0,-1 0 1,0-1-1,-1 0 0,0 0 0,0 0 1,0 0-1,-1-1 0,0 0 1,0 0-1,-1 0 0,0 0 1,-1 0-1,0-1 0,2-9 1,-29 77 3,24-55 141,0 0 0,1 0 1,-1 0-1,1 0 1,0 0-1,0 0 0,0 0 1,0 0-1,1 0 1,1 5-1,-2-7-69,1-1 1,0 0-1,0 1 0,-1-1 1,1 0-1,0 0 0,0 0 0,0 0 1,1 0-1,-1 0 0,0 0 1,0 0-1,0 0 0,1-1 0,-1 1 1,0 0-1,1-1 0,-1 1 1,1-1-1,-1 0 0,0 1 1,1-1-1,-1 0 0,1 0 0,-1 0 1,1 0-1,-1 0 0,1 0 1,2-1-1,2 0 11,0 0 1,0-1-1,-1 0 1,1 0-1,0-1 0,-1 1 1,1-1-1,-1 0 1,0-1-1,0 1 1,0-1-1,-1 0 0,1 0 1,-1-1-1,5-5 1,9-12-16,27-45 1,-44 67-21,6-10-72,-1-1 0,1 1 0,-2-1 0,0-1 0,0 1 0,-1 0 0,0-1 0,-1 0 0,3-22 0,-6 34 61,0 0 1,0 0 0,0-1-1,-1 1 1,1 0 0,0 0-1,0-1 1,-1 1 0,1 0-1,0 0 1,0 0 0,-1-1-1,1 1 1,0 0 0,0 0-1,-1 0 1,1 0 0,0 0-1,-1 0 1,1 0-1,0 0 1,-1-1 0,1 1-1,0 0 1,-1 0 0,1 1-1,0-1 1,-1 0 0,1 0-1,0 0 1,-1 0 0,1 0-1,0 0 1,0 0 0,-1 0-1,1 1 1,0-1 0,-1 0-1,1 0 1,0 0 0,0 0-1,-1 1 1,1-1 0,0 0-1,0 0 1,0 1-1,-1-1 1,1 0 0,0 1-1,-16 11 27,9-3 70,-1 0 0,1 0 0,1 1 0,0-1 0,0 2 0,1-1 0,0 1 0,0-1 0,2 1 0,-1 0 0,1 1 0,1-1 1,0 1-1,1-1 0,0 1 0,1 23 0,1-34-89,-1 1 0,1-1 0,0 1 1,0-1-1,-1 0 0,1 1 0,0-1 0,0 0 1,1 0-1,-1 1 0,0-1 0,0 0 0,1 0 1,-1 0-1,0-1 0,1 1 0,-1 0 1,1 0-1,-1-1 0,1 1 0,-1-1 0,1 1 1,-1-1-1,1 0 0,0 1 0,-1-1 0,1 0 1,0 0-1,-1 0 0,1 0 0,1-1 0,4 1-4,0 0-1,-1-1 0,1 0 0,0 0 0,-1 0 0,11-5 1,-6 1 24,0-2 1,0 0-1,-1 0 0,0-1 1,0 0-1,0-1 1,12-15-1,2-5-9,25-42-1,-45 66-6,0 0 1,-1-1-1,0 0 0,0 1 0,0-1 0,-1 0 0,1-1 0,-2 1 0,3-10 0,-4 15-5,0 1-1,0-1 1,0 1 0,0 0-1,0-1 1,-1 1 0,1 0-1,0-1 1,0 1-1,0-1 1,0 1 0,-1 0-1,1-1 1,0 1 0,0 0-1,-1 0 1,1-1 0,0 1-1,-1 0 1,1 0 0,0-1-1,0 1 1,-1 0-1,1 0 1,-1 0 0,1-1-1,0 1 1,-1 0 0,1 0-1,0 0 1,-1 0 0,1 0-1,-1 0 1,1 0-1,0 0 1,-1 0 0,1 0-1,-1 0 1,1 0 0,-1 0-1,-17 4-83,13-1 83,1 0 0,-1 1-1,1-1 1,-1 1 0,1 0-1,0 0 1,1 1 0,-1-1-1,1 1 1,-1 0 0,2 0-1,-1 0 1,0 0 0,1 0-1,0 0 1,-1 7 0,-2 1 86,1 1 0,1 1-1,1-1 1,0 0 0,0 19 0,2-30-74,0 1 0,0-1 1,0 1-1,1-1 0,-1 0 0,1 1 0,0-1 0,0 0 0,0 1 0,0-1 0,1 0 1,-1 0-1,1 0 0,0 0 0,0 0 0,0 0 0,0-1 0,0 1 0,1-1 0,-1 1 1,1-1-1,-1 0 0,5 2 0,-2-1 10,0-1 0,0 0 0,0-1 0,1 1 0,-1-1 0,0 0 1,1 0-1,-1-1 0,1 0 0,-1 0 0,1 0 0,-1 0 0,0-1 0,9-2 0,-4 0 6,0 0-1,0-1 0,0 0 1,0-1-1,-1 0 0,0-1 1,0 1-1,0-2 0,-1 1 1,0-1-1,0-1 0,12-14 1,-4 2 9,-1 0 1,-1-2 0,-1 0-1,13-28 1,-23 44-75,0 1 1,-1-1-1,0-1 1,0 1-1,-1 0 1,0 0-1,0-1 1,1-7-1,-3 13 36,1 1 0,0 0 0,0 0 0,0 0-1,0-1 1,0 1 0,0 0 0,-1 0 0,1-1-1,0 1 1,0 0 0,0 0 0,-1 0 0,1 0-1,0-1 1,0 1 0,-1 0 0,1 0 0,0 0-1,0 0 1,-1 0 0,1 0 0,0 0 0,0 0 0,-1 0-1,1 0 1,0 0 0,-1 0 0,1 0 0,0 0-1,0 0 1,-1 0 0,1 0 0,0 0 0,0 0-1,-1 0 1,1 0 0,0 0 0,0 0 0,-1 1-1,1-1 1,0 0 0,0 0 0,-1 0 0,1 0 0,0 1-1,0-1 1,0 0 0,0 0 0,-1 0 0,1 1-1,0-1 1,0 0 0,0 0 0,0 1 0,0-1-1,-1 1 1,-13 13 13,8-3 44,-1 1-1,1 1 1,1-1-1,0 1 1,1 0 0,1 0-1,0 0 1,0 0-1,0 17 1,3-22-189,-1 0 1,2 0-1,-1 0 1,1 0 0,0 0-1,1 0 1,0 0-1,0 0 1,1-1-1,0 1 1,0-1-1,1 1 1,0-1-1,0 0 1,0-1-1,10 12 1,-22-29-8555,-25-23 1945,-13-2-1730,-7-5 10008,-18-24 12184,71 65-13601,-1 0-1,1-1 0,0 1 0,-1 0 0,1-1 1,0 1-1,-1 0 0,1-1 0,0 1 0,0-1 1,-1 1-1,1 0 0,0-1 0,0 1 0,0-1 1,0 1-1,-1-1 0,1 1 0,0 0 0,0-1 0,0 1 1,0-1-1,0 1 0,0-1 0,0 1 0,0-1 1,1 1-1,-1-1 0,0 1 0,0 0 0,0-1 1,0 1-1,0-1 0,1 1 0,-1 0 0,0-1 1,0 1-1,1-1 0,-1 1 0,0 0 0,1 0 1,-1-1-1,0 1 0,1 0 0,-1-1 0,1 1 1,-1 0-1,0 0 0,1 0 0,-1-1 0,1 1 1,-1 0-1,1 0 0,-1 0 0,0 0 0,1 0 1,-1 0-1,1 0 0,-1 0 0,1 0 0,-1 0 1,1 0-1,-1 0 0,1 0 0,43 0 361,-33 0-4,75 1-486,-41 0-1855,2 0-3401,-1-1-4118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44.9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111 67 9385,'0'0'9118,"6"-8"-6812,17-27-315,-22 34-1800,0 0 0,-1 0 0,1 0-1,0 0 1,-1 0 0,1 0 0,-1 0 0,0 0-1,1 0 1,-1 0 0,0 0 0,1 0 0,-1 0-1,0-1 1,0 1 0,0 0 0,0-2 0,-12 0 1092,-18 16-1164,19-4-111,0 0-1,1 0 1,1 1 0,0 1 0,-11 15 0,15-20-10,1 0 0,0 1 1,1 0-1,0-1 0,0 1 1,0 1-1,1-1 0,0 0 1,0 1-1,0-1 0,1 10 1,1-16-1,0 0 0,0 0 0,1 0 0,-1 0 0,1 0 0,-1-1 0,0 1 1,1 0-1,0 0 0,-1 0 0,1-1 0,-1 1 0,1 0 0,0-1 0,0 1 1,-1-1-1,1 1 0,0-1 0,0 1 0,0-1 0,-1 1 0,1-1 0,0 0 1,0 1-1,0-1 0,0 0 0,0 0 0,0 0 0,0 0 0,0 0 1,0 0-1,0 0 0,0 0 0,0 0 0,-1 0 0,1 0 0,2-1 0,39-9 143,-29 5-112,0-2-1,-1 0 1,0 0 0,0-1-1,-1 0 1,0-1 0,-1 0-1,0-1 1,0 0 0,-1-1 0,0 0-1,-1 0 1,0-1 0,-1 0-1,8-19 1,-54 77-178,35-40 149,-2 2 18,1 0 0,-1 1 1,2 0-1,-1 0 1,1 0-1,0 1 1,1 0-1,0-1 0,1 1 1,-3 20-1,5-30-18,0 1-1,0-1 0,0 1 0,0-1 0,0 0 1,1 1-1,-1-1 0,0 1 0,0-1 0,0 1 1,1-1-1,-1 0 0,0 1 0,1-1 0,-1 0 1,0 1-1,1-1 0,-1 0 0,0 1 0,1-1 1,-1 0-1,1 0 0,-1 1 0,0-1 0,1 0 1,-1 0-1,1 0 0,-1 0 0,1 1 0,-1-1 1,2 0-1,22-1 245,-18 1-629,-1-2 0,1 1 0,-1-1 0,1 1 0,-1-1-1,7-4 1,13-16-7985,-20 9-220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45.4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131 0 14029,'0'0'10138,"-9"15"-9449,9-15-690,-24 39 1199,1 2-1,2 0 0,-29 83 0,49-124-1191,1 1 0,0 0 0,-1-1 0,1 1 0,0 0 0,0-1 0,-1 1 0,1 0 0,0-1 0,0 1 0,0 0 0,0 0 0,0-1 0,0 1 0,0 0 0,0-1 0,0 1 0,0 0 0,1 0 0,-1-1 0,0 1 0,0 0 0,1-1 0,-1 1 0,0 0 0,1-1 0,-1 1 0,1-1 0,-1 1 0,1-1 0,-1 1 0,1-1 0,-1 1 0,1-1 0,-1 1 0,2 0 0,0-1 5,0 0-1,0-1 1,0 1-1,0 0 1,0-1-1,0 1 1,0-1-1,0 1 1,0-1-1,-1 0 0,1 0 1,3-2-1,50-36 86,-41 27-119,-10 8 12,0 0 0,0 0 0,0 0 0,0 1 0,1-1 0,-1 1 0,1 0 0,0 1 0,0-1 0,0 1 0,0 0 0,8-2 0,-12 9-24,0-1-1,0 1 1,0 0-1,0-1 1,-1 1-1,0 0 1,0-1-1,-1 7 1,1-5 18,0-3 50,0 0 1,0 0-1,0 0 0,0 0 1,-1 0-1,1 0 1,-1 0-1,1-1 0,-1 1 1,0 0-1,0 0 0,-1-1 1,1 1-1,0-1 0,-1 1 1,0-1-1,1 1 1,-5 3-1,2-4 28,0 1 0,-1-1 1,1 0-1,-1 0 0,0 0 1,1 0-1,-1-1 0,0 0 0,0 0 1,-9 1-1,1 0-154,-1-1 0,1 0 0,-1-1 0,-15-1 0,29 0-299,-1 0 0,1 0-1,0 1 1,0-1 0,0 0-1,0 0 1,0 0-1,0 1 1,0-1 0,0 0-1,0 0 1,0 0 0,0 1-1,0-1 1,0 0 0,1 0-1,-1 1 1,0-1-1,1 0 1,-1 0 0,0 1-1,1-1 1,0 0 0,7-7-5833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46.0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74 55 11211,'0'0'13767,"2"-9"-12923,-2 7-781,1 0 0,-1 0 0,1 0 1,-1 0-1,1 0 0,0 0 0,0 0 0,0 0 1,0 0-1,0 0 0,0 0 0,0 0 0,1 0 1,-1 1-1,1-1 0,-1 1 0,1-1 0,0 1 0,-1 0 1,1-1-1,0 1 0,0 0 0,0 0 0,0 0 1,0 0-1,0 1 0,0-1 0,0 1 0,0-1 1,1 1-1,-1 0 0,0-1 0,0 1 0,0 0 1,1 1-1,1-1 0,1 0 45,0 0 0,-1 0-1,1 0 1,0 1 0,-1 0 0,1-1 0,-1 2 0,1-1-1,-1 0 1,1 1 0,-1 0 0,0 0 0,0 0-1,6 5 1,-8-5-105,0 0 0,-1 0-1,1 0 1,-1 0 0,0 0-1,1 0 1,-1 0 0,0 0-1,0 1 1,-1-1 0,1 0-1,0 1 1,-1-1 0,1 1-1,-1-1 1,0 1 0,0-1-1,0 1 1,0-1 0,0 0-1,-1 1 1,1-1 0,-1 1-1,0-1 1,1 0 0,-1 1 0,0-1-1,0 0 1,0 0 0,-1 0-1,-1 3 1,-5 6 22,0 0-1,-2 0 1,1-1-1,-1 0 1,0-1 0,-1 0-1,0-1 1,-1 0-1,1-1 1,-1 0 0,-15 6-1,-44 30 55,71-43-82,-1 0 1,1 0-1,0 0 1,0 0 0,0 0-1,0 0 1,-1 0 0,1 1-1,0-1 1,0 0-1,0 0 1,0 0 0,0 0-1,0 0 1,0 1 0,-1-1-1,1 0 1,0 0-1,0 0 1,0 1 0,0-1-1,0 0 1,0 0 0,0 0-1,0 0 1,0 1-1,0-1 1,0 0 0,0 0-1,0 0 1,0 1 0,0-1-1,0 0 1,0 0-1,0 0 1,0 1 0,1-1-1,-1 0 1,0 0 0,0 0-1,0 0 1,0 1-1,0-1 1,0 0 0,0 0-1,1 0 1,-1 0 0,0 0-1,0 0 1,0 0-1,0 1 1,1-1 0,-1 0-1,0 0 1,0 0-1,19 7-368,24 0-918,80-1-9591,-78-6 3983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46.3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165 75 13773,'0'0'5013,"-2"-10"-1186,-10-30-885,12 38-2866,-1 1-1,1-1 1,-1 1 0,0 0 0,0-1-1,0 1 1,0 0 0,0 0 0,0 0-1,0 0 1,0 0 0,0 0 0,0 0 0,0 0-1,-1 0 1,1 0 0,0 0 0,-1 1-1,1-1 1,-1 1 0,1-1 0,-1 1-1,1-1 1,-1 1 0,1 0 0,-1 0-1,1 0 1,-1 0 0,1 0 0,-1 0 0,0 0-1,1 0 1,-1 1 0,1-1 0,-1 1-1,1-1 1,0 1 0,-1-1 0,1 1-1,-2 1 1,-2 1-51,0 0 0,-1 0 0,1 0 0,1 1 0,-1 0 0,1 0 0,-1 0 0,-3 6 0,1 0 5,0 1 1,1 0-1,0 0 1,1 1-1,-5 15 0,8-21-4,0 0 0,0 0 0,1 0 0,0 0-1,0 0 1,1 0 0,0 0 0,0 1 0,0-1-1,1 0 1,0 0 0,3 12 0,-3-16 2,0 0 0,0 0 0,1-1 0,-1 1 1,1 0-1,-1 0 0,1-1 0,0 1 0,0-1 0,-1 0 1,1 0-1,0 1 0,0-1 0,0 0 0,0 0 0,1-1 1,-1 1-1,0 0 0,0-1 0,0 1 0,1-1 0,-1 0 1,0 0-1,0 0 0,1 0 0,-1 0 0,0 0 0,1-1 1,2 0-1,2 0 56,0-1 0,0 1 0,0-1 0,-1-1 0,1 1 0,-1-1 0,0 0 0,10-7 0,-9 5 23,0-1 0,0 0 0,-1-1-1,0 0 1,0 0 0,-1 0-1,7-13 1,-9 16-77,-1 0-1,0 0 1,-1-1-1,1 1 1,-1-1-1,0 1 1,0-1-1,0 0 1,0 1 0,-1-1-1,0 0 1,0 0-1,0 1 1,-1-1-1,0 0 1,-1-5-1,1 7-102,-1 0 0,1 0 1,-1 1-1,1-1 0,-1 1 0,0-1 0,0 1 0,0 0 0,0-1 0,-1 1 0,1 0 0,0 1 0,-1-1 1,0 0-1,1 1 0,-1-1 0,0 1 0,0 0 0,1 0 0,-1 0 0,0 0 0,0 1 0,0-1 0,0 1 0,-1 0 1,1-1-1,0 1 0,0 1 0,0-1 0,-5 1 0,4 0-319,0 0 1,0 0-1,0 0 0,1 0 0,-1 1 1,0-1-1,0 1 0,1 0 0,-1 0 1,-4 4-1,6-4-77,0 0 0,0 0 1,0-1-1,0 1 0,1 1 1,-1-1-1,1 0 0,0 0 0,-1 1 1,1-1-1,0 0 0,0 1 1,1-1-1,-1 1 0,0-1 0,1 1 1,-1 2-1,1 10-4133,0-4-1777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46.8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113 1 11179,'0'0'19346,"-2"13"-18855,-2 16-265,-2 0 1,-1-1-1,-2 0 0,-21 49 1,19-54-261,1-3-161,1 0 1,0 1 0,-6 26-1,19-52-6228,6-4 3840,9-10-561,2-9-1607,1-5-1292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47.1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57 57 9769,'0'0'4575,"5"-8"198,25-41 2418,-30 49-7074,1 1 1,-1-1 0,0 0-1,1 0 1,-1 0 0,0 0 0,1 1-1,-1-1 1,0 0 0,0 0-1,1 1 1,-1-1 0,0 0 0,0 1-1,1-1 1,-1 0 0,0 1-1,0-1 1,0 0 0,1 1 0,-1-1-1,0 0 1,0 1 0,0-1-1,0 0 1,0 1 0,0-1 0,0 1-1,0-1 1,0 0 0,0 1 0,0-1-1,0 1 1,0-1 0,0 0-1,0 1 1,0-1 0,-1 0 0,1 1-1,0 0 1,-1 24 58,-4-9 1,-1 0 0,-1 0 0,0 0 0,-1-1 0,-12 17 0,-17 34 218,36-65-405,0 1 0,1-1 0,-1 0 0,0 0 0,1 0 0,0 1 0,-1-1 0,1 0 0,0 1 0,-1-1 0,1 0 0,0 1 0,0-1 0,0 0 0,0 1 0,1-1 0,-1 0 0,0 1 0,0-1 0,1 0 0,-1 0 0,1 1 0,-1-1 0,1 0 0,0 0 0,-1 0 0,1 0 0,0 0 0,1 1 0,0 0-47,1 0 0,-1 0 1,1-1-1,0 0 0,0 1 0,0-1 0,0 0 1,0-1-1,0 1 0,0 0 0,0-1 0,4 1 1,6-1-248,0 0 0,0 0 0,0-1 0,0-1 0,16-3 1,-22 2-610,1 1 1,-1-1-1,0 0 1,0-1-1,0 0 1,9-7-1,15-20-7743,-16 11 200</inkml:trace>
  <inkml:trace contextRef="#ctx0" brushRef="#br0" timeOffset="1">204 118 15567,'0'0'5349,"-41"54"-2755,30-27-576,2 1 0,3 6-673,2-2-544,2 1-609,2 1-128,0 0-512,0 0-1250,2-1-1665,2-5-1505,-2-6-3140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3 568 9897,'0'0'1116,"-1"-8"-406,1 6-726,-1-1-1,1 1 1,0-1 0,-1 1-1,1-1 1,0 1 0,0 0-1,1-1 1,-1 1 0,0-1-1,1 1 1,0-1 0,-1 1-1,1 0 1,0-1 0,0 1-1,0 0 1,1 0-1,-1 0 1,0 0 0,1 0-1,-1 0 1,1 0 0,0 1-1,0-1 1,0 0 0,0 1-1,0-1 1,0 1 0,0 0-1,4-2 1,12-5 5,1 1 1,0 0-1,0 2 1,0 0-1,1 1 0,28-2 1,124 3 18,-96 3 5,957-83 300,-567 31-13,1031-143-81,-1420 183-212,724-83 216,-751 92-1680,-32-4-1576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15.8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12556,'0'0'6256,"0"8"-4852,1 1-1158,1 0-1,0-1 0,0 0 1,1 0-1,0 1 0,0-1 1,1-1-1,0 1 0,0-1 0,8 10 1,65 79 931,-40-53-830,162 186 1129,257 227 0,-397-405-739,-58-46-1108,-4-1-4132,-10-3-1775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4:17.7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50 23 13325,'-46'-22'6673,"46"22"-6630,0 0 1,0 0-1,-1 1 1,1-1 0,0 0-1,0 0 1,-1 1 0,1-1-1,0 0 1,0 0 0,0 1-1,0-1 1,-1 0-1,1 1 1,0-1 0,0 0-1,0 1 1,0-1 0,0 0-1,0 1 1,0-1-1,0 1 1,0-1 0,0 0-1,0 1 1,0-1 0,0 0-1,0 1 1,0-1-1,0 0 1,0 1 0,1-1-1,-1 0 1,0 1 0,0-1-1,0 0 1,1 1-1,4 16 510,3-2-86,1 1 0,0-2 0,1 1 1,1-1-1,20 21 0,70 58 242,-97-89-677,308 230 693,-16-13-547,-103-48 235,269 316 1,-421-433-211,-34-56-2417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0.1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2518 16720,'0'0'2802,"8"0"-3084,51-3 288,-1-2 1,-1-3 0,1-2 0,82-26 0,232-96 191,-207 69-148,897-277-85,-608 202 247,776-205 194,-476 140-353,908-241 302,-173 48 945,-1117 290-1354,244-64 768,-201 71-4812,-370 89-579,-8-2-1782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0.6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63 43 3748,'0'0'2626,"-8"-5"267,-4-1-1729,-11-7 125,4-5 3903,67 80 315,23 43-4597,-21-30-638,521 838 1239,-500-785-789,6-4 1,126 157-1,-201-279-1473,-1 0 1,1 0-1,0 0 0,0 0 0,-1-1 1,1 1-1,0-1 0,0 0 0,1 1 0,2 0 1,-5-23-5683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1.6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43 14574,'0'0'3913,"0"-8"-1837,0-20-390,0 22-437,0 24-900,3 110 1471,25 174 0,-28-299-1800,0-1-1,1 1 1,-1-1-1,1 1 1,-1-1-1,1 0 0,0 1 1,0-1-1,0 0 1,1 1-1,-1-1 1,0 0-1,1 0 1,0 0-1,-1 0 0,1 0 1,0-1-1,3 4 1,-3-5 44,0 1 1,0 0 0,0-1-1,0 1 1,1-1 0,-1 0 0,0 1-1,0-1 1,0 0 0,0 0-1,0-1 1,0 1 0,0 0-1,0-1 1,0 1 0,0-1-1,0 0 1,0 1 0,0-1-1,0 0 1,0 0 0,0-1-1,1 0 1,13-9 209,-1-1-1,0-1 1,-1 0-1,0-1 1,-1 0-1,22-32 1,-4-1-116,26-55 1,-44 77-151,-1 0 1,-1 0-1,-1-1 1,10-40-1,-19 61-1170,-1 8-2671,-3 10-1736,-10 6-1136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2.4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1 106 4965,'0'0'14664,"2"9"-12742,-1-4-1731,0 0 1,0 0-1,1-1 1,0 1-1,0 0 0,0-1 1,1 1-1,-1-1 1,1 0-1,7 7 0,-8-9-140,0 0-1,0 0 0,0 0 1,1-1-1,-1 1 0,1-1 1,-1 0-1,1 0 0,-1 0 1,1 0-1,0 0 0,0 0 1,-1-1-1,1 1 0,0-1 1,0 0-1,0 0 1,0 0-1,-1 0 0,1 0 1,0-1-1,0 0 0,0 1 1,-1-1-1,1 0 0,2-1 1,2-2 37,0 0-1,-1 0 1,0 0 0,0-1 0,0 1 0,0-1 0,-1-1-1,9-10 1,-9 10-79,-1 0 0,1 1 0,0 0 0,1 0-1,-1 0 1,1 1 0,0 0 0,11-6 0,-16 10-7,0 0 0,0 0 0,-1 0 1,1 1-1,0-1 0,-1 0 0,1 0 0,0 1 1,-1-1-1,1 0 0,-1 1 0,1-1 0,0 1 1,-1-1-1,1 0 0,-1 1 0,1 0 0,-1-1 1,1 1-1,-1-1 0,0 1 0,1-1 0,-1 1 1,0 0-1,1-1 0,-1 1 0,0 0 0,0-1 1,1 1-1,-1 0 0,0 0 0,0-1 0,0 1 1,0 0-1,0-1 0,0 1 0,0 0 0,0 0 1,-1-1-1,1 2 0,0 42 245,0-35-210,0 70 192,19-117 465,-10 15-448,-1 1 1,0-1-1,-2-1 0,-1 1 1,-1-1-1,2-34 0,-6 62-253,1-1-1,-1 0 1,1 1-1,0-1 1,0 0-1,0 0 1,0 0-1,1 1 0,-1-1 1,1-1-1,0 1 1,0 0-1,0 0 1,0-1-1,0 1 1,1-1-1,-1 1 1,1-1-1,-1 0 0,1 0 1,0 0-1,0-1 1,0 1-1,0-1 1,4 2-1,2 1 28,1-1 0,-1 0 0,1 0 0,0-1-1,-1-1 1,1 1 0,13-1 0,-12-1 13,0-1-1,0 0 1,-1-1-1,1 0 1,0-1-1,18-6 1,-24 7-19,-1 0 0,0 0 0,0 0 0,0 0 0,0-1 1,0 0-1,0 0 0,-1 0 0,1 0 0,-1 0 0,0-1 0,0 1 1,0-1-1,0 0 0,-1 0 0,1 0 0,-1 0 0,2-8 0,-6 8 13,-7 11 18,-10 15 145,15-14-97,1 0-1,0 0 1,0 0-1,-3 16 1,6-23-84,0 1 0,-1-1 0,1 1 0,0-1 0,0 0 0,0 1 0,0-1 0,0 1 0,0-1 0,0 1 0,0-1 0,1 0 0,-1 1 0,1-1 0,-1 1 0,1-1 1,-1 0-1,1 0 0,0 1 0,-1-1 0,1 0 0,0 0 0,0 0 0,0 0 0,0 0 0,0 0 0,0 0 0,0 0 0,1 0 0,-1 0 0,0-1 0,0 1 0,1 0 0,-1-1 0,0 1 0,1-1 0,1 1 0,5 0 21,0 0-1,1 0 1,-1-1-1,0-1 1,0 1-1,0-1 0,0 0 1,0-1-1,0 0 1,14-5-1,-4-1-54,0-1 0,-1-1 0,22-16 0,-38 26 23,-1-1 0,0 1 0,1 0-1,-1-1 1,1 1 0,-1-1 0,1 1-1,-1 0 1,1-1 0,-1 1-1,1 0 1,-1-1 0,1 1 0,0 0-1,-1 0 1,1 0 0,-1 0 0,1 0-1,0-1 1,-1 1 0,1 0 0,-1 0-1,1 0 1,0 1 0,-1-1 0,1 0-1,0 0 1,-1 0 0,1 0 0,0 1-1,3 17-151,-4-16 145,0 0-1,0 0 0,0 0 1,0 0-1,1 0 1,-1 0-1,1 1 0,-1-1 1,1 0-1,0 0 0,0 0 1,0-1-1,0 1 1,2 3-1,0-3-81,1 1 1,-1-1-1,1 0 0,0 0 1,-1 0-1,1 0 0,0-1 1,0 0-1,0 1 0,1-2 0,-1 1 1,0 0-1,0-1 0,0 0 1,1 0-1,-1 0 0,0 0 1,6-2-1,10-1-739,-1-1-1,30-11 1,-26 8 528,-22 6 45,-5 7-2119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2.8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18001,'0'0'7367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3.7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21 14125,'-8'0'2723,"5"0"2626,3-2-3844,11-1-319,8-1-129,7 0-385,4-1-384,1 4-223,3 0-33,-2 1-161,-2 0-1985,-2 0-1441,-4 0-1378,0 0-3843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4.5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230 0 17296,'0'0'6903,"-3"9"-6807,-8 16 87,-1 0 0,-1-1 0,-2-1 0,-23 31 0,-81 86 1211,117-138-1391,-15 13 133,25-31-208,23-32-468,131-193-1333,-185 318 3068,14-46-942,2-1 0,0 1-1,2 0 1,2 1 0,0 60 0,-4-96 145,0-7-273,5 8-120,-28-78-61,28 74 37,1 0-1,-1 0 1,1 0-1,0 0 1,1 0-1,0 0 1,0 0-1,0-1 1,3-12-1,-2 19 21,0 0 1,0 0-1,0 0 0,0 1 0,0-1 0,0 0 0,0 0 1,0 1-1,0-1 0,0 0 0,0 1 0,1-1 1,-1 1-1,0 0 0,0-1 0,0 1 0,1 0 1,-1 0-1,0 0 0,1 0 0,1 0 0,37 0-54,-31 0 32,23 0 1,-23-1 20,1 0 1,0 1-1,-1 0 0,1 0 1,0 1-1,-1 1 1,1 0-1,0 0 0,-1 1 1,11 4-1,-19-6-10,1-1 1,-1 1-1,0 0 0,1 0 1,-1 1-1,0-1 0,0 0 1,0 0-1,0 0 0,0 1 1,0-1-1,0 1 0,0-1 1,0 1-1,-1-1 0,1 1 1,-1-1-1,1 1 0,-1-1 1,1 1-1,-1 0 0,0 2 1,-7 37 130,1-11 461,34-50 90,1-20-627,-22 29-187,0 0 0,1 0 0,19-18 0,-26 68-659,-7 53 737,7-92-516,0 1-1,0-1 1,-1 1-1,1-1 1,0 1-1,0-1 1,0 0-1,0 0 1,0 1-1,0-1 1,0 0-1,0 0 1,0 0-1,0 0 1,0 0-1,0 0 1,0 0-1,0-1 1,0 1-1,-1 0 1,1 0-1,2-1 1,8-7-10230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5.1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71 1 11563,'0'0'13431,"-9"9"-12160,5-5-1162,-1 0 24,0 1 0,0 0 0,1 0 0,-1 0 0,1 1 0,0-1 0,0 1 0,1 0 0,0 0 0,0 1 0,0-1 0,1 1 0,0-1 0,0 1 0,1 0 0,-2 7 0,3-12-112,0 0 0,0 1 0,1-1 0,-1 0 0,0 0 0,1 0 0,-1 0 0,1 0 0,-1 0 0,1 0-1,0 0 1,0 0 0,0 0 0,0 0 0,1 0 0,-1 0 0,2 2 0,-1-4-12,-1 1-1,0 0 1,0-1-1,0 0 0,1 1 1,-1-1-1,0 0 1,0 1-1,1-1 1,-1 0-1,0 0 1,1 0-1,-1 0 1,0 0-1,1-1 1,-1 1-1,0 0 1,0-1-1,1 1 1,-1-1-1,0 1 1,0-1-1,0 1 0,0-1 1,1 0-1,-1 0 1,0 1-1,0-1 1,0 0-1,-1 0 1,1 0-1,1-1 1,82-96-410,-84 130-47,-6-1 445,-2 28-806,8-59 393,1 1-1,-1-1 0,1 0 1,0 1-1,-1-1 0,1 0 1,0 1-1,-1-1 0,1 0 1,0 0-1,-1 1 0,1-1 1,0 0-1,-1 0 0,1 0 1,0 0-1,0 0 0,-1 0 1,1 0-1,0 0 0,-1-1 1,1 1-1,0 0 0,-1 0 1,1 0-1,0-1 0,-1 1 1,1 0-1,0-1 0,-1 1 1,1-1-1,-1 1 0,1-1 1,-1 1-1,1-1 0,-1 1 1,1-1-1,10-14-11189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1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66 447 5125,'0'0'3091,"-8"-5"-2061,2 2-953,3 3 141,0-1-1,0-1 1,0 1-1,0 0 1,0-1-1,1 1 0,-1-1 1,1 0-1,-1 0 1,1 0-1,0 0 1,0 0-1,0 0 0,0-1 1,0 1-1,0-1 1,0 0-1,1 1 1,0-1-1,-1 0 0,1 0 1,0 0-1,-1-4 1,3 6-220,0 0 1,-1 0-1,1 0 1,0 0-1,-1 0 1,1 1 0,0-1-1,0 0 1,0 1-1,0-1 1,0 1-1,0-1 1,-1 1-1,1-1 1,1 1 0,-1-1-1,0 1 1,0 0-1,0 0 1,1-1-1,33-7-15,-25 6 6,795-222 257,-632 173-188,-146 43-58,32-11-30,1 2 0,1 3 0,0 3 1,94-6-1,-154 17-36,-1 0 0,0 0 0,0 0 0,1 0 1,-1 0-1,0 0 0,0 0 0,1-1 0,-1 1 0,0 0 1,1 0-1,-1 0 0,0 0 0,0 0 0,1 0 0,-1 0 1,0 0-1,0 0 0,1 0 0,-1 1 0,0-1 0,0 0 1,1 0-1,-1 0 0,0 0 0,0 0 0,1 0 0,-1 1 0,0-1 1,0 0-1,0 0 0,1 0 0,-1 0 0,0 1 0,0-1 1,0 0-1,0 0 0,1 1 0,-1-1 0,0 0 0,0 0 1,0 1-1,0-1 0,0 0 0,0 0 0,0 1 0,0-1 1,0 0-1,0 0 0,0 1 0,0-1 0,0 0 0,0 1 0,-6 0-3329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5.5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58 4644,'0'0'19090,"11"4"-18812,-1 0-236,0 0-1,0-1 0,0-1 1,0 0-1,20 2 1,-28-4 15,0 0-1,1 0 1,-1 0 0,0 0 0,0 0 0,1-1 0,-1 1-1,0 0 1,0-1 0,0 0 0,1 0 0,-1 0-1,0 0 1,0 0 0,0 0 0,0 0 0,-1 0 0,1-1-1,0 1 1,0-1 0,-1 1 0,1-1 0,-1 0-1,0 0 1,1 0 0,-1 1 0,0-1 0,0-1 0,0 1-1,0 0 1,0 0 0,-1 0 0,1 0 0,-1 0 0,1-1-1,-1 1 1,0 0 0,0 0 0,0-1 0,0-1-1,0 3-42,0 0-1,-1 0 1,1 0-1,0 0 0,0 0 1,0 0-1,-1 0 1,1 0-1,-1 0 0,1 0 1,0 0-1,-1 1 1,1-1-1,-1 0 0,0 0 1,1 1-1,-1-1 0,0 0 1,1 1-1,-1-1 1,0 0-1,0 1 0,0-1 1,1 1-1,-1-1 1,0 1-1,0 0 0,0-1 1,0 1-1,0 0 0,0 0 1,0 0-1,0-1 1,0 1-1,0 0 0,0 0 1,0 0-1,0 1 1,0-1-1,1 0 0,-1 0 1,0 0-1,-2 1 0,-1 0-36,0 0-1,-1 0 0,1 1 0,0-1 0,0 1 0,0 0 0,0 0 0,-6 5 0,1 1 45,0 0 1,1 1-1,0 0 0,1 1 0,-9 13 0,13-18-6,0 0-1,1 0 0,-1 0 0,1 1 0,0-1 0,1 1 1,-1-1-1,1 1 0,0-1 0,0 1 0,1 0 0,0 0 1,0 6-1,0-11-104,1 0 0,-1 0-1,1 1 1,-1-1 0,1 0 0,-1 0 0,1-1 0,0 1 0,-1 0 0,1 0 0,0 0 0,0 0-1,0-1 1,0 1 0,-1 0 0,1-1 0,0 1 0,0 0 0,0-1 0,0 1 0,1-1-1,-1 0 1,0 1 0,0-1 0,0 0 0,0 0 0,0 0 0,0 0 0,2 0 0,35-2-6005,-8-8-642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5.8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223 0 14990,'0'0'8328,"-10"11"-7244,-184 240 1024,194-251-2222,0 0-1,0-1 0,0 1 0,0 0 0,0 0 0,0-1 0,0 1 0,0 0 0,0-1 1,0 1-1,0 0 0,-1-1 0,1 1 0,0 0 0,0 0 0,0-1 0,0 1 1,0 0-1,-1 0 0,1-1 0,0 1 0,0 0 0,0 0 0,-1-1 0,1 1 1,0 0-1,0 0 0,-1 0 0,1-1 0,0 1 0,0 0 0,-1 0 0,1 0 0,0 0 1,0 0-1,-1 0 0,1 0 0,0 0 0,-1 0 0,1 0 0,0 0 0,-1 0 1,1 0-1,0 0 0,-1 0 0,1 0 0,0 0 0,0 0 0,-1 0 0,1 0 0,0 0 1,-1 0-1,1 1 0,0-1 0,0 0 0,-1 0 0,1 0 0,0 1 0,0-1 1,0 0-1,-1 0 0,1 0 0,0 1 0,-1-39-6118,1 27 4166,0-20-2225</inkml:trace>
  <inkml:trace contextRef="#ctx0" brushRef="#br0" timeOffset="1">1 59 10442,'0'0'13613,"52"43"-12748,-31-22-353,-3-1-288,1 3-160,0-2-352,-1-2-1410,3-2-800,-1-8-737,-3-5-1698,2-4-2402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6.2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53 172 17264,'0'0'4933,"0"51"-3844,-5-25-416,5 2-385,0-2-192,0-2-32,0-2-288,0-4-705,0-7-224,0-7 64,0-18-9449</inkml:trace>
  <inkml:trace contextRef="#ctx0" brushRef="#br0" timeOffset="1">1 0 18514,'0'0'5028,"2"48"-4868,7-34-96,-1 0-736,-1 0-2211,4-4-2018,-1-4-5669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06.6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175 1 14574,'0'0'4463,"-11"0"-3102,4-1-1167,0 1 0,1 0 0,-1 1-1,0-1 1,1 1 0,-1 0 0,1 1 0,-1 0 0,1 0 0,0 0 0,0 1-1,0 0 1,0 0 0,0 0 0,0 1 0,1 0 0,0 0 0,-5 5-1,5-5 9,2 0-1,-1 1 0,0-1 0,1 1 0,0 0 0,0 0 0,0 0 0,1 0 0,-1 0 0,1 1 0,1-1 0,-1 1 0,1-1 1,0 1-1,0 0 0,0-1 0,1 11 0,1-14-182,0-1 1,0 1-1,1-1 1,-1 1-1,0-1 1,1 0-1,-1 1 1,1-1-1,-1 0 0,1 0 1,0 0-1,-1 0 1,1 0-1,0-1 1,0 1-1,0 0 1,-1-1-1,1 1 1,0-1-1,0 0 0,0 0 1,0 1-1,0-1 1,0 0-1,0-1 1,0 1-1,2-1 1,59-6 198,-49 2-361,0 0 0,0-1 0,-1-1-1,0 0 1,20-15 0,27-14 164,-59 75 748,-1-35-729,-1 0 1,1 0-1,0-1 0,1 1 1,-1 0-1,1 0 1,0-1-1,0 1 0,0 0 1,2 5-1,-1-8-28,-1 1 1,1-1-1,0 0 0,-1 1 0,1-1 0,0 0 0,0 0 0,0 0 1,0-1-1,0 1 0,0 0 0,0-1 0,0 1 0,0-1 0,1 0 1,-1 0-1,0 0 0,0 0 0,0 0 0,3 0 0,12-1-764,0-1 1,0-1-1,0 0 0,0-1 1,18-7-1,-15 5 500,-19 6 247,-10 49 1599,3-25-2455,3 2-3870,3-13-3330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15.2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 1 12236,'0'0'12401,"-5"12"-11974,-3 8 151,1 0 1,-8 40-1,13-55-480,1 1-1,0 0 1,0 0-1,1 0 1,-1 0-1,1 0 1,1 0-1,-1 0 1,1 0 0,0 0-1,0 0 1,1 0-1,0 0 1,0-1-1,0 1 1,1 0-1,5 9 1,-6-14-81,0 1 0,0-1 0,0 1 0,0-1 1,0 0-1,0 1 0,0-1 0,0 0 0,1-1 0,-1 1 0,0 0 0,1-1 0,-1 1 1,0-1-1,1 0 0,-1 1 0,1-1 0,-1 0 0,0-1 0,1 1 0,-1 0 0,1-1 1,-1 1-1,0-1 0,1 0 0,-1 0 0,0 0 0,0 0 0,0 0 0,0 0 0,0-1 0,0 1 1,3-3-1,5-4 47,0 0 0,0-1 0,-1 0 0,15-19 0,-5 2 7,21-40 0,-15 22-21,-19 134-423,-6-90 374,0 1 1,0 0-1,0-1 0,0 1 1,0 0-1,0-1 1,0 1-1,0 0 1,0-1-1,1 1 0,-1 0 1,0-1-1,0 1 1,1 0-1,-1-1 1,0 1-1,1-1 0,-1 1 1,1-1-1,-1 1 1,1-1-1,-1 1 1,1-1-1,-1 1 0,1-1 1,-1 0-1,1 1 1,-1-1-1,1 0 1,0 1-1,-1-1 0,1 0 1,0 0-1,0 0 1,30-5 108,27-24 50,-32 12-200,-16 9-4,1 1 1,0 0-1,1 1 0,-1 0 1,1 1-1,0 0 0,21-5 0,-32 10 34,0 0 0,0 1 0,0-1 0,-1 0 0,1 0 0,0 1 0,0-1-1,0 1 1,0-1 0,0 1 0,0-1 0,0 1 0,-1-1 0,1 1 0,0 0 0,0-1-1,-1 1 1,1 0 0,0 0 0,-1 0 0,1-1 0,-1 1 0,1 0 0,-1 0 0,0 0 0,1 0-1,-1 0 1,0 0 0,0 0 0,1 0 0,-1 0 0,0 0 0,0 0 0,0 0 0,0 0-1,-1 1 1,1 50-155,-1-37-283,2-14 269,-1 0 0,1-1 0,-1 1 1,1-1-1,0 1 0,-1-1 0,1 1 1,-1-1-1,1 1 0,0-1 0,-1 1 1,1-1-1,0 0 0,0 1 0,-1-1 0,1 0 1,0 0-1,0 0 0,-1 1 0,1-1 1,0 0-1,0 0 0,0 0 0,-1 0 1,1 0-1,0-1 0,0 1 0,0 0 0,-1 0 1,1 0-1,0-1 0,-1 1 0,1 0 1,0-1-1,0 1 0,-1-1 0,2 0 1,31-13-5793,-13-3 1006,0-2-1361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15.6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88 86 7207,'0'0'9064,"4"-7"-5332,10-24-727,-14 30-2963,0 1-1,0 0 0,0 0 0,0 0 0,0-1 0,0 1 1,0 0-1,0 0 0,0 0 0,0-1 0,0 1 1,0 0-1,0 0 0,0-1 0,0 1 0,0 0 0,0 0 1,0 0-1,0-1 0,-1 1 0,1 0 0,0 0 0,0 0 1,0 0-1,0-1 0,0 1 0,0 0 0,-1 0 1,1 0-1,0 0 0,0 0 0,0 0 0,-1-1 0,1 1 1,0 0-1,0 0 0,0 0 0,-1 0 0,1 0 0,0 0 1,0 0-1,0 0 0,-1 0 0,1 0 0,0 0 1,0 0-1,0 0 0,-1 0 0,1 0 0,0 0 0,0 0 1,0 0-1,-1 0 0,1 0 0,0 1 0,0-1 0,0 0 1,-1 0-1,1 0 0,0 0 0,0 0 0,0 0 1,0 1-1,-1-1 0,1 0 0,-14 7 503,7 0-398,-1 0-1,1 0 0,1 0 0,-1 1 1,1 0-1,1 1 0,0-1 1,0 1-1,0 0 0,1 0 1,1 1-1,-1-1 0,2 1 1,-1-1-1,1 1 0,1 0 1,-1 12-1,2-21-140,-1 0 0,1 0-1,0 0 1,0 0 0,1 0 0,-1 1 0,0-1 0,0 0-1,0 0 1,1 0 0,-1 0 0,1 0 0,-1 0 0,1 0-1,-1 0 1,1 0 0,0 0 0,-1 0 0,1 0-1,0 0 1,0 0 0,-1-1 0,1 1 0,0 0 0,0-1-1,2 2 1,-1-1-1,1-1 0,-1 1 0,0-1 0,0 0 0,1 0 0,-1 0 0,0 0 0,1 0 0,-1 0 0,0-1 0,0 1 0,4-2 0,3-1-63,0-1 0,0 1 0,-1-2 1,1 1-1,12-10 0,-6 1 31,-1 0-1,0-1 0,-2-1 1,1 0-1,-2 0 0,0-2 1,0 1-1,-2-1 0,0 0 1,9-27-1,-17 30 543,-11 20-405,-11 20-177,16-17 92,0-1-1,1 1 0,0 1 0,1-1 0,0 0 0,0 1 1,1 0-1,1-1 0,-1 1 0,1 14 0,1-20-152,0 0 0,0 0 0,1 0 0,-1-1-1,1 1 1,0 0 0,0 0 0,0-1 0,1 1 0,-1 0-1,1-1 1,0 0 0,0 1 0,0-1 0,0 0-1,1 0 1,-1 0 0,1 0 0,0 0 0,0-1 0,0 1-1,0-1 1,0 0 0,0 0 0,1 0 0,-1 0-1,1-1 1,5 2 0,21 4-3933,2-6-1869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16.0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111 127 11179,'0'0'7521,"2"-9"-4552,5-25-316,-6 33-2588,-1 1 0,0 0 0,0-1 0,0 1 0,0-1 0,0 1 0,0 0 0,0-1 0,0 1 0,0-1 0,0 1 1,0 0-1,0-1 0,0 1 0,0-1 0,0 1 0,0 0 0,0-1 0,0 1 0,0 0 0,-1-1 0,1 1 0,0-1 0,0 1 0,0 0 1,-1 0-1,1-1 0,0 1 0,0 0 0,-1-1 0,1 1 0,0 0 0,-1 0 0,1-1 0,0 1 0,-1 0 0,1 0 0,0 0 0,-1 0 0,1-1 1,-1 1-1,1 0 0,0 0 0,-1 0 0,1 0 0,-1 0 0,1 0 0,0 0 0,-1 0 0,1 0 0,-1 0 0,1 0 0,0 1 0,-1-1 1,1 0-1,-1 0 0,1 0 0,0 0 0,-1 0 0,1 1 0,0-1 0,-1 0 0,1 0 0,-1 1 0,-21 13-168,14-5 126,-1 0-1,2 0 1,-1 1-1,2 0 1,-1 0-1,1 1 1,1 0-1,0 0 1,0 0-1,1 1 1,1-1-1,0 1 1,-3 24-1,6-35-17,0 0-1,-1 0 1,1 0-1,0 0 1,0 0 0,0 0-1,1 0 1,-1 0-1,0 0 1,0 0-1,1 0 1,-1 0-1,0 0 1,1 0-1,-1 0 1,1 0 0,-1 0-1,1 0 1,-1-1-1,1 1 1,0 0-1,-1 0 1,1-1-1,0 1 1,0 0 0,0-1-1,0 1 1,-1 0-1,1-1 1,2 1-1,-1-1 8,0 0 0,1 0 0,-1 0 0,0 0 0,1 0 0,-1 0 0,0-1 0,1 1 0,-1-1 0,0 0 0,0 0 0,5-2 0,3-2-63,0-1 0,0 0 1,0-1-1,13-13 0,-7 4-66,-1 0 0,0-1 0,-2-1 0,0 0 0,-1-1 0,0 0 0,-2-1 0,0 0 0,-1-1 0,7-27 0,-16 48 116,0 0 0,0 0 0,0 0 0,-1 0 0,1 0 0,0 0 0,0 0 0,0 0 0,0 0 0,0 0 0,0 0 0,0 0 0,0 0 0,0 0 0,-1 0 0,1 0 0,0 0 0,0 0 0,0 0 0,0 0 0,0 0 0,0 0 0,0 0 0,0 0 0,0 0 0,0 0-1,-1 0 1,1 0 0,0 0 0,0 0 0,0 0 0,0 0 0,0 0 0,0 0 0,0-1 0,0 1 0,0 0 0,0 0 0,0 0 0,0 0 0,0 0 0,0 0 0,0 0 0,-1 0 0,1 0 0,0 0 0,0-1 0,0 1 0,0 0 0,0 0 0,0 0 0,0 0 0,0 0 0,0 0 0,0 0 0,1-1-1,-12 14 48,-12 19 202,16-20-95,0 1-1,1 0 0,0 0 1,0 0-1,2 1 1,0 0-1,0 0 0,1 0 1,1 1-1,-1 22 1,3-35-193,0-1 0,0 0 0,0 1 0,1-1 1,-1 0-1,0 1 0,0-1 0,1 0 0,-1 1 1,1-1-1,-1 0 0,1 0 0,0 1 0,0-1 1,-1 0-1,1 0 0,0 0 0,0 0 1,0 0-1,0 0 0,0 0 0,0 0 0,0-1 1,0 1-1,1 0 0,-1-1 0,0 1 0,0 0 1,1-1-1,-1 0 0,2 1 0,2 0-1254,1 0 1,-1-1-1,1 1 0,0-1 0,-1 0 1,10-2-1,12-3-8294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16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129 1 19026,'0'0'5157,"-11"2"-3097,11-2-2040,-6 1 120,1 0-1,0 0 0,0 1 1,-1 0-1,1-1 1,0 2-1,1-1 1,-1 0-1,0 1 1,1 0-1,-1 0 1,1 1-1,0-1 0,0 1 1,0 0-1,1 0 1,-1 0-1,-3 6 1,3-3-82,0 0 1,0 1-1,1-1 1,0 1-1,1 0 1,-1-1-1,-1 14 1,4-19-56,0-1 1,-1 1 0,1 0-1,0-1 1,0 1 0,0 0-1,1-1 1,-1 1 0,0 0-1,0-1 1,1 1-1,-1-1 1,1 1 0,0 0-1,-1-1 1,1 1 0,0-1-1,0 0 1,0 1 0,0-1-1,0 0 1,0 1 0,0-1-1,1 0 1,-1 0-1,0 0 1,1 0 0,-1 0-1,1 0 1,-1-1 0,1 1-1,-1 0 1,1-1 0,-1 1-1,1-1 1,0 1-1,-1-1 1,1 0 0,0 0-1,-1 0 1,1 0 0,2 0-1,2 0-95,1-1 0,-1 0 0,0 0 0,0-1 0,0 1 0,1-1 0,-2-1 0,1 1 0,0-1 0,0 0 0,-1 0-1,1-1 1,-1 1 0,0-1 0,8-8 0,-1-1 38,0 0-1,-1-1 1,0 0-1,13-25 1,-28 51 563,0 0-1,0 0 1,1 0 0,1 0 0,-1 21 0,3-33-504,0 1 1,0-1-1,0 1 0,0-1 1,0 1-1,0 0 0,0-1 1,1 1-1,-1-1 0,0 1 0,1-1 1,-1 1-1,0-1 0,1 1 1,-1-1-1,0 1 0,1-1 0,-1 0 1,1 1-1,-1-1 0,1 0 1,-1 1-1,1-1 0,-1 0 1,1 1-1,-1-1 0,1 0 0,-1 0 1,1 0-1,0 1 0,26 0 122,21-12-306,0-16-1067,-41 22 1158,0 0 0,0 1 1,0 0-1,0 0 0,1 1 0,0 0 1,14-4-1,-21 52 520,-1-44-429,0 0-1,0 0 1,-1 0-1,1-1 0,0 1 1,0 0-1,0 0 1,0 0-1,0 0 1,0 0-1,0 0 1,0-1-1,0 1 0,1 0 1,-1 0-1,0 0 1,1 0-1,-1-1 1,0 1-1,1 0 0,-1 0 1,1 0-1,-1-1 1,1 1-1,0 0 1,-1-1-1,1 1 1,-1-1-1,1 1 0,0-1 1,0 1-1,-1-1 1,1 1-1,0-1 1,0 1-1,0-1 1,1 0-1,1 0-423,-1 0 0,1-1 0,-1 1 0,1-1-1,-1 1 1,1-1 0,-1 0 0,0 0 0,1-1 0,-1 1 0,0 0 0,0-1-1,3-2 1,10-9-4303,2-1-1506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16.8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9865,'0'0'16699,"2"8"-15877,1 2-525,-1-6-140,-1 1 0,0 0 0,0 0 0,0-1 0,0 1 0,-1 0 0,1 6 0,2-10-176,1-1 1,0 1-1,0-1 0,0 0 0,-1-1 0,1 1 0,0-1 0,0 1 0,0-1 0,5-2 0,30-16-2019,-33 15 1816,0 0-1,1 1 0,0 0 0,-1 0 1,1 0-1,0 1 0,1 0 0,-1 1 1,8-2-1,-14 4 296,0-1 0,-1 1 0,1-1 1,-1 1-1,1 0 0,0-1 0,-1 1 1,0 0-1,1-1 0,-1 1 0,1 0 0,-1-1 1,0 1-1,1 0 0,-1 0 0,0 0 0,0-1 1,0 1-1,0 0 0,1 0 0,-1 0 0,0-1 1,0 1-1,-1 0 0,1 1 0,0 29 891,0-25-553,-1-5-564,5 17 1281,8-15-6609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18.8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128 202 14798,'0'0'7362,"-11"-2"-6054,8 1-1254,-1 0 1,1 0-1,-1 0 1,1 1-1,-1-1 1,1 1 0,-1 0-1,1 0 1,-1 0-1,1 0 1,-1 1-1,1 0 1,-1-1 0,1 1-1,-1 0 1,1 1-1,0-1 1,0 1-1,-1-1 1,1 1 0,0 0-1,1 0 1,-1 0-1,0 1 1,1-1-1,-1 1 1,1-1 0,-1 1-1,1 0 1,0 0-1,0 0 1,1 0-1,-1 0 1,1 0 0,-2 4-1,1-2-7,0 0 1,0 0-1,1 0 0,0 0 0,0 0 0,0 0 1,0 0-1,1 0 0,0 1 0,1 8 1,-1-13-38,1 1 1,-1-1 0,1 1 0,-1-1-1,1 1 1,-1-1 0,1 0 0,0 1-1,0-1 1,0 0 0,0 0 0,0 1 0,0-1-1,0 0 1,0 0 0,0 0 0,1 0-1,-1 0 1,0-1 0,0 1 0,1 0 0,-1-1-1,1 1 1,-1-1 0,1 1 0,-1-1-1,1 0 1,-1 1 0,1-1 0,-1 0-1,1 0 1,-1 0 0,1 0 0,-1 0 0,1-1-1,0 1 1,-1 0 0,3-1 0,2-2 23,1 1 0,0-1 0,-1 1 0,1-2 0,-1 1 0,0-1 1,0 0-1,-1 0 0,1-1 0,-1 0 0,0 1 0,9-12 1,3-6 23,28-44 0,-36 51-36,0 0 0,-1 0 0,-1 0 0,-1-1 0,0 0-1,-1-1 1,-1 1 0,0-1 0,2-24 0,-6 41-23,0 0 0,0-1 0,0 1 1,0-1-1,0 1 0,0 0 0,0-1 0,0 1 0,0-1 1,0 1-1,0-1 0,0 1 0,0 0 0,0-1 0,0 1 0,0-1 1,-1 1-1,1 0 0,0-1 0,0 1 0,0 0 0,-1-1 1,1 1-1,0 0 0,-1-1 0,1 1 0,0 0 0,0-1 0,-1 1 1,1 0-1,0 0 0,-1-1 0,1 1 0,-1 0 0,1 0 1,0 0-1,-1 0 0,1 0 0,-1-1 0,1 1 0,0 0 0,-1 0 1,1 0-1,-1 0 0,1 0 0,-1 0 0,1 0 0,0 1 0,-1-1 1,1 0-1,-1 0 0,1 0 0,0 0 0,-1 0 0,1 1 1,-1-1-1,1 0 0,0 0 0,-1 1 0,1-1 0,0 0 0,0 0 1,-1 1-1,1-1 0,0 0 0,-1 1 0,1-1 0,0 0 1,0 1-1,-23 23 12,15-10 59,0-1 1,1 1-1,0 0 1,1 0-1,1 1 1,0 0-1,1 0 1,1 0-1,0 1 1,1-1-1,0 1 1,2-1-1,-1 1 1,4 20-1,-2-33-57,-1 0-1,1-1 1,0 1-1,1 0 1,-1-1-1,0 1 1,1-1-1,-1 1 1,1-1-1,0 0 1,0 1-1,0-1 1,0 0-1,0 0 1,0 0-1,1-1 1,-1 1-1,1-1 1,-1 1 0,1-1-1,0 0 1,-1 0-1,1 0 1,0 0-1,0 0 1,-1-1-1,1 1 1,0-1-1,0 0 1,0 0-1,0 0 1,0 0-1,5-1 1,-1 0 8,0 0 1,1 0-1,-1-1 1,0 0-1,0 0 1,0-1-1,0 0 0,-1 0 1,1-1-1,-1 1 1,0-1-1,8-7 1,-8 4-2,1 0 0,-2-1 0,1 0 0,-1 0 0,8-16 0,2-4-252,-20 37 243,1-1 0,0 1 0,0 0 0,0 0 1,2 1-1,-1-1 0,1 0 0,0 1 0,-1 18 1,4-27-7,-1-1 1,0 1 0,0-1 0,1 1-1,-1-1 1,0 0 0,1 1 0,-1-1-1,0 1 1,1-1 0,-1 0 0,0 0-1,1 1 1,-1-1 0,1 0 0,-1 1-1,1-1 1,-1 0 0,1 0 0,-1 0-1,1 0 1,-1 0 0,1 1 0,-1-1-1,1 0 1,-1 0 0,1 0 0,-1 0-1,1 0 1,-1 0 0,1-1 0,-1 1-1,1 0 1,-1 0 0,0 0 0,1 0-1,-1-1 1,1 1 0,-1 0 0,1-1-1,23-9 160,-14 1-158,0-1 0,-1-1 1,0 1-1,-1-2 0,12-18 0,-5 6-45,-24 65-378,6-25 325,2-10 121,0-1 0,0 1-1,0 0 1,0 0 0,1 0 0,0 0-1,1 0 1,-1-1 0,1 1-1,2 7 1,-3-11-18,1 0-1,0-1 1,0 1 0,0 0-1,1-1 1,-1 1-1,0-1 1,1 1 0,-1-1-1,0 1 1,1-1-1,0 0 1,-1 0 0,1 0-1,0 0 1,0 0 0,-1 0-1,1 0 1,0-1-1,0 1 1,0-1 0,0 1-1,0-1 1,0 0-1,0 0 1,0 0 0,0 0-1,0 0 1,0 0-1,0 0 1,0-1 0,3 0-1,0-1 3,0 1 1,0-1-1,0 0 0,-1 0 0,1-1 1,-1 0-1,1 1 0,-1-1 0,0-1 1,0 1-1,0-1 0,-1 1 0,1-1 0,-1 0 1,3-5-1,6-8-78,-1 0 1,12-26 0,-18 34-499,-4 12 255,-7 26 251,-3 25 623,9-53-556,0 1 0,0-1 1,0 0-1,0 0 0,0 0 0,0 1 0,0-1 1,0 0-1,1 0 0,-1 0 0,0 0 0,1 0 1,-1 0-1,1 0 0,-1 0 0,1 0 0,0 0 1,-1 0-1,1 0 0,0 0 0,0 0 0,-1 0 1,1 0-1,0-1 0,0 1 0,0 0 0,1 0 1,0-1-2,0 1 1,0-1 0,0 0 0,0 0-1,0 0 1,0 0 0,0-1 0,0 1-1,0 0 1,0-1 0,0 1 0,0-1-1,0 0 1,0 0 0,-1 0 0,1 0-1,2-1 1,7-6-120,0 0 1,0-1-1,0 0 0,-2-1 1,1 0-1,-1 0 0,-1-1 0,13-20 1,-8 10-86,-2 0 0,0-1 0,-2 0 0,8-27 0,-13 22 234,-4 27-38,0-1 0,0 1 0,0 0 1,0-1-1,0 1 0,0 0 0,0 0 1,0-1-1,0 1 0,0 0 0,-1 0 1,1-1-1,0 1 0,0 0 0,0 0 1,0-1-1,0 1 0,-1 0 0,1 0 1,0 0-1,0-1 0,-1 1 1,1 0-1,0 0 0,0 0 0,0 0 1,-1-1-1,1 1 0,0 0 0,-1 0 1,1 0-1,0 0 0,0 0 0,-1 0 1,1 0-1,0 0 0,0 0 0,-1 0 1,0 0-1,0 1 5,-1 0 0,0 1 1,0-1-1,0 1 0,1-1 1,-1 1-1,1 0 0,-1-1 1,1 1-1,0 0 0,0 0 0,0 0 1,0 0-1,0 0 0,0 0 1,0 0-1,0 5 0,-5 15 79,0 0-1,2 0 0,0 1 1,0 29-1,4-41-110,0 0 0,1 0 1,0 0-1,1 0 0,0-1 0,1 1 0,0-1 0,0 1 0,1-1 0,1 0 0,6 11 0,-8-20 226,-7-13-152,-9-19-128,-29-21-151,33 42 270,1 0 1,-1 0 0,2-1 0,-13-22-1,20 32-14,1 1 0,0-1 0,-1 0 0,1 1 0,0-1 0,0 1 0,-1-1 0,1 1 0,0 0 0,0-1 0,0 1-1,0 0 1,0-1 0,-1 1 0,1 0 0,0 0 0,0 0 0,0 0 0,0 0 0,0 0 0,0 0 0,0 0 0,0 0 0,0 0-1,1 1 1,31 1-16,-29-1-8,26 2 63,-1 0 0,1-2 0,0-1 0,40-5 0,-64 5-55,0-1-1,0 0 1,1-1-1,-1 1 1,-1-1-1,1 0 1,0-1-1,0 1 1,-1-1-1,0 0 1,1-1-1,-1 1 1,0-1-1,-1 0 1,1 0-1,-1-1 1,0 1-1,0-1 1,0 0-1,0 0 1,-1 0-1,0 0 1,0-1-1,-1 0 1,1 1-1,-1-1 1,0 0-1,1-7 1,-3 12-13,1 1-1,-1-1 1,0 1 0,0-1 0,1 0-1,-1 0 1,0 1 0,0-1-1,0 0 1,0 1 0,0-1 0,0 0-1,0 1 1,0-1 0,0 0-1,0 0 1,0 1 0,0-1 0,-1 0-1,1 1 1,0-1 0,-1 0-1,1 1 1,0-1 0,-1 1 0,1-1-1,0 0 1,-1 1 0,1-1 0,-1 1-1,1-1 1,-1 1 0,0-1-1,1 1 1,-1 0 0,1-1 0,-1 1-1,0 0 1,1-1 0,-1 1-1,0 0 1,1 0 0,-1 0 0,0 0-1,1-1 1,-1 1 0,0 0-1,0 0 1,1 0 0,-1 0 0,0 1-1,1-1 1,-1 0 0,0 0-1,1 0 1,-1 0 0,0 1 0,1-1-1,-1 0 1,-1 1 0,-2 1-24,-1 0 0,0 1 0,1-1 0,-1 1 0,1 0 0,0 0 0,-6 5 0,4-2 54,1 1 1,0 0-1,0 0 1,1 0 0,0 1-1,0-1 1,0 1 0,1 0-1,0 0 1,1 0 0,0 0-1,0 1 1,1-1-1,0 1 1,0-1 0,1 14-1,1-20-20,-1 0 0,1-1 0,0 1 0,-1 0 0,1-1 0,0 1 0,0-1 0,0 1 0,0-1 0,0 0 0,0 1 0,0-1 0,1 0 0,-1 0 0,0 0 0,1 0 0,-1 0 0,1 0 0,-1 0 0,1 0 0,-1 0 0,1-1 0,0 1 0,-1-1 0,1 1 0,0-1 0,-1 0 0,1 0 0,0 0 0,0 1 0,-1-2 0,1 1 0,0 0 0,2-1 0,2 1-11,-1 0 0,0-1-1,1 1 1,-1-1 0,1 0-1,-1-1 1,0 0 0,0 0-1,0 0 1,6-3 0,-2-3-47,-1 1 0,1-1 0,-2 0-1,1-1 1,-1 0 0,10-17 0,-17 27 51,-4 10 44,0-1-1,1 1 0,0 0 0,1 0 1,1 1-1,0-1 0,0 0 1,1 17-1,1-27-72,-1 0 0,0 0 0,0 0 0,0 0 1,1 0-1,-1-1 0,1 1 0,-1 0 0,0 0 0,1 0 0,0 0 0,-1 0 1,1 0-1,-1-1 0,1 1 0,0 0 0,0-1 0,-1 1 0,1 0 1,0-1-1,0 1 0,0-1 0,0 1 0,0-1 0,0 0 0,0 1 0,0-1 1,0 0-1,0 0 0,0 1 0,0-1 0,0 0 0,0 0 0,0 0 0,1 0 1,17-6-4056,-6-7-3685,-5-6-4830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71 558 9577,'-10'5'262,"5"-3"-230,2-1-33,-1 0 0,0 0 1,1 0-1,0 1 1,-1-1-1,1 1 0,0 0 1,0 0-1,0 0 1,0 1-1,0-1 1,1 1-1,-1-1 0,1 1 1,-1 0-1,1 0 1,-3 5-1,5-8-16,0 0 0,0 1 1,0-1-1,0 1 0,0-1 0,0 1 0,1-1 0,-1 0 1,0 1-1,0-1 0,0 1 0,0-1 0,0 1 0,1-1 1,-1 0-1,0 1 0,0-1 0,1 0 0,-1 1 1,0-1-1,1 0 0,-1 1 0,0-1 0,1 0 0,-1 0 1,0 1-1,1-1 0,-1 0 0,1 0 0,-1 0 0,0 0 1,1 1-1,-1-1 0,1 0 0,-1 0 0,1 0 1,-1 0-1,1 0 0,22 1 41,-19-2 58,32-1 422,-1-2 1,0-2-1,-1-1 0,38-13 1,6-1-491,466-81-412,6 32-34,43-8 365,371-148 1440,-791 179-920,-144 38-488,1 1 1,-1 2 0,2 1-1,-1 2 1,0 0-1,1 3 1,-1 0 0,36 5-1,-33-1-2741,-4-3-3197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19.1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4 14798,'-6'-4'11563,"10"10"-11467,1 7-64,8 0-1537,4 0-3204,-2 0-3202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19.5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104 185 18578,'0'0'1895,"-8"0"-182,4 0-1527,0 0-1,0 0 0,0 0 0,0 1 1,1-1-1,-1 1 0,0 0 1,0 0-1,1 1 0,-1-1 0,1 1 1,-1 0-1,1 0 0,0 0 0,0 0 1,0 0-1,0 1 0,0 0 1,0-1-1,1 1 0,-1 0 0,1 0 1,0 0-1,0 1 0,0-1 0,0 0 1,0 1-1,1 0 0,0-1 1,-1 1-1,1 0 0,1-1 0,-1 5 1,0-5-136,0-1 1,1 0 0,0 1-1,-1-1 1,1 0 0,0 1-1,0-1 1,1 0 0,-1 1-1,0-1 1,1 0 0,-1 1-1,1-1 1,0 0 0,0 1-1,0-1 1,0 0 0,0 0 0,0 0-1,1 0 1,-1 0 0,1 0-1,-1-1 1,4 4 0,-1-3-33,0-1 1,0 1-1,0-1 1,0 0-1,0 0 1,0-1-1,1 1 1,-1-1 0,0 0-1,0 0 1,1 0-1,-1 0 1,6-2-1,0 0-25,1-1 0,-1-1 0,0 1 0,0-1 0,-1-1 0,1 0 0,-1-1 0,0 1 0,0-2 0,-1 1 0,1-1 0,-2 0 0,1-1 0,7-10 0,-5 7 2,-1 0-1,-1-1 1,0 1-1,-1-2 1,0 1-1,-1-1 1,0 0-1,-1-1 1,-1 1-1,4-18 1,-7 26 5,0-1 0,-1 0 0,1 1-1,-1-1 1,0 0 0,-1 1 0,-1-12 0,1 16-2,0-1 1,1 0-1,-1 1 1,0-1-1,0 1 1,0-1-1,0 1 1,0 0-1,0-1 1,0 1 0,-1 0-1,1 0 1,0-1-1,-1 1 1,1 0-1,-1 0 1,1 1-1,-1-1 1,0 0-1,1 0 1,-1 1-1,0-1 1,1 1-1,-1 0 1,0-1-1,0 1 1,-2 0-1,-7 0 20,0 0 1,1 1-1,-1 0 0,0 1 1,1 0-1,-1 0 0,1 1 0,0 1 1,-16 7-1,19-8-4,0 0 0,1 1-1,-1 0 1,1 1 0,0-1 0,0 1 0,0 0-1,0 0 1,1 1 0,0 0 0,0 0 0,1 0-1,0 0 1,-5 9 0,9-14-50,-1 0 0,1 1-1,0-1 1,-1 0 0,1 0 0,0 1 0,0-1 0,-1 0-1,1 0 1,0 1 0,0-1 0,1 0 0,-1 1-1,0-1 1,0 0 0,1 0 0,-1 1 0,0-1 0,1 0-1,-1 0 1,1 0 0,0 0 0,-1 1 0,1-1 0,0 0-1,0 0 1,0 0 0,0-1 0,-1 1 0,1 0-1,1 0 1,-1 0 0,0-1 0,0 1 0,0 0 0,0-1-1,0 1 1,1-1 0,-1 0 0,2 1 0,8 2-603,0 0 1,-1-1-1,23 2 1,-16-3 9,-4 1 112,0 0 0,-1 1 0,0 0 0,1 1 0,14 6 0,-23-7 522,0-1-1,0 0 1,0 1-1,0 0 1,0 0-1,-1 0 1,1 0-1,-1 1 0,0-1 1,0 1-1,0 0 1,-1-1-1,1 2 1,-1-1-1,0 0 1,0 0-1,2 8 1,-4-12-11,9 29-204,-1-11-3114,-3-8-2350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19.9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109 4 8616,'0'0'15316,"-10"3"-13480,2-1-1434,1 0 0,-1 1 0,1 0-1,0 0 1,0 1 0,-11 7-1,15-9-305,0 1 0,0-1-1,0 1 1,1 0 0,-1 0-1,1 0 1,0 0 0,0 0-1,0 0 1,0 0 0,1 1-1,-1-1 1,1 1-1,0-1 1,0 1 0,0-1-1,0 1 1,1 0 0,-1 0-1,1 3 1,0-6-103,0 0 0,1 0 0,-1 0 0,0 0 0,1-1 0,-1 1 0,0 0 0,1 0 0,-1 0 1,1-1-1,0 1 0,-1 0 0,1 0 0,0-1 0,-1 1 0,1-1 0,0 1 0,-1 0 0,1-1 0,0 0 0,0 1 0,0-1 0,0 1 0,0-1 1,-1 0-1,1 0 0,0 1 0,0-1 0,0 0 0,0 0 0,0 0 0,0 0 0,0 0 0,0 0 0,0 0 0,0 0 0,-1-1 0,1 1 0,0 0 0,0-1 1,0 1-1,1-1 0,2 0-146,1 0 1,-1 0-1,0-1 1,0 1-1,0-1 1,0 0-1,0 0 1,5-4-1,1-6 126,0-1 1,0 1-1,-2-2 0,1 1 0,6-17 1,-10 21 314,-27 58 108,21-46-386,-1 0 0,1 0-1,1 0 1,-1 1 0,0-1 0,1 0 0,-1 1 0,1-1 0,0 0 0,0 1 0,1-1 0,-1 0 0,1 1 0,0 4 0,0-7-226,0 0 0,0 0-1,0 0 1,0 0 0,0 0 0,0-1 0,0 1 0,0 0 0,0 0 0,1-1 0,-1 1 0,0 0 0,0-1 0,1 1 0,-1-1 0,0 0 0,1 1-1,-1-1 1,0 0 0,1 0 0,-1 0 0,0 0 0,1 0 0,-1 0 0,0 0 0,1-1 0,-1 1 0,0 0 0,1-1 0,1 0 0,2 0-1291,0-1 1,0 0-1,-1 0 1,1 0 0,0-1-1,7-5 1,12-14-6582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0.3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69 1 10282,'0'0'16885,"-9"9"-16084,1-1-543,1 1 0,-1 0 1,-11 20-1,16-24-193,1 0 0,-1 0 0,1 0 0,1 0 0,-1 0 0,1 0-1,0 1 1,0-1 0,0 0 0,1 1 0,0-1 0,0 0 0,0 1 0,1 5 0,0-10-100,0 1 0,0-1 0,0 1 0,0-1 0,0 1 0,0-1-1,0 0 1,0 0 0,0 1 0,0-1 0,1 0 0,-1 0 0,1 0 0,-1 0 0,0-1 0,1 1 0,0 0 0,-1-1-1,1 1 1,-1-1 0,1 1 0,0-1 0,-1 0 0,1 0 0,0 1 0,2-2 0,56 1-3828,-43 0 2310,-5 0 951,0 0 1,0 2 0,0-1 0,22 7 0,-32-7 750,0 0 0,0 0 0,1 0 1,-1 0-1,0 0 0,0 0 0,0 0 0,0 1 0,-1-1 1,1 1-1,0-1 0,-1 1 0,1 0 0,1 2 1,-2-3 68,-1 1 0,1-1 1,-1 1-1,0-1 1,1 1-1,-1-1 1,0 1-1,0 0 0,0-1 1,0 1-1,0-1 1,0 1-1,-1-1 0,1 1 1,-1-1-1,1 1 1,-1-1-1,1 1 1,-1-1-1,0 1 0,1-1 1,-1 0-1,0 1 1,-1 0-1,-2 3-46,0-1 1,0 0-1,0 0 0,0 0 0,-1-1 1,0 1-1,1-1 0,-1 0 0,0-1 1,-1 1-1,1-1 0,0 0 0,-1 0 1,-5 1-1,-3 0 204,0 0 0,0-1-1,0-1 1,-22 0 0,34-1-673,0 0 1,1 0-1,-1 0 0,1 0 1,-1-1-1,1 1 0,-1-1 0,0 1 1,1-1-1,0 0 0,-1 1 1,1-1-1,-1 0 0,1 0 1,0 0-1,0 0 0,-1 0 1,1 0-1,0-1 0,0 1 1,0 0-1,0 0 0,0-1 0,1 1 1,-2-3-1,0-10-7107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0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 1 4068,'0'0'18631,"-1"13"-17206,-7 80 190,-5 79 777,11-126-5643,2-13-3719,-2-52 687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1.0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97 14478,'0'0'9705,"26"-52"-8456,8 39 160,3-1-544,10 5-512,-1 3-257,1 4-64,-4 2-64,-2 0-2082,-2 0-2723,-12 4-2402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1.3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 12011,'0'0'16069,"11"7"-14985,-2-1-949,0-1 1,-1 0 0,2 0 0,-1-1 0,1-1 0,-1 1 0,1-1 0,0-1 0,0 0-1,13 1 1,-10-3-307,0 1 89,-1-1-1,1 0 1,18-3-1,0-9-3615,-6-12-5481,-15 7-1022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2.4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85 11851,'0'0'6177,"8"2"-4656,0 0-1135,1 0 1,-1 0-1,1-1 0,-1 0 1,1-1-1,-1 0 0,18-2 1,-23 1-261,1 1 0,-1-1 1,0 0-1,1 0 0,-1 0 1,0 0-1,0-1 1,0 1-1,0-1 0,0 0 1,0 1-1,0-2 0,0 1 1,-1 0-1,1 0 0,-1-1 1,1 0-1,-1 1 0,0-1 1,0 0-1,0 0 1,-1 0-1,1 0 0,-1 0 1,0 0-1,2-7 0,-3 9-110,1 0-1,-1 0 0,0 1 1,0-1-1,1 0 0,-1 0 1,0 0-1,0 0 0,0 0 1,-1 0-1,1 0 0,0 0 1,0 0-1,0 0 0,-1 0 1,1 0-1,0 0 0,-1 0 1,1 0-1,-1 1 0,1-1 1,-1 0-1,1 0 0,-1 0 1,0 1-1,1-1 0,-1 0 1,0 1-1,0-1 0,1 1 1,-1-1-1,0 1 0,0-1 1,0 1-1,0-1 0,0 1 1,0 0-1,0 0 0,1-1 1,-1 1-1,0 0 0,0 0 1,0 0-1,0 0 0,0 0 1,0 0-1,0 0 0,0 0 1,0 1-1,0-1 0,0 0 1,0 1-1,0-1 0,-1 1 1,-4 0 65,0 1 1,-1 0-1,1 0 0,0 0 1,0 1-1,0 0 1,-5 4-1,2 0-74,1 0 0,0 1 0,0 1 0,1 0 0,0-1 0,-7 14 0,11-18-4,0 0-1,1 0 0,0 0 0,0 0 0,0 1 1,1-1-1,-1 0 0,1 1 0,0-1 0,0 1 0,0-1 1,1 1-1,0 0 0,0-1 0,0 1 0,0-1 0,1 1 1,1 5-1,-2-9-2,1 0 0,0 0 1,0-1-1,0 1 0,0 0 1,0 0-1,0 0 0,0-1 1,0 1-1,1-1 0,-1 1 1,0-1-1,0 1 0,0-1 1,1 0-1,-1 0 0,0 1 1,0-1-1,1 0 0,-1 0 1,0 0-1,2 0 0,32-3-306,-33 3 231,6-2-481,1 0-1,-1 0 1,-1-1-1,1 1 1,0-2-1,-1 1 1,1-1 0,9-7-1,-3 1-1998,0-1-1,-1 0 0,12-15 1,8-11-5218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2.8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170 1 13036,'0'0'9177,"-10"5"-8424,4-1-625,0-1-1,0 1 1,0 0 0,1 1 0,0-1-1,0 1 1,0 0 0,1 0 0,-1 0 0,1 1-1,0 0 1,1 0 0,0 0 0,0 0 0,-3 7-1,3-3 0,-1 0-1,2 0 0,-1 0 0,2 0 0,-1 0 1,1 17-1,1-24-127,0-1-1,0 1 1,1-1-1,-1 1 1,0-1 0,1 0-1,0 1 1,0-1-1,0 0 1,0 0 0,0 0-1,0 0 1,0 1 0,1-1-1,-1-1 1,1 1-1,0 0 1,-1 0 0,1-1-1,0 1 1,0-1 0,0 1-1,0-1 1,0 0-1,0 0 1,0 0 0,1 0-1,-1 0 1,0 0 0,1-1-1,-1 1 1,4 0-1,15 2-600,-13-3 511,-1 1 1,1 1-1,-1-1 0,1 1 0,-1 0 1,0 1-1,10 4 0,-15-5 128,0-1-1,1 1 1,-1 1-1,0-1 1,0 0 0,0 0-1,-1 1 1,1-1 0,0 1-1,-1 0 1,0-1 0,0 1-1,1 0 1,-2 0 0,1 0-1,0-1 1,-1 1-1,1 0 1,-1 0 0,0 0-1,0 0 1,0 6 0,-1-4 124,0 1 1,0-1 0,0 0-1,-1 1 1,0-1 0,0 0-1,0 0 1,-1 0 0,1 0-1,-1 0 1,0-1-1,-1 1 1,1-1 0,-1 0-1,0 0 1,0 0 0,0 0-1,-1-1 1,1 0 0,-10 5-1,8-4 35,-1 0-1,0 0 1,0-1-1,0 0 0,0 0 1,0-1-1,-1 0 1,1 0-1,-1-1 1,0 0-1,1-1 0,-1 1 1,0-1-1,-13-2 1,18 1-304,0 0 0,1 0 1,-1-1-1,1 1 0,-1-1 1,1 0-1,0 1 0,-1-1 1,1 0-1,0 0 0,0 0 1,0-1-1,1 1 1,-1 0-1,1-1 0,-1 1 1,1-1-1,0 0 0,0 1 1,0-1-1,0 0 0,0 0 1,1 1-1,-1-1 0,1 0 1,-1 0-1,1 0 0,1-4 1,-2 1-887,1 0 1,1 0 0,-1 0-1,1 0 1,0 0-1,0 0 1,1 1 0,0-1-1,0 0 1,0 1-1,0 0 1,1-1 0,5-6-1,8-5-5209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3.5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33 1 17873,'0'0'8461,"-3"12"-7735,-8 39-315,3 0 0,-2 63 0,10-114-412,0 1-1,0-1 1,0 0-1,0 0 1,0 0-1,0 1 1,0-1-1,0 0 1,0 0-1,0 1 1,0-1-1,0 0 1,0 0-1,0 0 1,0 1-1,0-1 1,0 0-1,1 0 1,-1 0-1,0 0 1,0 1-1,0-1 1,0 0-1,0 0 1,1 0-1,-1 0 1,0 0-1,0 1 1,0-1-1,0 0 1,1 0-1,-1 0 1,0 0-1,0 0 1,1 0-1,-1 0 1,0 0-1,0 0 1,0 0-1,1 0 1,-1 0-1,0 0 1,0 0-1,0 0 1,1 0-1,-1 0 1,0 0-1,0 0 1,0 0-1,1 0 1,-1 0-1,0 0 1,0-1-1,0 1 1,1 0-1,-1 0 1,0 0-1,0 0 1,0 0-1,0 0 1,1-1-1,-1 1 1,0 0-1,0 0 1,0 0-1,0-1 1,12-13-593,-7-2 404,0-1-1,-2 0 0,0 0 0,0 0 0,-2-1 0,-1-34 0,0 44 91,-2 5 32,-3 9 188,-2 10 223,6-12-210,0 1 0,0-1 0,1 1 0,0-1 0,0 1-1,0-1 1,0 1 0,1-1 0,0 0 0,0 1 0,0-1-1,2 5 1,-2-7-101,1 0 0,-1 0-1,1 0 1,-1 0 0,1-1 0,0 1-1,0-1 1,-1 1 0,1-1-1,0 0 1,1 0 0,-1 0 0,0 0-1,0 0 1,0 0 0,1-1-1,-1 1 1,0-1 0,0 1 0,1-1-1,-1 0 1,1 0 0,-1 0-1,3-1 1,1 1-35,1 0 0,-1-1 0,0 0 0,0 0 0,1-1 0,-1 0 0,0 0 0,-1 0 0,1-1 1,0 1-1,-1-2 0,1 1 0,-1 0 0,0-1 0,0 0 0,0 0 0,-1-1 0,1 1 0,-1-1 0,0 0 0,-1 0 0,1-1 0,-1 1 0,0-1 0,0 1 0,2-8 0,-5 12-157,-8 38 194,6-34-9,1 0-1,0-1 0,0 1 0,1 0 0,-1 0 1,1 0-1,-1 1 0,1-1 0,0 0 1,0 5-1,12 1 95,16-10-69,-22 0-147,-1-1 0,1-1 0,0 1 0,-1-1 0,0 0-1,0 0 1,0-1 0,0 1 0,0-1 0,-1 0 0,1-1 0,5-7 0,17-15-371,-26 27 116,-2 33-422,0-32 579,1 1-1,0-1 1,0 1 0,0-1 0,0 1 0,0-1 0,0 1 0,0-1 0,1 1-1,-1-1 1,0 0 0,1 1 0,-1-1 0,1 1 0,-1-1 0,1 0 0,0 0-1,1 3 1,0-3-415,-1 0 0,1-1 0,0 1 0,-1 0-1,1-1 1,0 1 0,0-1 0,0 1 0,-1-1-1,1 0 1,0 1 0,0-1 0,0 0 0,2-1 0,15 1-8626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 15278,'0'0'-384,"-3"12"149,-163 498 2328,8 104-226,56 11-1940,58-231 143,24-272-15,-41 140 1,51-228-146,5-14-542,-1 0-1,0 0 0,-15 29 0,12-40-3926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3.9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93 43 17232,'0'0'4212,"-10"5"-2754,7-4-1476,-6 3 586,-1 2 0,1-1 0,-16 14 0,23-18-485,0 1 0,0-1-1,0 1 1,0 0 0,0 0-1,1-1 1,-1 1 0,0 1-1,1-1 1,0 0 0,0 0 0,-1 0-1,1 1 1,1-1 0,-1 1-1,0-1 1,1 1 0,-1-1-1,1 1 1,-1-1 0,1 1-1,0-1 1,0 1 0,1-1-1,-1 1 1,0 0 0,2 2-1,0-3-173,0 0-1,0 0 0,1-1 1,-1 1-1,1-1 1,0 1-1,-1-1 0,1 0 1,0 0-1,0 0 0,0 0 1,0-1-1,0 1 0,0-1 1,0 0-1,0 1 1,0-1-1,5-1 0,5 2-275,168 26-2345,-180-27 2934,-1 0 0,1 1 1,-1-1-1,1 0 0,-1 0 1,1 0-1,-1 0 0,1 0 1,-1 0-1,1 0 0,-1-1 0,1 1 1,-1 0-1,1 0 0,-1 0 1,0 0-1,1-1 0,-1 1 1,1 0-1,-1 0 0,0-1 1,1 1-1,-1 0 0,1-1 1,-1 1-1,0 0 0,1-1 0,-1 0 1,0-15 1876,-19-25-3218,12 27 1694,3 2-933,0 1-1,0 0 1,1-1 0,1 0-1,0 1 1,1-1 0,0-19-1,1 31 20,1-1-1,0 1 1,0-1-1,-1 0 0,1 1 1,0 0-1,0-1 1,0 1-1,0-1 0,0 1 1,-1 0-1,1 0 1,0 0-1,0-1 0,0 1 1,0 0-1,0 0 1,0 0-1,0 0 1,0 0-1,0 1 0,0-1 1,1 0-1,3 1-1306,16-1-4717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4.6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26 17264,'0'0'6236,"9"-5"-4710,-1 2-1187,0-1-1,0 1 0,0 1 0,0-1 0,1 2 0,10-3 1,-17 4-310,0 0 1,1 0 0,-1 0 0,0 0 0,0 0 0,0 0 0,0 1 0,0-1-1,1 1 1,-1-1 0,0 1 0,0 0 0,0 0 0,0-1 0,-1 2-1,1-1 1,0 0 0,0 0 0,0 1 0,-1-1 0,1 0 0,-1 1-1,1 0 1,-1-1 0,0 1 0,0 0 0,0 0 0,0 0 0,0 0-1,0 0 1,0 0 0,0 0 0,-1 0 0,1 0 0,-1 0 0,1 0-1,-1 3 1,0-2-29,1 1-1,-1 0 0,0-1 1,-1 1-1,1 0 0,-1-1 1,1 1-1,-1-1 1,0 1-1,-1-1 0,1 1 1,0-1-1,-1 1 0,0-1 1,0 0-1,0 0 0,-2 3 1,-6 5 113,0-1 0,0 0 0,-15 10 1,16-14-39,1 1 0,0 0 1,1 0-1,-1 1 1,1 0-1,-6 9 1,13-17-77,0 1-1,0 0 1,0-1 0,-1 1 0,1-1 0,0 1 0,0-1 0,0 1 0,0 0 0,0-1 0,0 1 0,0-1 0,0 1-1,1-1 1,-1 1 0,0 0 0,0-1 0,0 1 0,0-1 0,1 1 0,-1-1 0,0 1 0,1-1 0,-1 1 0,0-1 0,1 1-1,-1-1 1,1 0 0,-1 1 0,1-1 0,-1 1 0,0-1 0,1 0 0,0 0 0,-1 1 0,1-1 0,-1 0 0,1 0-1,-1 0 1,1 1 0,-1-1 0,1 0 0,0 0 0,-1 0 0,1 0 0,-1 0 0,1 0 0,-1 0 0,1 0 0,1-1 0,40 2-527,-34-1 193,-7 0 308,18 1-1742,1-2 0,-1 0-1,0-1 1,28-7 0,-1-6-5663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5.0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167 0 12396,'-9'1'7922,"2"-1"-7611,0 1-1,0 1 1,0-1-1,0 1 1,1 0 0,-1 1-1,0 0 1,1 0 0,0 0-1,0 1 1,0-1 0,0 2-1,1-1 1,-1 0 0,1 1-1,0 0 1,0 1-1,1-1 1,0 1 0,-5 6-1,5-5-173,0 0 0,1 0-1,-1 0 1,1 0 0,1 1-1,-1-1 1,1 1 0,1-1 0,-1 1-1,1 0 1,1-1 0,-1 1-1,2 14 1,0-19-131,-1 0 0,1 1 0,-1-1-1,1 0 1,0 0 0,1 0 0,-1 0 0,0 0 0,1 0 0,0 0 0,0 0-1,-1-1 1,2 1 0,-1-1 0,0 1 0,0-1 0,1 0 0,-1 0 0,1 0 0,0 0-1,0 0 1,0-1 0,0 1 0,0-1 0,0 0 0,0 0 0,0 0 0,0 0-1,0 0 1,1-1 0,-1 1 0,0-1 0,1 0 0,3 0 0,-3-1 4,-1 0 0,0 0 0,0 0 0,0 0 1,0 0-1,0 0 0,0-1 0,0 0 0,0 1 1,0-1-1,-1 0 0,1 0 0,-1-1 0,0 1 0,1 0 1,-1-1-1,0 1 0,0-1 0,-1 0 0,1 0 1,0 0-1,-1 0 0,0 0 0,0 0 0,0 0 0,1-6 1,1 2 70,-1-1 0,0 1 0,-1-1 1,0 0-1,0 0 0,-1 1 1,0-1-1,0 0 0,-1 0 1,-2-12-1,2 18-130,0-1 1,-1 1 0,0-1-1,1 1 1,-1 0-1,0 0 1,0 0-1,0 0 1,0 0-1,0 1 1,-1-1 0,1 1-1,-1-1 1,1 1-1,-1 0 1,1 0-1,-1 0 1,1 0 0,-1 0-1,0 0 1,0 1-1,1 0 1,-1-1-1,0 1 1,0 0 0,0 0-1,1 0 1,-1 1-1,0-1 1,0 1-1,1 0 1,-1 0-1,0-1 1,1 2 0,-1-1-1,1 0 1,-1 0-1,1 1 1,-1 0-1,-2 2 1,2 1-576,0-1 0,1 1 1,-1-1-1,1 1 0,0 0 0,1 0 0,-3 10 0,3-12-417,1 0-1,0 1 0,0-1 1,0 0-1,0 1 0,0-1 1,1 0-1,1 6 0,7 8-9981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5.6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39 13453,'0'0'12177,"13"-6"-11927,-12 6-245,14-7 32,0 1-1,0 0 1,29-5-1,-39 10-33,-1 0-1,1 1 0,0 0 0,0-1 1,0 2-1,0-1 0,0 1 0,-1-1 0,7 3 1,-9-2-5,0-1 0,0 1 0,0 0 0,0 0 1,0 1-1,0-1 0,-1 0 0,1 1 0,0-1 1,-1 1-1,1-1 0,-1 1 0,1 0 0,-1 0 1,0-1-1,0 1 0,0 0 0,0 0 0,0 0 1,0 0-1,0 4 0,0-3 46,-1 0-1,0 0 1,0 1-1,0-1 1,0 0-1,-1 0 1,1 0 0,-1 0-1,0 0 1,0 0-1,0 0 1,0 0 0,-1 0-1,1 0 1,-1-1-1,1 1 1,-1-1-1,0 1 1,0-1 0,0 1-1,0-1 1,-1 0-1,1 0 1,-5 3 0,-9 6 566,0 0 1,-32 16 0,32-19-277,1-1 34,-21 11 76,34-17-437,1-1 1,0 1-1,-1 0 1,1 0 0,0 0-1,0-1 1,0 1-1,0 0 1,0 0 0,0 0-1,0 1 1,0-1-1,0 0 1,0 0 0,1 0-1,-1 1 1,1-1-1,-2 3 1,43-2-238,34-5-2154,0-10-5428,-34 1 248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6.0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 33 15471,'0'0'5904,"9"-6"-4223,-1 2-1469,1 0-1,-1 0 0,0 1 0,1 0 1,0 1-1,0 0 0,0 0 0,11 0 0,-17 2-177,-1 0 0,1-1 0,-1 1 0,1 0 0,-1 1-1,1-1 1,-1 0 0,1 1 0,-1-1 0,1 1 0,-1 0-1,1 0 1,-1 0 0,0 0 0,0 0 0,0 0 0,1 1 0,-1-1-1,0 1 1,-1-1 0,1 1 0,0 0 0,0 0 0,-1 0-1,1 0 1,-1 0 0,0 0 0,1 0 0,-1 1 0,0-1 0,0 0-1,0 1 1,-1-1 0,1 1 0,-1-1 0,1 1 0,-1-1-1,0 1 1,0-1 0,0 5 0,-1-3-5,1 1 1,-1-1-1,0 0 1,-1 1-1,1-1 1,-1 0-1,0 0 0,0 0 1,0 0-1,0 0 1,-1 0-1,1-1 1,-1 1-1,0-1 0,0 0 1,-6 5-1,-10 8 948,-39 25 0,18-14 541,37-25-1417,0 0 1,0 1 0,0-1-1,0 1 1,1 0 0,-1 0-1,1 0 1,-1 0 0,1 0-1,-2 5 1,3-7-99,1-1 0,0 1-1,0-1 1,0 1 0,0-1-1,0 1 1,0-1 0,0 1-1,0-1 1,0 1 0,0-1-1,0 1 1,0-1 0,1 1-1,-1-1 1,0 1 0,0-1 0,0 1-1,1-1 1,-1 1 0,0-1-1,1 0 1,-1 1 0,0-1-1,1 0 1,-1 1 0,0-1-1,1 1 1,26 6-94,127-6-6871,-113-1 1272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6.4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106 392 11243,'-14'0'1601,"-42"-1"588,54 1-2016,1 1-1,-1-1 1,1 0-1,0 0 1,-1 0 0,1 0-1,-1-1 1,1 1 0,0 0-1,-1 0 1,1-1 0,0 1-1,-1-1 1,1 1-1,0-1 1,0 0 0,-1 0-1,1 1 1,0-1 0,0 0-1,0 0 1,0 0 0,0 0-1,0 0 1,0 0-1,1 0 1,-2-2 0,2 1-60,0 1 0,0 0 0,0 0 1,0-1-1,0 1 0,0 0 0,1 0 1,-1-1-1,1 1 0,-1 0 0,0 0 1,1 0-1,0-1 0,-1 1 0,1 0 1,0 0-1,0 0 0,-1 0 0,1 0 0,0 0 1,0 1-1,0-1 0,0 0 0,0 0 1,2 0-1,14-9 238,1 1 0,-1 2 0,2-1 1,-1 2-1,1 0 0,30-4 0,-18 3-49,928-141 2941,-822 132-3176,-9 1 16,483-51-1533,1 33 655,-566 32 782,-32-1-25,1 1 1,0 1-1,0 0 0,0 1 0,-1 1 1,1 0-1,0 1 0,26 9 0,-17 5-1479,-20 0-2448,-7-4-2313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8.3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719 77 15375,'-9'-8'955,"0"0"-776,-1 0-1,0 1 1,0 1-1,0 0 1,-1 0 0,1 1-1,-1 0 1,-1 1-1,1 0 1,-17-3 0,12 6-75,0 0 1,-1 1-1,1 1 1,0 0 0,0 1-1,0 1 1,0 0-1,0 1 1,1 1 0,0 1-1,0 0 1,0 0-1,1 2 1,0 0-1,0 1 1,0 0 0,-17 16-1,4 0 33,2 0 0,0 2 0,2 0-1,1 2 1,1 0 0,-32 61 0,44-73-63,1 1 1,0 0-1,1 1 0,1-1 1,1 1-1,1 0 1,0 1-1,2-1 0,-1 39 1,3-49-52,1 0 1,0 0-1,1 0 1,0-1-1,0 1 1,1 0-1,0-1 1,0 0-1,1 1 1,0-1-1,0-1 1,1 1-1,0-1 1,1 0-1,-1 0 1,1 0-1,1-1 1,-1 0-1,1 0 1,0 0-1,1-1 1,-1 0-1,16 7 1,-3-4 82,1 0 0,0-2 1,0 0-1,0-1 1,1-2-1,-1 0 1,1-1-1,0-1 1,39-3-1,-24-2 198,1-1 0,0-3 0,-1 0 0,64-25-1,-67 19-31,-1-1 0,0-1 0,-1-2 0,-1-1 0,48-40 0,-67 49-179,0-1-1,0-1 0,-1 0 0,0 0 1,-1-1-1,-1-1 0,0 0 1,-1 0-1,0 0 0,-2-1 0,1 0 1,-2-1-1,0 1 0,6-33 1,-10 40-79,0 0 0,-1 0 0,0 0 0,0 0 0,-1 0 0,0 0 0,-1 0 0,0 0 0,0 0 0,0 1 0,-1-1 1,0 1-1,-1-1 0,1 1 0,-1 0 0,-1 0 0,0 1 0,1 0 0,-2-1 0,1 1 0,-1 1 0,0-1 0,0 1 1,-1 0-1,1 1 0,-1-1 0,0 1 0,0 1 0,-12-5 0,-6-2-42,0 2 0,0 1 0,-1 0 0,0 2-1,-1 2 1,1 0 0,-48 1 0,37 4-220,0 2 0,0 1-1,0 2 1,1 1 0,-1 2 0,2 2-1,-61 28 1,72-28-292,0 1-1,1 0 1,1 2-1,0 1 1,1 0-1,1 2 1,0 0-1,1 2 1,1 0-1,1 1 1,-21 34-1,32-44-221,0 1-1,1-1 1,0 1 0,-5 23-1,2 43-4847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29.1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511 501 9545,'3'-12'139,"5"-19"-466,2-1 0,1 2 0,26-51 0,-25 57 1083,0 0 0,13-40 0,-22 56-348,-1 0-1,1 0 0,-2 0 1,1 0-1,-1-1 1,-1 1-1,1 0 0,-2-1 1,1 1-1,-1 0 1,0-1-1,-3-10 0,1 13-319,1 1-1,-1 0 1,-1 0-1,1 0 1,-1 0-1,1 1 1,-1-1-1,-1 1 1,1 0-1,-1 0 1,1 1-1,-1-1 1,0 1-1,0 0 1,-1 0-1,1 1 1,0 0-1,-1 0 0,0 0 1,1 0-1,-1 1 1,-10-1-1,5 0-15,0 1 0,0 1 0,1-1 0,-1 2 0,0 0 0,1 0 0,-1 1 0,1 0 0,-1 1-1,1 0 1,0 0 0,-10 6 0,-3 5-17,0 1-1,2 1 0,0 1 0,0 1 1,2 0-1,0 2 0,2 0 1,0 1-1,-20 33 0,14-16 296,1 1-1,2 2 1,2 0-1,-25 82 0,35-92-245,1 0-1,1 1 0,1 0 1,2 0-1,2 51 0,2-71-92,1 1 0,0-1 0,0 0-1,1 0 1,1 0 0,0 0 0,9 17 0,-9-22-6,0 0 0,1 0 0,0-1 1,0 0-1,0 0 0,1 0 0,0-1 0,0 0 1,0 0-1,1 0 0,-1-1 0,14 7 0,-2-4 72,-1 0-1,1-2 0,1 0 1,-1-1-1,1 0 0,-1-2 0,1 0 1,0-1-1,0-1 0,-1-1 0,1-1 1,0 0-1,-1-2 0,1 0 0,-1-1 1,25-9-1,-21 5 198,0-1 0,-1-1 0,0-1 0,-1-1 0,0 0 0,-1-2 0,0 0 0,-1-1 0,-1-1 0,-1 0-1,0-1 1,19-31 0,-21 28-137,-1-1 0,-2-1 0,0 0-1,-2-1 1,0 0 0,-2 0 0,0-1-1,-2 0 1,0 0 0,-2-1 0,-1 1-1,-2-33 1,0 48-184,-1-1 0,-1 0 1,0 1-1,-1 0 0,1-1 0,-2 1 0,0 0 0,0 0 0,-1 1 1,0 0-1,0-1 0,-1 2 0,0-1 0,-1 1 0,0-1 1,0 2-1,-1-1 0,0 1 0,0 1 0,-1-1 0,1 1 1,-1 1-1,-1-1 0,1 2 0,-1-1 0,0 1 0,0 1 1,0 0-1,-1 0 0,-11-1 0,2 1-275,-1 0-1,1 1 1,-1 1-1,0 1 1,1 1-1,-1 1 1,0 1 0,1 0-1,0 2 1,0 0-1,-28 12 1,24-6-471,0 1 0,1 0-1,1 2 1,0 1 0,1 1 0,0 0 0,2 2-1,-29 31 1,-22 40-5533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30.4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1 516 10474,'128'130'6767,"76"53"-7703,-160-145 1474,30 26-533,4-4 1,96 58-1,-116-86 59,1-1 0,1-3 0,1-3 0,77 21 0,-14-17 828,229 26-1,135-22-175,-302-24-690,251 17 622,1603 55 39,-789-89-544,-2-51 61,-971 34-187,444-98 1,-590 90 156,-1-6 1,-2-6 0,-2-5 0,-3-6-1,161-97 1,-256 135-2,-1 0 0,-1-2-1,-1-1 1,0-2 0,-2 0-1,25-31 1,-43 46-52,0 0 1,-1-1-1,0 1 0,0-1 1,-1 0-1,0-1 0,-1 1 1,0-1-1,0 1 0,1-19 1,-3 19-73,-2 1 0,1 0 0,-1 0 1,0 0-1,-1 0 0,1 0 0,-2 1 1,1-1-1,-1 0 0,0 1 0,-1 0 0,0-1 1,0 1-1,0 1 0,-7-9 0,-23-23-1,-1 0-1,-2 3 1,-43-32-1,36 31 2,1-3 0,-41-47 0,78 79-86,1 0 1,0 0 0,0 0-1,1-1 1,-1 0-1,2 0 1,-1 0 0,1 0-1,-3-16 1,1-21-5008,5 32-2841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34.8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1 130 16656,'0'0'7004,"9"4"-5419,-1-1-1385,1 0 0,-1-1-1,0 0 1,1 0 0,-1-1-1,1 0 1,-1 0-1,1-1 1,0-1 0,9 0-1,100-20 951,-56 8-775,59-10 105,475-65-127,-588 88-221,30-1-1054,-39 5-269,-21 5-47,-33 7-5974,28-14-817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3107 14446,'0'0'1505,"11"-2"-1532,24-8 424,0-2-1,-1 0 0,50-28 0,104-66 132,-160 89-564,694-416 108,325-192-126,15 30 1040,874-396-864,-1426 754-1744,-462 211-2687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35.8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82 18514,'0'0'3459,"1"8"-3230,0 98 160,2 35-308,-3-138-81,1 0-1,-1 0 1,1 0-1,-1 0 1,1 0 0,0 0-1,0 0 1,0-1-1,0 1 1,1 0-1,-1-1 1,1 1 0,-1-1-1,1 0 1,3 4-1,-3-5 26,-1 0 1,1 0-1,0 0 0,-1 0 0,1 0 1,0 0-1,0-1 0,0 1 0,0-1 1,0 1-1,0-1 0,-1 0 0,1 0 1,0 1-1,0-2 0,0 1 0,4 0 1,1-2 53,0 0 0,0-1 0,0 0 0,0 0 1,0 0-1,-1-1 0,0 0 0,0 0 0,0 0 0,9-10 1,11-12-39,-1-1 1,-1-1-1,-1-1 1,-2-1-1,-1-1 1,-2-1-1,0-1 1,19-54-1,-32 63-166,-14 35-248,-17 34 145,15-15 474,0 0 0,-7 42 0,15-58 53,0 1 0,2 0 0,0 0-1,0 0 1,1-1 0,1 1 0,4 20 0,-5-34-286,0 0 1,1 1-1,-1-1 1,0 0-1,1 1 0,-1-1 1,1 0-1,-1 1 1,1-1-1,0 0 1,0 0-1,-1 0 1,1 0-1,0 1 1,0-1-1,0 0 1,0-1-1,0 1 1,0 0-1,1 0 1,-1 0-1,0-1 0,0 1 1,1 0-1,-1-1 1,0 1-1,0-1 1,1 0-1,-1 1 1,1-1-1,-1 0 1,0 0-1,1 0 1,-1 0-1,1 0 1,-1 0-1,0 0 1,1-1-1,-1 1 0,0 0 1,1-1-1,1 0 1,0 0-133,0 0 0,-1-1-1,1 1 1,0-1 0,-1 1 0,0-1 0,1 0-1,-1 0 1,0 0 0,0 0 0,0 0 0,0 0 0,0-1-1,0 1 1,-1-1 0,1 1 0,-1-1 0,0 0-1,2-4 1,-2-33-4622,-7 14-3415,-1 12-226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36.5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83 72 13132,'1'-9'4938,"2"-3"-3767,1-12-214,-3-2 3129,-14 59-2335,3-11-1729,3-2 131,-7 17 495,2 0 0,2 1 0,1 0 0,2 0 0,-3 43 0,10-80-644,0 0 1,0 0 0,1 0-1,-1 0 1,0 0-1,0 0 1,0 0 0,1 0-1,-1 0 1,0 0 0,1 0-1,-1 0 1,1-1-1,-1 1 1,1 0 0,-1 0-1,1-1 1,0 1-1,-1 0 1,1-1 0,0 1-1,0 0 1,-1-1 0,1 1-1,0-1 1,1 1-1,30 3-31,-20-5-187,-1 0 0,0-1 0,20-7 1,-13 2-236,-10 3 309,0 1 1,1 0-1,-1 0 0,1 1 1,0 0-1,0 0 0,0 1 1,-1 0-1,1 0 0,0 1 1,13 2-1,-21-1 138,1 0 1,-1 0-1,0 0 1,1 0-1,-1 0 0,0 0 1,0 0-1,0 1 0,0-1 1,0 1-1,0-1 0,-1 1 1,1-1-1,0 1 0,-1-1 1,1 1-1,-1-1 1,1 1-1,-1 0 0,0-1 1,0 1-1,0 0 0,0-1 1,0 1-1,0 0 0,0-1 1,0 1-1,-1 0 0,1-1 1,-1 1-1,0 1 1,0 2 89,0 0 0,0 0 0,-1 0 0,0 0 0,0 0 0,0 0 0,0-1 0,-1 1 0,-4 5 0,0-4 11,0 0 1,-1-1 0,0 0 0,0 0-1,0-1 1,0 0 0,-1 0-1,1-1 1,-1 0 0,0-1 0,0 0-1,0 0 1,0-1 0,-1 0 0,1 0-1,0-1 1,0 0 0,-19-4 0,26 3-329,0 0 1,0 0 0,0 0-1,0 0 1,1 0 0,-1 0-1,0-1 1,1 1 0,-1-1-1,1 1 1,-1-1 0,1 0-1,0 0 1,-1 0 0,1 1-1,0-1 1,0 0-1,1 0 1,-1 0 0,-1-4-1,2 5-248,0 0 0,0-1 0,-1 1 0,1 0 0,0-1 0,0 1 0,0 0 0,1 0 0,-1-1 0,0 1 0,0 0 0,1 0 0,-1-1 0,1 1 0,-1 0-1,1 0 1,-1 0 0,1 0 0,0-1 0,0 1 0,-1 0 0,1 0 0,2-1 0,14-8-7322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36.8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0 149 10282,'0'0'8103,"10"-2"-5113,-5 1-2722,44-15 3175,-47 15-3346,0 0-1,0 1 0,0-1 0,0-1 1,0 1-1,-1 0 0,1 0 0,0-1 1,-1 1-1,1-1 0,-1 1 0,1-1 1,-1 0-1,0 1 0,0-1 0,1 0 1,-1 0-1,-1 0 0,1 0 0,0 0 1,0 0-1,-1 0 0,1 0 0,-1-3 1,0 5-95,0-1 1,0 1-1,0 0 1,0 0 0,0-1-1,0 1 1,0 0-1,-1-1 1,1 1 0,0 0-1,0 0 1,0-1-1,0 1 1,-1 0-1,1 0 1,0 0 0,0-1-1,-1 1 1,1 0-1,0 0 1,0 0 0,-1 0-1,1 0 1,0-1-1,-1 1 1,1 0-1,0 0 1,-1 0 0,1 0-1,0 0 1,-1 0-1,1 0 1,0 0 0,0 0-1,-1 0 1,1 0-1,0 0 1,-1 0 0,1 0-1,0 1 1,-1-1-1,1 0 1,0 0-1,0 0 1,-1 0 0,1 0-1,0 1 1,0-1-1,-1 0 1,1 0 0,0 0-1,0 1 1,0-1-1,-1 1 1,-15 12-60,15-10 78,-1 0 0,1 0-1,0 1 1,0-1 0,0 1 0,1-1 0,-1 1-1,1-1 1,0 1 0,0-1 0,0 1 0,0 0-1,2 5 1,-2-7-6,0-1-1,0 1 1,1 0-1,-1-1 1,1 1-1,-1-1 1,1 1 0,0-1-1,0 1 1,0-1-1,0 0 1,0 1-1,0-1 1,0 0-1,0 0 1,0 1-1,0-1 1,1 0 0,-1 0-1,0-1 1,1 1-1,-1 0 1,1 0-1,-1-1 1,1 1-1,-1-1 1,1 1-1,-1-1 1,1 1 0,3-1-1,-2 0 5,0 0 0,0 0 0,0-1 0,-1 1 0,1-1 0,0 0 0,0 1-1,0-1 1,0-1 0,-1 1 0,1 0 0,-1-1 0,1 1 0,-1-1 0,1 0 0,-1 0 0,0 0 0,0 0 0,0 0-1,0 0 1,0-1 0,2-2 0,2-6 76,-1 0 0,0 0 1,-1 0-1,4-17 0,-5 17 51,1 0 0,0 0 0,9-18 0,-11 28-130,-1-1 0,1 0 0,-1 1 0,1-1 1,0 1-1,0 0 0,0-1 0,0 1 0,0 0 0,0 0 0,0 0 1,0 1-1,0-1 0,0 0 0,1 1 0,-1-1 0,0 1 1,4 0-1,41 3-4781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37.2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40 8840,'0'0'14318,"71"-38"-12588,-30 37-609,6 1-961,3 0-513,1 3-2882,5 6-4164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37.8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193 1 20147,'0'0'267,"-9"3"48,4-2-243,1 1-1,-1 0 1,1 0 0,0 0 0,0 1-1,0 0 1,0-1 0,0 1-1,0 1 1,1-1 0,0 0 0,-1 1-1,1 0 1,1 0 0,-1 0-1,0 0 1,1 0 0,0 0 0,0 1-1,0-1 1,1 1 0,-3 9 0,-3 13 442,1 1 0,1 0 0,2 1 0,-1 29 0,9 115 1186,3-82-1701,-4-52 85,-3-32 144,-1-10 187,-3-12-340,0 1-1,-1-1 1,-1 1-1,0 0 1,-1 1-1,0-1 1,-1 1-1,-11-14 1,-25-56 1902,43 83-1974,0 0 1,0 0-1,0 0 0,0-1 0,0 1 1,0 0-1,0 0 0,0 0 0,0 0 1,0-1-1,0 1 0,0 0 1,0 0-1,0 0 0,0 0 0,0-1 1,0 1-1,0 0 0,0 0 0,0 0 1,0 0-1,0 0 0,1-1 0,-1 1 1,0 0-1,0 0 0,0 0 0,0 0 1,0 0-1,0 0 0,0-1 1,1 1-1,-1 0 0,0 0 0,0 0 1,0 0-1,0 0 0,0 0 0,1 0 1,-1 0-1,0 0 0,0 0 0,0 0 1,0 0-1,1 0 0,-1 0 0,0 0 1,0 0-1,0 0 0,0 0 1,1 0-1,-1 0 0,16 2-59,17 10-280,1 0-1011,0 0 1,47 8-1,-50-15-2130,1-1-1,61 0 1,-89-5 3493,-1 1 0,0-1 0,1 0-1,-1 0 1,0 0 0,0 0 0,0-1 0,0 1 0,0-1 0,0 0 0,0 0 0,-1 0 0,1 0 0,0 0 0,-1-1-1,0 1 1,1-1 0,-1 1 0,0-1 0,-1 0 0,1 0 0,0 0 0,1-5 0,-2 5 242,0 1 1,0-1-1,0 1 0,0-1 1,0 1-1,-1-1 1,1 0-1,-1 1 0,0-1 1,0 0-1,0 1 0,0-1 1,-1 0-1,1 1 1,0-1-1,-1 0 0,0 1 1,0-1-1,0 1 1,0-1-1,0 1 0,0 0 1,-1-1-1,1 1 0,-1 0 1,0 0-1,1 0 1,-1 0-1,0 0 0,-2-1 1,1 1-199,0 1 0,0-1 0,0 1 0,0 0 0,0 1 0,0-1 0,0 0 0,0 1 0,0-1 0,0 1 0,0 0 0,0 0 1,0 0-1,0 1 0,0-1 0,0 1 0,0 0 0,0 0 0,0 0 0,0 0 0,0 0 0,0 0 0,1 1 0,-1-1 0,0 1 0,1 0 0,0 0 0,-1 0 0,1 0 0,0 0 1,0 1-1,0-1 0,0 1 0,0-1 0,1 1 0,-1 0 0,1-1 0,0 1 0,0 0 0,0 0 0,0 0 0,0 0 0,0 0 0,1 0 0,0 0 0,0 0 0,-1 0 0,2 1 1,-1-1-1,0 0 0,1 0 0,-1 0 0,1 0 0,0 0 0,2 4 0,-2-5-41,1 0 1,0 0-1,-1-1 0,1 1 0,0-1 1,0 1-1,0-1 0,0 0 0,1 1 1,-1-1-1,0 0 0,0 0 1,1-1-1,-1 1 0,1 0 0,-1-1 1,0 0-1,1 1 0,-1-1 0,1 0 1,2 0-1,2 0-28,-1-1 0,0 1 0,1-1 0,-1 0 0,1 0 0,-1-1 0,8-2 0,-2-3-60,-1-1-1,0 0 1,0 0-1,0-1 1,-1-1-1,-1 0 1,1 0 0,-2-1-1,1 0 1,11-22-1,-16 28 76,-3 3-22,-7 14 278,3-4-195,1 0 0,-1-1 0,2 1 1,-1 0-1,1 0 0,0 0 0,0 0 0,1 1 0,1 12 1,0-19-207,-1 0 1,0 0-1,1 0 1,-1 0-1,1 1 1,0-1-1,-1 0 1,1 0-1,0 0 1,0 0-1,0-1 1,1 1-1,-1 0 1,0 0-1,1-1 0,-1 1 1,1-1-1,0 1 1,-1-1-1,1 1 1,0-1-1,0 0 1,0 0-1,0 0 1,0 0-1,0 0 1,0-1-1,0 1 1,0-1-1,0 1 1,1-1-1,-1 0 1,0 0-1,0 0 1,0 0-1,1 0 1,-1 0-1,0 0 1,4-2-1,-1 1-480,0-1 1,-1 0-1,1 0 0,-1 0 1,1-1-1,-1 0 0,0 0 0,0 0 1,0 0-1,0 0 0,-1-1 1,1 0-1,-1 1 0,3-6 0,2 0-1636,21-24-7819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38.2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60 1 15663,'0'0'4319,"-7"11"-2851,-1 0-1018,2 1 1,-1-1-1,2 1 1,-1 1-1,2-1 1,-1 0 0,2 1-1,0 0 1,-2 14-1,4-14-253,1 1 0,1 0 0,0-1 0,0 1 0,1-1-1,5 17 1,-6-27-195,-1 0 0,1-1 0,0 1-1,0 0 1,0-1 0,0 1 0,0-1-1,1 1 1,-1-1 0,1 0 0,0 0-1,-1 0 1,1 1 0,0-2 0,0 1-1,0 0 1,1 0 0,-1-1 0,0 1-1,1-1 1,-1 1 0,0-1 0,1 0 0,0 0-1,-1 0 1,1-1 0,0 1 0,-1-1-1,1 1 1,0-1 0,0 0 0,-1 0-1,1 0 1,0 0 0,0-1 0,-1 1-1,1-1 1,3 0 0,-2-2-2,1 1 1,0-1-1,-1 0 0,0 0 1,1 0-1,-1 0 0,-1-1 0,1 0 1,0 1-1,-1-2 0,0 1 1,0 0-1,0-1 0,3-5 1,3-8-51,0 0 0,9-27 1,-15 33-36,0 1 1,0-1-1,-1 0 1,-1 1-1,1-20 1,-2 30 78,0 1 1,0 0 0,0-1 0,1 1 0,-1 0 0,0-1 0,0 1-1,0-1 1,0 1 0,0 0 0,0-1 0,0 1 0,0-1-1,0 1 1,0 0 0,0-1 0,0 1 0,0-1 0,0 1 0,-1 0-1,1-1 1,0 1 0,0 0 0,0-1 0,0 1 0,-1 0-1,1-1 1,0 1 0,0 0 0,-1-1 0,1 1 0,0 0 0,-1 0-1,1-1 1,0 1 0,-1 0 0,1 0 0,0 0 0,-1-1-1,1 1 1,-1 0 0,1 0 0,0 0 0,-1 0 0,1 0 0,-1 0-1,1 0 1,0 0 0,-1 0 0,1 0 0,-1 0 0,1 0-1,0 0 1,-1 0 0,1 0 0,0 0 0,-1 1 0,1-1 0,-1 0-1,1 0 1,0 0 0,-1 1 0,1-1 0,0 0 0,-1 0-1,1 1 1,0-1 0,0 0 0,-1 1 0,-18 23 179,14-14-23,1 1 0,0 0 0,0 1 1,2-1-1,-1 1 0,1-1 0,1 1 0,0-1 1,1 1-1,0 0 0,1 0 0,0-1 0,4 18 1,-2-21-318,-1 0 0,1-1 1,0 1-1,1-1 1,0 0-1,0 0 0,0 0 1,10 11-1,-9-13-671,1 1 0,0-1 1,0 0-1,0-1 0,1 1 0,-1-1 0,1 0 0,0-1 1,0 0-1,8 3 0,13 1-7347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39.3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215 274 14414,'0'0'3934,"-7"-9"-1777,3 3-1765,-1 1 0,-1-1 0,1 1 0,-1 0 0,0 0 0,0 1 0,0 0 0,-1 0 0,-10-5 0,13 8-285,0-1 0,1 1-1,-1 0 1,0 0 0,0 0-1,0 0 1,0 1 0,0-1-1,0 1 1,0 0 0,0 1 0,0-1-1,0 0 1,0 1 0,0 0-1,0 0 1,0 0 0,0 1-1,1-1 1,-1 1 0,0 0-1,1 0 1,-5 4 0,4-4-75,1 1 1,-1 1 0,1-1-1,0 0 1,0 1 0,0-1-1,1 1 1,-1 0 0,1 0 0,0 0-1,0 0 1,0 0 0,1 1-1,-1-1 1,1 1 0,0-1-1,0 1 1,1-1 0,-1 1 0,1-1-1,0 1 1,0-1 0,2 7-1,-2-10-19,0 0 0,0 0 0,0 0 0,1 0 0,-1 1 0,1-1 0,-1 0 0,1 0-1,-1 0 1,1 0 0,0 0 0,-1 0 0,1 0 0,0-1 0,0 1 0,0 0 0,0 0 0,0-1 0,-1 1 0,1 0-1,0-1 1,1 1 0,-1-1 0,0 1 0,2 0 0,0-1 15,0 1 1,1-1-1,-1 0 0,0 0 1,1 0-1,-1 0 0,0 0 1,1-1-1,3-1 0,2 0 22,0-1 0,0-1 0,0 1 0,-1-2 0,14-8-1,45-43 50,-62 51-225,0 1 0,-1-1 0,0 0-1,0 0 1,0 0 0,-1-1 0,1 1 0,-1-1 0,-1 0 0,1 0 0,1-8 0,-27 41-584,20-19 763,0 0 0,1 0 0,0 0 1,0 1-1,1-1 0,0 1 0,1 14 0,0-20-6,0-1 0,0 0-1,0 0 1,0 0 0,1 0 0,-1 0-1,0 1 1,1-1 0,0 0-1,0 0 1,0 0 0,-1 0 0,2-1-1,-1 1 1,0 0 0,0 0-1,1 0 1,-1-1 0,1 1 0,-1-1-1,1 1 1,-1-1 0,1 0-1,0 0 1,0 1 0,0-1 0,0 0-1,0-1 1,0 1 0,0 0 0,0-1-1,0 1 1,0-1 0,4 1-1,3-1 46,0-1 0,0 0 0,-1-1 0,1 0-1,0 0 1,-1 0 0,1-1 0,-1-1 0,0 0-1,0 0 1,0 0 0,-1-1 0,14-10-1,-15 10-196,-1 1 0,1-1 0,-1 0 0,0 0-1,-1-1 1,1 1 0,-1-1 0,0 0 0,-1 0-1,1 0 1,-1-1 0,0 1 0,-1-1 0,0 0-1,0 0 1,0 0 0,1-14 0,-4 21 53,0 0 1,0 1 0,0-1-1,0 0 1,1 1 0,-1-1-1,0 1 1,0-1 0,0 1-1,1-1 1,-1 1 0,0-1-1,0 1 1,1 0 0,-1-1-1,1 1 1,-1 0 0,1 0-1,-1 0 1,0 0-1,-1 7 174,-1 0 0,2 0 0,-1 0 0,1 0 0,0 0-1,1 0 1,0 0 0,0 0 0,0 0 0,3 9-1,-2-15-96,-1-1-1,1 0 0,0 0 1,0 0-1,0 0 1,0 0-1,0 0 0,0 0 1,0 0-1,0-1 0,1 1 1,-1 0-1,0-1 0,0 1 1,1-1-1,-1 1 0,0-1 1,1 1-1,-1-1 0,0 0 1,1 0-1,-1 0 0,0 0 1,1 0-1,-1 0 1,1 0-1,-1 0 0,0 0 1,1-1-1,-1 1 0,0-1 1,1 1-1,0-1 0,5-1 23,-1 0 1,0 0-1,0 0 0,0-1 0,9-6 0,39-36-348,-51 42 82,1 0-1,-1 0 1,-1 0-1,1 0 1,0-1-1,-1 1 1,0-1-1,0 0 1,0 0-1,0 1 1,0-1-1,-1 0 1,0-1 0,1-4-1,-2 9-431,-7 23 347,7-21 348,-1 0 1,1-1 0,0 1 0,0-1-1,0 1 1,0 0 0,0-1 0,0 1-1,0-1 1,1 1 0,-1 0 0,1-1-1,-1 1 1,1-1 0,-1 1 0,1-1-1,0 0 1,0 1 0,0-1 0,0 0-1,0 1 1,0-1 0,0 0 0,0 0-1,0 0 1,1 0 0,-1 0 0,2 1 0,-1-2-12,1 1 1,0-1 0,-1 0 0,1 0 0,-1 0 0,1 0 0,-1-1-1,1 1 1,-1-1 0,1 1 0,-1-1 0,1 0 0,-1 0 0,0 0-1,1 0 1,-1 0 0,0-1 0,0 1 0,2-3 0,24-15-146,-1-1-1,31-32 1,-50 45 50,-1-1-1,0 0 0,0 0 0,0-1 1,-1 0-1,0 0 0,-1-1 1,0 0-1,-1 1 0,0-2 0,4-12 1,-8 22 37,0 1 0,0-1 0,1 0 0,-1 1 1,0-1-1,0 1 0,0-1 0,0 0 0,0 1 0,0-1 1,0 0-1,0 1 0,0-1 0,0 0 0,0 1 1,0-1-1,-1 0 0,1 1 0,0-1 0,0 0 1,-1 1-1,1-1 0,0 1 0,-1-2 0,-12 7 14,-12 24 392,16-12-124,1 1 0,1 0 0,1 0 0,0 1 0,2-1 0,0 1 0,1 1 0,0-1 0,2 0 0,0 0 0,2 1 1,5 37-1,-3-43-521,1 1 0,1 0 1,1-1-1,8 15 1,3 10-731,-17-39 998,0-1 1,0 1-1,0 0 0,0 0 1,0 0-1,-1 0 0,1 0 1,0 0-1,0 1 0,0-1 1,0 0-1,0 0 0,0 0 1,0 0-1,0 0 0,0 0 1,-1 0-1,1 0 0,0 0 1,0 0-1,0 0 0,0 0 1,0 0-1,0 0 0,0 0 1,0 0-1,0 0 0,0 0 1,0 1-1,0-1 0,0 0 1,0 0-1,-1 0 0,1 0 1,0 0-1,0 0 0,0 0 1,0 0-1,0 0 0,0 1 1,0-1-1,0 0 0,0 0 1,0 0-1,0 0 0,0 0 1,0 0-1,0 0 0,1 0 1,-1 0-1,0 1 0,0-1 1,0 0-1,0 0 0,0 0 1,0 0-1,0 0 0,0 0 1,0 0-1,0 0 0,0 0 1,0 0-1,-10-8 206,-12-14 118,12 9-139,0-1 0,1-1 0,-10-24 0,15 32-163,2 1 0,-1-1 0,1 0 0,0 0 0,0 0 0,1 0 0,0 0 0,0 0 0,1 0 0,0 0 0,1-8 0,0 14-48,0 0 0,1 0 0,-1 0 0,1 1 0,-1-1 1,1 0-1,0 0 0,-1 1 0,1-1 0,-1 1 0,1 0 0,0 0 0,-1-1 0,1 1 0,0 0 0,0 0 0,-1 0 0,1 1 0,0-1 0,-1 0 0,3 1 1,3 0-217,17 0-1300,-1 2 1,31 7 0,11 2-4464,-14-7-1921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0.0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86 16944,'0'0'1762,"-11"0"197,3 0-1532,1 1 0,-1 0 1,1 0-1,0 0 0,-1 1 0,1 1 1,0-1-1,-13 8 0,18-9-300,-1 0-1,1 1 1,-1-1 0,1 1-1,0-1 1,0 1 0,0 0-1,0 0 1,0 0 0,0 0-1,1 0 1,-1 1 0,1-1-1,-1 0 1,1 1 0,0-1-1,0 1 1,0-1 0,0 1-1,0 0 1,1-1 0,-1 1-1,1 0 1,0-1 0,0 1-1,0 0 1,0 0 0,0-1-1,0 1 1,1 0 0,-1 0-1,1-1 1,2 6 0,-2-7-103,0 0 1,0 1-1,1-1 0,-1 0 1,0 1-1,1-1 1,-1 0-1,1 0 1,-1 0-1,1 0 1,0 0-1,-1-1 1,1 1-1,0 0 0,-1-1 1,1 0-1,0 1 1,0-1-1,0 0 1,-1 0-1,1 0 1,0 0-1,0 0 1,0 0-1,2-1 0,3 1 29,0-1-1,0 0 1,-1 0-1,1-1 0,11-4 1,-7 0-105,0-1-1,0 0 1,0-1 0,-1 0 0,0-1 0,-1 0 0,13-15-1,-17 18-87,1-1-1,-1 1 0,-1-1 0,1 0 1,-1 0-1,-1-1 0,1 1 0,-1-1 0,0 0 1,-1 0-1,0 0 0,2-16 0,-4 24 132,0 0 0,0 0 0,0-1 0,0 1 0,0 0 0,0 0 0,0-1 0,0 1 0,0 0 0,-1 0 0,1-1 0,0 1 0,0 0-1,0 0 1,0 0 0,0-1 0,0 1 0,-1 0 0,1 0 0,0 0 0,0 0 0,0-1 0,-1 1 0,1 0 0,0 0 0,0 0 0,-1 0 0,1 0-1,0 0 1,0 0 0,0-1 0,-1 1 0,1 0 0,0 0 0,0 0 0,-1 0 0,1 0 0,0 0 0,0 0 0,-1 0 0,1 0 0,0 1 0,0-1-1,-1 0 1,1 0 0,0 0 0,0 0 0,-1 0 0,1 0 0,0 0 0,0 1 0,0-1 0,-1 0 0,1 0 0,0 1 0,-13 8 244,7-1-85,2 0-1,-1 0 1,1 1-1,0 0 0,1 0 1,0 0-1,1 0 1,-1 0-1,2 0 1,-1 1-1,1-1 1,1 1-1,0-1 1,0 1-1,2 10 1,-1-17-148,-1-1 0,1 1 0,0 0 1,0-1-1,0 1 0,1-1 0,-1 1 0,1-1 1,-1 1-1,1-1 0,0 0 0,0 0 0,0 0 1,0 0-1,0 0 0,0 0 0,0-1 0,1 1 1,-1-1-1,1 1 0,-1-1 0,1 0 0,-1 0 1,1 0-1,0-1 0,-1 1 0,1 0 0,0-1 1,4 0-1,0 1-99,-1 0-1,1-1 1,0 0 0,-1-1 0,1 1 0,-1-1 0,1 0 0,-1-1-1,1 0 1,-1 0 0,12-5 0,-7 0-42,-1 1 0,0-2-1,14-11 1,-22 16 109,1 1 0,0-1-1,-1 0 1,1 0-1,-1 0 1,0 0 0,0 0-1,0 0 1,-1 0 0,1-1-1,-1 1 1,1-1-1,-1 0 1,-1 1 0,1-1-1,0-3 1,-1 6 26,0 1 0,0 0 0,0-1 0,0 1 0,-1 0 1,1 0-1,0 0 0,0-1 0,0 1 0,-1 0 0,1 0 0,0 0 0,0-1 0,-1 1 0,1 0 1,0 0-1,-1 0 0,1 0 0,0 0 0,0 0 0,-1-1 0,1 1 0,0 0 0,-1 0 0,1 0 1,0 0-1,-1 0 0,1 0 0,0 0 0,0 0 0,-1 1 0,1-1 0,0 0 0,-1 0 0,1 0 1,0 0-1,0 0 0,-1 0 0,1 0 0,0 1 0,0-1 0,-1 0 0,1 0 0,0 1 0,-15 7 63,13-5-16,0 0 0,1 0 0,-1 0 0,0 0 0,1 0 0,-1 0 0,1 0 0,0 1 0,0-1 1,1 0-1,-1 1 0,1-1 0,-1 1 0,1-1 0,0 1 0,0-1 0,1 1 0,-1-1 0,1 0 1,-1 1-1,1-1 0,0 0 0,1 1 0,-1-1 0,0 0 0,1 0 0,0 0 0,0 0 0,0 0 0,0 0 1,0-1-1,0 1 0,1-1 0,-1 1 0,1-1 0,0 0 0,0 0 0,0 0 0,0-1 0,4 3 1,1-2-86,0 1 1,1-2 0,-1 1 0,1-1-1,-1-1 1,1 1 0,-1-2 0,1 1 0,-1-1-1,1 0 1,-1-1 0,1 0 0,15-6 0,-19 7 18,0-1 1,0-1-1,0 1 1,0-1-1,0 0 1,-1 0-1,1 0 1,-1-1-1,0 1 1,0-1-1,0 0 1,-1 0-1,1-1 1,-1 1-1,0-1 1,0 1-1,0-1 1,-1 0-1,0 0 1,0 0-1,0-1 1,2-8-1,-4 13 19,0 0 0,0 0 0,0 0 1,0 1-1,0-1 0,0 0 0,-1 0 0,1 1 0,0-1 0,0 0 0,0 0 0,-1 1 1,1-1-1,0 0 0,-1 0 0,1 1 0,-1-1 0,1 1 0,-1-1 0,1 0 0,-1 1 0,1-1 1,-1 1-1,0-1 0,1 1 0,-1-1 0,0 1 0,1 0 0,-1-1 0,0 1 0,0 0 0,1 0 1,-1-1-1,0 1 0,0 0 0,1 0 0,-1 0 0,0 0 0,0 0 0,0 0 0,1 0 1,-1 0-1,0 0 0,0 0 0,1 1 0,-1-1 0,0 0 0,-1 1 0,0-1 45,-1 1 0,1-1 0,-1 1 0,1 0 0,0 0 0,-1 0 0,1 0 0,0 0 0,0 1 0,0-1 0,0 0 0,0 1 0,0 0 0,0-1 0,-2 5 0,3-4 8,-1 1 1,1 0 0,0 0 0,1 0 0,-1 0 0,0 0 0,1 0 0,0 0-1,-1 0 1,1 0 0,1 0 0,-1 0 0,0 0 0,1 0 0,-1-1 0,1 1-1,0 0 1,0 0 0,0 0 0,0 0 0,1-1 0,-1 1 0,1 0 0,-1-1-1,1 0 1,0 1 0,0-1 0,0 0 0,5 4 0,-4-4-176,0 1 0,1-1-1,-1 0 1,1 0 0,0 0 0,-1 0 0,1-1 0,0 1 0,7 0 0,-7-1-259,0 0 0,-1-1 0,1 0 0,-1 0 1,1 0-1,0-1 0,-1 1 0,1-1 0,-1 1 0,1-1 1,6-3-1,7-11-4041,-6-6-1894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0.3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19635,'0'0'9224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0.8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9 17168,'0'0'2413,"-1"11"-1265,-1 9-598,-5 116 2968,7-124-3214,0 1 1,1-1 0,1 0 0,0 0 0,0 0 0,1 0 0,1 0-1,0-1 1,7 14 0,-10-22-271,1 0-1,0-1 1,0 1 0,0-1-1,0 1 1,0-1 0,0 0 0,1 0-1,-1 1 1,1-2 0,0 1-1,-1 0 1,1-1 0,0 1-1,0-1 1,0 0 0,0 0 0,0 0-1,0 0 1,0 0 0,1-1-1,-1 1 1,0-1 0,0 0-1,0 0 1,1 0 0,-1-1-1,0 1 1,0-1 0,0 1 0,5-3-1,0 0-4,-1 0 0,0-1 0,0 0 0,0 0 0,0 0 0,0-1 0,-1 0 0,0-1 0,0 1 0,0-1-1,6-9 1,3-9-127,-1 0 0,-2-1 0,0-1 0,-1 0 0,-2-1 0,-1 0 0,0-1 0,3-34 0,-9 51-205,-13 65 746,3-1 0,2 2 1,1 92-1,5-145-428,0 1 0,1 0 0,-1 0 1,0-1-1,1 1 0,0 0 1,0-1-1,0 1 0,0-1 0,0 1 1,0-1-1,1 0 0,-1 1 1,1-1-1,-1 0 0,1 0 0,0 0 1,0 0-1,0 0 0,0 0 1,0-1-1,1 1 0,-1-1 0,0 1 1,1-1-1,-1 0 0,1 0 1,-1 0-1,1 0 0,0-1 0,-1 1 1,1-1-1,0 1 0,0-1 1,-1 0-1,1 0 0,0 0 0,-1 0 1,4-1-1,2 0-231,-1 0 1,0 0-1,0-1 0,1 0 1,-1 0-1,0-1 1,0 0-1,-1 0 0,1-1 1,-1 1-1,0-1 0,1-1 1,7-7-1,-8 5-910,-1 1 1,0-2-1,0 1 0,-1 0 0,0-1 1,0 0-1,3-13 0,6-26-7805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59 108 17360,'0'0'1073,"-8"13"-816,0 0-173,1 0 0,1 0 0,0 0 1,1 1-1,0 0 0,1 0 0,1 0 1,-2 21-1,4-20 123,0 0 1,1 0 0,1 0-1,5 26 1,-5-38-145,0 0 1,0 1-1,0-1 1,0 0-1,0 0 1,1 0-1,0-1 0,-1 1 1,1 0-1,0-1 1,0 1-1,4 3 0,-4-5-22,0 0 0,0 0-1,-1 0 1,1 0 0,0 0-1,0 0 1,0-1 0,0 1-1,0-1 1,0 0-1,0 1 1,0-1 0,1 0-1,-1 0 1,0 0 0,0-1-1,0 1 1,0 0-1,0-1 1,0 1 0,0-1-1,2-1 1,4-1 228,0-1 1,0-1-1,0 0 1,-1 0-1,0 0 0,0-1 1,0 0-1,11-13 0,46-62 341,-51 63-548,-7 10-22,61-91 979,-61 90-812,-2 0-1,1 0 0,-1 0 1,0-1-1,-1 1 1,0-1-1,-1 0 0,0 0 1,1-14-1,-3 24-210,1 0-1,-1 0 1,0-1-1,0 1 1,0 0-1,0 0 1,0 0-1,0 0 1,0-1-1,0 1 1,0 0 0,0 0-1,0 0 1,0-1-1,0 1 1,0 0-1,0 0 1,0 0-1,-1 0 1,1-1-1,0 1 1,0 0-1,0 0 1,0 0-1,0 0 1,0-1-1,0 1 1,0 0-1,-1 0 1,1 0-1,0 0 1,0 0-1,0 0 1,0-1 0,-1 1-1,1 0 1,0 0-1,0 0 1,0 0-1,0 0 1,-1 0-1,1 0 1,0 0-1,0 0 1,0 0-1,-1 0 1,-8 7-290,-8 15-200,6 1 430,0 0 0,1 1 0,-9 39 0,15-49 58,1 0 0,1 0 0,0 1 0,1-1 0,1 0 0,0 1 0,1-1 0,2 15 0,-3-27 16,1 1 0,-1-1 1,1 1-1,-1-1 0,1 0 0,0 1 0,0-1 0,0 0 0,0 0 0,1 0 0,-1 1 0,0-1 0,1-1 0,0 1 0,-1 0 0,1 0 0,0-1 0,0 1 0,0 0 0,0-1 0,0 0 1,0 0-1,0 1 0,1-1 0,-1-1 0,0 1 0,1 0 0,-1 0 0,0-1 0,1 0 0,-1 1 0,1-1 0,-1 0 0,1 0 0,-1 0 0,1 0 0,-1-1 0,1 1 0,-1-1 0,3-1 1,3 0 130,0-1 1,0 0-1,0 0 1,-1-1 0,0 0-1,0 0 1,0 0-1,0-1 1,0-1 0,9-9-1,2-6 91,-1-1 0,-1 0 0,-1-2 0,18-36-1,-26 43-71,0 1-1,0-1 1,-2 0-1,0-1 0,-1 1 1,-1-1-1,2-34 1,-5 52-173,0-1 1,0 1-1,0 0 1,1 0-1,-1-1 1,0 1-1,0 0 1,0 0-1,0-1 1,0 1-1,0 0 1,0 0-1,0-1 1,0 1-1,0 0 1,0 0-1,0-1 1,0 1-1,0 0 1,0 0-1,0-1 1,0 1-1,0 0 1,0 0-1,-1-1 1,1 1-1,0 0 1,0 0-1,0-1 1,0 1-1,0 0 1,-1 0-1,1 0 1,0 0-1,0-1 1,0 1-1,-1 0 1,1 0-1,0 0 1,0 0-1,-1 0 1,1-1-1,0 1 1,0 0-1,-1 0 1,1 0-1,0 0 1,0 0-1,-1 0 1,1 0-1,0 0 1,0 0-1,-1 0 1,1 0-1,0 0 1,-1 0-1,-14 17-309,-12 28 230,20-33 80,1 1-1,0 0 1,1 0-1,1 1 1,0-1-1,0 1 1,2 0-1,-3 25 1,5-38 13,0 0 0,1-1 0,-1 1 0,0-1 0,0 1 0,0-1 0,1 1 0,-1-1 0,0 1 0,0-1 0,1 1 0,-1-1 0,0 1 0,1-1 0,-1 0 0,1 1 0,-1-1 0,1 1 0,-1-1 0,1 0 0,-1 1 0,1-1 0,-1 0 0,1 0 0,-1 0 0,1 1 0,-1-1 0,1 0 0,-1 0 0,1 0 0,-1 0 0,1 0 0,0 0 0,-1 0 0,1 0 0,-1 0 0,1 0 0,-1 0 0,1 0 0,0 0 0,-1-1 0,1 1 0,-1 0 0,1 0-1,0-1 1,27-13 365,-18 1-510,0 0 0,-1 0 0,-1-1 0,0 0-1,8-21 1,-25 78-139,7-35 269,-1 0 0,2 0 0,-1 0-1,1 1 1,0-1 0,1 1 0,0-1-1,2 14 1,-2-21 18,1 0 0,0 0-1,0 0 1,0-1 0,-1 1 0,1 0-1,0 0 1,0-1 0,0 1 0,0-1-1,0 1 1,0-1 0,0 1 0,1-1-1,-1 0 1,0 1 0,0-1 0,0 0-1,0 0 1,0 0 0,1 0 0,-1 0-1,0 0 1,0 0 0,0 0-1,0 0 1,0-1 0,0 1 0,1 0-1,-1-1 1,0 1 0,1-2 0,36-12 251,10-13-96,-39 20-196,1 1 0,0 0-1,1 0 1,-1 1 0,1 0 0,0 1-1,0 1 1,1-1 0,-1 2 0,23-3-1,-33 5 24,0 0-1,0 0 0,0 0 0,0 1 1,0-1-1,0 0 0,0 1 1,0-1-1,0 0 0,0 1 0,-1 0 1,1-1-1,0 1 0,0-1 0,0 1 1,-1 0-1,1-1 0,0 1 1,-1 0-1,1 0 0,0 0 0,-1 0 1,1 0-1,-1-1 0,1 1 0,-1 0 1,1 2-1,5 33-39,-2-11 195,-4-25-133,0 1 0,0-1 0,0 0 1,0 1-1,1-1 0,-1 1 0,0-1 0,0 0 1,0 1-1,1-1 0,-1 0 0,0 0 0,0 1 1,1-1-1,-1 0 0,0 1 0,1-1 1,-1 0-1,0 0 0,1 0 0,-1 1 0,0-1 1,1 0-1,-1 0 0,0 0 0,1 0 0,-1 0 1,1 0-1,-1 0 0,0 0 0,1 0 1,-1 0-1,0 0 0,1 0 0,-1 0 0,1 0 1,-1 0-1,0 0 0,1 0 0,-1 0 0,1 0 1,-1 0-1,0-1 0,1 1 0,-1 0 1,0 0-1,1-1 0,-1 1 0,0 0 0,0 0 1,1-1-1,-1 1 0,0 0 0,0-1 0,1 1 1,-1 0-1,0-1 0,0 1 0,0 0 1,0-1-1,0 1 0,1 0 0,-1-1 0,13-23 1250,-1-27-451,-8 34-1280,0 0 0,1 0 1,10-23-1,9 3-15697,-19 19 3182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1.2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19058,'0'10'678,"12"205"6774,0 21-5839,-12-236-1617,0 1 0,0-1 1,0 1-1,0-1 0,0 1 1,0-1-1,0 1 0,0 0 1,0-1-1,0 1 0,0-1 1,0 1-1,0-1 0,0 1 1,0-1-1,1 1 0,-1-1 1,0 1-1,0-1 0,1 1 1,-1-1-1,0 1 0,1-1 1,-1 0-1,0 1 0,1-1 1,-1 0-1,1 1 0,-1-1 1,1 0-1,-1 1 0,1-1 1,-1 0-1,1 0 0,-1 1 1,1-1-1,-1 0 0,1 0 1,-1 0-1,1 0 0,-1 0 1,1 0-1,-1 0 0,1 0 1,-1 0-1,1 0 0,0 0 1,-1 0-1,1 0 0,-1 0 1,1-1-1,-1 1 0,1 0 1,-1 0-1,1-1 0,-1 1 1,1 0-1,-1-1 0,0 1 1,1 0-1,-1-1 0,1 1 1,-1 0-1,0-1 0,1 1 1,-1-1-1,0 0 0,30-29-579,-4-9-145,-2-2 0,-1-1 0,-3-1 1,-1 0-1,19-71 0,-30 93-5254,-22 50 70,0-4 1081,-1 1-2045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1.5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0 233 10698,'0'0'13570,"11"-8"-12422,11-9-868,0 0 69,39-24 0,-55 37-345,1 0 1,-1 1-1,1 0 1,0 1-1,0-1 1,-1 1-1,2 1 0,-1-1 1,0 1-1,0 0 1,0 1-1,9 0 1,-14 1-18,0-1 0,0 1 1,0-1-1,0 1 1,0 0-1,0 0 0,0 0 1,0 0-1,-1 0 1,1 0-1,0 1 0,-1-1 1,1 0-1,-1 1 0,0 0 1,1-1-1,-1 1 1,0 0-1,0-1 0,0 1 1,0 0-1,0 0 1,0 0-1,-1 0 0,1 2 1,2 4 103,-2 0 0,1 1 0,-1-1 1,0 16-1,-1-23 144,0-32 1222,-1 9-1378,-2 0 1,0 0-1,-1 1 0,-1-1 1,-1 1-1,-16-36 0,24 60-110,0 0 0,1 0-1,-1 0 1,1-1 0,-1 1-1,1 0 1,0-1 0,0 0-1,0 0 1,0 0 0,1 0 0,5 2-1,3 2-115,1-1 0,0-1 0,19 4 0,48 3-2952,-8-10-4839,-38-4 1713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1.9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157 2 7335,'0'0'8248,"-12"-1"-4527,8 1-3484,-1 0 1,1-1 0,0 1 0,0 0 0,-1 1 0,1-1 0,0 1 0,0 0 0,-1 0-1,1 0 1,0 1 0,0 0 0,0-1 0,1 1 0,-1 1 0,0-1 0,1 0-1,-1 1 1,1 0 0,0 0 0,0 0 0,0 0 0,0 0 0,-2 5 0,-3 4 354,0 2 0,2-1 0,0 1 1,-5 15-1,9-24-481,0 1 0,1 0 0,-1 0 0,1 0 0,1 0 0,-1 0 0,1 0 0,0 0 0,0 0 0,1 0 0,0 0 0,3 11 0,-3-15-102,0-1 0,0 1 0,0-1 0,1 1 0,-1-1 0,1 1 0,-1-1 0,1 0 0,-1 0 0,1 0 0,0 0 0,0 0 0,0 0 0,-1 0 0,1 0 0,0-1 0,0 1 0,0-1 0,0 1 0,0-1 1,0 0-1,0 0 0,0 0 0,0 0 0,4-1 0,0 1-11,0-1 1,0 1 0,-1-1-1,1-1 1,0 1 0,0-1-1,9-4 1,-3-2-59,-1 0-1,0 0 1,0-1-1,-1-1 1,-1 1 0,1-2-1,-1 1 1,-1-1-1,0 0 1,-1-1 0,0 0-1,-1 0 1,0-1-1,-1 0 1,6-19 0,-12 24 1236,-7 13-878,-6 15-230,6-4 11,2 1-1,0 0 1,-6 24-1,11-34-91,-1-1-1,1 1 1,0-1-1,1 1 1,0 0 0,0-1-1,0 1 1,1-1-1,0 1 1,0-1-1,0 1 1,4 9-1,13 4-4982,-9-17-1480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2.3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7719,'0'0'15567,"1"70"-13869,-1-37-1,6 1-544,0-1-448,-1-6-481,1 0-128,1-8-32,-1-3-544,-2-5-1122,-2-6-704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2.6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22069,'0'0'2077,"0"10"-1490,0 10-368,1-1 0,1 0 1,5 23-1,-5-34-1121,0 1 1,1-1-1,0 1 0,1-1 1,0 0-1,7 11 0,-9-16 19,-1 0 0,1 0 0,0-1-1,0 1 1,1 0 0,-1-1 0,0 0 0,1 1-1,0-1 1,-1 0 0,1 0 0,0 0 0,3 1-1,14-4 983,6-10 6866,-25 10-6661,0 1-1,0-1 1,0 1-1,1-1 1,-1 1-1,0-1 1,0 1-1,1 0 1,-1 0-1,0-1 1,1 1 0,-1 0-1,0 0 1,1 0-1,-1 0 1,0 1-1,1-1 1,-1 0-1,0 1 1,2 0-1,-1 0-92,0 0-1,0 0 0,-1 0 0,1 1 1,-1-1-1,1 1 0,-1-1 1,0 1-1,1 0 0,-1-1 0,0 1 1,1 2-1,3 8 116,-1 0-1,0 0 1,4 23-1,-3-12 1202,-5-21-1482,0 0-1,1 1 1,-1-1 0,1 0 0,0 0 0,0 1-1,0-1 1,0 0 0,0 0 0,0 0 0,0 0-1,1 0 1,-1 0 0,1-1 0,-1 1 0,1 0-1,0-1 1,-1 1 0,1-1 0,0 0-1,0 1 1,0-1 0,0 0 0,1 0 0,-1 0-1,0-1 1,0 1 0,0 0 0,1-1 0,-1 0-1,0 1 1,1-1 0,-1 0 0,0 0 0,1 0-1,-1 0 1,0-1 0,4 0 0,8-4-404,-2 0 0,1-1 0,0-1 0,-1 0 0,18-13 0,19-10-579,-48 29 958,0 1-1,-1 0 1,1 0 0,-1-1 0,1 1 0,0 0 0,-1 0 0,1 0 0,0 0 0,-1 0 0,1 0 0,0 0 0,-1 0 0,1 0 0,0 0 0,-1 0-1,1 0 1,-1 0 0,1 1 0,0-1 0,-1 0 0,1 0 0,-1 1 0,1-1 0,-1 0 0,1 1 0,-1-1 0,2 1 0,6 21 572,-8 41 310,-1-44-759,0-17-136,1 0 0,0 1 1,0-1-1,0 0 0,0 0 0,1 0 0,-1 0 1,0 0-1,1-1 0,0 1 0,-1 0 0,1 0 1,0 0-1,0 0 0,0 0 0,0-1 0,0 1 0,0 0 1,3 2-1,-3-4-56,-1 0-1,1 0 1,-1 1 0,1-1 0,-1 0 0,1 0-1,-1 0 1,1 0 0,0 0 0,-1 0 0,1 0-1,-1 0 1,1 0 0,-1 0 0,1-1 0,0 1-1,-1 0 1,1 0 0,-1 0 0,1-1-1,-1 1 1,1 0 0,-1-1 0,1 0 0,17-22-3114,-4-5-2282,-4-7-3818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3.0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1 17745,'0'0'3139,"-11"54"512,11-27-288,0-6-1761,1-4-1186,12-4-320,-1-4-768,-3-5-2563,-3-4-3235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3.6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4324,'0'0'-4100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45:44.8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75 1183 9129,'-8'10'608,"-59"66"2339,130-137 1196,243-326-1294,-45 56-2725,-115 145-62,63-74-33,-204 254-32,-1 1-9,0 0 1,1 0-1,0 0 0,0 1 0,0 0 0,6-4 0,-11 8 7,0-1 0,0 1 0,0 0 0,0 0 0,0 0 0,1 0 0,-1 0 0,0 0 0,0 0 0,0 0 0,0 0 0,0 0 0,0 0 0,0 0 0,0 0 0,1 0 0,-1 0 0,0 0 0,0 0 0,0 0 0,0 0 0,0 0 0,0 0 0,0 0 0,1 0 0,-1 0 0,0 0 0,0 0 0,0 0 0,0 0-1,0 0 1,0 0 0,0 0 0,0 0 0,1 0 0,-1 0 0,0 0 0,0 0 0,0 0 0,0 1 0,0-1 0,0 0 0,0 0 0,0 0 0,0 0 0,0 0 0,0 0 0,0 0 0,0 0 0,0 1 0,0-1 0,0 0 0,1 0 0,-1 0 0,0 0 0,0 0 0,0 0 0,0 0 0,0 0 0,-1 1 0,1-1 0,-2 12-72,-9 12 97,-176 266 145,70-115-148,75-109-45,-134 215 820,124-188-915,-45 108-1,137-288-529,4 1-1,86-126 1,-74 132 1185,4 2 1,124-123-1,-173 191-457,-5 3-35,1 1 1,-1 0 0,2 0-1,9-6 1,-17 12-49,1 0 1,-1 0-1,0 0 1,0 0-1,0 0 0,0 0 1,1-1-1,-1 1 1,0 0-1,0 0 0,0 0 1,1 0-1,-1 0 1,0 0-1,0 0 0,0 0 1,1 0-1,-1 0 1,0 0-1,0 0 0,0 0 1,1 0-1,-1 0 1,0 0-1,0 0 0,0 0 1,1 0-1,-1 1 0,0-1 1,0 0-1,0 0 1,1 0-1,-1 0 0,0 0 1,0 0-1,0 1 1,0-1-1,0 0 0,0 0 1,1 0-1,-1 0 1,0 1-1,0-1 0,0 0 1,0 0-1,0 0 1,0 1-1,0-1 0,0 0 1,0 0-1,0 0 1,0 1-1,0-1 0,0 0 1,0 0-1,0 0 1,0 1-1,0-1 0,0 0 1,0 0-1,0 1 1,-4 16-403,-10 12 354,0 0 1,-36 50-1,13-21-60,-38 57-232,-176 209 0,173-240 1892,-103 86 0,132-133-1074,59-70-513,29-39-308,69-94 0,-38 63 209,32-57 167,272-387 36,-333 498 14,-46 65-764,-50 82 660,-99 133 0,-90 80 152,32-42 303,204-259-390,0 0-8,0 1 0,1-1 0,0 1 0,-5 14 0,12-15-94,13-19-55,34-38 3,-3-2 0,51-75 0,-50 64 35,103-130-128,241-328 133,-378 503 84,-4 5-1,0 0 0,-1 0 1,0 0-1,7-18 0,-12 28-5,-1 0-1,0 0 1,0-1-1,0 1 1,1 0-1,-1 0 0,0 0 1,0-1-1,0 1 1,0 0-1,0 0 1,1-1-1,-1 1 1,0 0-1,0 0 0,0-1 1,0 1-1,0 0 1,0-1-1,0 1 1,0 0-1,0 0 1,0-1-1,0 1 0,0 0 1,0 0-1,0-1 1,0 1-1,0 0 1,0 0-1,-1-1 1,1 1-1,0 0 0,0 0 1,0-1-1,0 1 1,0 0-1,-1 0 1,1 0-1,0-1 1,0 1-1,0 0 0,-1 0 1,-11 8-92,-15 22-75,-272 412 56,39-51 185,253-382-77,1 0-1,-1-1 1,1 1-1,0 1 0,-8 19 1,32-43-649,40-49 413,-2-3-1,76-119 0,-85 116 249,25-36 24,186-251 724,-239 332-650,-42 39 64,-57 79-116,-106 163-1,102-135-40,-161 211-1689,71-121-4204,73-98-121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127 116 12876,'-9'9'2178,"-8"7"-1829,-1-1 2337,-30 36-1,44-46-2407,1-1 1,-1 1-1,1 0 0,0 0 0,0 0 0,1 0 0,-1 0 0,1 1 0,0-1 1,1 1-1,-1 0 0,1-1 0,0 1 0,0 7 0,2-11-405,-1 0-1,1 0 1,-1 0-1,1 0 1,0 0-1,0 0 1,0 0-1,0 0 1,0-1-1,0 1 1,1 0-1,-1-1 0,1 1 1,-1-1-1,1 0 1,-1 1-1,1-1 1,2 2-1,41 20-3149,-27-14 2112,-5-2 850,14 6-2618,-2 1 0,48 36 1,-65-44 2510,-1 1 0,0 0 0,-1 0 0,0 0 0,8 13 0,-11-15 783,0 1-1,0-1 1,-1 1-1,1 0 1,-1 0-1,-1 0 1,1 0-1,-1 1 1,0 8-1,-1-9 342,-1 0-1,0 0 0,-1-1 1,1 1-1,-1 0 0,0 0 0,-1-1 1,0 1-1,1-1 0,-2 0 0,1 0 1,0 0-1,-1 0 0,0 0 0,0-1 1,-1 0-1,1 0 0,-7 4 0,-3 4 867,-1-1-1,-1 0 1,1-2-1,-33 16 1,44-23-1459,-1-1 0,1 1 0,0-1-1,-1 0 1,1 1 0,-1-2 0,1 1 0,-1-1 0,0 1 0,1-1 0,-1-1 0,-5 0 0,8 1-122,0-1 0,0 0 0,0 0 0,0 0 0,0 0 0,0-1 0,0 1 0,1 0 0,-1-1 0,0 1 0,1-1 0,-1 0 0,1 1 0,0-1 0,0 0 0,-1 0 0,1 0 0,0 0 0,1 0 0,-1 0 0,0 0 0,0 0 0,1 0 0,-1 0 0,1-1 0,0 1 0,0-3 0,-1-8-369,0-1 0,2 1 0,0-1 0,0 1 0,1 0 0,1-1 1,0 1-1,1 0 0,0 0 0,1 1 0,0-1 0,1 1 0,1 0 1,-1 1-1,2 0 0,0 0 0,14-15 0,16-15 541,3 2 0,87-66 0,-56 49-243,-33 25 159,-23 20-20,0-1 1,-1-1-1,0 0 0,-1-1 1,-1-1-1,0 0 0,14-22 1,-26 35-39,0 0 0,0 1 0,0-1 0,0 0 0,0 1 0,-1-1 0,1 0 0,-1 0 0,1 0 0,-1 0 0,0 0 0,1 1 0,-1-1 0,0 0 0,0 0 0,-1 0 0,1 0 1,0 0-1,-2-3 0,2 4-14,-1 0 1,0 0 0,0 0-1,0 0 1,0 1 0,0-1 0,0 0-1,0 0 1,0 1 0,0-1-1,0 1 1,0-1 0,-1 1-1,1-1 1,0 1 0,0 0 0,0 0-1,-1-1 1,1 1 0,0 0-1,-3 0 1,-2 1-11,0-1-1,0 1 1,0 0 0,0 1-1,0-1 1,1 1 0,-1 0-1,0 0 1,1 1 0,-10 6-1,2 0 73,1 2 0,0 0 0,1 0-1,0 2 1,1-1 0,0 1 0,-9 16 0,14-21-4,0 1 0,1 0 0,0-1 0,1 2-1,0-1 1,0 0 0,1 1 0,0-1 0,1 1 0,0-1 0,1 1 0,0 0 0,1 11 0,-1-18-75,1-1 0,-1 1 0,1-1 0,0 1 0,0-1-1,0 1 1,0-1 0,1 0 0,-1 0 0,1 1 0,-1-1 0,1 0 0,0 0 0,-1-1-1,1 1 1,0 0 0,0-1 0,1 1 0,-1-1 0,0 1 0,0-1 0,1 0 0,-1 0-1,1 0 1,-1 0 0,1-1 0,-1 1 0,1-1 0,-1 1 0,1-1 0,-1 0 0,1 0-1,0 0 1,-1 0 0,1-1 0,3 0 0,4 0-241,0-1 1,0 0-1,-1 0 1,1-1-1,-1-1 1,0 1-1,0-1 0,13-8 1,1-5-1597,0-1 0,-1-1 0,0-1 0,-2 0 0,-1-2 0,18-24 1,17-32-4909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18834,'0'0'6374,"71"46"-21396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117 179 17104,'0'0'3993,"-10"3"-2744,3-1-1082,-1 0-1,1 0 0,0 1 0,0 1 0,1-1 0,-1 1 1,1 0-1,-8 6 0,11-7-21,-1 0 0,1 1 0,0-1 0,1 0 0,-1 1 0,0 0-1,1-1 1,0 1 0,0 0 0,0 0 0,0 0 0,1 1 0,0-1 0,-1 0 0,2 1 0,-1-1 0,0 0 0,1 7 0,0-11-145,0 1 1,0-1 0,0 1-1,0-1 1,0 1 0,0-1-1,1 1 1,-1-1 0,0 1-1,0-1 1,0 0 0,1 1-1,-1-1 1,0 1 0,1-1-1,-1 0 1,0 1 0,1-1-1,-1 0 1,1 1 0,-1-1-1,0 0 1,1 1 0,-1-1-1,1 0 1,-1 0 0,1 0-1,-1 0 1,1 1 0,-1-1-1,1 0 1,-1 0 0,1 0-1,25-1 179,23-15 479,-29 2-542,-1 0-1,0-1 0,0-1 0,-2-1 0,0 0 1,-1-2-1,-1 1 0,-1-2 0,0 0 1,-1-1-1,17-39 0,-22 33 52,-7 16-155,-6 12-325,-7 13 278,1 1 0,1 0 0,0 0 0,2 1-1,-1 0 1,2 0 0,0 1 0,1 0-1,1 1 1,0-1 0,1 1 0,2 0-1,-1 0 1,1 34 0,3-48-190,-1 1 0,1-1 0,0 0 1,0 1-1,1-1 0,-1 0 0,1 0 0,0 0 0,0 0 0,0 0 0,0 0 1,4 3-1,-3-3-567,0-1 0,0 0 1,0 0-1,1 0 0,-1-1 1,1 1-1,6 3 0,19 3-8102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14318,'0'0'10682,"8"4"-9422,-3-2-1120,1-1 0,-1 1 0,1-1 1,-1 0-1,1 0 0,0-1 0,-1 1 1,1-1-1,0-1 0,-1 1 0,1-1 1,0 0-1,-1 0 0,1-1 0,-1 1 1,0-1-1,1 0 0,-1-1 0,0 1 1,0-1-1,7-5 0,8-5 98,0 0 0,0-1 1,25-25-1,-38 33-178,-1-1 0,0 1 0,0-1 0,-1 0 1,0-1-1,0 1 0,0-1 0,-1 0 0,0 0 1,-1-1-1,0 1 0,3-13 0,-6 20-66,1 0-1,-1 1 1,0-1-1,0 1 1,0-1-1,0 1 1,0-1-1,0 0 1,0 1-1,0-1 1,0 1-1,0-1 1,0 1 0,-1-1-1,1 1 1,0-1-1,0 0 1,-1 1-1,1-1 1,0 1-1,0-1 1,-1 1-1,1 0 1,0-1-1,-1 1 1,1-1-1,-1 1 1,1 0-1,-1-1 1,1 1 0,-2-1-1,-19 2-309,-21 20-319,24-8 530,2 1-1,0 1 1,0 0 0,-15 21 0,24-26 98,0 0-1,0 0 1,1 0 0,0 1 0,0 0 0,1 0-1,1 1 1,0-1 0,-2 13 0,5-22-64,1 0 1,0 0-1,0 0 1,0 0-1,0 0 1,0 0-1,0-1 1,0 1-1,0 0 1,1 0-1,-1 0 1,1 0-1,-1-1 1,1 1-1,0 0 1,0 0-1,0-1 1,0 1-1,0-1 1,0 1-1,0-1 1,0 1-1,1-1 1,-1 0-1,1 1 1,-1-1-1,1 0 1,-1 0-1,1 0 1,-1 0-1,1 0 1,0-1-1,0 1 1,-1 0-1,1-1 1,0 1-1,0-1 1,0 0-1,0 0 1,0 0-1,0 0 0,-1 0 1,1 0-1,3-1 1,5 1-594,0-1 0,-1 0 1,1 0-1,0-2 0,-1 1 1,1-1-1,13-6 0,-2-2-1156,-1-1-1,0-1 1,-1-1-1,0-1 1,-1 0-1,24-28 1,0-10 2372,-10-3 5100,-31 54-5011,0-1 0,1 0 0,-1 0 0,0 0 0,-1 0 0,1 0 0,0 0 0,-1 0 1,0 0-1,1 0 0,-1-3 0,-10-4 3424,-13 13-3513,21-3-548,0 1 0,0-1 0,1 1 0,-1-1 0,0 1 0,0 0 0,0-1 0,1 1 1,-1 0-1,0 0 0,1 0 0,-1 1 0,1-1 0,-1 0 0,1 0 0,0 1 0,-1-1 0,1 1 0,0-1 0,0 1 0,0 0 1,0-1-1,0 1 0,1 0 0,-1 0 0,0 0 0,1 0 0,-1-1 0,1 1 0,0 0 0,0 3 0,0-2-65,1 0 0,1 0 0,-1 0-1,0 0 1,1 0 0,-1 0 0,1 0-1,0-1 1,0 1 0,0-1 0,0 1 0,0-1-1,1 0 1,-1 0 0,1 0 0,0 0-1,4 3 1,60 28-743,-49-25 698,-1 0 0,-1 1 0,22 15 0,-37-23 131,0 0 0,0-1-1,0 1 1,0 0 0,0 0-1,0 0 1,0 0-1,0 0 1,-1 0 0,1 0-1,0 0 1,-1 0 0,1 0-1,-1 1 1,1-1-1,-1 0 1,1 0 0,-1 1-1,0-1 1,0 0 0,0 0-1,0 1 1,0-1-1,0 0 1,0 1 0,0-1-1,0 0 1,0 0 0,-1 1-1,1-1 1,0 0-1,-1 0 1,0 0 0,1 1-1,-1-1 1,1 0 0,-1 0-1,0 0 1,0 0-1,0 0 1,0 0 0,1 0-1,-1-1 1,0 1 0,-2 1-1,-4 4 523,-1 0-1,0-1 0,-1 1 1,-11 4-1,18-8-449,-14 6 539,0-1 1,-1 0 0,-28 7 0,35-12-1581,1 0-1,-1-1 1,1 0 0,-1-1 0,-10 0 0,5-3-6888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6 248 13164,'0'0'502,"-1"-10"1500,-1-3-971,1 0 0,0 0 0,1 0-1,0 0 1,1 0 0,4-15 0,-5 24-928,1 0 0,0 0 1,0 1-1,0-1 1,0 1-1,1-1 0,-1 1 1,1-1-1,0 1 1,0 0-1,0 0 0,0 0 1,1 0-1,-1 0 0,1 0 1,0 1-1,0-1 1,0 1-1,0 0 0,0 0 1,1 0-1,-1 0 1,0 1-1,1-1 0,-1 1 1,1 0-1,0 0 1,-1 0-1,1 0 0,4 0 1,-7 1-116,0 0 1,0 0 0,0 0 0,0 1 0,0-1 0,0 0-1,0 0 1,0 0 0,0 1 0,-1-1 0,1 1-1,0-1 1,0 0 0,0 1 0,0 0 0,-1-1-1,1 1 1,0-1 0,0 1 0,-1 0 0,1 0-1,0-1 1,-1 1 0,1 0 0,0 1 0,6 31-272,-7-21 252,0 0-1,-1 1 1,-4 18-1,-20 36 291,20-56-251,0-1 0,1 1-1,0 0 1,1 0 0,0 0-1,1 1 1,-1 12 0,3-24-7,0 1 0,0-1 1,0 0-1,0 1 1,0-1-1,1 1 1,-1-1-1,0 0 0,0 1 1,0-1-1,1 0 1,-1 1-1,0-1 1,0 0-1,1 1 0,-1-1 1,0 0-1,1 0 1,-1 1-1,1-1 0,-1 0 1,0 0-1,1 0 1,-1 1-1,0-1 1,1 0-1,-1 0 0,1 0 1,-1 0-1,1 0 1,-1 0-1,0 0 1,1 0-1,-1 0 0,1 0 1,-1 0-1,0 0 1,1 0-1,-1 0 0,1 0 1,-1-1-1,0 1 1,1 0-1,-1 0 1,1 0-1,-1-1 0,24-9 466,5-9-333,-1-1 0,-1-1 0,-1-1 0,-1-1 0,-1-1 0,-1-2 0,-1 0 0,-1-1 0,19-33 0,-51 75-289,-1 1-75,1 0 1,0 1 0,-9 20-1,16-27 215,0 0-1,1 1 1,0-1-1,1 1 1,0-1 0,1 1-1,0 0 1,0 0-1,2 17 1,-1-26 28,1-1 0,-1 0 0,0 0 1,1 0-1,0 1 0,-1-1 0,1 0 0,-1 0 1,1 0-1,0 0 0,0 0 0,0 0 1,0 0-1,-1 0 0,1-1 0,0 1 0,0 0 1,1 0-1,-1-1 0,0 1 0,0-1 1,0 1-1,0-1 0,1 1 0,-1-1 1,0 0-1,0 1 0,1-1 0,-1 0 0,0 0 1,0 0-1,1 0 0,-1 0 0,0 0 1,0-1-1,1 1 0,-1 0 0,0-1 0,2 0 1,2 0 247,1-1 1,-1 1-1,0-1 1,1-1-1,-1 1 1,0-1-1,8-5 1,-1-3-131,0-1 1,-1 0-1,-1-1 1,0 0 0,-1-1-1,0 0 1,-1 0-1,0-1 1,-1 0-1,-1 0 1,-1 0-1,0-1 1,3-20-1,-12 44-995,0-1 850,1 0 0,-1 0 0,1 1 0,0-1 0,1 1 0,0-1 0,-2 11 0,4-18 16,1 1 0,-1-1 1,0 0-1,1 1 1,-1-1-1,0 1 0,1-1 1,-1 0-1,1 1 0,-1-1 1,1 0-1,-1 0 1,1 1-1,-1-1 0,1 0 1,-1 0-1,1 0 1,-1 1-1,1-1 0,-1 0 1,1 0-1,-1 0 0,1 0 1,-1 0-1,1 0 1,-1 0-1,1 0 0,-1 0 1,1 0-1,-1-1 1,1 1-1,-1 0 0,1 0 1,-1 0-1,1-1 1,-1 1-1,1 0 0,-1-1 1,1 1-1,-1 0 0,1-1 1,22-11 185,1-5-131,-2-1 1,0-1 0,-1-1-1,29-37 1,-50 84-965,-12 15 871,9-33 51,0 0-1,0 1 1,1-1 0,0 1 0,1 0 0,0-1-1,1 1 1,-1 0 0,3 13 0,-1-22-6,-1 0 1,1 0 0,0 0 0,-1 0 0,1 0-1,0 0 1,0 0 0,0-1 0,0 1 0,0 0-1,0-1 1,0 1 0,0-1 0,0 1 0,0-1-1,0 1 1,0-1 0,0 0 0,0 1-1,0-1 1,0 0 0,1 0 0,-1 0 0,0 0-1,0 0 1,0 0 0,0 0 0,1 0 0,-1 0-1,0-1 1,2 0 0,38-10 371,-20 0-344,0-1 0,-1-1 1,0-1-1,-1 0 1,-1-2-1,0 0 0,-1-1 1,15-20-1,-30 35-46,-1 1-1,1-1 1,-1 0 0,1 0 0,-1-1-1,0 1 1,0 0 0,0 0 0,0 0-1,0-1 1,0 1 0,-1-1 0,1 1-1,-1-5 1,-24 31-749,18-17 779,0-1-1,0 1 0,1 1 1,0-1-1,1 1 0,-1-1 1,1 1-1,1 0 0,0 1 1,0-1-1,0 1 0,1-1 1,1 1-1,-1 0 0,1 15 1,1-23-32,0 1 0,1-1 1,-1 1-1,1-1 1,0 1-1,-1-1 0,1 0 1,0 1-1,0-1 0,0 0 1,0 0-1,0 0 0,0 1 1,0-1-1,0 0 0,1 0 1,-1-1-1,0 1 0,0 0 1,1 0-1,-1-1 0,1 1 1,-1 0-1,1-1 1,-1 0-1,1 1 0,-1-1 1,1 0-1,2 0 0,23-1-2325,-5-10-3571,-8-8-526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13869,'0'0'12812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3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97 145 17745,'0'0'1083,"-8"1"978,3 0-1884,1 0 1,-1 0-1,1 1 0,0-1 1,0 1-1,-1 0 0,1 0 0,0 0 1,1 1-1,-1 0 0,0-1 1,1 1-1,-1 0 0,1 1 1,0-1-1,0 1 0,0-1 0,1 1 1,-1 0-1,1 0 0,0 0 1,0 0-1,0 0 0,1 0 1,-1 1-1,1-1 0,0 1 0,1-1 1,-1 1-1,1-1 0,-1 1 1,2 8-1,0-12-175,-1 0 1,1 0-1,0 1 0,0-1 1,-1 0-1,1 0 1,0 0-1,0 0 0,0 0 1,0 0-1,1-1 0,-1 1 1,0 0-1,0 0 1,0-1-1,1 1 0,-1-1 1,0 1-1,1-1 0,-1 0 1,0 1-1,1-1 1,-1 0-1,0 0 0,1 0 1,-1 0-1,1 0 0,-1 0 1,0 0-1,1 0 1,-1-1-1,2 0 0,5 0 104,-1 0-1,0-1 0,0 0 0,0 0 1,8-4-1,8-7 87,0-2-1,-1-1 1,-1 0 0,-1-2-1,0 0 1,-2-1 0,0-1 0,-1-1-1,-1 0 1,19-33 0,-26 31-50,-7 14-229,-6 11-529,-13 20 577,0 0 1,2 1-1,0 1 0,-11 26 0,21-39 64,0 1 0,0-1 0,1 1 0,1 0 0,0 0 0,0 1 1,2-1-1,-1 1 0,1-1 0,1 1 0,2 20 0,-1-31-18,0 0 1,0-1-1,-1 1 1,1 0-1,1-1 0,-1 1 1,0-1-1,0 1 1,0-1-1,1 0 0,-1 1 1,1-1-1,-1 0 1,1 0-1,-1 0 0,1 0 1,0 0-1,0 0 1,-1-1-1,1 1 1,0-1-1,0 1 0,0-1 1,0 1-1,-1-1 1,1 0-1,0 0 0,0 0 1,0 0-1,0 0 1,3-2-1,3 2 54,0-1 1,0 0-1,0-1 1,0 0-1,-1 0 1,12-5-1,-8 1-22,-1-1 0,0 0-1,0 0 1,-1-1 0,0 0-1,9-9 1,-13 11-33,-1 1 1,1-1-1,-1 0 0,0 0 1,0 0-1,-1-1 0,1 1 1,-1-1-1,-1 0 0,0 0 1,2-8-1,-4 15-18,0-1 1,1 1-1,-1 0 0,0-1 0,0 1 1,0-1-1,0 1 0,0 0 0,-1-1 1,1 1-1,0 0 0,0-1 0,0 1 1,0 0-1,0-1 0,0 1 0,0 0 1,-1-1-1,1 1 0,0 0 0,0-1 0,-1 1 1,1 0-1,0 0 0,0-1 0,-1 1 1,1 0-1,0 0 0,-1-1 0,1 1 1,0 0-1,-1 0 0,1 0 0,0 0 1,-1-1-1,-17 2-264,-17 12 25,-13 24 285,46-35-21,-1 1-1,1-1 1,0 1 0,-1 0 0,1 0 0,1 0 0,-1 0 0,0 0 0,1 0 0,-1 0 0,1 1 0,0-1-1,0 0 1,1 1 0,-2 3 0,3-6-16,-1 0 0,0 0 0,0 0 0,1 0 0,-1-1 1,0 1-1,1 0 0,-1 0 0,1-1 0,-1 1 0,1 0 0,-1-1 0,1 1 0,0 0 0,-1-1 0,1 1 0,0-1 0,0 1 0,-1-1 1,1 1-1,0-1 0,0 0 0,-1 1 0,1-1 0,0 0 0,0 0 0,0 0 0,0 1 0,0-1 0,-1 0 0,2 0 0,35 1 47,-28-1-42,0 0-26,28 0-161,42 5 1,-69-4 173,0 1-1,0 0 1,0 1-1,-1 0 1,1 0 0,-1 1-1,0 0 1,0 0-1,12 9 1,-17-43 2931,2-196-2109,-6 225-929,0 0-1,0 0 1,0 1-1,1-1 0,-1 0 1,0 0-1,1 1 0,-1-1 1,1 0-1,-1 1 1,1-1-1,-1 0 0,1 1 1,0-1-1,-1 1 0,1-1 1,-1 1-1,1-1 1,0 1-1,0-1 0,-1 1 1,1 0-1,0 0 0,0-1 1,-1 1-1,1 0 1,0 0-1,0 0 0,0 0 1,0-1-1,-1 1 0,2 1 1,37-1-7106,-27 0 3175,17 0-5822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15118,'0'0'7981,"-1"13"-7580,-12 580 5690,17-551-5072,-4-42-986,0 0 1,0 0-1,0 0 1,0 0-1,0 0 1,0 0 0,0 0-1,0 0 1,0 0-1,0-1 1,0 1-1,0 0 1,0 0-1,0 0 1,1 0-1,-1 0 1,0 0 0,0 0-1,0 0 1,0 0-1,0 0 1,0 0-1,0 0 1,0 0-1,0 0 1,0 0-1,0 0 1,0 0 0,0 0-1,1 0 1,-1 0-1,0 0 1,0 0-1,0 0 1,0 0-1,1-26 714,-1-26-791,-2 1 1,-2-1-1,-2 1 0,-15-53 0,21 103 22,0 1-1,0 0 0,0 0 1,0-1-1,0 1 1,1 0-1,-1-1 0,0 1 1,0 0-1,0 0 1,0-1-1,0 1 1,0 0-1,1 0 0,-1-1 1,0 1-1,0 0 1,0 0-1,0-1 0,1 1 1,-1 0-1,0 0 1,0 0-1,1 0 0,-1-1 1,0 1-1,0 0 1,1 0-1,-1 0 0,0 0 1,1 0-1,-1 0 1,0 0-1,0 0 0,1 0 1,-1 0-1,0 0 1,1 0-1,-1 0 0,0 0 1,1 0-1,-1 0 1,1 0-1,17 2-138,-14-2 136,10 2 35,1-1-1,-1-1 1,0-1-1,0 0 1,1 0-1,-1-1 1,0-1-1,0-1 1,14-5-1,-18 5 19,0-1-1,0-1 1,0 1 0,-1-1-1,0-1 1,0 0 0,-1 0-1,0-1 1,0 0-1,-1 0 1,0-1 0,8-13-1,-9 13-23,0-1 1,0 1-1,-1-1 0,-1-1 0,0 1 0,0 0 1,-1-1-1,0 0 0,-1 0 0,0 0 0,-1 0 1,0 0-1,-1-11 0,0 21-29,0 0 0,0 1 0,0-1-1,-1 0 1,1 1 0,0-1 0,0 0 0,-1 1 0,1-1 0,0 1-1,-1-1 1,1 1 0,-1-1 0,1 1 0,-1-1 0,1 1 0,-1-1-1,1 1 1,-1-1 0,1 1 0,-1 0 0,0-1 0,1 1 0,-1 0-1,1 0 1,-1-1 0,0 1 0,1 0 0,-1 0 0,0 0 0,1 0-1,-1 0 1,0 0 0,0 0 0,1 0 0,-1 0 0,0 0 0,1 0-1,-1 1 1,0-1 0,1 0 0,-1 0 0,1 1 0,-1-1 0,0 0-1,1 1 1,-1-1 0,1 0 0,-1 1 0,1-1 0,-1 1-1,1-1 1,-1 1 0,-28 27-395,17-11 441,2 1-1,0 0 1,1 0-1,1 1 1,0 1-1,2-1 1,0 1-1,2 0 0,0 0 1,1 1-1,-1 40 1,4-59-12,0 0 0,1 0 0,-1 0 0,1 0-1,-1 0 1,1 0 0,0 0 0,-1 0 0,1 0 0,0 0 0,1 0 0,-1 0 0,0-1 0,0 1 0,1 0 0,-1-1-1,1 1 1,-1-1 0,1 1 0,0-1 0,-1 0 0,1 0 0,0 0 0,0 0 0,0 0 0,0 0 0,0 0 0,0-1-1,0 1 1,0-1 0,4 1 0,10 2-108,0-1 0,0-1 0,24-1-1,9 1-4246,-45 0 3076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4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 16367,'0'0'10576,"-5"8"-10800,1-2 257,1-1 1,0 1 0,0 0 0,0 1 0,1-1-1,0 1 1,0-1 0,0 1 0,1-1 0,0 1 0,0 9-1,1-15-15,1 0 0,-1-1 0,0 1 0,1-1 0,-1 1 0,1-1-1,-1 1 1,0-1 0,1 0 0,-1 1 0,1-1 0,-1 0 0,1 1 0,0-1 0,-1 0-1,1 1 1,-1-1 0,1 0 0,-1 0 0,1 0 0,0 0 0,-1 0 0,1 1-1,0-1 1,-1 0 0,1 0 0,-1 0 0,1-1 0,0 1 0,-1 0 0,1 0-1,-1 0 1,1 0 0,0-1 0,-1 1 0,1 0 0,-1 0 0,2-1 0,26-11 779,-16 3-725,1 0 0,-1-1-1,-1-1 1,0 0 0,0 0 0,-1-1-1,0-1 1,13-23 0,-23 29-386,-8 10 79,-8 10 63,11-5 144,0 0 0,0 0-1,0 0 1,2 1 0,-1 0-1,1-1 1,0 1 0,0 1-1,1-1 1,1 0 0,0 0-1,-1 12 1,2-20-111,1 1 1,-1-1-1,0 1 1,1 0-1,-1-1 1,1 1-1,-1-1 1,1 0-1,-1 1 1,1-1-1,0 1 1,0-1-1,0 0 1,0 0-1,0 1 1,0-1-1,0 0 1,0 0-1,1 0 1,-1 0-1,0 0 1,1-1-1,-1 1 1,0 0-1,1-1 1,-1 1-1,1 0 1,-1-1-1,1 0 1,-1 1-1,1-1 1,0 0-1,-1 0 1,1 0-1,2 0 1,4 0-960,-1 0 1,1 0 0,0-1-1,0 0 1,0-1-1,10-3 1,20-10-4898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4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90 205 14221,'0'0'7645,"-9"3"-7010,2 1-406,1-1-1,-1 1 0,0 0 1,1 1-1,0 0 0,0 0 1,-6 7-1,10-10-148,-1 0 0,1 1 0,0-1 0,0 1 0,1 0 0,-1 0 0,0-1 0,1 1 0,0 0 0,0 0 0,0 1 0,0-1 0,0 0 0,0 0 1,1 0-1,0 1 0,-1-1 0,1 0 0,1 0 0,-1 1 0,0-1 0,1 0 0,1 6 0,-1-8-73,0 1-1,1-1 1,-1 0 0,0 0 0,1 1 0,-1-1 0,0 0-1,1 0 1,0 0 0,-1-1 0,1 1 0,0 0 0,-1-1-1,1 1 1,0-1 0,0 1 0,-1-1 0,1 0 0,0 1-1,0-1 1,0 0 0,2-1 0,43-3 380,-36 1-338,-1-1-1,-1 0 0,1-1 0,-1 0 1,0-1-1,0 0 0,0 0 0,-1-1 1,0 0-1,0 0 0,0-1 1,7-10-1,-7 8-2,0 0 0,-1-1 0,-1 0 0,1 0 1,-2-1-1,0 0 0,0 0 0,-1 0 0,5-23 0,-8 31-115,-1 0-1,1 0 0,-1 0 0,0 0 0,0 0 0,0 0 0,-1 0 0,1 0 1,-1 0-1,0 1 0,0-1 0,0 0 0,-1 0 0,1 1 0,-1-1 1,0 1-1,0-1 0,0 1 0,0 0 0,-1 0 0,1 0 0,-1 0 1,0 0-1,0 0 0,0 1 0,0 0 0,-6-4 0,3 3-33,-1 1 0,1-1-1,-1 1 1,0 0 0,0 1 0,1 0-1,-1 0 1,0 0 0,0 1-1,0 0 1,0 0 0,0 1-1,0 0 1,0 0 0,-8 3 0,8-1 151,-1 0 0,1 0 1,0 1-1,0-1 1,1 2-1,-1-1 0,1 1 1,0 0-1,0 0 1,1 1-1,-7 8 0,10-12-41,0 0 0,0 0 0,1 0 0,-1 0 0,0 0 0,1 1-1,0-1 1,0 1 0,0-1 0,0 1 0,0-1 0,0 1 0,1-1-1,-1 1 1,1 0 0,0-1 0,-1 1 0,1 0 0,0-1-1,1 1 1,-1 0 0,0-1 0,1 1 0,0 0 0,-1-1 0,1 1-1,0-1 1,1 1 0,-1-1 0,0 0 0,0 1 0,1-1 0,0 0-1,-1 0 1,4 3 0,12 8-57,0-1 0,30 17 0,-33-22 20,-1 0-1,0 2 1,0-1-1,-1 2 1,0 0 0,12 13-1,-21-19 49,-1-1 0,1 1 0,-1 0 1,0 0-1,0 0 0,0 1 0,-1-1 0,1 0 0,-1 1 0,0-1 0,-1 1 0,1-1 0,-1 1 0,1 0 0,-1-1 0,-1 1 0,1-1 0,-1 1 0,0-1 0,0 1 1,0-1-1,0 1 0,-1-1 0,0 0 0,-2 6 0,-4 9 1064,5-6-3595,3-12 2436,0-1 0,0 0 0,0 0 0,0 0 0,0 0 0,0 0 0,0 1 0,0-1 0,0 0 0,0 0 0,0 0 0,0 0 0,0 0 0,0 0 0,0 1 0,1-1 0,-1 0 0,0 0 0,0 0 0,0 0 0,0 0 0,0 0 0,0 0 0,0 0 0,0 1 0,1-1 0,-1 0 0,0 0 0,0 0 0,0 0 0,0 0 0,0 0 0,0 0 0,1 0 0,-1 0 0,0 0 0,0 0 0,0 0 0,0 0 0,0 0 0,0 0 0,1 0 0,-1 0 0,0 0 0,0 0 0,0 0 0,0 0 0,0 0 0,0 0 0,1 0 0,-1 0 0,0 0 0,0-1 0,0 1 0,0 0 0,17-14-4238,5-9-1963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4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10794,'0'0'10869,"11"6"-9769,-4-1-906,0-1 0,1-1 0,-1 1 0,1-1 0,0-1 0,0 1 0,0-1 0,0-1 0,0 0 0,1 0 0,-1 0 0,0-1 1,1 0-1,-1-1 0,0 0 0,1 0 0,-1-1 0,0 0 0,12-4 0,-14 3-48,1 0 1,-1 0-1,0-1 0,0 0 1,-1 0-1,6-5 1,-9 7-124,0 1-1,-1-1 1,1 0 0,-1 1 0,0-1 0,1 0-1,-1 0 1,0 0 0,0 0 0,0-1 0,0 1 0,-1 0-1,1 0 1,0 0 0,-1-1 0,0 1 0,1 0-1,-1-1 1,0 1 0,0 0 0,-1-4 0,0 5-48,1 0 0,-1 0 0,0 0 0,0 0 0,0 1 1,0-1-1,1 0 0,-1 1 0,0-1 0,0 1 0,0-1 0,0 1 1,-1-1-1,1 1 0,0 0 0,0-1 0,0 1 0,0 0 1,0 0-1,0 0 0,0 0 0,-1 0 0,1 0 0,-2 0 0,-30 3-688,23-1 628,0 1-1,0 1 1,1 0-1,-1 0 1,1 0 0,0 1-1,0 1 1,-10 7 0,13-9 105,1 1 0,-1-1 0,1 1 0,0 0 0,1 0 1,-1 0-1,1 0 0,0 1 0,0 0 0,0 0 1,1 0-1,0 0 0,-3 9 0,6-14-21,0 0 0,0-1-1,0 1 1,0 0-1,0 0 1,0-1 0,0 1-1,0 0 1,1-1 0,-1 1-1,0 0 1,0 0-1,0-1 1,1 1 0,-1-1-1,1 1 1,-1 0 0,0-1-1,1 1 1,-1-1-1,1 1 1,-1-1 0,1 1-1,-1-1 1,1 1 0,0-1-1,-1 1 1,1-1-1,0 0 1,-1 1 0,1-1-1,0 0 1,-1 0 0,1 1-1,0-1 1,-1 0-1,1 0 1,0 0 0,1 0-1,36 1 97,-28-2-23,10-1-280,1 0 0,-1-2 0,36-11 0,-42 10-101,0 1 0,0 0 0,0 1 0,1 1 0,0 0-1,-1 1 1,1 0 0,0 1 0,20 3 0,-34-2 273,0-1 0,1 1 1,-1 0-1,0-1 0,0 1 0,0 0 1,1 0-1,-1 0 0,0 0 0,0 0 1,0 0-1,0 0 0,-1 0 1,1 1-1,0-1 0,0 0 0,-1 0 1,1 1-1,0-1 0,-1 0 1,0 1-1,1-1 0,-1 1 0,0-1 1,0 1-1,1-1 0,-1 0 1,0 1-1,-1 1 0,-4 55 1830,1-28 190,4-30-1939,0 0-1,0 0 1,0 0-1,0 0 1,0 0 0,0 1-1,0-1 1,0 0-1,0 0 1,0 0-1,0 0 1,0 0 0,0 0-1,0 0 1,0 1-1,0-1 1,0 0-1,0 0 1,0 0 0,0 0-1,0 0 1,0 0-1,0 0 1,0 0-1,0 1 1,1-1-1,-1 0 1,0 0 0,0 0-1,0 0 1,0 0-1,0 0 1,0 0-1,0 0 1,0 0 0,1 0-1,-1 0 1,0 0-1,0 0 1,0 0-1,0 0 1,0 0 0,0 0-1,1 0 1,-1 0-1,0 0 1,0 0-1,0 0 1,0 0-1,0 0 1,0 0 0,0 0-1,1 0 1,-1 0-1,0 0 1,0 0-1,0 0 1,0 0 0,0 0-1,0-1 1,0 1-1,11-9 962,8-13-702,-15 14-367,0 0-1,0 0 0,0 0 0,-1 0 0,0-1 1,-1 1-1,1-1 0,-2 0 0,1 0 0,-1 0 1,-1 0-1,0 1 0,0-1 0,-1 0 0,0 0 0,0 0 1,-1 0-1,0 1 0,0-1 0,-5-8 0,7 16 98,0 1-1,0 0 0,0-1 1,0 1-1,0-1 0,0 1 1,0 0-1,0-1 0,0 1 1,0-1-1,0 1 0,0 0 0,0-1 1,0 1-1,0-1 0,1 1 1,-1 0-1,0-1 0,0 1 1,0 0-1,1-1 0,-1 1 1,0 0-1,1-1 0,-1 1 1,0 0-1,0 0 0,1-1 0,-1 1 1,0 0-1,1 0 0,-1 0 1,1-1-1,-1 1 0,0 0 1,1 0-1,-1 0 0,0 0 1,1 0-1,-1 0 0,1 0 0,-1 0 1,0 0-1,1 0 0,-1 0 1,1 0-1,28 0 6,-22 0 65,21 1-104,36-1-3030,-28-11-6389,-18-4-3559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11979,'-23'32'1358,"1"1"0,1 1-1,3 1 1,0 1 0,2 0 0,2 2-1,-12 47 1,20-56-1085,1 0 1,1 0-1,2 1 1,0-1-1,2 0 0,2 1 1,0-1-1,2 0 1,1 0-1,13 41 0,-8-39-181,3 7 9,10 57 0,-35-204-1185,1-159 1,11 268 1049,0-1 0,0 1-1,0-1 1,0 1 0,0-1 0,0 1 0,1-1 0,-1 1 0,0-1 0,0 1 0,1-1 0,-1 1 0,0 0 0,1-1-1,-1 1 1,0 0 0,1-1 0,-1 1 0,0 0 0,1-1 0,-1 1 0,1 0 0,-1 0 0,1-1 0,-1 1-1,1 0 1,-1 0 0,0 0 0,1 0 0,-1 0 0,1 0 0,-1 0 0,1-1 0,-1 2 0,1-1 0,-1 0 0,1 0-1,-1 0 1,1 0 0,-1 0 0,1 0 0,-1 0 0,1 1 0,0-1 0,26 9-640,-24-7 522,16 5-1445,0-1 0,0-1-1,0 0 1,32 2 0,1-3-4056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4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16528,'0'0'8552,"1"11"-8109,3 66 836,4-1 1,32 138-1,-39-211-1233,-1 0 0,1-1 0,0 0 1,0 1-1,0-1 0,1 1 0,-1-1 0,0 0 0,1 0 0,0 0 0,-1 0 0,1 0 1,0 0-1,0 0 0,0-1 0,0 1 0,0-1 0,0 1 0,1-1 0,-1 0 0,0 0 0,1 0 1,2 1-1,-2-2 33,1 1 0,-1-1 0,1 0 0,-1 0 0,1 0 0,-1-1 0,1 1 1,-1-1-1,0 0 0,1 0 0,-1 0 0,0 0 0,0-1 0,1 1 0,-1-1 0,0 0 0,4-2 1,3-5-23,1 1 1,-1-1 0,0-1-1,-1 0 1,0 0 0,0-1-1,-1 0 1,-1 0 0,0-1-1,0 0 1,-2 0 0,8-21-1,-6 9-306,-1 0 0,-1 0 0,-1-1 0,-2 1 0,0-1 1,-2-27-1,-1 48-127,1-1 1,-1 0 0,1 0 0,-1 0 0,0 1 0,-1-1-1,1 0 1,-1 1 0,0-1 0,0 1 0,-1 0-1,1 0 1,-1 0 0,0 0 0,0 0 0,-4-4 0,1 3-848,1 1 0,-1-1 1,0 1-1,-1 1 1,1-1-1,0 1 0,-1 0 1,0 0-1,0 1 0,-9-3 1,-30-3-7704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13901,'0'0'9833,"52"-49"-8391,-7 41-449,0 3-225,7 3-223,6 2-481,-4 0-96,0 2-1826,-9 6-1953,-13-4-4101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7:4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18610,'0'0'1825,"-9"5"-277,-37 17 330,27-14-1211,1 0 1,1 1 0,-1 1-1,1 0 1,1 2-1,-30 26 1,44-36-608,0-1 1,1 2-1,-1-1 1,0 0-1,1 0 1,0 0-1,-1 1 1,1-1 0,0 1-1,0-1 1,0 1-1,1-1 1,-1 1-1,0 0 1,1-1-1,0 1 1,0 0-1,0-1 1,0 1 0,0 0-1,1 2 1,0-2-35,0-1 1,0 1 0,1-1 0,-1 0-1,1 0 1,0 0 0,0 0 0,0 0 0,0 0-1,0 0 1,0 0 0,0-1 0,0 1-1,1-1 1,-1 0 0,5 2 0,7 2 19,0 0 0,0-2-1,1 1 1,-1-2 0,1 0 0,16 0 0,-9-2-3,-1-1 0,1 0 0,-1-2 0,1 0 0,25-9 0,-38 10-5,0-1-1,-1 0 1,0-1 0,1 0-1,-2 0 1,1 0-1,0-1 1,-1 0 0,0-1-1,0 0 1,0 0-1,-1 0 1,0-1 0,0 0-1,6-10 1,-11 15-14,0 0 1,0 1 0,0-1-1,0 0 1,0 0-1,0 0 1,0 0 0,-1 0-1,1 0 1,-1 0-1,0 0 1,0 0 0,0-1-1,0 1 1,0 0-1,0 0 1,0 0 0,0 0-1,-1 0 1,1 0-1,-1 0 1,-1-3 0,0 2-13,0 1 0,0 0 0,0-1 0,0 1 0,0 0 0,0 0 0,-1 0 0,1 1 0,-1-1 0,0 1 0,1-1 0,-1 1 0,-5-2 0,-7-1-308,-1 0 1,1 1 0,-1 1 0,-26-1 0,28 2-484,1 1 0,0 1-1,0 0 1,0 1 0,0 0 0,-19 6 0,23-4-672,-1 0-1,1 0 1,0 1-1,0 0 1,-11 9-1,-11 11-8963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0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356 182 15759,'-13'14'144,"11"-12"-139,-14 14 9,1 0-1,1 2 0,0-1 1,1 2-1,-13 25 0,-7 27 160,4 2 0,4 1 0,-32 149 0,-7 242 1612,40-156-1558,14 1-1,13 0 1,14 0-1,102 555 0,-117-857-224,71 281 541,-64-262-511,1 0 1,2 0 0,0-1-1,2 0 1,1-1-1,1-1 1,1 0 0,22 23-1,-32-40-53,1 0 0,0 0 0,0-1 0,0 0 0,1 0 0,0-1 0,0 0 0,1-1 0,-1 0-1,12 3 1,-15-5 19,0-1 1,1 0-1,-1 0 0,0-1 0,0 1 0,1-1 0,-1-1 1,0 1-1,0-1 0,1 0 0,-1-1 0,0 1 0,0-1 1,0 0-1,-1-1 0,1 1 0,0-1 0,5-4 0,-2 0 23,0-1-1,0 0 1,-1 0-1,0-1 1,-1 0-1,0 0 1,0-1-1,-1 0 1,9-17-1,3-15 228,16-52 1,-27 74-123,40-137 761,33-196 1,1-171-611,-71 452-269,92-839-113,-85-5 120,-22 837 107,-3 0 0,-19-81 1,18 121-47,-2 0-1,-1 1 1,-3 0 0,0 1 0,-40-66 0,48 92-94,0 0 0,-1 1 0,0 0 0,-1 0 0,0 1 0,-1 0 0,1 1 0,-2 0 0,-20-13 0,24 18-289,0 0 0,0 0 0,0 0-1,0 1 1,0 1 0,-1-1 0,1 1 0,-1 0-1,1 1 1,-1-1 0,1 2 0,-1-1 0,1 1-1,0 0 1,-1 1 0,1-1 0,0 1 0,-11 5-1,-37 21-5388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12684,'0'0'1020,"-2"13"-898,1-9-119,-1 2-1,1 0-1,0-1 0,0 1 0,0 0 0,1 0 0,0-1 0,0 1 0,0 0 0,1 0 0,0 0 0,0-1 0,0 1 0,1 0 1,0-1-1,0 0 0,4 8 0,10 13 59,2 0 0,0-1 0,1-2 0,2 1 0,0-2 0,30 24 0,-13-17 25,0-2 0,2-2 1,61 30-1,21-3 125,245 68 0,-348-114-201,163 41 56,323 42-1,197-46 47,-265-38 14,616 16 306,-719-6-347,596 18-62,1-42 165,-220-61 2250,-4-41-925,2-1-722,3 43-527,-643 67-369,53-5-1035,-105 5-206,-1-1-1,29-9 0,-5-9-5266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0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205 968 14029,'-4'13'636,"-2"1"-330,0 4 717,-1 0-1,-4 25 0,12-148 1130,-13-336 1147,5 378-3235,-2 0 0,-2 1 0,-3 1 0,-3 0 0,-25-58 0,36 106-56,4 5-13,-1 1 0,0-1-1,0 1 1,-1 0 0,0 0 0,0 0 0,-1 1 0,0-1 0,0 1 0,-11-10 0,22 39-475,12 1 465,0 0 0,2-1-1,0 0 1,1-2 0,46 35 0,-48-40-248,0-2 0,1 0 0,0-2-1,1 0 1,0-1 0,1-1 0,26 8 0,-27-12-1143,0-1 0,0-1 1,0-1-1,41 0 0,40-6-8454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45 13325,'0'0'6614,"-9"-7"-5141,3 2-1344,0 1 0,-1-1-1,1 2 1,-1-1 0,1 1-1,-1 0 1,0 0 0,-9-2-1,13 4-122,0 0 1,0 1-1,-1 0 0,1-1 0,0 1 0,0 0 1,-1 1-1,1-1 0,0 0 0,0 1 0,0 0 0,0 0 1,-1 0-1,1 0 0,0 0 0,1 1 0,-1-1 0,0 1 1,0 0-1,1 0 0,-1 0 0,1 0 0,-1 0 0,1 0 1,-4 6-1,2-4-13,0 1 1,1 0 0,-1 0-1,1 0 1,0 0-1,0 1 1,1-1 0,-1 1-1,1 0 1,1 0-1,-1 0 1,1 0 0,0 0-1,0 8 1,1-14 11,1 1 1,-1-1-1,1 0 0,-1 0 1,0 0-1,1 1 0,-1-1 1,1 0-1,-1 0 1,1 0-1,-1 0 0,1 0 1,-1 0-1,1 0 0,-1 0 1,1 0-1,-1 0 1,1 0-1,-1 0 0,1 0 1,-1-1-1,1 1 1,-1 0-1,1 0 0,-1 0 1,1-1-1,-1 1 0,1 0 1,-1-1-1,0 1 1,1 0-1,0-1 0,14-9 245,-3-2-47,29-22 44,-40 33-263,0 1 1,0-1-1,0 0 1,0 1-1,0-1 1,0 1-1,0-1 1,1 1 0,-1 0-1,0 0 1,0-1-1,0 1 1,0 0-1,1 0 1,-1 0-1,0 0 1,0 0-1,0 0 1,1 0-1,-1 1 1,0-1-1,0 0 1,0 1-1,0-1 1,0 1-1,0-1 1,0 1-1,0-1 1,0 1-1,0 0 1,0 0-1,0-1 1,0 1-1,0 0 1,-1 0 0,2 2-1,4 7-17,-1 0 0,0 1 0,-1-1 0,0 1 0,-1 0 1,4 23-1,6 74 231,-13-105-193,4 46 510,-3 0 0,-1-1 0,-9 58 0,5-80-127,-1 0 0,-1-1 0,-2 1-1,0-1 1,-2 0 0,-1-1 0,-20 33 0,31-55-336,-1 0 0,0 0 0,-1 0 1,1 0-1,0 0 0,0-1 1,-1 1-1,1 0 0,-1-1 1,0 1-1,1-1 0,-1 0 0,0 1 1,0-1-1,0 0 0,0 0 1,0 0-1,0 0 0,0-1 1,0 1-1,0 0 0,0-1 0,0 0 1,-3 1-1,3-2-12,0 0 0,0 0 0,0 0 1,0 0-1,1 0 0,-1 0 0,0 0 0,0-1 0,1 1 1,-1-1-1,1 1 0,0-1 0,-1 0 0,1 1 0,0-1 1,0 0-1,0 0 0,0 0 0,0 0 0,0 0 0,1 0 1,-1 0-1,1 0 0,-1-3 0,-5-28-61,1 0 1,1-1-1,2 1 1,2-1-1,1 0 1,10-64-1,-9 87 15,0 1 0,0-1 0,2 1 0,-1 0-1,1 0 1,0 0 0,1 0 0,1 1 0,-1 0 0,1 0 0,1 0 0,-1 1 0,2 0 0,-1 0-1,1 0 1,0 1 0,1 1 0,-1-1 0,1 1 0,15-7 0,-9 5-689,36-24 592,-36 11-3641,-15 20 3247,1 0 1,-1 0-1,0 0 0,0 0 0,0-1 0,0 1 0,0 0 1,0 0-1,0 0 0,0 0 0,-1-1 0,1 1 1,0 0-1,-1 0 0,1 0 0,-1 0 0,1 0 0,-2-2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19987,'0'0'3171,"-1"13"-2680,-5 35 86,2 0 0,3 0 1,1 0-1,3 0 0,1-1 0,3 1 1,17 60-1,-19-89-430,-5-15-193,0-1 0,1 1 0,0 0 0,0 0 0,0-1 0,0 1 0,0-1 0,1 1 0,0-1 0,0 1 0,0-1 0,0 0 0,0 0 0,1 0 0,-1 0 0,5 4-1,-6-7-257,0-1 0,-1 1 0,1 0-1,0 0 1,-1 0 0,1-1-1,0 1 1,-1 0 0,1-1-1,0 1 1,-1 0 0,1-1-1,-1 1 1,1-1 0,-1 1 0,1-1-1,-1 1 1,1-1 0,-1 1-1,1-1 1,-1 0 0,0 1-1,1-1 1,-1 1 0,0-1-1,1 0 1,-1 0 0,0 1-1,0-1 1,0 0 0,0 1 0,0-1-1,0 0 1,0 0 0,0 1-1,0-1 1,0 0 0,0 0-1,0 0-190,1-25-11154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18706,'0'0'5114,"-4"11"-4612,4-9-423,-5 13 32,1 1-1,0-1 1,1 1 0,-1 21-1,4-34-69,0 0-1,0 1 0,1-1 1,-1 0-1,0 1 1,1-1-1,0 0 0,0 1 1,0-1-1,0 0 0,1 0 1,-1 0-1,3 4 0,-2-5 36,0-1 0,-1 1 0,1-1 0,0 0 0,0 1 0,0-1 0,-1 0 0,1 0 0,0-1 0,1 1 0,-1 0 0,0-1 0,0 1 0,0-1 0,0 1 0,0-1 0,1 0 0,-1 0 0,0 0 0,0 0 0,0-1 0,0 1 0,4-2 0,-3 1 32,0 0 0,0 0-1,0 0 1,-1-1 0,1 0-1,-1 1 1,1-1 0,-1 0-1,1 0 1,-1-1 0,0 1-1,0 0 1,0-1 0,-1 1-1,1-1 1,0 1 0,-1-1-1,0 0 1,0 0 0,0 0-1,0 0 1,0 0 0,0-3-1,3-7 141,-2 1 0,0-1-1,0 0 1,-1-15-1,-1 26-254,-1 0 0,1 0-1,0 0 1,-1 0 0,1 0-1,-1 0 1,1 0 0,-1 0-1,0 0 1,0 0 0,0 1-1,0-1 1,0 0 0,0 1-1,-1-1 1,1 1 0,-1-1-1,1 1 1,-1-1 0,1 1-1,-1 0 1,0 0 0,1 0-1,-1 0 1,0 0 0,-2-1-1,-34-5-4347,51 9-4737,12-2 3082,-6-10-1144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15471,'0'0'7052,"-6"12"-6599,-3 10 339,0 1-1,-9 41 1,15-55-565,1 1 0,1-1 1,-1 1-1,2-1 1,-1 1-1,1 0 1,1 0-1,0-1 1,0 1-1,1-1 0,4 17 1,-4-24-206,-1 1 1,0-1-1,1 0 0,-1 0 0,1 0 1,0 0-1,0 0 0,-1 0 1,1 0-1,1 0 0,-1-1 1,0 1-1,0-1 0,1 1 1,-1-1-1,0 0 0,1 0 0,-1 0 1,1-1-1,0 1 0,-1 0 1,1-1-1,0 0 0,-1 1 1,1-1-1,0 0 0,-1-1 1,1 1-1,4-1 0,6-1-51,-1-2 0,1 1 0,0-1-1,16-9 1,-27 13-24,-1-1-1,0 1 0,0-1 0,0 1 0,0-1 0,0 1-1,0 0 1,0-1 0,0 1 0,0 0 0,0 0 0,0 0 0,0 0 0,0 0 0,0 0 0,0 0 0,0 0 0,0 0 0,0 1 0,0-1 0,0 0 0,0 1 0,0-1 0,0 0 0,0 1 0,0 0 0,0-1 0,0 1 0,1 0 0,-1 1 62,1 0 0,-1 0 0,0 0 0,0 0 0,-1 0 0,1 0 0,0 0 0,-1 0 0,1 0 0,-1 1 0,0-1 0,1 0 0,-1 3 0,0 2 206,0-1 0,-1 0 1,0 1-1,0-1 0,0 0 1,-1 1-1,1-1 1,-2 0-1,-3 9 0,0-8 28,0 1 0,0-1-1,0-1 1,-1 1 0,0-1-1,0 0 1,-1-1 0,-12 8 0,15-11-342,0 1 1,0-1 0,0 0 0,0 0 0,0 0 0,0-1 0,0 1 0,-1-1 0,1-1 0,-1 1 0,1-1 0,0 0 0,-1 0 0,1 0 0,-1-1 0,-6-1-1,12 1-93,-1 1-1,1 0 0,-1 0 0,1-1 0,-1 1 0,1 0 0,-1-1 0,1 1 0,-1-1 0,1 1 0,-1-1 1,1 1-1,0 0 0,-1-1 0,1 0 0,0 1 0,-1-1 0,1 1 0,0-1 0,0 1 0,-1-1 0,1 0 1,0 1-1,0-2 0,1-16-8337,3 4-1254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171 113 10954,'0'0'4773,"-3"-9"-1212,1 4-3347,0 0 1,-1 0 0,1 1-1,-1-1 1,0 1-1,0 0 1,-1 0 0,1 0-1,-1 0 1,0 1 0,0-1-1,-6-2 1,8 4-182,-1 0 1,1 1-1,-1 0 0,0 0 1,1 0-1,-1 0 1,0 0-1,0 0 0,0 1 1,0-1-1,0 1 0,0 0 1,0 0-1,0 0 1,0 0-1,0 0 0,0 1 1,0 0-1,1-1 0,-1 1 1,0 0-1,0 0 1,0 0-1,1 1 0,-1-1 1,1 1-1,-1 0 0,-2 1 1,2 0 106,0 1-1,-1-1 1,1 0 0,1 1 0,-1 0-1,0-1 1,1 1 0,0 0 0,0 1 0,0-1-1,0 0 1,1 0 0,-1 1 0,1-1 0,0 6-1,0-8-111,1 0 0,0-1-1,0 1 1,0 0 0,0 0 0,0 0-1,0-1 1,1 1 0,-1 0 0,0 0-1,1-1 1,0 1 0,-1 0 0,1-1-1,0 1 1,0 0 0,0-1 0,0 1-1,0-1 1,0 0 0,0 1 0,1-1-1,-1 0 1,0 0 0,1 1 0,-1-1-1,1 0 1,-1-1 0,1 1 0,-1 0-1,1 0 1,0-1 0,0 1-1,-1-1 1,1 1 0,0-1 0,0 0-1,-1 1 1,1-1 0,2 0 0,6-1-131,0 1 0,0-1 1,0-1-1,0 0 0,0 0 1,0-1-1,0 0 0,-1 0 0,0-1 1,1-1-1,-1 0 0,13-9 1,-7 3-1190,0 0 0,-1-1 0,0-1 0,-1 0 1,23-29-1,-22 20-4831</inkml:trace>
  <inkml:trace contextRef="#ctx0" brushRef="#br0" timeOffset="1">257 46 11018,'0'0'2082,"-28"52"-288,24-32-1089,4-8-705,17-8-1634,3-4-1921,10-13-2883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58 416 12556,'0'0'13720,"-9"1"-14035,8-1 307,-32 9 98,32-8-75,0-1 0,0 1 0,0-1 1,0 1-1,0 0 0,1-1 0,-1 1 0,0 0 0,0-1 0,1 1 0,-1 0 0,0 0 0,1 0 0,-1 0 0,1 0 0,-1 0 0,1 0 0,0 0 0,-1 0 0,1 0 0,0 0 0,0 0 0,0 0 0,-1 0 0,1 0 0,0 0 0,0 0 0,1 0 0,-1 0 0,0 0 0,0 0 0,0 0 0,1 0 0,-1 0 0,0 0 0,1 0 0,-1 0 0,1 0 0,0 1 0,0-2 6,0 1 0,-1 0-1,1 0 1,0-1 0,0 1 0,0-1 0,0 1-1,0-1 1,0 1 0,0-1 0,0 1 0,0-1 0,0 0-1,0 0 1,1 1 0,-1-1 0,0 0 0,0 0-1,0 0 1,0 0 0,0 0 0,0 0 0,0-1 0,0 1-1,1 0 1,-1-1 0,0 1 0,0 0 0,0-1 0,1 0-1,31-16 493,-24 10-555,0-1-1,-1 1 0,1-2 0,-2 1 1,1-1-1,-1 0 0,0-1 1,-1 1-1,9-21 0,-14 29-224,-4 5 273,0 1-1,0-1 0,1 1 1,-1 0-1,1 0 0,0 0 1,1 0-1,-1 0 0,1 0 1,0 1-1,1-1 0,-1 0 1,1 0-1,0 1 0,1 10 1,0-16 54,-1 1-1,1 0 1,0-1 0,0 1 0,-1 0 0,1-1-1,0 1 1,0-1 0,0 1 0,0-1 0,0 1 0,0-1-1,0 0 1,0 0 0,0 1 0,0-1 0,0 0 0,0 0-1,0 0 1,0 0 0,0 0 0,0 0 0,0-1-1,0 1 1,1 0 0,27-7 1129,-15 1-907,0-1 0,-1-1 0,0 0 0,-1 0 0,1-1 0,20-21 0,-7 4-260,39-50 0,-42 45-67,27-51 0,-41 67-119,-2-1 0,0 0 0,0 0 0,-2-1 0,7-27 1,-12 44 136,0-1 0,0 0 0,1 0 0,-1 1 0,0-1 0,0 0 1,0 0-1,0 1 0,0-1 0,0 0 0,0 0 0,0 0 0,0 1 0,0-1 1,0 0-1,-1 0 0,1 1 0,0-1 0,0 0 0,-1 0 0,1 1 1,0-1-1,-2-1 0,-10 11-440,-16 28 138,28-36 334,-14 20 101,2 0 1,-15 34-1,24-49-85,0 1-1,1 0 0,0 0 0,0 0 1,1 0-1,-1 1 0,2-1 0,-1 0 1,1 1-1,0-1 0,1 0 0,-1 0 1,3 10-1,-1-12-27,0-1 1,0 0-1,0 1 1,1-1-1,-1 0 1,1 0-1,0 0 0,0 0 1,0 0-1,1-1 1,-1 0-1,1 1 1,0-1-1,0-1 1,0 1-1,0 0 1,5 1-1,-6-3 13,-1 0-1,1 0 1,-1 0 0,1 0-1,-1-1 1,1 1 0,0-1-1,-1 1 1,1-1 0,0 0 0,-1 0-1,1 0 1,0-1 0,-1 1-1,1-1 1,0 1 0,-1-1-1,1 0 1,-1 0 0,1 0-1,-1 0 1,0-1 0,1 1-1,-1-1 1,0 1 0,0-1-1,0 0 1,0 0 0,0 1-1,0-1 1,2-4 0,-3 4-6,0 0 0,0 0-1,0 0 1,0 0 0,-1 0 0,1 0 0,-1 0 0,1 0 0,-1 0-1,1 0 1,-1 0 0,0 0 0,-1-5 0,-5 0-167,-10 15-150,14-6 319,1-1 0,-1 1 0,0-1 0,1 1 0,0-1 0,-1 1 0,1 0 0,0 0 1,0 0-1,0 0 0,0 0 0,0 0 0,0 0 0,1 0 0,-1 0 0,1 0 0,0 0 0,-1 1 0,1-1 0,0 0 0,0 0 0,0 0 0,0 0 0,1 1 0,-1-1 0,1 0 0,-1 0 1,1 0-1,0 0 0,0 0 0,0 0 0,0 0 0,0 0 0,0 0 0,0 0 0,1-1 0,-1 1 0,1-1 0,-1 1 0,1-1 0,0 1 0,-1-1 0,1 0 0,0 0 0,0 1 0,0-2 1,0 1-1,0 0 0,0 0 0,0 0 0,2-1 0,14 3-17,-1-1 1,1-1 0,20-1-1,-29-1-1149,1 0 0,-1-1 0,0 0 0,13-4 0,16-12-9016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19603,'0'19'480,"0"12"-64,0 12 417,0 6-416,0 6 63,5-4-256,1-1-96,3-8 0,3-6-31,-3-9-65,0-7-32,-1-9-225,-5-4-191,-14-20-5862,-7-9-2242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13 135 16976,'0'0'9225,"-13"-55"-7720,28 39-512,13 0-512,8 0-65,7 3-352,7 3-32,0 2 0,1 8-1217,-10 0-1986,-11 0-2050,-13 9-2947</inkml:trace>
  <inkml:trace contextRef="#ctx0" brushRef="#br0" timeOffset="1">41 268 17521,'0'0'8007,"54"-3"-6694,-16-4-1184,1-2-33,4 2-737,0 1-1697,-6 1-1154,-5-2-1248,-4 1-2755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12908,'0'0'3476,"0"11"-829,-1 8-2012,-1-8-3,2 0-1,0 0 1,0 0-1,3 18 0,-2-26-542,-1-1 0,1 0-1,-1 0 1,1 0 0,0 0-1,0 0 1,0 0 0,0 0 0,0 0-1,0 0 1,0-1 0,1 1-1,-1 0 1,1-1 0,-1 1-1,1-1 1,-1 1 0,1-1 0,0 0-1,0 0 1,0 0 0,0 0-1,0 0 1,0 0 0,0 0-1,0 0 1,0-1 0,0 0 0,0 1-1,1-1 1,1 0 0,4 0 145,-1 0 0,1 0-1,0-1 1,-1 0 0,1-1 0,-1 0 0,0 0 0,1 0 0,-1-1 0,10-6 0,0-1-132,-1-1 0,25-21 0,16-12-1166,-56 77 338,-1-19 846,0-11 11,-1 0-1,1 1 1,0-1-1,0 0 1,1 0-1,-1 0 1,1 0-1,-1 1 1,1-1 0,2 4-1,-2-6-59,1 1-1,-1-1 0,0 0 1,1 0-1,-1 0 1,1-1-1,-1 1 1,1 0-1,0-1 0,-1 1 1,1-1-1,0 1 1,-1-1-1,1 0 1,0 1-1,0-1 0,-1 0 1,1 0-1,0 0 1,0-1-1,-1 1 1,4-1-1,7-2 60,-1 0 1,1-1-1,-1 0 0,0 0 1,-1-1-1,20-13 0,-3 3-3682,-1 3-4912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125 156 11563,'0'0'4030,"9"0"-3282,6-1-2027,-2-2 5345,-41 8 3498,20-3-7510,1 0 0,0 1 0,0-1 0,0 1 0,0 1 0,0-1 0,1 1 0,-1 0 0,1 1 0,0-1 0,1 1 0,-1 1 0,1-1 0,0 1 0,0 0 0,0 0 0,1 0 0,0 0 0,0 1 0,1 0 0,0 0 0,0 0 1,1 0-1,-3 8 0,5-13-51,0-1 0,0 0 1,0 0-1,0 0 0,0 0 0,0 0 1,0 0-1,0 0 0,1 0 1,-1 0-1,0 0 0,1 0 1,-1 0-1,1 0 0,-1 0 1,1 0-1,-1 0 0,1 0 1,-1-1-1,1 1 0,0 0 1,0 0-1,-1-1 0,1 1 1,0 0-1,0-1 0,0 1 1,0 0-1,0-1 0,1 1 1,2 0 35,0 0-1,0 0 1,0 0 0,-1-1 0,1 0 0,0 1 0,0-2 0,7 0 0,1 0 69,0-1 0,0-1 0,0 0 0,21-10-1,-8-1-48,0-2 0,-1-1-1,29-28 1,-21 19-213,-31 25-188,-2 3 343,1 1-1,0 0 1,0-1-1,0 1 1,0 0 0,0-1-1,1 1 1,0 0 0,-1-1-1,1 1 1,0-1 0,0 1-1,0-1 1,0 0-1,1 1 1,-1-1 0,3 4-1,-1-5 124,0 1-1,0-1 1,0 0-1,0 1 1,1-2-1,-1 1 0,0 0 1,0-1-1,0 1 1,1-1-1,-1 0 1,0 0-1,1 0 1,3-1-1,0 0 106,0 0 0,0 0 0,0 0 0,0-1 0,0 0 0,8-4 0,41-26-4636,-26 10-2882,36-37 0,-36 29 7726,27-24 4260,-53 51-4406,0 0 1,0 0-1,1 1 0,-1 0 0,0-1 1,1 1-1,0 1 0,0-1 1,-1 1-1,1 0 0,0 0 0,9 0 1,-13 1-279,0 0 0,0 0 0,0 0 0,0 0 0,0 0 0,0 0 0,0 0 0,-1 0 0,1 1 0,0-1 0,0 0 0,0 1 0,0-1 0,0 1 0,-1-1 0,1 1 0,0-1 0,0 1 0,-1 0 0,1-1 0,0 1 0,-1 0-1,1-1 1,-1 1 0,1 0 0,-1 0 0,1 0 0,-1-1 0,1 3 0,0 0 169,-1 0 0,0 0-1,1 0 1,-1 0 0,0 0-1,0 0 1,-1 0 0,1 0-1,-2 5 1,0 1 634,-1 1-1,-1-1 1,1 0-1,-1 0 1,-7 10 0,0-5 229,8-11-947,0 0 1,1 0-1,-1 1 1,1-1-1,0 1 0,0-1 1,0 1-1,0 0 1,1-1-1,-1 1 0,-1 7 1,4-10-103,0 0 1,-1 0-1,1 0 1,0-1 0,0 1-1,0 0 1,-1 0-1,1-1 1,0 1-1,0-1 1,0 1-1,0-1 1,0 0 0,0 1-1,1-1 1,-1 0-1,0 1 1,0-1-1,0 0 1,0 0 0,0 0-1,0 0 1,2-1-1,36 2 169,-34-1-151,57 0-858,-42 0-1782,0 0-3310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17200,'0'0'10474,"60"-44"-9353,-23 34-512,8 4-481,1-1-64,-1-1-1345,0-6-5125,-8-3-13966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39 14029,'0'0'6855,"-3"8"-6530,-17 48 873,3 0-1,-16 101 0,9-38 256,19-98-1359,-1 1 0,-1-1 0,-1 0 0,0 0 0,-2-1 0,0 0 0,-1-1 0,-1 0 0,-1-1 0,-1 0 0,0-1 0,-1-1 0,-1 0 0,-27 20 0,40-34-125,1 0 1,-1 0 0,1-1-1,-1 1 1,0-1 0,0 0 0,0 0-1,0 0 1,0 0 0,0 0 0,0-1-1,0 0 1,-6 1 0,7-1-11,1-1 0,0 1 1,0-1-1,-1 1 0,1-1 1,0 0-1,0 0 0,0 1 1,0-1-1,0 0 0,0 0 0,0 0 1,0 0-1,0 0 0,0 0 1,1 0-1,-1 0 0,0 0 0,1-1 1,-1 1-1,1 0 0,-1 0 1,1-1-1,-1 1 0,1 0 0,0-1 1,0 1-1,0 0 0,0-1 1,0 1-1,0 0 0,0-3 0,0-15-45,2 0-1,0-1 0,0 1 1,2 0-1,1 1 0,11-32 1,56-110 652,-25 64-162,-40 79-378,0 0 0,0 0 0,-2 0 1,0-1-1,-1 0 0,3-29 1,-7 41-70,0 0 0,0 1 0,-1-1 0,1 0 0,-1 1 0,-1-1 0,1 1 0,-1-1 0,0 1 0,0 0 0,0 0 0,-1-1 0,0 2-1,0-1 1,0 0 0,-1 1 0,0-1 0,1 1 0,-2 0 0,1 0 0,0 1 0,-1-1 0,1 1 0,-1 0 0,-6-3 0,3 2 22,-1 1 0,0-1 0,1 2 0,-1-1-1,0 1 1,0 0 0,-1 1 0,1 0 0,0 1-1,0 0 1,-1 0 0,1 1 0,0 0 0,0 1-1,0 0 1,0 0 0,-12 5 0,15-5 22,1 0 1,-1 1-1,1 0 1,0 0 0,0 0-1,0 0 1,0 1-1,1-1 1,-1 1-1,1 1 1,0-1-1,0 1 1,0-1 0,1 1-1,0 0 1,0 0-1,0 0 1,1 1-1,-1-1 1,1 1 0,0-1-1,1 1 1,0 0-1,-1 0 1,2 0-1,-1 0 1,1 0-1,0 6 1,1-7 9,0 1 0,0 0 0,1-1 0,0 1 0,0-1-1,0 0 1,1 0 0,0 0 0,0 0 0,0 0 0,0 0 0,1-1 0,0 0 0,0 0 0,0 0 0,0 0-1,1 0 1,-1-1 0,1 0 0,0 0 0,10 5 0,12 4 337,1-1 0,0 0 0,30 5 0,-25-6 49,-25-8-336,8 3-35,0 0-1,-1 0 0,0 2 1,19 10-1,-31-15-21,1 0 0,-1 0 0,0 1 0,0-1 1,0 1-1,0 0 0,0 0 0,-1 0 0,1 1 0,-1-1 0,0 1 0,0-1 0,0 1 1,-1-1-1,1 1 0,-1 0 0,0 0 0,0 0 0,0 0 0,0 0 0,-1 0 0,1 5 0,-1 10 494,0 0-1,-2 0 0,-5 28 0,-9-5-6612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30 168 11371,'0'0'10447,"-4"14"-10351,-3 11-11,1 1 1,-4 50-1,9-68 38,0-1 0,1 1 0,-1-1 0,2 1 0,-1-1 1,1 1-1,0-1 0,1 0 0,0 1 0,0-1 0,0 0 0,1 0 0,0 0 0,1-1 0,-1 1 1,1-1-1,8 10 0,-10-14-10,0-1 1,0 1 0,1-1-1,-1 0 1,1 0 0,-1 0-1,0 0 1,1 0-1,0-1 1,-1 1 0,1-1-1,-1 1 1,1-1 0,0 0-1,-1 0 1,1 0-1,0 0 1,-1-1 0,1 1-1,-1-1 1,1 0 0,-1 1-1,1-1 1,-1 0-1,1 0 1,-1-1 0,0 1-1,1 0 1,-1-1 0,0 0-1,3-3 1,8-5 225,-1-1-1,-1-1 1,18-22-1,-28 33-348,11-13-45,-1-1 0,-1 0-1,0 0 1,-1-1-1,0 0 1,-1-1-1,-1 0 1,-1 0 0,-1-1-1,0 0 1,-1 0-1,3-35 1,-12 37-982,-5 17 114,8 1 866,1-1 0,-1 0 1,0 1-1,1 0 0,-1-1 0,1 1 0,0 0 1,0 0-1,0-1 0,0 1 0,0 0 1,0 0-1,-1 3 0,-2 12 27,0 0 0,2 0-1,-1 0 1,2 1 0,1-1-1,0 1 1,4 28 0,-3-42 117,-1 1 1,1 0 0,1-1 0,-1 1-1,0-1 1,1 1 0,0-1 0,0 0-1,1 0 1,-1 0 0,1 0 0,0 0-1,0 0 1,0-1 0,0 1 0,1-1-1,-1 0 1,1 0 0,0-1 0,0 1-1,0-1 1,0 1 0,0-1 0,1 0-1,-1-1 1,1 1 0,-1-1 0,1 0-1,0 0 1,-1 0 0,1-1 0,7 0-1,-3-1 35,0 0-1,0 0 1,0-2 0,0 1-1,-1-1 1,1 0-1,-1 0 1,0-1-1,0 0 1,0-1 0,-1 0-1,1 0 1,-1-1-1,0 1 1,-1-2-1,1 1 1,-1-1-1,-1 0 1,1 0 0,-1 0-1,7-15 1,-6 12-75,0 0 1,-1 0-1,0-1 0,-1 0 1,0 0-1,-1 0 1,0 0-1,-1-1 1,0 1-1,-1-1 0,0 0 1,0 1-1,-2-1 1,1 0-1,-2 1 1,-4-21-1,4 27-105,0 0-1,-1 0 1,0-1 0,0 2-1,0-1 1,-1 0 0,1 1-1,-1-1 1,-7-5 0,9 8-122,-1 0 1,1 0 0,-1 0-1,0 0 1,1 0 0,-1 1 0,0-1-1,0 1 1,0 0 0,0 0-1,0 0 1,0 0 0,-1 0-1,1 1 1,0-1 0,0 1 0,-1 0-1,1 0 1,-3 1 0,4-1-13,1 1 0,0-1 0,0 1 1,0-1-1,0 1 0,0 0 0,0-1 1,0 1-1,0 0 0,0 0 0,0 0 1,0 0-1,0 0 0,1 0 0,-1 0 1,0 0-1,1 0 0,-1 0 0,1 0 1,-1 0-1,1 0 0,-1 1 0,1-1 1,0 0-1,0 0 0,-1 2 0,1 40-5136,0-29 2936,0 18-3181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6951,'0'0'8178,"0"-10"-3507,0-47-438,0 55-3224,0 21-1094,5 44 110,-5-60 0,1 1 0,-1-1-1,1 0 1,0 0 0,0 0 0,0 0-1,0 0 1,0 0 0,1 0-1,-1-1 1,1 1 0,0 0-1,-1-1 1,2 1 0,-1-1-1,0 0 1,5 4 0,-7-6 92,1 0 0,0 0 0,-1 0 0,1 0 0,0 0 0,0 0 0,-1 0 0,1 0 0,0 0 0,0 0 0,-1 0 0,1-1 0,0 1 0,-1 0 0,1-1 0,0 1 0,-1 0 0,1-1 0,-1 1 0,1-1 0,-1 1 0,1-1 0,-1 1 0,1-1 0,-1 1 0,1-1 0,-1 0 0,1 0 0,16-24 52,-11 14 0,3-2-202,-1 0 1,0-1-1,-1 0 0,0 0 0,-2 0 1,1-1-1,-2 0 0,0 0 0,-1 0 1,0-1-1,0-27 0,-2 23-517,-2 0 0,-1 0 0,0 0-1,-2 1 1,-6-23 0,12 43 372,-1 0 0,1 1-1,0-1 1,-1 0 0,1 1 0,0-1 0,0 0-1,0 0 1,0-1 0,0 1 0,0 0 0,0-1-1,0 1 1,5 0 0,33 4-1852,-39-5 2000,1 0-1,-1-1 1,1 1-1,-1-1 1,0 1-1,1-1 1,-1 0-1,0 1 1,1-1-1,-1 0 1,0 0-1,0 0 1,0 0-1,0 0 1,0 0-1,0 0 1,0 0-1,0 0 1,0-1 0,-1 1-1,1 0 1,0-1-1,-1 1 1,1 0-1,-1-1 1,1 1-1,-1-1 1,0 1-1,0-1 1,1 1-1,-1-2 1,0-8-454,-2 32 197,3 6 881,0 0 1,2 0-1,11 53 0,-10-65-358,1-1 0,0 1 0,1-1 0,1 0 0,0-1 0,1 1 0,0-1 0,16 18 0,-11-22 1381,-12-21-422,-15-24-831,-36-28-1919,-69-68 0,95 107 2070,24 24-496,0 1 0,0 0-1,0 0 1,-1 0-1,1 0 1,0 0-1,0-1 1,0 1-1,0 0 1,0 0 0,0 0-1,0 0 1,0 0-1,0-1 1,0 1-1,0 0 1,0 0-1,0 0 1,0 0 0,0 0-1,0-1 1,1 1-1,-1 0 1,0 0-1,0 0 1,0 0-1,0 0 1,0 0-1,0-1 1,0 1 0,0 0-1,0 0 1,0 0-1,1 0 1,-1 0-1,0 0 1,0 0-1,0 0 1,0 0 0,0 0-1,0-1 1,1 1-1,-1 0 1,0 0-1,0 0 1,0 0-1,0 0 1,1 0 0,-1 0-1,0 0 1,0 0-1,0 0 1,0 0-1,0 0 1,1 0-1,17-2 221,29 1-468,-39 1 334,6 0-264,43 0 150,-22 0-3987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4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14318,'0'0'1985,"56"-3"-3298,-32 3-4036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4:2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6662,'0'0'881,"-2"-11"849,1-4-857,0-13 160,-7 3 3264,8 65-1532,-1-18-2706,7 122-9,7-1 0,47 218-1,-54-317-4693,-6-36-289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13805,'-9'14'2397,"4"-6"-2151,-11 19 2892,-23 50 0,35-68-2745,0 0 1,1 0-1,1 0 0,-1 1 1,1-1-1,1 1 1,0 0-1,0-1 0,1 1 1,0 0-1,2 14 1,-1-21-386,1 1 0,-1-1 0,1 0 0,0 0 0,-1 0 0,1 0 1,1 0-1,-1 0 0,0-1 0,1 1 0,-1-1 0,1 1 0,0-1 0,0 0 1,0 0-1,0 0 0,0 0 0,0-1 0,0 0 0,1 1 0,-1-1 0,1 0 1,-1 0-1,1-1 0,-1 1 0,1-1 0,-1 0 0,5 0 0,4 1-271,-1-1-1,1-1 0,-1 1 1,0-2-1,1 0 0,-1 0 1,17-7-1,13-10-1333,-34 14 1393,1 1-1,-1 0 1,1 0-1,0 1 0,0 0 1,1 0-1,-1 1 1,11-2-1,-15 34 1605,-4-21-1028,1-4-269,0-1 0,0 1-1,0-1 1,1 0-1,-1 0 1,1 0 0,0 0-1,0 0 1,0 0-1,1 0 1,-1-1 0,6 6-1,-7-8-139,1 0-1,-1 0 0,1 0 1,-1 0-1,1 0 0,-1 0 1,1 0-1,0-1 0,-1 1 1,1-1-1,0 1 0,0-1 1,-1 0-1,1 0 0,0 0 1,0 0-1,0 0 0,-1 0 1,1 0-1,0 0 0,0-1 1,-1 1-1,1-1 0,0 1 1,-1-1-1,1 0 0,0 0 1,-1 0-1,1 1 0,-1-2 1,1 1-1,-1 0 0,2-2 1,2 0-79,0-1 0,-1 0 1,1 0-1,-1 0 0,0 0 1,0-1-1,0 0 0,0 1 1,-1-1-1,0-1 0,0 1 1,0 0-1,-1-1 0,0 0 1,0 1-1,0-1 0,1-12 1,1 17-119,0 0-1,0 0 1,0 0 0,0 0 0,0 0 0,0 1 0,0 0 0,0 0 0,0 0-1,7 1 1,-6-1-2027,4 0-4081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4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13901,'0'0'4308,"-11"4"-2973,3-2-1231,0 1 0,0 0 0,0 0 0,0 1 0,1 0 0,-13 8 1,17-9-85,0 0 1,0-1 0,0 1-1,0 0 1,0 0 0,1 1-1,0-1 1,0 1 0,0-1-1,0 1 1,0-1 0,0 1-1,1 0 1,0 0 0,0 0 0,0 0-1,0 0 1,1 0 0,-1 7-1,2-10-14,-1-1-1,0 1 0,0 0 1,1 0-1,-1 0 1,1-1-1,-1 1 0,1 0 1,-1 0-1,1-1 0,0 1 1,-1-1-1,1 1 1,0 0-1,-1-1 0,1 1 1,0-1-1,0 0 0,-1 1 1,1-1-1,0 1 1,0-1-1,0 0 0,0 0 1,-1 0-1,1 1 1,0-1-1,0 0 0,0 0 1,0 0-1,1-1 0,38 1 218,-28 0-394,119-5-1526,-131 5 1710,1 0 0,-1 0 0,1 0 1,-1 0-1,0 0 0,1 0 0,-1 0 0,1 0 0,-1 0 1,1 0-1,-1 0 0,0 0 0,1 0 0,-1 0 1,1 0-1,-1 0 0,0 1 0,1-1 0,-1 0 0,0 0 1,1 1-1,-1-1 0,0 0 0,1 0 0,-1 1 1,0-1-1,1 0 0,-1 1 0,0-1 0,0 0 0,0 1 1,1-1-1,-1 0 0,0 1 0,0-1 0,0 1 0,-7 16 1612,-21 11 784,26-27-2361,-7 6 230,0-1-1,-1 0 1,0 0-1,0-1 1,-1 0 0,1-1-1,-1 0 1,0 0 0,0-2-1,-12 3 1,22-6-651,1 1-1,-1-1 1,1 1-1,-1-1 0,1 1 1,-1-1-1,1 0 1,0 1-1,-1-1 1,1 0-1,0 1 1,-1-1-1,1 0 1,0 1-1,0-1 1,0 0-1,0 0 1,0 1-1,0-1 1,0 0-1,0 0 1,0 1-1,0-1 1,0 0-1,0 1 1,0-1-1,1 0 1,-1 1-1,0-1 1,1-1-1,7-15-9182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4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45 352 14478,'0'0'2108,"-5"7"-20,4-4-2013,-4 5 632,0 0 1,1 1 0,0-1-1,0 1 1,-3 12-1,7-19-637,-1-1 0,1 1 0,0-1 0,0 1-1,-1-1 1,1 1 0,0-1 0,0 1 0,0 0-1,1-1 1,-1 1 0,0-1 0,1 1 0,-1-1 0,1 1-1,-1-1 1,1 1 0,-1-1 0,1 0 0,0 1 0,0-1-1,0 0 1,0 0 0,0 1 0,0-1 0,0 0-1,0 0 1,1 0 0,-1 0 0,0 0 0,1-1 0,-1 1-1,0 0 1,1-1 0,-1 1 0,1-1 0,-1 1 0,1-1-1,-1 1 1,1-1 0,0 0 0,-1 0 0,1 0-1,-1 0 1,3 0 0,6-1 97,0 1 1,0-1-1,0-1 0,0 0 1,0 0-1,0-1 0,-1 0 1,1-1-1,-1 0 0,0-1 1,0 1-1,0-2 0,-1 1 1,0-1-1,0-1 0,0 1 1,-1-1-1,0-1 0,0 1 1,-1-1-1,9-14 0,-5 7-264,-1 0-1,0-1 0,-1 0 1,0 0-1,-2-1 0,0 0 1,0-1-1,-2 1 0,0-1 1,-1 0-1,0-25 0,-3 38 0,0-1 1,0 1-1,-1-1 0,0 0 0,0 1 1,0-1-1,-1 1 0,1-1 0,-1 1 1,-1 0-1,1 0 0,-1 0 1,0 0-1,0 0 0,0 1 0,-1-1 1,1 1-1,-1 0 0,-7-6 0,6 7 35,-1-1-1,0 1 1,1 0 0,-1 1-1,0-1 1,-1 1-1,1 0 1,0 1 0,-1-1-1,1 1 1,-1 1-1,1-1 1,-1 1 0,1 0-1,-1 1 1,1-1-1,-7 3 1,4-1 100,1 0 1,-1 2-1,1-1 0,-1 1 1,1 0-1,0 0 0,1 1 1,-1 0-1,1 1 1,0 0-1,0 0 0,0 0 1,1 1-1,0 0 0,1 0 1,0 0-1,0 1 1,0 0-1,1 0 0,0 0 1,0 0-1,1 1 0,0 0 1,-3 17-1,6-24-34,0 0 0,0 0-1,0 1 1,0-1 0,0 0-1,1 0 1,-1 1 0,1-1 0,-1 0-1,1 0 1,0 0 0,0 0-1,0 0 1,0 0 0,0 0-1,0 0 1,0 0 0,1 0 0,1 2-1,1-1 23,-1-1 0,1 1 0,0 0 0,0-1-1,0 0 1,0 0 0,0 0 0,1 0 0,4 1 0,12 1 74,0 0 0,0-1 0,29-1 0,-30-1-141,0 0-14,-1 0-516,0 0 0,-1 2 0,1 0 0,23 6 0,-38-7 367,1-1-1,-1 1 1,0 0 0,1 0-1,-1 1 1,0-1-1,-1 1 1,1-1 0,0 1-1,-1 1 1,1-1 0,-1 0-1,0 1 1,0 0-1,-1-1 1,1 1 0,-1 0-1,0 1 1,0-1 0,0 0-1,0 0 1,1 7 0,-2-5-444,6 16-2469,4-14-2047,5-7-2015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4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134 444 14990,'0'0'3881,"-11"-5"-1206,-36-12-1218,45 16-1403,0 1-1,-1-1 1,1 1 0,0 0 0,0 0-1,-1 0 1,1 0 0,0 0-1,0 1 1,-1-1 0,1 1-1,0-1 1,0 1 0,0 0-1,0 0 1,0 0 0,0 0-1,0 0 1,0 0 0,0 1-1,0-1 1,1 0 0,-1 1 0,0 0-1,1-1 1,-1 1 0,1 0-1,0 0 1,0 0 0,0 0-1,0 0 1,0 0 0,0 0-1,0 0 1,0 4 0,-2 2 204,1 0 0,0 0 0,0 0 1,1 0-1,0 1 0,0-1 0,2 15 1,-1-20-198,1-1 0,0 0 0,0 1 0,0-1 1,0 0-1,0 0 0,0 0 0,1 0 0,-1 0 1,1 0-1,-1 0 0,1 0 0,0-1 0,0 1 0,0-1 1,0 1-1,0-1 0,0 0 0,0 0 0,0 1 1,0-2-1,0 1 0,1 0 0,-1 0 0,1-1 1,-1 1-1,0-1 0,1 0 0,-1 1 0,1-1 1,3-1-1,2 1 81,1 0 1,-1 0-1,1-1 1,-1 0-1,0-1 1,1 0-1,-1 0 0,8-4 1,-1-1-107,-2-1 0,1 0 1,-1-1-1,24-21 0,-30 24-479,-1-1-1,1 0 0,-1 0 1,0 0-1,-1-1 1,0 0-1,0 0 0,0 0 1,5-15-1,-7 7-1913,-10 22 1576,-8 23 1207,15-27-381,-9 40 1020,9-41-1035,0 0-1,0-1 1,0 1-1,0-1 1,0 1-1,1 0 1,-1-1-1,0 1 1,0 0-1,0-1 1,1 1-1,-1-1 1,0 1-1,1-1 1,-1 1-1,1-1 1,-1 1-1,1-1 1,-1 1-1,1-1 0,-1 1 1,1-1-1,1 1 49,-1-1 0,1 1-1,-1-1 1,0 0-1,1 0 1,-1 0 0,1 0-1,-1 0 1,1 0-1,-1 0 1,1 0 0,-1-1-1,0 1 1,3-2-1,6-2 91,-1 0 0,0-1-1,0-1 1,0 1-1,0-1 1,-1-1-1,0 0 1,-1 0-1,1-1 1,9-13-1,4-6-680,34-59 0,-46 70 79,0-1-1,-1 0 1,-1 0-1,0-1 1,-2 1-1,0-2 0,-1 1 1,0 0-1,0-24 1,-4 42 430,0 0 0,0 1 0,0-1-1,-1 0 1,1 0 0,0 0 0,0 1 0,0-1 0,-1 0 0,1 0 0,0 0 0,0 0 0,-1 0 0,1 0 0,0 0-1,0 0 1,-1 1 0,1-1 0,0 0 0,0 0 0,-1 0 0,1 0 0,0 0 0,0 0 0,-1 0 0,1-1 0,0 1 0,0 0-1,-1 0 1,1 0 0,0 0 0,0 0 0,-1 0 0,1 0 0,0 0 0,0-1 0,-1 1 0,1 0 0,0 0 0,0 0-1,0-1 1,0 1 0,-1 0 0,1 0 0,0 0 0,0-1 0,0 1 0,0 0 0,0 0 0,0-1 0,0 1 0,-1 0-1,1 0 1,0-1 0,0 1 0,0 0 0,0 0 0,0-1 0,0 1 0,0 0 0,0 0 0,1-1 0,-14 18 53,3 6 300,1-1 0,2 1 0,0 0 0,2 0 0,0 1 0,2 0 1,0 0-1,2 0 0,1 24 0,0-43-300,0-1 0,1 1 1,-1-1-1,1 0 0,0 1 0,0-1 0,0 0 1,1 0-1,0 1 0,-1-1 0,1 0 1,1-1-1,-1 1 0,0 0 0,4 4 0,-4-7 14,0 1 0,0-1 0,0 0 0,0 1 0,0-1 0,0 0 0,0 0 0,0 0 0,0 0 0,1-1 0,-1 1 0,0-1 0,0 1 0,1-1 0,-1 0 0,0 1 0,1-1 0,-1-1 0,0 1 0,1 0 0,-1 0 0,0-1 0,1 0 0,-1 1 0,0-1 0,0 0 0,0 0 0,0 0 0,0 0 0,0 0 0,2-2 0,7-5 115,-1 0 1,0 0-1,0-1 1,-1 0-1,0-1 1,-1 0-1,0 0 1,8-14-1,0-3-146,-2 0 0,16-39 1,-21 44-225,-1-1 1,-1 0-1,-2 0 1,0 0-1,-1-1 1,1-38 0,-5 61 140,0 0 1,0-1 0,0 1 0,0-1 0,0 1 0,0 0-1,0-1 1,-1 1 0,1 0 0,-1-1 0,1 1 0,-1 0-1,1 0 1,-1-1 0,1 1 0,-1 0 0,0 0 0,0 0-1,0 0 1,0 0 0,0 0 0,0 0 0,-1-1 0,1 2 31,0 0 0,0 0 0,0 0 0,0 0 0,0 0 0,1 0 0,-1 0 0,0 1 0,0-1 0,0 0 1,0 1-1,0-1 0,0 0 0,0 1 0,1-1 0,-1 1 0,0-1 0,0 1 0,1 0 0,-1-1 0,0 1 0,1 0 1,-1-1-1,0 1 0,1 0 0,-1 0 0,1 0 0,0 0 0,-1-1 0,1 1 0,-1 0 0,1 0 0,0 1 0,-6 12 38,1-1 0,1 1 0,0 0 0,1 0-1,0 0 1,1 1 0,1-1 0,1 1-1,-1-1 1,2 1 0,0-1 0,6 27-1,0-13 121,1-1-1,0-1 0,2 1 0,2-2 0,24 44 1,-30-62 18,-5-13 272,-9-15-418,-7 2-987,0 1-1,-1 1 1,-1 0-1,-1 1 1,-23-16-1,-41-38 1007,82 70 15,-1-1-1,1 1 1,-1 0-1,1 0 1,-1 0 0,1-1-1,-1 1 1,1 0 0,0-1-1,-1 1 1,1 0 0,-1-1-1,1 1 1,0-1 0,-1 1-1,1-1 1,0 1 0,0 0-1,-1-1 1,1 1-1,0-1 1,0 1 0,0-1-1,0 1 1,-1-1 0,1 0-1,0 1 1,0-1 0,0 1-1,0-1 1,0 1 0,0-1-1,0 1 1,1-1-1,-1 1 1,0-1 0,0 1-1,0-1 1,0 1 0,1-1-1,-1 1 1,0-1 0,1 1-1,-1-1 1,1 0 0,30 0 199,43 17-962,55 14-7444,-88-24 2652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4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59 4644,'0'0'12092,"-2"-8"-8398,2 6-3573,0-1-1,-1 1 1,0 0 0,1-1-1,-1 1 1,0 0 0,0-1 0,0 1-1,0 0 1,-1 0 0,1 0-1,-1 0 1,1 0 0,-1 0-1,0 1 1,1-1 0,-1 0-1,0 1 1,0-1 0,0 1 0,0 0-1,-1 0 1,1 0 0,0 0-1,0 0 1,-1 0 0,1 0-1,0 1 1,-1-1 0,1 1-1,-1 0 1,1 0 0,-1 0 0,1 0-1,-1 0 1,1 0 0,0 1-1,-1-1 1,1 1 0,-1 0-1,1 0 1,0-1 0,0 1 0,-1 1-1,-1 0 1,2-1-103,1 0 1,-1-1-1,1 1 0,-1 0 1,1 0-1,-1 0 1,1 0-1,0 0 0,-1 1 1,1-1-1,0 0 1,0 1-1,0-1 0,0 0 1,0 1-1,0-1 1,0 1-1,1 0 0,-1-1 1,1 1-1,-2 2 1,3-2-13,-1-1 0,0 1 0,0-1 0,1 1 0,-1-1 0,1 1 1,0-1-1,-1 1 0,1-1 0,0 0 0,0 1 0,0-1 0,0 0 1,0 0-1,0 1 0,0-1 0,0 0 0,3 1 0,3 3-66,0 0-1,0-1 1,0 0-1,1-1 1,0 0-1,-1 0 1,15 3-1,23 1-750,-30-6 228,0 1-1,-1 1 0,1 0 0,-1 1 1,17 6-1,-31-9 587,1-1 1,0 0-1,0 0 1,-1 1 0,1-1-1,0 1 1,-1-1-1,1 0 1,0 1-1,-1-1 1,1 1-1,-1 0 1,1-1-1,0 1 1,-1-1 0,0 1-1,1 0 1,-1-1-1,1 1 1,-1 0-1,0 0 1,1-1-1,-1 1 1,0 0-1,0 0 1,0-1 0,0 1-1,0 0 1,0 0-1,0 0 1,0-1-1,0 1 1,0 0-1,0 0 1,0 0-1,0-1 1,-1 1-1,1 0 1,0 0 0,0-1-1,-1 1 1,1 0-1,-1-1 1,1 1-1,-1 0 1,1-1-1,-1 1 1,1-1-1,-1 1 1,1-1 0,-1 1-1,0-1 1,1 1-1,-1-1 1,0 1-1,0-1 1,0 1-1,-46 25 2137,44-25-2104,-24 11 818,-57 17 1,7-15-3760,30-13-5765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13997,'0'0'8654,"3"14"-8329,6 34 612,-2 1 1,1 55-1,-6-55-250,2-1 1,2 0 0,19 71 0,-24-115-610,0 0-1,1 0 1,-1 0-1,1 0 1,0 0-1,1 0 1,-1-1 0,1 1-1,-1-1 1,1 1-1,0-1 1,0 0-1,0 0 1,7 4-1,-7-6 10,-1 1 0,1-1-1,0 0 1,0 0-1,0-1 1,0 1 0,0 0-1,0-1 1,0 0-1,0 0 1,0 0 0,1 0-1,-1 0 1,0-1-1,0 1 1,0-1-1,0 0 1,-1 0 0,1 0-1,0 0 1,0 0-1,3-3 1,3-2-29,0 0 0,-1 0 1,1-1-1,-1-1 0,-1 1 0,1-1 0,-1-1 1,-1 1-1,0-1 0,0 0 0,0-1 0,5-14 1,-3 7-14,-1-1 0,-1 0 0,-1 0 0,0 0 1,-1-1-1,1-25 0,-4 41-56,-3-50-1419,2 52 1364,0 0 0,0 0 0,0 0 0,-1 0-1,1 0 1,0 0 0,-1 0 0,1 0 0,-1 0 0,1 0-1,-1 0 1,1 0 0,-1 0 0,1 0 0,-1 1 0,0-1 0,0 0-1,1 0 1,-1 1 0,0-1 0,0 0 0,0 1 0,0-1-1,0 1 1,0-1 0,0 1 0,0-1 0,0 1 0,0 0-1,0 0 1,0-1 0,0 1 0,0 0 0,0 0 0,0 0 0,-1 0-1,1 0 1,0 1 0,0-1 0,-2 1 0,0 0-401,0 1 1,0 0-1,0 0 1,0 0 0,0 0-1,1 1 1,-1-1-1,0 1 1,1 0 0,0 0-1,0 0 1,0 0-1,0 0 1,0 0-1,1 0 1,-3 7 0,-18 57-4022,2 15 1568,17-64 3242,0 1 0,0 27 0,4-44-229,-1 0 1,1 0-1,0 0 1,-1-1-1,1 1 1,0 0-1,0 0 1,0-1-1,0 1 0,0-1 1,0 1-1,1-1 1,-1 1-1,0-1 1,1 0-1,-1 1 1,1-1-1,0 0 1,-1 0-1,1 0 1,0-1-1,-1 1 0,1 0 1,0 0-1,0-1 1,0 1-1,0-1 1,0 0-1,0 0 1,0 0-1,0 1 1,3-2-1,11 2 1254,0 0-1,28-4 1,-40 3-901,0-1-137,0 1 0,0-1 0,0 0 1,-1 0-1,1 0 0,0-1 0,0 1 0,-1-1 1,1 0-1,-1 0 0,1 0 0,-1 0 1,0-1-1,0 1 0,0-1 0,3-3 1,-2 1-204,0-1 0,0 0 0,-1 0 0,1 0 1,-1-1-1,-1 1 0,1-1 0,2-9 0,-1-10-324,0 1-1,-1-1 0,-1-46 0,-2 62 471,0 5-249,0 4 16,0 0-1,1 0 1,-1-1 0,0 1-1,0 0 1,0 0 0,0 0-1,0 0 1,0 0 0,0 0-1,0 0 1,0 0 0,0 0-1,-1 0 1,1 0 0,0-1-1,-1 1 1,1 0 0,-1 1-1,1-1 1,-1 0 0,0 0-1,1 0 1,-1 0 0,0 0-1,0 1 1,1-1 0,-1 0-1,0 0 1,0 1 0,0-1-1,-1 0 1,1 2-28,1 0-1,-1 0 0,0 0 1,0 0-1,1 1 1,-1-1-1,1 0 0,-1 0 1,1 0-1,-1 1 1,1-1-1,0 0 0,0 0 1,-1 1-1,1-1 1,0 0-1,0 1 0,0-1 1,1 0-1,-1 3 1,3 32-233,-1-32 266,-1 0-1,1-1 1,0 1 0,0 0-1,0-1 1,1 0-1,-1 1 1,1-1 0,-1 0-1,1 0 1,0-1 0,0 1-1,1 0 1,-1-1-1,0 0 1,1 0 0,0 0-1,-1 0 1,1-1 0,0 1-1,0-1 1,0 0-1,0 0 1,0 0 0,0-1-1,0 1 1,0-1 0,0 0-1,6-1 1,1 1 47,-1-1 0,1-1 0,-1 1 0,0-2 0,0 1 0,0-2 0,0 1 0,0-1 0,-1-1 0,14-7 0,-10 3-1,-1-1 0,0 0 1,17-20-1,-25 26-76,0 0 0,-1 0 0,0 0 0,0-1 0,0 0 0,0 1 0,-1-1 0,0 0 0,0 0 0,0-1 0,-1 1 0,0 0 0,2-11 0,-23 58-1409,15-17 1431,1-1 0,1 1 0,1 0 0,2 24 0,0-47-2,0-1-1,0 1 0,0 0 0,1-1 1,-1 1-1,1 0 0,-1-1 0,1 1 1,-1-1-1,1 1 0,0-1 0,0 0 1,0 1-1,0-1 0,0 1 0,0-1 1,0 0-1,0 0 0,0 0 0,0 0 1,1 0-1,1 1 0,-2-1-125,-1-1-1,1 0 0,0 0 1,0 1-1,0-1 1,0 0-1,-1 0 0,1 0 1,0 0-1,0 0 0,0 0 1,0 0-1,-1 0 1,1 0-1,0-1 0,0 1 1,0 0-1,-1 0 1,1-1-1,0 1 0,0-1 1,-1 1-1,1-1 0,0 1 1,0-1-1,-1 1 1,1-1-1,-1 1 0,1-1 1,-1 0-1,1 1 1,-1-1-1,1 0 0,-1 0 1,1 1-1,-1-1 0,0 0 1,1 0-1,-1 0 1,0 1-1,0-1 0,0-2 1,6-20-6273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4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16752,'0'0'2050,"45"46"-2178,-12-30-897,3 0-1442,1-5-2145,4-1-4260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4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 9225,'0'0'12492,"-9"-2"-11532,0 0-867,-1 1 0,0 0 0,1 0 0,-1 1 0,1 1-1,-1-1 1,-12 4 0,17-4 8,1 1 1,-1 0-1,1 0 1,-1 1-1,1-1 0,0 1 1,0 0-1,0 0 1,0 1-1,0-1 0,0 1 1,1-1-1,-1 1 1,1 0-1,0 1 0,0-1 1,0 1-1,0-1 1,0 1-1,-3 7 0,6-11-104,0 1-1,-1-1 0,1 1 0,0-1 0,0 1 0,0 0 1,0-1-1,0 1 0,0-1 0,0 1 0,0-1 0,0 1 0,0-1 1,0 1-1,0-1 0,0 1 0,0-1 0,0 1 0,1-1 1,-1 1-1,0-1 0,0 1 0,1-1 0,-1 1 0,0-1 0,1 1 1,-1-1-1,0 0 0,1 1 0,-1-1 0,1 1 0,21 7-46,33-5-286,-47-3 141,66-2-869,-43 0 807,1 2 0,0 1-1,36 6 1,-67-7 248,0 0-1,0 1 1,1-1-1,-1 0 1,0 0-1,1 1 1,-1-1-1,0 1 1,0-1-1,0 1 1,1-1-1,-1 1 1,0 0-1,0-1 1,0 1-1,0 0 1,0 0 0,0 0-1,0 0 1,-1 0-1,1 0 1,1 2-1,-2-2 70,0 0-1,0 0 1,0 0-1,0 0 1,0 0-1,-1 0 1,1 0-1,0 0 1,-1 0-1,1 0 1,-1 0-1,1 0 1,-1 0-1,1 0 1,-1 0-1,1-1 1,-1 1-1,0 0 1,0 0-1,-1 1 1,-5 4 573,-1 0-1,1 0 1,-1-1 0,-14 7 0,-2 1 399,16-8-988,-1 0-1,0 0 1,1-1-1,-1 0 1,-1-1-1,1 0 1,0 0-1,-1-1 1,0 0-1,-18 1 1,27-3-225,0 0 0,0-1 0,0 1 0,0 0 0,0-1 0,0 1 1,0-1-1,1 1 0,-1-1 0,0 1 0,0-1 0,0 1 0,1-1 0,-1 0 0,0 0 0,1 1 0,-1-1 0,1 0 0,-1 0 1,1 0-1,-1 0 0,1 1 0,-1-1 0,1 0 0,0 0 0,-1 0 0,1 0 0,0 0 0,0 0 0,0 0 0,0 0 1,0-2-1,0 2-186,-4-26-6284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8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63 156 14253,'13'-3'3625,"0"1"-2743,14-3 1741,1-1 1,32-12-1,-55 16-2440,0 1 1,0-1 0,0 0 0,0 0-1,-1-1 1,1 1 0,-1-1-1,1 0 1,-1 0 0,0 0-1,0-1 1,-1 1 0,1-1 0,-1 0-1,1 0 1,-1-1 0,0 1-1,-1-1 1,1 1 0,3-10-1,-6 13-186,0 0 0,0-1 0,0 1 0,0 0 0,0 0 0,0-1 0,0 1 0,0 0 0,0-1 0,-1 1 0,1 0 0,0 0 0,-1-1 0,1 1 0,-1 0 0,1 0 0,-1 0 0,0 0 0,0 0 0,1 0 0,-1 0 0,0 0 0,0 0 0,0 0 0,0 0 0,-2-1 0,0 0-17,0 1 1,-1-1-1,0 1 1,1-1-1,-1 1 1,0 0-1,0 1 1,0-1-1,-4 0 1,-3 1-17,0-1 0,-1 2 0,1 0 1,0 0-1,-20 5 0,20-1 11,1 0 0,-1 0 0,1 1 0,0 0-1,0 1 1,1 0 0,0 1 0,0 0 0,1 0-1,0 1 1,-11 16 0,16-21 34,0 0 1,0 1-1,1 0 1,0-1-1,0 1 0,0 0 1,0 0-1,1 0 0,0 0 1,0 0-1,0 0 0,0 9 1,2-10 6,-1 0-1,1-1 1,0 1 0,0-1-1,0 1 1,1-1 0,-1 1-1,1-1 1,0 0 0,0 0 0,0 0-1,0 0 1,0 0 0,1 0-1,-1-1 1,1 1 0,0-1-1,0 1 1,6 2 0,3 2 36,1 0 0,-1-2-1,2 1 1,-1-2 0,0 0 0,1 0 0,0-1 0,0-1 0,20 1 0,51-3-1708,-8-9-3661,7-13-6091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0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3491,'0'0'2146,"39"-54"-1697,-32 44 191,1 1 129,-2-1 32,3 1-64,-4 2-193,3-1 33,-6 4-289,3 2-160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0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632 143 4356,'0'0'1009,"5"-8"-1030,1-1 436,21-35-604,-18 9 8419,-10 34-7973,1-1 0,-1 1 1,0 0-1,0 0 0,1 0 0,-1-1 1,0 1-1,0 0 0,0 0 1,0 0-1,0 1 0,-1-1 0,1 0 1,0 0-1,0 1 0,0-1 1,-1 0-1,1 1 0,0-1 0,-1 1 1,1 0-1,0-1 0,-4 1 1,-43-9 710,36 7-627,-19-4-273,-1 2 0,0 1 0,0 1 0,0 2 0,0 1 0,0 1-1,-54 12 1,73-11-46,0 1 0,0 0-1,0 1 1,1 1 0,0 0-1,0 0 1,0 2 0,1-1-1,0 1 1,0 1 0,1 0-1,0 0 1,1 1 0,0 0-1,0 1 1,1 0 0,1 0-1,0 1 1,0 0 0,-8 23-1,1 8-27,2 0 1,2 1-1,2 0 0,2 1 0,2 0 0,2 0 0,2 0 0,6 51 0,-5-79-15,2 0-1,0-1 1,1 1 0,0-1-1,1 0 1,1 0 0,1 0-1,0-1 1,1 0 0,1 0-1,0-1 1,16 18 0,-17-22 16,2-1 1,0 0-1,0-1 1,0 0 0,1 0-1,0-1 1,0-1-1,1 0 1,0 0 0,0-1-1,0-1 1,1 0-1,0-1 1,-1 0 0,1-1-1,20 1 1,-3-2 21,0-2 0,0-2 1,0 0-1,-1-2 1,0-1-1,0-2 0,52-20 1,-27 5 12,-2-3 1,0-2 0,49-36-1,-64 36 8,-1-2 0,-2-1 0,-1-1 0,-2-2 0,-1-2 0,-1 0 0,-2-2 0,41-78 0,-61 102-54,0-1 0,-1 0 0,-1 0 0,0-1 0,-1 1 0,3-20 0,-6 29 0,-1 0 1,1 0 0,-1 0-1,0 1 1,-1-1-1,1 0 1,-1 0-1,0 0 1,-1 0-1,1 1 1,-1-1-1,-1 1 1,1-1-1,-1 1 1,1 0-1,-1 0 1,-1 0-1,1 0 1,-8-7-1,-2 1-130,0 1-1,-1 0 1,-1 2-1,0-1 1,0 2-1,0 0 1,-1 0-1,0 2 1,0 0-1,0 1 1,-23-3-1,-11 0-694,-1 3 0,-74 3 0,92 3-611,1 1 0,0 1 0,-33 9 0,-11 9-4880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17008,'0'0'545,"56"-1"-738,-20 1-1280,7 0-6503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0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50 238 15631,'0'0'1441,"-8"0"214,3-1-1469,4 2-135,-1-1-1,1 0 0,0 1 1,0-1-1,0 0 1,0 0-1,-1 0 0,1 0 1,0 0-1,0 0 1,0 0-1,0-1 0,-1 1 1,1 0-1,0-1 0,0 1 1,0 0-1,0-1 1,0 0-1,0 1 0,0-1 1,0 1-1,0-1 1,0 0-1,0 0 0,0 0 1,1 0-1,-1 0 1,0 1-1,0-1 0,1 0 1,-1-1-1,1 1 1,-1 0-1,1 0 0,-1 0 1,1 0-1,0 0 1,0 0-1,-1-1 0,1 1 1,0 0-1,0 0 1,0 0-1,0 0 0,0-1 1,1-1-1,2-3-41,-1-1 0,1 0 0,1 1 0,-1 0 0,1-1 0,1 1-1,-1 1 1,1-1 0,0 1 0,0 0 0,12-9 0,-5 4 6,2 0 0,-1 1 0,1 0 0,20-8 0,-30 15-19,0 1 0,0 0 0,0-1 0,0 1 0,0 0 1,0 1-1,1-1 0,4 1 0,-7 0 5,0 0-1,-1 0 1,1 1-1,-1-1 1,1 0-1,-1 1 1,1-1 0,-1 1-1,1 0 1,-1-1-1,1 1 1,-1 0 0,0 0-1,1 0 1,-1 0-1,0 0 1,0 0-1,0 1 1,0-1 0,0 0-1,0 0 1,1 3-1,-2-4-1,1 1-1,0 0 0,-1 0 0,1 0 1,0-1-1,-1 1 0,1 0 0,0-1 0,0 1 1,-1-1-1,1 1 0,0-1 0,0 1 1,0-1-1,0 0 0,0 1 0,0-1 1,0 0-1,-1 1 0,1-1 0,0 0 1,0 0-1,0 0 0,0 0 0,0 0 1,0 0-1,0 0 0,0-1 0,0 1 0,0 0 1,0 0-1,0-1 0,0 1 0,0-1 1,0 1-1,-1-1 0,1 1 0,0-1 1,0 1-1,0-1 0,-1 0 0,2 0 1,32-33-48,-31 30 120,42-42-1384,-48 78-8083,-11-4-1334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18578,'0'0'2562,"17"-56"-1473,-2 37-384,7 2-321,3 7-128,-7 5-192,3 5-160,-6 0-32,5 6-32,-10 6-481,1-2-223,0 1-482,4-9-511,-2-2-1635,4-12-832,-4-9-3107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0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17969,'0'0'3924,"-5"10"-3625,-15 33-203,19-43-111,1 1 0,-1-1 0,1 1-1,0 0 1,0-1 0,-1 1 0,1-1 0,0 1 0,0 0 0,-1-1 0,1 1 0,0 0 0,0-1 0,0 1 0,0 0 0,0-1 0,0 1-1,0 0 1,0-1 0,0 1 0,1 0 0,-1-1 0,0 1 0,0-1 0,0 1 0,1 0 0,-1-1 0,0 1 0,1-1 0,-1 1-1,1-1 1,-1 1 0,0-1 0,1 1 0,-1-1 0,1 1 0,-1-1 0,1 0 0,0 1 0,-1-1 0,1 0 0,-1 1 0,1-1 0,0 0-1,-1 0 1,1 0 0,-1 1 0,1-1 0,1 0 0,31-3-769,-30 3 742,57-19-494,-53 16 508,1-1 0,0 2 1,-1-1-1,1 1 1,0 0-1,0 1 1,0 0-1,1 0 1,12 1-1,-20 0 20,0 0 0,0 0 1,0 1-1,0-1 0,0 0 0,0 1 0,0-1 0,0 1 0,1-1 1,-1 1-1,-1 0 0,1-1 0,0 1 0,0 0 0,0-1 0,0 1 1,0 0-1,-1 0 0,1 0 0,0 0 0,-1 0 0,1 0 0,-1 0 1,1 1-1,0 2 39,0-1 0,0 0 1,0 0-1,-1 1 0,1-1 0,-1 0 1,0 1-1,-1 5 0,0-2 189,0 0 1,0 0-1,-1 0 0,0-1 0,0 1 1,-1 0-1,-5 11 0,1-9-126,0 0 0,0 0 0,0-1-1,-1 0 1,-1 0 0,1-1 0,-1 0 0,-1-1-1,1 0 1,-1 0 0,0-1 0,0 0 0,-19 5-1,28-9-335,0-1 0,1 0 0,-1 0-1,0 0 1,0 0 0,1 0-1,-1 0 1,0 0 0,0 0-1,1 0 1,-1-1 0,0 1-1,1 0 1,-1 0 0,0-1-1,1 1 1,-1 0 0,0-1-1,1 1 1,-1-1 0,1 1-1,-1-1 1,1 1 0,-1-1-1,1 1 1,-1-1 0,0 0-1,-6-19-9206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0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18866,'0'0'4228,"56"-18"-4196,-21 8-32,5 2-288,10-1-1602,2-3-769,-1 2-2305,-1-3-3973</inkml:trace>
  <inkml:trace contextRef="#ctx0" brushRef="#br0" timeOffset="1">645 0 10634,'0'0'9545,"-56"65"-9257,28-31 257,0 4-385,4-2-128,5-1-32,6-1-384,2-7-705,3-1 0,3-8-545,-5-6-800,-1-8-2115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0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13 18257,'-9'-3'1580,"5"1"-1513,-1 1 0,1-1 0,-1 1-1,1 0 1,-1 0 0,0 0 0,0 1-1,1-1 1,-1 1 0,0 0-1,0 1 1,0-1 0,1 1 0,-1 0-1,0 0 1,1 1 0,-1-1 0,1 1-1,-1 0 1,1 0 0,0 0 0,0 1-1,0 0 1,0 0 0,-4 4-1,1 1-76,1 0-1,0 1 0,0 0 1,1 0-1,0 1 0,1-1 1,0 1-1,0 0 0,1 0 1,1 0-1,-1 1 0,2-1 1,-1 1-1,2-1 0,0 18 1,0-26 8,0-1 0,0 0 0,0 1 0,1-1 0,-1 0 0,0 0 0,1 0 0,-1 1 0,1-1 0,0 0 0,-1 0 0,1 0 0,0 0 0,0 0 0,-1 0 0,1 0 0,0 0 0,0 0 0,0 0 0,0-1 0,0 1 0,0 0 0,1-1 0,-1 1 0,0-1 0,0 1 0,0-1 0,1 1 0,-1-1 0,0 0 0,0 0 0,1 1 0,-1-1 0,0 0 0,0 0 0,1 0 0,-1-1 0,0 1 0,1 0 0,-1 0 0,0-1 0,0 1 1,0-1-1,1 1 0,-1-1 0,0 1 0,2-2 0,2 0 49,0-1 0,1 1 1,-1-1-1,0 0 1,-1 0-1,1-1 0,0 1 1,-1-1-1,6-6 1,-6 2 94,0 1 1,0-1 0,0-1 0,-1 1 0,0 0 0,-1-1 0,0 1 0,0-1-1,-1 0 1,1-16 0,-2 23-154,0 0 0,0 0-1,0-1 1,0 1 0,0 0 0,0 0-1,-1 0 1,1 0 0,-1 0-1,1-1 1,-1 1 0,0 0 0,0 0-1,0 0 1,0 1 0,0-1 0,0 0-1,-1 0 1,1 0 0,0 1-1,-1-1 1,1 1 0,-1-1 0,0 1-1,0 0 1,1 0 0,-1-1-1,0 1 1,0 0 0,0 1 0,0-1-1,0 0 1,0 1 0,-1-1 0,1 1-1,0-1 1,0 1 0,0 0-1,0 0 1,-1 0 0,1 0 0,0 1-1,0-1 1,0 0 0,0 1 0,0 0-1,-4 1 1,2-1-195,1 1 1,-1 0-1,1 0 1,-1 0-1,1 0 0,0 0 1,0 1-1,0 0 1,0-1-1,0 1 1,1 0-1,-1 0 0,1 1 1,0-1-1,0 0 1,0 1-1,0 0 1,1-1-1,-1 1 0,1 0 1,0 0-1,-1 4 1,0 1-694,0 0-1,1 0 1,0-1 0,1 1 0,-1 0 0,2 0 0,-1 0 0,1 0-1,3 10 1,10 10-5950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3:0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15022,'0'0'4314,"-9"11"-3882,0 0-410,0 0 1,1 0-1,0 1 1,1 0-1,0 0 1,1 1-1,0-1 0,1 1 1,1 1-1,0-1 1,0 1-1,2-1 1,0 1-1,-1 16 0,3-29-22,0 0-1,1 0 1,-1 0-1,0 0 1,0-1-1,1 1 1,-1 0-1,0 0 1,1 0-1,-1 0 1,1-1-1,-1 1 0,1 0 1,0 0-1,-1-1 1,1 1-1,0 0 1,-1-1-1,1 1 1,0-1-1,0 1 1,-1-1-1,1 1 1,0-1-1,0 1 1,0-1-1,0 0 1,0 0-1,0 1 0,0-1 1,0 0-1,0 0 1,-1 0-1,1 0 1,0 0-1,0 0 1,0 0-1,0-1 1,0 1-1,0 0 1,0 0-1,0-1 1,0 1-1,-1 0 1,1-1-1,0 1 0,1-2 1,3 0 129,0 0-1,-1 0 1,1 0-1,-1-1 1,0 1-1,0-1 1,0 0 0,5-5-1,-5 2 103,0 0 0,0 0-1,-1-1 1,0 1 0,0-1 0,-1 0-1,1 0 1,-1 0 0,-1 0-1,2-13 1,-3 18-240,1 0-1,-1 0 1,0 0-1,0 0 1,0 0 0,0 0-1,0 0 1,0 0-1,-1 0 1,1 0 0,-1 1-1,1-1 1,-1 0-1,0 0 1,0 0-1,0 1 1,0-1 0,0 0-1,0 1 1,0-1-1,0 1 1,-1-1-1,1 1 1,0 0 0,-1-1-1,1 1 1,-1 0-1,0 0 1,1 0-1,-1 0 1,0 0 0,0 1-1,0-1 1,1 0-1,-1 1 1,0 0-1,0-1 1,0 1 0,0 0-1,0 0 1,0 0-1,0 0 1,0 0-1,-3 1 1,2 0-364,0 0 0,0 0 0,0 0 0,0 0 0,0 1 0,0-1 0,0 1 0,1 0 0,-1 0 0,1 0 0,-1 0-1,1 0 1,0 0 0,0 1 0,0-1 0,0 1 0,0-1 0,1 1 0,-1 0 0,1 0 0,-1 0 0,0 3 0,1-4 107,-11 21-5558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4:0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2178 144 7751,'-9'-3'171,"-69"-18"875,-1 4 1,-88-8-1,-27-4 577,72 8-1822,-1 6 0,0 5 0,-142 8 1,215 4 394,0 3 1,0 2-1,1 2 1,0 2-1,1 2 1,0 2 0,-61 30-1,65-24-410,2 3 0,0 1 0,2 2 0,1 2 1,1 2-1,1 1 0,-50 58 0,61-59 366,1 0 0,1 1 0,2 1 0,1 1 0,-29 66 0,45-88-114,0 1 1,1 0-1,0 0 1,1 0-1,1 1 0,0-1 1,0 1-1,2-1 1,-1 1-1,2-1 1,0 1-1,0-1 0,2 1 1,-1-1-1,2 0 1,0 0-1,0 0 0,1 0 1,1-1-1,11 20 1,-3-13-58,1-1 0,1-1 0,1 0-1,0-1 1,1-1 0,1 0 0,0-2 0,1 0 0,0-1 0,1-1 0,0-1 0,43 13 0,20 3-53,2-5 1,92 12-1,-162-31 76,185 25 255,1-8 1,0-10-1,398-32 0,-302-14-226,-2-14 1,295-89-1,-585 138-38,281-86-154,-236 69 205,-1-2 1,-2-2-1,71-45 0,-111 62 70,0 1 0,0-2 0,0 1 0,-1-1 0,0 0 0,0 0 0,-1-1 0,0 0 0,10-17 0,-14 20 12,0 1-1,-1-1 1,1 0 0,-1 0 0,0 0 0,0 0-1,0 0 1,-1 0 0,1 0 0,-1 0 0,-1 0 0,1 0-1,-1 0 1,0 0 0,0 0 0,0 0 0,-1 0 0,0 0-1,1 1 1,-2-1 0,-3-6 0,-3-3 57,-2 0 1,0 0 0,0 1-1,-1 0 1,-1 1-1,0 0 1,0 1-1,-20-12 1,-7-2 113,-83-37 1,28 22-372,-2 6 0,-1 3 1,-152-27-1,-318-11-5994,310 51-431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8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4 117 19827,'0'0'1078,"-1"10"-1297,0-5 170,0-1 0,1 1 0,0 0 0,0-1-1,0 1 1,0-1 0,1 1 0,-1-1 0,1 1 0,2 5 0,-1-7-24,-1-1 0,0 0 1,1 1-1,0-1 1,-1 0-1,1 0 1,0 0-1,0 0 1,0 0-1,0-1 1,1 1-1,-1 0 0,0-1 1,1 0-1,-1 0 1,1 1-1,-1-1 1,1-1-1,0 1 1,-1 0-1,1-1 1,0 1-1,-1-1 1,4 0-1,8 1-113,-1-1-1,0-1 1,0 0-1,0 0 1,0-2-1,0 1 1,0-2-1,21-8 1,8-6-846,46-28 0,-49 25 466,24-17 75,-44 25 627,0 2 0,1 0 0,0 1 0,1 0 0,27-7 1,-48 17-76,1 0 1,-1 0 0,1 0 0,-1 0 0,1 0 0,0 0 0,-1 0-1,1 0 1,-1 0 0,1 0 0,-1 1 0,1-1 0,0 0 0,-1 0 0,1 0-1,-1 1 1,1-1 0,-1 0 0,0 1 0,1-1 0,-1 1 0,1-1-1,-1 0 1,0 1 0,1-1 0,-1 1 0,0-1 0,1 1 0,-1-1-1,0 1 1,0-1 0,1 1 0,-1-1 0,0 1 0,0-1 0,0 1 0,0 0-1,0-1 1,0 1 0,0-1 0,0 1 0,0-1 0,0 1 0,0 0-1,0-1 1,0 1 0,0-1 0,-1 1 0,-6 34 1838,6-32-1685,-13 43 1095,6-23-1141,1-1 1,1 1 0,1 0 0,1 0 0,-1 28-1,5-46-169,0-1-1,0 1 1,0 0-1,1-1 1,0 1-1,0 0 1,0-1-1,1 1 1,-1-1-1,1 0 0,0 1 1,0-1-1,1 0 1,-1 0-1,1 0 1,0-1-1,0 1 1,0-1-1,0 1 1,1-1-1,-1 0 1,1 0-1,0-1 1,0 1-1,0-1 0,0 0 1,1 0-1,-1 0 1,0 0-1,1-1 1,8 2-1,6 0-57,0 0-1,1-2 1,-1 0-1,0-1 1,1-1-1,-1 0 0,1-2 1,-1 0-1,0-2 1,0 0-1,-1-1 1,1 0-1,19-11 1,8-6-964,-2-2 0,0-2 1,71-57-1,-123 96 2477,0 2-1,1-1 0,-11 27 1,15-33-1432,0 1 0,0-1 1,0 1-1,1-1 0,0 1 1,1 0-1,0 0 1,0 0-1,1 0 0,0 0 1,0 0-1,1 0 0,1 9 1,1-11-107,0-1 0,0-1 0,1 1 0,-1 0 0,1-1 0,0 1 0,1-1 0,-1 0 0,1-1 0,-1 1 0,1-1 0,0 0 0,1 0 0,-1 0 0,0-1 1,1 0-1,-1 0 0,1 0 0,0-1 0,7 1 0,3 1-1277,1 0 1,-1-2 0,1 0 0,0-1 0,33-4-1,7-11-7912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4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14542,'0'0'4228,"-3"-54"-11083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8:1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2300 377 14862,'-442'-31'-5044,"359"32"4792,0 4-1,0 3 1,-109 26-1,133-17 256,1 2 0,0 3 0,2 3 0,1 2 0,1 2 0,1 3 0,2 1 0,-68 60 0,38-21 341,2 4 0,4 4 1,-121 166-1,137-161 129,4 3-1,4 2 0,4 2 0,4 3 0,-47 148 1,69-169-428,3 0 1,4 0 0,3 2 0,3-1 0,3 1 0,4 0-1,3 0 1,14 91 0,-5-111-172,3 0 0,2 0-1,2-2 1,2 0 0,3-1 0,2-2-1,3 0 1,1-2 0,3-1 0,2-1-1,57 60 1,-29-43 88,2-3-1,3-3 1,3-3 0,1-3 0,4-4-1,138 69 1,-147-87-11,1-3-1,1-4 1,1-2-1,1-3 1,124 15-1,-99-25 73,0-4-1,1-5 0,170-22 1,-124-1 128,262-80 1,112-96 190,-359 128-587,149-97 1,-210 109-258,-4-5-1,140-126 1,-179 140 304,-2-2 1,-3-3-1,-2-1 0,-3-3 1,36-65-1,-52 75 257,-2-2 1,-2-1-1,-3 0 1,-2-2-1,-2 0 0,-3-1 1,7-66-1,-14 52 308,-2 0 1,-4 0-1,-3 0 0,-3 0 0,-2 1 1,-4-1-1,-3 2 0,-3 0 0,-3 1 0,-2 1 1,-4 1-1,-2 2 0,-3 0 0,-3 2 1,-2 2-1,-3 1 0,-3 3 0,-61-64 1,11 27-145,-4 4 0,-4 5 1,-3 4-1,-3 4 1,-4 6-1,-123-58 1,154 90-799,-1 4 0,-1 3 0,-2 4 0,-132-24 0,124 37-882,0 3 0,0 5 1,-1 4-1,-109 12 0,-21 21-4859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82 14382,'9'-8'2914,"-2"1"-2020,27-25 1956,-17 5 1809,-17 27-4587,0-1-1,0 1 1,-1-1-1,1 1 1,0 0-1,0 0 1,0-1-1,0 1 1,0 0 0,-1-1-1,1 1 1,0 0-1,0-1 1,0 1-1,-1 0 1,1 0 0,0 0-1,-1-1 1,1 1-1,0 0 1,0 0-1,-1 0 1,1-1-1,0 1 1,-1 0 0,1 0-1,0 0 1,-1 0-1,1 0 1,0 0-1,-1 0 1,1 0 0,0 0-1,-1 0 1,1 0-1,0 0 1,-1 0-1,1 0 1,0 0-1,-1 0 1,1 0 0,-1 1-1,-18 1-94,-5 5 10,0 1 1,0 2 0,1 0 0,0 2 0,1 0-1,-35 27 1,55-38-12,-5 3-70,1-1 0,-1 2 0,1-1 0,0 1 0,1 0 0,-1 0 0,1 1 0,0-1 0,0 1 0,0 0 0,1 1 0,0-1 0,-3 9 0,7-15 38,-1 1 0,1-1 0,0 1 0,0-1-1,0 1 1,0-1 0,1 1 0,-1-1 0,0 1 0,0-1-1,0 1 1,0-1 0,0 0 0,1 1 0,-1-1-1,0 1 1,0-1 0,1 1 0,-1-1 0,0 0 0,0 1-1,1-1 1,-1 0 0,1 1 0,-1-1 0,0 0 0,1 0-1,-1 1 1,1-1 0,-1 0 0,0 0 0,1 0 0,-1 1-1,1-1 1,-1 0 0,1 0 0,-1 0 0,1 0 0,-1 0-1,1 0 1,25 1-761,-20-1 670,88-10-972,-76 7 1085,1 0 1,-1 1 0,1 1 0,-1 1 0,28 3 0,-45-3 49,0 0 1,0 0-1,0 0 1,-1 1-1,1-1 1,0 0-1,0 0 1,0 1 0,-1-1-1,1 1 1,0-1-1,0 1 1,-1-1-1,1 1 1,0-1 0,-1 1-1,1-1 1,0 1-1,-1 0 1,1-1-1,-1 1 1,1 0 0,-1 0-1,1-1 1,-1 1-1,0 0 1,1 0-1,-1 0 1,0 0 0,0-1-1,0 1 1,0 0-1,1 0 1,-1 0-1,0 0 1,-1 0 0,1 0-1,0-1 1,0 1-1,0 0 1,0 0-1,-1 0 1,1 1-1,-2 1 223,1 1-1,-1-1 0,1 0 0,-1 1 0,0-1 0,0 0 0,0 0 0,-5 5 1,-7 4 523,1-2 0,-2 1 0,1-1 1,-1-1-1,-21 9 0,21-11-602,0-1 1,-1-1-1,1 0 1,-1-1-1,-29 4 0,44-8-275,0 0-1,0 1 0,-1-1 0,1 0 0,0 0 1,0 0-1,-1 0 0,1 0 0,0-1 0,-1 1 0,1 0 1,0-1-1,0 1 0,0-1 0,-1 1 0,1-1 0,0 1 1,0-1-1,0 0 0,-2-1 0,3 1-404,-1-1 0,0 1-1,1-1 1,-1 1 0,1-1-1,-1 0 1,1 1 0,0-1 0,0 0-1,0 1 1,0-1 0,0 0-1,0 1 1,0-1 0,1-2 0,5-28-10552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5:3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936 40 12075,'-28'1'57,"1"2"0,0 1 0,0 1 0,0 1 0,0 1 0,1 2 0,0 1 0,1 0 0,0 2 0,1 1 0,-37 26 0,16-3-240,1 1 0,2 2 0,2 2 0,2 2 1,1 1-1,3 2 0,2 1 0,1 2 0,-24 55 0,21-29-14,3 2 0,3 1 0,4 1 0,4 1 0,-18 140 0,31-156 413,3 1-1,2 0 1,3 0 0,4-1-1,2 1 1,2-1 0,37 122 0,-33-147-87,1-1 1,3 0-1,1-1 1,1-1-1,2-1 1,2-1-1,1-1 1,1-1-1,2-1 1,1-2 0,1 0-1,2-2 1,58 40-1,-18-25-51,1-2 0,3-4 0,0-3-1,3-3 1,0-4 0,99 20 0,-81-27-46,2-5 0,0-3 0,0-5 0,186-13 0,-198-3-105,0-5 0,-1-2 0,-1-5 0,115-45 0,-97 24 70,-1-4-1,-3-4 1,94-67-1,-147 86 89,0-1 0,-2-3-1,-2-2 1,-1-1 0,-3-2 0,62-87 0,-76 93 138,-2 0 0,-1-2 0,-3 0 0,0-1 0,-3-1 0,-1 0 0,-2 0 0,-1-2 0,7-81 0,-15 68-103,-2-1 0,-3 0 0,-2 1 0,-2 0 0,-3 0 1,-2 1-1,-2 0 0,-3 1 0,-2 0 0,-2 2 0,-3 0 0,-1 2 0,-3 1 0,-1 1 1,-3 1-1,-1 2 0,-3 1 0,-1 2 0,-2 2 0,-1 1 0,-79-55 0,43 45-64,-2 4-1,-1 3 0,-2 4 1,-2 3-1,-121-31 0,46 26-815,-1 7 0,-176-10 0,285 37 102,1 1 0,-1 3 1,-67 9-1,92-5 83,-1 1 0,1 2 0,0 0 0,0 2 1,1 1-1,0 0 0,1 2 0,-26 17 0,-52 45-5900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4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62 13933,'-8'1'502,"-37"10"117,44-10-549,4-2-332,28-5 203,60-20 0,-61 16 93,0 1 0,43-6 0,-26 11-163,0 2-1,91 8 1,91 28 244,7 0 681,256-20 622,0-40-441,-373 19-590,828-8 717,-611 17-372,-368-30-6070,-2 13-3065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4:4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12139,'70'10'2734,"42"-12"-3144,-41 0 441,620 19-869,73-11 579,-1-33 1272,-758 26-1004,370-10 461,260-16 475,-621 26-1149,22-1 399,55-12 0,-79 11-1381,0 0 0,-1-1 0,0 0 0,21-12 0,-15 6-6950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4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9577,'0'0'443,"0"-8"-21,-1-6-1306,-1-37 4607,0 25 123,4 58-3089,-2-21-709,1-1 0,0 1 0,0-1 0,1 0 0,1 0 0,-1 0 0,2 0 0,-1 0 0,2-1 0,-1 1 0,1-1 0,0 0 0,1 0 0,0-1 0,1 0 0,0 0 0,0 0 0,0-1 0,1 0 0,0-1 1,1 1-1,-1-2 0,1 1 0,0-1 0,0 0 0,1-1 0,0 0 0,0-1 0,0 0 0,0 0 0,0-1 0,0-1 0,0 0 0,12 0 0,37 2-1,0-3-1,0-2 1,-1-3-1,1-2 1,-1-3-1,68-21 1,-52 6 7,235-69-14,-246 79-48,0 3 1,2 3-1,66-2 1,-97 10-4,-1 1 0,0 2 1,0 1-1,38 9 0,-58-9 4,1 1-1,-1 1 0,0 0 0,-1 0 0,1 2 1,-1-1-1,0 2 0,-1 0 0,1 0 0,-2 1 1,1 0-1,15 19 0,61 88 422,15 17 1270,-98-128-1637,0-1 0,0 1 1,0-1-1,0 1 0,-1 0 0,0 1 0,0-1 0,0 0 0,-1 1 1,1 0-1,-1-1 0,-1 1 0,1 0 0,-1 0 0,0 0 1,0 0-1,-1 10 0,0-16-136,0-1-1,0 1 1,0 0 0,0 0-1,0 0 1,0 0 0,0 0 0,0-1-1,0 1 1,0 0 0,0 0-1,0 0 1,0 0 0,0 0 0,0 0-1,0-1 1,0 1 0,0 0-1,0 0 1,0 0 0,-1 0 0,1-1-626,0 1 626,-1 0 0,1 0 0,0 0-1,0 0 1,0 0 0,0 0-1,0 0 1,-1 0 0,1 0 0,0 0-1,0 0 1,0 0 0,0 0-1,0 0 1,0 0 0,-1 0 0,1 0-1,0 0 1,0 0 0,0 0-1,0 0 1,0 0 0,0 0 0,-1 0-1,1 0 1,0 0 0,0 0-1,0 1 1,-1-1-447,1 0 447,0 0 0,0 1 0,0-1-1,-3-15-6727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4 743 10794,'0'0'4682,"-2"-8"-4244,2 5-417,-1 0 0,1 0 1,0 0-1,-1 0 0,1 0 0,1 1 1,-1-1-1,0 0 0,1 0 0,-1 0 1,1 0-1,0 0 0,0 1 0,2-4 1,0 0 43,1 0 1,0 1-1,1 0 1,-1 0-1,1 0 1,0 0 0,6-3-1,45-36 144,1 2 0,3 4 0,1 1 0,2 4 0,86-33-1,-92 45-55,2 2 0,1 2 0,0 4-1,0 2 1,2 2 0,84 0-1,-138 9-108,0 0 0,-1 1 0,1 0-1,0 0 1,-1 1 0,1 0 0,-1 0-1,0 0 1,0 1 0,8 4 0,-1 2 142,0 1 0,0 1 0,16 16 1,-26-23-159,6 4 163,1 0 0,0 0 0,0-1 0,1-1-1,0 0 1,0 0 0,0-1 0,1-1 0,-1 0 0,1 0 0,25 2 0,8-2 195,1-2 1,49-4 0,-62 1-187,95-8 78,-1-6 0,0-5-1,221-66 1,-283 65-154,-1-2 1,65-34 0,-95 39-68,-1-2-1,-1-1 1,0-1 0,-2-2 0,29-29 0,-55 49-100,0-1-1,-1 0 1,1 0 0,-1 0-1,0 0 1,-1-1-1,5-8 1,-38 11-7916,4 3-1058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97 292 8456,'0'0'1938,"-8"0"58,4 0-1673,-39 0 2886,41 0-2676,-1-1 1,1 1-1,-1 0 0,1-1 1,-1 0-1,1 1 0,-1-1 1,1 0-1,0 0 0,-1 0 1,1-1-1,0 1 1,0 0-1,0-1 0,0 1 1,-3-4 826,18 4-1299,0 0-1,0-1 0,0-1 0,-1 0 0,1-1 0,-1 0 0,1 0 0,20-13 1,-24 13-21,-1-1 1,0 0-1,0 0 1,-1-1-1,0 0 1,0 0-1,0-1 1,0 0-1,-1 0 1,-1-1-1,1 1 1,8-16-1,-13 21-21,-1 0-1,1 0 1,0 0 0,0-1-1,-1 1 1,1 0-1,-1 0 1,0 0 0,0 0-1,0-1 1,0 1 0,0 0-1,0 0 1,0 0-1,-1-3 1,0 4-23,1 0 0,-1 0 0,1 0 0,-1 0 0,0 0 1,1 0-1,-1 0 0,0 0 0,0 1 0,0-1 0,0 0 0,1 0 0,-1 1 0,0-1 0,0 1 0,0-1 1,-1 1-1,1-1 0,0 1 0,0 0 0,-1-1 0,-2 1-12,0-1 0,0 1-1,0 0 1,0 0 0,0 1 0,0-1-1,1 1 1,-1 0 0,0 0 0,0 0-1,1 1 1,-1-1 0,0 1 0,1 0-1,-5 3 1,-5 5 2,0 0 0,2 0 0,-1 2 0,1-1 0,1 1-1,-15 22 1,19-26 105,1 1-1,1-1 1,-1 1-1,1 0 1,1 0 0,0 0-1,0 1 1,1-1-1,0 1 1,0-1-1,1 1 1,0 10-1,1-19-90,0 0-1,1 0 1,-1 0-1,0 0 0,1 0 1,-1 0-1,0 0 0,1 0 1,-1 0-1,1 0 1,-1 0-1,1 0 0,0-1 1,-1 1-1,1 0 0,0 0 1,0-1-1,-1 1 0,1 0 1,0-1-1,0 1 1,0-1-1,2 1 0,30 7 50,34-12-648,-47 0-459,0-1 1,0-2-1,0 0 1,-1-1-1,0 0 1,-1-2-1,0 0 1,19-15-1,11-11-2014,65-63-1,-27 14 4913,-36 36 8820,-54 59-9775,-9 13-983,-243 298 1657,246-311-2540,10-10 803,0 0-1,0 0 1,-1 1-535,1-1 535,-1 0-1,1 1 1,0-1 0,0 0-1,0 0 1,-1 0 0,1 0 0,0 0-1,-1 0 1,1 0 0,0 0-1,0 0 1,-1 0 0,1 0 0,0 0-1,0 0 1,-1 0 0,1 0-1,0 0 1,-1 0 0,1 0 0,0 0-1,0 0 1,-1 0 0,1 0-1,0-1 1,0 1 0,-1 0 0,1 0-1,0 0 1,0 0 0,-1-1-535,1 1 534,0-1 1,0 1 0,-3-14-8556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17392,'0'0'6983,"1"8"-5995,0 3-885,1-1 0,0 0 0,1 0 0,0 0 0,0 0 0,1-1 0,0 1 0,1-1 0,0 0 0,0 0 0,1 0 1,9 9-1,-8-10-616,0-1 1,0 0-1,1 0 1,13 9-1,0-6-3581,0-7-3764,-7-3-3433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16720,'0'0'5979,"0"11"-5077,-11 183 1808,-2 23-1518,14-216-1162,0-1 0,1 0 0,-1 0 0,0 0 0,0 0 0,1 0 0,-1-1 0,0 1-1,0 0 1,1 0 0,-1-1 0,0 1 0,0-1 0,0 1 0,1-1 0,-1 0 0,0 1-1,0-1 1,1-1 0,54-48 597,-48 41-641,0 0-1,1 1 0,0 0 0,1 0 0,-1 1 1,1 0-1,1 0 0,0 1 0,-1 1 0,20-7 1,-29 12-3,0 0-1,1-1 1,-1 1 0,0 0 0,0 0 0,0 0 0,0 0-1,1 0 1,-1 0 0,0 0 0,0 1 0,0-1 0,0 0 0,0 1-1,0-1 1,1 1 0,-1-1 0,0 1 0,0-1 0,0 1-1,-1 0 1,1 0 0,0-1 0,0 1 0,1 1 0,0 1-2,-1 0 1,0-1 0,1 1 0,-1 0-1,0 0 1,0 0 0,0 0-1,-1 0 1,2 5 0,-1 9 53,-1 1 1,-3 31-1,2-40 13,1-5 444,1-6-136,3-14 47,3-26-101,-6 24-245,0 13-90,-1 1-1,0-1 0,1 1 0,-1-1 0,-1 0 0,1 1 0,-3-9 1,6 23-463,-3-9 491,0-1 1,0 1-1,0 0 1,0-1 0,1 1-1,-1 0 1,0-1-1,0 1 1,1 0-1,-1-1 1,0 1-1,1 0 1,-1-1 0,1 1-1,-1-1 1,0 1-1,1-1 1,-1 1-1,1-1 1,0 1-1,-1-1 1,1 0 0,-1 1-1,1-1 1,0 0-1,-1 1 1,1-1-1,0 0 1,-1 0-1,1 0 1,0 1 0,-1-1-1,1 0 1,1 0-1,12 2 0,1 1-1,-1-2 0,0 0 0,0-1 1,1 0-1,16-3 0,-24 2 4,0 0 0,0 0-1,0-1 1,-1 0 0,1 0-1,-1 0 1,1-1 0,-1 0-1,0 0 1,0-1 0,0 0-1,-1 0 1,1 0 0,8-9-1,-13 11 5,0 1 0,0 0 0,0 0 0,0-1-1,0 1 1,0 0 0,0-1 0,-1 1-1,1-1 1,-1 1 0,1-1 0,-1 1-1,1-1 1,-1 1 0,0-1 0,0 0 0,0 1-1,0-1 1,0-1 0,0 2-14,-1 0-1,1 0 1,-1 0-1,1 0 1,-1 1 0,1-1-1,-1 0 1,0 0 0,1 1-1,-1-1 1,0 0-1,1 1 1,-1-1 0,0 1-1,0-1 1,0 1 0,0-1-1,0 1 1,1-1-1,-1 1 1,0 0 0,-2-1-1,0 1-13,0-1 1,0 1-1,0 0 0,0 0 0,0 0 1,0 1-1,0-1 0,0 1 0,0-1 1,1 1-1,-1 0 0,0 0 0,0 0 1,1 0-1,-1 1 0,0-1 0,1 1 1,0 0-1,-1-1 0,-2 4 0,2-1 34,-1 1 0,0 0 0,1-1 0,0 2 0,0-1 0,1 0 0,-1 1 0,1-1 0,0 1 0,0-1 0,1 1 1,0 0-1,0 0 0,0 0 0,1 0 0,0 0 0,1 7 0,-1-11-10,1 0 1,0 0 0,1 0 0,-1 0-1,0 0 1,0-1 0,1 1 0,-1-1-1,1 1 1,-1-1 0,1 1 0,0-1-1,0 0 1,-1 1 0,1-1 0,0 0-1,0 0 1,0-1 0,0 1 0,0 0-1,1-1 1,-1 1 0,0-1 0,0 0-1,0 1 1,0-1 0,5-1 0,5 2-89,0-1 0,0 0 0,22-3 0,-26 1 4,-1-1 0,0 1 0,0-1 0,0 0 0,0-1 0,9-6 0,34-15-12,-47 39 91,-3-12 32,0-1 0,0 1 0,0 0 0,0 0 0,0 0 0,0 0 0,1-1 0,-1 1 0,1 0 0,-1 0 0,1 0 0,-1-1 0,1 1 0,0 0 0,0-1 0,0 1 0,0-1 0,0 1 0,0-1 0,1 0 0,-1 1 0,0-1 0,3 2 0,5-2-19,1-1 0,-1 0 0,1 0 0,-1-1 1,0 0-1,1 0 0,-1-1 0,0-1 0,0 1 1,15-8-1,-15 6-234,1 0 1,0 1 0,1 1-1,-1-1 1,0 1 0,1 1-1,17 0 1,-20 51 478,-6-49-220,1 1 1,-1-1-1,0 0 1,1 0-1,-1 0 1,1-1-1,-1 1 1,1-1-1,-1 1 1,1-1 0,-1 0-1,1 0 1,0 0-1,-1 0 1,1 0-1,-1-1 1,5 0-1,46-15-109,-44 12-203,12-3-409,-12 3 316,0 0 1,1 1-1,0 0 1,0 1-1,0 0 1,11 0-1,-4 29 3108,-6-21-2823,-3-4-2897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66 122 3940,'-8'-1'3862,"-32"1"2142,40 0-5876,-1 0 0,0 0 0,1 0 0,-1 0 0,1 0 0,-1 0 0,1 0 0,-1 0 0,0 0 0,1 0 0,-1 0 0,1 0 0,-1 0 0,1 1 0,-1-1 0,1 0 0,-1 0 0,0 0 0,1 1 0,0-1 0,-1 0 0,1 1 0,-1-1 0,1 1 0,-1-1 0,1 0 0,0 1 0,-1-1 0,1 1 0,0-1 0,-1 1 0,1-1 0,0 1 0,0-1 0,-1 1 0,1 0 0,0-1 0,0 1 0,0-1 0,0 1 0,0-1 0,0 1 0,0 0 0,0-1 0,0 1 0,0-1 0,0 1 0,1 0 0,0 1-4,1-1 1,-1 1 0,1-1-1,0 0 1,0 1-1,0-1 1,0 0 0,0 0-1,0 0 1,0-1 0,0 1-1,0 0 1,0-1-1,0 1 1,1-1 0,-1 0-1,0 0 1,0 0 0,0 0-1,1 0 1,-1 0-1,0 0 1,4-2 0,3 1 141,-1 0 1,0-1 0,-1 0-1,1 0 1,10-5 0,-5-1-30,0 0 0,-1 0 0,0-1 0,11-11 0,-20 17-215,1 0 0,-1-1-1,1 0 1,-1 1 0,0-1-1,-1 0 1,1-1 0,-1 1-1,0 0 1,0-1 0,0 1-1,0-1 1,-1 0-1,0 0 1,2-9 0,-4 14-31,1-1 1,-1 1 0,1-1-1,0 1 1,-1-1-1,1 1 1,-1-1-1,1 1 1,-1-1 0,0 1-1,1 0 1,-1-1-1,1 1 1,-1 0-1,0-1 1,1 1 0,-1 0-1,0 0 1,1 0-1,-1 0 1,0 0-1,0 0 1,1 0 0,-1 0-1,0 0 1,1 0-1,-1 0 1,0 0-1,1 0 1,-1 0 0,0 1-1,1-1 1,-1 0-1,0 0 1,1 1-1,-2 0 1,-27 10-38,25-7 36,-1 0 0,0 1 0,1-1-1,0 1 1,0 0 0,1 0 0,-1 0 0,1 1-1,0-1 1,1 1 0,-1 0 0,1-1 0,0 1-1,1 0 1,-1 1 0,1-1 0,0 0 0,1 0-1,-1 0 1,1 1 0,1 8 0,0-13-6,0 0 0,0-1 1,0 1-1,0-1 0,0 1 0,0-1 1,0 0-1,1 1 0,-1-1 1,0 0-1,1 0 0,-1 0 0,1 0 1,0 0-1,-1 0 0,1 0 0,-1-1 1,1 1-1,0-1 0,0 1 0,-1-1 1,1 1-1,0-1 0,3 0 0,50 2-1876,-50-3 1535,35-3-3059,5-10-2499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18898,'0'0'2989,"-2"8"-2663,-3 27-16,2-1 0,2 1 0,1 0-1,2 0 1,7 44 0,-1-3-220,-8-71-146,2 5 95,-2 0-1,1 1 0,-2-1 0,-2 19 0,3-28-173,0 1-1,0-1 1,-1 1-1,1-1 0,-1 1 1,1-1-1,-1 1 1,1-1-1,-1 1 0,0-1 1,0 0-1,0 1 1,0-1-1,0 0 0,0 0 1,0 0-1,0 0 1,0 0-1,0 0 0,-1 0 1,1 0-1,0 0 1,-1-1-1,1 1 0,-1 0 1,1-1-1,-1 1 1,1-1-1,-1 0 0,1 1 1,-1-1-1,1 0 1,-1 0-1,0 0 0,1 0 1,-1 0-1,1-1 1,-1 1-1,1 0 0,-3-1 1,-1-2-528,1 1 1,-1-1 0,0 0-1,1 0 1,-1 0 0,1 0-1,0-1 1,0 0-1,1 0 1,-1 0 0,1 0-1,-4-6 1,2 4-347,-19-29-5386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144 104 17104,'0'0'7116,"-11"4"-6368,-73 19-193,83-23-585,0 1-1,1-1 1,-1 0 0,0 1-1,1-1 1,-1 0 0,0 1 0,1-1-1,-1 1 1,1-1 0,-1 1-1,1-1 1,-1 1 0,1-1 0,0 1-1,-1 0 1,1-1 0,0 1-1,-1-1 1,1 1 0,0 0 0,0-1-1,-1 1 1,1 0 0,0 0-1,0-1 1,0 1 0,0 0 0,0-1-1,0 1 1,0 0 0,0 0 0,0-1-1,0 1 1,1 0 0,-1-1-1,0 1 1,0 0 0,1-1 0,-1 1-1,0 0 1,1-1 0,-1 1-1,1-1 1,-1 1 0,1-1 0,-1 1-1,1-1 1,-1 1 0,1-1-1,-1 1 1,1-1 0,0 0 0,-1 1-1,1-1 1,-1 0 0,2 1-1,3 0 70,0 0-1,0-1 0,0 0 1,0 1-1,0-2 0,0 1 0,0 0 1,0-1-1,0 0 0,0 0 0,0-1 1,0 1-1,0-1 0,-1 0 0,1-1 1,-1 1-1,1-1 0,-1 1 1,5-5-1,-6 4 83,0 0 1,0 1 0,0-1-1,0 0 1,0-1-1,-1 1 1,1 0 0,-1-1-1,0 0 1,0 1-1,0-1 1,0 0-1,-1 0 1,0 0 0,0 0-1,0 0 1,0 0-1,0 0 1,-1-1 0,0 1-1,0 0 1,0 0-1,-2-9 1,1 11-117,0-1 1,0 1-1,-1-1 1,0 1-1,1 0 1,-1-1-1,0 1 1,0 0-1,0 0 1,0 0-1,0 0 0,-1 1 1,1-1-1,-1 1 1,1-1-1,-1 1 1,1 0-1,-1 0 1,0 0-1,1 0 1,-1 0-1,0 1 1,0-1-1,0 1 0,0 0 1,1 0-1,-1 0 1,-3 1-1,-1-2-61,1 1-1,-1 1 0,1-1 0,-1 1 0,1 0 1,-1 1-1,1-1 0,0 1 0,0 1 0,0-1 1,-9 6-1,12-5-66,0 0 1,0 0 0,0 0-1,1 0 1,-1 0-1,1 1 1,0-1 0,0 1-1,0 0 1,1 0 0,-1-1-1,1 1 1,0 0-1,0 0 1,0 0 0,1 0-1,-1 6 1,1-7-336,0 0-1,0-1 1,1 1 0,-1 0-1,0-1 1,1 1 0,0 0-1,0-1 1,0 1 0,0-1-1,0 1 1,0-1 0,0 1-1,1-1 1,-1 0 0,1 0 0,3 3-1,17 12-8840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29 285 4612,'-4'-12'6711,"-2"-5"-4941,1 0 1,1 0-1,-4-31 1,7 42-1484,1 0-1,0-1 1,0 1-1,0 0 1,1 0 0,0 0-1,0 0 1,0 0-1,1 0 1,0 0-1,0 1 1,1-1 0,-1 1-1,1-1 1,0 1-1,1 0 1,4-7 0,-2 6-245,1 0 1,-1 1-1,1-1 1,0 1-1,1 0 1,-1 1-1,1 0 1,0 0 0,0 1-1,0 0 1,0 0-1,0 1 1,1 0-1,-1 0 1,1 1-1,0 0 1,-1 1 0,1 0-1,0 0 1,-1 1-1,1 0 1,-1 0-1,1 1 1,-1 0-1,1 1 1,-1 0-1,0 0 1,0 1 0,-1 0-1,1 0 1,-1 0-1,0 1 1,9 8-1,-14-11-45,1 0 1,-1 0-1,0 0 0,0 0 0,0 1 0,0-1 0,0 1 0,-1-1 0,1 1 0,-1-1 0,0 1 1,0 0-1,0 0 0,0 0 0,0 0 0,0 0 0,-1 0 0,0 0 0,1 0 0,-1 0 0,0 0 1,-1 0-1,1 0 0,0 0 0,-2 5 0,0-4 99,0 0 1,0-1-1,0 1 1,-1-1-1,1 1 0,-1-1 1,0 0-1,0 0 1,0 0-1,0 0 1,0-1-1,-1 1 0,1-1 1,-1 0-1,1 0 1,-1 0-1,-6 2 1,-1-1-445,1 0 0,-1-1 0,0 0 0,0-1 0,-21 1 0,32-2 169,-1 0-1,1 0 1,0 0-1,-1 0 1,1 0-1,0 0 1,-1 0-1,1 0 1,0 1-1,-1-1 1,1-1-1,0 1 1,-1 0-1,1 0 1,0 0-1,-1 0 1,1 0-1,0 0 1,-1 0-1,1 0 1,0 0-1,0-1 1,-1 1-1,1 0 1,0 0 0,0 0-1,-1-1 1,1 1-1,0 0 1,0 0-1,-1-1 1,1 1-1,0 0 1,0 0-1,0-1 1,0 1-1,-1 0 1,1-1-1,0 1 1,0 0-1,0-1 1,0 1-1,0 0 1,0-1-1,0 1 1,0 0-1,0-1 1,0 1-1,0 0 1,0-1-1,0 1 1,0-1-1,0-12-10182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18289,'0'0'2317,"-4"12"-1383,-11 29-99,2 1 0,2 0 0,2 1 0,-6 68 0,14-91-802,1-12-22,-1-1 1,1 0-1,0 1 1,0-1-1,1 0 0,0 0 1,0 1-1,1-1 1,0 0-1,0 0 1,1 0-1,5 10 1,-7-16 6,0 0 1,0 0 0,0 0-1,0 0 1,0-1 0,0 1-1,0 0 1,0-1 0,0 1-1,0-1 1,0 1 0,1-1-1,-1 1 1,0-1 0,0 0-1,0 0 1,1 1 0,-1-1 0,0 0-1,0 0 1,1 0 0,-1 0-1,0-1 1,0 1 0,1 0-1,-1 0 1,0-1 0,0 1-1,0-1 1,1 1 0,-1-1-1,0 1 1,0-1 0,0 0 0,0 0-1,1-1 1,35-32 443,67-93-324,-104 127-147,0-1-1,0 1 1,0 0 0,0 0-1,0 0 1,0 0-1,1-1 1,-1 1-1,0 0 1,0 0-1,0 0 1,0 0-1,0 0 1,1-1-1,-1 1 1,0 0-1,0 0 1,0 0-1,1 0 1,-1 0-1,0 0 1,0 0 0,0 0-1,1 0 1,-1 0-1,0 0 1,0 0-1,0 0 1,1 0-1,-1 0 1,0 0-1,0 0 1,0 0-1,1 0 1,-1 0-1,0 0 1,0 0-1,0 0 1,0 0-1,1 1 1,-1-1 0,0 0-1,0 0 1,0 0-1,0 0 1,1 0-1,-1 1 1,0-1-1,0 0 1,0 0-1,0 0 1,0 0-1,0 1 1,0-1-1,0 0 1,0 0-1,1 0 1,-1 1 0,0-1-1,0 0 1,0 0-1,0 0 1,0 1-1,0-1 1,0 0-1,0 0 1,-1 1-1,4 27-118,-7 32 286,0-36-58,2 0 0,0 26-1,3-49-202,-1 0 0,1 0 0,-1-1 0,0 1 0,1 0 0,-1-1 0,1 1 0,0 0 0,-1-1 0,1 1 0,-1-1 0,1 1 0,0-1 0,-1 1 0,1-1 0,0 1 0,0-1 0,-1 0 0,1 1 0,0-1 0,0 0 0,0 0 0,0 0 0,-1 0 0,1 1 0,0-1 0,0 0 0,0-1 0,0 1 0,-1 0 0,1 0 0,0 0 0,0 0 0,0-1 0,-1 1 0,1 0 0,0-1 0,0 1 0,0-1 0,34-12-10457,-22 1 2179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12236,'0'0'8808,"-10"4"-8216,4-2-370,-1 1-1,1 0 0,0 1 0,0-1 0,0 1 0,0 0 0,1 1 0,0-1 0,0 1 0,0 0 0,0 0 0,1 1 0,0-1 0,0 1 1,0 0-1,-3 8 0,3-4 12,0-1 0,1 1 0,0 0 1,0-1-1,-1 14 0,3-21-223,1-1 0,0 1 1,-1-1-1,1 1 0,0-1 0,0 1 0,0 0 0,0-1 0,0 1 1,0-1-1,1 1 0,-1-1 0,1 1 0,-1-1 0,1 1 1,-1-1-1,1 1 0,0-1 0,-1 1 0,1-1 0,0 0 0,0 0 1,0 1-1,0-1 0,0 0 0,1 0 0,-1 0 0,0 0 0,0 0 1,1 0-1,-1-1 0,1 1 0,-1 0 0,0-1 0,1 1 1,-1-1-1,1 1 0,0-1 0,-1 0 0,1 0 0,2 1 0,0-1 31,0 0-1,0-1 1,0 1-1,0-1 0,0 0 1,0 0-1,0 0 1,0 0-1,0-1 0,0 1 1,-1-1-1,1 0 1,-1 0-1,1 0 0,-1-1 1,0 1-1,0-1 0,0 0 1,5-5-1,-5 3-28,0 0 0,0 0 0,0-1 1,0 1-1,-1-1 0,0 1 0,0-1 0,0 0 0,-1 0 0,0 1 0,0-1 0,0 0 0,-1-8 0,0 14-21,0 0 1,0-1-1,0 1 0,0 0 0,0-1 0,0 1 0,0 0 0,0 0 0,0-1 1,0 1-1,0 0 0,0 0 0,0-1 0,0 1 0,0 0 0,-1 0 0,1-1 0,0 1 1,0 0-1,0 0 0,0 0 0,-1-1 0,1 1 0,0 0 0,0 0 0,-1 0 1,1 0-1,0-1 0,0 1 0,-1 0 0,1 0 0,0 0 0,0 0 0,-1 0 0,1 0 1,0 0-1,0 0 0,-1 0 0,1 0 0,0 0 0,-1 0 0,1 0 0,0 0 1,0 0-1,-1 0 0,1 0 0,0 0 0,0 0 0,-1 0 0,1 0 0,0 1 0,0-1 1,-1 0-1,1 0 0,0 0 0,0 0 0,0 1 0,-1-1 0,1 0 0,0 0 1,0 0-1,0 1 0,0-1 0,-1 0 0,1 0 0,0 1 0,0-1 0,0 1 1,-15 16-218,13-14 171,1-1-1,0 1 1,-1 0-1,1 0 1,0 0-1,0 0 1,1 0-1,-1 0 1,0 0-1,1 0 1,0 0-1,0 0 1,0 0-1,0 1 1,1-1-1,-1 0 1,1 0-1,-1 0 1,1 0-1,2 5 1,-1-6-207,0 0 0,0 0 1,0 0-1,0 0 0,1 0 0,-1 0 1,0-1-1,1 1 0,-1-1 0,1 0 1,-1 0-1,1 0 0,0 0 0,0 0 1,-1 0-1,1-1 0,0 1 0,0-1 1,0 0-1,0 0 0,4 0 0,0 0-873,0 0-1,-1-1 1,1 1-1,0-1 1,-1-1-1,11-2 0,18-12-6513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62 2947,'0'0'11018,"1"-9"-5503,1-25-2536,-2 33-2898,0 0 1,-1 0-1,1-1 1,-1 1-1,0 0 1,1 1 0,-1-1-1,0 0 1,1 0-1,-1 0 1,0 0-1,0 0 1,0 1 0,0-1-1,0 0 1,0 1-1,0-1 1,0 1-1,0-1 1,0 1 0,0-1-1,0 1 1,0 0-1,0 0 1,-1-1-1,1 1 1,0 0-1,0 0 1,0 0 0,0 0-1,-1 0 1,1 1-1,0-1 1,-2 1-1,-39 8 123,39-7-222,0-1-1,0 1 0,0 0 1,0 0-1,1 1 0,-1-1 0,1 0 1,-1 1-1,1 0 0,0-1 1,0 1-1,-4 6 0,6-8-35,0 0 0,-1 0 0,1 0 1,0 0-1,0 0 0,0 0 0,0 0 0,0 0 0,0 0 0,0 0 0,0 0 0,0 0 0,0 0 1,0 0-1,1 0 0,-1 0 0,0 0 0,1 0 0,-1 0 0,1 0 0,-1 0 0,1 0 0,-1 0 1,1 0-1,0-1 0,-1 1 0,1 0 0,0 0 0,0-1 0,0 1 0,0-1 0,-1 1 1,1 0-1,0-1 0,0 0 0,0 1 0,0-1 0,0 0 0,0 1 0,0-1 0,0 0 0,0 0 1,0 0-1,0 0 0,2 0 0,46 7-1634,29 6-201,-73-12 1830,-1 0 0,0 1 0,0-1 0,0 1 0,0 0 0,0 0 0,0 0 0,-1 0-1,1 1 1,-1 0 0,1-1 0,-1 1 0,0 1 0,3 2 0,-6-5 165,1 0 1,0 0-1,-1 0 1,1 0-1,-1 0 0,1 0 1,-1 0-1,1 0 1,-1 0-1,0 1 0,0-1 1,1 0-1,-1 0 1,0 0-1,0 0 0,0 1 1,0-1-1,-1 0 1,1 0-1,0 0 0,0 0 1,-1 0-1,1 1 1,-1-1-1,1 0 0,-1 1 1,-1 0 179,0 1 0,0-1 0,0 0 0,0 0 0,-1 0 0,1 0 0,0 0 0,-1-1 1,0 1-1,-2 1 0,-6 1 518,0 1 0,0-2 1,0 1-1,-14 1 1,15-3-564,-1 0 0,1-1 1,-1-1-1,-13-1 0,21 1-464,1 0 1,0-1-1,-1 1 0,1-1 0,0 0 0,-1 0 0,1 0 0,0 0 0,0 0 0,-4-2 0,5 1-263,0 1 0,0 0-1,0 0 1,0 0 0,0 0-1,0-1 1,1 1 0,-1 0 0,0-1-1,1 1 1,-1 0 0,1-1 0,-1 1-1,1-1 1,0 1 0,0-1-1,-1 1 1,1-4 0,3-6-4730,9 1-282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7239,'0'0'4900,"9"-3"-752,29-3-1204,40-9 138,-71 14-3024,0-1-1,0 0 1,0-1-1,-1 0 1,1 0 0,-1 0-1,11-7 1,-15 8 30,-1 1 0,1 0 1,-1 0-1,1-1 1,-1 1-1,0-1 0,0 1 1,0-1-1,0 0 1,0 1-1,0-1 1,0 0-1,0 0 0,-1 0 1,1 0-1,0-3 1,-1 4-69,-1 0 0,1 1 0,0-1 0,0 0 0,-1 0 0,1 0 0,-1 0 1,1 1-1,-1-1 0,1 0 0,-1 1 0,1-1 0,-1 0 0,0 1 0,1-1 0,-1 1 1,0-1-1,1 1 0,-1-1 0,0 1 0,0-1 0,0 1 0,1 0 0,-1-1 1,0 1-1,0 0 0,0 0 0,0 0 0,0 0 0,0 0 0,1 0 0,-1 0 1,0 0-1,0 0 0,0 0 0,-1 0 0,-6 1 18,0 0 1,1 1-1,-1-1 1,0 1-1,1 1 0,-1 0 1,1 0-1,0 0 1,0 1-1,0 0 1,1 0-1,-1 0 0,-8 9 1,11-10 77,1 0 0,0 0 0,-1 0 0,1 1 0,0-1 0,0 1 0,1 0 0,-1 0 0,1 0 0,0 0 0,0 0 0,0 1 0,0-1 0,1 1 0,0-1 0,0 1 0,0-1 0,1 1 0,-1 0 0,1-1 0,0 1 0,0 0 0,1-1 0,1 8 0,-1-10-89,0 1-1,1-1 1,-1 1-1,1-1 1,0 0 0,0 0-1,0 0 1,0 0 0,0 0-1,0 0 1,0-1 0,1 1-1,-1-1 1,0 1 0,1-1-1,0 0 1,-1 0 0,1 0-1,0 0 1,-1-1-1,1 1 1,0-1 0,3 1-1,13 1-37,-1-1 0,27-1 0,-28 0-301,-2 0-1509,0 0 1,1-1-1,28-6 1,-2-8-7768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139 246 11275,'0'0'5941,"1"-11"-3506,-1 10-2064,4-42 3029,-4 42-3324,0-1 1,1 1-1,-1-1 0,0 1 1,0-1-1,0 1 1,0-1-1,-1 0 1,1 1-1,0-1 0,-1 1 1,1-1-1,-1 1 1,1-1-1,-1 1 1,0 0-1,1-1 0,-1 1 1,0 0-1,0 0 1,0-1-1,0 1 1,0 0-1,-1 0 1,1 0-1,-2-1 0,-1 1-78,0 1 0,0 0 1,0 0-1,1 0 0,-1 1 0,0-1 0,0 1 0,1 0 0,-1 0 0,0 1 0,1-1 0,-1 1 0,1-1 0,0 1 0,-1 0 0,1 0 0,0 1 0,0-1 0,0 1 0,1-1 0,-1 1 0,1 0 0,-1 0 0,-2 5 0,-1 0-3,1 0 1,0 1-1,1-1 1,0 1-1,0 0 0,1 0 1,0 0-1,-3 17 1,5-25 4,1 0 0,0-1 1,0 1-1,0 0 0,0 0 1,0 0-1,0 0 0,0 0 1,0-1-1,0 1 0,0 0 1,0 0-1,0 0 0,1 0 1,-1-1-1,0 1 0,0 0 1,1 0-1,-1-1 0,1 1 1,-1 0-1,1 0 0,-1-1 1,1 1-1,-1-1 0,1 1 1,0 0-1,-1-1 0,1 1 1,0-1-1,0 1 0,-1-1 1,3 1-1,-1-1 18,1 1 0,0-1 0,0 0 0,0 0 0,0 0 0,0 0 0,0-1 0,0 1 0,-1-1 0,5-1 0,7-2 84,-1-2 1,0 1-1,18-12 1,-5 1-107,-1-1 0,-1-1 0,0-1 0,-1-1 1,-1-1-1,-1-2 0,-1 0 0,-1 0 0,-2-2 0,17-28 0,-26 32-235,-21 34-160,-20 35 130,23-28 385,0 1 0,-9 25 0,16-38-75,0 1 1,1 0-1,0-1 1,1 1-1,0 0 0,0 0 1,1 0-1,1 15 0,-1-23-33,1 1 0,-1 0 0,1-1-1,0 1 1,0-1 0,0 1-1,0-1 1,0 1 0,0-1 0,1 0-1,-1 1 1,0-1 0,1 0 0,-1 0-1,0 0 1,1 0 0,0 0-1,-1 0 1,1-1 0,-1 1 0,1 0-1,0-1 1,0 1 0,-1-1 0,1 0-1,0 0 1,0 0 0,-1 1-1,1-2 1,0 1 0,0 0 0,3-1-1,1 1 23,0-1-1,0 0 0,0 0 0,0 0 0,-1-1 1,1 0-1,0 0 0,9-5 0,-8 2-16,0 0 0,-1 0 0,1-1-1,-1 0 1,0 0 0,-1-1 0,1 1 0,-1-1 0,-1-1-1,1 1 1,-1 0 0,-1-1 0,1 0 0,2-11-1,-5 19-13,-1-1 0,0 1 0,0 0-1,0 0 1,0 0 0,0 0 0,0 0-1,0-1 1,0 1 0,0 0 0,0 0-1,0 0 1,0 0 0,0-1-1,0 1 1,0 0 0,0 0 0,-1 0-1,1 0 1,0 0 0,0 0 0,0-1-1,0 1 1,0 0 0,0 0 0,0 0-1,0 0 1,0 0 0,-1 0-1,1-1 1,0 1 0,0 0 0,0 0-1,0 0 1,0 0 0,0 0 0,-1 0-1,1 0 1,0 0 0,0 0 0,0 0-1,0 0 1,0 0 0,-1 0 0,1 0-1,0 0 1,0 0 0,0 0-1,0 0 1,-1 0 0,-10 5-110,-8 9-39,12-6 201,-1 1 0,1 0 1,1 1-1,-8 13 0,13-20-36,-1 0 0,0 0 0,1 0 0,0 1-1,0-1 1,0 0 0,0 1 0,0-1 0,1 1 0,0-1 0,-1 1 0,1-1 0,0 0-1,1 1 1,-1-1 0,1 1 0,-1-1 0,3 6 0,-2-7-11,1 0 1,0-1-1,-1 1 1,1-1-1,0 1 0,0-1 1,-1 1-1,1-1 1,0 0-1,0 0 0,1 0 1,-1 0-1,0 0 1,0-1-1,0 1 0,1-1 1,2 1-1,47 4 169,-43-4-147,181 19-801,-189-19 799,0-1-1,0 0 1,0 0 0,0 0-1,0 0 1,0-1-1,1 1 1,-1 0-1,0 0 1,0-1-1,0 1 1,0 0-1,0-1 1,0 1-1,0-1 1,-1 1-1,1-1 1,0 0-1,0 1 1,0-1-1,0 0 1,-1 0-1,1 0 1,0 1-1,0-3 1,11-32 1300,-11 26-1005,0-1 1,-1 1 0,0-1 0,-1 1 0,-2-17 0,-10 1-352,11 23 17,0-1-1,0 1 1,1-1-1,0 0 1,-1 0-1,1 0 1,0 1-1,0-1 0,0-4 1,38 7-2782,28 0-2563,-22 0 358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159 185 4837,'15'-9'2381,"-1"-1"0,-1 0 0,22-22 1,-31 28-1816,-1 0 0,1 0 0,-1 0 0,0 0 0,-1-1 0,1 1 0,-1-1 1,0 0-1,0 1 0,0-1 0,-1 0 0,0 0 0,0 0 0,0 0 0,0-1 0,-1-8 0,0 12-492,-1 0 0,1 1 0,-1-1 0,0 0 0,0 0 0,0 1 0,0-1-1,0 0 1,0 1 0,0-1 0,0 1 0,0-1 0,-1 1 0,1 0 0,-1-1 0,1 1-1,-1 0 1,1 0 0,-1 0 0,0 0 0,0 0 0,1 1 0,-1-1 0,0 0-1,0 1 1,0-1 0,0 1 0,0 0 0,0 0 0,0 0 0,1 0 0,-1 0 0,-4 0-1,0 0-100,1 0-1,0 1 0,-1-1 0,1 1 0,-1 0 0,1 1 1,0-1-1,0 1 0,-1 0 0,1 0 0,-7 5 0,-2 5 30,1 0 0,1 1-1,0 1 1,0 0 0,2 0-1,0 1 1,0 0 0,1 1-1,1 0 1,1 0 0,0 1-1,1 0 1,1 0 0,1 1-1,-4 27 1,8-43 5,0 1-1,0 0 0,0 0 1,0-1-1,0 1 1,1 0-1,-1 0 0,1-1 1,0 1-1,0 0 1,0-1-1,0 1 1,0-1-1,1 1 0,-1-1 1,1 0-1,-1 0 1,1 1-1,0-1 0,4 3 1,-2-2 18,0-1 0,0 1 1,0-1-1,1 0 0,-1 0 0,1-1 1,-1 1-1,1-1 0,0 0 0,-1 0 1,8 0-1,-2-1 13,-1 0 1,1 0 0,-1-1-1,0 0 1,1-1-1,-1 0 1,0 0 0,0-1-1,0 0 1,0 0-1,0-1 1,8-6 0,-13 8-12,-1-1 0,0 0 0,0 0 0,0 0 1,-1 0-1,1 0 0,-1-1 0,1 1 0,-1-1 1,0 0-1,-1 1 0,3-7 0,-4 9-34,1 0 0,-1 0 0,0 0 0,0 0 1,0 0-1,0 0 0,0 0 0,0 0 0,0-1 0,0 1 0,0 0 0,0 0 0,0 0 0,-1 0 0,1 0 0,-1 0 0,1 0 0,0 0 0,-1 0 0,0 0 0,1 0 0,-1 0 0,0 0 0,1 0 0,-1 1 0,0-1 0,0 0 1,0 0-1,0 1 0,1-1 0,-1 1 0,0-1 0,0 1 0,0-1 0,0 1 0,-1-1 0,1 1 0,0 0 0,0 0 0,0-1 0,0 1 0,0 0 0,0 0 0,0 0 0,0 0 0,-3 1 0,-43-2-484,46 1 278,42 0-1101,-26-1 1094,-1-1-1,0 0 0,16-6 1,-16 5-72,0 0 0,-1 0 0,24 0 1,-36 3 266,-1 0 0,1 0 0,-1 0 0,1 0 0,-1 1 0,1-1 0,-1 0 0,1 0 0,-1 1 0,1-1 0,-1 0 0,1 1 0,-1-1 0,0 0 0,1 1 0,-1-1 0,1 1 0,-1-1 1,0 0-1,0 1 0,1-1 0,-1 1 0,0-1 0,0 1 0,1-1 0,-1 1 0,0 0 0,0-1 0,0 1 0,0-1 0,0 2 0,0 27 351,-11 25 664,9-47-894,-1-1-40,1 0 0,0 0 0,0 0 0,0 0 0,1 0-1,0 0 1,0 0 0,1 0 0,-1 0 0,1 0 0,1 0 0,0 7-1,0-13-326,0 1 0,-1-1-1,1 0 1,0 0-1,0 0 1,-1-1-1,1 1 1,0 0 0,-1 0-1,1 0 1,0 0-1,-1-1 1,1 1 0,0 0-1,-1-1 1,1 1-1,-1 0 1,1-1-1,0 1 1,-1-1 0,1 1-1,-1-1 1,1 1-1,-1-1 1,0 1-1,1-1 1,-1 0 0,0 1-1,1-1 1,-1 1-1,1-2 1,6-16-10379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5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18642,'0'0'3107,"-19"54"-2243,8-23 354,0 4-129,4-1-417,1-2-351,0-2-97,6-1-128,-3-4-64,3 0 0,0-3 0,0-1-448,0-3-1122,3-6-1889,5-6-2211,5-6-4451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 12876,'0'0'6241,"-9"2"-5574,5-1-544,-1 0 1,0 0-1,1 0 0,-1 1 1,0 0-1,1 0 0,0 0 1,-1 0-1,1 1 0,0-1 1,0 1-1,1 0 0,-1 1 0,1-1 1,-1 0-1,1 1 0,0 0 1,0 0-1,1 0 0,-1 0 1,1 0-1,0 1 0,0-1 1,0 1-1,0-1 0,1 1 1,0 0-1,0-1 0,0 10 1,1-13-96,0 0 0,0 1 0,0-1 0,0 0 0,0 1 0,0-1 0,1 0 0,-1 0 0,1 1 1,-1-1-1,1 0 0,-1 0 0,1 0 0,0 0 0,-1 0 0,1 0 0,0 0 0,0 0 0,0 0 0,0 0 1,0 0-1,0 0 0,0 0 0,2 0 0,0 1 31,0-1 1,0 0-1,0-1 0,0 1 1,0-1-1,0 1 1,0-1-1,0 0 0,0 0 1,5-1-1,-2 1-3,0-1-1,0 0 1,0-1 0,-1 1-1,1-1 1,-1 0 0,1-1-1,-1 1 1,0-1-1,0 0 1,9-7 0,-12 7 52,1 1 0,-1 0 1,0-1-1,0 1 0,0-1 0,0 0 0,-1 0 1,1 1-1,-1-1 0,1 0 0,-1 0 1,0 0-1,0-1 0,-1 1 0,1 0 1,-1 0-1,1 0 0,-1-1 0,0 1 1,0 0-1,-1 0 0,0-4 0,0 5-73,0-1 1,0 0-1,-1 1 0,1 0 0,-1-1 0,1 1 0,-1 0 1,0 0-1,0 0 0,0 0 0,0 0 0,-1 0 0,1 1 1,0-1-1,-1 1 0,1-1 0,-1 1 0,1 0 0,-1 0 1,0 0-1,1 1 0,-1-1 0,0 1 0,-5-1 0,-18 0-1894,25 2 1545,1-1 1,-1 0 0,0 1-1,1-1 1,-1 1-1,0 0 1,1-1-1,-1 1 1,1-1 0,-1 1-1,1 0 1,-1-1-1,1 1 1,0 0-1,-1 0 1,1-1-1,0 1 1,0 0 0,-1 0-1,1 0 1,0-1-1,0 1 1,0 0-1,0 0 1,0 0 0,0-1-1,0 1 1,0 1-1,0 11-6818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12844,'0'0'11659,"-5"13"-11413,-8 25 287,1 0-1,2 1 1,2 0 0,-6 75 0,14-114-528,0 1 0,0 0 0,0-1 0,0 1 0,0 0 0,0 0 0,0-1 0,0 1 1,1 0-1,-1 0 0,0-1 0,0 1 0,0 0 0,1-1 0,-1 1 0,1 0 0,-1-1 1,0 1-1,1 0 0,-1-1 0,1 1 0,-1-1 0,1 1 0,-1-1 0,1 1 0,0-1 1,-1 0-1,1 1 0,0-1 0,-1 0 0,1 1 0,1-1 0,0 0 29,0 1-1,0-1 1,1-1-1,-1 1 1,0 0-1,0-1 1,0 1-1,1-1 0,-1 1 1,0-1-1,2-1 1,4-2 37,0 0-1,0-1 1,0 0-1,10-9 1,1-6-236,16-17 167,-33 35-49,0 0 0,0 0 0,0 1 0,1-1 0,-1 0-1,0 1 1,1 0 0,-1 0 0,1 0 0,-1 0 0,1 0 0,0 0 0,4 0 0,-6 1 10,0 1 0,0 0 0,0-1 0,0 1 0,0 0 0,0 0 1,0-1-1,0 1 0,0 0 0,0 0 0,0 0 0,-1 0 0,1 0 0,0 0 0,-1 0 0,1 0 0,0 1 0,-1-1 0,1 2 0,8 27 7,-7-22 186,-1 0 0,0 0 0,-1 0 0,0 0 0,0 0 0,-1 0 0,0 0 0,-2 10 0,2-16-88,0 1 1,0-1 0,-1 0 0,1 0 0,0 1 0,-1-1 0,0 0 0,1 0 0,-1-1-1,0 1 1,0 0 0,0 0 0,0-1 0,0 0 0,-1 1 0,1-1 0,0 0 0,-1 0-1,1 0 1,-1 0 0,1 0 0,-1-1 0,1 1 0,-1-1 0,1 0 0,-1 0 0,0 0-1,1 0 1,-4 0 0,-28-6-1259,14-6-4517,36 10-5221,3 2 6161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221 118 14830,'0'0'3993,"-9"-7"-715,0 2-2760,1 1 0,-1-1 0,-1 1 0,1 1 1,0-1-1,-1 2 0,-19-4 0,26 5-500,0 1 1,0 0-1,1 0 0,-1-1 1,0 2-1,0-1 0,0 0 1,0 1-1,0-1 0,0 1 1,0 0-1,0 0 0,1 0 1,-1 0-1,0 0 0,1 1 1,-1-1-1,1 1 0,-1 0 1,1 0-1,0-1 0,0 2 1,0-1-1,0 0 0,0 0 1,0 1-1,1-1 0,-1 1 1,1-1-1,-1 1 0,1 0 1,0-1-1,0 1 0,0 0 1,1 0-1,-1 0 0,0 3 1,1-5-49,0 0 1,0 1 0,0-1-1,0 1 1,0-1 0,0 0-1,0 1 1,0-1 0,0 0-1,1 1 1,-1-1 0,0 0-1,1 1 1,-1-1 0,1 0-1,0 0 1,-1 0 0,1 1-1,0-1 1,0 0 0,0 0-1,0 0 1,0 0 0,0 0-1,0-1 1,0 1 0,0 0-1,0 0 1,0-1 0,3 2-1,48 11-1423,-7-1-209,-39-9 1579,-1 0 1,0 0-1,1 0 0,-1 1 1,-1 0-1,1 0 1,0 0-1,-1 1 1,0 0-1,0-1 1,-1 1-1,1 1 1,-1-1-1,0 0 0,0 1 1,2 6-1,-3-4 98,0 0 0,-1 0 0,0 0 0,0 0-1,0 1 1,-1-1 0,0 0 0,-1 0 0,0 1-1,-4 14 1,0-6 358,0 1 0,-2-1 0,0 0 0,-2-1 0,1 1 0,-2-2-1,0 1 1,-1-1 0,0-1 0,-14 14 0,20-23-135,0 1 0,-1-1 1,1 0-1,-1 0 0,0-1 0,0 0 0,-1 0 0,1 0 1,-1-1-1,0 0 0,0 0 0,-11 2 0,17-5-229,0 1-1,0-1 1,0 0-1,0 0 0,0 0 1,0 0-1,0 0 1,0 0-1,1-1 1,-1 1-1,0 0 0,0 0 1,0-1-1,0 1 1,0 0-1,1-1 1,-1 1-1,0-1 0,0 1 1,1-1-1,-1 0 1,0 1-1,0-1 1,1 1-1,-1-1 0,1 0 1,-1 0-1,1 1 1,-1-3-1,-1 0-48,1 0 0,0 0 1,1-1-1,-1 1 0,1 0 0,-1-1 0,1 1 0,1-7 1,0-4-401,1 0 1,0 0 0,7-20-1,1 8-493,2 0-1,0 0 1,1 1-1,2 1 0,1 1 1,19-24-1,-14 22 805,1 0 1,1 2-1,1 1 0,1 1 0,29-19 0,-47 36 130,0-1-1,0 1 1,1 1-1,-1-1 1,15-3 0,-21 6 5,0 1 1,0 0-1,0-1 1,0 1-1,1 0 1,-1 0-1,0 0 1,0 0-1,0 0 1,1 0-1,-1 0 1,0 1-1,0-1 1,0 0-1,0 0 1,0 1-1,1-1 1,-1 1-1,0-1 1,0 1-1,0 0 1,0-1-1,0 1 1,-1 0-1,1 0 1,0 0-1,0-1 1,0 1-1,-1 0 1,1 0-1,0 0 1,-1 0-1,1 0 1,-1 0-1,1 1 1,-1-1 0,0 0-1,1 0 1,-1 0-1,0 0 1,0 0-1,0 1 1,1-1-1,-2 0 1,1 0-1,0 2 1,-7 119 4082,7-122-4081,0 0-1,0 1 1,0-1 0,0 0 0,0 0-1,0 1 1,0-1 0,0 0 0,0 0-1,0 1 1,0-1 0,0 0 0,0 0 0,0 1-1,1-1 1,-1 0 0,0 0 0,0 0-1,0 1 1,0-1 0,1 0 0,-1 0-1,0 0 1,0 1 0,0-1 0,1 0-1,-1 0 1,0 0 0,0 0 0,0 0 0,1 0-1,-1 0 1,0 1 0,0-1 0,1 0-1,-1 0 1,0 0 0,0 0 0,1 0-1,-1 0 1,0 0 0,1 0 0,15-6 413,12-14 62,-21 12-400,0-1 0,-1 0 0,0-1 0,0 0 0,-1 0-1,0 0 1,-1 0 0,0-1 0,-1 1 0,0-1 0,-1 0 0,0 0 0,0 0-1,-1-1 1,-1 1 0,0 0 0,0 0 0,-1 0 0,-1 0 0,0 0-1,0 0 1,-7-19 0,13 36-1714,1-1-1,0 1 0,0-1 1,1 0-1,-1 0 1,1-1-1,10 6 1,8 2-5710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112 266 14157,'0'0'5782,"-2"-8"-4095,2 7-1669,-1-3 90,0 0 0,0 1 1,-1-1-1,1 1 0,-1-1 0,0 1 1,-3-7-1,4 9-96,0 0 0,0 0 1,0 0-1,0 1 0,-1-1 0,1 0 1,0 0-1,0 1 0,0-1 0,-1 0 1,1 1-1,0-1 0,-1 1 0,1 0 1,0-1-1,-1 1 0,1 0 1,-1 0-1,1 0 0,0 0 0,-1 0 1,1 0-1,-1 0 0,1 1 0,0-1 1,-1 0-1,1 1 0,0-1 0,-1 1 1,1-1-1,0 1 0,0 0 1,0 0-1,-2 1 0,-1 1 30,0 0 0,0 0 0,0 0 1,1 0-1,-1 1 0,1 0 0,0 0 0,0 0 0,-2 4 0,3-5 23,1-1-1,0 0 0,-1 1 0,1-1 0,0 1 0,1 0 0,-1-1 0,0 1 0,1 0 0,-1-1 0,1 1 0,0 0 0,0 0 1,0-1-1,0 1 0,0 0 0,2 4 0,-1-6-36,0 0 1,0 0-1,1-1 0,-1 1 1,0 0-1,1 0 0,-1-1 1,0 1-1,1-1 1,-1 0-1,1 1 0,-1-1 1,1 0-1,-1 0 0,1 0 1,-1 0-1,1 0 1,-1 0-1,0 0 0,1 0 1,1-1-1,36-7 608,-22-1-652,0 0 1,-1-1-1,-1-1 1,1-1 0,-2 0-1,0-1 1,0 0-1,19-25 1,-58 106-2409,24-65 2473,-1 0 0,1 1 0,0-1 0,0 0 0,0 0 0,1 1 0,-1-1 0,1 0 1,0 1-1,0-1 0,0 1 0,0-1 0,1 0 0,0 6 0,0-8-21,-1 0 1,1 0-1,-1-1 1,1 1-1,-1 0 0,1 0 1,0-1-1,-1 1 1,1 0-1,0-1 1,-1 1-1,1-1 1,0 1-1,0-1 1,0 1-1,0-1 1,-1 1-1,1-1 1,0 0-1,2 1 1,-1-1 13,1 0 0,0 0 1,0 0-1,-1 0 0,1 0 1,0 0-1,-1-1 0,1 0 1,0 1-1,3-3 0,5-2 43,1 0 0,-1-2 0,0 1 0,-1-1 0,1-1 0,-1 0 0,-1 0 0,16-18 0,-1-2-67,35-53 0,-54 73-14,2-1-118,0 0 1,-1-1-1,0 0 1,-1 0-1,0 0 1,-1-1-1,0 0 0,0 1 1,1-13-1,-5 23 102,0 0-1,0 0 1,0 0-1,0-1 1,0 1-1,0 0 1,-1 0-1,1 0 1,0 0-1,0-1 1,0 1-1,0 0 0,-1 0 1,1 0-1,0 0 1,0 0-1,0 0 1,-1 0-1,1-1 1,0 1-1,0 0 1,0 0-1,-1 0 1,1 0-1,0 0 1,0 0-1,0 0 1,-1 0-1,1 0 0,0 0 1,0 0-1,0 0 1,-1 0-1,1 1 1,0-1-1,0 0 1,0 0-1,-1 0 1,1 0-1,0 0 1,0 0-1,0 0 1,-1 0-1,1 1 1,0-1-1,0 0 0,0 0 1,0 0-1,0 0 1,0 1-1,-1-1 1,1 0-1,0 0 1,0 0-1,0 1 1,0-1-1,0 0 1,0 0-1,0 0 1,0 1-1,0-1 0,-12 14-112,0 0 171,0 2-1,1-1 1,1 2-1,1-1 1,0 1 0,1 1-1,1 0 1,1 0-1,0 0 1,1 1 0,1-1-1,-3 37 1,7-52-40,1-1 0,-1 1 1,0-1-1,0 0 0,1 1 0,0-1 1,-1 0-1,1 1 0,0-1 0,0 0 1,0 0-1,1 0 0,-1 0 1,0 0-1,1 0 0,-1 0 0,1 0 1,0-1-1,-1 1 0,1-1 1,0 1-1,0-1 0,0 1 0,0-1 1,0 0-1,1 0 0,-1 0 0,0 0 1,0-1-1,1 1 0,-1-1 1,1 1-1,-1-1 0,0 0 0,1 0 1,-1 0-1,1 0 0,4-1 0,0 1 11,1-1 0,0 0-1,-1 0 1,1-1-1,-1 0 1,1 0-1,-1-1 1,0 0-1,0 0 1,0-1-1,8-5 1,-6 3-29,-1-1 0,1 0 0,-1 0 0,0-1 0,0-1 1,-1 1-1,0-1 0,10-18 0,-19 23 157,-8 9-214,-8 12-114,14-10 209,1 0 0,-1 0 0,1 1 0,1-1 0,-1 1 0,1 0 0,1 0 0,-1 0 0,1 0 0,1 0-1,-1 0 1,1 0 0,2 10 0,-2-17-12,1 0 0,-1 0-1,1-1 1,-1 1 0,1 0 0,-1 0-1,1 0 1,-1-1 0,1 1 0,0 0-1,0-1 1,-1 1 0,1 0 0,0-1-1,0 1 1,0-1 0,0 0-1,-1 1 1,1-1 0,0 1 0,0-1-1,0 0 1,0 0 0,0 0 0,0 0-1,0 1 1,0-1 0,0-1 0,0 1-1,0 0 1,0 0 0,2-1-1,-1 1-95,0 0-1,0-1 1,0 1-1,0-1 1,0 1-1,0-1 1,0 0-1,0 0 1,0 0-1,0 0 1,-1 0-1,1-1 1,0 1-1,1-3 1,10-16-3292,1-6-2952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18610,'0'0'5477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17745,'0'0'7522,"-10"-2"-7127,9 2-393,-4-1 11,-1 0 0,1 1 0,0-1-1,-1 1 1,1 0 0,-1 1 0,1-1 0,0 1-1,-1 0 1,1 0 0,0 1 0,0 0-1,0 0 1,0 0 0,0 0 0,0 1 0,0 0-1,-7 6 1,10-8-32,0 1-1,0 0 0,0 0 1,0 0-1,0 0 1,0 0-1,1 0 0,-1 0 1,1 1-1,0-1 0,0 1 1,0-1-1,0 1 1,0-1-1,-1 5 0,2-5-48,1-1 0,-1 0 0,1 1-1,-1-1 1,1 0 0,-1 1 0,1-1 0,0 0-1,-1 0 1,1 0 0,0 1 0,0-1-1,0 0 1,0 0 0,0 0 0,0-1-1,0 1 1,1 0 0,-1 0 0,0 0 0,0-1-1,1 1 1,-1-1 0,0 1 0,1-1-1,-1 1 1,0-1 0,1 0 0,-1 0-1,3 0 1,15 4-627,-8-3 403,0 2 1,0-1-1,18 8 0,-27-10 301,0 1-1,-1-1 1,1 1 0,-1 0 0,0-1-1,1 1 1,-1 0 0,0 0-1,1 0 1,-1 0 0,0 0-1,0 0 1,0 0 0,0 1 0,0-1-1,0 0 1,0 1 0,0-1-1,0 1 1,-1-1 0,1 0 0,-1 1-1,1 0 1,-1-1 0,1 1-1,-1-1 1,0 1 0,0-1 0,0 1-1,0 0 1,0-1 0,-1 4-1,0-2 322,-1 1 0,0-1 0,0 0 0,0 1 0,-1-1 0,1 0 0,-1 0 0,0 0 0,0-1 0,0 1 0,0-1-1,0 0 1,-1 0 0,-3 2 0,-50 25 2419,54-27-2801,0-1 0,0 0 0,1 0 1,-1 0-1,0-1 0,0 1 0,0-1 0,0 1 0,-5-1 0,7 0-197,1-1 1,-1 1-1,0 0 1,1 0 0,-1-1-1,0 1 1,1-1-1,-1 1 1,1-1-1,-1 1 1,0-1-1,1 1 1,-1-1-1,1 1 1,-1-1-1,1 1 1,0-1-1,-1 0 1,1 1-1,0-1 1,-1 0-1,1 0 1,0 1 0,0-1-1,0 0 1,-1 1-1,1-1 1,0 0-1,0 0 1,0 1-1,0-1 1,0 0-1,0 0 1,1 1-1,-1-1 1,0 0-1,1 0 1,2-18-7092</inkml:trace>
  <inkml:trace contextRef="#ctx0" brushRef="#br0" timeOffset="1">167 42 14029,'0'0'11499,"30"63"-11179,-30-45-191,0 2-65,0-4 0,0-2-32,0-3-32,0-1 0,0-6-1474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11883,'0'0'4276,"10"4"-3133,4 2-768,-1-1 0,1-1 0,0 0 0,0-1 0,0-1 0,1 0 0,14-1 0,-22 0 250,1-2 0,-1 1 0,0-1 0,1 0-1,-1-1 1,9-2 0,-15 3-574,1 1 0,-1-1-1,0 1 1,1-1 0,-1 0 0,0 0-1,1 1 1,-1-1 0,0 0 0,0 0-1,0 0 1,0 0 0,0-1-1,0 1 1,0 0 0,0 0 0,-1-1-1,1 1 1,0 0 0,-1-1-1,1 1 1,-1 0 0,1-1 0,-1 1-1,0-1 1,0 1 0,1-1 0,-1 1-1,0-1 1,0 1 0,0-1-1,-1 1 1,1-1 0,0 1 0,-1-1-1,1 1 1,-1 0 0,0-3 0,-1 2-70,1 1 1,0-1 0,0 1 0,-1 0 0,1 0 0,-1-1-1,1 1 1,-1 0 0,1 1 0,-1-1 0,0 0 0,0 0-1,1 1 1,-1-1 0,0 1 0,0-1 0,0 1 0,1 0-1,-1 0 1,0-1 0,0 2 0,0-1 0,0 0-1,0 0 1,1 0 0,-4 2 0,-1-2-8,0 1 0,0 1 0,0-1 0,0 1 0,1 0-1,-1 0 1,-6 4 0,-12 16 202,23-21-171,0-1 0,1 1 0,-1 0 0,0 0 0,1 0 0,-1 0 0,1-1 0,-1 1 0,1 0 0,-1 0 0,1 0 0,0 0 0,-1 0 0,1 0 0,0 0 0,0 0 0,0 0 0,-1 1 0,1-1 0,1 0 0,-1 0 0,0 0 0,0 0 0,0 0 0,0 0 0,1 0 0,-1 0 0,1 1 0,5 0 4,-1-1 1,1 0 0,-1 0 0,1 0 0,0-1 0,-1 0 0,1 0 0,-1 0 0,8-2 0,-4 1-93,41-6-882,-42 4 670,0 2 0,0-1 0,1 1 0,-1 0 0,1 1 0,-1 0 0,1 0 0,14 3 0,-5 11 431,-17-13-44,0 1 0,1-1 0,-1 0-1,1 1 1,-1-1 0,1 0 0,-1 0-1,1 0 1,0 0 0,0 0 0,-1 0 0,4 1-1,2-1 85,-1-1 0,1 1 1,0-1-1,-1 0 0,1 0 0,-1-1 0,1 0 0,-1 0 0,1 0 0,-1-1 0,8-3 0,2-3-498,0 0 1,25-17-1,4-3-3276,-44 29 3567,-1-1 0,1 1 1,0 0-1,-1-1 0,1 1 0,-1-1 0,1 1 0,-1 0 0,1 0 1,-1-1-1,1 1 0,-1 0 0,0 0 0,0 0 0,1-1 0,-1 1 1,0 0-1,0 0 0,0 0 0,0 0 0,0-1 0,0 1 0,0 0 1,0 1-1,0 1 110,0 0 0,1 0 0,-1 0 0,1 0 1,-1-1-1,1 1 0,0 0 0,0-1 0,0 1 1,1-1-1,-1 1 0,1-1 0,-1 1 0,3 2 0,48 18-1164,-38-18 512,-1 1 0,0 1 0,0-1 0,0 2 0,22 17-1,-32-23 708,-1 1 0,1 0 0,-1 0-1,1 0 1,-1 1 0,0-1 0,0 0-1,0 1 1,-1-1 0,1 1 0,-1 0-1,0 0 1,0-1 0,0 1-1,-1 0 1,1 0 0,-1 0 0,0 0-1,0 0 1,0 0 0,-1 0 0,1-1-1,-1 1 1,0 0 0,0 0 0,0-1-1,-3 6 1,2-3 286,-1 4-141,-1 1 1,0-1 0,-1 0 0,0 0 0,0 0 0,-1-1 0,-9 12 0,14-20-207,0-1 1,0 1 0,0 0 0,0-1 0,0 1 0,0 0-1,0-1 1,0 1 0,0-1 0,0 0 0,0 1 0,0-1-1,0 0 1,-1 1 0,1-1 0,0 0 0,0 0 0,0 0-1,0 0 1,-1 0 0,1-1 0,0 1 0,0 0-1,0 0 1,0-1 0,0 1 0,0-1 0,0 1 0,-1-1-1,1 1 1,0-1 0,1 0 0,-1 1 0,0-1 0,0 0-1,0 0 1,0 0 0,0 1 0,1-1 0,-1 0 0,0 0-1,1 0 1,-1 0 0,1 0 0,-1-2 0,-3-5 136,0 0 0,0-1 0,1 1 0,-2-12 0,1 4-381,1 0-1,1 0 1,1 0-1,1-1 1,0 1-1,2-16 1,-2 26 154,1 1-1,-1 0 1,1-1 0,0 1 0,0 0-1,1 0 1,0 0 0,0 0 0,0 0-1,0 0 1,1 1 0,0-1 0,0 1-1,0 0 1,0-1 0,1 1 0,-1 1-1,1-1 1,0 0 0,1 1 0,7-5-1,22 3-3104,-13 3-2206,-12-1-892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22421,'0'0'5573,"56"-4"-25175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11531,'0'0'13223,"-1"9"-13260,0-1 49,-6 56 51,7-60-61,0 1 0,0-1 1,0 0-1,0 1 0,1-1 0,0 0 1,0 0-1,0 1 0,0-1 0,1 0 1,0 0-1,0 0 0,3 5 0,-4-8 12,1 0-1,0 1 0,0-1 0,0 0 0,0 0 0,0 0 0,0 0 0,0 0 0,0-1 0,0 1 0,0-1 1,0 1-1,0-1 0,0 0 0,1 0 0,-1 0 0,0 0 0,0 0 0,0 0 0,0 0 0,1-1 0,-1 1 1,0-1-1,0 0 0,2-1 0,5-1 63,-1 0 0,1-1 0,-1-1 0,12-7 0,4-9-48,-20 17-32,-1 0 1,1 0 0,0 0-1,0 1 1,1 0 0,-1 0-1,1 0 1,0 0 0,0 1-1,0-1 1,0 1-1,7-2 1,-11 5-8,0-1-1,-1 0 0,1 1 1,0-1-1,0 0 1,-1 1-1,1-1 1,0 1-1,-1-1 1,1 1-1,0 0 1,-1-1-1,1 1 0,-1 0 1,1-1-1,-1 1 1,1 0-1,-1-1 1,0 1-1,1 0 1,-1 0-1,0 0 0,0-1 1,1 1-1,-1 1 1,6 27 400,-5-21-286,0-5-67,-1 0-1,0-1 0,1 1 0,-1 0 0,1-1 1,0 1-1,0-1 0,0 1 0,0-1 0,1 0 1,-1 1-1,1-1 0,-1 0 0,1 0 1,0 0-1,0 0 0,-1 0 0,2 0 0,-1 0 1,0-1-1,0 1 0,0-1 0,1 0 0,-1 1 1,1-1-1,-1 0 0,1 0 0,-1-1 1,1 1-1,0-1 0,-1 1 0,5-1 0,-1 0 79,0-1-1,0 0 1,0-1-1,0 1 0,-1-1 1,1-1-1,0 1 0,-1-1 1,1 0-1,-1 0 0,0 0 1,0-1-1,7-6 1,6-10-69,-15 16-134,0 0 1,0 0-1,1 0 1,-1 0-1,1 1 1,0-1-1,-1 1 0,1 0 1,1 1-1,6-4 1,-10 11-104,1 1 0,-1-1 1,0 1-1,0 0 0,-1-1 0,0 1 1,0 8-1,0-13 156,0 11-140,0 10-1613,0-8-4205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4901,'0'0'15951,"58"-13"-26073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14318,'0'0'14488,"-9"0"-14141,2-1-309,0 1-1,0 0 1,0 1 0,0 0-1,0 0 1,0 0 0,0 1-1,-11 4 1,15-5-81,0 0 1,0 1 0,1-1-1,-1 1 1,1 0-1,-1-1 1,1 1 0,-1 0-1,1 0 1,0 1-1,0-1 1,0 0 0,0 1-1,1-1 1,-1 1-1,1 0 1,-1-1 0,1 1-1,0 0 1,0 0-1,0 0 1,0 0-1,1 0 1,-1 0 0,1 0-1,0 4 1,0-5-64,1 0 0,0-1 0,-1 1 0,1 0-1,0 0 1,0-1 0,0 1 0,0-1 0,0 1 0,0-1 0,1 1 0,-1-1 0,0 0 0,1 1 0,-1-1 0,1 0 0,-1 0 0,1 0-1,0 0 1,-1 0 0,3 0 0,46 19 32,-37-15 10,48 24-84,-59-28 147,0 0 0,1 0 0,-1 1 0,0-1-1,0 1 1,0-1 0,-1 1 0,1 0 0,0 0 0,-1-1 0,1 1 0,-1 0-1,1 1 1,-1-1 0,0 0 0,0 0 0,0 0 0,0 1 0,0-1 0,-1 1-1,1-1 1,-1 0 0,1 1 0,-1 2 0,-1-2 154,-1-1-1,1 1 1,-1-1 0,1 0 0,-1 0-1,0 0 1,0 1 0,0-2 0,0 1-1,0 0 1,-1 0 0,1-1 0,-1 1-1,1-1 1,-1 0 0,1 0 0,-1 0-1,1 0 1,-1 0 0,-5 0 0,-58 12 579,36-17-2308,29 2 1203,0 1 0,-1 0 0,1 0 0,0-1 0,0 1 0,0-1 0,0 1 0,0-1 1,0 1-1,0-1 0,0 0 0,1 1 0,-1-1 0,1 0 0,-1 0 0,1 1 0,0-1 0,-1 0 0,1 0 1,0 0-1,1-3 0,-2-27-6097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18097,'0'0'753,"1"9"459,-3 157 5641,-2-45-5138,4-119-1743,-1 1-1,1-1 1,0 1 0,1-1 0,-1 1-1,0-1 1,1 1 0,-1-1 0,1 0-1,0 1 1,0-1 0,0 0 0,0 1 0,0-1-1,0 0 1,1 0 0,-1 0 0,1 0-1,0 0 1,-1 0 0,1 0 0,0-1 0,0 1-1,3 1 1,0-1-163,-1 0 0,1-1-1,0 0 1,-1 0 0,1 0-1,0-1 1,0 0 0,-1 0 0,1 0-1,0 0 1,0-1 0,6-1-1,29-9-508,-32 8 641,-1 1 0,1-1 0,1 2 0,-1-1 0,0 1 1,0 0-1,12 0 0,-18 2 70,-1-1 0,1 0 0,0 1 0,-1-1 0,1 1 0,-1-1 0,1 1 0,-1 0 0,1 0 0,-1 0 0,0-1 0,1 1 0,-1 1 0,0-1 0,0 0 0,0 0 0,2 2 0,-2 0 32,1 0 0,-1 0 0,1 0 0,-1 0-1,0 1 1,-1-1 0,1 0 0,0 0 0,-1 1 0,0-1-1,0 6 1,0-5 141,-1-1-1,0 0 1,0 1 0,0-1-1,-1 0 1,1 1-1,-1-1 1,0 0 0,1 0-1,-1 0 1,-1 0-1,1-1 1,0 1 0,-1 0-1,1-1 1,-1 0-1,0 0 1,0 0-1,0 0 1,0 0 0,0 0-1,0-1 1,0 1-1,-1-1 1,1 0 0,-5 1-1,2 0-272,0 0 0,-1 0 0,1-1 0,0 0-1,-1 0 1,1-1 0,-1 1 0,1-2 0,0 1 0,-1 0-1,1-1 1,-1-1 0,1 1 0,-7-3 0,5-3-4882</inkml:trace>
  <inkml:trace contextRef="#ctx0" brushRef="#br0" timeOffset="1">421 377 3844,'0'0'26617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7911,'22'-78'16309,"-34"354"-15780,11-275-565,1 1 1,0 0-1,-1 0 1,1 0-1,0-1 0,0 1 1,0 0-1,0 0 1,1 0-1,-1-1 1,0 1-1,1 0 1,-1 0-1,1-1 0,0 1 1,-1 0-1,1-1 1,0 1-1,0 0 1,0-1-1,0 0 1,0 1-1,2 1 1,-1-3-68,0 1 0,0-1 0,0 0 0,0 0 0,0 0 0,0 0 0,0 0 1,0 0-1,0 0 0,0-1 0,0 1 0,0-1 0,0 1 0,0-1 1,-1 0-1,1 0 0,0 0 0,0 0 0,-1 0 0,1 0 0,-1 0 1,3-3-1,9-6-918,-1-1 0,-1 0 1,0-1-1,-1 0 1,0-1-1,0 0 0,14-29 1,12-32 941,-7 0 5926,-55 162-2257,18-43-3582,2 0 0,0 86 0,7-62-1636,-5-86 1435,-2 1 0,0 0 0,-1 0 0,0 0 0,-1 1 0,-20-28 0,13 22 1605,-35-36 0,64 73-499,-7-8-897,0-1 0,0 0 0,1 0 0,0 0 0,0-1 0,1 0 0,12 6 0,-15-8 29,0-2 0,0 1 0,1-1 0,-1 1-1,1-2 1,-1 1 0,1-1 0,0 0 0,0-1 0,-1 1 0,1-1 0,0 0-1,0-1 1,-1 0 0,1 0 0,0 0 0,-1-1 0,1 0 0,-1-1 0,0 1 0,1-1-1,-1 0 1,-1 0 0,1-1 0,0 0 0,8-7 0,14-17-13,-29 66 144,-1-22 72,0 43 459,2-58-684,0 1-1,1-1 1,-1 1 0,0-1 0,1 1-1,-1-1 1,1 1 0,-1-1 0,1 1-1,0-1 1,-1 1 0,1-1 0,0 0-1,0 0 1,0 1 0,0-1 0,0 0 0,0 0-1,0 0 1,1 0 0,-1 0 0,0 0-1,1 0 1,-1-1 0,0 1 0,1 0-1,-1-1 1,1 1 0,-1-1 0,4 1-1,1-1 141,0 1 0,1-1 0,-1-1 0,0 1 0,1-1 0,-1 0 0,0-1-1,0 0 1,0 0 0,0 0 0,9-5 0,3-3-204,-1-1 0,20-17 1,-5 4-437,-31 24 432,-1 0 0,1 0 0,0 0-1,-1 0 1,1 0 0,-1 0 0,1 0 0,0 0 0,-1 1-1,1-1 1,-1 0 0,1 0 0,-1 0 0,1 1-1,-1-1 1,1 0 0,-1 1 0,1-1 0,-1 0-1,1 1 1,-1-1 0,1 0 0,-1 1 0,0-1-1,1 1 1,-1-1 0,0 1 0,1 0 0,18 23 162,-2-1 14,-9-16-1214,7 7-2298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13004,'0'0'2691,"-56"0"-962,21 11-704,5 11-608,0 3-129,10 1 673,3-1-64,11-5-737,6-6-192,2-8-32,22-6 64,8 0-32,7-11-929,8-9-1858,9-5-2434,-6 1-1281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18642,'0'0'5669,"65"-16"-15951,-41 15 257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11499,'0'0'3032,"9"2"-352,25 7-1361,-32-8-1213,-1-1 0,0 1 0,0 0 0,0 0 0,0 0 1,0 0-1,0 0 0,0 0 0,0 0 0,0 0 0,-1 0 1,1 1-1,0-1 0,-1 0 0,1 0 0,-1 1 1,1-1-1,-1 0 0,1 1 0,-1-1 0,0 0 0,0 1 1,0-1-1,0 1 0,0-1 0,0 0 0,0 1 0,0-1 1,-1 1-1,1-1 0,0 0 0,-1 1 0,1-1 1,-2 1-1,-18 41 3400,-7-10-1403,-16 27-1102,40-56-1047,0 1 0,0 0-1,1 0 1,0 0 0,0 0-1,0 1 1,1-1 0,0 0-1,0 1 1,-1 7 0,3-12-25,-1 0 0,0 0 0,1 1 0,-1-1 1,1 0-1,-1 0 0,1 0 0,-1 0 0,1 0 0,0 0 0,0 0 1,-1 0-1,1 0 0,0 0 0,0 0 0,0 0 0,0-1 1,0 1-1,0 0 0,0-1 0,0 1 0,1 0 0,-1-1 0,0 0 1,0 1-1,0-1 0,1 0 0,-1 0 0,0 1 0,0-1 0,1 0 1,-1 0-1,0 0 0,0 0 0,1-1 0,-1 1 0,0 0 1,0-1-1,2 1 0,2-1 76,1 0 0,0 0 1,0 0-1,-1-1 0,1 0 0,-1 0 1,8-4-1,3-6 5,0 0 1,-1 0-1,17-19 1,-26 24-48,0 1 1,-1-1 0,0 0 0,0 0 0,0 0-1,-1-1 1,0 0 0,-1 0 0,5-15 0,-11 17-108,-6 10 72,-8 10 149,12-7 9,0 0 0,1 1 0,0-1 0,0 1 0,0-1 0,1 1 0,0 0 0,1 0 0,-3 16 0,5-22-72,-1 1-1,1-1 1,0 0-1,0 0 1,0 1-1,0-1 1,0 0-1,0 0 1,1 0-1,-1 1 1,1-1-1,-1 0 1,1 0-1,0 0 1,0 0-1,0 0 1,0 0-1,0 0 1,1 0 0,-1 0-1,0-1 1,1 1-1,0 0 1,-1-1-1,1 1 1,0-1-1,0 0 1,-1 0-1,1 1 1,0-1-1,0 0 1,0-1-1,1 1 1,-1 0-1,0-1 1,0 1-1,0-1 1,1 1-1,-1-1 1,3 0-1,5 0 51,0-1-1,-1 0 0,1-1 0,-1 1 0,0-2 0,1 1 1,-1-1-1,0-1 0,0 0 0,-1 0 0,1-1 0,10-7 1,-7 4-112,-1 0 1,0-1 0,-1-1 0,0 1-1,0-1 1,-1-1 0,16-23-1,-30 45-142,1 1 0,0-1 0,1 1-1,-2 16 1,4 15-6135,6-27-4031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13837,'0'0'9470,"1"12"-8696,1 40 557,-2 0 1,-13 92-1,13-118-1169,1-25-162,-1-1 0,0 1-1,1-1 1,-1 1 0,0-1-1,1 0 1,-1 1 0,0-1-1,1 1 1,-1-1 0,1 0-1,-1 1 1,1-1 0,-1 0-1,1 0 1,-1 1 0,1-1-1,-1 0 1,1 0 0,-1 0-1,1 0 1,-1 1 0,1-1-1,-1 0 1,1 0 0,0 0-1,4-1-48,0-1 0,0 1 0,0-1-1,0 0 1,0 0 0,0 0 0,5-4-1,5-3-57,-10 6 111,0 0 1,0-1 0,0 2-1,0-1 1,0 1 0,0 0-1,1 0 1,-1 0 0,1 1-1,-1-1 1,1 1 0,0 1 0,0-1-1,9 1 1,-14 1-8,0 0 0,1 0 0,-1 0 0,0 0 0,0 0 0,1 0 0,-1 0 0,0 0 0,0 0 0,0 0 0,0 1-1,0-1 1,-1 1 0,1-1 0,0 0 0,-1 1 0,1-1 0,-1 1 0,1-1 0,-1 1 0,0 0 0,1-1 0,-1 1 0,0-1 0,0 1 0,0 0 0,-1 1 0,7 24 135,-6-27-118,1 1 0,0 0 0,-1 0 0,1-1 0,0 1-1,-1-1 1,1 1 0,0-1 0,0 1 0,-1-1 0,1 1-1,0-1 1,0 0 0,0 1 0,0-1 0,0 0-1,-1 0 1,1 0 0,0 1 0,0-1 0,0 0 0,0 0-1,0 0 1,0-1 0,0 1 0,0 0 0,0 0 0,1-1-1,0 0 15,0 0 1,-1 0-1,1 0 0,0 0 0,0-1 0,-1 1 0,1-1 0,-1 1 0,1-1 0,-1 0 0,0 1 0,0-1 1,1 0-1,-1 0 0,-1 0 0,1 0 0,0 0 0,0 0 0,0-3 0,8-40-66,-11 21-644,-1 33-275,3-7 954,0-1 1,0 1 0,0-1-1,0 1 1,0-1 0,0 1-1,0-1 1,1 0 0,-1 1 0,0-1-1,1 1 1,-1-1 0,1 0-1,0 1 1,-1-1 0,1 0-1,0 0 1,0 0 0,-1 1-1,1-1 1,0 0 0,0 0-1,1 0 1,-1 0 0,0 0 0,0-1-1,0 1 1,1 0 0,1 1-1,5-2 46,-1-1 0,1 1 0,-1-1 0,1 0 0,-1-1 0,1 0 0,-1 0 0,0-1 0,0 1 0,0-2 0,0 1 0,-1-1 0,1 0 0,-1 0 0,0-1-1,0 1 1,-1-2 0,1 1 0,-1 0 0,0-1 0,6-10 0,-6 2-734,-12 17-156,-15 20 431,18-16 472,0 0 0,0 0-1,1 0 1,0 1 0,1-1 0,0 1-1,0 0 1,0-1 0,1 1-1,0 0 1,1 0 0,0 0 0,0 0-1,0 0 1,3 10 0,-2-17-41,-1 1 0,1-1-1,0 1 1,0-1 0,0 1 0,0-1 0,0 0 0,0 1 0,0-1 0,1 0 0,-1 0 0,0 0-1,1 0 1,-1 0 0,0 0 0,1 0 0,-1 0 0,1-1 0,0 1 0,-1 0 0,1-1-1,0 0 1,-1 1 0,1-1 0,0 0 0,-1 0 0,1 0 0,0 0 0,-1 0 0,1 0-1,0 0 1,0-1 0,-1 1 0,1-1 0,-1 1 0,1-1 0,0 1 0,-1-1 0,1 0 0,1-1-1,4-2-3,0 0-1,0 0 1,-1 0-1,0-1 1,0 0-1,0 0 0,9-11 1,2-8-83,-2-1 0,0-1 0,-2 0 0,0 0-1,-2-2 1,-2 1 0,0-1 0,-2-1 0,6-39 0,-13 68 49,0 0 0,-1 0 0,1 0 0,0 0 1,0 0-1,0 0 0,0 0 0,0 0 0,0 0 0,0 0 0,-1 0 0,1-1 0,0 1 0,0 0 0,0 0 1,0 0-1,-11 31-120,-10 47 61,15-49 89,2-1 0,-2 58 1,6-85-1,0 0 1,0-1-1,0 1 1,0 0-1,0 0 1,0 0 0,0 0-1,0 0 1,0-1-1,1 1 1,-1 0-1,0 0 1,0 0-1,1 0 1,-1-1 0,1 1-1,-1 0 1,1 0-1,-1-1 1,1 1-1,-1 0 1,1-1 0,-1 1-1,1-1 1,0 1-1,-1-1 1,1 1-1,0-1 1,0 1-1,-1-1 1,1 1 0,0-1-1,0 0 1,0 0-1,0 1 1,-1-1-1,1 0 1,0 0 0,0 0-1,0 0 1,0 0-1,0 0 1,-1 0-1,1 0 1,0 0-1,0-1 1,0 1 0,0 0-1,-1 0 1,1-1-1,1 0 1,3-1 50,-1 0 0,1 0 1,-1 0-1,0 0 0,0-1 1,0 0-1,0 0 0,4-4 1,5-9-101,-1 0-1,0 0 1,-1-2 0,-1 1 0,0-1-1,-1-1 1,-2 1 0,0-1 0,0-1 0,5-35-1,-12 32-282,0 23 314,0 0 0,0-1 0,0 1-1,0 0 1,-1 0 0,1 0 0,0-1 0,0 1 0,0 0-1,0 0 1,0 0 0,0 0 0,0-1 0,-1 1 0,1 0-1,0 0 1,0 0 0,0 0 0,0 0 0,-1-1 0,1 1-1,0 0 1,0 0 0,0 0 0,0 0 0,-1 0 0,1 0 0,0 0-1,0 0 1,0 0 0,-1 0 0,1 0 0,0 0 0,0 0-1,-1 0 1,1 0 0,0 0 0,0 0 0,0 0 0,-1 0-1,1 0 1,0 0 0,0 0 0,-2 2-17,0 0 1,1-1 0,-1 1-1,1 0 1,0 0-1,-1 0 1,1 0-1,0 0 1,0 0 0,0 0-1,1 0 1,-1 0-1,0 0 1,0 4 0,-4 24 161,1 0 0,2 1 0,1-1 0,1 1 0,2-1 0,1 1 0,1-1 0,14 52 0,-10-65-908,-27-45-1121,-13-2-1578,-2 2 1,-45-29-1,12 12 2100,-8-5 7276,74 50-5699,1 0 1,-1 0 0,1 0 0,-1-1 0,1 1 0,-1 0 0,1-1 0,0 1 0,-1 0 0,1-1 0,-1 1 0,1-1 0,0 1 0,-1 0 0,1-1 0,0 1-1,0-1 1,-1 1 0,1-1 0,0 1 0,0-1 0,0 1 0,0-1 0,0 1 0,-1-1 0,1 0 0,0 1 0,0-1 0,13-7 2040,34 0-1790,-37 7 297,98-5 367,-69 5-2287,41-5 0,-65 1-2058,-10-2-2468,-4-4-3243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0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20531,'-5'-4'1826,"1"-1"1601,13 5-3587,10 0 160,7 0-96,0 0-3395,4 0-5221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15214,'0'0'8536,"8"-7"-7575,-6 6-958,47-30 1474,-46 29-1445,0 0-1,0 1 0,0 0 1,0-1-1,1 1 0,-1 0 1,0 1-1,1-1 1,-1 1-1,1-1 0,-1 1 1,1 0-1,-1 0 0,1 1 1,-1-1-1,1 1 1,4 1-1,-6-1-45,-1 1 1,1-1-1,-1 1 1,0-1-1,1 1 1,-1-1-1,0 1 0,0 0 1,0 0-1,0 0 1,0 0-1,0 0 1,-1 0-1,1 0 0,-1 0 1,1 0-1,-1 0 1,0 0-1,0 0 1,0 0-1,0 3 0,-5 45 89,-6-24 93,-6 20 99,16-44-238,0 0 0,0 1 0,1-1 0,-1 0 0,1 1 0,0-1 0,0 0 0,-1 1 0,2-1 0,-1 1 0,0-1 0,0 0 0,1 1 0,0 2 0,1-4-2,0 0 0,-1 0 0,1 0 0,-1 0 0,1 0 1,0-1-1,0 1 0,-1-1 0,1 1 0,0-1 0,0 0 0,0 0 0,0 0 0,-1 0 1,1 0-1,0 0 0,2-1 0,34-4 793,-31 2-728,0 0 0,0-1 0,-1 1 0,1-1 0,-1-1 0,1 0 0,-2 1 0,1-2 0,0 1 0,-1-1 0,0 0-1,7-10 1,-8 10-58,-1 1-1,1-1 1,-1 0-1,0 1 0,-1-1 1,0-1-1,0 1 0,0 0 1,0-1-1,-1 1 1,0 0-1,-1-1 0,1 1 1,-1-1-1,-1-7 0,0 12-135,1 1-1,-1-1 0,1 0 0,-1 1 0,0 0 0,0-1 0,0 1 0,0-1 1,0 1-1,0 0 0,0 0 0,0 0 0,0-1 0,-1 1 0,1 0 0,-1 0 0,1 1 1,0-1-1,-1 0 0,-2 0 0,-21-5-7714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10730,'0'0'13677,"-5"6"-13634,4-5-44,-20 29 336,21-29-326,-1 0 0,1-1 1,-1 1-1,1 0 0,0 0 1,0-1-1,-1 1 0,1 0 1,0 0-1,0 0 0,0-1 1,0 1-1,0 0 0,0 0 0,0 0 1,0-1-1,0 1 0,0 0 1,0 0-1,1 0 0,-1-1 1,0 1-1,0 0 0,1 0 1,-1-1-1,1 1 0,-1 0 0,1-1 1,-1 1-1,1 0 0,-1-1 1,1 1-1,-1-1 0,1 1 1,0-1-1,-1 1 0,1-1 1,0 1-1,0-1 0,-1 0 1,1 1-1,0-1 0,0 0 0,-1 0 1,1 0-1,0 1 0,0-1 1,0 0-1,-1 0 0,1 0 1,0 0-1,1-1 0,12 2 93,0-1 0,0 0-1,0-1 1,-1-1 0,1 0 0,0-1-1,-1-1 1,23-8 0,18-5-745,-52 16 585,-1 1 0,1-1 0,0 1 0,-1-1 1,1 1-1,0-1 0,0 1 0,0 0 0,-1 0 1,1 0-1,0 0 0,0 0 0,0 0 0,-1 1 1,1-1-1,0 0 0,0 1 0,-1 0 0,3 0 1,-3 1 57,0-1 0,0 1 1,0-1-1,0 1 0,-1 0 1,1-1-1,-1 1 0,1 0 1,-1-1-1,1 1 0,-1 0 1,0 0-1,0-1 1,0 3-1,3 20 489,-2-22-465,-1-1 1,1 0 0,0 0 0,0 0 0,-1 0 0,1 0 0,0-1-1,0 1 1,0 0 0,0 0 0,1-1 0,-1 1 0,0 0-1,0-1 1,0 1 0,0-1 0,1 0 0,-1 1 0,0-1 0,0 0-1,1 0 1,-1 0 0,0 0 0,0 0 0,1 0 0,-1 0 0,0 0-1,1 0 1,-1 0 0,0-1 0,0 1 0,2-1 0,39-11-381,-40 11 96,0 0 1,-1 0-1,1 1 1,-1-1-1,1 0 0,0 1 1,-1-1-1,1 1 0,0-1 1,0 1-1,0 0 1,-1 0-1,1 0 0,0 0 1,0 0-1,0 0 0,-1 1 1,1-1-1,0 0 1,0 1-1,-1-1 0,1 1 1,0 0-1,-1 0 1,4 1-1,-5 1-96,1-1 0,0 0 0,-1 0 0,1 1 0,-1-1 0,0 0 0,0 1 0,0-1 0,0 1 0,0-1 0,0 0 1,-1 1-1,1-1 0,-1 0 0,1 1 0,-1-1 0,0 0 0,0 0 0,-3 4 0,-3 11-8885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240 111 9897,'0'0'1591,"6"-9"865,-2 3-1927,19-39 2832,-15 5 2134,-8 39-5450,0 0 0,-1 1 0,1-1 1,0 1-1,-1-1 0,1 0 0,-1 1 1,1-1-1,-1 1 0,1-1 0,-1 1 1,1 0-1,-1-1 0,1 1 0,-1-1 0,0 1 1,1 0-1,-1-1 0,0 1 0,1 0 1,-1 0-1,0 0 0,1-1 0,-1 1 1,0 0-1,1 0 0,-1 0 0,0 0 0,0 0 1,1 0-1,-1 1 0,0-1 0,1 0 1,-2 0-1,-28 7-262,20 0 180,-1 0 0,2 0 0,-1 1-1,1 0 1,0 1 0,1 0-1,0 0 1,0 0 0,-6 12 0,-55 102 32,58-102 3,-30 67 166,39-82-166,-1 1 0,1 0 1,1 0-1,-1 1 0,1-1 0,0 0 1,1 0-1,0 1 0,0-1 0,2 14 0,-1-19-35,-1-1-1,1 1 0,-1-1 0,1 0 0,-1 1 0,1-1 1,0 0-1,0 1 0,0-1 0,0 0 0,0 0 0,0 0 0,0 0 1,0 0-1,0 0 0,0 0 0,0 0 0,1-1 0,-1 1 0,0 0 1,1-1-1,1 2 0,1-2-69,0 1 0,-1 0-1,1-1 1,0 1 0,0-1 0,0 0 0,0-1 0,6 0-1,1-1-209,1-1-1,-1 0 0,0-1 0,0 0 0,11-6 0,10-8-942,-1-1 1,-1-1-1,-1-2 0,30-28 0,-6-2-3166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12300,'0'0'5039,"-3"10"-4211,-36 100 2712,26-78-2294,1 1 0,1 0-1,2 0 1,-8 55 0,17-87-1244,-1 0 1,1 1-1,0-1 1,0 0-1,-1 0 1,1 1-1,0-1 1,0 0-1,1 1 1,-1-1-1,0 0 1,0 1-1,1-1 1,-1 0-1,0 0 1,1 0-1,0 1 1,-1-1-1,1 0 1,-1 0-1,1 0 1,0 0-1,0 0 1,0 0-1,0 0 1,0 0-1,0 0 1,0 0-1,0-1 1,0 1 0,0 0-1,0-1 1,0 1-1,1-1 1,-1 1-1,0-1 1,0 0-1,1 1 1,-1-1-1,0 0 1,1 0-1,-1 0 1,0 0-1,0 0 1,1 0-1,-1 0 1,0 0-1,1-1 1,-1 1-1,0 0 1,0-1-1,1 1 1,-1-1-1,2-1 1,9-2-230,-1-1 1,0-1 0,0 0 0,14-10 0,23-23-1216,-37 29 1396,0 0-1,1 1 1,0 0 0,0 1 0,14-7 0,-25 15 28,-1 0 0,1 0-1,-1-1 1,1 1 0,-1 0 0,1 0 0,-1 0 0,1 0-1,-1 0 1,1-1 0,-1 1 0,1 0 0,0 0 0,-1 1-1,1-1 1,-1 0 0,1 0 0,-1 0 0,1 0 0,-1 0-1,1 1 1,-1-1 0,1 0 0,-1 0 0,1 1 0,-1-1 0,1 0-1,-1 1 1,1-1 0,-1 1 0,8 20-196,-8 37 296,-1-43-49,1-5-4,-1 2 87,1 0-1,1-1 0,0 1 1,3 15-1,-4-25-102,1-1-1,-1 0 1,0 0 0,0 0 0,1 0 0,-1 1-1,1-1 1,-1 0 0,1 0 0,-1 0 0,1 0-1,0 0 1,0 0 0,-1 0 0,1 0 0,0 0-1,0-1 1,0 1 0,0 0 0,0 0 0,0-1-1,0 1 1,0-1 0,0 1 0,0-1 0,0 1-1,1-1 1,-1 0 0,0 1 0,0-1 0,0 0-1,1 0 1,-1 0 0,0 0 0,0 0 0,0 0 0,1 0-1,-1 0 1,0-1 0,0 1 0,0 0 0,1-1-1,-1 1 1,0-1 0,0 1 0,0-1 0,0 0-1,0 1 1,0-1 0,0 0 0,0 0 0,0 0-1,0 0 1,10-10-258,-1-1 0,-1 0 0,0 0 0,0 0-1,-1-1 1,11-26 0,-14 28 36,-4 13 143,-5 7 233,2 0 0,-1 1 1,1-1-1,1 1 0,-1 0 1,2 0-1,-1-1 0,2 13 0,0-21-159,-1 0 1,1 0-1,0-1 0,0 1 0,0 0 0,0 0 0,0 0 0,0-1 0,0 1 0,0 0 1,0-1-1,0 1 0,0-1 0,0 1 0,1-1 0,-1 0 0,0 1 0,0-1 1,0 0-1,1 0 0,-1 0 0,0 0 0,0 0 0,1 0 0,-1 0 0,0 0 0,0-1 1,2 1-1,38-8 226,-24 1-600,-1-1 0,0 0 0,15-12 0,-21 13 104,0 0 0,0 1 0,1 0 0,0 1 0,0 0 0,0 1 0,1 0 0,0 1 0,13-3 0,-24 6 274,-1 0 0,1 0 0,0 0 0,0 0-1,0 0 1,0 0 0,0 1 0,0-1 0,-1 0 0,1 0-1,0 1 1,0-1 0,0 0 0,0 1 0,-1-1 0,1 1-1,0-1 1,-1 1 0,1-1 0,0 1 0,-1 0-1,1-1 1,0 1 0,-1 0 0,1-1 0,-1 1 0,0 0-1,1 1 1,6 28 1310,-7-27-1202,0-1 0,1 1 0,-1-1-1,0 1 1,1-1 0,-1 1 0,1-1 0,0 0 0,0 1 0,0-1-1,0 0 1,0 0 0,1 1 0,-1-1 0,1 0 0,-1 0 0,3 2 0,-2-3-219,-1-1 1,1 1-1,-1-1 1,1 1 0,-1-1-1,0 1 1,1-1 0,0 0-1,-1 0 1,1 0-1,-1 0 1,1 0 0,-1 0-1,1-1 1,-1 1-1,3-1 1,18-11-7556,-9-1-1843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17168,'0'0'3556,"11"51"-6119,9-38-2113,3-1-4389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58 12043,'0'0'11264,"-10"0"-10425,3 0-758,1 0 1,-1 1 0,0-1-1,1 1 1,-1 0 0,1 1 0,0 0-1,-1 0 1,1 0 0,0 1-1,0-1 1,0 2 0,0-1 0,1 1-1,-1-1 1,1 2 0,0-1-1,0 0 1,1 1 0,-1 0 0,1 0-1,0 0 1,0 1 0,1 0-1,-4 6 1,6-10-21,0 0 0,1-1 0,-1 1-1,0 0 1,1 0 0,-1-1 0,1 1-1,0 0 1,0 0 0,0 0 0,0 0-1,0-1 1,0 1 0,0 0 0,0 0 0,1 0-1,-1-1 1,1 1 0,0 2 0,0-3-33,0 0 1,0 0-1,0 0 1,0-1-1,0 1 1,0 0-1,0 0 1,0-1-1,0 1 1,0-1-1,1 1 1,-1-1-1,0 0 1,0 1-1,0-1 1,1 0-1,-1 0 1,0 0-1,0 0 1,1 0-1,0 0 1,6-1 41,0 0 1,-1-1 0,1 0-1,-1 0 1,1-1 0,-1 0-1,14-7 1,0-4-63,0 0 0,33-30 1,-45 36-13,-1 0 0,0 0 0,0-1 0,-1 0 0,-1 0 0,1-1 0,-1 0 0,6-16 0,-21 31 7,-5 11 69,9-7 69,0-1 1,1 1-1,1 1 1,-1-1-1,2 0 0,-1 1 1,1 0-1,1 0 1,-1-1-1,1 20 1,2-25-249,-1 1-1,0-1 1,1 0 0,0 0 0,0 0 0,0 1 0,1-1 0,0 0 0,-1 0-1,1-1 1,0 1 0,3 3 0,-3-4-390,1-1-1,-1 1 1,1-1-1,-1 0 0,1 0 1,0 0-1,-1-1 1,1 1-1,0-1 1,0 1-1,0-1 1,1 0-1,-1 0 1,0 0-1,0-1 1,0 1-1,6 0 1,18-1-12663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189 450 8680,'-11'16'3662,"-24"30"-1093,9-14-304,1 1-1,2 1 0,2 1 1,-19 42-1,38-73-2234,1 0 1,-1 0 0,1 1-1,0-1 1,1 1 0,-1-1-1,1 1 1,0 6 0,0-11-33,0 1 1,0-1-1,0 0 1,1 1 0,-1-1-1,0 1 1,0-1-1,0 0 1,0 1-1,0-1 1,1 0 0,-1 1-1,0-1 1,0 0-1,1 1 1,-1-1 0,0 0-1,0 1 1,1-1-1,-1 0 1,0 0-1,1 1 1,-1-1 0,0 0-1,1 0 1,-1 0-1,0 1 1,1-1-1,-1 0 1,1 0 0,-1 0-1,0 0 1,1 0-1,1 0 0,0-1 1,0 0-1,0 1 0,-1-1 0,1 0 0,0 0 0,-1 0 0,1 0 0,-1 0 0,1 0 0,-1 0 1,2-3-1,26-27-316,-2-2 1,-2 0 0,-1-2-1,-2-1 1,27-56-1,-12 23 82,30-59-372,-38 68 392,2 1-1,4 1 1,49-63 0,-74 113 129,-9 14-1,-10 18 134,-44 54 1745,41-64-1479,1 1 1,1 0-1,0 1 0,1 0 1,1 0-1,-9 24 1,17-38-382,-1 0 0,1 0 0,-1 0 1,1 0-1,0-1 0,0 1 1,-1 0-1,2 0 0,-1 0 1,0 0-1,0 0 0,0 0 0,1 0 1,-1 0-1,1 0 0,0 0 1,0-1-1,-1 1 0,1 0 1,0-1-1,0 1 0,1 0 0,-1-1 1,0 1-1,0-1 0,1 0 1,-1 1-1,1-1 0,-1 0 1,1 0-1,0 0 0,-1 0 1,1 0-1,0 0 0,0 0 0,0-1 1,-1 1-1,1-1 0,3 1 1,10 2-490,-1-1 0,1-1 0,0 0 0,19-1 0,-13-1 405,8 1-74,-14-1 181,0 1 1,0 1 0,-1 0-1,1 1 1,0 0 0,22 7-1,-36-9 109,0 0-1,0 1 1,0-1-1,0 1 1,0-1-1,0 1 1,0-1-1,0 1 0,0 0 1,-1-1-1,1 1 1,0 0-1,0 0 1,0-1-1,-1 1 1,1 0-1,-1 0 1,1 0-1,-1 0 1,1 0-1,-1 0 0,1 0 1,-1 0-1,0 0 1,1 0-1,-1 0 1,0 0-1,0 0 1,0 0-1,0 1 1,0-1-1,0 0 0,0 0 1,0 0-1,0 0 1,-1 0-1,1 0 1,0 0-1,-1 0 1,1 0-1,-1 0 1,1 0-1,-1 0 1,1 0-1,-1 0 0,0 0 1,0-1-1,1 1 1,-2 1-1,-4 4 640,0 1 0,0-2 0,0 1 0,-1-1 0,-8 6 0,-10 5 587,-1-1-1,-1-1 1,-45 17-1,58-26-1872,-1-1 0,1-1 0,-1 0 0,0-1 0,-22 1 0,15-5-6692,2-9-6892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15951,'0'0'3310,"0"-9"-582,-1 5-2542,1 0-1,0 0 1,-1 0 0,2 0-1,-1 0 1,0 0 0,1 0 0,0 0-1,0 0 1,0 1 0,0-1 0,1 0-1,-1 0 1,1 1 0,0-1 0,0 1-1,1-1 1,-1 1 0,1 0 0,-1 0-1,1 0 1,0 0 0,0 1 0,0-1-1,0 1 1,1 0 0,-1 0-1,5-2 1,-1 0-186,1 1 0,-1 0 0,1 1 0,0 0 0,0 0 0,0 1 0,0 0 0,1 0 0,-1 1 0,0 0 0,0 0 0,0 1 0,1 0 0,10 3 0,-17-3-17,0 0-1,-1 0 1,1 0-1,-1 0 1,0 0-1,1 0 1,-1 0-1,0 1 1,1-1-1,-1 0 1,0 1-1,0-1 1,0 1-1,0-1 1,-1 1-1,1 0 1,0-1-1,-1 1 1,1 0-1,-1 0 1,1-1-1,-1 1 1,0 0-1,0 0 1,1-1-1,-1 1 1,-1 0-1,1 0 1,0 0-1,0-1 1,-1 1-1,1 0 1,-1 0 0,1-1-1,-1 1 1,0 0-1,-1 1 1,-2 7 63,-1 0 0,0-1 1,0 0-1,-14 17 1,17-23 85,-3 3-183,0-1-1,1 1 1,0 0-1,0 0 0,-3 8 1,7-13 16,-1 0 0,1 0 1,0-1-1,0 1 0,-1 0 0,1 0 1,0 0-1,0-1 0,0 1 0,0 0 0,0 0 1,0 0-1,0 0 0,1-1 0,-1 1 1,0 0-1,0 0 0,1-1 0,-1 1 1,0 0-1,1 1 0,0-1-7,0 0 1,1-1-1,-1 1 0,0 0 1,0 0-1,0-1 0,1 1 0,-1-1 1,0 1-1,1-1 0,-1 1 1,1-1-1,-1 0 0,0 0 1,1 0-1,-1 0 0,2 0 1,7 0 36,0-1 1,-1 0-1,1 0 0,0-1 1,-1-1-1,1 1 1,-1-2-1,0 1 1,0-1-1,0 0 1,-1-1-1,0 0 1,12-9-1,-1-1 39,-1-1 0,0-1 0,-1 0 0,18-25 0,-34 41-26,0 1 1,-1-1-1,1 0 0,0 0 0,0 1 0,-1-1 0,1 0 0,0 0 0,-1 0 0,1 0 0,-1 0 0,1 0 0,-1 0 1,0 0-1,1 0 0,-1 0 0,0 0 0,0 0 0,0 0 0,0 0 0,1 0 0,-2 0 0,1 0 0,0 0 1,0 0-1,0 0 0,0 0 0,-1 0 0,1 0 0,0 0 0,-1 0 0,0-1 0,0 1 1,0 1 0,0 0-1,-1 0 1,1-1 0,0 1-1,-1 0 1,1 0 0,0 1 0,0-1-1,-1 0 1,1 0 0,0 0-1,0 1 1,-1-1 0,1 1-1,0-1 1,0 1 0,0-1 0,0 1-1,0 0 1,0 0 0,0-1-1,0 1 1,0 0 0,0 0-1,-1 1 1,-4 5 36,0 0-1,0 0 1,1 1-1,0 0 1,0 0-1,1 0 1,0 0-1,0 1 1,1-1-1,-5 19 1,8-24-21,-1 0 1,0 0-1,1 1 1,0-1-1,0 0 0,0 1 1,0-1-1,1 0 1,-1 0-1,1 1 0,0-1 1,0 0-1,0 0 1,2 5-1,-2-6-14,1-1 0,-1 1 0,1 0 0,0 0-1,0-1 1,0 1 0,0-1 0,0 1 0,0-1 0,0 0 0,0 0 0,0 0 0,1 0 0,-1 0 0,0 0-1,1-1 1,-1 1 0,0-1 0,1 0 0,-1 0 0,1 0 0,2 0 0,3 0 42,1-1 0,-1-1-1,0 1 1,1-1 0,-1-1 0,0 1 0,0-2 0,-1 1 0,1-1 0,0 0-1,-1 0 1,0-1 0,0 0 0,6-6 0,1-1-41,-1-2 0,1 1 0,-2-2 0,0 1-1,11-20 1,-12 11-273,-11 22 253,0 1-1,0 0 1,0 0-1,-1 0 1,1 0-1,0 0 1,0-1-1,0 1 1,0 0-1,-1 0 1,1 0-1,0 0 1,0 0-1,0 0 0,0 0 1,-1 0-1,1 0 1,0 0-1,0 0 1,0 0-1,-1 0 1,1 0-1,0 0 1,0 0-1,0 0 1,-1 0-1,1 0 0,0 0 1,0 0-1,0 0 1,-1 0-1,1 0 1,0 0-1,0 0 1,0 0-1,0 0 1,-1 0-1,1 1 1,0-1-1,0 0 0,0 0 1,0 0-1,0 0 1,-1 1-1,1-1 1,0 0-1,0 0 1,0 0-1,0 1 1,-4 2-12,0 1 1,0-1 0,0 1-1,0 0 1,1 0 0,-5 8-1,5-7 86,0 0 0,1 0 0,-1 0 0,1 0 0,1 1 0,-1-1 0,1 0-1,0 1 1,-1 5 0,2-10-63,0 0-1,0 0 1,1 0-1,-1 0 1,0 0-1,0 0 0,1 0 1,-1 0-1,0-1 1,1 1-1,-1 0 1,1 0-1,-1 0 1,1 0-1,-1-1 1,1 1-1,0 0 1,-1 0-1,1-1 0,1 2 1,0-1-19,0 0 0,0 0 0,0-1 0,0 1 0,1 0 0,-1-1 0,0 0 0,0 1 0,0-1 0,1 0 0,-1 0 1,4-1-1,0 0-81,1 0 0,-1-1 0,1 0 0,-1 0 0,0 0 0,0-1 0,0 0 0,0-1 0,-1 1 1,1-1-1,-1 0 0,8-8 0,-6 6 1,1 1 1,-1-1-1,1 1 0,0 0 1,10-4-1,-18 9 96,1 1 0,0-1 0,-1 0 0,1 1 1,-1-1-1,1 0 0,0 1 0,-1-1 0,1 1 0,-1-1 0,1 1 0,-1-1 0,1 1 0,-1-1 0,0 1 0,1-1 1,-1 1-1,0 0 0,1-1 0,-1 1 0,0 0 0,0-1 0,1 1 0,-1 0 0,0-1 0,0 1 0,0 0 0,0-1 1,0 1-1,0 0 0,0-1 0,0 1 0,0 0 0,0-1 0,-1 2 0,1 38 678,0-33-525,0-4-58,0 0 0,-1 0 0,2 0 1,-1 0-1,0 0 0,1 0 1,-1 0-1,1 0 0,0 0 0,0 0 1,2 4-1,-1-5-66,-1-1 0,1 0 0,-1 0 0,1 0 0,0 0 0,0 0 0,-1 0 0,1 0 0,0 0 0,0-1 0,0 1 1,0-1-1,0 1 0,0-1 0,0 0 0,0 0 0,0 0 0,0 0 0,3 0 0,14-2-397,-1 0 1,0-2 0,0 0-1,0-1 1,0 0-1,30-15 1,-28 11-1134,0 2 0,0 0 0,1 1-1,38-6 1,-58 12 1548,0-1-1,0 1 0,0 0 0,0 0 1,0 0-1,0 0 0,0 0 0,0 0 1,0 0-1,0 0 0,0 0 0,0 0 1,-1 1-1,1-1 0,0 0 1,0 1-1,0-1 0,0 1 0,0-1 1,0 1-1,0-1 0,-1 1 0,1-1 1,0 1-1,-1 0 0,1 0 1,0-1-1,-1 1 0,1 0 0,-1 0 1,1 0-1,-1-1 0,1 1 0,-1 0 1,1 0-1,-1 0 0,0 0 0,0 0 1,0 0-1,1 0 0,-1 0 1,0 0-1,0 2 0,-1 5 543,-1 0 1,1 0-1,-1 0 1,-5 14-1,-3 15 1664,14-37-2174,-1-1 0,1 1 1,-1-1-1,1 0 0,-1 0 1,1 0-1,-1-1 0,4-1 0,19-12-582,32-17-2426,-55 30 2692,0 1-1,0 0 1,0 0 0,0 0 0,0 0 0,0 0 0,0 1 0,1-1 0,-1 1 0,0 0 0,0 0 0,1 0 0,-1 1-1,0-1 1,5 2 0,-6 3 720,-1-1-1,0 1 1,-1 0-1,1-1 1,-1 1-1,0 0 1,0 0-1,0 0 1,-1 4-1,0-1 571,4-7-1032,-1-1 0,0 1 0,0-1 0,0 0 0,1 1 0,-1-1 0,0 0 0,0-1-1,0 1 1,1 0 0,-1-1 0,0 1 0,0-1 0,3-1 0,37-17-2699,2-1-1306,-14 14-2168,-29 6 6238,-1 1 0,1-1 1,-1 1-1,1-1 1,-1 0-1,0 1 0,1-1 1,-1 1-1,1-1 1,-1 1-1,0 0 0,0-1 1,1 1-1,-1-1 0,0 1 1,0-1-1,0 1 1,0 0-1,1-1 0,-1 1 1,0-1-1,0 1 1,0 0-1,0-1 0,0 1 1,-1 0-1,1-1 1,0 1-1,0-1 0,0 1 1,-1 0-1,1-1 1,0 1-1,0-1 0,-1 1 1,1-1-1,0 1 0,-1 0 1,-13 29 1183,13-28-1432,-6 12-771,-2-3-2398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13741,'0'0'4970,"8"-5"-4607,14-8-271,-10 4 149,1 1 1,0 0-1,1 1 1,0 0-1,0 1 0,0 1 1,28-6-1,-41 11-204,0 0 0,0 0 0,1 0 0,-1 0 0,0 1-1,0-1 1,0 1 0,0-1 0,0 1 0,0-1 0,0 1-1,0-1 1,0 1 0,0 0 0,0-1 0,0 1 0,0 0-1,-1 0 1,1 0 0,0 0 0,0 0 0,-1 0 0,1 0-1,-1 0 1,1 0 0,-1 0 0,1 0 0,-1 0 0,0 0 0,0 1-1,1-1 1,-1 0 0,0 0 0,0 2 0,1 51 1734,-2-38-1287,1 121 1064,0-136-1009,1-33 2429,7-174-1206,-5 205-2070,0 1 261,1 0 1,-1 0-1,0 1 0,0-1 1,0 1-1,0-1 0,0 1 1,0 0-1,4 2 0,12 3 117,6-4 77,0 0 0,43-4 0,-56 1-119,-1 0 1,0-1-1,0-1 0,1 1 0,-2-2 0,1 0 0,0 0 0,12-7 0,-21 8-1960,-2 3 1804,0 0-1,0 0 0,0 0 0,0 0 0,0-1 0,0 1 1,0 0-1,0 0 0,-1 0 0,1 0 0,0-1 1,0 1-1,0 0 0,0 0 0,0 0 0,0 0 1,-4-2-3221,4 2 3220,-3-1-1518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56 6278,'0'0'4596,"0"-8"-1766,0-25-86,0 32-2593,0 1 0,0-1 0,0 1 0,0-1 0,0 1 1,0-1-1,0 1 0,0-1 0,0 0 0,0 1 0,0-1 1,0 1-1,0-1 0,-1 1 0,1-1 0,0 1 0,0-1 0,-1 1 1,1-1-1,0 1 0,-1-1 0,1 1 0,0 0 0,-1-1 1,1 1-1,-1 0 0,1-1 0,-2 0 0,-8 8 2197,3 8-2307,1-1 1,0 1-1,1 0 0,1 0 0,0 1 0,-2 27 1,2 1-91,3 54 1,1-95 67,0 0 0,0 0-1,1 0 1,-1 0 0,1 0 0,-1 0-1,1 0 1,0-1 0,0 1-1,0 0 1,0 0 0,1-1-1,-1 1 1,1-1 0,-1 1-1,1-1 1,0 0 0,0 1-1,0-1 1,0 0 0,0 0 0,1-1-1,-1 1 1,1 0 0,-1-1-1,5 2 1,-4-2 18,1 0 0,-1 0 0,1-1 0,0 1 0,0-1 0,-1 0 0,1 0 0,0-1 0,-1 1 0,1-1 0,0 1 0,-1-1 0,1 0 0,-1-1 0,1 1 0,-1-1 0,0 1 0,1-1 0,-1 0 0,6-5 0,9-8 33,-1 0-1,0-2 1,-1 0 0,0-1 0,-2-1 0,0 0 0,-1-1-1,-1 0 1,-1-1 0,-1 0 0,11-33 0,-32 95-370,2 1-1,1 0 1,-3 71 0,10-111 307,1 1 1,0-1-1,0 1 1,0-1-1,0 1 0,1-1 1,-1 1-1,0-1 1,1 0-1,0 1 1,0-1-1,0 0 1,0 1-1,0-1 1,0 0-1,0 0 1,1 0-1,-1 0 1,1 0-1,-1 0 0,1-1 1,0 1-1,0 0 1,0-1-1,0 1 1,0-1-1,0 0 1,0 0-1,0 0 1,1 0-1,-1 0 1,0 0-1,1-1 1,-1 1-1,1-1 1,-1 1-1,0-1 0,1 0 1,-1 0-1,1 0 1,-1 0-1,4-1 1,3 0 168,0-1 1,0 0 0,-1-1-1,1 1 1,0-2-1,-1 1 1,0-1-1,0-1 1,0 1 0,11-10-1,-7 4 56,-1-1-1,-1 0 1,0-1 0,-1 0-1,0 0 1,-1-1-1,10-20 1,-13 25-137,-2 0 1,1-1-1,-1 1 0,0-1 1,-1 0-1,0 0 0,-1 0 0,1 0 1,-2 0-1,1 0 0,-1 0 1,-1 0-1,-2-17 0,1 23-169,1 0 0,0 1 0,-1-1 0,0 1-1,1 0 1,-1-1 0,0 1 0,0 0 0,-1 0 0,1 0 0,0 0-1,-1 1 1,1-1 0,-5-2 0,6 4-69,1-1 0,-1 1 0,0-1 0,0 1 0,0-1 0,0 1 0,1-1 0,-1 1 0,0 0 0,0 0 0,0-1 0,0 1 0,0 0 0,0 0 0,0 0 0,0 0 0,0 0 0,0 0 0,0 0 0,1 1 0,-1-1 0,0 0 0,0 0 0,0 1 0,0-1 0,0 0 0,0 1 0,1-1 0,-1 1 0,0-1 0,0 1 0,1 0 0,-1-1 0,0 1 0,1 0 0,-1-1 0,0 1 0,1 0 0,-1 0 1,1-1-1,0 1 0,-1 0 0,1 0 0,-1 0 0,1 0 0,0 0 0,0 1 0,-6 43-7683,6-20 1670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17873,'0'0'5888,"10"-5"-5114,-9 4-772,30-17 835,45-35 0,-68 48-636,-1-1 1,0 0-1,0 0 0,-1 0 1,0-1-1,0 0 0,-1 0 1,0-1-1,0 0 1,0 0-1,-1 0 0,0 0 1,4-16-1,-8 24-200,0-1 0,1 1 0,-1 0 0,0-1-1,0 1 1,0-1 0,0 1 0,0-1 0,0 1 0,0-1-1,0 1 1,0-1 0,0 1 0,0 0 0,0-1 0,-1 1-1,1-1 1,0 1 0,0-1 0,0 1 0,0 0 0,-1-1 0,1 1-1,0-1 1,-1 1 0,1 0 0,0-1 0,-1 1 0,1 0-1,0 0 1,-1-1 0,1 1 0,0 0 0,-1 0 0,0-1-1,-18 4-247,-16 20-417,22-8 579,1 1-1,0 0 0,1 1 1,0 1-1,-9 22 0,15-29 66,0 1 0,0 1 0,2-1 0,-1 1 0,2 0-1,-1-1 1,2 1 0,0 0 0,0 15 0,2-27 16,-1 1 1,0 0-1,1-1 0,-1 1 1,1-1-1,-1 1 0,1-1 1,0 1-1,-1-1 0,1 1 1,0-1-1,0 0 0,0 1 1,0-1-1,0 0 0,1 0 1,-1 0-1,0 0 0,0 0 1,1 0-1,-1 0 0,1 0 1,-1-1-1,1 1 0,-1 0 1,1-1-1,-1 1 0,1-1 1,0 0-1,-1 0 0,1 1 1,-1-1-1,1 0 0,0 0 1,-1 0-1,1-1 0,0 1 1,-1 0-1,1-1 0,1 0 1,6 0 28,-1-1 0,0 0 1,0-1-1,0 0 0,-1 0 0,14-8 1,9-9-77,-1-2 1,0-1-1,-2-2 1,0 0 0,43-56-1,-54 61 71,-1-2-1,-1 0 1,-1 0 0,-1-1-1,-1-1 1,-1 0-1,-2-1 1,0 1-1,5-29 1,-13 51-20,1 0 0,-1 1 1,0-1-1,0 0 0,0 1 0,0-1 1,0 0-1,0 1 0,0-1 0,0 0 1,-1 1-1,1-1 0,-1 0 0,0-1 1,1 3-15,-1-1 1,1 1-1,0-1 0,-1 1 1,1 0-1,-1-1 1,1 1-1,0 0 1,-1 0-1,1-1 0,-1 1 1,1 0-1,-1 0 1,1 0-1,-1-1 1,1 1-1,-1 0 0,1 0 1,-1 0-1,1 0 1,-1 0-1,1 0 1,-1 0-1,1 0 0,-1 0 1,1 0-1,-1 1 1,0-1-1,-3 2-27,1-1 1,1 1-1,-1-1 0,0 1 1,0 0-1,1 0 1,-1 1-1,1-1 0,-1 0 1,1 1-1,0 0 0,-3 4 1,-12 22 41,1 0 0,1 1 0,2 0 0,1 1 0,1 1 0,2 0 0,1 0 0,2 1 0,-4 59 0,10-90 5,-1 0-1,1 0 1,0 0-1,1 0 1,-1 0-1,0 0 1,0 0-1,1 0 1,0 0 0,-1 0-1,1 0 1,0-1-1,0 1 1,0 0-1,0 0 1,0-1-1,0 1 1,0 0-1,1-1 1,-1 0-1,0 1 1,1-1-1,-1 0 1,1 1-1,0-1 1,-1 0-1,1 0 1,0-1-1,0 1 1,0 0-1,0 0 1,-1-1-1,1 1 1,0-1-1,0 0 1,0 0 0,0 1-1,0-1 1,0 0-1,0-1 1,0 1-1,0 0 1,0-1-1,3 0 1,5-1 35,0 0 0,-1-1 0,1 0 0,-1-1 0,1 0 0,-1-1 0,14-9 0,-4 0 2,0-2 0,-1 0 0,-1-1 0,-1 0 0,-1-1 0,17-25 1,-9 7 29,-2-1 1,27-63 0,-124 302-301,65-169 185,2 1 0,1 0 0,2 1-1,-3 59 1,20-120 459,-10 14-422,0 0 0,-1 0 0,0 0 0,-1 0 1,0 1-1,0-1 0,-2 0 0,1 0 0,-8-17 1,1 8 52,-1 0 0,-1 1 0,-1 1 0,-14-18 0,26 36-30,0 1 1,0 0-1,0-1 1,0 1-1,0 0 1,0 0-1,0-1 1,1 1-1,-1 0 1,0 0-1,0-1 1,0 1-1,0 0 0,0 0 1,0 0-1,1-1 1,-1 1-1,0 0 1,0 0-1,0 0 1,1-1-1,-1 1 1,0 0-1,0 0 1,0 0-1,1 0 1,-1 0-1,0 0 0,0-1 1,1 1-1,-1 0 1,0 0-1,1 0 1,-1 0-1,0 0 1,0 0-1,1 0 1,-1 0-1,0 0 1,0 0-1,1 0 1,-1 0-1,0 0 0,0 1 1,1-1-1,-1 0 1,0 0-1,1 0 1,17 1-246,53 14-301,23 2-4240,-42-15-1483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69 103 11979,'0'0'2915,"-9"-4"-80,-31-14-369,39 18-2382,0 0-1,0 0 1,0-1 0,0 1-1,0 0 1,1 0-1,-1-1 1,0 1 0,0-1-1,0 1 1,1-1-1,-1 1 1,0-1 0,1 1-1,-1-1 1,0 0 0,1 1-1,-1-1 1,1 0-1,-1 1 1,1-1 0,-1 0-1,1 0 1,-1 0-1,1 1 1,0-1 0,0 0-1,-1 0 1,1 0 0,0 0-1,0 0 1,0 0-1,0 1 1,0-1 0,0 0-1,0 0 1,0 0-1,0 0 1,1 0 0,-1 0-1,0 1 1,1-1 0,-1 0-1,0 0 1,1 0-1,-1 1 1,1-1 0,-1 0-1,1 0 1,-1 1-1,1-1 1,0 0 0,-1 1-1,1-1 1,0 1 0,0-1-1,-1 1 1,1-1-1,0 1 1,0 0 0,1-1-1,47-23-142,-39 20 143,-1 1 0,1 1-1,0-1 1,0 2 0,0-1 0,0 1 0,0 1-1,1 0 1,14 2 0,-24-2-81,1 1-1,0 0 1,-1 0-1,0 0 1,1 0-1,-1 1 1,1-1-1,-1 0 1,0 1-1,0-1 1,0 1-1,0-1 1,0 1-1,0-1 1,0 1-1,-1 0 1,1-1-1,-1 1 1,1 0-1,-1 0 1,1-1-1,-1 1 1,0 0-1,0 0 1,0-1-1,0 1 1,0 0-1,0 0 1,-1 0-1,1-1 1,-1 4-1,-1 5 14,0-1 0,0 0 0,-1 0 0,-6 15 0,-11 11-399,13-23 120,1 0 0,-1 0-1,-4 17 1,15-25-245,9-8 372,8-6 166,-1-5-76,-1 0 0,-1-2 0,-1 0 0,0-1 0,-2-1 0,0-1 0,13-21 0,-27 40 46,-7 38-64,4-28 108,0 0 0,0 1 0,1-1 0,1 1 1,0-1-1,1 18 0,-1-25-1,1 0 0,-1-1 0,0 1 0,1 0 0,-1-1 0,1 1 0,-1 0 0,1-1-1,0 1 1,0-1 0,-1 1 0,1-1 0,0 1 0,1-1 0,-1 0 0,0 1 0,0-1 0,1 0 0,-1 0 0,0 0 0,1 0 0,-1 0 0,1 0 0,-1 0 0,1-1 0,0 1 0,-1 0 0,1-1 0,0 1-1,-1-1 1,1 0 0,0 0 0,0 0 0,-1 0 0,1 0 0,0 0 0,0 0 0,-1 0 0,1 0 0,0-1 0,-1 1 0,1-1 0,0 0 0,-1 1 0,3-2 0,1 0 25,-1-1 1,0 1 0,0-1-1,0 1 1,0-1 0,0-1-1,0 1 1,-1 0 0,1-1 0,-1 0-1,0 0 1,0 0 0,-1 0-1,1 0 1,-1 0 0,0-1-1,3-7 1,-1 1-23,-1 0 0,1 0 0,-2 0 0,0-1 0,0 0 0,-1-15 1,-1 27-57,0 0 1,0 1 0,0-1-1,-1 0 1,1 0 0,0 0 0,0 0-1,-1 1 1,1-1 0,0 0 0,0 0-1,-1 0 1,1 0 0,0 0 0,-1 0-1,1 0 1,0 0 0,0 0 0,-1 0-1,1 0 1,0 0 0,-1 0-1,1 0 1,0 0 0,0 0 0,-1 0-1,1 0 1,0 0 0,-1 0 0,1 0-1,0-1 1,0 1 0,-1 0 0,1 0-1,0 0 1,0 0 0,0-1 0,-1 1-1,1 0 1,0 0 0,0 0-1,0-1 1,-1 1 0,1 0 0,0 0-1,0-1 1,0 1 0,0 0 0,0-1-1,0 1 1,0 0 0,0 0 0,0-1-1,0 1 1,0 0 0,0-1 0,0 1-1,0 0 1,0 0 0,0-1-1,0 1 1,0 0 0,0 0 0,0-1-1,-13 21-220,13-18 225,-1 0 1,1-1 0,-1 1 0,1 0-1,0-1 1,0 1 0,0 0 0,0-1-1,0 1 1,0 0 0,0-1 0,1 1-1,-1 0 1,0-1 0,1 1 0,-1-1-1,1 1 1,0-1 0,0 1 0,-1-1-1,1 1 1,0-1 0,0 1 0,0-1-1,1 0 1,-1 0 0,0 0 0,0 0-1,1 0 1,-1 0 0,0 0 0,1 0-1,-1 0 1,1 0 0,1 0 0,2 0 25,-1 0 0,1 0 0,0 0 1,0-1-1,-1 0 0,1 0 0,0 0 0,0 0 1,0-1-1,-1 0 0,9-2 0,34-22 134,-45 24-146,0-1-1,1 1 1,-1-1-1,0 0 1,0 0 0,0 0-1,0 0 1,-1 0-1,1 0 1,-1 0 0,1 0-1,-1-1 1,1 1-1,-1-1 1,0 1 0,0-1-1,0-2 1,-25 26-794,21-17 784,0 1 0,1-1 0,-1 1 0,1 0 0,0 0 0,0 0 0,1 0 0,-1 0 0,1 0 0,0 0 0,1 1 0,-1-1 0,1 0 0,0 1 0,1 7 0,0-12 1,0 0-1,-1 0 1,1 0-1,-1 0 1,1-1-1,0 1 1,0 0-1,0 0 1,-1-1 0,1 1-1,0-1 1,0 1-1,0-1 1,0 1-1,0-1 1,0 1-1,0-1 1,0 0 0,0 0-1,0 1 1,0-1-1,0 0 1,0 0-1,2 0 1,33 0 130,-25-1-73,2 1-176,0-2 0,0 1 0,16-6 0,-16 4-107,0 0 1,0 1 0,17 0 0,-27 16 2615,-3-28-1924,0-35-503,38 49-5686,-24-1 2066,3-2-3251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19186,'0'0'6054,"51"17"-15887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16848,'-2'11'1367,"-1"2"-969,-10 55 2349,2 1-1,-1 75 0,12-93-2532,2-1-1,17 93 1,-25-158-523,-1 1-1,-1 0 1,-11-15 0,-5-11 334,13 24 94,8 12 202,0 0-1,0-1 0,1 1 0,-1-1 0,1 1 0,0-1 0,0 0 0,0 0 0,-1-7 0,7 11-434,-1 0 0,1 1 0,-1-1 0,1 1 0,0 0 0,-1 0 0,1 0 0,4 0 0,-2 0-376,48 0-1536,-33-1-2194,-1-1 1,26-6-1,-37 6 3118,0-1 0,-1 1-1,1-2 1,-1 1 0,1-1 0,-1 0 0,9-7 0,-12 7 1702,-1 0 0,1 0 0,-1 0 1,0 0-1,0-1 0,0 0 1,3-6-1,-6 10-230,-1 1 1,1-1-1,-1 1 0,1-1 1,-1 0-1,1 1 0,-1-1 1,0 0-1,1 0 0,-1 1 1,0-1-1,0 0 0,1 0 1,-1 1-1,0-1 0,0 0 1,0 0-1,0 0 0,0 1 1,0-1-1,0 0 0,0 0 1,0 0-1,-1 1 0,1-1 1,-1-1-1,0 1-143,0 1 0,1-1-1,-1 1 1,0-1 0,0 1 0,0 0 0,0 0 0,0 0-1,0-1 1,0 1 0,0 0 0,0 0 0,0 0 0,0 0-1,0 0 1,0 1 0,-2-1 0,-43 17 1882,45-17-2074,-34 26 881,34-25-911,-1 0-1,1 1 1,0-1 0,-1 0 0,1 1 0,0 0-1,0-1 1,0 1 0,0 0 0,1-1 0,-1 1 0,0 0-1,1 0 1,-1 0 0,1 0 0,0-1 0,-1 1-1,1 0 1,0 0 0,0 3 0,3-3-94,-1 0 1,0 0-1,1 0 1,-1 0 0,1-1-1,-1 1 1,1-1-1,0 1 1,0-1-1,0 0 1,0 0-1,0 0 1,0-1-1,0 1 1,0-1-1,3 1 1,8 2-426,40 10-1009,-38-11 1020,0 2-1,0 0 0,0 1 1,27 13-1,-42-18 563,0 0-1,-1 1 1,1-1 0,0 0 0,-1 1-1,1-1 1,0 0 0,-1 1 0,1-1 0,-1 1-1,1-1 1,-1 1 0,1-1 0,-1 1 0,1-1-1,-1 1 1,0 0 0,1-1 0,-1 1-1,0 0 1,1-1 0,-1 1 0,0 0 0,0-1-1,0 1 1,0 0 0,0 0 0,1-1-1,-2 2 1,1 0 90,-1-1-1,0 0 0,1 1 1,-1-1-1,0 0 0,0 0 1,0 0-1,0 0 0,0 0 1,0 0-1,-1 0 0,1 0 1,0-1-1,-2 2 0,-51 20 2905,48-20-3037,-69 19 1191,23-16-4416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114 261 13741,'0'0'5632,"-11"4"-5280,2-1-99,1 1-1,-1 0 1,0 1-1,1 0 1,0 0-1,-11 9 1,17-12-103,-1 0 1,0 1-1,1-1 1,0 1-1,-1-1 1,1 1-1,0 0 1,0 0-1,1 0 1,-1 0-1,0 0 1,1 0-1,0 0 1,0 0-1,0 1 1,0-1-1,0 1 1,1-1-1,0 0 1,-1 1-1,1-1 0,1 1 1,-1-1-1,0 1 1,2 5-1,-1-7-120,1-1-1,-1 1 0,1 0 0,0-1 0,-1 1 0,1-1 1,0 0-1,0 0 0,0 1 0,0-1 0,0 0 1,0 0-1,0-1 0,0 1 0,0 0 0,0-1 0,1 1 1,-1-1-1,0 0 0,0 0 0,0 0 0,1 0 1,2 0-1,56-4 802,-48 1-759,1-1 0,-1 0-1,1-1 1,-1-1 0,-1 0-1,1 0 1,-1-1 0,0-1-1,-1 0 1,1-1-1,14-14 1,-12 9-108,0-1 0,-1 0 0,-1-1 0,0 0 0,-1-1 0,-1-1 0,12-24 0,-18 31-83,0-1 0,0 1 0,-1-1 0,-1 1 0,3-22 1,-5 30 72,1 1 0,-1-1 1,0 0-1,0 1 1,-1-1-1,1 0 0,0 1 1,-1-1-1,1 0 0,-1 1 1,0-1-1,0 1 1,0-1-1,0 1 0,-1-1 1,1 1-1,-1 0 1,1 0-1,-1 0 0,0 0 1,0 0-1,0 0 0,0 0 1,0 0-1,0 1 1,0-1-1,0 1 0,-1 0 1,1 0-1,-1-1 1,-2 1-1,-3-1 84,0 1 0,0 0-1,-1 0 1,1 1 0,0 0 0,0 0-1,-1 1 1,1 1 0,0-1 0,0 1 0,0 0-1,0 1 1,0 0 0,1 0 0,-1 1 0,1 0-1,0 0 1,-7 6 0,7-6 3,1 1 1,0 0-1,0 0 1,1 0-1,0 1 1,0 0 0,0 0-1,0 0 1,1 1-1,0-1 1,0 1-1,1 0 1,0 0-1,0 0 1,1 1-1,0-1 1,0 1-1,1-1 1,-1 13-1,2-18-33,0 0-1,1 0 1,-1 0 0,1-1-1,0 1 1,0 0 0,0 0-1,0 0 1,0-1 0,0 1 0,0 0-1,0-1 1,1 1 0,-1-1-1,1 0 1,-1 1 0,1-1-1,-1 0 1,1 0 0,0 0-1,0 0 1,-1 0 0,1 0-1,0-1 1,0 1 0,0 0-1,0-1 1,3 1 0,68 9 226,-56-9-264,-1 0-259,-1 1 0,0 1-1,1 0 1,-1 1 0,-1 0-1,22 10 1,-31-11 280,-1-1 0,0 1 0,0-1 0,-1 1 1,1 0-1,0 0 0,-1 1 0,0-1 0,0 1 0,0 0 0,0 0 0,-1 0 0,1 0 0,-1 0 1,0 0-1,0 1 0,-1-1 0,1 1 0,-1-1 0,0 1 0,0 0 0,-1-1 0,1 1 1,-1 8-1,-1-2-194,4 19 259,5-21-2725,8-7-3991,-7-4 1065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75 223 18193,'0'0'2888,"-9"5"-2172,-31 13 543,38-17-1182,1 0 0,-1 0 0,0 0 0,1 0 0,0 0-1,-1 0 1,1 0 0,-1 0 0,1 1 0,0-1 0,0 0-1,0 1 1,0-1 0,0 1 0,0-1 0,0 1 0,1-1-1,-1 1 1,0 0 0,1-1 0,-1 1 0,1 0-1,0 0 1,0-1 0,-1 1 0,1 0 0,0 0 0,0 0-1,1-1 1,-1 1 0,0 0 0,1 2 0,-1-4-77,1 1 23,0 0-1,0 0 0,0 0 1,-1 0-1,1 0 1,0 0-1,0-1 0,0 1 1,0 0-1,1-1 1,-1 1-1,0 0 0,0-1 1,0 0-1,0 1 1,1-1-1,-1 0 0,0 1 1,0-1-1,1 0 1,-1 0-1,0 0 0,0 0 1,1 0-1,-1 0 1,0-1-1,0 1 0,1 0 1,1-1-1,41-11 321,-32 5-416,-1-1 1,1 0 0,-1 0-1,13-15 1,-20 19 23,0 0-1,-1 1 1,1-2 0,-1 1 0,0 0 0,0-1-1,0 1 1,-1-1 0,0 0 0,0 0 0,0 0-1,0 0 1,-1 0 0,2-10 0,-4 15 45,1 0 1,0-1-1,-1 1 1,1 0-1,0 0 1,-1-1-1,1 1 1,-1 0-1,1 0 1,0 0-1,-1-1 1,1 1 0,-1 0-1,1 0 1,-1 0-1,1 0 1,-1 0-1,1 0 1,0 0-1,-1 0 1,1 0-1,-1 0 1,1 0-1,-1 0 1,1 0-1,-1 0 1,1 1-1,0-1 1,-1 0-1,1 0 1,-1 0-1,1 1 1,0-1-1,-1 0 1,1 1-1,0-1 1,-1 0-1,1 0 1,-1 1-1,-17 11 10,12-6 76,-1 0 0,2 1-1,-1 0 1,1 0 0,0 0-1,0 1 1,1 0-1,0 0 1,0 0 0,1 0-1,0 1 1,1-1 0,0 1-1,0 0 1,0 0 0,1 11-1,1-19-72,0 1 0,0-1 0,1 0 0,-1 0 0,1 1 0,-1-1 0,1 0 0,-1 0 0,1 0 0,0 0 0,0 0 0,-1 0 0,1 0 0,0 0 0,0 0 0,0 0 0,0 0 0,0 0 0,0-1 0,0 1 0,0 0 0,0-1 0,1 1 0,-1-1 0,0 1 0,0-1 0,1 0 0,-1 1 0,0-1 0,0 0 0,1 0 0,-1 0 0,0 0 0,1 0 0,-1 0 0,0 0 0,0-1 0,3 0 0,3 1 52,1-1 1,-1-1 0,0 1 0,0-1-1,13-5 1,-1-4-214,0-2 0,0 0 0,-1 0 0,-1-2 0,0 0 0,-1-1 0,-1-1 0,0 0 0,-2-1 0,0-1 0,-1 0 0,0 0 0,-2-1 0,12-31 1,-19 30 272,-3 20-113,0 1 0,0 0 1,0-1-1,-1 1 0,1 0 0,0 0 1,0-1-1,0 1 0,0 0 0,-1-1 1,1 1-1,0 0 0,0 0 0,0-1 1,-1 1-1,1 0 0,0 0 0,0 0 1,-1 0-1,1-1 0,0 1 1,-1 0-1,1 0 0,0 0 0,0 0 1,-1 0-1,1 0 0,0 0 0,-1 0 1,1 0-1,0 0 0,-1 0 0,1 0 1,-2 0 4,-1 1 0,1 0 0,0 0 1,0 0-1,1 0 0,-1 0 0,0 0 1,0 0-1,0 1 0,1-1 0,-1 1 0,1-1 1,-1 1-1,1 0 0,-2 1 0,-9 15 57,1 0-1,1 1 1,1 0-1,0 0 0,2 1 1,0 0-1,1 0 1,1 1-1,1 0 0,0 0 1,2 0-1,1 0 1,0 0-1,4 29 0,-3-47-113,0-1-1,0 0 0,1 1 0,-1-1 0,1 0 0,-1 1 1,1-1-1,0 0 0,0 0 0,0 0 0,0 1 1,0-1-1,1 0 0,-1-1 0,1 1 0,-1 0 0,4 3 1,-3-4 18,-1-1 1,1 1-1,0 0 1,-1-1-1,1 1 1,0-1 0,0 1-1,-1-1 1,1 0-1,0 1 1,0-1-1,0 0 1,0-1-1,-1 1 1,1 0-1,0 0 1,0-1 0,1 0-1,4-1 40,0-1 0,0 0-1,-1-1 1,1 0 0,-1 0-1,0 0 1,0 0 0,0-1 0,9-10-1,15-22-28,-2-1-1,-1-2 1,-2 0-1,28-62 0,-3-16-2986,-63 153 3655,-6 15 588,-16 66 0,32-102-1080,0 0-1,1 0 1,0 1-1,1-1 1,1 1-1,0-1 1,1 1-1,1-1 1,6 25 0,-6-32-129,1 0 0,0-1 0,1 1 0,0-1 0,0 0 0,0 0 0,7 7 0,-8-10-17,-1 0 0,1 0 0,0-1 0,0 1 0,0-1 0,0 0 0,0 0 0,0 0 0,1 0 0,-1 0 0,0-1 0,1 1 0,0-1 0,-1 0 0,8 1 0,-10-2-29,-1-1 0,1 1 1,-1-1-1,1 1 0,-1-1 0,0 1 1,1-1-1,-1 1 0,0-1 0,1 1 1,-1-1-1,0 0 0,0 1 0,1-1 1,-1 1-1,0-1 0,0 0 0,0 1 0,0-1 1,0 0-1,0 1 0,0-1 0,0 1 1,0-1-1,0 0 0,0 1 0,0-1 1,-1 1-1,1-1 0,0 0 0,0 1 0,-1-1 1,1 1-1,-1-2 0,-8-23-331,-48-59-15,36 55 359,1 0 0,-22-45 0,42 73 24,-1 0 1,1 1 0,-1-1 0,1 0 0,0 1 0,-1-1-1,1 0 1,0 0 0,-1 0 0,1 1 0,0-1 0,0 0-1,0 0 1,0 0 0,0 1 0,0-1 0,0 0 0,0 0-1,0 0 1,1 1 0,-1-1 0,0 0 0,0 0 0,1 1-1,-1-1 1,0 0 0,1 0 0,-1 1 0,1-1 0,-1 0-1,1 1 1,-1-1 0,1 1 0,-1-1 0,1 1 0,0-1-1,-1 1 1,1-1 0,0 1 0,-1-1 0,1 1 0,0 0-1,0 0 1,-1-1 0,1 1 0,0 0 0,0 0 0,1 0 0,50-1-402,-32 3 159,93 1-5120,-48-1-517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52 13485,'0'0'-2242,"-97"-51"864,31 51-1761,-10 13-1185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19699,'0'0'2108,"-8"4"-1051,-5 4-1009,1 0-1,0 1 0,0 1 0,1-1 1,1 2-1,-1 0 0,2 0 1,0 0-1,-10 16 0,-70 126 1461,69-115-626,2 0-1,-19 61 1,33-84-771,0 0 1,0 0-1,2 1 0,0-1 1,0 1-1,2 0 0,0 0 0,0-1 1,6 31-1,-4-39-140,1-1 0,-1 1 0,1 0 0,1-1 0,-1 0 0,1 1-1,0-1 1,1-1 0,-1 1 0,1-1 0,0 1 0,0-1 0,1-1 0,0 1 0,-1-1 0,1 0 0,1 0 0,-1-1-1,1 0 1,12 4 0,-6-2-589,1-1 0,-1-1 0,1 0-1,15 1 1,-13-3-1206,0 0 1,-1-1-1,19-3 0,23-10-10401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1289 0 7399,'-50'50'1825,"-88"108"0,91-91-1595,2 2 0,3 1 0,-36 84 0,-47 143-810,13 4-1,-77 341 1,9 332 772,77 16 23,55-481-478,38-413 193,-93 1050 475,85 2 3371,29-949-3538,8 0-1,10-2 1,80 292-1,-90-422-105,3 0 1,3-2-1,3-2 0,2 0 0,53 78 1,-66-117-5,1-1 0,1-2 1,1 0-1,0 0 0,2-2 1,36 25-1,-39-32-94,1-1-1,1 0 1,0-1 0,0-2-1,1 0 1,0-1 0,1-1-1,-1-2 1,26 3 0,-7-4-64,0-2 0,0-2-1,0-2 1,0-1 0,-1-3 0,1-1 0,-2-2 0,1-1 0,-1-2-1,-1-2 1,55-30 0,-27 7-21,-2-2 0,-3-3 0,-1-2 0,-2-4 0,75-79 1,-50 36 393,-5-4 1,-4-3 0,95-169-1,-72 87 561,99-263-1,-111 210-479,-11-4 0,65-368 0,-92 299-454,10-500 0,-55 372-654,-59-457 0,26 653-75,-10 1 0,-11 3 0,-121-342 0,123 452 606,-73-135 0,79 181 151,-3 3 1,-100-124-1,109 156-42,-1 3 0,-3 1 0,-1 2 0,-1 2 0,-63-39 0,69 53-92,0 1 1,-2 2-1,0 2 0,-1 2 1,0 1-1,-2 3 0,-72-12 1,71 19-534,0 1-1,0 2 1,0 2 0,0 1 0,-66 14 0,-46 28-1430,156-44 2090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15791,'0'0'1078,"1"16"-608,4 18-449,2 0-1,1-1 0,2 0 1,1-1-1,20 44 1,493 917 193,-156-320 1301,-108-153-977,327 595 206,-384-779 171,439 786 439,-529-887-1276,25 49-591,-37-106-3318,-53-109-1737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162 100 12556,'0'0'1762,"2"-8"-348,2-3-1303,-2 5 727,0-1-1,0 1 1,0 0 0,-1 0 0,1-12-1,-2 17-687,0 0-1,0-1 0,0 1 0,0 0 0,-1 0 0,1-1 0,0 1 1,-1 0-1,1 0 0,-1 0 0,1 0 0,-1-1 0,1 1 0,-1 0 1,0 0-1,1 0 0,-1 0 0,0 0 0,0 0 0,0 1 1,0-1-1,0 0 0,0 0 0,0 1 0,0-1 0,0 0 0,0 1 1,0-1-1,-1 1 0,1 0 0,0-1 0,0 1 0,-1 0 1,1 0-1,0-1 0,0 1 0,-3 1 0,-1-2-107,0 1 0,0 1 0,0-1-1,0 1 1,0 0 0,-1 0 0,2 0 0,-1 1-1,0 0 1,0 0 0,0 0 0,1 0 0,-1 1-1,1 0 1,0 0 0,0 0 0,0 0 0,0 1-1,0-1 1,1 1 0,0 0 0,-1 0 0,2 1-1,-4 4 1,0 1-58,1 1 0,1-1 1,0 1-1,0 0 0,1 0 0,0 0 0,1 1 0,0-1 0,1 0 0,0 14 0,1-25 14,0 1-1,0 0 0,0 0 1,0 0-1,0-1 0,0 1 1,0 0-1,0 0 1,0 0-1,0-1 0,0 1 1,0 0-1,1 0 0,-1 0 1,0-1-1,1 1 0,-1 0 1,1-1-1,-1 1 1,1 0-1,-1-1 0,1 1 1,-1 0-1,1-1 0,-1 1 1,1-1-1,0 1 0,-1-1 1,1 0-1,1 1 1,0 0 6,0-1 1,-1-1 0,1 1 0,0 0 0,-1 0 0,1-1 0,0 1 0,-1 0 0,1-1 0,-1 0 0,1 1-1,-1-1 1,4-2 0,3-2 47,1-2-1,-1 1 0,15-15 0,45-68 29,-7 9-336,-61 80 225,0 0 0,0 0 0,0 0 0,0-1 0,0 1 0,0 0 0,0 0 0,1 0 0,-1-1 0,0 1-1,0 0 1,0 0 0,1 0 0,-1-1 0,0 1 0,0 0 0,0 0 0,1 0 0,-1 0 0,0 0 0,0 0 0,1 0 0,-1 0 0,0 0-1,0-1 1,1 1 0,-1 0 0,0 0 0,0 0 0,1 0 0,-1 0 0,0 1 0,0-1 0,1 0 0,-1 0 0,0 0 0,0 0-1,1 0 1,-1 0 0,0 0 0,0 0 0,0 0 0,1 1 0,-1-1 0,0 0 0,0 0 0,0 0 0,1 1 0,-1-1 0,0 0 0,0 0-1,5 21-760,-4 40 557,-1-48 252,2 226 275,-1 146 1717,-1-377-1985,-1-1 0,0 0 0,0 1 0,-1-1 0,0 0 0,0 0 0,0 0 0,-1-1 0,0 1 0,-1 0 0,-3 5 1,5-10-13,1 0 0,0 0 0,-1 0 0,0-1 0,1 1 1,-1 0-1,0-1 0,0 0 0,0 1 0,0-1 0,0 0 1,0 0-1,0 0 0,-1 0 0,1 0 0,0-1 0,0 1 1,-1-1-1,1 0 0,0 1 0,-1-1 0,1 0 0,0 0 1,-1 0-1,1-1 0,0 1 0,-1-1 0,1 1 0,0-1 1,-1 0-1,1 0 0,0 0 0,0 0 0,0 0 0,0 0 1,0 0-1,0-1 0,-3-2 0,-1-1-33,1-1 0,-1 0 0,1 0 0,-1 0 0,2 0 0,-1-1-1,1 0 1,0 0 0,0 0 0,1 0 0,0-1 0,1 0 0,-1 1 0,1-1 0,-1-13 0,-2-13-437,2-1 1,2-42-1,1 67 364,0-11 72,2 0 1,0 0 0,1 0 0,1 1 0,1-1 0,1 1-1,1 0 1,0 0 0,2 1 0,16-29 0,-11 26 52,1 1 1,1 1 0,1 0 0,1 1 0,0 1 0,1 1-1,1 0 1,29-17 0,-35 22 305,-14 12-322,0-1 1,0 1-1,-1 0 0,1 0 1,0-1-1,0 1 1,-1 0-1,1 0 0,0 0 1,0-1-1,-1 1 0,1 0 1,0 0-1,-1 0 0,1 0 1,0 0-1,-1 0 1,1-1-1,0 1 0,-1 0 1,1 0-1,0 0 0,0 0 1,-1 0-1,1 0 0,0 0 1,-1 1-1,1-1 1,0 0-1,-1 0 0,1 0 1,0 0-1,-1 0 0,1 0 1,0 1-1,0-1 0,-1 0 1,1 0-1,0 0 1,0 1-1,-1-1 0,-18 27-12725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15855,'0'0'7842,"0"9"-7639,2 133 1759,31 210 0,-33-350-2016,0-1 0,0 1 0,1-1 0,-1 1 0,0-1 0,1 1 1,-1 0-1,1-1 0,0 1 0,-1-1 0,1 0 0,0 1 0,0-1 1,0 0-1,0 1 0,1 0 0,-1-2-102,-1 1 0,1-1 0,-1 0 0,1 0 0,0 0 0,-1 0 0,1 0 0,-1 0 0,1 0 1,0 0-1,-1 0 0,1 0 0,-1 0 0,1 0 0,-1 0 0,1-1 0,0 1 0,-1 0 0,1 0 0,-1-1 0,1 1 0,-1 0 0,1-1 0,-1 1 0,1 0 1,-1-1-1,1 0 0,4-4-1421,-1 0 1,0 0 0,-1 0 0,1-1 0,4-10-1,9-17-6158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54 8488,'0'0'14003,"-3"12"-13480,-3 9-499,-1 0 239,1 0 0,0 1-1,2 0 1,0 0 0,2 1-1,0 43 1,3-65-247,-1-1 1,0 1-1,0 0 1,1 0-1,-1 0 1,1 0-1,-1 0 1,1 0-1,-1-1 1,1 1-1,0 0 1,-1 0 0,1-1-1,0 1 1,-1 0-1,1-1 1,0 1-1,0-1 1,0 1-1,-1-1 1,1 0-1,0 1 1,0-1-1,0 0 1,0 1-1,0-1 1,0 0-1,0 0 1,0 0-1,0 0 1,0 0-1,0 0 1,0 0-1,0 0 1,0 0-1,0 0 1,0-1-1,1 0 1,2 0 152,0 0 0,0 0 1,0 0-1,0-1 0,-1 0 0,1 0 1,0 0-1,3-3 0,5-7 3,-2 1 0,0-2 0,0 1-1,-1-2 1,-1 1 0,0-1 0,-1 0-1,0-1 1,-2 1 0,1-1 0,-2 0 0,0-1-1,-1 1 1,0-1 0,-1 0 0,0-19-1,-2 34-200,0 0 0,0 0 0,-1 0-1,1 0 1,0 0 0,0 1-1,0-1 1,-1 0 0,1 0 0,0 0-1,-1 0 1,1 1 0,-1-1 0,1 0-1,-1 0 1,1 1 0,-1-1-1,0 0 1,1 1 0,-1-1 0,0 1-1,1-1 1,-1 1 0,0-1 0,0 1-1,0-1 1,1 1 0,-1 0-1,0-1 1,0 1 0,0 0 0,0 0-1,0 0 1,0 0 0,0 0 0,1 0-1,-1 0 1,0 0 0,0 0-1,0 0 1,-2 1 0,1-1-182,0 0 0,0 1 0,0-1 0,0 1 0,-1 0 0,1-1 0,0 1 0,0 0 1,0 0-1,1 0 0,-1 1 0,0-1 0,0 0 0,1 1 0,-1-1 0,-2 4 0,2-1-886,0 0 0,0 1 0,0 0 0,1-1 0,-1 1 0,1 0 0,0-1 0,1 1 0,-1 9 0,1-3-4178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11755,'0'0'10143,"-7"13"-9492,-4 10-40,2 0-1,0 0 1,2 1 0,0 0-1,2 1 1,1-1-1,-3 42 1,7-64-596,0-1 1,0 1 0,-1-1-1,1 1 1,0-1-1,1 1 1,-1-1-1,0 1 1,0-1-1,1 1 1,-1-1-1,1 1 1,-1-1-1,1 1 1,-1-1-1,1 1 1,0-1-1,0 0 1,0 0-1,0 1 1,0-1-1,0 0 1,0 0-1,0 0 1,0 0-1,0 0 1,1 0-1,-1-1 1,0 1-1,1 0 1,-1 0 0,1-1-1,-1 1 1,0-1-1,1 0 1,0 1-1,-1-1 1,1 0-1,-1 0 1,1 0-1,-1 0 1,1 0-1,-1 0 1,3-1-1,8-1 4,0-1 1,0-1-1,0 0 0,20-11 0,-2 2-274,-28 12 237,1 0 1,-1 0-1,1 1 0,-1-1 0,1 0 1,-1 1-1,1-1 0,-1 1 0,1 0 1,0 0-1,-1 0 0,1 0 0,-1 1 1,1-1-1,0 1 0,-1-1 0,1 1 1,-1 0-1,0 0 0,1 0 0,-1 0 1,0 1-1,1-1 0,-1 0 0,0 1 1,0 0-1,3 2 0,-4-1 27,0 0 0,1 0 1,-1 0-1,0 0 0,-1 0 0,1 0 0,-1 0 0,1 0 0,-1 1 1,0-1-1,0 0 0,0 0 0,0 0 0,-1 0 0,1 1 0,-1-1 1,0 0-1,0 0 0,0 0 0,0 0 0,-1 0 0,1-1 0,-3 4 1,0 2 87,0-1 0,-1 1 0,0-1 0,0 0 0,-1-1 0,0 1 0,0-1 0,-1 0 1,1 0-1,-1-1 0,-1 0 0,1 0 0,-1-1 0,1 0 0,-1 0 0,-1-1 0,1 0 0,0 0 1,-1-1-1,-13 2 0,21-4-261,1 0 0,-1 0 0,0 0 0,1 0 0,-1 0 0,0 0 0,1 0 0,-1 0 0,1-1 0,-1 1 1,0 0-1,1 0 0,-1-1 0,1 1 0,-1 0 0,1-1 0,-1 1 0,1-1 0,-1 1 0,1 0 0,-1-1 0,1 1 0,-1-1 0,1 1 0,0-1 1,-1 0-1,1 1 0,0-1 0,0 1 0,-1-1 0,1 1 0,0-1 0,0 0 0,0 1 0,0-1 0,0 0 0,0 1 0,0-1 0,0 0 0,0 1 1,0-1-1,0 1 0,0-2 0,11-28-8745,9 7-4704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16784,'0'0'12620,"28"-11"-30813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263 157 15663,'0'0'5397,"1"10"-4207,21 107 1022,-8-53-1771,-4 1 0,4 89-1,-13-153-505,-1-1 0,0 0 0,0 0 0,0 0 0,0 0-1,0 0 1,0 1 0,0-1 0,0 0 0,0 0-1,0 0 1,0 0 0,0 0 0,-1 1 0,1-1 0,0 0-1,0 0 1,0 0 0,0 0 0,0 0 0,0 0-1,0 1 1,0-1 0,0 0 0,0 0 0,0 0 0,-1 0-1,1 0 1,0 0 0,0 0 0,0 0 0,0 0 0,0 1-1,0-1 1,-1 0 0,1 0 0,0 0 0,0 0-1,0 0 1,0 0 0,0 0 0,0 0 0,-1 0 0,1 0-1,0 0 1,0 0 0,0 0 0,0 0 0,0 0 0,-1 0-1,1 0 1,0 0 0,0-1 0,-11-6-2188,-6-11-996,-1-9-1465,-2-7-1826</inkml:trace>
  <inkml:trace contextRef="#ctx0" brushRef="#br0" timeOffset="1">156 352 705,'-11'-15'3726,"-52"-63"1042,7 12 3398,38 44-3777,17 21-4233,0 0 1,0 0 0,1 0-1,-1 0 1,0 0-1,1 0 1,-1 0-1,1 0 1,-1-1 0,1 1-1,0 0 1,0 0-1,-1 0 1,1-1-1,0 1 1,0 0 0,0 0-1,0-1 1,0 1-1,0 0 1,1 0-1,-1 0 1,0-1-1,1 1 1,-1 0 0,1 0-1,-1 0 1,1 0-1,-1 0 1,1 0-1,0 0 1,0 0 0,-1 0-1,1 0 1,0 0-1,0 0 1,0 0-1,0 1 1,0-1 0,2-1-1,5-3-46,1-1 0,0 1 0,18-7 1,-17 8 348,26-12-314,108-42 1383,-129 53-2172,-1 1 0,1 1-1,0 0 1,0 1 0,0 0 0,1 1-1,27 3 1,-30 2-4054,-8 6-2871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15983,'0'0'5766,"71"-3"-5222,-41-1-160,0 1-255,-4 2-97,0 1-32,-7 0-417,-1 0-2626,-5-5-2946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17969,'0'0'1025,"0"9"-107,0-7-772,0 60 875,1-60-992,-1 0 1,0 0-1,1-1 1,-1 1-1,1 0 0,-1 0 1,1-1-1,0 1 0,0 0 1,0-1-1,0 1 1,0-1-1,0 1 0,2 1 1,-2-2-14,1-1 0,-1 1 0,0-1 0,0 0 0,0 1 0,0-1 0,0 0 0,0 0 0,1 0 0,-1 0 0,0 0 0,0 0 0,0 0 0,0 0 0,0 0 0,0-1 0,1 1 0,-1 0 0,0-1-1,0 1 1,0-1 0,0 1 0,0-1 0,0 1 0,0-1 0,0 0 0,0-1 0,8-5 157,0-1 0,-1 0 0,-1 0 0,1-1 0,-1 0 0,-1 0 0,6-11 0,-4 7 31,1 0 0,0 1 0,16-16 0,-25 27-191,0 1 1,1-1 0,-1 1-1,1 0 1,-1-1-1,1 1 1,-1 0-1,1-1 1,-1 1 0,1 0-1,-1 0 1,1-1-1,-1 1 1,1 0-1,-1 0 1,1 0 0,-1 0-1,1 0 1,0 0-1,-1 0 1,1 0-1,-1 0 1,1 0 0,-1 0-1,1 0 1,0 0-1,-1 0 1,1 1-1,-1-1 1,1 0 0,-1 0-1,1 1 1,-1-1-1,1 0 1,-1 0-1,1 1 1,-1-1 0,1 1-1,-1-1 1,0 1-1,1-1 1,-1 0-1,0 1 1,1-1 0,-1 1-1,0-1 1,0 1-1,1 0 1,-1-1-1,0 1 1,0-1-1,0 2 1,12 39 819,-9-26-666,2 0-96,-4-9 28,1 0 0,0 1 0,0-1 0,1 0 0,0 0 0,3 5 0,-5-10-68,0 1 0,0-1 0,0 0 0,1 0 0,-1 0 0,0 0 0,0 0 0,0-1 0,1 1 0,-1 0 0,0 0 0,1-1 0,-1 1 0,1-1 0,-1 1 0,1-1 0,-1 0 0,1 1 0,-1-1 0,1 0 0,-1 0 0,1 0 0,-1 0 0,1 0 0,-1-1 0,1 1 0,-1 0 0,1-1 0,-1 1 0,0-1 0,3-1 0,8-4 46,-1 0 0,0-1 0,-1-1 0,0 0 0,17-16 0,-15 12-578,1 1 0,26-18 0,-38 29 472,-1 0 0,1-1 0,0 1 0,-1 0 0,1-1 0,0 1 0,-1 0 0,1 0 0,0 0 0,0-1 0,-1 1 0,1 0 0,0 0 0,0 0 0,-1 0 0,1 0 0,0 0 0,-1 1 0,1-1 0,0 0 0,0 0 0,-1 0 0,1 1 0,0-1 0,-1 0 0,1 1 0,-1-1 0,1 1 0,0-1 0,-1 0 0,1 1 0,-1 0 0,1-1 0,-1 1 0,1-1 0,-1 1 0,0-1 0,1 1 0,-1 0 0,0-1 0,1 1 0,-1 0 0,0-1 0,0 1 0,1 0 0,-1 0 0,0-1 0,0 1 0,0 0 0,0 0 0,0-1-1,0 1 1,0 0 0,-1 0 0,1 57 788,-1-40-717,1-17-39,1 32 214,3-18-216,-4-15-7,0 0 1,0 1-1,0-1 0,0 0 1,0 0-1,0 0 1,0 0-1,0 1 0,0-1 1,0 0-1,0 0 0,0 0 1,0 0-1,1 0 1,-1 1-1,0-1 0,0 0 1,0 0-1,0 0 1,0 0-1,1 0 0,-1 0 1,0 0-1,0 0 0,0 1 1,0-1-1,1 0 1,-1 0-1,0 0 0,0 0 1,0 0-1,0 0 1,1 0-1,-1 0 0,0 0 1,0 0-1,0 0 1,0 0-1,1 0 0,-1 0 1,0 0-1,0-1 0,0 1 1,0 0-1,1 0 1,-1 0-1,1-1-159,-1 0-1,1 0 1,0 0 0,-1 0-1,1 0 1,-1 0 0,1 0-1,-1 0 1,0 0 0,1 0-1,-1 0 1,0 0 0,0 0-1,0 0 1,0 0 0,0 0-1,0-1 1,0 0 0,1-5-1472,4-20-4486</inkml:trace>
  <inkml:trace contextRef="#ctx0" brushRef="#br0" timeOffset="1">425 1 17072,'0'0'449,"8"55"-513,10-42-1410,12-3-1761,2-1-4420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15951,'0'0'609,"-48"57"-97,24-16 385,3 6 64,6 3-32,6 1 160,3 1-224,6-1-449,0-3-128,0-5 161,0-5-321,-9-6-96,-2-10-1153,-4-13-1634,-4-9-3266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89 897,'0'0'16704,"-8"7"-15962,-5 4-709,-10 9 1620,-30 32-1,48-47-1339,0 0 0,1 0 0,0 1 0,0-1 0,0 1 0,1 0-1,0 0 1,0 0 0,0 1 0,1-1 0,0 0 0,0 1 0,-1 10 0,3-16-311,0 0 1,1 0-1,-1-1 1,0 1-1,1 0 1,-1 0-1,0-1 0,1 1 1,-1 0-1,1-1 1,-1 1-1,1-1 0,-1 1 1,1 0-1,-1-1 1,1 1-1,0-1 1,-1 0-1,1 1 0,0-1 1,0 1-1,-1-1 1,1 0-1,0 0 1,0 1-1,-1-1 0,1 0 1,0 0-1,0 0 1,0 0-1,-1 0 1,1 0-1,0 0 0,0 0 1,-1 0-1,1 0 1,0-1-1,0 1 1,0 0-1,-1 0 0,1-1 1,1 1-1,35-14 204,-17-1-192,0 0 0,-2-1 1,0-1-1,-1 0 1,-1-2-1,0 0 1,-2-1-1,0 0 0,21-42 1,-34 59 28,-3 7 8,-9 20 447,1-1 1,0 2-1,-11 48 0,21-72-484,0 3 11,-1 0 0,1 0 1,0 0-1,0 0 1,1 0-1,-1 0 0,1 1 1,1 4-1,-1-8-23,-1 0 1,1 0-1,0 0 0,0-1 0,0 1 0,0 0 1,0 0-1,0-1 0,0 1 0,0 0 0,0-1 1,0 1-1,0-1 0,0 0 0,0 1 1,1-1-1,-1 0 0,0 0 0,0 0 0,0 1 1,1-1-1,-1 0 0,0-1 0,0 1 0,0 0 1,0 0-1,1 0 0,-1-1 0,0 1 0,0-1 1,0 1-1,2-2 0,4 0-68,-1-1-1,1 0 1,-1-1-1,0 0 1,0 0 0,0 0-1,0 0 1,-1-1-1,8-8 1,44-57-1158,-43 53 1014,43-66-4306,-63 94 4984,1 1 0,0-1 0,1 1 0,0 0 0,1 0 0,0 1 0,1-1 0,0 13 0,2-24-464,0-1 0,0 1 1,1-1-1,-1 1 0,1-1 1,-1 0-1,0 1 0,1-1 1,-1 1-1,1-1 0,-1 0 1,1 0-1,-1 1 0,1-1 1,-1 0-1,1 0 0,-1 0 1,1 1-1,-1-1 0,1 0 0,-1 0 1,1 0-1,0 0 0,-1 0 1,1 0-1,-1 0 0,1 0 1,-1 0-1,2-1 0,19-1 230,-6-5-276,-1 0 0,0 0-1,0-1 1,-1-1 0,0-1 0,20-18 0,8-5 0,-25 21 47,-13 8-105,1 1 0,0-1 1,0 1-1,0 0 0,0 1 0,0-1 0,1 1 0,-1 0 0,1 0 0,8-3 0,-12 7 121,0 1 0,0 0 0,-1-1 1,1 1-1,-1 0 0,0-1 0,1 1 0,-1 0 0,-1 0 0,1 3 0,0-2 35,-1 3 167,0-1 0,0 1 1,-1 0-1,0-1 0,0 1 0,0-1 0,-1 1 0,0-1 0,0 0 0,-1 0 0,-6 9 0,-19 40 1206,28-54-1442,1 0 1,0-1 0,0 1 0,0 0 0,-1 0 0,1-1 0,0 1 0,0 0 0,0 0 0,0 0 0,0-1 0,0 1 0,1 0 0,-1 0 0,0 0-1,0-1 1,0 1 0,1 0 0,-1-1 0,0 1 0,1 0 0,-1 0 0,1-1 0,-1 1 0,1-1 0,0 2 0,24 8-119,40-6 57,-53-4 17,13 1-99,23-1-447,-15-1-3853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14157,'0'0'11403,"48"-26"-10858,-7 22-385,4 1-128,2-1-64,1-4-2178,-5-5-3716,4-7-11210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2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360 161 13933,'0'0'4885,"9"0"-3006,-7 0-1797,1 0-1,0 0 1,-1 1-1,1-1 1,0 0 0,-1 1-1,1 0 1,-1-1-1,1 1 1,-1 0 0,1 0-1,-1 1 1,0-1-1,1 0 1,-1 1 0,0-1-1,0 1 1,0 0-1,0 0 1,0 0 0,-1 0-1,1 0 1,0 0-1,-1 0 1,0 1 0,1-1-1,-1 0 1,0 1-1,0-1 1,-1 1 0,1-1-1,0 1 1,-1 0-1,1 3 1,1 10 269,0 0 0,-1 0-1,-1 0 1,-1 0 0,0 0 0,-1 0 0,0 0-1,-2 0 1,0 0 0,0-1 0,-9 19-1,2-8 65,-2 0-1,0 0 0,-2-2 0,-1 0 0,-27 33 0,40-54-664,0 0 0,-1 0-1,1-1 1,-1 1 0,1-1-1,-1 0 1,0 0 0,0 0-1,0-1 1,0 1 0,0-1-1,0 0 1,0 0-1,0 0 1,-1-1 0,1 1-1,0-1 1,-5-1 0,12-34 1253,11-33-529,-7 39-32,-2-1 0,4-41-1,-9 34-648,0 0 0,-3 0 0,-8-44-1,7 62-209,0-1-1,-2 1 1,-1 0-1,0 0 1,-1 1-1,-1-1 1,-18-25-1,26 41 412,-1 0 1,1 1-1,-1 0 0,0-1 0,0 1 0,0 0 1,0 0-1,0 0 0,0 0 0,0 0 0,-1 1 1,1-1-1,-1 1 0,1-1 0,-1 1 0,0 0 0,1 0 1,-1 0-1,0 0 0,0 1 0,0-1 0,0 1 1,1 0-1,-1-1 0,0 1 0,0 1 0,0-1 1,0 0-1,0 1 0,0-1 0,0 1 0,1 0 1,-1 0-1,0 0 0,1 0 0,-1 1 0,1-1 1,-1 1-1,1-1 0,-1 1 0,1 0 0,-3 3 1,-1 1 2,0 0 1,0 0-1,1 1 1,0 0 0,0 0-1,1 0 1,0 0 0,0 1-1,1 0 1,0 0-1,0 0 1,0 0 0,-2 16-1,5-16 23,0-1 1,0 1-1,1-1 0,0 1 1,0-1-1,1 1 0,0-1 0,0 0 1,0 1-1,1-1 0,0 0 0,1-1 1,0 1-1,0-1 0,0 1 0,1-1 1,-1 0-1,1-1 0,1 1 0,-1-1 1,1 0-1,0-1 0,11 7 1,14 8 161,1-2 1,0-1 0,64 20 0,-28-10-66,-59-22 23,1 1 0,-1 0 1,0 1-1,0 0 1,0 0-1,-1 1 0,0 0 1,14 16-1,-19-20-36,0 0 0,0 1 0,-1 0 0,0-1 0,1 1 0,-1 0 0,-1 0 0,1 1 1,-1-1-1,1 0 0,-1 0 0,-1 1 0,1-1 0,0 0 0,-1 1 0,0-1 0,0 1 0,0-1 0,-1 1 0,0-1 0,1 0 1,-1 1-1,-1-1 0,-1 6 0,2-8-138,0-1 1,0 1-1,-1 0 1,1 0-1,0-1 1,-1 1-1,1-1 1,-1 1-1,1-1 1,-1 0-1,0 1 1,1-1-1,-4 1 1,5-2-246,-1 1 1,0-1-1,0 0 1,0 1-1,0-1 1,0 0-1,1 0 1,-1 0-1,0 0 1,0 0-1,0 0 1,0 0-1,0 0 1,0 0-1,1 0 1,-1-1-1,0 1 1,0 0-1,0-1 0,0 1 1,1 0-1,-1-1 1,-1 0-1,-7-11-8572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31 130 14446,'0'0'4724,"-4"9"-4361,-1 3-82,0 0-1,2 1 1,-1 0 0,2-1-1,0 1 1,-1 17 0,1 92 2972,2-82-2220,0-37-962,0 0-1,0 0 1,0 0-1,0 0 0,0 0 1,1 0-1,-1 0 1,1 0-1,0 0 0,0 0 1,0-1-1,0 1 0,1 0 1,-1-1-1,1 1 1,-1 0-1,1-1 0,0 0 1,0 1-1,3 1 1,-3-3-10,0 0 0,1 0-1,0 0 1,-1-1 0,1 1 0,-1-1 0,1 1 0,0-1 0,-1 0 0,1 0 0,0 0 0,-1-1 0,1 1 0,-1-1 0,1 1 0,0-1 0,-1 0 0,1 0 0,-1 0 0,0 0 0,1 0 0,-1-1 0,4-2 0,14-9 190,-1-1 0,0-1 1,-1 0-1,-1-2 0,0 0 1,16-22-1,-1-3-154,45-79 1,-68 106-420,0-1 1,-2 0 0,0-1-1,8-27 1,-43 160-371,18-84 796,2 1 0,1-1 1,2 1-1,0 0 0,3 1 0,1 44 0,1-77-88,1 1 0,-1-1-1,0 0 1,1 1-1,-1-1 1,0 0 0,1 1-1,-1-1 1,1 0 0,0 0-1,0 1 1,-1-1 0,1 0-1,0 0 1,0 0 0,0 0-1,0 0 1,0 0-1,0 0 1,0-1 0,0 1-1,1 0 1,-1-1 0,0 1-1,0 0 1,1-1 0,-1 1-1,0-1 1,1 0 0,-1 0-1,0 1 1,1-1 0,-1 0-1,1 0 1,-1 0-1,0 0 1,1-1 0,-1 1-1,0 0 1,1 0 0,-1-1-1,0 1 1,1-1 0,-1 1-1,2-2 1,4 0 179,0-1 1,0 0-1,0-1 0,0 0 1,-1 0-1,13-9 1,-1-5-13,0 0 1,-2-1-1,0 0 1,-1-1-1,-1-1 1,15-30-1,-21 35-157,0 0 0,-2-1 0,0 1 0,-1-1-1,0-1 1,-2 1 0,0 0 0,-1-1 0,0-32-1,-3 44-63,1 1 1,-1 0-1,0 0 0,-1 0 0,1 0 0,-1 0 0,0 0 1,-3-4-1,5 7-51,-1 1 0,0 0 0,1-1 0,-1 1 0,0 0 0,0 0 0,0 0 0,0-1 0,0 1 0,0 0 0,0 1 0,-1-1 0,1 0 0,0 0 0,-1 0 0,1 1 0,0-1 0,-1 1 0,1-1 0,0 1 0,-1-1 0,1 1 0,-1 0 0,1 0 0,-1 0 0,1 0 0,-1 0 0,1 0 0,-1 0 0,1 0 0,-1 0 0,-1 1 0,1 0-180,1 1 1,-1-1-1,1 0 1,-1 1-1,1-1 1,0 0 0,-1 1-1,1-1 1,0 1-1,0 0 1,0 0 0,0-1-1,1 1 1,-1 0-1,0 0 1,1 0 0,-1-1-1,1 1 1,0 0-1,0 0 1,-1 2-1,-1 48-4220,2-45 3625,0 30-3989,0 2-1836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8 206 12588,'0'0'6443,"0"-9"-4686,4-69 912,-9 109-2094,3-24-570,0 1 0,1-1-1,0 1 1,1-1 0,-1 0 0,2 13 0,0-19 0,-1 0-1,0 1 1,1-1 0,0 0-1,-1 1 1,1-1 0,0 0-1,0 1 1,0-1 0,-1 0-1,1 0 1,0 0 0,1 0-1,-1 0 1,0 0 0,0 0-1,0 0 1,0-1 0,1 1-1,-1 0 1,0-1 0,1 1-1,-1-1 1,1 1-1,-1-1 1,1 0 0,-1 0-1,0 0 1,1 1 0,-1-1-1,1 0 1,-1-1 0,1 1-1,-1 0 1,1 0 0,-1-1-1,0 1 1,1-1 0,2 0-1,3-2 43,1-1 0,-1 0 0,0 0-1,0 0 1,0-1 0,-1 0 0,1 0-1,-1 0 1,-1-1 0,1 0 0,7-11-1,19-17-1995,-9 12-3008,0-1-1,21-29 1,-20 15-3035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218 103 10794,'1'-13'2573,"2"-70"807,-3 83-3322,0-1 1,0 1 0,0 0 0,0 0 0,0 0 0,0 0 0,0-1 0,1 1 0,-1 0 0,0 0 0,0 0-1,0 0 1,0-1 0,0 1 0,0 0 0,0 0 0,0 0 0,0 0 0,0-1 0,0 1 0,0 0 0,0 0-1,-1 0 1,1 0 0,0-1 0,0 1 0,0 0 0,0 0 0,0 0 0,0 0 0,0 0 0,0-1 0,0 1-1,-1 0 1,1 0 0,0 0 0,0 0 0,0 0 0,0 0 0,0 0 0,-1 0 0,1 0 0,0-1 0,0 1-1,0 0 1,0 0 0,-1 0 0,1 0 0,0 0 0,0 0 0,0 0 0,0 0 0,-1 0 0,1 0 0,0 0-1,0 0 1,-10 11 1031,-6 19-861,5 5 280,0 0 0,3 1 1,1 0-1,-4 50 0,5 150 3501,6-205-4021,1-27 89,1-13 83,2-17 48,-4 15-325,-1 0 0,-1-1 0,0 1-1,-1 0 1,0 0 0,0 0 0,-1 0-1,0 1 1,-1 0 0,-1 0 0,-8-13 0,-8-8-89,-53-55 1,74 84 230,67 16 502,-30-4-405,50 7 1,-32-13-4578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11723,'0'0'10122,"54"-17"-11820,-22 25-1345,3 2-2498,5 3-3524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13004,'0'0'12407,"-16"5"-12258,8-2-160,-1 1-1,0 1 1,1-1 0,0 1-1,-11 10 1,16-13 11,0 0 1,1 1 0,-1-1-1,1 1 1,-1 0-1,1-1 1,0 1-1,0 0 1,1 0-1,-1 1 1,0-1-1,1 0 1,0 1-1,0-1 1,0 1-1,0-1 1,0 7-1,1-9-41,1 0-1,0 0 0,-1 1 0,1-1 0,0 0 0,0 0 0,0 0 1,0 0-1,0 0 0,0 0 0,0 0 0,0 0 0,0 0 0,0-1 1,0 1-1,1 0 0,-1-1 0,0 1 0,1-1 0,-1 1 1,0-1-1,1 0 0,-1 1 0,0-1 0,1 0 0,-1 0 0,3 0 1,49 2-1607,-46-2 1398,7 0-149,0 1 0,0 0 1,0 1-1,21 6 0,-33-8 468,0 0 0,0 1 0,0-1-1,0 1 1,0 0 0,0 0 0,0-1 0,-1 1 0,1 1-1,0-1 1,-1 0 0,1 0 0,0 1 0,-1-1-1,0 0 1,1 1 0,-1 0 0,0-1 0,0 1 0,1 0-1,-1 0 1,-1-1 0,1 1 0,0 0 0,0 0 0,-1 0-1,1 0 1,-1 0 0,0 0 0,1 0 0,-1 0-1,0 0 1,0 0 0,0 0 0,-1 1 0,1-1 0,0 0-1,-1 0 1,1 0 0,-1 0 0,-1 2 0,0 0 196,-1-1 0,0 1 0,0-1-1,0 0 1,0 0 0,0 0 0,0 0 0,-1 0 0,0-1 0,1 1 0,-1-1 0,0 0 0,0 0 0,0-1 0,-1 1-1,-5 1 1,6-2-367,0 0-1,0 0 0,0-1 0,0 1 1,0-1-1,0 0 0,0 0 0,-6-1 0,8 1-176,1-1-1,-1 1 1,1-1-1,-1 1 0,1-1 1,0 1-1,-1-1 0,1 0 1,-1 0-1,1 1 1,0-1-1,0 0 0,0 0 1,0-1-1,-1 1 0,1 0 1,1 0-1,-1 0 1,0-1-1,0 1 0,-1-2 1,-1-14-6544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11 348 7783,'0'0'9439,"0"8"-7971,-2 7-1107,1-7-23,0 1 0,1-1 0,0 0 0,2 17 0,-2-23-312,1-1 1,-1 1 0,0 0-1,1 0 1,0-1-1,-1 1 1,1 0 0,0-1-1,0 1 1,0 0 0,0-1-1,0 1 1,0-1 0,1 0-1,-1 1 1,0-1 0,1 0-1,-1 0 1,1 0 0,-1 0-1,1 0 1,0 0 0,-1 0-1,1 0 1,0-1 0,0 1-1,-1-1 1,1 1 0,2-1-1,6 0 126,0 0-1,-1 0 0,1-1 0,0 0 0,-1-1 0,0 0 0,1-1 0,-1 0 0,0 0 1,0-1-1,0 0 0,-1-1 0,1 0 0,-1 0 0,0-1 0,-1 0 0,1 0 1,-1 0-1,0-1 0,-1-1 0,7-7 0,-2 1-115,-1-1 0,0 0 0,0 0 0,-2 0 0,0-1 0,-1-1 0,0 1 0,-1-1 0,-1 0 0,5-31 0,-9 38-130,0-1 0,-1 1-1,1-1 1,-2 1 0,0-1 0,0 1 0,-5-17-1,5 23 17,-1 0 0,1 0 0,-1 1 0,0-1-1,0 1 1,0-1 0,-1 1 0,1 0 0,-1 0 0,0 0-1,0 0 1,0 0 0,0 1 0,-1-1 0,1 1 0,0 0-1,-1 0 1,0 0 0,1 0 0,-1 1 0,0-1 0,-5 0-1,-1 0 149,0 1-1,1 0 1,-1 0-1,0 1 1,0 1-1,0-1 0,1 1 1,-1 1-1,0 0 1,1 1-1,-1-1 0,1 2 1,0-1-1,-14 8 1,16-7 129,0 0 0,1 0 0,-1 1 0,1-1 1,0 1-1,0 1 0,0-1 0,1 1 0,0 0 1,0 0-1,0 1 0,1-1 0,0 1 0,0 0 1,1 0-1,0 0 0,0 1 0,-3 11 0,6-16-200,0-1 0,0 0 0,0 1 0,0-1 0,0 1 0,0-1 0,1 0 0,-1 1 0,1-1 0,0 0 0,0 0 0,0 1 0,0-1 0,0 0 0,0 0 0,0 0 0,1 0 0,-1 0 0,1 0 0,0-1 0,-1 1 0,1 0 0,0-1 0,0 1 0,0-1 0,0 0 0,0 0 0,0 0 0,0 0 0,1 0 0,-1 0 0,0 0 0,5 0 0,9 3-296,1 0-1,-1-1 1,30 1 0,-32-3-284,-1-1 149,0 1 0,0 1 1,-1 1-1,1-1 0,17 8 0,-27-9 404,1 1 0,-1 0 0,1 0 0,-1 0 0,0 0 0,0 0 0,0 1 0,0 0 0,-1-1 0,1 1 0,-1 0 0,0 0 0,1 0 0,-1 1 0,-1-1 0,1 0 0,0 1 0,-1-1 0,0 1 0,0 0 0,0-1 0,1 6 0,-1 40 184,-2-41-64,1-1 1,0 1 0,0-1-1,1 0 1,0 1-1,0-1 1,3 10 0,-4-17-117,1 1 1,-1 0 0,1 0-1,-1 0 1,1-1-1,0 1 1,-1 0-1,1-1 1,0 1 0,0-1-1,-1 1 1,1 0-1,0-1 1,0 0-1,0 1 1,0-1 0,0 1-1,0-1 1,-1 0-1,1 0 1,0 0-1,0 1 1,0-1 0,0 0-1,0 0 1,0 0-1,0-1 1,0 1 0,0 0-1,0 0 1,0 0-1,0-1 1,0 1-1,0 0 1,-1-1 0,1 1-1,1-1 1,2-1-384,0 0 1,-1 0-1,1 0 0,-1 0 1,0-1-1,1 1 1,3-5-1,11-18-3703,0-5-1517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55 340 7751,'0'0'12172,"-7"11"-10459,0-1-1155,1 1-1,0 0 0,1 0 0,0 0 0,1 1 0,0 0 0,1 0 1,0 0-1,1 0 0,-1 13 0,3-24-550,0-1 1,0 1 0,0-1-1,0 1 1,0-1-1,1 1 1,-1-1-1,0 1 1,0-1-1,0 1 1,0-1-1,1 1 1,-1-1 0,0 0-1,0 1 1,1-1-1,-1 1 1,0-1-1,1 0 1,-1 1-1,0-1 1,1 0 0,-1 1-1,0-1 1,1 0-1,-1 1 1,1-1-1,-1 0 1,1 0-1,-1 0 1,1 1-1,-1-1 1,1 0 0,0 0-1,22-3 313,19-17 100,-31 11-649,0 1 0,-1-1 1,0-1-1,-1 0 0,0 0 1,0-1-1,-1 0 0,0-1 1,-1 0-1,-1 0 0,6-13 1,-15 24-1330,-6 8 1280,-9 13 576,13-11-70,1 0-1,0 0 0,0 1 0,1 0 1,0-1-1,1 1 0,0 0 1,0 0-1,1 0 0,0 1 1,2 15-1,-1-25-210,0 0-1,1 0 1,-1 0-1,1 1 1,-1-1-1,1 0 1,-1 0-1,1 0 1,-1 0-1,1 0 1,0 0-1,0 0 0,0 0 1,0 0-1,0 0 1,-1 0-1,2 0 1,-1-1-1,0 1 1,0 0-1,0-1 1,0 1-1,0-1 1,0 1-1,1-1 1,-1 0-1,0 1 1,0-1-1,1 0 1,-1 0-1,0 0 1,0 0-1,1 0 1,-1 0-1,0 0 1,0-1-1,1 1 1,-1 0-1,2-1 1,3 0 100,-1 0 0,1-1 0,-1 1 0,0-1 0,1 0 0,-1-1 1,0 1-1,5-4 0,7-8-35,0-1 1,-1-1 0,-1 0 0,-1-1-1,0-1 1,-2 0 0,0-1 0,14-29-1,-18 32-275,-1 0-1,-1 0 0,0-1 0,-1 0 1,-1 0-1,-1 0 0,0-1 1,-2 1-1,0-1 0,0 1 0,-3-20 1,2 36 183,0 0 0,0 0-1,0 1 1,0-1 0,0 0 0,0 0 0,-1 0 0,1 1 0,0-1 0,0 0 0,0 1 0,-1-1 0,1 0 0,0 0 0,-1 1 0,1-1 0,-1 0 0,1 1 0,-1-1 0,1 1 0,-1-1 0,1 1 0,-1-1 0,0 1 0,1-1 0,-1 1 0,0 0 0,1-1 0,-2 0 0,1 2 8,-1-1-1,1 0 1,0 0-1,-1 1 1,1-1 0,0 1-1,0-1 1,0 1 0,-1 0-1,1-1 1,0 1-1,0 0 1,0 0 0,0-1-1,-1 3 1,-30 38 260,20-16 115,0 0 0,2 1 0,-12 42 0,19-54-305,-1 1 1,2-1-1,0 1 1,1 0 0,0 0-1,1 0 1,1 0 0,3 19-1,-3-31-58,-1 0 0,1 0 0,0 1 0,0-1 0,0 0 0,0 0 0,0 0 0,1 0 0,0 0 0,-1 0 0,1-1 0,0 1 0,0 0 0,1-1 1,-1 0-1,0 1 0,1-1 0,-1 0 0,1 0 0,0 0 0,0-1 0,0 1 0,0-1 0,0 1 0,0-1 0,0 0 0,0 0 0,6 0 0,-4-1 47,-1 0 0,1 0 1,0-1-1,-1 0 0,1 0 0,0 0 1,-1 0-1,1-1 0,-1 0 0,1 0 1,-1 0-1,0 0 0,0-1 1,0 1-1,0-1 0,-1 0 0,1-1 1,-1 1-1,4-4 0,15-23 16,0 0-1,-3-1 1,0-1 0,-2-1-1,-1 0 1,-2-1-1,-1-1 1,-2 0 0,7-40-1,-18 73-88,8-48-549,-7 49 539,-1 0 1,0 0-1,0 0 0,1 0 1,-1-1-1,0 1 1,0 0-1,0 0 0,0 0 1,0 0-1,-1 0 0,1 0 1,0 0-1,0 0 0,-1 0 1,1 0-1,-1 0 0,1 0 1,-1 0-1,1 0 0,-1 0 1,1 0-1,-1 0 1,0 1-1,1-1 0,-1 0 1,0 0-1,0 1 0,0-1 1,0 0-1,0 1 0,0-1 1,0 1-1,-1-1 0,0 1 13,0 1-1,0 0 1,0-1-1,0 1 0,1 0 1,-1 0-1,0 0 0,1 0 1,-1 0-1,1 1 0,-1-1 1,1 0-1,-1 1 0,1-1 1,0 1-1,0 0 1,0-1-1,0 1 0,0 0 1,0 0-1,-1 3 0,-18 46 8,18-47-3,-6 30 200,1 1 0,1-1-1,2 1 1,1 0 0,2 0-1,7 68 1,0-67-111,-6-35-131,0 1-1,0-1 1,1 1-1,-1-1 1,0 0-1,1 1 1,-1-1-1,1 1 1,0-1-1,-1 0 0,1 1 1,0-1-1,0 0 1,0 0-1,0 0 1,0 0-1,0 0 1,0 0-1,2 2 1,-3-27-152,-2 5 106,-1 1 0,-1-1 0,-1 1 0,0-1 0,-1 1 0,-15-28 0,-4-18-99,16 44 204,7 17 4,1 0 0,-1 0 0,1 0 0,0 0 0,0 0 1,0-1-1,0 1 0,0-6 0,1 9-14,0 0 0,0 0 0,0-1 0,1 1 0,-1 0 0,0 0 0,0-1 0,1 1 0,-1 0 0,0 0-1,0 0 1,1-1 0,-1 1 0,0 0 0,0 0 0,1 0 0,-1 0 0,0 0 0,1 0 0,-1 0 0,0 0 0,1 0 0,-1 0 0,0 0 0,1 0 0,-1 0 0,0 0 0,1 0 0,-1 0 0,0 0 0,0 0 0,1 0 0,-1 0 0,0 0-1,1 0 1,-1 1 0,0-1 0,0 0 0,1 0 0,-1 0 0,0 1 0,0-1 0,1 0 0,-1 0 0,0 1 0,1-1-11,49 26-1014,-29-14-1797,0 0 1,1-2-1,0-1 1,44 12-1,-27-14-3278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18706,'13'-9'2818,"-9"6"-2591,8-6 449,0 1 0,1 0 0,0 0 0,0 1 0,1 1 0,0 0-1,0 1 1,26-6 0,-25 10-592,0 0 1,0 0-1,0 2 0,-1-1 0,1 2 0,0 0 0,0 1 0,23 8 0,-33-9-104,0-1 0,0 1-1,0 0 1,-1 1-1,1 0 1,0-1 0,-1 1-1,0 1 1,0-1 0,0 1-1,0-1 1,0 1 0,-1 0-1,0 0 1,1 1 0,-2-1-1,1 1 1,0 0-1,-1-1 1,0 1 0,0 0-1,0 0 1,-1 0 0,0 1-1,0-1 1,0 0 0,0 9-1,-2-7 53,-1 0 1,1 0-1,-1 0 0,0 0 1,-1 0-1,0 0 0,0-1 0,0 1 1,-1-1-1,0 0 0,0 0 1,-1 0-1,1-1 0,-1 1 0,-1-1 1,1 0-1,-1-1 0,-10 8 1,-15 8 480,0 0 1,-44 19-1,68-35-473,67 1-5492,-3-3 4488,-44 0 940,-1 0 0,0 1 1,-1 1-1,1-1 0,0 2 1,10 6-1,-18-10 14,0 1 0,-1 1-1,1-1 1,-1 1 0,0-1 0,0 1-1,0 0 1,0 0 0,-1 0 0,3 4-1,-4-5 1,0-1 0,0 1 0,0 0 0,-1 0-1,1-1 1,-1 1 0,1 0 0,-1 0 0,0 0 0,0 0-1,0 0 1,0 0 0,0 0 0,0-1 0,0 1-1,-1 0 1,1 0 0,-1 0 0,1 0 0,-1 0-1,0-1 1,-1 3 0,-1 1 172,-1-1 1,0 1-1,0-1 1,0 0-1,0-1 1,0 1-1,-1-1 0,0 0 1,0 0-1,0 0 1,0-1-1,-9 4 1,-69 21 3010,53-19-2871,0-2 0,0-1 0,-1-2 1,-31 1-1,57-4-705,-11-3-1585,11-6-3079,5-10-4553</inkml:trace>
  <inkml:trace contextRef="#ctx0" brushRef="#br0" timeOffset="1">739 169 14958,'0'0'9129,"-49"79"-7656,32-41-704,4 3-545,9 2-160,3-2-96,1-1 32,0 0-961,5-9-768,4-9-1923,3-13-2818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23 9321,'0'0'11504,"-10"-4"-9833,-2 0-1133,0 0 0,0 1 1,-1 0-1,-18-1 0,27 4-367,0 0 1,-1 0-1,1 0 0,0 1 0,0-1 0,0 1 0,0 0 0,0 0 1,-5 2-1,7-2-118,0 0 0,1 0 0,-1 0 0,0 0 0,1 1 0,-1-1-1,1 0 1,0 1 0,-1-1 0,1 1 0,0-1 0,0 1 0,0 0 0,0-1 0,0 1 0,0 0 0,1 0 0,-1 0 0,0-1 0,1 1 0,-1 3 0,1-4-56,0 1 0,0-1 0,1 0 1,-1 1-1,0-1 0,1 1 0,-1-1 0,1 0 0,-1 1 1,1-1-1,0 0 0,-1 0 0,1 1 0,0-1 1,0 0-1,0 0 0,0 0 0,0 0 0,0 0 0,0 0 1,0 0-1,0-1 0,1 1 0,-1 0 0,0 0 1,1-1-1,-1 1 0,0-1 0,1 0 0,1 1 0,51 12-1011,-43-12 600,-5 0 295,1 1 0,0 0 0,0 0 0,-1 0 0,1 1 0,-1 0 0,0 0 0,11 8 0,-16-10 128,1 0-1,-1 1 1,1-1 0,-1 1 0,1-1 0,-1 1-1,0-1 1,0 1 0,0 0 0,0 0 0,0 0-1,0-1 1,0 1 0,-1 0 0,1 0-1,-1 0 1,0 0 0,1 0 0,-1 0 0,0 0-1,0 1 1,0-1 0,0 0 0,0 0 0,-1 0-1,1 0 1,-1 0 0,1 0 0,-1 0-1,0-1 1,0 1 0,0 0 0,0 0 0,-2 3-1,0-1 52,0 0 0,0 0 0,-1-1-1,1 1 1,-1-1 0,0 1 0,0-1-1,0 0 1,-1-1 0,1 1 0,-1-1 0,1 0-1,-1 0 1,-9 3 0,3-2-663,0-1-1,0 0 1,-1 0 0,1-1 0,-18-1 0,-3-3-6764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20371,'0'0'545,"-4"9"-166,-2 5-45,1 1 0,0 0 0,2 0-1,-1 0 1,-1 25 0,-1 94 2241,3-51-998,2-69-1244,-2 27 534,4 51-1,-1-91-851,0 0 0,0 0 1,0 0-1,0 0 0,1 0 0,-1 0 1,0 0-1,0 0 0,1 0 0,-1 0 1,1 0-1,-1 0 0,1 0 0,-1 0 1,1 0-1,0 0 0,-1-1 1,1 1-1,0 0 0,0 0 0,-1-1 1,1 1-1,0 0 0,0-1 0,0 1 1,0-1-1,0 1 0,0-1 0,0 0 1,0 1-1,0-1 0,0 0 0,0 0 1,0 1-1,0-1 0,0 0 0,0 0 1,1 0-1,-1-1 0,0 1 0,0 0 1,0 0-1,0 0 0,0-1 0,0 1 1,0-1-1,0 1 0,2-2 0,3 0 109,-1-1-1,1 0 1,0 0-1,-1-1 1,1 1-1,-1-1 0,5-5 1,5-8 61,0 0-1,0-1 1,20-37 0,-28 43-173,0 0-1,-2 0 1,1-1 0,-2 0 0,1 0-1,-2 0 1,4-24 0,-10 33-1134,-4 12 390,-6 13-308,1 2 111,0 0 1,1 1-1,2 1 0,0-1 0,2 1 0,1 0 0,1 1 0,-3 36 0,8-60 844,0-1 0,0 1 0,0-1-1,0 1 1,0-1 0,0 1 0,1-1 0,-1 1-1,1-1 1,-1 0 0,1 1 0,0-1-1,-1 0 1,1 1 0,0-1 0,0 0-1,0 0 1,0 0 0,0 0 0,0 0-1,0 0 1,0 0 0,0 0 0,1 0 0,-1 0-1,2 0 1,1 1-16,0-1-1,0 0 1,0 0 0,0-1-1,1 1 1,-1-1 0,0 0-1,0 0 1,7-1-1,1-1 340,0 0-1,0-1 0,0 0 0,-1-1 0,1 0 0,10-6 0,-19 9-23,-1 0 0,0 0-1,0-1 1,-1 1-1,1-1 1,0 1 0,0-1-1,-1 0 1,1 1-1,-1-1 1,1 0 0,-1 0-1,0 0 1,0 0-1,0 0 1,0 0 0,0-1-1,0 1 1,0-4-1,0-1-56,-1 0 0,0 0 0,0 0-1,-1-1 1,-2-9 0,3 16-181,-2-12 274,-1 0-1,0 0 1,-1 1-1,0-1 0,-1 1 1,-7-14-1,15 58-612,-1-25 374,1-1-1,0 0 1,0 0 0,1 0 0,-1 0-1,1 0 1,0-1 0,1 1 0,0-1-1,-1 0 1,1-1 0,1 1 0,-1-1-1,1 0 1,0 0 0,0-1-1,0 0 1,0 0 0,0 0 0,1-1-1,0 0 1,-1 0 0,1 0 0,0-1-1,0 0 1,0 0 0,-1-1-1,14-1 1,-15 1 41,1 0 1,0-1-1,-1 1 0,1-1 1,-1 0-1,1-1 0,-1 0 0,1 0 1,-1 0-1,0 0 0,0-1 0,0 0 1,0 0-1,0 0 0,-1 0 1,0-1-1,1 0 0,-1 0 0,0 0 1,-1 0-1,1-1 0,-1 1 0,0-1 1,0 0-1,0 0 0,-1 0 1,0-1-1,0 1 0,0 0 0,-1-1 1,1 1-1,-1-1 0,-1 0 0,1-10 1,-1 16-59,0 0-1,0 0 1,0 0 0,0 1 0,-1-1 0,1 0-1,0 0 1,0 0 0,0 0 0,0 0 0,0 0-1,-1 0 1,1 0 0,0 0 0,0 0 0,0 0-1,0 0 1,-1 0 0,1 0 0,0 0 0,0 0-1,0 0 1,0 0 0,-1 0 0,1 0 0,0 0-1,0 0 1,0 0 0,0 0 0,0 0 0,-1 0-1,1 0 1,0 0 0,0 0 0,0 0 0,0 0-1,0-1 1,-1 1 0,1 0 0,0 0 0,0 0-1,0 0 1,0-1 0,-14 35 141,-11 48 937,22-71-942,2 0 1,-1 1-1,1-1 1,1 0-1,0 0 0,3 20 1,-3-30-164,0-1 1,1 1-1,-1 0 1,0-1-1,1 1 1,-1-1-1,0 1 1,1-1-1,-1 1 1,1 0-1,-1-1 1,1 1-1,-1-1 1,1 0-1,-1 1 1,1-1-1,-1 1 1,1-1-1,-1 0 1,1 0-1,0 1 1,-1-1-1,1 0 1,0 0-1,-1 0 1,1 0-1,0 1 1,-1-1-1,1 0 1,0 0-1,-1 0 1,1-1-1,0 1 1,-1 0-1,1 0 0,0 0 1,-1 0-1,1-1 1,0 1-1,-1 0 1,1-1-1,0 1 1,0-1-1,24-19-4142,-7-9-1350,-7-6-3054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18289,'0'0'4068,"54"46"-8264,-30-31 385,6-1-1314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9417,'0'0'14360,"-11"0"-13420,1 1-623,0-1 1,0 2 0,0-1-1,0 2 1,0-1 0,-11 6-1,17-7-248,1 0 0,0 0-1,0 1 1,0-1 0,0 1-1,0 0 1,0 0 0,0 0 0,1 0-1,-1 0 1,1 1 0,-1-1-1,1 1 1,0 0 0,0 0-1,0-1 1,0 1 0,1 1 0,-1-1-1,1 0 1,0 0 0,0 0-1,0 1 1,0-1 0,0 0 0,1 5-1,0-7-93,0 1 1,1-1-1,-1 1 0,0-1 0,1 0 0,0 1 0,-1-1 1,1 0-1,0 0 0,0 0 0,0 0 0,-1 1 0,1-1 1,0 0-1,0 0 0,1-1 0,-1 1 0,0 0 0,0 0 1,2 0-1,33 17-970,-18-9 499,-6-2 319,0 1 0,-1 0 0,0 0 0,17 17 0,-26-23 177,0 0-1,0 0 0,0 0 0,0 0 1,0 1-1,-1-1 0,1 0 0,-1 1 1,1-1-1,-1 1 0,0 0 0,0-1 0,0 1 1,0 0-1,0 0 0,-1-1 0,1 1 1,-1 0-1,0 0 0,0 0 0,0 0 0,0 0 1,-1-1-1,1 1 0,-1 0 0,1 0 1,-1 0-1,0-1 0,-2 6 0,0-5 85,0-1-1,0 1 1,0 0-1,-1-1 1,1 0-1,0 0 1,-1 0-1,0 0 1,1-1 0,-1 1-1,0-1 1,0 0-1,0 0 1,0 0-1,0-1 1,0 1-1,0-1 1,0 0-1,0 0 1,-4-1 0,3 1-286,-1 0 1,1-1 0,0 1 0,0-1 0,0 0 0,0 0 0,0-1 0,0 0 0,1 0 0,-1 0 0,0 0 0,1-1 0,0 0 0,-1 1-1,-5-7 1,1-6-4016,3-2-2333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11723,'0'0'17275,"3"8"-16608,-3-6-635,1 1 0,-1-1 0,1 0-1,0 0 1,0 0 0,0 0 0,0-1 0,0 1-1,0 0 1,1 0 0,-1-1 0,0 1-1,1 0 1,0-1 0,-1 0 0,1 1-1,0-1 1,-1 0 0,5 2 0,0-1 45,1-1 1,-1 1-1,1-1 0,-1-1 1,1 0-1,-1 1 1,10-3-1,-2 1-22,1-1-1,-1-1 1,0-1 0,-1 0 0,1 0-1,-1-2 1,0 1 0,21-14 0,-23 13-35,-1 0 1,0-1 0,-1 0-1,0-1 1,0 0 0,0-1 0,-1 1-1,0-2 1,-1 1 0,11-18 0,-17 26-58,0-1 1,0 1 0,0-1 0,-1 0-1,1 1 1,0-1 0,0 0 0,-1 1 0,1-1-1,-1 0 1,0 0 0,0 1 0,1-1-1,-1 0 1,0 0 0,0 0 0,0 1-1,-1-1 1,1 0 0,0 0 0,-1 1 0,1-1-1,-1 0 1,0 1 0,-1-4 0,0 4-41,0 0 0,1-1 1,-1 1-1,0 0 1,0 1-1,0-1 1,-1 0-1,1 0 0,0 1 1,0 0-1,0-1 1,0 1-1,-1 0 0,1 0 1,0 0-1,0 0 1,-4 1-1,-6 0-65,1 2 0,-1-1 0,0 1 0,1 1 0,-1 0 0,-15 8-1,14-3 339,-1 1 0,1 0 0,0 0 0,1 1 0,0 1 0,1 0 0,0 1-1,1 0 1,-8 14 0,15-23-190,0 0 0,1 0 0,0 0 1,0 0-1,0 1 0,1-1 0,-1 1 0,1-1 0,0 1 0,0-1 0,0 1 0,1-1 0,0 1 0,0 0 1,0-1-1,0 1 0,1 0 0,0-1 0,0 1 0,0-1 0,0 1 0,1-1 0,0 0 0,-1 1 1,2-1-1,-1 0 0,0 0 0,1-1 0,0 1 0,0 0 0,0-1 0,0 0 0,1 1 0,-1-1 0,7 4 1,-3-2-768,1-1 1,-1 1 0,1-1-1,0-1 1,0 1 0,10 1-1,12 1-5330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12844,'0'0'518,"13"1"-337,1305-50 1194,-252-1-481,-592 43-175,233-2 911,-616 12-1545,0 4-1,0 4 0,-1 3 1,117 36-1,-170-42-5,0-1 0,0-2 0,62 1 1,-11-6-2963,-86 0 2796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38 241 11179,'0'0'528,"-9"-1"566,-19-3-290,28 4-787,0 0-1,0 0 0,0 0 0,0 0 1,1-1-1,-1 1 0,0 0 0,0 0 0,0 0 1,0 0-1,0 0 0,0 0 0,0 0 0,0 0 1,0 0-1,0 0 0,0 0 0,-1-1 1,1 1-1,0 0 0,0 0 0,0 0 0,0 0 1,0 0-1,0 0 0,0 0 0,0 0 0,0 0 1,0 0-1,0 0 0,0 0 0,0 0 1,0 0-1,0-1 0,0 1 0,50-2 634,-9 1-504,481-13 2266,1244-62-2342,-1178 28 96,201-15-176,1 34 554,-781 30-1697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13357,'0'0'3720,"0"11"-3042,2 25-423,1 1-1,2-1 0,1 0 0,15 44 1,58 151 115,-34-107 215,177 582 830,-31-91-487,-5-66-848,108 331 91,-227-641-68,-34-113 267,61 148 0,-93-271-419,29 57 168,-28-57-337,0-1-1,0 1 0,0 0 0,0-1 0,1 1 0,-1-1 0,1 0 0,-1 0 0,1 0 0,0 0 0,0 0 1,0 0-1,0-1 0,0 0 0,0 1 0,6 0 0,5-4-3747,-7-15-2451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3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16848,'0'0'2098,"0"10"-1703,1 31 442,13 80 1,-11-102-626,1 1 0,2 0 0,0-1 1,0 0-1,2-1 0,15 28 0,-22-45-172,0 1-1,0-1 0,0 1 1,0-1-1,0 0 1,0 0-1,0 0 0,0 1 1,0-1-1,1 0 0,-1 0 1,1-1-1,-1 1 1,1 0-1,-1 0 0,1-1 1,-1 1-1,1-1 1,-1 1-1,1-1 0,0 0 1,-1 0-1,1 1 0,0-1 1,-1 0-1,1-1 1,-1 1-1,1 0 0,0 0 1,-1-1-1,1 1 1,0-1-1,-1 1 0,1-1 1,-1 0-1,1 1 0,-1-1 1,0 0-1,1 0 1,-1 0-1,0 0 0,0 0 1,1-1-1,0 0 0,6-6 325,0-1-1,0 1 0,-1-1 0,12-19 0,5-11-65,-3-1 0,0-1 0,-3 0 0,-1-1 1,-3-1-1,12-55 0,-31 197-1104,4-45 859,-1-18-44,-2 71-31,4-95 19,1-1-1,0 0 1,1 0-1,0 0 1,1 0-1,8 21 1,-11-30 23,1-1 0,0 1 1,0 0-1,-1-1 0,1 1 0,1-1 1,-1 1-1,0-1 0,0 1 0,0-1 1,1 0-1,-1 0 0,0 0 0,1 0 1,0 0-1,-1 0 0,1 0 0,-1 0 1,1 0-1,0-1 0,0 1 0,-1-1 1,1 1-1,0-1 0,0 0 0,-1 1 1,1-1-1,0 0 0,0 0 0,0-1 1,0 1-1,-1 0 0,1-1 0,0 1 1,0-1-1,-1 1 0,1-1 0,0 0 1,-1 1-1,1-1 0,0 0 0,-1 0 1,0 0-1,1-1 0,1-1 0,7-4 176,-1-1-1,0 0 0,0-1 1,-1 0-1,10-15 0,14-24 25,-3-1 0,-1-2-1,-3-1 1,-2 0-1,-3-2 1,23-90 0,-38 118-497,-10 32-634,-12 40-934,-3 36-3838,12-27-4531,8-39-826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54 18706,'0'0'587,"-3"10"22,-14 47 96,1 1 1,4 1 0,2 0-1,-4 112 1,13-170-704,1 1 0,0-1 0,0 0-1,0 0 1,0 0 0,0 0 0,0 0 0,0 0 0,0 0-1,1 0 1,-1 1 0,0-1 0,1 0 0,-1 0-1,1 0 1,-1 0 0,1 0 0,-1 0 0,1-1 0,0 1-1,-1 0 1,1 0 0,0 0 0,0-1 0,0 1-1,0 0 1,0-1 0,0 1 0,-1 0 0,1-1 0,0 0-1,1 1 1,-1-1 0,0 1 0,0-1 0,0 0-1,0 0 1,0 0 0,0 0 0,0 0 0,0 0 0,0 0-1,1 0 1,-1 0 0,0 0 0,0 0 0,0-1-1,0 1 1,0 0 0,0-1 0,0 1 0,0-1 0,0 1-1,0-1 1,0 0 0,1 0 0,5-3 27,0 0 1,-1-1-1,0 0 1,1 1-1,-2-2 0,11-10 1,11-23-62,-1-1 0,-3-2 0,-1 0 0,-3-1 0,-1-1 0,-2-1 0,15-67 0,-24 80 237,-6 23 0,-4 21-23,-35 182 963,35-162-853,0 1 0,2-1 0,1 1 0,6 37 0,-4-58-298,1 1 0,1-1 0,0 0-1,0 0 1,1 0 0,1-1 0,0 0 0,8 12-1,20 18-2451,-98-104-8340,-5-6 9354,-86-84 15330,155 153-13812,-1 0 1,1-1-1,0 1 0,0 0 0,-1 0 1,1 0-1,0-1 0,0 1 1,-1 0-1,1-1 0,0 1 0,0 0 1,0 0-1,-1-1 0,1 1 0,0 0 1,0-1-1,0 1 0,0 0 1,0-1-1,0 1 0,0 0 0,0-1 1,0 1-1,0 0 0,0-1 1,0 1-1,0-1 0,0 1 0,0 0 1,0-1-1,0 1 0,0 0 0,0-1 1,0 1-1,1 0 0,-1-1 1,0 1-1,17-6 694,32 3-1306,-41 3 780,57 0-499,81-6-6079,-90-3 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4:2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56 11627,'0'0'4153,"0"-8"-2359,0-39 619,-15 161-246,5 297-1727,18-236-4932,-7-137-446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22325,'0'0'1762,"-2"54"-1346,2-20-256,0 4-128,0 4 0,2 7 64,-2-1-224,0 2-32,0-5 96,-9-2 96,-8-11-32,2-8-64,5-11-1569,-1-13-1186,0-4 224,0-21-3779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15727,'0'0'6780,"-3"9"-6556,-2 7-155,0-1 0,1 1 0,1 0-1,0 0 1,1 0 0,1 1 0,1-1 0,0 0 0,1 0 0,5 24 0,-6-39-28,0 0 1,0 0 0,0 0-1,1 0 1,-1 1 0,0-1-1,1 0 1,-1 0-1,1 0 1,-1 0 0,1-1-1,0 1 1,-1 0-1,1 0 1,0 0 0,0 0-1,-1-1 1,1 1-1,0 0 1,0-1 0,0 1-1,0 0 1,0-1-1,0 1 1,0-1 0,0 0-1,0 1 1,0-1 0,0 0-1,0 0 1,0 0-1,1 1 1,-1-1 0,0 0-1,0-1 1,0 1-1,0 0 1,0 0 0,0 0-1,0-1 1,0 1-1,0 0 1,0-1 0,0 1-1,0-1 1,0 1-1,2-2 1,1-1 154,0 0 1,0 0-1,0-1 0,0 0 0,0 1 1,-1-1-1,0 0 0,5-8 0,0-2-78,0-1 0,-2 1 0,0-1 0,0-1 0,-1 1 0,-1-1 0,-1 0 0,0 0 0,0-21 0,-3 43-261,-1 1 0,0 0-1,-1 0 1,0-1-1,-3 9 1,-5 21 144,7-15-12,0 1 0,2 0 1,1 0-1,4 43 0,-4-63 22,1 0-1,0 0 1,-1 1 0,1-1-1,0 0 1,0 0-1,1 0 1,-1 0-1,0 0 1,1 0-1,-1-1 1,1 1-1,-1 0 1,1-1 0,0 1-1,0-1 1,-1 0-1,1 1 1,0-1-1,0 0 1,1 0-1,-1 0 1,0 0 0,0-1-1,0 1 1,1-1-1,-1 1 1,0-1-1,1 0 1,-1 0-1,0 0 1,0 0-1,1 0 1,-1 0 0,0-1-1,3 0 1,5 0 75,-1-1 1,0 0 0,0-1-1,0 0 1,-1 0 0,1-1-1,14-9 1,-4-1-39,0-2 1,-1 0-1,26-31 0,0 1-150,-45 84-1217,-4-11 1360,4-23-21,0 1 1,-1-1-1,2 1 0,-1-1 0,0 1 1,1 0-1,0-1 0,0 1 0,0 0 1,1-1-1,0 1 0,1 4 1,-2-8 5,1-1 0,-1 1 0,1-1 0,0 1 0,-1-1 0,1 0 1,0 1-1,-1-1 0,1 0 0,0 1 0,-1-1 0,1 0 1,0 0-1,0 1 0,-1-1 0,1 0 0,0 0 0,0 0 1,0 0-1,-1 0 0,1 0 0,0 0 0,0-1 0,-1 1 0,1 0 1,0 0-1,0-1 0,-1 1 0,1 0 0,0-1 0,-1 1 1,2-1-1,22-14 531,36-43-365,-53 51-203,-7 7-18,0-1-1,1 0 1,-1 1 0,1-1-1,-1 0 1,1 1-1,-1-1 1,1 1 0,-1-1-1,1 1 1,-1-1 0,1 1-1,0-1 1,-1 1-1,1 0 1,0-1 0,-1 1-1,1 0 1,0 0 0,-1-1-1,1 1 1,0 0-1,0 0 1,-1 0 0,1 0-1,0 0 1,-1 0 0,1 0-1,0 0 1,0 0-1,-1 0 1,1 1 0,0-1-1,0 0 1,-1 0-1,1 1 1,0-1 0,-1 0-1,1 1 1,-1-1 0,1 1-1,0-1 1,-1 1-1,1-1 1,0 1 0,16 39-450,-2-7-2,-13-31 141,0-1 0,0 0 0,0 0 0,0 0 0,1 0 0,-1 0 0,0 0 0,0-1 0,1 1 0,-1-1 0,0 0 0,1 1 0,-1-1 0,0 0 0,1 0 0,-1-1 0,1 1 0,-1 0 0,0-1 0,0 1 0,1-1 0,-1 0 0,0 0 0,0 0 0,0 0 0,0 0 0,0 0 0,0-1 0,0 1 0,0-1 0,3-2 0,14-14-5660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133 214 12588,'-8'10'2424,"-12"12"-1510,-47 56 4013,63-72-4468,0 0-1,-1 0 1,2 0-1,-1 1 1,1-1-1,0 1 1,0 0-1,1 0 1,0 0 0,0 0-1,0 10 1,2-16-456,0 0 0,1-1 0,-1 1 0,0 0 0,1-1 1,-1 1-1,1-1 0,-1 1 0,1-1 0,-1 1 1,1-1-1,-1 0 0,1 1 0,0-1 0,-1 0 0,1 1 1,0-1-1,-1 0 0,1 0 0,0 1 0,-1-1 0,1 0 1,0 0-1,-1 0 0,1 0 0,0 0 0,0 0 1,-1 0-1,1 0 0,0 0 0,-1 0 0,1-1 0,0 1 1,27-5 155,-17 1-71,-1-1 1,0 0 0,0-1 0,-1 0-1,1-1 1,-1 0 0,-1 0 0,14-14-1,0-3-4,32-47 0,-33 41 49,30-61 0,-45 78-100,0 0 0,-1 0 0,-1 0-1,0-1 1,-1 0 0,0 0 0,1-25-1,-19 46-106,6 4 85,1 0 1,0 0 0,1 1 0,0 0 0,1 0-1,0 0 1,-8 26 0,8-16 185,0 0 0,2 0-1,0 1 1,0 23 0,4-39-216,0 1 0,1-1 0,-1 0-1,2 1 1,-1-1 0,1 0 0,0 0 0,0 0 0,1 0 0,0-1 0,0 1-1,1-1 1,-1 1 0,1-1 0,1 0 0,-1-1 0,1 1 0,0-1 0,10 9-1,-10-11-862,0 0-1,0 0 1,0 0 0,0-1-1,0 0 1,1 0-1,-1 0 1,1 0-1,-1-1 1,7 1-1,20-1-13343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32 107 6598,'0'0'7111,"-1"9"-4709,-12 57 63,8-47-2220,1 0 0,0 1 0,2-1 0,0 1 0,2 35 0,0-54-218,0 0 0,0 0 0,1 0 1,-1 0-1,0 0 0,1 0 0,-1 0 1,0 0-1,1 0 0,0 0 1,-1 0-1,1 0 0,-1 0 0,1-1 1,0 1-1,0 0 0,-1 0 0,1-1 1,0 1-1,0 0 0,0-1 0,0 1 1,0-1-1,0 1 0,0-1 0,0 0 1,0 1-1,0-1 0,0 0 1,0 0-1,0 0 0,0 1 0,0-1 1,0 0-1,0 0 0,1-1 0,-1 1 1,2 0-1,1-1 186,0 0 1,-1 0-1,1 0 1,0-1-1,0 1 1,-1-1-1,1 0 0,-1 0 1,6-4-1,11-13 26,-1-1-1,-1-1 1,-1 0-1,0-1 1,-2-1-1,0-1 0,-2 0 1,12-30-1,-23 48-144,1 0-1,-1 0 1,-1 0-1,1-1 0,-1 1 1,0 0-1,-1-9 1,0 15-110,0-1 0,-1 1 0,1 0 0,-1 0 0,1 0 0,-1 0 0,1 0 0,0 0 0,-1 0 0,1 0 0,-1 1 0,1-1 0,-1 0 0,1 0 0,0 0-1,-1 0 1,1 0 0,-1 1 0,1-1 0,0 0 0,-1 0 0,1 1 0,0-1 0,-1 0 0,1 1 0,0-1 0,-1 1 0,-7 14-16,0 0 0,1 1 0,0 0 0,1 0 0,1 1 0,-6 33 0,5-23 24,1-1-1,2 1 0,0 0 1,2 33-1,1-58 1,0 0 0,0 0-1,0 0 1,0 0-1,1 0 1,-1 0 0,1 0-1,-1 0 1,1 0-1,0 0 1,0 0-1,0 0 1,0 0 0,0-1-1,0 1 1,0 0-1,0-1 1,1 1 0,1 1-1,-1-2 14,-1 0 0,1-1 0,-1 1 0,1-1 1,0 1-1,-1-1 0,1 0 0,-1 0 0,1 1 0,0-1 0,-1 0 0,1-1 0,0 1 0,-1 0 0,1 0 0,-1-1 0,1 1 0,-1-1 1,2 0-1,4-2 120,-1 0 1,1 0 0,-1-1 0,0 0-1,-1-1 1,1 1 0,-1-1-1,1 0 1,6-9 0,11-20 433,-1-2 0,-2-1 0,-1 0 0,-2-2 0,-2 0 0,16-58 0,-26 64-688,-10 29-273,-6 17 79,-4 13 132,1 0 0,1 1 0,-18 55 0,29-58 373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60 8360,'0'0'4132,"1"-9"-224,-4-41 6245,-15 82-10190,9-1 158,1 0 1,2 0 0,0 1 0,-1 58-1,7-89-102,0 0 1,0 0-1,0 0 0,0 0 0,0 0 0,0 0 1,0 0-1,0 0 0,0 0 0,1 0 0,-1 0 0,0 0 1,0 0-1,1 0 0,-1 0 0,1 0 0,-1 0 0,1 0 1,-1 0-1,1-1 0,0 1 0,-1 0 0,1 0 0,0-1 1,0 1-1,0 0 0,-1-1 0,3 2 0,-1-2 51,-1 0-1,1 0 1,0 0-1,0 0 0,-1 0 1,1-1-1,0 1 1,-1 0-1,1-1 1,0 0-1,-1 1 0,1-1 1,0 0-1,2-1 1,6-5 226,0 0 0,0 0 0,12-14 0,18-29-182,-33 40-109,0-1 0,1 2 0,0-1 0,12-10-1,-20 20-22,0 0 0,1 0 0,-1-1 0,0 1 0,0 0 0,0 0 0,0 0 0,1 0 0,-1 0-1,0 0 1,0 0 0,0 0 0,1 0 0,-1 0 0,0 0 0,0 0 0,0 0 0,1 0 0,-1 0-1,0 0 1,0 0 0,0 0 0,1 0 0,-1 0 0,0 0 0,0 0 0,0 0 0,0 0 0,1 1-1,-1-1 1,0 0 0,0 0 0,0 0 0,0 0 0,1 0 0,-1 1 0,0-1 0,0 0 0,0 0-1,0 0 1,0 0 0,0 1 0,0-1 0,0 0 0,0 0 0,1 0 0,-1 0 0,0 1 0,0-1-1,0 0 1,0 1 0,3 19-449,-2 33-205,-1-44 281,-2 15-25,1-8 1069,5-30 49,1-9-639,1 0-1,18-42 0,-23 64-104,1 0 0,-1 1-1,1 0 1,-1-1 0,1 1 0,-1 0 0,1-1-1,-1 1 1,1 0 0,-1 0 0,1 0-1,0 0 1,-1 1 0,3-1 0,21-1-2757,-12-12-965,0-8-3165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22293,'0'0'5189,"45"3"-20339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13741,'-6'9'2381,"-7"13"-903,1 1 0,1-1-1,1 2 1,1 0 0,-10 43 0,9 16-198,3 1 0,7 128-1,2-90-436,-2-122-833,0 0 0,0 0 0,0 0 1,0 0-1,-1 0 0,1 0 0,0 0 1,0 0-1,0 0 0,0 0 0,0 0 0,0 0 1,0 0-1,-1 0 0,1 0 0,0 0 0,0 0 1,0 0-1,0 0 0,0 0 0,0 0 1,0 0-1,-1 0 0,1 0 0,0 1 0,0-1 1,0 0-1,0 0 0,0 0 0,0 0 1,0 0-1,0 0 0,0 0 0,0 0 0,0 0 1,-1 0-1,1 1 0,0-1 0,0 0 1,0 0-1,0 0 0,0 0 0,0 0 0,0 0 1,0 0-1,0 1 0,0-1 0,0 0 1,0 0-1,0 0 0,0 0 0,0 0 0,0 0 1,0 0-1,0 1 0,0-1 0,0 0 0,-8-15 196,-6-21-214,-10-25-304,-3 1 1,-38-63 0,64 123 291,1 0 1,0 0-1,0-1 1,-1 1 0,1 0-1,0 0 1,0 0-1,0-1 1,0 1 0,-1 0-1,1 0 1,0-1 0,0 1-1,0 0 1,0 0-1,0-1 1,0 1 0,0 0-1,0-1 1,0 1-1,0 0 1,0 0 0,0-1-1,0 1 1,0 0-1,0-1 1,0 1 0,0 0-1,0 0 1,0-1 0,0 1-1,0 0 1,0 0-1,1-1 1,-1 1 0,0 0-1,0 0 1,0-1-1,1 1 1,12 2-271,24 17 303,-30-16-55,10 6-1036,2-1-1,-1-1 1,36 8 0,-32-10-1673,1-2 1,-1-1-1,25 0 0,-11-2-2742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53 1569,'0'0'13619,"1"-9"-9930,-1 6-3509,0 1-16,1 0 0,-1 0 0,0 0 0,0 0 0,0 0 1,0 0-1,0 0 0,-1 0 0,1 0 0,-1 0 0,1 0 0,-2-2 0,1 3-73,0-1 1,-1 1-1,1 0 0,-1 0 0,1 0 0,0 1 0,-1-1 1,0 0-1,1 0 0,-1 1 0,1-1 0,-1 1 0,0 0 0,1-1 1,-1 1-1,0 0 0,0 0 0,1 0 0,-1 0 0,-2 1 1,-3-1 52,1 1 1,0 0-1,0 0 1,-1 1-1,1 0 1,0 0-1,-7 4 1,11-5-111,0 0 1,0 0-1,-1 0 1,1 0-1,0 0 0,0 0 1,0 1-1,1-1 1,-1 1-1,0 0 1,1-1-1,-1 1 1,1 0-1,-1 0 0,1 0 1,0 0-1,0 0 1,-1 0-1,2 0 1,-1 1-1,0-1 1,0 4-1,3-4-57,1-1-1,0 1 1,0 0 0,0-1-1,1 0 1,-1 0 0,0 0-1,0 0 1,1-1-1,-1 1 1,0-1 0,1 1-1,5-2 1,5 3-392,91 24-1148,-94-22 1560,-1 0 0,1 0 1,-1 1-1,0 0 0,-1 1 0,1 0 0,13 11 1,-22-16 65,0 0 0,0-1 0,-1 1 0,1 0 0,0 0 1,0 0-1,-1 0 0,1-1 0,-1 1 0,1 0 0,-1 0 1,1 0-1,-1 0 0,0 0 0,1 0 0,-1 0 0,0 0 1,0 0-1,0 1 0,1-1 0,-1 0 0,0 0 0,-1 0 1,1 0-1,0 0 0,0 0 0,-1 2 0,0-1 96,0 0 1,-1 0-1,1 0 0,-1 0 0,1 0 0,-1-1 0,0 1 1,0 0-1,0-1 0,0 1 0,-4 1 0,-6 3 296,0 0 1,0-1-1,-17 5 0,28-10-467,-52 10 456,25-12-1920,27 1 1229,0 1-1,1 0 0,-1 0 1,0 0-1,0-1 1,1 1-1,-1 0 0,0-1 1,1 1-1,-1-1 0,0 1 1,1-1-1,-1 1 0,1-1 1,-1 1-1,1-1 1,-1 0-1,1 1 0,-1-1 1,1 1-1,0-1 0,-1 0 1,1 0-1,-1 0 1,0-16-6170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28 361 14125,'0'0'6684,"0"11"-6177,-2 10-28,-1 0 0,0 0 1,-13 37-1,16-56-422,-1 1 0,0 0 0,0-1 0,1 1 0,0 0 0,-1 0 0,1-1 0,0 1 0,0 0 0,1 0 0,0 3 0,-1-5-36,0 0 0,1 0 0,-1-1 0,0 1 0,1 0 0,-1 0 0,1 0 0,-1-1 0,1 1 0,0 0 0,-1 0 0,1-1 0,0 1 0,-1-1 0,1 1 0,0-1 0,0 1 0,0-1 0,-1 1 0,1-1 0,0 0 0,2 1 0,1-1 74,-1 0 0,1 0 0,0 0 0,0 0 0,-1-1-1,1 0 1,0 0 0,-1 0 0,1 0 0,-1-1 0,1 1-1,-1-1 1,1 0 0,-1 0 0,4-3 0,20-15 78,-1 0 0,-2-2 1,0 0-1,-1-2 0,39-53 1,-50 60-145,-1 0 0,0-2 0,-1 1 1,-1-1-1,-1 0 0,-1-1 0,0 0 0,-2 0 1,0-1-1,2-29 0,-6 46-54,-1 0 1,1 1-1,-1-1 0,0 0 0,0 1 1,-1-1-1,1 1 0,-1-1 1,0 1-1,0-1 0,0 1 0,0-1 1,0 1-1,-1 0 0,0-1 0,1 1 1,-1 0-1,-1 0 0,1 0 1,0 1-1,-1-1 0,1 0 0,-1 1 1,0 0-1,0-1 0,0 1 0,0 0 1,0 1-1,0-1 0,0 0 0,-1 1 1,1 0-1,-1 0 0,1 0 1,-1 0-1,1 0 0,-1 1 0,1 0 1,-1-1-1,0 2 0,1-1 0,-1 0 1,0 1-1,1-1 0,-1 1 0,1 0 1,-1 0-1,-3 2 0,-6 3 84,0 0 0,1 1-1,0 0 1,0 1 0,1 0 0,0 1-1,1 1 1,-1-1 0,2 2 0,-1-1-1,2 1 1,-1 1 0,-11 21-1,18-30-36,1 1 0,-1-1-1,1 0 1,0 1-1,0-1 1,0 0 0,1 1-1,-1-1 1,1 1-1,0 6 1,0-8-25,0-1 0,0 1 0,1-1-1,-1 1 1,1-1 0,0 1 0,-1-1 0,1 1 0,0-1 0,0 1 0,0-1 0,0 0-1,0 0 1,0 1 0,0-1 0,0 0 0,2 1 0,5 2-82,-1 0 1,1-1 0,-1 0-1,1-1 1,0 0-1,0 0 1,13 1-1,-12-2-26,-1 1-1,1 0 0,-1 0 0,1 0 1,-1 1-1,0 1 0,9 4 0,-12-4 93,1 1 0,-2 0 0,1 0 0,0 0 0,-1 0 0,0 1 0,0 0 0,-1 0-1,1 0 1,-1 0 0,-1 1 0,1-1 0,-1 1 0,0-1 0,1 12 0,1 9-48,-2 0 0,-1 44 0,-1-46-94,0-25 50,0 0 0,0 0 0,0 1 0,0-1 0,0 0 0,0 0 0,0 1 0,0-1 0,0 0 0,0 0 0,1 1-1,-1-1 1,0 0 0,0 0 0,0 1 0,0-1 0,0 0 0,0 0 0,1 0 0,-1 1 0,0-1 0,0 0 0,0 0 0,0 0 0,1 0 0,-1 1 0,0-1 0,0 0 0,1 0 0,-1 0-1,0 0 1,0 0 0,0 0 0,1 0 0,-1 0 0,0 0 0,0 0 0,1 1 0,-1-1 0,0 0 0,0 0 0,1-1 0,-1 1 0,0 0 0,1 0 0,-1 0 0,0 0 0,0 0-1,0 0 1,1 0 0,-1 0 0,0 0 0,0 0 0,1-1 0,-1 1 0,0 0 0,0 0 0,0 0 0,1-1 0,-1 1 0,15-9-5777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133 434 18770,'0'0'6502,"-7"1"-6054,-3 1-389,0 1-1,0-1 1,0 1-1,1 1 1,-17 8-1,22-10-27,1 0 0,0-1 0,0 1-1,0 1 1,0-1 0,0 0-1,1 1 1,-1-1 0,0 1-1,1 0 1,0-1 0,0 1-1,0 0 1,0 1 0,0-1 0,1 0-1,-1 1 1,1-1 0,0 0-1,0 1 1,0 0 0,0 4-1,1-7-22,0 0-1,0 0 0,1 0 0,-1 0 0,1 0 1,-1 0-1,1-1 0,-1 1 0,1 0 1,-1 0-1,1 0 0,0-1 0,-1 1 0,1 0 1,0-1-1,-1 1 0,1-1 0,0 1 1,0-1-1,0 1 0,0-1 0,0 0 0,-1 1 1,1-1-1,0 0 0,0 0 0,0 1 1,0-1-1,0 0 0,0 0 0,0 0 0,2-1 1,38 0 474,-36 1-429,6-2-11,-1 0-1,1-1 0,-1 0 0,1-1 0,-1 0 0,0 0 1,0-1-1,-1 0 0,0-1 0,12-9 0,-8 5 3,-1 0-1,0-1 1,-1-1 0,0 0-1,0 0 1,10-19-1,-18 20-328,-15 16-62,-15 17-46,22-16 362,-1 0 0,1 1 0,1-1-1,-1 1 1,1 0 0,1 1 0,-1-1-1,1 1 1,1-1 0,-1 1 0,1 0-1,0 0 1,0 13 0,2-20 28,0 0 1,1 0 0,-1 0 0,1-1-1,-1 1 1,1 0 0,0 0-1,-1 0 1,1-1 0,0 1 0,-1 0-1,1-1 1,0 1 0,0 0-1,0-1 1,-1 1 0,1-1 0,0 0-1,0 1 1,0-1 0,0 0-1,0 1 1,0-1 0,0 0 0,0 0-1,0 0 1,0 0 0,0 0-1,0 0 1,0 0 0,0 0 0,0 0-1,0 0 1,0-1 0,0 1-1,0 0 1,1-1 0,44-13 147,-21 0-365,0-1-1,-2-1 1,0-1-1,0-1 1,-2-1-1,29-32 0,-34 33 135,-1-1-1,0-1 1,-1 0-1,-1-1 0,-2 0 1,0-1-1,16-45 1,-24 39-332,-3 27 412,0 1 0,0-1 0,0 1 0,0-1 1,0 1-1,0-1 0,0 1 0,-1-1 1,1 1-1,0-1 0,0 1 0,-1 0 0,1-1 1,0 1-1,0 0 0,-1-1 0,1 1 0,-1-1 1,1 1-1,0 0 0,-1 0 0,1-1 1,-1 1-1,1 0 0,0 0 0,-1 0 0,1-1 1,-1 1-1,-2 0 11,1 1 0,0-1 0,-1 1 0,1 0 0,0 0 0,0 0 0,0 0 0,0 0 0,0 0 0,0 0-1,0 1 1,0-1 0,0 1 0,0-1 0,1 1 0,-1 0 0,-1 3 0,-13 14 165,1 1 0,1 0-1,1 1 1,0 1 0,2 0 0,1 1 0,1 0-1,0 0 1,2 1 0,1 0 0,1 0-1,0 1 1,2 0 0,1 47 0,2-71-170,-1 0 0,1 0 0,0 1 0,0-1 0,0 0 0,0 0 0,1 0 0,-1 0 0,0 0 0,0 0 0,1 1 0,-1-1 1,0 0-1,1 0 0,-1 0 0,1 0 0,0 0 0,-1 0 0,1 0 0,0-1 0,-1 1 0,1 0 0,0 0 0,0 0 0,0-1 0,0 1 0,0 0 1,0-1-1,0 1 0,0-1 0,0 1 0,0-1 0,0 0 0,0 1 0,0-1 0,0 0 0,0 0 0,0 0 0,1 0 0,-1 0 0,0 0 0,2 0 1,1-1 28,0 0 1,1 0 0,-1 0 0,0 0 0,0-1-1,-1 0 1,1 0 0,0 0 0,0 0 0,5-5 0,14-14 38,-1-2 1,-1 0-1,-1-1 1,0-1 0,-2-1-1,18-35 1,-7 5-195,-3-1-1,22-67 1,-45 115 83,2-3-84,-1-1 0,0 0 0,-1 0-1,0 0 1,1-20 0,-5 33 125,1 0 0,0 0 0,0 0-1,0 0 1,-1 0 0,1 0 0,0 0 0,0-1 0,-1 1 0,1 0 0,0 0 0,0 0-1,-1 0 1,1 0 0,0 0 0,0 0 0,-1 0 0,1 1 0,0-1 0,0 0-1,-1 0 1,1 0 0,0 0 0,0 0 0,0 0 0,-1 0 0,1 0 0,0 1 0,0-1-1,0 0 1,-1 0 0,1 0 0,0 0 0,0 1 0,0-1 0,0 0 0,-1 0 0,1 1-1,0-1 1,0 0 0,0 0 0,0 0 0,0 1 0,0-1 0,0 0 0,0 0 0,0 1-1,0-1 1,0 0 0,0 0 0,0 1 0,0-1 0,-9 17 49,1 0 0,1 0-1,0 1 1,2 0 0,0 0 0,1 0 0,0 1 0,0 18-1,0 158 2022,5-171-1701,-1-10-295,0 1 0,1 0 1,1-1-1,1 1 0,0-1 1,1 0-1,0 0 0,1 0 1,0-1-1,14 23 0,-19-36-69,0 1 0,0-1 0,0 1-1,1-1 1,-1 1 0,0-1 0,1 1-1,-1-1 1,0 0 0,0 1 0,1-1 0,-1 0-1,1 1 1,-1-1 0,0 0 0,1 1-1,-1-1 1,1 0 0,-1 0 0,1 0 0,-1 1-1,1-1 1,-1 0 0,1 0 0,-1 0-1,1 0 1,-1 0 0,1 0 0,-1 0 0,1 0-1,-1 0 1,1 0 0,4-16-129,-8-25-673,0 31 578,0 0 0,-1 0-1,0 1 1,0 0 0,-1 0-1,0 0 1,0 0 0,-1 1-1,-10-11 1,-11-11 449,-33-26-1,43 40 208,16 16-388,1 0 1,0-1 0,-1 1 0,1 0 0,-1 0 0,1-1 0,0 1 0,-1 0-1,1-1 1,0 1 0,-1-1 0,1 1 0,0 0 0,0-1 0,-1 1 0,1-1-1,0 1 1,0-1 0,0 1 0,0-1 0,0 1 0,-1-1 0,1 1 0,0-1-1,0 1 1,0-1 0,0 1 0,0-1 0,1 1 0,-1-1 0,0 1 0,0-1-1,16-6 393,36 4-791,-43 4 418,29-1-624,13 0-1876,0-4-3407,-4-6-4992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13389,'-1'-2'395,"0"0"1,0 0-1,0 0 1,1 0 0,-1 0-1,1 0 1,0 0-1,-1 0 1,1 0 0,0 0-1,0 0 1,0-1-1,1 1 1,-1 0-1,0 0 1,1 0 0,-1 0-1,1 0 1,1-2-1,0 0-48,0-1-1,1 1 0,0 0 1,0 0-1,0 0 0,1 1 0,7-7 1,4-2-43,1 0 0,1 2 0,20-10 0,-31 17 76,2-2-264,0 1 0,0 0 1,0 1-1,1 0 0,-1 0 0,1 0 0,0 1 1,0 1-1,0-1 0,0 2 0,0-1 1,14 2-1,-21 0-130,-1 0 0,1 0 1,-1 0-1,1 0 0,-1 1 1,0-1-1,1 0 0,-1 1 1,0-1-1,0 1 0,0-1 0,0 1 1,0 0-1,-1 0 0,1-1 1,0 1-1,-1 0 0,1 0 1,-1 0-1,0-1 0,1 1 1,-1 0-1,0 0 0,0 0 0,0 0 1,-1 0-1,1 0 0,0-1 1,-1 4-1,-1 6 54,1 0 0,-1-1 0,-7 21 0,-4-1-27,8-22-77,1-1 0,1 1 0,-1 0-1,1 0 1,1 0 0,-1 0-1,2 0 1,-1 1 0,1-1-1,0 1 1,1 14 0,1-23 72,-1 1 1,1-1-1,0 0 1,-1 0-1,1 1 1,0-1 0,-1 0-1,1 0 1,0 0-1,0 0 1,-1 1-1,1-1 1,0 0-1,-1 0 1,1-1-1,0 1 1,0 0-1,-1 0 1,1 0-1,0 0 1,0-1 0,-1 1-1,1 0 1,0-1-1,-1 1 1,1 0-1,-1-1 1,2 0-1,20-11 380,12-14-276,-2-1 0,-1-1 0,-1-2 0,44-58 1,-79 100-1264,-5 10 1105,1 0 1,0 1 0,2 0 0,-6 36-1,12-56 75,1 0-1,0 0 0,0 1 1,0-1-1,0 0 0,0 1 1,1-1-1,-1 0 1,1 0-1,0 0 0,0 0 1,0 0-1,1 0 0,-1 0 1,1 0-1,0 0 0,-1 0 1,1-1-1,4 5 0,-3-5 84,-1-1-1,1 0 0,0 1 0,0-1 0,0 0 0,0 0 0,0-1 0,0 1 0,0-1 0,0 1 0,0-1 0,0 0 0,0 0 1,1 0-1,-1-1 0,0 1 0,0-1 0,0 1 0,0-1 0,0 0 0,4-2 0,1-1-69,0 0-1,0-1 0,0 1 1,0-2-1,-1 1 1,0-1-1,0 0 1,-1 0-1,1-1 0,-1 0 1,-1 0-1,1 0 1,-1-1-1,-1 0 0,1 0 1,-1 0-1,-1 0 1,0-1-1,0 1 1,0-1-1,-1 0 0,0 0 1,-1 0-1,1-12 1,-2 20-56,0 1 0,0 0 0,0-1 0,0 1 0,-1 0 0,1-1 0,0 1 0,0 0 0,0 0-1,0-1 1,0 1 0,0 0 0,0-1 0,0 1 0,-1 0 0,1 0 0,0-1 0,0 1 0,0 0 0,-1 0 0,1-1 0,0 1 0,0 0 0,-1 0 0,1 0 0,0-1 0,-1 1 0,1 0 0,0 0 0,0 0 0,-1 0 0,1 0 0,0 0 0,-1 0 0,1 0 0,0 0 0,-1-1 0,1 1 0,0 1 0,-1-1 0,1 0 0,0 0 0,-1 0 0,1 0 0,0 0 0,0 0-1,-1 0 1,1 0 0,0 0 0,-1 1 0,1-1 0,0 0 0,0 0 0,-1 0 0,1 1 0,0-1 0,0 0 0,-1 0 0,1 0 0,0 1 0,0-1 0,0 0 0,0 1 0,-1-1 0,1 0 0,0 0 0,0 1 0,-17 18-228,15-14 217,1-1 0,-1 1 0,1 0 0,0-1 0,0 1 0,0 0 1,1-1-1,-1 11 0,2-15-119,0 1 1,-1-1-1,1 0 0,0 1 1,-1-1-1,1 0 1,0 0-1,-1 1 1,1-1-1,0 0 0,-1 0 1,1 0-1,0 0 1,-1 0-1,1 0 1,0 0-1,0 0 0,-1 0 1,1 0-1,0-1 1,-1 1-1,1 0 0,0 0 1,-1-1-1,1 1 1,1-1-1,20-7-5183,-2-5-1527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14990,'9'-13'3182,"-2"1"-2675,1 1-1,0 1 1,0 0 0,1 0 0,0 0 0,1 1 0,0 1-1,0 0 1,1 0 0,0 1 0,0 0 0,1 1-1,-1 0 1,2 1 0,17-6 0,-19 9-485,0 1 1,1 0-1,-1 1 1,1 0-1,-1 0 0,0 1 1,1 1-1,-1 0 1,0 1-1,0 0 1,0 0-1,18 10 1,-22-10-119,-1 0 0,0 1 1,0 0-1,0 0 1,0 1-1,0-1 1,-1 1-1,0 1 1,0-1-1,-1 1 1,1-1-1,-1 1 1,-1 1-1,1-1 1,-1 0-1,0 1 1,0 0-1,-1 0 1,0 0-1,0 0 1,1 8-1,-3-11 164,1-1 0,-1 1 0,0-1 0,-1 1 0,1-1 0,-1 1 0,1-1 0,-1 1 0,0-1 0,0 0 0,-1 1 0,1-1 0,-1 0 0,1 0 0,-1 0 0,0 0 0,-4 4 0,1-2 234,0 0 1,0 0 0,-1 0 0,0-1-1,0 0 1,0-1 0,0 1 0,-9 3-1,-3 0 214,0-1-1,-1-1 1,0-1-1,0 0 1,-30 2-1,31-5-656,-46 2 590,61-3-817,-1 0-1,1 0 0,0-1 1,-1 1-1,1-1 1,0 1-1,0-1 0,-1 0 1,1 0-1,0-1 1,0 1-1,0-1 0,-5-3 1,2-6-5702,5-2-3373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11243,'0'0'15380,"-11"5"-15567,-1 1 172,0 1 1,1 0-1,-1 1 0,-13 12 1,22-17 60,-1 1 1,1-1-1,-1 1 1,1-1-1,0 1 1,0 0 0,1 0-1,-1 1 1,1-1-1,0 0 1,0 1-1,0-1 1,1 1-1,0 0 1,0 0-1,0-1 1,0 1 0,0 7-1,2-10-25,0-1 0,-1 0-1,1 0 1,0 0 0,0 0-1,0 0 1,0 0 0,0 0 0,0 0-1,0 0 1,0 0 0,0-1-1,1 1 1,-1 0 0,0-1-1,0 1 1,1-1 0,-1 1 0,0-1-1,1 0 1,-1 0 0,0 1-1,1-1 1,-1 0 0,1 0 0,-1 0-1,0-1 1,1 1 0,1 0-1,46-6 560,-28-1-533,-1-1 0,0-2 0,-1 1 0,1-2 0,-2-1 0,0 0 0,0-2 0,-1 0 0,29-31 0,-44 40-1422,-9 8 599,-11 8-62,6 1 361,1 0 0,-17 23 1,26-31 392,-1-1 1,1 1-1,0 0 1,0 0-1,0 0 1,0 0-1,1 0 1,0 0-1,-1 0 1,2 0 0,-1 0-1,0 1 1,1-1-1,0 0 1,0 9-1,1-12-57,-1-1-1,1 1 1,-1 0-1,1 0 1,-1 0-1,1-1 0,0 1 1,-1 0-1,1-1 1,0 1-1,0 0 1,0-1-1,-1 1 1,1-1-1,0 0 1,0 1-1,0-1 0,0 1 1,0-1-1,0 0 1,0 0-1,0 0 1,0 1-1,0-1 1,0 0-1,1-1 1,30 0-2770,-27 1 2292,31-6-3982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195 192 16207,'0'0'3540,"-13"5"-2772,-2 2-507,1 0 0,0 0 0,0 1 0,1 1 0,0 0 0,1 1 0,-22 22 0,30-27 50,-32 39 2083,35-43-2330,-1 1 0,1 0-1,0 0 1,0 1 0,0-1 0,0 0 0,0 0 0,0 0 0,1 1 0,-1-1-1,1 0 1,-1 1 0,1-1 0,0 0 0,0 1 0,0-1 0,0 0-1,0 1 1,2 3 0,-1-5-49,0 1 0,1-1 0,-1 1 0,1-1 0,-1 0-1,1 0 1,-1 0 0,1 0 0,0 0 0,0 0 0,0 0 0,-1-1 0,1 1 0,0-1-1,0 1 1,0-1 0,0 0 0,0 0 0,0 0 0,0 0 0,0 0 0,0 0-1,2-1 1,47-7 408,-36 2-443,0-1 0,0-1 0,-1 0 0,0-1 0,-1-1 0,0 0 1,0-1-1,-1 0 0,0-1 0,-1 0 0,11-16 0,-12 15-15,-1 0-1,0 0 0,-2 0 0,1-1 1,-2-1-1,0 1 0,0-1 0,-1 0 1,-1 0-1,-1-1 0,3-26 0,-6 39-30,0 1 0,1-1-1,-2 0 1,1 1 0,0-1 0,0 0-1,-1 1 1,1-1 0,-1 0-1,0 1 1,0-1 0,0 1-1,0-1 1,0 1 0,-1 0 0,1-1-1,-1 1 1,0 0 0,-2-2-1,2 3 21,0-1-1,0 2 0,0-1 0,-1 0 0,1 0 0,0 1 0,-1-1 1,1 1-1,0 0 0,-1 0 0,1 0 0,-1 0 0,1 0 0,0 0 1,-1 0-1,1 1 0,0 0 0,-1-1 0,1 1 0,0 0 1,0 0-1,-1 0 0,-1 2 0,-7 3 222,0 0-1,1 1 1,0 0 0,0 1-1,1 0 1,0 0 0,-13 16-1,16-17-71,1 0-1,-1 0 1,1 1-1,1 0 0,0-1 1,0 2-1,0-1 1,1 0-1,0 1 1,1-1-1,-3 14 0,5-19-137,1 0 0,-1 0 0,1 0-1,-1 0 1,1 0 0,0 0 0,0 0 0,0 0-1,0 0 1,1 0 0,-1-1 0,1 1-1,0 0 1,-1-1 0,1 0 0,0 1-1,1-1 1,-1 0 0,0 0 0,1 0 0,-1 0-1,3 1 1,11 7-386,1 0 0,28 11 0,-7-2 114,-34-17 229,0-1 1,0 1-1,0 1 0,0-1 1,0 0-1,-1 1 1,1 0-1,-1 0 1,0 0-1,0 0 1,0 0-1,0 1 1,-1-1-1,1 1 1,-1 0-1,0 0 1,0 0-1,0 0 1,-1 0-1,1 0 1,-1 0-1,0 1 1,0-1-1,-1 1 1,1-1-1,-1 5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11371,'0'0'12935,"-11"1"-13037,-52 14 227,60-14-108,0-1-1,1 1 0,-1 0 1,1 0-1,-1 0 0,1 1 1,-1-1-1,1 1 0,-1-1 1,1 1-1,0 0 0,0 0 1,0 0-1,0 0 0,0 0 1,0 0-1,1 0 0,-1 1 1,1-1-1,0 1 0,-1-1 1,1 1-1,0 0 0,1-1 1,-2 5-1,2-6-39,1 1 0,0-1 1,-1 0-1,1 1 0,0-1 0,0 0 0,-1 0 1,1 0-1,0 0 0,0 1 0,0-1 0,1 0 1,-1-1-1,0 1 0,0 0 0,0 0 0,1 0 1,-1-1-1,0 1 0,1-1 0,-1 1 0,1-1 1,1 1-1,43 12-510,-35-11 460,-10-2 67,24 7-97,1 0 1,-1 2-1,27 13 1,-51-22 90,0 0 0,0 1 0,0-1 0,0 0 0,-1 1 0,1-1 0,0 1 0,0-1 0,-1 1 0,1-1 0,0 1 0,-1 0 0,1-1 1,-1 1-1,1 0 0,-1 0 0,1-1 0,-1 1 0,0 0 0,1 0 0,0 1 0,-11 9 939,-29-1 1238,36-9-2155,-9 0 369,-1-1 0,1 0 0,0-1 1,-17-2-1,26 2-622,0 0 1,0 0-1,0 0 1,0 0-1,0 0 1,0-1-1,1 1 0,-1-1 1,-3-3-1,4 4-296,1-1 0,-1 1 0,1-1 0,-1 0 0,1 0 0,0 0 0,0 0 0,0 0 0,0 0 0,0 0 0,0 0 0,1 0-1,-1 0 1,1 0 0,-1-3 0,1-10-8162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10826,'0'0'7565,"8"-1"-5686,-2 0-1779,38-10 1788,-42 10-1867,0 0 0,0 0 0,-1 0 0,1 0 0,-1 0 0,1 0 1,-1-1-1,0 1 0,1 0 0,-1-1 0,0 1 0,0-1 0,0 0 0,0 1 0,0-1 0,0 0 0,-1 1 0,1-1 0,-1 0 0,1 0 0,-1 0 0,1 0 0,-1 1 0,0-1 1,0-3-1,0 5-30,-1-1 0,1 0 0,0 0 1,-1 0-1,1 1 0,-1-1 1,1 0-1,-1 1 0,1-1 1,-1 0-1,1 1 0,-1-1 0,0 1 1,1-1-1,-1 1 0,0-1 1,1 1-1,-1-1 0,0 1 1,0 0-1,0-1 0,1 1 0,-1 0 1,0 0-1,0-1 0,0 1 1,0 0-1,1 0 0,-1 0 1,0 0-1,0 0 0,0 0 0,0 0 1,0 1-1,1-1 0,-1 0 1,0 0-1,-1 1 0,-1 0 23,-1-1-1,1 1 0,0 0 1,-1 0-1,1 0 1,0 0-1,0 1 0,-6 3 1,5-2 51,1 1 0,0-1 1,1 1-1,-1-1 0,0 1 1,1 0-1,0 0 0,0 0 1,0 1-1,1-1 0,-1 0 1,1 1-1,0-1 0,0 1 1,1-1-1,-1 1 0,1 0 1,0 8-1,1-10-12,-1 0 1,1-1-1,-1 1 0,1 0 0,0-1 1,0 1-1,0-1 0,1 1 1,-1-1-1,0 1 0,1-1 1,0 0-1,-1 1 0,1-1 0,0 0 1,0 0-1,0-1 0,0 1 1,1 0-1,-1-1 0,0 1 1,1-1-1,-1 0 0,1 0 0,0 0 1,-1 0-1,1 0 0,0 0 1,-1-1-1,1 1 0,4-1 1,11 1 8,-1-1 1,1 0-1,0-2 1,-1 0-1,30-7 1,-22 2-886,-1-2 0,0 0-1,-1-1 1,0-1 0,0-2 0,20-14 0,-36 23-1228,-17 13 2170,-36 36 3260,43-41-2882,0 1 1,0-1-1,1 1 0,-1 0 1,1 0-1,0-1 1,-1 8-1,3-11-453,0 0 0,-1 0 1,1 0-1,0 0 0,0 0 0,0 0 0,1-1 1,-1 1-1,0 0 0,0 0 0,0 0 0,1 0 1,-1 0-1,0 0 0,1 0 0,-1-1 0,1 1 1,-1 0-1,1 0 0,0-1 0,-1 1 0,1 0 1,-1-1-1,1 1 0,0 0 0,0-1 0,-1 1 1,1-1-1,0 1 0,0-1 0,0 0 0,0 1 1,0-1-1,-1 0 0,1 0 0,0 1 0,0-1 1,0 0-1,0 0 0,0 0 0,0 0 0,0 0 1,0 0-1,1-1 0,14 1-208,1-2-1,-1 0 1,1 0-1,-1-2 1,0 0-1,0-1 1,24-11-1,47-12-3692,-86 28 3893,0 0 0,0 0 0,-1 0 0,1 0 0,0 0-1,-1 0 1,1 0 0,0 0 0,-1 1 0,1-1 0,0 0 0,-1 0-1,1 1 1,-1-1 0,1 0 0,0 1 0,-1-1 0,1 1 0,-1-1 0,1 1-1,-1-1 1,1 1 0,-1-1 0,0 1 0,1-1 0,-1 1 0,0 0-1,1-1 1,-1 1 0,0 0 0,0-1 0,1 1 0,-1 0 0,0-1 0,0 1-1,0 0 1,0-1 0,0 1 0,0 0 0,0-1 0,0 1 0,0 0 0,0-1-1,-1 1 1,1 1 0,-7 47 1859,4-29-1287,1 18 68,2-22-4752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4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5605,'0'0'17345,"-2"13"-17212,-3 10 25,-3 46 0,8-59-20,0 0 0,0 0 0,1-1 1,0 1-1,1 0 0,0 0 0,0 0 0,8 16 0,-10-24-116,1 0 0,0 0 0,0 0 1,0 0-1,0-1 0,0 1 0,1 0 0,-1-1 0,0 1 1,1-1-1,-1 0 0,1 1 0,0-1 0,-1 0 0,1 0 1,0 0-1,0 0 0,-1 0 0,1 0 0,0 0 0,0-1 1,0 1-1,0-1 0,0 0 0,0 1 0,0-1 0,0 0 1,0 0-1,1 0 0,-1 0 0,0-1 0,0 1 0,0-1 0,0 1 1,0-1-1,0 1 0,-1-1 0,1 0 0,0 0 0,0 0 1,0 0-1,-1-1 0,4-1 0,4-4 52,0 0 1,0-1-1,-1 0 0,0 0 0,0-1 0,9-13 1,-3-5-695,0-1 1,17-49 0,-37 116 412,-1-2 545,-2 64 1,9-99-306,0-1-1,0 0 1,0 1 0,0-1 0,0 0 0,0 0 0,1 1 0,-1-1 0,0 0-1,1 0 1,-1 1 0,1-1 0,-1 0 0,1 0 0,0 0 0,-1 0-1,1 0 1,0 0 0,0 0 0,0 0 0,0 0 0,0 0 0,0 0-1,0 0 1,0-1 0,2 2 0,0-1 11,0 0 0,0-1-1,0 1 1,0-1 0,0 0 0,-1 0-1,1 0 1,0 0 0,0 0 0,0-1 0,5 0-1,3-2 61,0-1-1,0 0 1,-1 0 0,1-1-1,11-8 1,47-40-171,14-9-1334,-83 62 1374,1-1 0,0 0 0,0 1 0,0-1 0,0 1 0,0-1 0,0 1 0,-1-1 0,1 1 1,0-1-1,0 1 0,0 0 0,1 0 0,-1-1 0,0 1 0,0 0 0,0 0 0,0 0 0,0 0 1,0 0-1,0 0 0,0 1 0,0-1 0,0 0 0,0 0 0,0 1 0,0-1 0,0 1 0,0-1 0,0 1 1,0-1-1,0 1 0,-1-1 0,1 1 0,0 0 0,0 0 0,-1-1 0,1 1 0,0 1 0,2 4 3,-1-1-1,0 1 1,0 0-1,0-1 0,-1 1 1,1 7-1,5 17 211,-7-27-106,1 0 0,0 0-1,1 0 1,-1-1-1,0 1 1,1 0 0,-1-1-1,1 1 1,0-1 0,0 1-1,0-1 1,4 3-1,-4-4-21,-1-1-1,1 1 0,0-1 1,-1 0-1,1 1 0,0-1 1,-1 0-1,1 0 0,0 0 0,-1-1 1,1 1-1,0 0 0,-1-1 1,1 1-1,0-1 0,-1 1 1,1-1-1,-1 0 0,1 0 1,-1 1-1,1-1 0,-1 0 0,0 0 1,1-1-1,0 0 0,50-42 143,-37 31-947,0 0 0,1 1 1,0 0-1,22-11 0,-38 23 683,1-1 0,-1 1-1,0 0 1,1 0 0,-1-1-1,1 1 1,-1 0 0,1 0-1,-1 0 1,1 0 0,-1 0-1,1-1 1,-1 1 0,1 0-1,-1 0 1,1 0 0,-1 0-1,1 0 1,-1 1 0,1-1-1,-1 0 1,1 0 0,-1 0-1,0 0 1,1 0 0,-1 1-1,1-1 1,-1 0 0,1 0-1,-1 1 1,0-1 0,1 0-1,-1 1 1,1 0 0,2 21-224,-16 40 377,8-43-2192,4-11-3022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65 13901,'0'0'6385,"-10"-2"-5051,8 1-1255,-6-1 78,0 0 1,0 1 0,0 0 0,-1 0-1,1 1 1,-11 0 0,16 0-170,1 1 0,0-1 0,-1 1-1,1-1 1,0 1 0,0 0 0,0 0 0,0 0 0,0 0 0,0 0 0,0 1 0,0-1 0,0 1 0,0-1-1,1 1 1,-1 0 0,1-1 0,-1 1 0,1 0 0,0 0 0,-1 0 0,1 0 0,0 0 0,0 0-1,0 0 1,1 1 0,-1-1 0,1 0 0,-1 0 0,1 1 0,-1 3 0,1-5 8,0 1 1,0-1-1,0 0 1,0 0-1,0 0 1,0 0 0,0 0-1,0 0 1,0 0-1,0 1 1,1-1-1,-1 0 1,0 0-1,1 0 1,-1 0-1,1 0 1,-1 0-1,1 0 1,-1 0-1,1 0 1,0 0-1,0-1 1,-1 1 0,1 0-1,0 0 1,0-1-1,0 1 1,1 1-1,1-2 20,0 1-1,-1 0 1,1 0-1,0-1 1,0 0 0,0 0-1,-1 1 1,1-2-1,0 1 1,0 0 0,4-1-1,5-2 23,0 0 1,0-1-1,-1 0 0,19-10 0,-9 1-501,-17 10 260,-1 0 0,1 0 0,0 0 0,0 1 0,1 0 0,-1 0 0,0 0 0,1 0 0,-1 1 1,7-1-1,-10 2 136,-1 1 1,1 0 0,0-1-1,-1 1 1,1 0 0,-1 0 0,1 0-1,-1 0 1,0 0 0,1-1-1,-1 1 1,0 0 0,1 0 0,-1 0-1,0 0 1,0 0 0,0 0-1,0 0 1,0 0 0,0 0 0,0 2-1,-1 34 318,1-27-309,-1 32 763,-10 76 0,4-83 715,-1-1 0,-2 1 0,-1-1 0,-27 55 0,25-62-706,8-14-553,-1 1 0,-1-1 0,0 0 0,-1 0 0,0-1 0,-16 19 1,22-68-493,3 16 144,1 0 0,1 1 0,0-1 1,2 0-1,0 1 0,2 0 1,0 1-1,1-1 0,1 1 0,0 1 1,2 0-1,13-19 0,5 0 226,2 0 1,1 2-1,1 1 0,48-36 0,-44 41-3,-22 19 26,0-2 1,-1 0-1,0 0 0,19-24 0,-33 35-43,1 1-1,-1-1 1,1 1-1,-1-1 1,1 1-1,-1-1 1,1 1-1,-1-1 1,1 0-1,-1 1 1,0-1-1,0 1 1,1-1 0,-1 0-1,0 0 1,0 1-1,0-1 1,0 0-1,1 1 1,-1-1-1,0 0 1,0 0-1,-1 1 1,1-1-1,0 0 1,0 1-1,0-1 1,0 0 0,-1 1-1,1-1 1,0 0-1,0 1 1,-1-1-1,0 0 1,0 0-14,-1 0 1,0 0-1,1 1 0,-1-1 1,0 1-1,1-1 1,-1 1-1,0 0 0,0 0 1,1 0-1,-1 0 1,0 0-1,-2 0 0,-5 1-21,1 0-1,0 1 1,0 0-1,0 0 0,-12 5 1,13-2 55,-1 1 0,1-1 1,0 1-1,0 1 1,0-1-1,1 1 0,0 0 1,0 1-1,-6 10 1,9-13-19,0 0 0,1 0 0,0 0 0,-1 0 0,2 0 0,-1 0 0,1 1 0,-1-1 1,1 1-1,1-1 0,-1 1 0,1-1 0,0 1 0,0-1 0,1 1 0,2 10 0,-2-14-14,0 0 0,1 0 0,-1 0-1,1 0 1,0 0 0,-1-1-1,1 1 1,0-1 0,0 1 0,0-1-1,0 1 1,0-1 0,0 0-1,1 0 1,-1 0 0,0 0 0,1-1-1,-1 1 1,0-1 0,1 1-1,-1-1 1,1 0 0,2 0 0,5 1-67,-1-1 0,0 0 0,1 0 0,16-4 0,-20 2-330,1 0 1,-1 0 0,0-1 0,0 0 0,0 0 0,-1 0-1,1-1 1,-1 0 0,0 0 0,9-9 0,-8 7-615,-1 0 0,0 0 1,0-1-1,0 0 0,-1 0 1,0 0-1,-1 0 0,5-12 1,1-22-7704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15951,'-4'15'1265,"-14"67"3970,-9 103-1,20-64-4097,7 139 101,0-258-1483,0-23-129,-2-18 236,-2 1-1,-2 0 1,-18-63-1,5 23-214,19 77 312,0 0 0,0 0 0,0 0 0,0 0 0,0 0 0,0 0 0,0 0 0,0 0 0,0 0 0,0 0 0,0 1 0,0-1 0,1 0 0,-1 0 0,0 0 0,1 0 0,-1 0 0,1 1 0,-1-1 0,1 0 0,-1 0 0,1 1 0,-1-1 0,1 0 0,0 1 0,0-1 0,-1 0 0,1 1 0,0-1 0,0 1 0,-1-1 0,1 1 0,0 0 0,0-1 0,0 1 0,0 0 0,0 0 0,0-1 0,0 1 0,0 0 0,1 0 0,50 1-4040,-31 0 1775,16-1-1826,2 0-1559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142 105 12364,'0'0'7911,"-2"-9"-4692,2 7-3167,0 0 1,0 0-1,0 0 0,-1-1 0,1 1 0,-1 0 1,0 0-1,0 0 0,0 0 0,0 0 0,0 0 1,0 0-1,0 0 0,-1 0 0,1 1 0,0-1 1,-1 0-1,0 1 0,1-1 0,-1 1 0,0 0 1,0-1-1,0 1 0,0 0 0,0 0 0,0 0 1,0 1-1,0-1 0,0 0 0,0 1 0,-1-1 1,1 1-1,0 0 0,0 0 0,0 0 0,-1 0 1,1 0-1,0 0 0,0 0 0,-1 1 0,1-1 1,0 1-1,0 0 0,-3 1 0,1 0 1,0 0 0,0 0 1,0 1-1,0 0 0,0-1 0,0 1 0,1 1 1,-1-1-1,1 0 0,0 1 0,0 0 0,0 0 1,1 0-1,-1 0 0,1 0 0,0 0 0,0 1 0,1-1 1,-1 1-1,1-1 0,0 1 0,0 0 0,0-1 1,1 1-1,0 0 0,0 9 0,1-13-29,-1 0 0,1 0 0,0 0 0,0 1 0,0-1 0,0 0 0,0 0 0,0-1 0,0 1 0,0 0 0,0 0 0,0 0-1,1-1 1,-1 1 0,0-1 0,0 1 0,1-1 0,-1 1 0,0-1 0,1 0 0,-1 0 0,0 1 0,1-1 0,-1 0 0,1 0 0,-1-1 0,3 1 0,41-7 1008,-30 1-958,0-1-1,0-1 1,0 0-1,-1-1 1,0-1-1,15-13 1,-2-2-401,43-49 0,-77 90-53,2 1 0,0 0-1,-3 17 1,1 35 853,14-34-1874,-7-34 1042,1 0 0,0 1 0,-1-1 0,1 0 1,0 1-1,0-1 0,0 0 0,0 0 0,0 0 0,0 0 0,0 0 0,0 0 0,1 0 0,-1 0 0,0 0 0,0 0 0,3 0 1,16 2-10672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15599,'0'0'6854,"-3"14"-6523,-8 38 872,3 1 0,-3 94 0,11-134-672,-1-1-369,1-1 0,0 0 0,1 0-1,1 0 1,2 11 0,-4-20-147,1-1 0,-1 0 0,1 1 0,-1-1 0,1 0 0,-1 0 0,1 1-1,0-1 1,0 0 0,0 0 0,0 0 0,0 0 0,0 0 0,0 0 0,0 0 0,0 0 0,0 0 0,0-1 0,2 2 0,-1-2 23,0 0 0,0 0 0,0 1 0,0-1 0,0-1 1,0 1-1,0 0 0,-1 0 0,1-1 0,0 1 0,0-1 0,0 1 0,0-1 0,-1 0 1,1 0-1,0 0 0,-1 0 0,3-2 0,5-4-6,-1-1 0,0-1 0,-1 1 0,0-1 0,0-1 0,-1 1 0,0-1 0,0 0 0,-1 0 0,4-14 0,-12 47-618,1 0 1,1 0-1,3 38 0,-2-59 615,1 0 1,-1 0 0,1 0-1,-1 0 1,1 0-1,0 0 1,-1 0 0,1 0-1,0 0 1,0 0-1,1 0 1,-1-1 0,0 1-1,1 0 1,-1-1 0,1 1-1,-1-1 1,1 0-1,-1 1 1,1-1 0,0 0-1,0 0 1,0 0-1,0 0 1,0-1 0,0 1-1,0 0 1,0-1-1,0 1 1,0-1 0,0 0-1,0 0 1,0 0-1,0 0 1,0 0 0,4 0-1,3-1 81,0-1 0,0 0-1,0 0 1,0 0 0,-1-1-1,16-7 1,-23 9-94,1 1-1,-1-1 1,0 0 0,0 1-1,0-1 1,0 0 0,0 0-1,0 0 1,0 1 0,0-1-1,0 0 1,-1 0 0,1 0-1,0-1 1,0 1-1,-1 0 1,1 0 0,-1 0-1,1 0 1,-1-1 0,0 1-1,1 0 1,-1 0 0,0-1-1,0 1 1,0 0 0,0 0-1,0-1 1,0 1 0,0 0-1,0-1 1,-1 1 0,0-2-1,1-3 270,-8-34 779,6 35-1027,0 0 1,1 0 0,0-1 0,0 1 0,0-1-1,1 1 1,0 0 0,0-10 0,1 14-48,-1 0 0,1 0 1,0 0-1,-1 0 1,1 0-1,0 0 0,0 0 1,0 1-1,0-1 1,0 0-1,0 0 0,0 1 1,0-1-1,0 0 1,0 1-1,0-1 0,0 1 1,1-1-1,-1 1 1,0 0-1,0 0 0,2-1 1,34-3-349,-32 3 264,34 1-944,13 0-1832,-22-9-4342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18642,'0'0'5285,"58"-36"-4901,-25 36-384,3 0-192,-1 0-2787,1 0-4484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307 102 18770,'-7'-9'817,"-4"-4"-268,-47-66 3461,57 78-3316,1 14-865,1 3 253,0 1 1,1 0 0,0-1 0,2 1 0,0-1 0,11 28-1,4-1-63,27 43-1,6 11-698,-47-87 610,-1 0 1,0 0-1,-1 0 1,1 1-1,-2 0 0,0-1 1,0 1-1,-1 0 1,0 0-1,-1 11 1,-1-15 170,0 0 0,-1 0-1,1 0 1,-1 0 0,-1 0 0,1 0 0,-1-1 0,-1 1-1,1-1 1,-1 0 0,0 0 0,0 0 0,-1-1 0,0 1 0,-9 8-1,0-1 115,-1 0 1,-1-1-1,0-1 0,0 0 0,-1-2 0,0 1 0,-1-2 0,0-1 0,0 0 0,-1-1 0,1-1 0,-1 0 0,-25 1 0,0-9-5073,7-18-6288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107 276 12684,'0'0'2792,"2"-8"-267,-2 5-2329,2-10 1032,0 0 0,-1 1-1,0-21 1,-1 31-1084,0 0 0,-1 0 0,1 0 0,0 0-1,-1 0 1,1 0 0,-1 0 0,0 0-1,1 0 1,-1 0 0,0 1 0,0-1 0,0 0-1,-3-2 1,3 3-150,0 0 0,0 1 0,-1-1 1,1 1-1,0 0 0,0-1 0,0 1 0,-1 0 0,1-1 0,0 1 0,0 0 1,-1 0-1,1 0 0,0 0 0,-1 1 0,1-1 0,0 0 0,0 0 0,-1 1 1,1-1-1,0 1 0,0-1 0,0 1 0,0-1 0,0 1 0,-2 1 0,-3 3-19,1-1 0,-1 1-1,1 0 1,0 0 0,1 0-1,-1 1 1,1-1 0,0 1-1,1 0 1,-1 1-1,1-1 1,1 1 0,-1-1-1,1 1 1,0 0 0,0 0-1,1-1 1,0 1 0,0 10-1,1-16-25,1 0 0,0 0-1,-1 0 1,1 0 0,0 0 0,0 0-1,-1 0 1,1-1 0,0 1-1,0 0 1,0 0 0,0-1 0,0 1-1,0-1 1,0 1 0,0-1-1,0 1 1,1-1 0,-1 0 0,0 1-1,0-1 1,0 0 0,0 0 0,3 0-1,19 9-48,-15-1 26,-1 1 1,0 0-1,0 1 0,-1-1 1,0 1-1,-1 1 1,0-1-1,0 1 1,-1 0-1,3 14 1,0 4 132,-1 0 1,5 54 0,-10-62-133,1 62 960,-3-79-686,1 1 0,-1-1 1,1 0-1,-2 1 0,1-1 1,0 0-1,-1 0 1,1 0-1,-1 0 0,0 0 1,-1 0-1,1 0 0,-1 0 1,0-1-1,-4 6 1,6-8-162,0 0 1,0-1 0,0 1 0,0 0 0,0 0-1,0 0 1,-1-1 0,1 1 0,0 0 0,0-1 0,0 1-1,-1-1 1,1 1 0,0-1 0,-1 0 0,1 0 0,0 0-1,-1 1 1,1-1 0,0 0 0,-1-1 0,1 1 0,0 0-1,-1 0 1,-1-1 0,2 0-94,-1 0 1,1 0-1,-1-1 1,1 1-1,-1-1 0,1 1 1,0-1-1,0 1 1,0-1-1,0 1 0,0-1 1,0 0-1,0 0 1,0 0-1,0-2 0,-2-6-439,1-1 0,0 1-1,0-1 1,0-20-1,3 17 372,-1 0 0,2 0 0,0 0-1,0 0 1,1 1 0,1-1 0,1 1-1,0 0 1,0 0 0,1 0 0,1 0-1,0 1 1,16-21 0,87-96 427,-76 92-59,-1-1 0,51-79-1,-59 57-71,-24 56-154,1 0 0,-2 0 0,1 0 0,0 0 0,-1-1 0,0 1 0,0 0 0,0 0 0,0 0 1,-1 0-1,1 0 0,-1-1 0,-1-3 0,1 7-22,0 0 0,0 0 0,0 0-1,1 0 1,-1 0 0,0 0 0,0 0 0,-1 0 0,1 1 0,0-1 0,0 0-1,0 0 1,0 1 0,-1-1 0,1 1 0,0-1 0,0 1 0,-1 0 0,1 0 0,0-1-1,-1 1 1,1 0 0,-1 0 0,1 0 0,0 0 0,-1 0 0,1 1 0,0-1-1,-1 0 1,1 1 0,0-1 0,0 1 0,-1-1 0,-1 2 0,-2 0-17,0 0 0,0 0 0,1 1 1,-1 0-1,0 0 0,1 0 0,-7 6 0,2 3 18,-1 0 0,1 0-1,1 1 1,0 0 0,1 1-1,0-1 1,1 1 0,1 1-1,0-1 1,1 1 0,0 0-1,2 0 1,-1 0 0,2 0-1,0 20 1,1-32 22,0 0-1,0 0 1,1 0 0,-1 1-1,1-1 1,0 0 0,0 0-1,0 0 1,0 0-1,1 0 1,-1 0 0,1-1-1,0 1 1,-1 0 0,1-1-1,1 1 1,-1-1 0,0 0-1,0 1 1,1-1-1,-1 0 1,1-1 0,0 1-1,0 0 1,0-1 0,-1 1-1,1-1 1,0 0 0,1 0-1,-1 0 1,0-1-1,6 1 1,-2 0 31,-1 0 0,1-1 0,0-1 1,-1 1-1,1-1 0,0 0 0,-1 0 0,1-1 0,-1 0 0,0 0 1,1 0-1,-1-1 0,0 0 0,-1 0 0,9-6 0,-6 3 21,-1 0-1,1 0 1,-1-1 0,-1 0-1,1 0 1,-1-1-1,0 0 1,-1 0 0,0 0-1,0-1 1,-1 0-1,0 1 1,5-20 0,-9 28-75,0 0 1,0 0 0,1 0 0,-1 0 0,0-1 0,0 1 0,0 0 0,0 0 0,0 0 0,0 0 0,0-1 0,0 1 0,0 0 0,0 0 0,0 0 0,0 0 0,0 0 0,0-1 0,0 1 0,0 0 0,-1 0-1,1 0 1,0 0 0,0 0 0,0-1 0,0 1 0,0 0 0,0 0 0,0 0 0,0 0 0,0 0 0,-1 0 0,1-1 0,0 1 0,0 0 0,0 0 0,0 0 0,0 0 0,-1 0 0,1 0 0,0 0 0,0 0-1,0 0 1,0 0 0,0 0 0,-1 0 0,1 0 0,0 0 0,0 0 0,0 0 0,-11 6-155,-7 12-99,9-3 195,1 0-1,0 1 0,-8 22 0,14-32 97,0 0 0,0 1 1,0-1-1,1 0 0,0 1 1,1-1-1,-1 1 0,1-1 1,0 1-1,1-1 0,-1 1 1,3 9-1,-2-15-11,0 0 1,0 0-1,1 1 0,-1-1 1,0 0-1,0 0 0,1 0 1,-1 0-1,0 0 1,1 0-1,-1 0 0,1-1 1,-1 1-1,1-1 0,0 1 1,-1-1-1,1 1 0,0-1 1,-1 0-1,1 0 0,0 0 1,-1 0-1,1 0 0,0 0 1,-1 0-1,1 0 0,2-2 1,48-11 1360,-32 3-1302,-1-1 0,0-1 0,-1-1 0,-1-1 0,0 0 0,0-1-1,-2 0 1,0-2 0,-1 0 0,0 0 0,12-23 0,-18 22-315,-14 23-390,-14 31 216,16-23 443,0-1 0,1 1 0,1 0 0,0 0 1,1 0-1,0 0 0,1 0 0,2 18 0,-2-30-104,0-1-1,0 1 1,0 0 0,0 0-1,0-1 1,1 1 0,-1 0-1,0-1 1,1 1 0,-1 0-1,1-1 1,-1 1 0,1 0-1,-1-1 1,1 1 0,-1-1-1,1 1 1,-1-1 0,1 1-1,0-1 1,-1 1 0,1-1-1,0 0 1,-1 1-1,2-1 1,-1 1-290,0-1-1,1 0 1,-1 0-1,0 0 1,0 0-1,0 0 1,0 0 0,0 0-1,0-1 1,1 1-1,-1 0 1,0-1-1,0 1 1,0 0-1,0-1 1,0 0 0,0 1-1,0-1 1,0 1-1,-1-1 1,1 0-1,0 0 1,0 1-1,0-1 1,-1 0 0,2-2-1,7-15-6941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10186,'0'0'13100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67 238 15855,'0'0'6027,"-10"10"-5573,9-9-471,-4 4 147,0-1-1,1 1 1,-1-1 0,1 1 0,0 1-1,0-1 1,1 0 0,0 1-1,0 0 1,0 0 0,0 0-1,1 0 1,0 0 0,1 0-1,-1 1 1,1-1 0,0 0-1,1 1 1,-1-1 0,2 11-1,0-15-113,-1 0 0,1 0 0,0 0 0,0 0 0,0 0 0,1 0 0,-1-1 0,0 1-1,1 0 1,-1-1 0,1 1 0,-1-1 0,1 1 0,-1-1 0,1 0 0,0 0 0,0 0-1,0 0 1,0 0 0,0 0 0,0 0 0,0 0 0,0-1 0,0 1 0,0-1 0,0 0 0,1 0-1,-1 0 1,0 0 0,3 0 0,3 0 129,0 0-1,0-1 1,0 0-1,0 0 1,0-1 0,-1 0-1,10-3 1,-2-3-163,0 0 0,0-1 0,-1-1 0,0 0 1,-1-1-1,0-1 0,-1 0 0,0 0 0,-1-1 0,0-1 0,-1 0 0,-1 0 1,0-1-1,-1 0 0,0-1 0,-1 1 0,-1-1 0,-1-1 0,0 1 0,-1-1 1,-1 0-1,2-34 0,-5 49-60,0 0-1,0-1 1,0 1-1,0 0 1,0-1 0,-1 1-1,1 0 1,-1-1 0,1 1-1,-1 0 1,0 0 0,0 0-1,0 0 1,0-1 0,0 1-1,-1 1 1,1-1 0,-1 0-1,1 0 1,-1 0 0,0 1-1,1-1 1,-1 1 0,0-1-1,0 1 1,0 0 0,-2-1-1,0 1 20,0 0-1,-1 0 1,1 0 0,0 1-1,0 0 1,0 0-1,0 0 1,0 0-1,0 1 1,0-1 0,0 1-1,0 0 1,0 1-1,0-1 1,-6 3 0,-4 4 280,-1 1 0,2 0 0,-1 0 0,1 1 0,1 1 0,0 0 0,0 1 0,1 1 0,1-1 1,0 2-1,-15 25 0,24-37-226,0 1-1,0-1 1,0 0 0,0 1 0,0-1-1,0 1 1,1-1 0,0 1 0,-1-1-1,1 1 1,0 0 0,0-1 0,0 1-1,0-1 1,1 1 0,-1 0 0,1-1 0,-1 1-1,1-1 1,0 0 0,0 1 0,0-1-1,0 0 1,1 1 0,-1-1 0,1 0-1,-1 0 1,1 0 0,0 0 0,0 0-1,0-1 1,0 1 0,0 0 0,4 2 0,8 4-36,1-1 1,0 0 0,0-1 0,26 7 0,-2 0-153,-33-10 194,19 6-262,43 25 0,-63-32 213,0 2-1,1-1 1,-1 1 0,-1 0 0,1 0 0,0 0 0,-1 0-1,0 1 1,0 0 0,0 0 0,-1 0 0,0 0 0,5 11-1,-7-14 74,-1 1 0,0-1-1,0 0 1,0 0 0,0 0-1,0 1 1,0-1-1,-1 0 1,1 0 0,-1 0-1,0 0 1,1 0 0,-1 0-1,-2 4 1,-9 4-2796,12-10 2370,-1 0-1,0 0 0,1 0 1,-1 0-1,0 0 0,1 0 0,-1 0 1,0 0-1,1 0 0,-1-1 1,0 1-1,1 0 0,-1 0 0,1-1 1,-1 1-1,1 0 0,-1-1 1,1 1-1,-1-1 0,1 1 0,-1-1 1,1 1-1,-1-1 0,0 0 1,-5-14-11173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30 13164,'0'0'6161,"-6"-5"-5061,3 3-964,-1-1 1,1 1 0,0-1-1,-1 1 1,1 0 0,-1 1 0,1-1-1,-1 0 1,0 1 0,0 0-1,0 0 1,0 0 0,0 1-1,0-1 1,0 1 0,0 0 0,0 0-1,0 0 1,0 1 0,0-1-1,0 1 1,0 0 0,0 0-1,0 1 1,1-1 0,-1 1 0,-5 3-1,8-5-133,-1 0 0,1 1 0,0-1 0,0 1 0,-1-1 0,1 1 0,0 0 0,0 0 0,0-1-1,0 1 1,0 0 0,0 0 0,0 0 0,0 0 0,1 0 0,-1 0 0,0 0 0,0 0 0,1 1 0,-2 1 0,3-2-6,-1 0 0,0 0 0,1-1 0,-1 1 0,1 0 0,-1 0 0,1-1 0,-1 1 1,1 0-1,-1 0 0,1-1 0,0 1 0,-1-1 0,1 1 0,0-1 0,0 1 1,-1-1-1,1 1 0,0-1 0,0 0 0,0 1 0,1-1 0,71 16-706,-55-14 244,-16-1 507,11 1-127,-1 1 1,1 0 0,-1 1 0,18 8-1,-29-12 177,1 1-1,0 0 1,0-1-1,-1 1 0,1 0 1,-1 0-1,1 0 1,-1 1-1,1-1 0,-1 0 1,0 1-1,1-1 1,-1 0-1,0 1 0,0 0 1,0-1-1,0 1 1,0-1-1,-1 1 0,1 0 1,0 0-1,-1 0 1,1-1-1,-1 1 1,0 0-1,0 0 0,1 0 1,-1 0-1,0 0 1,-1-1-1,1 1 0,0 0 1,0 0-1,-1 0 1,1 0-1,-1-1 0,0 1 1,1 0-1,-1 0 1,-2 2-1,0 0 177,-1 1-1,0-1 1,0 0 0,-1 0-1,1 0 1,-1 0 0,0-1-1,0 0 1,0 0 0,0 0-1,-8 2 1,0 1 7,-1-1 1,0-1-1,-23 5 0,34-8-401,-47 2-283,31-11-4440,18 7 4314,1 0 0,-1 0 0,1 0 0,0 1 0,-1-1 1,1 0-1,-1 0 0,1 0 0,0 0 0,0 0 0,0 0 1,0 0-1,-1 0 0,1 1 0,0-1 0,0 0 0,1 0 1,-1 0-1,0 0 0,0 0 0,0 0 0,1-1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161 275 11915,'0'0'10875,"-11"-5"-10662,4 2-186,5 2-29,0-1 1,-1 1-1,0-1 0,1 1 1,-1 0-1,0 0 1,1 0-1,-1 1 1,0-1-1,0 1 0,0-1 1,0 1-1,0 0 1,0 0-1,1 0 0,-1 1 1,0-1-1,0 1 1,0-1-1,0 1 1,1 0-1,-1 0 0,0 0 1,1 1-1,-1-1 1,-3 3-1,-1 3 123,-1 0-1,1 1 1,1-1-1,0 1 1,-8 13-1,11-17-74,1-1-1,0 1 1,1 0-1,-1 0 0,0 0 1,1 0-1,0 0 0,0 0 1,0 0-1,1 0 1,-1 0-1,1 0 0,0 0 1,0 1-1,0-1 0,2 6 1,-1-9-31,0 1 0,0 0 0,0 0 0,1-1 1,-1 1-1,1-1 0,-1 1 0,1-1 0,-1 0 0,1 0 0,0 0 1,0 0-1,-1 0 0,1 0 0,0 0 0,0 0 0,0-1 0,0 1 1,0-1-1,0 1 0,0-1 0,0 0 0,1 0 0,3 0 0,3 0 75,1 0 0,0 0 0,-1-1 0,12-3-1,-5-1-12,-1 0 0,0-2-1,-1 1 1,1-2 0,-1 0-1,-1-1 1,1 0 0,-2-1-1,1 0 1,12-14-1,-8 6 48,0-1 0,-1 0 0,-1-1-1,0-1 1,19-40 0,-30 51-101,0 1 1,-1-1 0,0 1-1,-1-1 1,0 0-1,-1 0 1,0 0 0,0 0-1,-2-16 1,1 23-43,0 1-1,-1 0 1,1 0 0,-1-1 0,1 1-1,-1 0 1,0 0 0,0 0 0,0 0-1,0 0 1,0 0 0,0 0 0,-1 0-1,1 0 1,-1 1 0,1-1 0,-1 0-1,-3-2 1,2 3-5,0 0 0,1 0-1,-1 1 1,0-1 0,0 1 0,0-1 0,0 1-1,0 0 1,1 0 0,-1 0 0,0 1 0,0-1-1,0 1 1,0-1 0,1 1 0,-1 0-1,0 0 1,0 0 0,-3 3 0,-4 2 84,0 0 0,1 0 1,0 1-1,0 1 0,0 0 0,1 0 1,0 1-1,1-1 0,0 2 0,0-1 1,1 1-1,0 0 0,0 0 0,1 1 1,1 0-1,0-1 0,1 2 0,-1-1 1,2 0-1,-3 22 0,6-31-54,-1 0-1,1 0 1,-1 0 0,1 0-1,0-1 1,0 1 0,0 0-1,0 0 1,0 0-1,0-1 1,0 1 0,0-1-1,1 1 1,-1-1 0,1 1-1,-1-1 1,1 0 0,0 0-1,-1 0 1,1 0 0,0 0-1,0 0 1,0 0-1,-1 0 1,1-1 0,0 1-1,0-1 1,0 1 0,0-1-1,0 0 1,0 0 0,4 0-1,11 1 17,1 0 0,29-4-1,-37 2-80,84-12-950,-94 14 1021,1-1-1,0 1 0,-1-1 0,1 0 1,0 1-1,-1 0 0,1-1 1,-1 1-1,1-1 0,-1 1 1,1 0-1,-1-1 0,1 1 0,-1 0 1,0 0-1,1-1 0,-1 1 1,0 0-1,0 0 0,0-1 0,1 1 1,-1 0-1,0 0 0,0 0 1,0-1-1,0 1 0,0 0 1,0 0-1,-1 1 0,-1 30 411,2-30-419,-15 54 434,12-48-353,0 1-1,0 0 1,1-1 0,0 1 0,-1 13-1,4-22-143,-1 1-1,1-1 1,-1 0 0,1 1-1,-1-1 1,0 0-1,1 0 1,-1 0 0,1 1-1,-1-1 1,1 0-1,-1 0 1,1 0 0,-1 0-1,1 0 1,0 0-1,-1 0 1,1 0 0,-1 0-1,1 0 1,-1 0-1,1 0 1,-1-1 0,1 1-1,-1 0 1,1 0-1,-1-1 1,0 1 0,1 0-1,-1 0 1,1-1-1,-1 1 1,0 0 0,1-1-1,-1 1 1,1-1-1,-1 1 1,1-1 0,18-12-3788,-1-7-3071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17873,'0'0'5280,"-1"10"-2803,0-5-2324,-6 39 2012,7-42-2121,0-1 0,0 0 1,0 0-1,0 1 0,0-1 1,0 0-1,0 0 0,1 1 1,-1-1-1,0 0 0,1 0 1,-1 1-1,1-1 1,-1 0-1,1 0 0,-1 0 1,1 0-1,0 0 0,-1 0 1,1 0-1,0 0 0,0 0 1,0 0-1,0 0 0,0-1 1,0 1-1,0 0 0,0-1 1,0 1-1,1-1 1,-1 1-1,0-1 0,0 1 1,2-1-1,3 1-29,1-1-1,-1-1 1,0 1 0,0-1-1,0 0 1,1-1 0,-1 1-1,-1-1 1,1-1 0,0 1-1,0-1 1,-1 0 0,1 0-1,-1 0 1,0-1 0,6-5-1,40-22-300,-50 31 273,-1 0 0,0 0 0,0 0-1,1 0 1,-1 0 0,0 0 0,0 0 0,1 0 0,-1 0 0,0 0 0,0 0 0,1 0 0,-1 0 0,0 0 0,0 0 0,1 0 0,-1 0 0,0 1 0,0-1 0,1 0 0,-1 0 0,0 0 0,0 0 0,0 0 0,1 1 0,-1-1 0,0 0 0,0 0 0,0 0 0,1 1 0,-1-1 0,0 0 0,0 0 0,0 1 0,0-1 0,0 0 0,0 0 0,0 1 0,0-1 0,0 0 0,1 0 0,-1 1 0,0-1 0,0 0 0,1 22-26,-6 20 290,-5-14-74,8-22-155,-1 0 0,1 0 0,0 0 0,1 1 0,-2 12 0,3-19-151,0 1 0,1-1-1,-1 0 1,0 1 0,0-1-1,0 1 1,1-1 0,-1 0-1,0 0 1,0 1-1,1-1 1,-1 0 0,0 1-1,1-1 1,-1 0 0,0 0-1,1 1 1,-1-1-1,0 0 1,1 0 0,-1 0-1,0 0 1,1 0 0,-1 1-1,1-1 1,-1 0 0,0 0-1,1 0 1,-1 0-1,1 0 1,-1 0 0,0 0-1,1 0 1,-1-1 0,1 1-1,-1 0 1,0 0 0,1 0-1,-1 0 1,0 0-1,1-1 1,-1 1 0,0 0-1,1 0 1,-1 0 0,1-1-1,20-10-7653,0-6-6919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15022,'0'0'9188,"3"9"-8478,-3-6-675,0 0 1,1-1 0,-1 1-1,1-1 1,0 0-1,0 1 1,0-1 0,0 1-1,0-1 1,0 0 0,1 0-1,-1 0 1,1 0 0,0 0-1,-1 0 1,1 0-1,0 0 1,0-1 0,0 1-1,0-1 1,0 1 0,1-1-1,-1 0 1,0 0 0,1 0-1,-1 0 1,1 0 0,-1-1-1,1 1 1,-1-1-1,1 1 1,-1-1 0,4 0-1,8 1 42,1-1-1,0-1 0,-1 0 0,1-1 0,26-7 0,-37 8-58,0 0 1,0 0-1,-1-1 0,1 0 0,-1 0 0,1 0 1,-1 0-1,0 0 0,1-1 0,-1 1 0,5-7 1,-7 7-1,0 0 1,0 0 0,0 0 0,0 0 0,0-1-1,0 1 1,0 0 0,-1-1 0,1 1 0,-1 0-1,0-1 1,1 1 0,-1-1 0,0 1 0,-1-1 0,1 1-1,0 0 1,-1-1 0,1 1 0,-1-1 0,-1-2-1,1 3-28,-1 0-1,1-1 0,-1 1 0,1 0 0,-1 0 0,0 0 1,0 0-1,0 0 0,0 0 0,0 1 0,-1-1 0,1 1 0,0 0 1,-1-1-1,1 1 0,-1 0 0,1 0 0,-1 1 0,0-1 1,1 0-1,-1 1 0,0 0 0,1-1 0,-1 1 0,0 0 1,-4 1-1,0-1-10,1 1 0,0-1 0,-1 1 0,1 0 0,0 1 0,-1-1 0,1 1 0,0 1 0,0-1 0,-8 5 0,8-3 146,1 1-1,-1-1 0,1 1 0,-1 0 1,1 0-1,1 1 0,-1-1 1,1 1-1,0 0 0,0 0 1,1 1-1,-1-1 0,2 1 1,-1-1-1,1 1 0,0 0 0,0 0 1,0 0-1,1 0 0,0 15 1,1-20-114,1 0 0,0 1 0,0-1 1,-1 1-1,1-1 0,1 0 0,-1 0 1,0 0-1,1 1 0,-1-1 0,1 0 0,-1-1 1,1 1-1,0 0 0,0 0 0,0-1 1,0 1-1,0-1 0,0 0 0,0 1 0,0-1 1,1 0-1,-1 0 0,0-1 0,1 1 1,-1 0-1,1-1 0,-1 1 0,4-1 0,12 3-669,0-1-1,35-1 0,-42-1-216,-4 0 459,6 0-1591,1 0-1,-1-1 1,19-4 0,1-7-5643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18834,'0'0'1794,"-2"11"-919,-25 93 1832,15-67-1629,2 0 0,2 0 1,1 1-1,-2 48 0,9-76-995,0-3-37,0-1-1,0 1 1,0-1-1,1 1 0,0-1 1,4 12-1,-4-16-35,0 0 1,0 0-1,0 0 0,0-1 0,0 1 0,1 0 0,-1-1 0,1 1 0,-1-1 0,1 0 0,0 1 0,-1-1 0,1 0 0,0 0 0,0 0 0,0 0 0,0 0 0,0-1 0,0 1 0,0 0 0,0-1 0,0 0 0,0 1 0,1-1 0,2 0 0,1 0-128,0 0 0,1 0-1,-1 0 1,0-1 0,0 0 0,1 0-1,-1-1 1,0 0 0,0 0-1,-1 0 1,1-1 0,0 1-1,-1-1 1,1-1 0,4-3 0,-2 0-191,0 0 1,-1-1-1,1 0 1,-2 0-1,1 0 1,-1-1-1,-1 0 1,7-13-1,-2-1-107,-1 0 0,-1-1 0,-1 0 1,-1 0-1,-1 0 0,3-47 0,-10 34 375,2 37 57,0-1-1,0 0 1,0 1-1,0-1 1,-1 0-1,1 1 0,0-1 1,0 1-1,-1-1 1,1 0-1,0 1 1,-1-1-1,1 1 0,-1-1 1,1 1-1,-1-1 1,1 1-1,-1-1 1,1 1-1,-1 0 1,1-1-1,-1 1 0,1 0 1,-1-1-1,0 1 1,1 0-1,-1 0 1,0 0-1,1-1 0,-1 1 1,0 0-1,1 0 1,-1 0-1,0 0 1,1 0-1,-1 0 1,0 0-1,1 1 0,-1-1 1,0 0-1,1 0 1,-1 0-1,1 1 1,-1-1-1,0 0 0,1 1 1,-1-1-1,1 0 1,-2 2-1,-1 0 93,0 1-1,0-1 1,0 1-1,1 0 1,-1 0-1,1 1 1,0-1-1,0 0 1,0 1-1,0-1 1,0 1-1,1 0 1,0 0-1,0-1 1,0 1-1,0 0 1,0 5-1,-6 72 1791,7-75-1759,0 23 418,0 0 0,9 50 0,2-35-2420,6-3-3582,-6-21-3396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 2498,'0'0'21023,"-8"3"-21087,0 1 67,0 1 0,0 1 0,0-1 0,1 1 1,0 0-1,0 1 0,1 0 0,-1 0 0,2 0 0,-1 1 1,1 0-1,0 0 0,1 0 0,0 1 0,0-1 0,0 1 0,1 0 1,1 0-1,0 0 0,0 1 0,-1 14 0,3-23 3,0 0-1,0 0 1,0 0-1,0 0 0,1 0 1,-1 0-1,0 0 1,0 0-1,1 0 1,-1 0-1,0-1 1,1 1-1,-1 0 0,1 0 1,-1 0-1,1 0 1,0-1-1,-1 1 1,1 0-1,0 0 1,-1-1-1,1 1 0,0-1 1,0 1-1,0 0 1,0-1-1,0 0 1,-1 1-1,1-1 1,0 1-1,0-1 0,0 0 1,0 0-1,0 0 1,0 0-1,0 1 1,0-1-1,0 0 1,0-1-1,0 1 0,0 0 1,0 0-1,0 0 1,0-1-1,0 1 1,0 0-1,0-1 1,1 0-1,4-1 57,-1 1 0,0-1 0,0-1 0,0 1 0,-1-1 0,1 0 1,7-6-1,-3 0 12,-1 0 0,0 0 1,-1-1-1,0 1 1,0-2-1,-1 1 0,0-1 1,-1 0-1,0 0 1,-1 0-1,-1-1 0,1 0 1,-2 1-1,0-1 1,1-14-1,-3 26-77,0-1 1,1 1-1,-1 0 0,0-1 0,0 1 1,0 0-1,0-1 0,0 1 0,0 0 1,0 0-1,0-1 0,-1 1 0,1 0 1,0-1-1,0 1 0,0 0 0,0-1 1,0 1-1,0 0 0,-1 0 0,1-1 0,0 1 1,0 0-1,0 0 0,-1-1 0,1 1 1,0 0-1,0 0 0,-1 0 0,1-1 1,0 1-1,-1 0 0,1 0 0,0 0 1,0 0-1,-1 0 0,1 0 0,0-1 1,-1 1-1,1 0 0,0 0 0,-1 0 1,1 0-1,0 0 0,-1 0 0,1 0 1,0 0-1,-1 1 0,1-1 0,0 0 1,0 0-1,-1 0 0,1 0 0,0 0 1,-1 0-1,1 1 0,0-1 0,0 0 1,-1 0-1,1 0 0,0 1 0,0-1 0,-1 0 1,1 0-1,0 1 0,0-1 0,-18 18-292,13-9 281,1 0 1,-1 0-1,1 1 1,1-1-1,0 1 1,0-1-1,1 1 0,0 0 1,0 0-1,1 0 1,1 1-1,0-1 1,0 0-1,3 16 1,-2-24 18,-1-1 0,1 0 0,-1 0 0,1 0 0,0 0 0,0 0 0,-1 0 0,1 0 0,0 0 1,0 0-1,0 0 0,0 0 0,0 0 0,0-1 0,0 1 0,1 0 0,-1-1 0,0 1 0,0-1 0,0 1 0,1-1 1,-1 0-1,0 0 0,1 1 0,-1-1 0,0 0 0,0 0 0,1 0 0,-1 0 0,0 0 0,1-1 0,-1 1 0,0 0 0,0-1 1,1 1-1,-1-1 0,1 0 0,3 0-5,0-1 1,0 0-1,-1 0 1,1 0-1,-1 0 1,0-1-1,0 0 1,6-4-1,39-61-320,-51 72 251,-5 11 29,1 1 1,1 0 0,0 0-1,0 1 1,2-1-1,0 1 1,0 18 0,3-34 55,0 1 0,0-1 1,0 0-1,1 0 1,-1 0-1,0 1 1,1-1-1,-1 0 0,1 0 1,-1 0-1,1 0 1,0 0-1,-1 0 1,1 0-1,0 0 0,0 0 1,-1 0-1,1 0 1,0-1-1,0 1 0,0 0 1,0-1-1,0 1 1,0 0-1,0-1 1,1 1-1,-1-1 0,0 0 1,0 1-1,0-1 1,0 0-1,1 0 0,-1 0 1,0 0-1,0 0 1,1 0-1,-1 0 1,0 0-1,0 0 0,0 0 1,1-1-1,-1 1 1,0 0-1,2-2 1,4 0 129,1 0 0,-1 0 1,0-1-1,0 0 1,14-7-1,1-6 23,38-32 0,-52 41-145,-1-1 0,0 1 1,0-1-1,-1 0 0,0-1 0,0 0 0,-1 1 0,4-12 0,-7 4 29,-10 14-255,-14 21-97,2 22 148,19-39 142,0 0-1,0 1 1,1-1 0,-1 1 0,1-1-1,-1 1 1,1-1 0,0 1 0,0-1-1,0 1 1,0-1 0,0 1 0,1-1-1,-1 1 1,2 4 0,-1-6 13,-1-1 1,1 1-1,0-1 1,-1 1-1,1-1 0,0 1 1,-1-1-1,1 0 0,0 1 1,0-1-1,-1 0 1,1 1-1,0-1 0,0 0 1,0 0-1,0 0 1,-1 0-1,1 0 0,0 0 1,0 0-1,0 0 0,0 0 1,-1 0-1,1 0 1,0 0-1,0-1 0,0 1 1,1-1-1,24-11-120,-10-2-2231,-1 0-1,23-26 1,-12 9-3621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6:5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16335,'0'0'3684,"-5"9"-2953,-3 8-306,1 1 0,1 0-1,1 0 1,1 1 0,0-1-1,1 1 1,1 0 0,1 29 0,3-14 80,2 0 0,1 0 1,18 65-1,6 27-87,-39-161 37,0 1-1,-3 0 1,-25-50-1,1 1-419,37 82-44,-1 1 0,1-1 0,0 1 1,0-1-1,0 1 0,0 0 0,0-1 1,0 1-1,0-1 0,0 1 0,0-1 1,0 1-1,0-1 0,0 1 0,0-1 1,0 1-1,0-1 0,0 1 0,1 0 1,-1-1-1,0 1 0,0-1 0,1 1 1,-1 0-1,0-1 0,0 1 0,1-1 1,-1 1-1,0 0 0,1-1 0,-1 1 1,0 0-1,1 0 0,-1-1 0,1 1 1,-1 0-1,1 0 0,-1 0 0,0 0 1,1-1-1,-1 1 0,1 0 0,-1 0 1,1 0-1,-1 0 0,1 0 0,-1 0 1,1 0-1,32 0-249,-22 1 235,61 0-1364,8-1-2272,1-2-5058,-35-1-1575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21 235 7303,'0'0'11024,"-5"-9"-7971,2 3-2583,2 5-392,0-1 0,-1 1-1,1-1 1,0 0 0,0 0 0,0 0 0,0 0 0,1 0 0,-1 0-1,0 0 1,1 0 0,-1 0 0,1 0 0,0 0 0,0 0-1,0 0 1,0 0 0,0 0 0,0 0 0,0 0 0,1 0-1,-1-1 1,1 1 0,-1 0 0,1 0 0,0 1 0,0-1-1,0 0 1,0 0 0,3-3 0,3-1 22,1 1 0,0 0 0,0 1 0,0-1 0,1 2 1,0-1-1,-1 1 0,1 0 0,1 1 0,-1 0 0,0 1 0,0 0 0,1 0 0,-1 1 0,16 1 0,-24-1-122,0 0-1,0 0 0,0 0 0,0 1 0,0-1 0,0 0 0,0 1 0,0-1 0,0 1 0,0-1 0,0 1 0,0-1 0,0 1 1,0 0-1,0 0 0,-1-1 0,1 1 0,0 0 0,0 0 0,-1 0 0,1 0 0,-1 0 0,1-1 0,-1 1 0,1 2 0,0 0-7,0-1-1,-1 1 1,1 0-1,-1 0 1,0 0-1,0 0 1,0 0-1,0 0 0,-1 5 1,-1 1 40,0 0-1,0 0 1,-1-1 0,-1 1-1,-5 11 1,-7 7 71,9-18-84,1 1 0,0 0 0,1 0-1,0 0 1,0 1 0,-3 14 0,8-25-5,0 0 0,0 1 0,0-1 0,0 0 0,0 0 0,0 0 0,0 1 0,0-1 0,0 0-1,0 0 1,0 1 0,0-1 0,0 0 0,0 0 0,1 0 0,-1 1 0,0-1 0,0 0 0,0 0 0,0 0 0,0 0 0,0 1 0,1-1 0,-1 0 0,0 0 0,0 0 0,0 0 0,0 0 0,1 0 0,-1 1 0,0-1 0,0 0 0,0 0 0,1 0 0,-1 0 0,0 0 0,0 0 0,0 0 0,1 0 0,-1 0 0,0 0 0,0 0 0,1 0 0,-1 0 0,0 0 0,1 0 0,16-4-20,14-11 289,1-5-137,-1-1 0,42-36 1,-60 45-105,-1 1 0,0-2 0,-1 1 0,0-2 0,-1 1 0,-1-2 0,15-28 0,-21 34-2337,-10 19 1604,-10 24 588,10-13 341,1 1-1,0 0 0,1 0 1,2 0-1,-2 27 0,5-48-146,0 1-1,1-1 1,-1 0-1,0 1 1,0-1-1,1 0 1,-1 0-1,0 1 1,1-1 0,-1 0-1,1 0 1,0 0-1,-1 1 1,1-1-1,0 0 1,0 0-1,0 0 1,0 0-1,0 0 1,0-1-1,0 1 1,0 0-1,0 0 1,0-1-1,0 1 1,0 0-1,1-1 1,-1 1-1,0-1 1,0 0-1,1 1 1,-1-1-1,0 0 1,1 0-1,-1 0 1,0 0-1,1 0 1,-1 0 0,0 0-1,1 0 1,-1-1-1,0 1 1,1 0-1,1-2 1,5 0 223,1 0 0,-1-1 0,0 0 0,1 0 1,12-8-1,-1-2-115,1-1 0,-2 0 0,0-2 0,27-29 0,-40 40-229,0-1 0,-1-1-1,0 1 1,-1-1-1,1 0 1,-1 0-1,-1 0 1,1 0-1,-1-1 1,0 1-1,-1-1 1,0 0-1,0 0 1,-1 0 0,0 0-1,0 0 1,-1-14-1,0 21 32,0 0 1,0 1-1,0-1 0,0 1 0,-1-1 1,1 1-1,0-1 0,0 1 0,-1-1 1,1 0-1,0 1 0,-1-1 0,1 1 1,0 0-1,-1-1 0,1 1 0,-1-1 1,1 1-1,-1 0 0,1-1 0,-1 1 1,1 0-1,-1-1 0,1 1 1,-1 0-1,1 0 0,-1 0 0,0-1 1,1 1-1,-1 0 0,1 0 0,-1 0 1,0 0-1,1 0 0,-1 0 0,1 0 1,-1 0-1,0 0 0,1 1 0,-1-1 1,1 0-1,-1 0 0,1 0 0,-1 1 1,0-1-1,1 0 0,-1 1 0,1-1 1,-1 0-1,1 1 0,0-1 0,-1 1 1,-26 22-194,-3 25 93,28-45 133,1-1 1,0 1-1,0 0 0,0 0 0,0 0 1,0 0-1,1 0 0,-1 1 0,1-1 0,0 0 1,0 0-1,0 0 0,0 0 0,0 0 0,2 6 1,-1-8 7,1 0-1,-1 0 1,0 0 0,0-1 0,0 1 0,0 0 0,1-1-1,-1 1 1,0-1 0,1 1 0,-1-1 0,0 0 0,1 0-1,-1 1 1,0-1 0,1 0 0,-1 0 0,0 0 0,1-1-1,1 1 1,30-4 498,-22 1-434,1-1 1,-1 0-1,0 0 0,-1-1 1,1-1-1,-1 0 0,19-14 0,62-61-265,-54 46-552,-42 48-2101,-20 32 2439,-32 62 1873,55-103-1429,1-1 1,-1 1 0,1-1 0,0 1 0,1 0 0,-1-1-1,0 1 1,1 0 0,0 5 0,0-8-35,0 0 0,1 1 0,-1-1-1,0 0 1,1 1 0,-1-1 0,1 0 0,-1 0 0,1 0 0,0 1 0,-1-1 0,1 0 0,0 0 0,0 0-1,0 0 1,0 0 0,0 0 0,2 1 0,1 0 31,0 0 0,0-1 0,0 0 1,1 0-1,-1 0 0,1 0 0,-1-1 0,0 0 0,1 0 0,-1 0 1,1 0-1,-1-1 0,0 1 0,8-3 0,-2 0-13,0 0 0,0 0-1,-1-1 1,1-1 0,-1 1 0,0-1-1,0-1 1,-1 0 0,0 0 0,0-1-1,0 0 1,10-12 0,-9 9-3,-1 0 1,0-1-1,-1 0 1,0 0 0,0-1-1,-2 0 1,1 0-1,-1-1 1,3-15-1,-19 45-14,0 0 0,-15 33 0,23-40 29,0 0 0,1 0 0,0 1-1,0 13 1,2-21-236,0 1-1,0-1 1,0 0 0,1 0-1,-1 0 1,1 0 0,0 0-1,0-1 1,1 4 0,-1-5-105,-1 0 1,1 0-1,-1 0 0,1 0 1,0 0-1,-1 0 0,1-1 1,0 1-1,0 0 0,0 0 1,0-1-1,0 1 1,0-1-1,0 1 0,0-1 1,0 1-1,0-1 0,0 0 1,0 1-1,0-1 0,0 0 1,0 0-1,0 0 1,2 0-1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54 8104,'0'0'13121,"-10"-7"-11530,-32-23-865,40 29-710,1 0 0,-1 0 0,1 0 0,-1 0 0,0 1 0,1-1 0,-1 0 0,1 1 0,-1 0 0,0-1-1,0 1 1,1 0 0,-1 0 0,0 0 0,0 0 0,1 0 0,-1 0 0,0 0 0,0 1 0,1-1 0,-1 1 0,0-1 0,1 1 0,-1 0-1,1-1 1,-1 1 0,1 0 0,-1 0 0,1 0 0,-1 0 0,1 0 0,0 1 0,0-1 0,-1 0 0,1 1 0,0-1 0,0 0 0,0 1-1,1-1 1,-1 1 0,0 1 0,-2 4 64,0-1 0,1 0 0,0 1 0,0 0 0,0-1-1,1 1 1,-1 12 0,3-18-68,-1 1-1,0-1 1,1 0 0,-1 0-1,1 0 1,-1 1 0,1-1-1,-1 0 1,1 0-1,0 0 1,-1 0 0,1 0-1,0 0 1,0 0 0,0-1-1,0 1 1,0 0-1,0 0 1,0-1 0,0 1-1,0 0 1,0-1 0,1 1-1,-1-1 1,0 0-1,0 1 1,0-1 0,1 0-1,-1 0 1,0 1-1,0-1 1,3 0 0,47-1 346,-44 1-299,39-9 28,-40 7-280,1 0 1,0 1 0,-1 0 0,1 0-1,0 0 1,0 0 0,-1 1-1,1 1 1,0-1 0,11 3-1,-16-2 148,0 0-1,0 0 0,-1 1 1,1-1-1,-1 1 0,1-1 0,-1 1 1,0-1-1,1 1 0,-1 0 1,0-1-1,0 1 0,0 0 1,-1 0-1,1 0 0,0 0 0,-1 0 1,1 0-1,-1 0 0,1 4 1,2 48 23,-2-43-6,-1 15 239,0 1-1,-2 0 0,-9 47 0,9-64 88,-1 0 0,0-1 0,0 1 0,-1-1 0,0 0 0,-1 0 0,0 0 0,-1 0 0,1-1 0,-2 0 0,1 0 0,-1-1 0,-9 9 0,16-16-307,0 0 0,-1 1 0,1-1 0,0 1 0,-1-1 0,1 0 0,0 1-1,-1-1 1,1 0 0,-1 0 0,1 1 0,-1-1 0,1 0 0,0 0 0,-1 0 0,1 1 0,-1-1 0,1 0 0,-1 0-1,1 0 1,-1 0 0,1 0 0,-1 0 0,1 0 0,-1 0 0,1 0 0,-1 0 0,1 0 0,-1-1 0,1 1-1,-2 0 1,0-16-950,10-27-951,-7 40 1819,55-176-2524,-20 70 3250,-36 109-623,0-1 1,0 1 0,0-1 0,0 1 0,0 0 0,0-1 0,0 1-1,0-1 1,1 1 0,-1 0 0,0-1 0,0 1 0,0-1 0,1 1-1,-1 0 1,0-1 0,0 1 0,1 0 0,-1-1 0,0 1 0,1 0-1,-1 0 1,0-1 0,1 1 0,-1 0 0,0 0 0,1 0 0,-1-1-1,1 1 1,-1 0 0,0 0 0,1 0 0,-1 0 0,1 0 0,0 0-1,11 9-183,3 3 363,-15-12-138,1 0 0,0 0 0,-1 0-1,1-1 1,-1 1 0,1 0 0,0 0-1,-1 0 1,1 0 0,-1 0 0,1-1 0,-1 1-1,1 0 1,-1-1 0,1 1 0,-1 0-1,1-1 1,-1 1 0,1 0 0,-1-1-1,0 1 1,1-1 0,-1 1 0,0-1 0,1 1-1,-1-1 1,0 1 0,1-1 0,-1 1-1,0-1 1,0 1 0,1-2 0,3-8 123,0 1 81,0 1 0,0-1 0,-1 0 0,0 0 0,-1 0 1,0 0-1,1-12 0,0 21-552,0 1-1,-1-1 1,1 1 0,-1 0 0,1-1 0,-1 1 0,0 0-1,1 0 1,-1 1 0,3 1 0,-3-2 225,48 19-1029,-25-14-1072,0-1-1,0-1 1,1-1-1,29 0 1,11-4 150,-62 1 2133,-1 0 1,1 0 0,-1-1-1,0 0 1,1 0 0,-1 1-1,0-2 1,1 1-1,-1 0 1,0-1 0,6-3-1,-7 3 324,0 0-1,0 0 0,0 0 1,0-1-1,0 1 0,0-1 1,0 1-1,-1-1 1,1 0-1,-1 0 0,0 0 1,0 1-1,0-1 0,0 0 1,0 0-1,-1 0 1,0-1-1,1 1 0,-1 0 1,0-3-1,0 5-374,0 0 0,0 0 1,0 1-1,-1-1 0,1 0 0,0 0 0,0 0 0,0 1 1,-1-1-1,1 0 0,0 0 0,-1 1 0,1-1 1,-1 0-1,1 1 0,-1-1 0,1 0 0,-1 1 0,1-1 1,-1 1-1,0-1 0,1 1 0,-1-1 0,0 1 0,0-1 1,1 1-1,-2-1 0,-27-2 184,22 4-275,0 0 1,0 0 0,0 1-1,0 0 1,0 0 0,-6 3-1,8-2 136,1-1 0,-1 1 0,1 0 0,0 0 0,0 1 0,0-1 0,0 1 0,1 0 0,-1 0 0,1 0 0,0 0 0,0 0 0,1 1 0,-1 0 0,1-1 0,0 1 0,0 0 0,0 0 0,1 0 0,0 0 0,0 0 0,0 6 0,2-10-89,0 0 0,0 0-1,0 0 1,0 0 0,0 0-1,0 0 1,1 0-1,-1-1 1,0 1 0,1 0-1,-1-1 1,0 1 0,1-1-1,-1 0 1,1 1-1,-1-1 1,0 0 0,1 0-1,-1 0 1,1 0-1,-1 0 1,1 0 0,1-1-1,41-2 601,-35 1-569,1-1-1,-1 0 0,0-1 1,0 0-1,0 0 0,-1-1 1,1-1-1,11-8 0,-15 10-31,1-1-1,-1 1 1,0-1 0,0 0-1,-1-1 1,0 1 0,1-1-1,-2 0 1,1 0 0,-1 0-1,0 0 1,4-13 0,-9 10-428,-8 14 99,-11 15 10,18-15 335,-1 0 0,1 0 0,0 1 0,1-1 1,-1 1-1,1 0 0,0 0 0,1 0 0,-1 0 0,1 0 1,1 0-1,-1 0 0,1 12 0,1-17-17,-1 1 0,1-1-1,0 0 1,0 0 0,0 0-1,0 0 1,0 0 0,0 0 0,0 0-1,0 0 1,0 0 0,0 0-1,0 0 1,1-1 0,-1 1-1,0 0 1,1-1 0,-1 1 0,0-1-1,1 0 1,-1 1 0,0-1-1,1 0 1,-1 0 0,1 0 0,-1 0-1,1 0 1,-1 0 0,3-1-1,44-6 422,-38 4-454,1-2 1,0 1-1,-1-1 1,0-1 0,0 0-1,-1 0 1,0-1 0,0 0-1,0 0 1,-1-1-1,0 0 1,0-1 0,7-10-1,-21 26-911,4-6 944,1 1 0,-1 0 0,1-1 0,-1 1 1,1 0-1,0 0 0,-1 0 0,1 0 0,0 0 1,0 0-1,1 0 0,-1 0 0,0 0 1,1 0-1,-1 0 0,1 1 0,0-1 0,-1 0 1,1 0-1,0 1 0,1-1 0,-1 0 1,0 0-1,1 3 0,0-4 23,1 0 0,-1 0 0,0-1 0,1 1 0,-1-1 0,0 1 0,1-1 0,-1 1 0,1-1 0,-1 0 0,1 0 0,-1 1 0,1-1-1,-1 0 1,1 0 0,-1-1 0,1 1 0,-1 0 0,3-1 0,30-6 586,-14-1-584,-2-1 0,1-1 0,-1-1 0,0 0 0,22-20 0,-39 30-148,-9 26-662,6-20 770,0-1 1,0 1-1,0-1 0,1 1 1,0 0-1,0 0 1,0 0-1,0-1 0,1 1 1,0 0-1,0 0 0,0 0 1,1 0-1,0 0 0,1 6 1,-1-8-236,1 0 0,-1-1 1,1 1-1,0-1 0,0 0 0,0 1 1,0-1-1,0 0 0,0 0 1,1 0-1,-1-1 0,1 1 0,-1 0 1,1-1-1,0 0 0,-1 0 1,1 0-1,0 0 0,0 0 0,0 0 1,0-1-1,0 1 0,0-1 1,0 0-1,0 0 0,4 0 0,22 0-5520,1 0-5137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0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119 143 11403,'-8'-7'6731,"-10"6"-4409,-15 7-1051,27-2-836,0 0-1,0-1 1,0 2-1,0-1 1,-6 8-1,10-11-385,1 0 0,0-1 0,0 1 0,0 1 1,0-1-1,-1 0 0,1 0 0,1 0 0,-1 0 0,0 1 0,0-1 0,0 1 0,1-1 0,-1 0 0,1 1 0,-1-1 0,1 1 0,-1-1 0,1 1 0,0-1 0,0 1 0,0 0 0,0-1 0,0 1 0,0-1 0,0 1 0,0-1 0,1 1 0,-1-1 0,2 3 0,0-3-2,0 1-1,0-1 1,0-1 0,0 1-1,0 0 1,0 0 0,0-1 0,1 1-1,-1-1 1,0 0 0,1 0 0,-1 1-1,0-2 1,0 1 0,1 0 0,2-1-1,39-7 804,-25 0-844,1-1 0,-1-1-1,-1-1 1,0-1 0,0 0 0,-1-1 0,-1-1 0,0-1-1,-1 0 1,26-33 0,-40 45-35,1 1 0,0-1 0,0 0-1,-1 0 1,1 0 0,-1 0 0,0 0 0,0 0-1,0 0 1,0 0 0,-1 0 0,1 0 0,-1-1 0,0-3-1,-2 7-28,0 0 0,1 0-1,-1 1 1,0-1-1,0 0 1,1 1-1,-1-1 1,0 1 0,0-1-1,1 1 1,-1 0-1,1 0 1,-1-1 0,1 1-1,-1 0 1,-1 2-1,-3 4 32,0-1-1,0 1 0,1 1 1,0-1-1,1 1 0,0 0 1,0 0-1,0 0 0,1 0 1,0 1-1,1-1 0,0 1 1,0 0-1,1-1 0,0 1 1,0 0-1,1 0 0,1 0 1,-1 0-1,1 0 0,4 13 1,7 0-2952,8-7-2557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0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145 128 13773,'0'0'9566,"-11"-6"-9165,7 3-387,2 2-15,0-1 0,0 0 1,0 1-1,0 0 0,0-1 0,0 1 1,-1 0-1,1 0 0,0 0 0,-1 1 1,1-1-1,-1 0 0,1 1 0,-1 0 1,1-1-1,-1 1 0,1 0 1,-1 0-1,1 1 0,-1-1 0,0 0 1,1 1-1,0 0 0,-1-1 0,1 1 1,-1 0-1,1 0 0,0 0 1,0 1-1,0-1 0,-1 1 0,1-1 1,0 1-1,1 0 0,-1-1 0,0 1 1,0 0-1,1 0 0,-1 0 0,0 3 1,-3 0-16,1 0 1,0 1-1,1-1 0,0 1 1,-1 0-1,2 0 1,-1 0-1,1 0 0,0 1 1,0-1-1,1 0 1,-2 14-1,3-19 29,1 0 1,-1 0-1,1 0 1,0 0 0,-1 0-1,1-1 1,0 1-1,-1 0 1,1 0-1,0-1 1,0 1-1,0 0 1,0-1-1,0 1 1,0-1-1,0 1 1,0-1-1,0 1 1,0-1-1,0 0 1,0 0-1,0 1 1,0-1-1,0 0 1,0 0-1,0 0 1,0 0-1,0 0 1,0 0-1,0-1 1,0 1 0,0 0-1,0 0 1,1-1-1,43-8 955,-28 0-901,0 0-1,0-1 0,-1-1 1,0 0-1,-1-1 0,0-1 1,-1-1-1,0 0 0,-1 0 1,-1-1-1,0-1 0,-1 0 1,10-20-1,-13 14-41,-8 22-30,0 1 0,0-1 0,0 0 0,0 0 0,0 0 0,0 0 0,0 0 0,0 0 0,0 0 0,0 0 0,0 0 0,-1 0 0,1 0 1,0 0-1,0 1 0,0-1 0,0 0 0,0 0 0,0 0 0,0 0 0,0 0 0,-1 0 0,1 0 0,0 0 0,0 0 0,0 0 0,0 0 0,0 0 0,0 0 0,0 0 0,0 0 0,-1 0 0,1 0 0,0 0 0,0 0 0,0-1 0,0 1 0,0 0 0,0 0 0,0 0 0,0 0 1,-1 0-1,1 0 0,0 0 0,0 0 0,0 0 0,0 0 0,0 0 0,0 0 0,0-1 0,0 1 0,0 0 0,0 0 0,0 0 0,0 0 0,0 0 0,0 0 0,0 0 0,0 0 0,0-1 0,0 1 0,0 0 0,0 0 0,0 0 0,0 0 0,0 0 0,0 0 0,0 0 0,0-1 1,-3 4-37,0 0 1,1 0 0,-1 0 0,1 0 0,0 0 0,0 0 0,0 1 0,-2 4 0,-2 5 23,1 0 1,0 1-1,1-1 1,1 1-1,0 0 1,1 0-1,0 0 0,1 0 1,2 24-1,-1-36 20,1 0 0,-1 0 0,0 0-1,1 0 1,0 1 0,0-1-1,-1 0 1,1 0 0,0-1 0,1 1-1,-1 0 1,0 0 0,0 0-1,1-1 1,-1 1 0,1-1 0,0 1-1,-1-1 1,1 0 0,2 2-1,0-1 24,0 0-1,1 0 0,-1-1 1,0 0-1,1 1 0,-1-2 1,1 1-1,-1 0 0,8-1 1,-3 0 26,0 0 0,0-1 0,0-1 1,0 1-1,0-1 0,0-1 0,0 0 1,0 0-1,10-6 0,-14 7-19,1-1 1,-1 0-1,-1-1 0,1 1 0,0-1 1,-1 0-1,0 0 0,0 0 0,0 0 1,0-1-1,-1 0 0,1 0 0,-1 0 1,0 0-1,-1 0 0,0 0 0,1-1 1,-2 1-1,1-1 0,-1 0 0,2-11 1,-3 17-40,0-1 1,0 1 0,0-1-1,0 1 1,0 0 0,0-1 0,0 1-1,0-1 1,0 1 0,0 0 0,0-1-1,-1 1 1,1 0 0,0-1-1,0 1 1,0 0 0,-1-1 0,1 1-1,0 0 1,0-1 0,-1 1 0,1 0-1,0-1 1,-1 1 0,1 0 0,0 0-1,-1 0 1,1-1 0,0 1-1,-1 0 1,1 0 0,0 0 0,-1 0-1,1 0 1,-1-1 0,-18 6-214,16-4 193,0 1 0,-1-1 0,1 1 1,0 0-1,0 0 0,1 1 0,-1-1 0,0 1 0,-2 2 0,3-2 14,0 1 0,1 0 0,-1-1 0,1 1 0,-1 0 0,1 0 1,1 0-1,-1-1 0,0 1 0,1 0 0,0 0 0,0 0 0,0 0 0,1 7 0,0-9 18,0 1 1,-1-1-1,1 0 1,1 0 0,-1 0-1,0 0 1,0 0-1,1 0 1,-1 0-1,1 0 1,0 0-1,-1-1 1,1 1-1,0-1 1,0 1-1,0-1 1,0 0-1,0 0 1,1 0 0,-1 0-1,0 0 1,0 0-1,1 0 1,2 0-1,17 3 48,0-1 0,0-1 0,0-1 0,0-1 0,0-1 1,0-1-1,30-6 0,-48 7-28,-1 0 1,1 1-1,-1-1 1,1-1-1,-1 1 1,0 0-1,1-1 1,-1 1 0,0-1-1,0 0 1,0 0-1,0-1 1,0 1-1,-1 0 1,1-1-1,-1 0 1,0 0 0,1 1-1,1-6 1,-2 3 94,0-1 1,-1-1-1,0 1 1,0 0 0,0 0-1,-1 0 1,0 0-1,0-1 1,0 1-1,-3-10 1,2 8 3,-1-1 0,-1 0-1,1 0 1,-2 1 0,1-1 0,-9-13 0,-5-15-172,17 37 9,0 0-1,0 0 0,0-1 1,0 1-1,0 0 0,0 0 1,0 0-1,0-1 0,0 1 0,0 0 1,0 0-1,0 0 0,0 0 1,0-1-1,1 1 0,-1 0 0,0 0 1,0 0-1,0 0 0,0 0 1,0-1-1,1 1 0,-1 0 0,0 0 1,0 0-1,0 0 0,1 0 1,-1 0-1,0 0 0,0 0 0,0 0 1,0 0-1,1-1 0,-1 1 1,0 0-1,0 0 0,0 0 1,1 0-1,-1 0 0,0 1 0,0-1 1,1 0-1,-1 0 0,0 0 1,0 0-1,0 0 0,0 0 0,1 0 1,-1 0-1,0 0 0,0 0 1,0 1-1,0-1 0,1 0 0,-1 0 1,0 0-1,0 0 0,0 0 1,0 1-1,0-1 0,0 0 0,1 0 1,17 9-1852,-15-7 1430,8 2-1369,0 1 0,1-1 0,-1-1 0,13 2 0,21 1-10374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0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70 9641,'4'-26'1327,"7"-10"5516,-6 28-1350,-11 39-4710,-18 62-381,12-52-231,1 0 1,3 0 0,1 1-1,-3 78 1,10-119-151,0 0 0,0 1 0,0-1 0,0 0 1,1 1-1,-1-1 0,0 0 0,1 1 0,-1-1 1,1 0-1,-1 0 0,1 1 0,0-1 0,-1 0 0,1 0 1,0 0-1,0 0 0,0 0 0,0 0 0,0 0 1,0 0-1,0 0 0,0-1 0,0 1 0,2 0 0,0 1 117,0-2 0,0 1 0,0 0-1,0 0 1,0-1 0,0 0-1,1 0 1,-1 0 0,0 0-1,5-1 1,2-1 192,0 0-1,0 0 1,-1-1-1,1-1 1,-1 0-1,13-6 1,-7-1-229,0 0 0,-1 0 0,0-1 0,-1-1 1,0-1-1,-1 0 0,0 0 0,-1-1 0,-1 0 0,8-17 0,-5 7-180,-2 0-1,-1 0 1,-1-1-1,-1-1 0,-1 1 1,3-32-1,-11 51-4818,-5 16 1091,-6 17-2542,7-6-191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101 333 12396,'0'0'4078,"4"-11"-1302,3-7-1840,0-1 0,-2 1 0,0-1 0,-1 0 0,-1-1 0,-1 1 0,-1-1 0,-1-28 0,0 47-949,0 0 1,0 0-1,0 0 0,0 0 0,-1 0 1,1 0-1,0 0 0,-1 0 0,1 0 1,0 0-1,-1 1 0,1-1 0,-1 0 0,1 0 1,-1 0-1,0 0 0,1 1 0,-1-1 1,0 0-1,0 1 0,1-1 0,-1 0 1,0 1-1,0-1 0,0 1 0,0-1 0,0 1 1,0 0-1,0-1 0,1 1 0,-1 0 1,0 0-1,0 0 0,0-1 0,0 1 1,0 0-1,0 0 0,0 0 0,0 1 0,0-1 1,0 0-1,0 0 0,0 1 0,0-1 1,0 0-1,0 1 0,0-1 0,-1 1 1,-3 2-94,1-1-1,0 1 1,0 0 0,0 0 0,0 0 0,0 1 0,0-1 0,-3 6 0,0-1 88,0 1 0,0 1 1,1-1-1,1 1 0,-1 0 0,1 0 0,1 1 1,0-1-1,1 1 0,0 0 0,-3 21 0,6-30 22,1-1 0,-1 1 0,1 0 0,-1-1-1,1 1 1,0-1 0,0 1 0,-1-1 0,1 0-1,0 1 1,0-1 0,0 0 0,1 0-1,-1 0 1,0 0 0,0 1 0,1-2 0,-1 1-1,0 0 1,1 0 0,-1 0 0,1-1-1,-1 1 1,1 0 0,-1-1 0,1 0 0,-1 1-1,1-1 1,0 0 0,-1 0 0,1 0 0,2 0-1,66 0 325,-56-1-263,21-3-13,0 0-1,-1-3 0,1 0 0,50-20 1,-84 27-31,0-1 1,0 1 0,0 0 0,-1-1 0,1 1 0,0-1 0,0 1 0,-1-1 0,1 1 0,0-1-1,-1 0 1,1 1 0,-1-1 0,1 0 0,-1 1 0,1-1 0,-1 0 0,1 0 0,-1 1 0,0-1-1,1 0 1,-1 0 0,0 0 0,0 0 0,0 1 0,1-1 0,-1 0 0,0 0 0,0 0 0,0 0-1,-1-1 1,-9-30 197,3 11-242,3 7 24,1 0 0,1-1-1,0 1 1,1-1 0,1 1-1,0-1 1,3-19 0,-2 33-24,0 0 1,0 0-1,0 0 1,1 0-1,-1 0 0,0 0 1,0 1-1,1-1 1,-1 0-1,0 1 1,1-1-1,-1 1 1,0 0-1,1-1 1,-1 1-1,1 0 1,-1 0-1,1 0 0,-1 0 1,1 0-1,-1 0 1,0 0-1,1 0 1,-1 0-1,2 1 1,41 8-278,-21-3 298,-1 2 1,0 0 0,0 2-1,-1 0 1,-1 2 0,0 0-1,21 16 1,-39-25-43,1 0 1,-1-1-1,0 1 0,0 0 1,0 0-1,0 0 0,-1 0 1,1 0-1,-1 1 0,0-1 1,0 0-1,0 1 1,0-1-1,-1 1 0,1-1 1,-1 1-1,0-1 0,0 1 1,-1 5-1,0-3-69,0 0 0,0 0 1,-1 0-1,0 0 0,0-1 0,0 1 0,-1-1 0,0 1 1,0-1-1,-6 8 0,8-12-394,24-22 667,-8 8-145,8-7 80,-1-2 0,-1 0 0,25-36 0,-49 73 67,0 1-1,0 0 1,2-1 0,0 1-1,1 0 1,3 29 0,-2-43-93,0 0 1,0 0-1,0 0 0,1 0 1,-1 0-1,0 0 1,1-1-1,-1 1 1,1-1-1,-1 1 0,1-1 1,0 1-1,0-1 1,0 0-1,-1 0 1,1 0-1,0 0 0,0 0 1,1 0-1,-1-1 1,0 1-1,0-1 1,0 1-1,0-1 0,1 0 1,-1 0-1,0 0 1,0 0-1,0 0 1,1-1-1,2 0 0,2 0 117,0 0-1,-1-1 0,1 0 0,-1 0 0,1-1 0,-1 0 0,0 0 1,0 0-1,6-5 0,-5 3-172,0-1 0,-1 1 0,0-1 0,0 0 0,0-1 0,-1 1 0,0-1 0,-1 0 0,1 0 0,-1-1-1,0 1 1,-1-1 0,0 0 0,0 0 0,-1 0 0,0-1 0,0 1 0,-1 0 0,0-1 0,-1-16 0,0 23-64,0 0-1,-1 0 0,1 0 1,-1 0-1,1 0 1,-1 0-1,0 0 1,0 0-1,0 0 0,0 0 1,0 0-1,-3-2 1,4 3 24,-1 0 0,0 0-1,1 1 1,-1-1 0,0 0 0,0 0 0,1 1 0,-1-1 0,0 1 0,0-1 0,0 1-1,0-1 1,0 1 0,0 0 0,0-1 0,0 1 0,0 0 0,0 0 0,0 0 0,0-1-1,0 1 1,0 0 0,0 0 0,0 1 0,0-1 0,0 0 0,0 0 0,0 0 0,0 1-1,-1 0 1,1 1-5,0 1-1,0 0 0,0 0 1,0 0-1,0 1 0,1-1 1,-1 0-1,1 0 0,0 0 1,0 0-1,0 0 0,0 1 1,1-1-1,-1 0 0,1 0 1,1 4-1,1-3 47,-1 0 0,1-1-1,0 1 1,0-1 0,0 0 0,0 1-1,1-2 1,-1 1 0,1 0 0,0-1-1,-1 1 1,1-1 0,0 0 0,1 0-1,-1-1 1,0 1 0,0-1-1,1 0 1,7 1 0,10 1 94,0-1 0,35 0-1,-52-2-96,8 0 71,0-1 0,0 0 1,-1-1-1,1 0 0,0-1 0,-1 0 1,16-7-1,-24 8-47,0 1 0,0-1-1,-1 0 1,1 0 0,-1-1 0,1 1 0,-1-1 0,0 1 0,0-1-1,0 0 1,0 0 0,0-1 0,-1 1 0,1-1 0,-1 1-1,0-1 1,0 0 0,0 1 0,-1-1 0,0 0 0,1 0 0,-1 0-1,0 0 1,-1-1 0,1-7 0,-1 10-65,0 1 0,0-1 0,0 0 0,0 0 1,-1 1-1,1-1 0,0 1 0,-1-1 0,1 0 0,-1 1 0,0-1 0,0 1 1,1-1-1,-1 1 0,0-1 0,0 1 0,0 0 0,-1 0 0,1-1 0,0 1 1,0 0-1,-3-2 0,1 2-23,0 0 0,0-1 1,-1 1-1,1 0 0,0 0 1,-1 1-1,1-1 0,0 1 1,-1-1-1,1 1 0,-4 0 1,1 1 17,0-1 1,0 1-1,-1 0 1,1 0 0,0 1-1,1 0 1,-1 0-1,0 0 1,0 1-1,1 0 1,0 0-1,-9 6 1,12-7 45,-1 0-1,1 1 1,0-1 0,0 1 0,0 0 0,0-1-1,0 1 1,0 0 0,1 0 0,-1 1 0,1-1-1,0 0 1,0 0 0,0 1 0,0-1 0,1 0-1,-1 1 1,1 3 0,1-5-2,-1 0 0,1 0 0,0 0 1,0 0-1,0 0 0,0 0 0,0-1 0,0 1 1,0 0-1,0-1 0,1 1 0,-1-1 0,1 1 0,-1-1 1,1 0-1,0 1 0,-1-1 0,1 0 0,0 0 1,0 0-1,0-1 0,0 1 0,0 0 0,0-1 0,0 1 1,0-1-1,0 0 0,0 1 0,4-1 0,67 0 267,-59-1-395,0 1 0,0 0 0,0 1-1,21 3 1,-33-3 83,0 0-1,0 0 1,0 1 0,0-1-1,0 0 1,0 1-1,-1-1 1,1 1 0,0 0-1,-1-1 1,0 1 0,1 0-1,-1 0 1,0 0 0,0 0-1,0 0 1,0 0-1,0 0 1,0 1 0,-1-1-1,1 0 1,-1 0 0,1 1-1,-1-1 1,0 0 0,0 1-1,-1 2 1,1-2 47,0 0 0,1 0 1,-1-1-1,0 1 0,1 0 0,0-1 0,-1 1 1,1 0-1,0-1 0,0 1 0,1-1 0,-1 1 1,0-1-1,1 0 0,0 0 0,1 3 1,-2-5 17,0 1 1,0 0 0,0-1 0,0 0 0,0 1 0,0-1 0,0 0 0,0 1-1,0-1 1,1 0 0,-1 0 0,0 0 0,0 0 0,0 0 0,0 0-1,0 0 1,0 0 0,0-1 0,0 1 0,0 0 0,0-1 0,0 1 0,0 0-1,0-1 1,0 1 0,0-1 0,0 0 0,0 1 0,0-1 0,0 0-1,0 0 1,-1 1 0,1-1 0,0 0 0,-1 0 0,1 0 0,-1 0 0,2-2-1,18-39 528,-19 40-543,3-11-57,0 0 0,-1 0 1,-1 0-1,0 0 0,0-14 1,-1-4-2539,-1 0-3577,0 11-355,0 0-5440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0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15150,'-3'1'232,"1"0"0,-1-1 0,1 1 0,-1 0 0,1 1 0,-1-1 0,1 0 0,0 1 0,0-1 0,0 1 0,0 0 0,0 0 0,0 0 0,0 0 0,0 0 0,1 0 0,-1 0 0,1 1 0,-1-1 0,1 0 0,0 1 0,-1 3 0,-24 68 1833,22-61-1341,-5 29 531,1 1 0,3 0 0,1 0 0,3 73 0,1-86-1065,0-30-174,0 1-1,0 0 1,0 0-1,0 0 1,0 0-1,1 0 1,-1 0-1,0 0 1,0 0-1,1 0 1,-1 0 0,0-1-1,1 1 1,-1 0-1,1 0 1,-1 0-1,1-1 1,-1 1-1,1 0 1,0-1-1,-1 1 1,1 0-1,0-1 1,0 1-1,-1-1 1,1 1 0,0-1-1,0 1 1,0-1-1,0 0 1,0 1-1,-1-1 1,1 0-1,0 0 1,0 0-1,0 0 1,0 0-1,0 0 1,0 0 0,0 0-1,0 0 1,0 0-1,0 0 1,0 0-1,-1-1 1,1 1-1,0 0 1,0-1-1,0 1 1,0-1-1,1 0 1,5-2 97,0 0-1,0-1 1,0 0 0,-1 0-1,7-5 1,-4 1-157,-1 0 0,-1 0 0,0-1 0,0 1-1,0-2 1,-1 1 0,0-1 0,-1 0 0,0 0 0,5-17-1,-5 11-326,-1 1 0,0-1 0,-1 0 0,-1 0 0,1-21 0,-3 40 390,1-1-1,-1 1 1,1 0 0,0-1-1,0 1 1,0-1-1,0 1 1,1-1 0,-1 0-1,0 1 1,1-1-1,0 0 1,0 0 0,-1 0-1,1 0 1,0-1-1,1 1 1,-1 0-1,0-1 1,0 1 0,1-1-1,-1 0 1,1 0-1,-1 0 1,1 0 0,-1 0-1,5 0 1,7 3 54,-1-1 0,1-1 0,-1 0 0,17 0 0,-14-2-12,1-1 0,-1 0 0,0-1 0,1-1 0,21-7 0,-29 8-20,-1-1 0,0 0-1,0-1 1,0 0 0,-1 0 0,1 0 0,-1-1 0,0 0 0,0-1 0,-1 0 0,0 0-1,6-7 1,-13 15-151,1 0 0,-1 0 0,0 0 0,1 0 0,-1 0 0,1 0 0,0 0-1,0 0 1,-1 0 0,1 0 0,1 0 0,-1 2 0,0-3 116,0 0-1,0 0 1,0 0 0,0 0 0,0 0-1,1 0 1,-1 0 0,0 0-1,1 0 1,-1 0 0,0-1 0,1 1-1,-1 0 1,1 0 0,-1 0-1,1-1 1,0 1 0,-1 0 0,1 0-1,0-1 1,-1 1 0,1-1-1,0 1 1,0-1 0,0 1 0,-1-1-1,1 1 1,0-1 0,2 1-1,16-1-510,0 0-1,0-1 0,0-1 0,0-1 0,26-7 1,10-2-2456,-54 12 2869,1-1-1,-1 1 0,0-1 0,1 1 0,-1 0 0,1-1 0,-1 1 0,1 0 0,-1 0 0,0 0 0,1 0 0,-1 1 0,1-1 0,-1 0 0,0 1 0,1-1 0,-1 0 1,0 1-1,1 0 0,-1-1 0,0 1 0,0 0 0,1 0 0,-1-1 0,0 1 0,0 0 0,0 0 0,0 0 0,1 2 0,-1 0 140,0 1-1,0 0 1,0 0 0,-1 0-1,0 0 1,1 0-1,-1 0 1,-1 7-1,0 8 524,1 276 4320,1-284-4586,-1 1 0,0-1-1,-1 0 1,0 0-1,-5 22 1,5-31-182,0 1 0,0-1 0,0 0 0,0 0 0,0 0 0,0 1 0,-1-1 0,1 0 0,-1-1 0,0 1 0,1 0 0,-1 0-1,0-1 1,0 1 0,0-1 0,0 1 0,0-1 0,0 0 0,-1 0 0,1 0 0,0 0 0,0 0 0,-1-1 0,1 1 0,-1-1 0,1 1 0,-1-1 0,1 0 0,-1 0 0,1 0 0,0 0 0,-1-1 0,-3 0 0,4 0-96,-1 1 0,1-1-1,0-1 1,-1 1 0,1 0 0,0-1 0,-1 1 0,1-1 0,0 1 0,0-1 0,0 0 0,1 0 0,-1 0 0,0 0 0,1 0 0,-1-1-1,1 1 1,0 0 0,0-1 0,0 1 0,0-1 0,0 1 0,0-1 0,1 1 0,-1-1 0,1 1 0,0-4 0,-2-5-73,1 0 1,0 0 0,1 0 0,0 0-1,2-14 1,1 14-99,0 0 1,1 0-1,0 0 0,1 1 1,0-1-1,1 1 0,0 1 1,0-1-1,1 1 0,0 0 0,12-11 1,14-13-13,51-38 0,-16 21 142,-41 32-88,-1-2 0,0-1 0,39-42 0,-64 62 87,0 0 1,0 0-1,0 0 1,0-1-1,0 1 0,-1 0 1,1 0-1,0-1 0,0 1 1,-1-1-1,1 1 0,-1-1 1,1 1-1,-1 0 0,0-1 1,0 1-1,0-1 1,0-2-1,0 3-1,0 0-1,-1 0 1,1 1 0,-1-1 0,1 0-1,-1 0 1,1 1 0,-1-1 0,1 1-1,-1-1 1,0 0 0,1 1 0,-1-1-1,0 1 1,0 0 0,1-1 0,-1 1 0,0-1-1,0 1 1,1 0 0,-1 0 0,0 0-1,-1-1 1,-2 1-16,-1-1 0,1 1 0,0 0-1,0 0 1,0 1 0,0-1 0,0 1 0,0 0-1,0 0 1,0 0 0,1 0 0,-7 4 0,5-2 34,0 0 1,0 0 0,0 0 0,0 1 0,1 0-1,0 0 1,0 0 0,0 0 0,0 1-1,0 0 1,1 0 0,0 0 0,0 0 0,1 0-1,-1 0 1,1 1 0,0-1 0,0 1 0,1 0-1,-1 6 1,2-11 1,0 0 1,1 0-1,-1 0 0,0 0 0,1 0 1,-1 0-1,1 0 0,-1 0 0,1 0 1,-1 0-1,1 0 0,0 0 1,0 0-1,-1 0 0,1 0 0,0-1 1,0 1-1,0 0 0,0-1 0,0 1 1,0 0-1,0-1 0,0 1 0,0-1 1,0 0-1,0 1 0,0-1 1,0 0-1,3 0 0,38 4 189,-37-3-156,25-2-499,1-2-1,-1 0 1,0-2 0,0-2 0,47-16 0,-74 23 487,-11 39 521,7-36-467,0 0-1,0 1 1,0-1 0,0 0 0,0 0 0,1 1 0,0-1 0,0 0 0,0 1 0,0-1 0,0 1 0,1-1 0,-1 0-1,1 0 1,0 1 0,1 3 0,0-5-58,0 0 0,-1-1 1,1 1-1,0 0 0,0 0 0,0-1 0,0 1 0,0-1 0,0 0 0,1 0 0,-1 0 1,0 0-1,1 0 0,-1 0 0,1 0 0,-1-1 0,1 1 0,-1-1 0,1 0 0,-1 0 1,4 0-1,19 1-800,0-1 1,30-5 0,-27 1-2203,0-2 1,0-1-1,36-13 0,-49 14-1032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0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13357,'0'0'4868,"-1"12"-4686,-15 182 298,16-193-454,0-1 1,0 1-1,0-1 0,0 1 0,0-1 0,0 1 0,0-1 0,0 1 1,0 0-1,0-1 0,0 1 0,0-1 0,0 1 0,1-1 0,-1 1 1,0-1-1,0 1 0,1-1 0,-1 1 0,0-1 0,0 1 0,1-1 1,-1 0-1,1 1 0,-1-1 0,0 0 0,1 1 0,-1-1 1,1 0-1,-1 1 0,1-1 0,-1 0 0,1 0 0,-1 1 0,2-1 1,19-8 1649,16-27 500,-19 11-1392,-2 0-1,-1-1 1,-1-1 0,16-37-1,-21 51-554,-5 23-381,-2 26 0,-2-35 238,0 12-20,-1 0-45,1-1 0,1 1 0,0-1 0,1 1 0,5 20 0,-6-33-4,-1 1-1,1-1 0,0 0 1,0 0-1,0 0 0,0 0 0,1 0 1,-1 0-1,0-1 0,0 1 1,0 0-1,1 0 0,-1-1 1,0 1-1,1-1 0,-1 1 1,1-1-1,-1 0 0,0 0 0,1 1 1,-1-1-1,1 0 0,-1 0 1,1 0-1,-1-1 0,1 1 1,-1 0-1,3-1 0,-2 0-247,-1 1-1,1 0 0,0 0 1,-1-1-1,1 1 0,0 0 1,-1 1-1,1-1 0,-1 0 1,1 0-1,0 1 1,-1-1-1,1 1 0,0-1 1,-1 1-1,1 0 0,-1-1 1,0 1-1,1 0 1,-1 0-1,2 2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0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141 329 14990,'0'0'2685,"1"-8"-304,0-1-2025,-1 5 23,1-1-1,-1 0 1,0 1 0,0-1 0,0 0 0,-1 0 0,0-5 0,0 9-304,1-1 0,-1 1-1,0-1 1,0 1 0,1 0-1,-1-1 1,0 1 0,0 0-1,0 0 1,0-1 0,-1 1-1,1 0 1,0 0-1,0 0 1,-1 0 0,1 1-1,0-1 1,-1 0 0,1 1-1,-1-1 1,1 0 0,-1 1-1,1 0 1,-1-1 0,1 1-1,-1 0 1,0 0 0,1 0-1,-3 0 1,0 0-77,0 1 1,1-1-1,-1 1 1,0 0-1,1 0 0,-1 0 1,0 0-1,1 1 1,0-1-1,-1 1 1,1 0-1,0 0 0,0 0 1,0 0-1,0 1 1,0-1-1,0 1 0,1 0 1,-1 0-1,1 0 1,0 0-1,0 0 0,0 0 1,0 1-1,-2 6 1,0 0 23,0 1 1,1 0-1,0 0 1,0 1-1,1-1 1,1 1-1,-1 15 1,2-26-20,0 0 1,0 0-1,0 0 0,0 0 1,0 0-1,0 0 0,0 0 1,1-1-1,-1 1 0,0 0 1,0 0-1,1 0 1,-1 0-1,1-1 0,-1 1 1,1 0-1,-1 0 0,1-1 1,-1 1-1,1 0 0,0-1 1,-1 1-1,1-1 1,0 1-1,-1-1 0,1 1 1,0-1-1,0 1 0,1 0 1,0-1 19,0 0 1,1 1-1,-1-1 0,0 0 1,1 0-1,-1 0 1,1 0-1,-1-1 1,0 1-1,5-2 0,2-1 71,-1 0-1,0 0 0,0-1 0,-1 0 1,11-7-1,0-5-12,-1-1 0,-1-1 1,-1 0-1,0-1 0,-1-1 1,-1 0-1,-1 0 0,10-25 0,-26 52-704,-25 58-24,27-60 579,0 0 0,1 0 0,0 0 0,0 0 0,0 0 1,0 1-1,1-1 0,0 0 0,0 0 0,0 1 0,1-1 0,-1 0 0,3 6 1,-2-10-165,0 0 0,0 1 0,0-1 0,0 0 0,0 0 0,0 0 0,1 0 0,-1 0 0,1 0 0,-1 0 0,0 0 0,1 0 0,0-1 0,-1 1 0,1-1 0,-1 1 0,1-1 0,0 0 0,-1 1 0,1-1 0,0 0 0,-1 0 0,1 0 0,0 0 1,-1 0-1,1-1 0,0 1 0,-1 0 0,3-2 0,50-15-5942,-9-7-339</inkml:trace>
  <inkml:trace contextRef="#ctx0" brushRef="#br0" timeOffset="1">584 83 9321,'0'0'10143,"-12"5"-9246,1 2-690,0-1 1,1 1-1,0 1 1,0 0-1,0 0 1,1 1-1,1 0 0,-1 1 1,2 0-1,-1 0 1,1 1-1,1 0 1,0 0-1,-6 16 1,12-27-183,-6 14 576,0 1 0,-5 29 0,10-40-540,0-1 0,1 0-1,0 1 1,0-1-1,0 1 1,0-1 0,1 1-1,1 5 1,-2-7-57,1-1 1,-1 0-1,1 0 1,-1 0-1,1 0 1,0 0 0,-1 0-1,1 0 1,0 0-1,0 0 1,0 0-1,0 0 1,0 0-1,0-1 1,0 1 0,0 0-1,0-1 1,0 1-1,0 0 1,0-1-1,1 0 1,-1 1-1,0-1 1,2 1 0,4-1 35,0 0 1,1 0 0,-1-1-1,0 0 1,0 0 0,1-1-1,-1 0 1,0 0 0,0 0-1,-1-1 1,1 0 0,0-1 0,-1 1-1,0-1 1,0 0 0,0-1-1,0 1 1,-1-1 0,0-1-1,7-8 1,6-6 14,-1-1 1,-1 0-1,-1-2 1,16-33-1,-25 46-41,-1 0 0,0-1 1,-1 1-1,0-1 0,-1 0 0,0 0 0,-1 0 0,0-1 0,-1 1 0,0-23 0,-1 33-35,0 0 0,-1 0-1,1 0 1,0 0 0,-1 0 0,1-1-1,-1 1 1,0 0 0,1 0 0,-1 1-1,0-1 1,1 0 0,-1 0 0,0 0-1,0 0 1,0 1 0,0-1 0,0 0-1,0 1 1,0-1 0,0 1 0,0-1-1,0 1 1,0-1 0,0 1 0,0 0-1,0-1 1,-1 1 0,1 0 0,0 0-1,0 0 1,0 0 0,0 0 0,-1 0-1,1 0 1,0 1 0,-2 0-1,-2-1-35,0 2 0,0-1 0,-1 0 0,1 1-1,1 0 1,-1 0 0,-7 5 0,0 2 93,0 0 0,0 1-1,1 1 1,-13 15 0,20-23-8,1 1 1,0-1-1,0 1 1,1 0-1,-1 0 1,1 0-1,-1 0 1,1 1 0,1-1-1,-1 0 1,1 1-1,-1 0 1,1-1-1,1 1 1,-1-1-1,1 1 1,-1 0-1,2 6 1,0-9-37,-1-1 1,1 0 0,0 1-1,0-1 1,0 0 0,0 0 0,1 0-1,-1 1 1,0-1 0,0-1-1,1 1 1,-1 0 0,1 0-1,-1 0 1,0-1 0,1 1 0,-1-1-1,1 1 1,0-1 0,-1 1-1,1-1 1,-1 0 0,1 0 0,2 0-1,48 1-361,-37-2 157,22 0-333,-22-1 340,0 2 0,0 0 1,0 0-1,0 1 0,17 5 0,-29-6 237,-1 1 0,1 0-1,0 0 1,0 0 0,-1 0 0,1 1-1,0-1 1,-1 1 0,0 0 0,1 0-1,-1 0 1,0 0 0,0 0 0,0 0-1,0 0 1,0 1 0,0-1 0,-1 1-1,1-1 1,-1 1 0,0-1 0,0 1-1,0 0 1,0 0 0,0 0 0,-1 0-1,1 0 1,-1 0 0,0-1 0,0 1-1,0 4 1,0 36 615,0-24-5880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0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138 151 15407,'0'-9'3283,"-1"1"-2533,0 0-1,0 1 1,-1-1 0,0 0 0,0 1 0,-4-9 0,5 15-695,1-1 1,-1 1-1,0-1 1,1 1-1,-1 0 1,0-1-1,0 1 0,0 0 1,0-1-1,0 1 1,0 0-1,0 0 1,0 0-1,0 0 0,-1 0 1,1 0-1,0 0 1,-1 1-1,1-1 1,-1 0-1,1 1 1,-1-1-1,1 1 0,-1-1 1,1 1-1,-1 0 1,0 0-1,1 0 1,-1 0-1,1 0 0,-1 0 1,1 0-1,-1 0 1,0 1-1,1-1 1,-1 0-1,1 1 1,-1 0-1,1-1 0,0 1 1,-1 0-1,1-1 1,0 1-1,-1 0 1,-1 2-1,-2 1-74,1 1 0,-1 0-1,1-1 1,0 1 0,0 1-1,1-1 1,-1 0 0,1 1 0,1 0-1,-1 0 1,-2 8 0,1-3 3,1 0 0,0 1 1,1-1-1,0 1 0,0 16 0,2-28 22,0 1-1,1-1 0,-1 1 0,0-1 0,0 1 0,0-1 1,1 1-1,-1-1 0,0 0 0,1 1 0,-1-1 0,0 1 0,1-1 1,-1 0-1,0 1 0,1-1 0,-1 0 0,1 0 0,-1 1 1,1-1-1,-1 0 0,0 0 0,1 0 0,-1 1 0,1-1 0,-1 0 1,1 0-1,-1 0 0,1 0 0,-1 0 0,1 0 0,-1 0 1,1 0-1,-1 0 0,1 0 0,-1 0 0,1-1 0,-1 1 1,1 0-1,-1 0 0,1 0 0,-1-1 0,1 1 0,-1 0 0,1 0 1,-1-1-1,0 1 0,1-1 0,25-13 516,-6-4-435,-1 0-1,-1 0 1,0-2-1,-2 0 1,0-1-1,-1-1 0,-2 0 1,14-30-1,-35 75-532,-36 103-202,39-108 645,1-1 0,1 1-1,0 0 1,2 0 0,0 27 0,1-43 11,0 0 1,0 1-1,0-1 0,1 0 0,-1 0 1,1 0-1,-1 0 0,1 0 0,0 1 0,0-1 1,0-1-1,0 1 0,0 0 0,0 0 1,0 0-1,1 0 0,-1-1 0,1 1 1,-1-1-1,1 1 0,-1-1 0,1 1 0,0-1 1,0 0-1,0 0 0,0 0 0,0 0 1,0 0-1,0-1 0,0 1 0,0-1 1,0 1-1,1-1 0,-1 0 0,0 1 0,0-1 1,0 0-1,0-1 0,1 1 0,-1 0 1,0-1-1,3 0 0,3-1 44,0 0 1,0 0-1,0-1 0,0 0 1,-1 0-1,1-1 0,-1 0 1,0 0-1,0-1 0,6-5 1,-1-2 17,0-1 0,-1 0 1,18-27-1,-24 33-49,-1 0-1,0-1 0,-1 1 1,0 0-1,0-1 1,0 0-1,-1 0 1,0 0-1,-1 0 0,1-9 1,-2 17-24,1-1 1,-1 1-1,0 0 1,0-1-1,0 1 1,0-1 0,-1 1-1,1-1 1,0 1-1,0-1 1,0 1-1,0-1 1,0 1-1,0-1 1,-1 1-1,1-1 1,0 1-1,0 0 1,-1-1-1,1 1 1,0 0-1,-1-1 1,1 1 0,0 0-1,-1-1 1,1 1-1,-1 0 1,1-1-1,0 1 1,-1 0-1,1 0 1,-1 0-1,1 0 1,-1-1-1,1 1 1,-1 0-1,0 0 1,-22 7-291,-17 22-172,34-22 442,1 0 0,0 0-1,0 1 1,1-1 0,0 1 0,-3 10-1,6-16 21,0 0 0,1 0 0,-1-1-1,0 1 1,1 0 0,0 0-1,-1 0 1,1 0 0,0 0-1,0-1 1,0 1 0,0 0 0,0 0-1,1 0 1,-1 0 0,0 0-1,1-1 1,0 1 0,-1 0-1,1 0 1,0-1 0,0 1 0,0 0-1,0-1 1,0 1 0,0-1-1,0 1 1,1-1 0,-1 0-1,1 0 1,-1 1 0,1-1 0,-1 0-1,3 1 1,17 5 52,-1 0 0,1-2 0,0-1 0,1 0 0,28 0 0,42 8-101,-91-11 139,0-1-1,-1 0 1,1 0 0,0 0-1,0 0 1,-1 0 0,1 0-1,0 0 1,0 0 0,-1-1-1,1 1 1,0 0 0,-1 0-1,1-1 1,0 1 0,-1 0-1,1-1 1,0 1 0,-1-1-1,1 1 1,-1-1 0,1 1-1,0-1 1,-1 1 0,0-1-1,1 1 1,-1-1 0,1 0-1,-1 1 1,0-1 0,1 0-1,-1 1 1,0-1 0,0 0-1,1 1 1,-1-1 0,0-1 0,2-42 860,-4 27-945,-1 0 0,0 1 1,-9-24-1,4 24-67,-3-3-419,9 7-2611,15 12-8338,9 4-55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19154,'0'0'2648,"3"14"-1660,22 149 2099,8 52-1840,-35-210-5067,-6-11 1852,-8-11-945,-27-38-5623,14 20 955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23414,'0'0'2819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38 108 13581,'0'0'6758,"-37"-49"-4644,37 45-128,6-1-1153,8 1-577,11-5 289,7 3 319,9-3-95,2 2-448,5-1-289,4 3 0,-3 3-32,-2 2-513,-12 0-1921,-11 0-2339,-12 5-2145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16528,'0'0'7975,"80"-17"-5925,-38 4-929,0 0-736,1 0-289,4 1-160,-2 6-1122,-4-1-2401,-6 4-1634,-10-1-2434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8 128 14253,'0'0'1597,"-1"8"292,-1 3-1492,1-3 189,-1 1 0,1-1 0,1 0-1,-1 1 1,2 13 0,0-20-511,-1 0-1,0 0 1,1 0 0,-1 0-1,1-1 1,0 1-1,0 0 1,0 0 0,0 0-1,0-1 1,0 1-1,0 0 1,0-1 0,1 1-1,-1-1 1,0 0 0,1 1-1,-1-1 1,1 0-1,0 0 1,-1 0 0,1 0-1,0 0 1,0 0-1,0-1 1,0 1 0,-1 0-1,1-1 1,0 0 0,0 1-1,3-1 1,3 0 98,0 0-1,0 0 1,0-1 0,-1 0 0,1-1 0,0 0 0,-1 0-1,1 0 1,-1-1 0,0 0 0,0 0 0,0-1-1,0 0 1,-1 0 0,0-1 0,8-6 0,14-9 551,-28 20-730,1 0 0,-1 0 0,1 0 0,-1-1 0,1 1 1,-1 0-1,1 0 0,-1 0 0,1 0 0,-1 0 0,1 0 0,-1 0 0,1 0 1,-1 1-1,0-1 0,1 0 0,-1 0 0,1 0 0,-1 0 0,1 1 0,-1-1 0,0 0 1,1 0-1,-1 1 0,1-1 0,-1 0 0,0 1 0,1-1 0,-1 0 0,0 1 1,1-1-1,-1 1 0,0-1 0,0 1 0,0-1 0,1 0 0,-1 1 0,0-1 0,0 1 1,0-1-1,0 1 0,0-1 0,0 1 0,0-1 0,0 1 0,0 0 0,7 33 75,-5-21 37,-1-7-67,0 0 1,1 0-1,0 0 0,0 0 0,0-1 0,1 1 0,6 9 0,-7-13-2,0 0 1,0-1-1,0 1 1,0-1-1,0 1 1,1-1-1,-1 0 1,1 0-1,-1 0 1,1 0-1,-1 0 1,1 0-1,-1-1 1,1 1-1,0-1 1,-1 0-1,1 0 1,0 0-1,-1 0 1,5-1-1,4-1-10,-1 0-1,1-1 1,-1 0-1,1 0 0,-1-2 1,-1 1-1,1-1 1,0 0-1,10-8 1,-10 6-175,1 0-1,0 1 1,0 1 0,0 0 0,24-7 0,-34 14 109,0 0 1,0 0-1,0 0 1,0 1-1,-1-1 1,1 0-1,0 0 1,-1 1-1,0-1 1,0 0 0,0 1-1,0-1 1,0 0-1,-1 5 1,1 2 75,1-3-378,4 28 1338,3-26-2089,4-18-3415,-3-8-1894,2-6-5370</inkml:trace>
  <inkml:trace contextRef="#ctx0" brushRef="#br0" timeOffset="1">576 0 15182,'0'0'9257,"41"63"-17553,-22-43 2339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 8680,'0'0'14238,"-9"3"-13662,-1 1-342,-1 0 0,0 1 0,1 1-1,0-1 1,-15 13 0,20-14-56,1-1 0,-1 1 0,1 0 0,0 1-1,0-1 1,1 1 0,-1 0 0,1-1 0,0 1 0,1 1 0,-1-1 0,1 0 0,0 1 0,0-1 0,-1 8 0,3-12-170,-1 1 0,1-1 0,0 0 0,0 0 1,0 0-1,0 0 0,0 0 0,0 0 1,0 0-1,1 0 0,-1 0 0,0 0 1,0 0-1,1 0 0,-1 0 0,1 0 1,-1 0-1,1 0 0,-1 0 0,1 0 0,0-1 1,-1 1-1,1 0 0,0 0 0,0-1 1,-1 1-1,1 0 0,0-1 0,1 2 1,1-1 25,0 0 1,0-1 0,0 1 0,0 0-1,0-1 1,0 0 0,0 0 0,0 1 0,0-2-1,5 1 1,2-2 58,1 0-1,0-1 1,-1 0 0,0 0-1,13-7 1,14-9-497,-1-1 1,-1-2-1,-1-2 0,41-37 1,-119 114 887,40-49-436,1 0 0,0 1-1,1-1 1,-1 1 0,1 0-1,0-1 1,0 1 0,1 0-1,-1 0 1,0 10 0,3-14-42,0 0 0,0 0 1,0-1-1,0 1 0,1 0 1,-1-1-1,0 1 0,1-1 0,-1 1 1,0-1-1,1 1 0,-1-1 1,0 0-1,1 0 0,-1 0 0,1 0 1,-1 0-1,1 0 0,-1 0 1,3-1-1,36-3 6,-29 1-237,1-1 1,0-1 0,-1 0-1,0-1 1,0 0-1,16-13 1,29-16 71,-74 73-8,2 10 933,15-47-741,1 0-1,-1 0 0,1 0 0,0 0 1,-1 1-1,1-1 0,0 0 0,0 0 1,-1 0-1,1 0 0,0 0 0,0 0 1,0 1-1,1-1 0,-1 0 0,0 0 1,0 0-1,1 0 0,-1 0 1,0 0-1,1 0 0,-1 0 0,1 0 1,-1 0-1,1 0 0,0 0 0,-1 0 1,1 0-1,0 0 0,0 0 0,0-1 1,0 1-1,-1 0 0,1-1 0,0 1 1,0 0-1,2 0 0,6-1 32,0 0-1,-1-1 1,1 0-1,0 0 1,-1-1-1,0 0 1,1-1-1,-1 0 1,0 0-1,15-9 1,8-6-513,38-30 0,-35 24 271,22-19-701,-56 94 1036,-4-34-123,-1-1 1,0 1 0,-8 15 0,8-21 19,0 1 0,0-1 0,2 1 1,-1 1-1,2-1 0,-3 22 0,8-33-12,-1 0 0,1-1 0,-1 1-1,1 0 1,-1-1 0,1 1 0,0-1 0,-1 0 0,1 0 0,0 0-1,-1 0 1,1 0 0,0-1 0,3 0 0,5-2 52,0-1 1,0 0-1,0-1 1,-1 0-1,13-8 1,38-16-1754,-18 21-5374,-49 9 2286,1 0 3268,-8 0-3436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13677,'0'0'14894,"55"-41"-14894,-24 41 0,-5 0-480,-1-5-4069,1-3-7078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15278,'0'0'10037,"1"9"-9701,4 59 760,-3-28-82,1 0-1,11 44 1,-14-83-1000,0 0 0,0 0-1,0 0 1,0 1 0,1-1-1,-1 0 1,1 0 0,-1 0-1,1 0 1,-1 0 0,1 0-1,0 0 1,-1 0 0,1 0-1,0 0 1,0-1 0,-1 1-1,1 0 1,0 0 0,0-1 0,0 1-1,0 0 1,0-1 0,0 1-1,0-1 1,0 0 0,1 1-1,-1-1 1,0 0 0,1 1-1,1-2 26,0 1-1,0-1 0,-1 1 0,1-1 0,0 0 0,-1 0 1,1 0-1,-1-1 0,1 1 0,-1 0 0,0-1 0,4-2 0,2-3 29,1-1-1,-1 0 1,0 0-1,-1-1 0,10-13 1,1-15-633,-18 34-250,-1 5-10,-9 20-340,2-5 807,0-2 271,2-1 0,0 1 0,0 0 0,1 0 0,1 0 0,1 1 0,-3 29 1,6-44 87,0 0 1,0 0-1,0 0 1,0 0 0,0 0-1,1 0 1,-1 0 0,0 0-1,0 0 1,1 0-1,-1 0 1,1 0 0,-1 0-1,1 0 1,-1 0 0,1-1-1,0 1 1,-1 0-1,1 0 1,0 0 0,0-1-1,0 1 1,-1-1 0,1 1-1,0 0 1,0-1-1,1 1 1,1 0 26,1 0 0,-1-1-1,0 1 1,0-1 0,0 1 0,0-1-1,1 0 1,-1-1 0,4 1 0,4-2 32,-1-1 0,1 1 1,-1-1-1,18-9 0,-17 6-9,0 0 0,0-2 0,-1 1 0,0-1 0,15-15 0,-23 20-2,1 1 0,-1 0 0,1-1 0,-1 0 0,0 1 0,0-1 0,0 0 0,-1 0 0,1 0 0,-1 0 0,0 0 0,1 0 0,-1-1 0,-1 1 0,1 0 0,0-1 0,-1 1 0,0 0 0,1-1 0,-2 1 0,1 0 0,0-1 0,0 1 1,-1-1-1,0 1 0,-1-4 0,2 6-60,-1 1 1,1-1-1,0 1 1,0-1-1,-1 1 1,1-1-1,0 1 0,-1-1 1,1 1-1,0-1 1,-1 1-1,1 0 1,-1-1-1,1 1 1,-1 0-1,1-1 1,-1 1-1,1 0 1,-1 0-1,1-1 1,-1 1-1,1 0 1,-1 0-1,1 0 1,-1 0-1,1 0 1,-1 0-1,0 0 1,1 0-1,-1 0 1,1 0-1,-1 0 1,1 0-1,-1 0 1,1 0-1,-1 1 0,0-1 1,1 0-1,-1 0 1,1 0-1,-1 1 1,1-1-1,0 0 1,-1 1-1,-1 0 12,1 0-1,0 0 1,0 0-1,0 0 1,1 0-1,-1 0 0,0 0 1,0 0-1,0 1 1,1-1-1,-1 0 1,1 0-1,-1 1 0,1-1 1,-1 0-1,1 1 1,0 1-1,0-2 26,0 0 0,0 0 0,0 0 0,0 0-1,1 0 1,-1-1 0,0 1 0,1 0 0,-1 0 0,0 0 0,1-1 0,-1 1-1,1 0 1,-1-1 0,1 1 0,0 0 0,-1-1 0,1 1 0,0 0-1,-1-1 1,1 1 0,0-1 0,0 0 0,-1 1 0,3 0 0,30 5 811,32-11 260,-45-1-1038,0-2 0,0 0 0,-1-1 0,0-2 0,-1 1 0,0-2 0,-1-1 1,18-16-1,-22 17-28,-15 10-483,-21 18-347,10-1 685,0 1-1,1 0 1,0 1 0,-12 23-1,18-29 80,1 0-1,1 0 0,-1 1 0,2-1 1,-1 1-1,2-1 0,-1 1 0,0 21 1,3-33-45,0 1 1,0-1-1,0 0 0,0 1 1,0-1-1,0 1 1,1-1-1,-1 1 1,0-1-1,0 1 1,0-1-1,0 0 1,1 1-1,-1-1 0,0 1 1,1-1-1,-1 0 1,0 1-1,0-1 1,1 0-1,-1 0 1,1 1-1,-1-1 0,0 0 1,1 0-1,-1 1 1,1-1-1,-1 0 1,0 0-1,1 0 1,-1 0-1,1 1 0,-1-1 1,1 0-1,-1 0 1,1 0-1,-1 0 1,1 0-1,-1 0 1,1-1-1,1 1-400,-1 0 0,0 0 0,1-1 0,-1 1 0,0 0 0,0-1 0,1 1 1,-1-1-1,0 0 0,0 1 0,0-1 0,1 0 0,-1 0 0,1-1 0,10-17-7724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18289,'0'0'7976,"63"14"-22134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17617,'0'0'4548,"-11"0"-3438,10 0-1084,-11 0 243,1 0 0,-1 1 0,1 1 0,-17 4 0,26-6-246,0 0 0,0 1 0,0-1 0,0 1 0,0-1 0,0 1 0,1 0 0,-1 0 0,0 0 0,1 0 0,-1 0 0,0 0 0,1 0 0,-1 0 0,1 1 0,0-1 0,-1 0 0,1 1 0,0 0 0,0-1 0,0 1 0,0-1 0,0 1 0,0 0 0,1 0 0,-1 0 0,1-1 0,-1 1 0,1 0 0,-1 0 0,1 0 0,0 0 0,0 0 0,0 0 0,0 0 0,0 0 0,1 0 0,-1 0 0,1-1 0,-1 1 0,1 0 0,1 3 0,2 0-154,0-1 0,1 1 0,-1-1 0,1 0 0,0-1 0,0 1 0,0-1 0,1 0 0,-1 0 1,1-1-1,-1 1 0,1-1 0,8 2 0,12 6-209,-18-7 385,0 1 1,-1 0-1,0 1 0,0 0 0,0 0 1,0 1-1,-1 0 0,7 6 0,-12-10 39,0-1-1,0 1 0,0-1 0,0 1 0,0-1 0,-1 1 1,1 0-1,0-1 0,-1 1 0,1 0 0,-1 0 1,1-1-1,-1 1 0,0 0 0,0 0 0,0 0 1,0 0-1,0 1 0,-1-1 59,0 1 0,0-1 0,0 0 0,0 0 0,0 0 0,-1 0 0,1-1 1,-1 1-1,1 0 0,-1 0 0,0-1 0,1 1 0,-1-1 0,0 0 0,0 1 0,0-1 0,0 0 0,-3 1 0,-2 1 136,-1 1 0,1-1 0,-1-1 0,0 1 0,0-2-1,0 1 1,0-1 0,-12 1 0,17-2-458,0 0 0,0-1 0,0 1 0,0-1 0,0 1 0,0-1 0,0 0 0,1 0 0,-1 0 0,0 0 0,-3-3 0,4 3-315,0-1 0,1 1 0,-1-1-1,1 1 1,-1-1 0,1 0 0,0 1-1,-1-1 1,1 0 0,0 0 0,0 0-1,1 0 1,-1 0 0,0 0 0,1 0-1,-1 0 1,0-4 0,0-15-7294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14253,'9'-2'3257,"8"-1"-1986,0-1 0,-1 0 0,1-2 1,18-8-1,-29 11-1097,0 1 0,0-1 0,0-1 0,0 1 0,-1-1 0,1 0 0,-1 0 1,0-1-1,-1 1 0,1-1 0,-1 0 0,0 0 0,0-1 0,0 1 0,-1-1 0,3-6 0,-5 11-141,-1 0 1,1 0-1,-1-1 0,0 1 0,1 0 0,-1 0 0,0 0 0,0-1 0,0 1 0,0 0 1,0 0-1,0 0 0,0-1 0,0 1 0,0 0 0,-1 0 0,1 0 0,0-1 0,-1 1 1,1 0-1,-1 0 0,0 0 0,1 0 0,-1 0 0,0 0 0,1 0 0,-2-1 0,0 1-57,0-1-1,0 1 0,-1 0 0,1 1 0,0-1 0,0 0 0,0 0 0,-1 1 0,1 0 0,0-1 0,-1 1 1,1 0-1,-4 0 0,-1 1-48,-1-1-1,1 1 1,-1 1 0,1 0 0,-1 0 0,1 0 0,0 1-1,-9 4 1,8-1 158,1-1 1,0 2-1,0-1 0,0 1 0,1 0 0,0 0 0,1 1 0,0-1 0,-6 12 0,10-17-37,-1 0 0,1 1-1,0-1 1,0 1 0,0-1-1,0 1 1,0 0 0,0-1-1,1 1 1,-1 0 0,1 0-1,0-1 1,0 1 0,0 0-1,0 0 1,0 0 0,1-1 0,-1 1-1,1 0 1,0-1 0,-1 1-1,2 0 1,-1-1 0,0 1-1,0-1 1,1 0 0,-1 1-1,1-1 1,0 0 0,-1 0-1,1 0 1,0 0 0,0 0-1,3 2 1,6 2 17,0-1 0,0 0 0,0 0 0,0-1 0,1 0 0,0-1 0,0-1 0,13 2 0,39 0-2196,-4-5-4747,-9-6-7301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22261,'0'0'1473,"2"74"-384,-2-28-384,0 10-160,-2 0-257,-7 1-224,7-5-64,-2-7-224,4-10-417,0-8-63,0-9 159,6-7 65,-2-8-674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19090,'0'0'-416,"-1"76"448,-14-21 384,2 8 0,-4 6 33,0-1 384,8-4-65,-3-2-287,9-4-257,1-8-128,2-8-96,0-5-128,-4-6-1121,-1-10-961,-5-9-4132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14638,'0'0'8071,"-17"-55"-6213,43 43-288,0 1 31,15 4-800,8 6-353,1 1-319,6 6-161,-4 9-1090,-1 0-3009,-6-7-4774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16111,'0'0'2947,"-18"57"-2210,6-23 288,1 9-32,6-2-385,-1-1-384,6-4 1,0-5 159,0-8 0,0-9-223,4-6-129,3-8 0,3 0 288,-5-13-416,-5-7-3107,0-8-3075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16367,'0'0'8392,"65"-5"-7367,-27 5-480,1 0-257,2 3-160,2-1-96,-4 0 32,-3-1-32,-7 0-448,-8 1-1057,-12 1-1762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13613,'0'0'14414,"73"10"-13454,-43-10-575,3-5-289,-1 4-64,-7-1-64,-5 2-1057,-5 0-1698,-9 6-608,-6 5-32,-2 2-705,-15 1-4612</inkml:trace>
  <inkml:trace contextRef="#ctx0" brushRef="#br0" timeOffset="1">1 194 12556,'0'0'12972,"63"34"-11819,-27-34-672,3-2-321,0-5-448,2-4-2083,0 0-1312,-2-6-1250,-7-3-1601,-2-1-1890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 8392,'0'0'12187,"-9"4"-11322,4-2-698,1 0 0,0 0 0,0 1-1,0-1 1,0 1 0,1 0 0,-1 0-1,1 0 1,-1 0 0,1 1 0,0-1 0,1 1-1,-1 0 1,1 0 0,-1 0 0,1 0-1,0 1 1,1-1 0,-1 0 0,1 1-1,-1-1 1,2 1 0,-1 0 0,0 8 0,0-11-98,1 0 0,0 0 0,-1 1-1,1-1 1,0 0 0,0 0 0,1 0 0,-1 0 0,0 1 0,1-1 0,-1 0 0,1 0 0,0 0 0,-1 0 0,1 0 0,0 0 0,0 0 0,1 0 0,-1-1 0,0 1 0,1 0 0,-1-1 0,1 1 0,-1-1 0,4 3 0,0-2 23,0 0 0,1 0 0,-1-1-1,0 0 1,1 0 0,-1 0 0,1-1 0,-1 0 0,8 0-1,-6-1 46,-1 0-1,1 0 0,-1-1 1,1 0-1,-1 0 0,0 0 0,0-1 1,0 0-1,0 0 0,-1-1 0,11-7 1,-12 8-128,0 0-1,-1 0 1,1 0 0,-1 0 0,0 0 0,0-1-1,0 1 1,0-1 0,-1 0 0,0 0 0,1 0-1,-1 0 1,-1-1 0,1 1 0,-1-1 0,1 1-1,0-8 1,-2 11-158,-2 2 93,0 0 1,0 0 0,0 0 0,0 1-1,0-1 1,0 1 0,1-1 0,-1 1 0,1 0-1,-1 0 1,1 0 0,-1 0 0,1 0-1,0 0 1,0 0 0,-1 2 0,-13 36 22,13-36 24,1 0-1,-1 1 1,1-1 0,0 0-1,0 1 1,1-1-1,-1 1 1,1-1 0,0 1-1,0-1 1,1 1 0,-1-1-1,1 1 1,2 6-1,-1-8 11,-1-1-1,1 0 1,0 0-1,1 0 1,-1 0 0,0 0-1,0 0 1,1 0-1,-1-1 1,1 1-1,-1-1 1,1 0-1,0 0 1,0 0-1,0 0 1,-1 0-1,1 0 1,0-1-1,0 0 1,0 1-1,0-1 1,0 0-1,4-1 1,10 2 30,-1-1 1,0-1-1,1 0 1,-1-1-1,0-1 1,0-1-1,0 0 1,-1-1-1,23-10 1,-37 14-4,1 1-1,-1-1 1,0 0 0,0 0-1,0 0 1,-1 0 0,1 0-1,0 0 1,0 0 0,-1 0-1,1 0 1,0 0 0,-1-1 0,1 1-1,-1 0 1,1 0 0,-1-1-1,0 1 1,0 0 0,1-1-1,-1 1 1,0 0 0,0-1-1,0 1 1,-1 0 0,1-1-1,0 1 1,0 0 0,-1-1-1,1 1 1,-1-2 0,-20-42 202,15 35-225,-47-110 507,53 120-581,10 5-374,45 21-1742,-42-21 188,-1-1-1,1-1 1,1 0 0,23 3 0,1-5-4703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 16335,'0'0'1890,"-10"0"-651,2 0-1042,0 1 0,0 0 1,0 0-1,0 1 0,0 0 0,0 0 1,1 1-1,-1 0 0,1 0 1,0 1-1,0 0 0,0 0 1,0 1-1,1-1 0,0 2 0,0-1 1,0 1-1,0-1 0,1 2 1,0-1-1,0 1 0,-5 9 0,9-15-136,1 0 0,-1 1 1,0-1-1,0 0 0,1 0 0,-1 1 0,1-1 0,-1 1 0,1-1 0,-1 0 0,1 1 0,0-1 0,0 1 0,0-1 0,0 0 0,0 1 0,0-1 0,0 1 0,0-1 0,1 1 0,-1-1 0,0 0 0,1 1 1,-1-1-1,1 0 0,0 1 0,-1-1 0,1 0 0,0 0 0,0 1 0,0-1 0,0 0 0,0 0 0,0 0 0,0 0 0,0 0 0,0-1 0,0 1 0,1 0 0,-1 0 0,0-1 0,1 1 0,-1-1 1,0 1-1,1-1 0,-1 0 0,0 1 0,1-1 0,-1 0 0,1 0 0,-1 0 0,3 0 0,3 0 109,0 0 0,0 0 1,0-1-1,0 0 0,1 0 0,-1-1 1,0 0-1,-1 0 0,11-5 0,-11 4-107,0 0 0,0-1-1,0 0 1,-1 0-1,0 0 1,0-1 0,0 1-1,0-1 1,-1-1-1,0 1 1,0-1 0,0 1-1,-1-1 1,0 0-1,0 0 1,0-1 0,-1 1-1,0 0 1,0-1-1,-1 1 1,2-13 0,-3 18-126,-1 0 0,1 0 0,-1 0 0,1 0 0,-1 0 0,1 0 0,-1 0 0,0 0 0,0 0 0,1 0-1,-1 0 1,0 0 0,0 0 0,0 1 0,0-1 0,0 0 0,0 1 0,0-1 0,0 1 0,0-1 0,0 1 0,0-1 0,0 1 0,0 0 0,-1 0 0,1 0 0,0-1 0,-1 1 0,-22 3-6213,40 3-5804,13-6 7921,-7-8 1356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1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30 137 4260,'7'-10'4394,"0"-1"-3360,33-55 4314,-38 61-4267,0 0-1,0 0 1,0 0 0,-1 0-1,1 0 1,-1-1-1,1-8 1,-23 49 200,8-10-901,2 1 0,0 0-1,2 1 1,0 0-1,2 0 1,1 1 0,2 0-1,-3 34 1,7-61-358,0 0 1,0 0-1,0 0 0,0 0 1,0 0-1,0 0 0,0 0 1,1-1-1,-1 1 0,0 0 1,0 0-1,1 0 1,-1 0-1,0 0 0,1-1 1,-1 1-1,1 0 0,-1 0 1,1-1-1,0 1 0,-1 0 1,1-1-1,0 1 1,-1 0-1,1-1 0,0 1 1,-1-1-1,1 1 0,0-1 1,0 0-1,0 1 0,0-1 1,0 0-1,-1 1 0,1-1 1,0 0-1,0 0 1,0 0-1,0 0 0,0 0 1,0 0-1,0 0 0,0 0 1,-1 0-1,1-1 0,0 1 1,0 0-1,0 0 1,0-1-1,0 1 0,-1-1 1,1 1-1,0-1 0,0 1 1,-1-1-1,2 0 0,4-2 78,1-1-1,-1 0 0,0 0 1,0 0-1,-1-1 0,6-5 1,20-28-434,26-42 0,-65 94-8,0 1 0,1 0 0,1 0 0,0 0-1,1 0 1,1 1 0,0 0 0,1 0 0,-1 28 0,6-43 344,0-1 0,0 1 0,0-1 1,0 0-1,0 0 0,0 0 1,0 0-1,0 0 0,0 0 0,0 0 1,0 0-1,0-1 0,3-1 1,3-1-131,-1-1 1,0 0-1,1 0 1,11-11-1,-14 10 161,0 1 1,0 1-1,0-1 0,1 1 1,-1 0-1,1 0 0,0 0 1,0 1-1,12-4 0,-17 8 3,1-1 1,-1 1-1,0-1 0,1 1 0,-1 0 1,0 0-1,0-1 0,0 1 0,0 0 0,0 0 1,0 0-1,-1 0 0,1 0 0,-1 0 0,1 3 1,5 12 131,-5-16-124,1 1 0,-1-1 0,0 0 0,1 1 0,-1-1 0,1 0 0,-1 0 0,1 0 0,0 0 0,-1 0 0,1 0 0,0-1 0,0 1 0,0 0 0,0-1 0,-1 0 0,1 1 0,0-1 0,0 0 0,0 0 0,0 0 0,0 0 0,0 0 0,0-1 0,0 1 0,-1 0 0,1-1 0,0 0 0,0 1 1,0-1-1,-1 0 0,1 0 0,2-1 0,2-1 39,0-1 0,0 1 1,-1-1-1,1 0 1,-1 0-1,0-1 0,0 0 1,5-6-1,-6 5-79,0 0-1,-1 0 0,0 0 1,0 0-1,0-1 1,-1 1-1,0-1 1,0 1-1,-1-1 0,1 0 1,-2 0-1,1 0 1,-1-11-1,-8 32-782,8-12 780,0-1 1,0 1-1,0-1 1,0 1-1,0 0 1,0-1-1,1 1 0,-1-1 1,0 1-1,1 0 1,-1-1-1,1 1 1,0-1-1,-1 1 1,1-1-1,0 0 1,0 1-1,0-1 1,0 0-1,0 0 0,0 1 1,0-1-1,1 0 1,-1 0-1,3 1 1,-1-1 32,1 0 0,0 0 0,0 0 1,-1-1-1,1 0 0,0 0 0,0 0 0,-1 0 1,1 0-1,0-1 0,4-1 0,2-1-13,-1 0 0,1-1 0,-1 0 0,0 0 0,0-1 0,0 0 0,-1-1 0,0 0 0,0 0 0,0-1 0,-1 0 0,0-1 0,11-14 0,-62 85-758,40-53 748,0 1 0,1-1 1,0 1-1,1 0 0,0 0 0,0 0 0,1 0 0,1 0 1,0 0-1,2 14 0,-2-25-54,0 1 0,0-1 0,0 0 0,0 1 0,0-1 0,0 0 0,0 1 0,0-1 1,0 0-1,0 1 0,1-1 0,-1 0 0,0 1 0,0-1 0,0 0 0,0 1 0,1-1 0,-1 0 0,0 1 0,1-1 1,-1 0-1,0 0 0,0 0 0,1 1 0,-1-1 0,0 0 0,1 0 0,-1 0 0,0 0 0,1 1 0,-1-1 0,0 0 0,1 0 1,-1 0-1,1 0 0,12-9-3141,6-18-4985,-8 1-1675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13549,'0'0'8872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17392,'0'0'7490,"-9"0"-6865,-3 1-398,1 0 1,0 1-1,0 0 1,0 1-1,-17 6 1,25-8-186,0 0 1,0 0-1,0 0 1,0 0-1,1 1 0,-1-1 1,1 1-1,-1-1 1,1 1-1,-1 0 0,1 0 1,0 0-1,0 0 1,0 1-1,0-1 1,0 1-1,1-1 0,-1 1 1,1-1-1,-1 1 1,1 0-1,0 0 0,0 0 1,0 0-1,1 0 1,-1 0-1,1 0 0,-1 0 1,1 0-1,0 5 1,1-7-40,0 1 1,0 0 0,0-1-1,0 1 1,0-1 0,0 1 0,0-1-1,1 1 1,-1-1 0,0 0-1,1 0 1,-1 0 0,1 0 0,-1 0-1,1 0 1,0 0 0,-1 0-1,1-1 1,0 1 0,2 0-1,46 12-481,-38-10 313,13 2-58,48 13-13,-69-16 228,0-1 1,1 1-1,-1-1 1,0 1 0,0 1-1,0-1 1,-1 0-1,1 1 1,0 0 0,-1 0-1,0 0 1,5 5 0,-8-7 37,1 0 0,-1-1 0,1 1 0,-1 0 1,0 0-1,1-1 0,-1 1 0,0 0 0,1 0 1,-1-1-1,0 1 0,0 0 0,0 0 0,0 0 0,0-1 1,0 1-1,0 0 0,0 0 0,0 0 0,0-1 1,-1 1-1,1 0 0,0 0 0,0-1 0,-1 1 1,1 0-1,0 0 0,-1-1 0,1 1 0,-1 0 1,-25 14 905,-32-3 16,47-11-1081,-43 1 48,32-9-2755,21 6 2502,0 1 0,1-1 0,-1 0-1,0 1 1,1-1 0,-1 0 0,1 0 0,-1 1 0,1-1-1,-1 0 1,1 0 0,-1 0 0,1 0 0,0 0 0,0 0 0,-1 0-1,1 1 1,0-1 0,0 0 0,0-2 0,0-13-6489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73 17905,'0'0'11360,"8"-6"-10815,3-2-480,-6 6-60,-1-1 0,0 0 0,0 0 1,0 0-1,0 0 0,-1-1 0,6-6 0,-8 10-6,-1-1 0,1 0-1,0 1 1,-1-1 0,1 0-1,-1 0 1,1 1-1,-1-1 1,1 0 0,-1 0-1,0 0 1,1 0 0,-1 1-1,0-1 1,0 0 0,0 0-1,0 0 1,1 0 0,-1 0-1,0 0 1,-1 0 0,1-1-1,0 2-6,-1-1-1,1 1 1,-1-1-1,1 1 1,-1-1-1,1 1 0,-1-1 1,1 1-1,-1 0 1,1-1-1,-1 1 1,0 0-1,1-1 1,-1 1-1,0 0 1,1 0-1,-1-1 0,0 1 1,1 0-1,-1 0 1,-1 0-1,-1 0-19,0 0-1,0 0 0,0 0 0,0 1 1,0-1-1,-1 1 0,1-1 0,0 1 1,1 0-1,-1 0 0,0 1 0,-3 1 1,1 1 30,1 0-1,0 1 1,0 0 0,0-1 0,1 1 0,-1 1 0,1-1-1,0 0 1,1 1 0,-1 0 0,1-1 0,0 1-1,1 0 1,-1 0 0,0 10 0,1-12 22,1 0 0,-1 0 0,1-1 0,0 1 0,0 0-1,1 0 1,-1 0 0,1 0 0,-1 0 0,1 0 0,1-1 0,-1 1 0,0 0 0,1-1 0,0 1 0,0-1 0,0 0 0,0 1 0,0-1-1,1 0 1,-1 0 0,1-1 0,0 1 0,0 0 0,4 2 0,5 0-15,-1 0 0,1-1 0,0 0 1,0-1-1,1 0 0,-1-1 0,1 0 0,14 0 0,-12-2-1319,1 0 1,-1-1-1,23-4 0,5-10-6692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0 814 10570,'0'0'12524,"81"-34"-10987,-25 24-159,18-2-193,14 2-320,2 4-577,3-1-224,-9 3-64,-11 3-801,-11-1-832,-25-2-161,-24-3-608,-13-8-865,-9-6-2627</inkml:trace>
  <inkml:trace contextRef="#ctx0" brushRef="#br0" timeOffset="1">51 64 19667,'0'0'3042,"56"-26"-1760,-10 15-578,9 4-351,8 2-289,8 2-128,7-2-1954,-1 1-2082,-8 2-3619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18321,'0'0'4196,"4"54"-3427,-2-17 256,-2 6-513,3 0-287,-1 2-161,8-1-32,-5-4 0,3-3 0,-1-7-224,-1-3-513,-2-7-32,-4-7-224,0-7-768,-15-6-8553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15214,'0'0'10506,"66"-1"-8103,-20-8-1186,16 1-833,-2-3-320,1 0-64,-3 0-801,-15 0-3395,-9-3-3395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8040,'9'4'11724,"-10"-4"-11535,5 27 2200,-5 35-2369,-5 6 403,-4 81-680,10-149 75,0 0-1,0 1 1,-1-1 0,1 0 0,0 0 0,0 1-1,0-1 1,0 0 0,-1 1 0,1-1-1,0 0 1,0 0 0,0 0 0,-1 1-1,1-1 1,0 0 0,-1 0 0,1 0-1,0 1 1,0-1 0,-1 0 0,1 0-1,0 0 1,-1 0 0,1 0 0,0 0-1,-1 0 1,1 0 0,0 0 0,-1 0 0,1 0-1,0 0 1,0 0 0,-1 0 0,1 0-1,0 0 1,-1 0 0,1 0 0,0 0-1,-1 0 1,1-1 0,0 1 0,0 0-1,-1 0 1,1 0 0,0-1 0,0 1-1,-1 0 1,1 0 0,0-1 0,0 1-1,-1 0 1,1 0 0,0-1 0,0 1-1,0 0 1,0-1 0,-14-14-6139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13677,'0'0'11595,"57"-55"-10890,-8 45-129,9 0-256,2 0-191,-1 0-33,-4 3-96,-5 2 0,-13 4-1378,-12 1-1793,-16 0-1121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18898,'0'0'2178,"63"-34"-641,-23 18-384,6 0-320,5 1-512,-1 3-257,-3 7-96,-6 3-1410,-6 2-1440,-10 0-2756,-11 0-6854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20179,'0'0'449,"-4"8"63,-11 30 117,2 0 0,1 1 1,2 0-1,2 0 0,2 1 0,-3 63 0,9-100-611,0 0-1,0-1 1,0 1-1,0-1 1,0 1-1,1-1 0,-1 1 1,1-1-1,0 1 1,-1-1-1,1 0 1,0 1-1,1-1 1,-1 0-1,0 0 1,1 0-1,-1 1 1,1-2-1,0 1 1,-1 0-1,1 0 1,0 0-1,0-1 0,0 1 1,0-1-1,1 0 1,-1 1-1,0-1 1,0 0-1,1 0 1,-1-1-1,1 1 1,-1 0-1,1-1 1,-1 0-1,1 1 1,-1-1-1,1 0 1,-1 0-1,1 0 0,-1-1 1,1 1-1,-1-1 1,1 1-1,-1-1 1,1 0-1,-1 0 1,0 0-1,1 0 1,-1 0-1,0-1 1,0 1-1,0-1 1,3-2-1,3-2 30,0-1 1,-1 0-1,0-1 1,0 0-1,-1 0 1,0 0-1,0-1 0,-1 1 1,0-1-1,-1-1 1,1 1-1,-2-1 0,0 1 1,0-1-1,0 0 1,1-18-1,-16 32-111,6 4 92,0 1 1,1-1-1,0 1 0,0 1 0,1-1 0,0 0 1,1 1-1,0 0 0,0 0 0,1 0 1,0 0-1,1 0 0,0 20 0,1-29-12,0 0 1,0 1-1,0-1 0,0 0 0,0 0 0,0 0 0,0 0 1,1 0-1,-1 0 0,0 0 0,1 0 0,-1 0 1,1 0-1,-1 0 0,1 0 0,-1 0 0,1 0 1,0 0-1,-1-1 0,1 1 0,0 0 0,0 0 1,-1-1-1,1 1 0,0 0 0,0-1 0,0 1 0,2 0 1,-1 0 15,1-1 0,0 1 0,0-1 0,-1 0 0,1 0 0,0 0 0,0 0 0,0-1 0,-1 1 0,1-1 0,3 0 0,4-3 47,1 0-1,-1 0 0,0-1 1,-1 0-1,11-7 0,-4 0-37,-1 0-1,0-1 1,-1-1-1,0-1 1,-1 0-1,-1 0 1,-1-1 0,0-1-1,9-17 1,-18 22-127,-11 19-76,-14 17-1,16-13 157,0 0 1,0 1 0,2-1-1,-1 1 1,1 0 0,1 0-1,0 1 1,1-1 0,0 1-1,1 0 1,-1 24 0,4-35-103,-1-1 1,0 1-1,0-1 1,1 1-1,-1-1 1,1 1-1,-1-1 1,1 1-1,-1-1 1,1 1-1,0-1 1,0 0-1,0 1 1,0-1-1,0 0 1,0 0-1,0 0 1,0 0-1,0 0 1,1 0-1,-1 0 1,0 0-1,1-1 1,-1 1-1,0 0 1,1-1-1,-1 1 0,1-1 1,-1 1-1,1-1 1,0 0-1,1 1 1,4 0-1435,0-1-1,1 1 1,-1-1 0,0-1 0,14-1-1,11-8-7473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120 228 17489,'0'0'7164,"-8"-2"-6316,5 1-809,1 0 0,-1 1-1,0 0 1,1-1 0,-1 1-1,0 0 1,1 0-1,-1 0 1,0 1 0,1-1-1,-1 1 1,1-1 0,-1 1-1,1 0 1,-1 0-1,1 0 1,-1 0 0,1 1-1,-3 1 1,0 2 42,0-1 0,0 1-1,1 0 1,0 0 0,0 0 0,0 0 0,1 1 0,-6 10 0,7-10-8,-1 0 0,1 0 0,0 0 0,1 0 0,-1 0 0,1 0 0,0 0 0,1 0 0,0 0 0,0 1 0,0 5 0,1-10-61,-1 1 0,0-1-1,1 0 1,-1 0 0,1 1 0,0-1 0,-1 0-1,1 0 1,0 0 0,1 0 0,-1 0 0,0 0 0,0 0-1,1-1 1,-1 1 0,1 0 0,0-1 0,-1 1-1,1-1 1,0 1 0,0-1 0,0 0 0,0 0 0,0 0-1,0 0 1,0 0 0,0 0 0,0-1 0,1 1-1,-1-1 1,3 1 0,7-1 34,0-1-1,-1 0 1,1 0 0,0-1-1,-1 0 1,0-1-1,1-1 1,-1 0 0,-1 0-1,1-1 1,0-1-1,-1 1 1,0-2 0,-1 1-1,1-2 1,-1 1 0,12-13-1,-1-1-11,-1 0 0,-1-1-1,-1 0 1,-1-2 0,-1 0-1,15-32 1,-25 45-6,0 0 0,-1 0-1,-1 0 1,1-1 0,0-13 0,-3 23-33,0 0 1,-1 0-1,0 0 1,0 0-1,1 0 0,-1 0 1,0 0-1,-1 0 1,1 0-1,0 0 1,0-1-1,-1 1 1,0 1-1,1-1 1,-1 0-1,0 0 1,0 0-1,0 0 1,0 0-1,0 1 1,0-1-1,0 0 1,-1 1-1,1-1 1,-1 1-1,1 0 1,-1-1-1,1 1 0,-1 0 1,0 0-1,0 0 1,0 0-1,1 0 1,-1 0-1,0 1 1,0-1-1,-3 0 1,-3 0-37,-1 1 1,0 0-1,0 0 1,1 0 0,-1 2-1,0-1 1,1 1-1,-1 0 1,1 0-1,-1 1 1,1 1 0,0-1-1,-11 8 1,8-5 65,1 1 0,-1 1 0,2-1-1,-1 2 1,1-1 0,0 2 0,1-1 0,-14 20 0,21-27-29,0-1 0,-1 1 0,1-1 0,0 1 0,0 0 0,1-1 0,-1 1 0,0 0 0,0-1 0,1 1 0,-1 0 0,1 0 0,0 0 0,-1 0 0,1 0 0,0-1 0,0 1 0,0 0 0,0 0 0,1 0 0,-1 0 0,0 0 0,1-1 0,-1 1 0,1 0 0,0 0 0,0 0 0,-1-1 0,1 1 0,0-1 0,1 1 0,-1-1 0,0 1 0,0-1 0,2 2 0,5 3-33,1-1-1,-1 0 1,1-1-1,0 0 1,0-1-1,10 3 1,-9-3-24,-1 0 0,0 1 0,1 0 1,13 9-1,-18-9 94,-1 0 0,1 0 0,-1 0 0,0 1 0,0-1 0,0 1 0,-1 0-1,1 0 1,-1 0 0,-1 1 0,1-1 0,-1 1 0,3 11 0,2 38-1229,-6-16-3835,-1-33 3948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2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17521,'0'0'3288,"-3"10"-2727,2-6-502,-2 6 14,1 1-1,-1-1 1,2 1 0,0 0-1,0 0 1,1 0 0,1 14-1,-1-24-71,0 0 0,1 0-1,-1 0 1,0 0 0,1 0 0,-1 0-1,1-1 1,-1 1 0,1 0-1,0 0 1,-1-1 0,1 1 0,0 0-1,-1-1 1,1 1 0,0-1-1,0 1 1,0-1 0,0 1 0,-1-1-1,1 1 1,0-1 0,0 0 0,0 1-1,0-1 1,0 0 0,0 0-1,0 0 1,0 0 0,0 0 0,0 0-1,0 0 1,0 0 0,0 0 0,0 0-1,0-1 1,-1 1 0,1 0-1,0-1 1,0 1 0,0-1 0,0 1-1,1-2 1,3 0 15,-1 0 0,1 0 0,-1-1 0,0 0 0,1 0 0,6-6 0,-7 4 51,0 0 0,1-1-1,-2 0 1,1 1 0,-1-1 0,0 0-1,0-1 1,0 1 0,-1 0 0,0-1-1,0 0 1,-1 1 0,0-1 0,0 0-1,0-8 1,-2 15-49,1 0 0,0 0 0,0 0 1,0-1-1,0 1 0,-1 0 0,1 0 0,0 0 1,0 0-1,0 0 0,-1 0 0,1 0 0,0-1 0,0 1 1,-1 0-1,1 0 0,0 0 0,0 0 0,0 0 0,-1 0 1,1 0-1,0 0 0,0 0 0,-1 0 0,1 0 0,0 0 1,0 0-1,-1 1 0,1-1 0,0 0 0,0 0 1,0 0-1,-1 0 0,1 0 0,0 0 0,0 0 0,0 1 1,-1-1-1,1 0 0,0 0 0,0 0 0,0 0 0,0 1 1,0-1-1,0 0 0,-1 0 0,1 1 0,-11 9-137,8-2 85,0 1 0,0 0 1,1 0-1,0 0 0,-2 15 0,4-22-163,-1 1-1,1-1 0,-1 1 0,1 0 1,0-1-1,0 1 0,0 0 0,1-1 0,-1 1 1,1 0-1,-1-1 0,1 1 0,0-1 1,0 1-1,0-1 0,0 0 0,0 1 1,1-1-1,-1 0 0,1 0 0,-1 0 1,1 0-1,2 2 0,16 2-4478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3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 18898,'0'0'6769,"-6"10"-6689,-8 15-61,2 1-1,0 1 1,1 0 0,2 0-1,1 1 1,1 0 0,2 0 0,0 1-1,2 0 1,1-1 0,4 59-1,-1-80-94,0-1 0,0 1 0,1 0 1,0 0-1,0-1 0,1 1 0,0-1 0,3 6 0,-1-23-2287,-4-9 2041,-1 3-161,-1 1 1,-1 0-1,0 0 0,-6-20 1,7 30 529,-1 0 0,0 0 1,0 1-1,-1-1 0,1 1 1,-1-1-1,0 1 0,-1 0 1,1 0-1,-1 1 0,0-1 1,0 1-1,0 0 0,-10-7 1,14 11-2,0 0 1,0 0-1,0 1 1,0-1-1,0 0 1,0 0-1,0 1 1,0-1-1,0 0 1,0 0-1,0 0 1,0 1-1,0-1 1,0 0-1,0 0 1,-1 1-1,1-1 1,0 0-1,0 0 1,0 0-1,0 0 0,0 1 1,-1-1-1,1 0 1,0 0-1,0 0 1,0 0-1,0 0 1,-1 1-1,1-1 1,0 0-1,0 0 1,0 0-1,-1 0 1,1 0-1,0 0 1,0 0-1,-1 0 1,1 0-1,0 0 1,0 0-1,0 0 1,-1 0-1,1 0 1,0 0-1,0 0 1,-1 0-1,1 0 1,0 0-1,0 0 1,0 0-1,-1 0 1,1 0-1,0-1 1,0 1-1,0 0 1,-1 0-1,16 18 712,-5-15-611,-1 0 0,1 0 0,0-1 1,0 0-1,0-1 0,0 0 0,1-1 1,-1 0-1,0-1 0,15-2 0,-7 0-294,0-1-1,1 0 0,-2-2 0,34-14 1,-34 11-32,0-1 0,-1 0-1,0-1 1,-1 0 0,0-1 0,-1-1 0,0-1 0,-1 0 0,-1 0 0,0-1 0,-1-1 0,-1 0 0,0 0 0,8-19 0,-17 32 245,0 0 0,0 1 0,0-1-1,0 0 1,-1 0 0,1 0 0,-1 1-1,1-1 1,-1 0 0,0-5-1,-1 8-29,1-1-1,0 1 0,0-1 0,0 1 0,0-1 0,-1 0 0,1 1 0,0-1 0,0 1 1,-1-1-1,1 1 0,0-1 0,-1 1 0,1-1 0,-1 1 0,1 0 0,-1-1 0,1 1 1,-1 0-1,1-1 0,-1 1 0,1 0 0,-1-1 0,1 1 0,-1 0 0,1 0 1,-1 0-1,0 0 0,1-1 0,-1 1 0,-3 1-3,1-1 0,0 1 1,0 0-1,0 0 0,0 0 0,0 0 1,0 0-1,0 1 0,0-1 0,0 1 1,1 0-1,-1 0 0,0 0 0,1 0 0,0 0 1,-3 4-1,-15 15 20,2 1 1,0 1-1,-22 40 1,34-54 36,2-1-1,-1 1 1,1 1 0,1-1-1,-1 0 1,2 1 0,-1 0 0,1 0-1,1 0 1,0 0 0,0 0 0,1 0-1,2 19 1,-2-28-74,1 1-1,0 0 1,0-1 0,0 1-1,0 0 1,0-1-1,0 1 1,0-1 0,0 0-1,1 1 1,-1-1 0,0 0-1,1 0 1,-1 0 0,1 0-1,0 0 1,-1 0-1,1 0 1,0 0 0,-1-1-1,1 1 1,0-1 0,0 1-1,0-1 1,0 0 0,-1 1-1,1-1 1,0 0 0,0 0-1,0-1 1,0 1-1,0 0 1,-1-1 0,1 1-1,2-1 1,3-1 38,1 1 0,-1-1 0,0-1 0,0 1-1,0-1 1,0 0 0,11-8 0,-4 1-40,-1-1 0,0 0 0,0-1 0,-1-1 0,0 0 0,13-21 0,-40 53 174,-38 51-305,49-63 109,1-1 0,0 1-1,0 0 1,0 0 0,1 0-1,0 0 1,0 0 0,1 1-1,0-1 1,0 1 0,1 7-1,0-14 15,0 0-1,0-1 1,0 1 0,0 0-1,1-1 1,-1 1 0,0-1-1,0 1 1,1-1 0,-1 1-1,0 0 1,1-1-1,-1 1 1,0-1 0,1 1-1,-1-1 1,1 1 0,-1-1-1,1 0 1,-1 1-1,1-1 1,-1 1 0,1-1-1,-1 0 1,1 0 0,-1 1-1,1-1 1,0 0 0,-1 0-1,2 1 1,25-4 258,23-17 83,-28 4-314,-1-1 1,0 0 0,24-29-1,-15 15-34,-26 92-521,-1-60 543,-1 0 1,0 0-1,1 0 0,0 0 0,-1 0 1,1 0-1,0-1 0,-1 1 1,1-1-1,0 0 0,-1 1 1,1-1-1,0-1 0,5 0 1,41-7 53,26-25-891,-74 32 785,-1 20-1781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3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10570,'0'0'4933,"52"13"-7816,-31-3-1761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21 175 4901,'0'0'12588,"3"-4"-11441,55-107 1240,-48 96-1651,-6 10-150,0 0-1,0-1 1,-1 1-1,1-1 0,3-11 722,-12 25-1040,-5 14-272,2 1 0,0 1 0,1 0 0,2 0 1,-5 42-1,-3 9 370,9-56-446,-23 126 1397,19-47-4286,5-111-3716,3 12 6266,-10-16-6317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3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13485,'0'0'9401,"-10"4"-9156,6-2-196,0 0 0,0 0 0,0 0 0,0 0 0,1 0 0,-1 1 0,1-1-1,-1 1 1,1 0 0,0 0 0,0 1 0,0-1 0,1 1 0,-1-1 0,1 1 0,0 0 0,0 0-1,0 0 1,0 0 0,1 0 0,-1 0 0,1 0 0,0 1 0,0 4 0,-1 22 50,1 1 1,1-1 0,2 0-1,2 0 1,12 55 0,-16-84-163,3 11 472,-1 0 0,0 0 1,-1 22-1,-1-33-252,0 0-1,0 0 1,-1 0 0,1 0-1,-1 0 1,1 0 0,-1 0-1,0 0 1,1 0 0,-1 0-1,0 0 1,0-1 0,0 1-1,-2 2 1,2-4-50,0 1 0,0 0 0,0-1 0,0 1 0,-1-1 0,1 1 0,0-1 0,0 1 0,0-1 0,-1 0-1,1 0 1,0 0 0,0 0 0,-1 0 0,1 0 0,0 0 0,0 0 0,-1 0 0,1 0 0,0-1 0,0 1 0,0 0 0,-1-1 0,1 1 0,-2-2 0,0 0-53,-1-1 1,1 0 0,0 0 0,0 0-1,0 0 1,0 0 0,0-1 0,1 1-1,-1-1 1,1 0 0,0 0 0,-3-8-1,-18-50-189,17 38-124,1 0-1,0 0 1,2 0-1,0-45 1,3 67 154,1 0 0,-1-1 0,0 1 0,1 0 0,-1 0 0,1-1 1,-1 1-1,1 0 0,0 0 0,0 0 0,0 0 0,0 0 0,1 0 0,-1 0 0,1 0 0,-1 1 0,1-1 1,-1 0-1,1 1 0,0-1 0,0 1 0,-1 0 0,1 0 0,0 0 0,0 0 0,1 0 0,2-1 0,8-2-2002,-1 0 0,1 1 0,25-2 0,6-1-5532,-13-2-320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3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 18065,'0'0'5637,"-9"-1"-5220,1 1-303,0 0 1,0 0-1,0 0 0,1 1 1,-1 1-1,-8 2 0,14-4-233,0 1-1,0-1 1,0 1-1,0 0 1,0 0-1,0 0 1,0 0-1,0 0 0,0 0 1,1 0-1,-1 1 1,0-1-1,1 1 1,-1-1-1,1 1 1,0 0-1,0 0 1,-1-1-1,1 1 0,0 0 1,0 0-1,1 0 1,-1 0-1,0 0 1,1 0-1,-1 0 1,1 0-1,-1 1 1,1-1-1,0 0 1,0 0-1,1 4 1,-1-4-77,1-1 0,0 1 0,0-1 0,0 1 0,0-1 0,0 1 0,0-1 0,1 0 0,-1 1 0,0-1 0,1 0 0,-1 0 0,1 0 0,-1 0 0,1 0 0,-1 0 0,1-1 0,0 1 0,2 0 0,41 14-1346,-36-13 1489,-2 0 174,28 8-74,-34-10 102,0 0 1,0 0-1,0 0 0,-1 0 1,1 0-1,0 1 1,0-1-1,0 0 0,-1 1 1,1-1-1,0 1 1,-1-1-1,1 1 0,0-1 1,-1 1-1,1-1 1,0 1-1,-1-1 0,1 1 1,-1 0-1,1-1 1,-1 1-1,1 0 0,-1 0 1,0-1-1,1 1 1,-1 0-1,0 0 0,0 1 1,-3 1 334,0-1 1,-1 1-1,1-1 0,-1 1 1,0-1-1,0 0 1,0 0-1,0 0 0,0-1 1,0 0-1,0 0 1,-5 1-1,-1 1 4,-64 17-225,42-18-8133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3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62 160 7399,'0'-13'4388,"0"-67"293,0 14 3584,-3 110-7017,-13 74 1,7-63-901,-6 19 354,9-46-114,1 0 0,-3 51 0,9-79-577,-1 1-1,0-1 0,1 0 0,-1 1 0,1-1 0,-1 0 1,0 1-1,1-1 0,-1 0 0,1 0 0,-1 0 1,1 1-1,-1-1 0,1 0 0,-1 0 0,1 0 0,0 0 1,-1 0-1,1 0 0,-1 0 0,1 0 0,-1 0 0,1 0 1,-1 0-1,1 0 0,-1-1 0,1 1 0,-1 0 0,1 0 1,-1 0-1,1-1 0,20-6 353,-7-3-305,-1-1 0,-1 0 0,1 0-1,-2-1 1,0-1 0,0 0 0,-1 0 0,0-1 0,-2-1-1,1 1 1,10-29 0,-22 50-644,-18 37-1392,-16 50-1,32-66 1721,5-27 257,0-1 0,0 1-1,1-1 1,-1 1 0,0-1-1,0 1 1,0-1 0,0 0 0,0 1-1,0-1 1,1 1 0,-1-1 0,0 0-1,0 1 1,1-1 0,-1 1-1,0-1 1,1 0 0,-1 1 0,0-1-1,1 0 1,-1 0 0,0 1-1,1-1 1,-1 0 0,1 0 0,-1 0-1,0 1 1,1-1 0,3 0 11,0-1 1,0 0-1,-1 1 0,1-1 1,0-1-1,-1 1 1,1 0-1,-1-1 1,0 0-1,6-3 1,9-5-31,-9 4 12,0 1-1,0 0 1,1 1-1,-1-1 1,1 2-1,0 0 1,0 0-1,18-3 0,-24 50 116,-4-44-70,1 1 0,-1-1-1,1 1 1,-1-1 0,1 0-1,0 1 1,-1-1-1,1 0 1,0 0 0,-1 0-1,1 1 1,0-1 0,-1 0-1,1 0 1,0 0 0,-1 0-1,1 0 1,0 0 0,-1 0-1,1 0 1,0 0 0,-1-1-1,1 1 1,0 0 0,-1 0-1,1-1 1,0 1 0,-1 0-1,1-1 1,-1 1-1,2-1 1,17-14 1000,-12 8-949,-1-1-1,1 0 0,-2-1 0,1 1 0,-1-1 1,-1-1-1,1 1 0,-1 0 0,-1-1 0,0 0 0,3-19 1,-17 47-681,11-17 590,0 0 0,0 0 0,0 0 0,-1 0 0,1 0 0,0 0 1,0 1-1,1-1 0,-1 0 0,0 0 0,0 0 0,0 0 0,1 0 0,-1 0 0,1 0 0,-1 0 0,0 0 0,1 0 0,0 0 0,-1 0 0,1 0 0,0 0 0,-1-1 1,1 1-1,0 0 0,0 0 0,1 0 0,31 2 289,-25-3-239,-4 0-26,0-1 1,1 0-1,-1 0 0,0 0 1,0 0-1,0-1 0,0 0 1,0 0-1,-1 0 0,1 0 0,-1 0 1,1-1-1,3-3 0,38-40 82,-42 43-88,-11 15-99,1 0 0,1 0 0,0 1-1,1 0 1,0 0 0,1 1 0,-3 18 0,0 24-3844,15-57-3599,-1-8 726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3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9833,'0'0'12780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3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17424,'0'0'4805,"-11"3"-2638,2-1-1815,0 0-218,0-1 1,0 1-1,0 1 1,1 0-1,-1 0 1,1 0-1,-1 1 1,1 1-1,1-1 1,-13 10-1,20-14-161,-1 1 0,1 0 0,-1 0 0,1-1-1,-1 1 1,1 0 0,-1 0 0,1 0 0,0 0 0,0 0-1,-1 0 1,1 0 0,0-1 0,0 1 0,0 0-1,0 0 1,0 0 0,0 0 0,0 0 0,0 0-1,1 0 1,-1 0 0,0 0 0,0 0 0,1-1-1,-1 1 1,1 0 0,-1 0 0,1 0 0,-1-1-1,1 1 1,-1 0 0,1 0 0,0-1 0,-1 1-1,1-1 1,0 1 0,0 0 0,-1-1 0,1 0-1,0 1 1,0-1 0,0 1 0,1-1 0,42 18-755,-41-17 727,37 9-551,-30-9 554,1 2-1,-1-1 1,0 1-1,0 1 1,0 0-1,0 0 1,-1 1-1,12 7 1,-20-11 108,-1 0 1,1 0-1,0 0 1,0 0-1,0 0 1,0 0-1,-1 0 1,1 0-1,0 0 1,-1 0 0,1 0-1,-1 1 1,1-1-1,-1 0 1,0 0-1,1 1 1,-1-1-1,0 0 1,0 1-1,0-1 1,0 0 0,0 0-1,0 1 1,-1-1-1,1 0 1,0 0-1,-1 1 1,1-1-1,0 0 1,-1 0-1,0 1 1,1-1 0,-1 0-1,0 0 1,1 0-1,-1 0 1,0 0-1,0 0 1,0 0-1,0-1 1,0 1-1,0 0 1,0 0 0,0-1-1,-2 2 1,-6 4 716,0 1 1,-1-2 0,-18 9 0,20-10-506,0 0 1,0 0-1,0-1 1,0-1-1,0 1 1,-1-1 0,1-1-1,-1 0 1,0 0-1,1 0 1,-1-1-1,-10-2 1,18 2-407,0 0 1,0 0-1,1-1 1,-1 1-1,0-1 1,1 1-1,-1 0 1,0-1-1,1 0 1,-1 1-1,0-1 1,1 1-1,-1-1 1,1 0-1,-1 1 0,1-1 1,-1 0-1,1 1 1,0-1-1,-1 0 1,1 0-1,-1-1 1,0-19-8919,1 17 6231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60 149 19282,'0'0'4522,"1"-8"-2707,0-3-1304,-1 8-388,0-1 0,0 1 1,1 0-1,-1-1 0,1 1 1,-1 0-1,1 0 0,0 0 1,1 0-1,-1 0 0,0 0 1,3-4-1,-1 5-139,0 0 0,0 1 1,0-1-1,1 1 0,-1-1 0,0 1 0,1 0 1,-1 1-1,1-1 0,-1 0 0,6 1 0,14-4 56,18-17 226,-40 21-178,1-1 0,-1 0-1,0 0 1,0 0 0,0 0 0,0 0-1,1 0 1,-1 0 0,-1 0 0,1-1-1,0 1 1,0 0 0,0-1 0,-1 1-1,1 0 1,0-1 0,-1 1 0,0-1-1,1 1 1,-1-1 0,0 1 0,0-1-1,1 1 1,-1-1 0,0 1 0,-1-1-1,1-2 1,-1 3-73,0 1 0,0-1-1,0 0 1,0 0 0,0 1 0,-1-1-1,1 1 1,0-1 0,0 1 0,0-1 0,-1 1-1,1 0 1,0-1 0,0 1 0,-1 0-1,1 0 1,0 0 0,-1 0 0,1 0-1,-2 1 1,-30 1-170,25 1 171,0-1 0,0 1 1,1 1-1,-1-1 0,1 1 0,-1 1 0,1-1 1,1 1-1,-1 0 0,1 1 0,0 0 1,0 0-1,0 0 0,1 1 0,0-1 0,0 1 1,1 0-1,0 1 0,0-1 0,1 1 1,0 0-1,0 0 0,1 0 0,-3 11 1,6-17-7,-1 1 1,0 0 0,1 0 0,0-1 0,0 1 0,-1-1 0,1 1 0,1-1 0,-1 1 0,0-1 0,1 0-1,-1 1 1,1-1 0,0 0 0,-1 0 0,1 0 0,0 0 0,0-1 0,1 1 0,-1 0 0,0-1-1,0 1 1,1-1 0,-1 0 0,1 0 0,-1 0 0,1 0 0,0-1 0,-1 1 0,5 0 0,10 3-41,0 0 0,1-2 0,20 2 0,-35-4-28,88 2-3767,-33-11-5088,-12-11-7742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4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1565 936 10762,'52'-122'-285,"65"-168"-1180,-103 248 1940,-3 0 0,-1-2 0,-1 1 0,3-87 0,-11 122-390,-1 0 0,0 0 0,0 0 1,-1 0-1,0 0 0,0 0 0,-1 0 1,0 0-1,0 0 0,-1 1 0,0-1 1,-1 1-1,1 0 0,-1 0 0,-1 0 1,1 0-1,-1 1 0,-1-1 0,1 1 0,-1 1 1,0-1-1,0 1 0,0 0 0,-1 0 1,0 1-1,0 0 0,0 0 0,0 1 1,-13-4-1,2 1 23,-1 0 1,1 2 0,-1 0-1,0 2 1,0 0-1,-1 1 1,1 0-1,0 2 1,0 1-1,0 0 1,0 1-1,0 1 1,0 1 0,1 0-1,0 2 1,-32 15-1,-7 8-356,1 3 1,2 2-1,-82 69 0,76-53 434,2 2-1,3 3 1,2 3-1,-46 67 1,38-38 182,5 2 0,-65 141 0,37-30 128,10 4-1,-67 292 0,94-290-477,8 3 1,10 1-1,9 1 1,10 281-1,18-331 42,6-1-1,8-1 0,6-1 0,8-2 1,6-1-1,81 196 0,-100-299-68,1-1-1,3-1 0,2-1 1,64 82-1,-78-114 5,0-1 0,1 0 0,0-2 0,2 1 0,0-2 0,0-1 0,1 0 0,1-1 0,0-1 0,0-1 0,1-1 0,1-1 0,-1-1 0,45 9 0,-44-13 15,0-1 0,0-1-1,0-2 1,0 0 0,-1-1-1,1-1 1,0 0 0,-1-2 0,0-1-1,0-1 1,29-13 0,-20 5 27,-1-2 1,0-2-1,-1 0 1,-1-2-1,-1-1 1,41-43-1,-13 4 257,-3-3 0,-3-1 0,72-131 0,82-237 1077,-93 145-1022,-13-6 1,-13-3 0,51-352-1,-52-69 350,-77 574-432,-6 0 0,-6 1 0,-27-145 0,17 192-251,-5 1-1,-51-137 0,55 187-193,-1 0 0,-3 1 0,-1 2 0,-3 0 0,-1 1-1,-60-68 1,74 95 3,0 1 1,-1 0-1,0 1 0,-1 1 0,0 0 0,-1 1 0,0 1 0,-1 0 0,0 1 0,0 1 1,-1 1-1,0 0 0,0 1 0,0 1 0,0 1 0,-1 1 0,1 0 0,-1 1 0,0 1 1,1 1-1,-1 1 0,1 0 0,-1 2 0,-34 10 0,-85 42-4021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4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12588,'5'11'1521,"29"75"9,4-3-1,68 110 0,-53-110-1110,4-3 1,3-3-1,4-2 0,98 90 0,-50-63 499,355 355 694,-427-412-2129,-61-46-903,6-6 265,-1-1 0,1 0 0,1-1 0,0 0 0,-23-21 0,20 17-457,-48-39-4762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119 817 12268,'-12'-7'635,"-94"-54"4084,130 85-3593,-21-22-1026,1 0-1,0 0 1,0 0-1,0-1 1,0 0-1,0 0 1,0 0-1,0 0 1,0-1-1,0 0 1,1 1-1,-1-1 0,0-1 1,0 1-1,0-1 1,0 1-1,0-1 1,0-1-1,0 1 1,0 0-1,0-1 1,0 0-1,0 0 1,-1 0-1,1 0 1,-1-1-1,0 1 1,6-6-1,4-6 200,0 0-1,-1 0 1,-1-1 0,0-1-1,9-18 1,5-13-63,-2-2 0,-3 0 0,-1-1 0,-3 0 0,-2-2 0,-2 0 0,-2 0-1,-3-1 1,1-90 0,-8 130-218,1 11-15,-1 0 0,0-1 0,1 1 0,-1-1 0,0 1 0,0 0 0,-1-1-1,1 1 1,-1-1 0,1 1 0,-1 0 0,1-1 0,-1 1 0,0 0 0,-2-3-1,3 5-6,0 0-1,0 0 0,-1 0 0,1 0 0,0 0 0,0 0 0,0 0 0,-1 0 1,1 0-1,0 0 0,0 0 0,0 0 0,0 0 0,-1 0 0,1 0 1,0 1-1,0-1 0,0 0 0,-1 0 0,1 0 0,0 0 0,0 0 0,0 0 1,0 0-1,0 1 0,-1-1 0,1 0 0,0 0 0,0 0 0,0 0 0,0 1 1,0-1-1,0 0 0,0 0 0,0 0 0,0 0 0,0 1 0,0-1 0,0 0 1,0 0-1,0 0 0,0 1 0,0-1 0,0 0 0,0 0 0,0 0 1,0 1-1,0-1 0,0 0 0,0 0 0,0 0 0,0 0 0,0 1 0,0-1 1,0 0-1,1 0 0,-2 17-38,1 0 1,0 0-1,2 0 0,0 0 1,1 0-1,1-1 1,0 1-1,1-1 0,1 0 1,0 0-1,1-1 1,11 17-1,-4-9-36,1 0 0,0 0 0,2-2 0,1 0 0,1-1 1,0-1-1,23 18 0,-14-18-654,0 0-1,1-2 1,1-1 0,49 18 0,63 11-4981,-13-18-3911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4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298 153 12940,'4'-10'2461,"0"-3"-1246,0-1 0,0 0 0,-1-1 0,-1 1 0,0 0-1,-1-21 1,-1 34-1152,0 0-1,0 0 0,0 0 0,-1 0 1,1 0-1,0 0 0,0 0 1,-1 0-1,1 1 0,-1-1 1,1 0-1,-1 0 0,1 0 0,-1 0 1,1 1-1,-1-1 0,0 0 1,1 0-1,-1 1 0,0-1 0,0 0 1,0 1-1,0-1 0,1 1 1,-3-1-1,-28-2 270,24 4-339,0 1 0,0-1 0,0 1 0,0 0 0,1 1-1,-1 0 1,-7 4 0,-2 6 71,0 0 0,1 1-1,1 1 1,0 0-1,2 1 1,-1 0-1,2 1 1,0 1-1,1-1 1,1 2 0,-9 25-1,6-12 54,2 1 0,1 0-1,1 0 1,2 0 0,2 1 0,-1 35 0,5-61-114,0-1 0,0 0 0,1 1-1,0-1 1,0 1 0,1-1 0,-1 0 0,2 0 0,-1 0 0,1 0 0,0 0 0,7 10 0,-7-13-1,1 0 0,0 0-1,0 0 1,0 0 0,0-1 0,1 0-1,-1 1 1,1-2 0,0 1-1,0-1 1,0 1 0,0-1-1,0-1 1,0 1 0,1-1 0,-1 0-1,11 1 1,3 0-770,-1 0-1,1-2 1,-1 0-1,1-1 1,-1-1 0,1-1-1,-1 0 1,0-1 0,0-1-1,-1-1 1,1-1 0,-1 0-1,-1-1 1,19-12-1,0-6-4969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3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16047,'0'0'11371,"29"-48"-10955,7 48-223,5 0-161,9 0-32,6 11-1282,2 1-1664,0 1-610,-4 0-1729,-5 1-2306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4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77 18321,'0'0'2904,"-4"-10"-181,-17-31-737,20 39-1933,0 0-1,0 1 1,0-1 0,0 0-1,-1 1 1,1-1 0,-1 1-1,1 0 1,-1-1 0,0 1-1,1 0 1,-1 0 0,0 0-1,0 0 1,0 0 0,0 0 0,0 1-1,0-1 1,0 1 0,0-1-1,0 1 1,0 0 0,0 0-1,0 0 1,0 0 0,0 0-1,0 0 1,0 1 0,0-1-1,-1 0 1,-1 2 0,-1 0-81,0 0 0,1 0 0,-1 0 0,1 1 0,-1 0-1,1 0 1,0 0 0,0 0 0,1 1 0,-6 5 0,-1 5 44,0 0 0,2 0 0,0 1 0,0-1 0,1 2 0,1-1 0,1 1 0,0 0 0,1 0 0,1 1 0,0-1 0,1 1 0,1-1 0,1 1 0,0 0 0,3 19 0,-2-33-6,0 0-1,-1 0 1,1-1-1,0 1 1,1 0-1,-1-1 1,0 1-1,1-1 1,-1 0-1,1 1 0,0-1 1,0 0-1,0 0 1,0 0-1,0 0 1,0 0-1,0-1 1,1 1-1,-1-1 1,1 1-1,-1-1 1,1 0-1,0 0 0,-1 0 1,1 0-1,0 0 1,0-1-1,-1 1 1,1-1-1,0 0 1,0 0-1,0 0 1,3-1-1,1 1 68,-1-1 0,1 0 0,-1-1 0,0 0 0,1 0 0,-1 0 0,0 0-1,0-1 1,-1 0 0,1-1 0,0 1 0,-1-1 0,8-7 0,-3 1 68,-1-1 0,0-1 0,-1 0 0,0 0-1,-1 0 1,10-23 0,-14 29-113,-1 0 0,1-1-1,-1 1 1,0-1 0,-1 1 0,0-1-1,0 0 1,0 0 0,-1 1-1,0-1 1,0 0 0,-1 0 0,0 1-1,0-1 1,0 0 0,-4-8 0,3 11-36,-1 1 0,0-1 0,0 1 1,0 0-1,0-1 0,0 2 0,-1-1 1,0 0-1,1 1 0,-1-1 0,0 1 1,0 0-1,0 1 0,0-1 0,-1 1 1,1-1-1,-7 0 0,9 1-101,0 1-1,0-1 0,0 1 1,0-1-1,0 1 1,-1 0-1,1 0 0,0 0 1,0 0-1,0 0 1,0 1-1,0-1 1,0 0-1,0 1 0,0 0 1,0-1-1,0 1 1,0 0-1,0 0 0,1 0 1,-1 0-1,0 0 1,1 1-1,-1-1 1,0 0-1,1 1 0,0-1 1,-1 1-1,1 0 1,0-1-1,0 1 0,0 0 1,0 0-1,0 0 1,0 0-1,0-1 0,1 1 1,-1 3-1,0-2-335,1 1 0,-1-1 1,1 0-1,0 0 0,1 1 0,-1-1 0,0 0 0,1 0 0,0 0 0,0 1 0,0-1 1,0 0-1,2 4 0,-1-4-403,0-1 1,-1 1 0,1-1-1,1 1 1,-1-1 0,0 0-1,1 0 1,-1 0 0,4 2-1,15 6-9266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4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13389,'0'0'3219,"0"-10"-577,0 1-2097,0-1-1,1 0 0,0 0 1,1 1-1,1-1 1,5-17-1,-6 23-363,0 0 1,0 0-1,0 0 0,0 0 0,1 0 1,0 0-1,0 1 0,0-1 0,0 1 1,0 0-1,1 0 0,-1 0 1,1 0-1,0 1 0,0-1 0,0 1 1,0 0-1,0 0 0,7-1 1,-7 1-155,-1 1 1,1 0-1,0 1 1,-1-1-1,1 1 1,0-1-1,0 1 1,0 0-1,-1 1 1,1-1-1,0 1 1,0-1-1,-1 1 1,1 0-1,-1 0 1,1 1-1,-1-1 1,1 1-1,3 2 1,-3 0-6,0-1 1,0 1-1,-1 0 1,0 0-1,0 0 0,0 0 1,0 0-1,-1 1 1,1-1-1,-1 1 1,0 0-1,2 7 0,1 13 273,0-1 0,-2 1-1,-1 0 1,-1 40-1,-1-54-19,0-19 770,-11-285 1075,10 290-2663,2 13 298,-1-7 202,1-1-1,-1 1 1,1 0 0,0 0-1,0-1 1,0 1 0,0 0-1,0-1 1,1 1 0,1 2-1,4 1-453,0 1-1,1-1 1,0 0-1,0 0 1,0-1-1,0 0 1,1-1-1,0 0 1,0 0-1,0-1 1,12 3-1,-4-2-2998,0-1 0,33 3 0,-9-6-5328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4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18065,'0'0'1735,"-10"0"395,5 0-1892,0 0-1,0 0 1,0 1 0,0 0 0,1-1-1,-1 1 1,0 1 0,0-1-1,1 1 1,-1 0 0,1 0-1,0 0 1,0 0 0,-1 1-1,1 0 1,1 0 0,-1 0-1,0 0 1,1 1 0,-6 6-1,5-5-75,0 1-1,-1 0 0,2 0 0,-1 1 0,1-1 0,0 1 0,0 0 0,1 0 0,0-1 0,0 1 0,1 1 1,0-1-1,0 0 0,0 0 0,1 0 0,1 13 0,0-19-156,-1 0 0,0 0 0,1 1 0,-1-1 0,1 0 0,-1 0 0,1 0 0,0 0 0,-1 0 0,1 0 0,0 0 0,0 0 0,0 0 0,-1-1 0,1 1 0,0 0 0,0-1 0,0 1 0,0 0-1,1-1 1,-1 1 0,0-1 0,0 1 0,1-1 0,2 1 20,0 0 0,-1-1 0,1 0 1,-1 0-1,1 0 0,0 0 0,-1-1 0,5 0 0,1-1 32,0-1 1,0 0-1,0 0 0,-1-1 1,14-7-1,-10 1-8,0 0 0,-1 0-1,12-15 1,23-21 135,-43 93-606,-4-45 435,1 0-1,0 1 0,0-1 1,0 1-1,0-1 0,0 0 0,1 1 1,-1-1-1,1 0 0,0 0 1,-1 1-1,1-1 0,0 0 0,0 0 1,0 0-1,1 0 0,1 2 1,-1-2 10,1-1 0,-1 0 1,1 0-1,0 0 0,-1 0 1,1-1-1,0 1 0,-1-1 1,1 0-1,0 1 0,0-1 1,0 0-1,-1-1 0,6 0 1,4-1 9,-1-1 0,0 0-1,0-1 1,0 0 0,-1-1 0,0 0 0,1-1 0,-2 0 0,1 0 0,12-12 0,36-20-59,-57 38 16,-1 0 0,0-1 0,1 1 1,-1 0-1,0 0 0,1 0 0,-1 0 0,0 0 1,1-1-1,-1 1 0,1 0 0,-1 0 0,0 0 0,1 0 1,-1 0-1,0 0 0,1 0 0,-1 0 0,1 0 1,-1 0-1,0 1 0,1-1 0,-1 0 0,0 0 1,1 0-1,-1 0 0,0 1 0,1-1 0,-1 0 1,0 0-1,0 0 0,1 1 0,-1-1 0,0 0 0,1 1 1,-1-1-1,0 0 0,0 0 0,0 1 0,0-1 1,1 0-1,-1 1 0,0-1 0,0 1 0,0-1 1,0 0-1,0 1 0,4 29 54,-5-27-28,1 0 1,0 0 0,0 0 0,0 0-1,1-1 1,-1 1 0,1 0 0,0 0-1,-1 0 1,1 0 0,0-1-1,1 1 1,-1 0 0,3 4 0,-1-6 9,0 0 0,0 1 0,0-2 0,0 1 0,0 0 0,0-1-1,0 1 1,0-1 0,0 0 0,0 0 0,0 0 0,0 0 0,0-1 0,0 1 0,0-1 0,0 0 0,0 0 0,0 0 0,3-2 0,57-29-254,-54 26-10,-6 4 100,0 0-1,-1 0 1,1 1 0,0-1-1,0 1 1,0 0 0,0 0-1,0 0 1,1 0 0,-1 0-1,6 0 1,-8 2 45,0-1 0,0 1 1,0 0-1,0 0 0,0-1 1,0 1-1,0 0 0,0 0 0,0 0 1,-1 0-1,1 0 0,0 0 1,-1 0-1,1 1 0,0-1 0,-1 0 1,0 0-1,1 0 0,-1 1 1,0-1-1,1 0 0,-1 0 1,0 1-1,0-1 0,0 0 0,0 0 1,0 1-1,0-1 0,-1 2 1,1-3 82,4 28-3987,6-13-4120,0-9 56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4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 19474,'0'0'5600,"-11"5"-5076,6-4-410,1 0 0,0 0 0,-1 1 0,1 0 1,0 0-1,0 0 0,0 1 0,0-1 0,0 1 1,0 0-1,1 0 0,0 0 0,-1 0 0,1 1 1,0 0-1,1-1 0,-1 1 0,1 0 0,-1 0 1,1 0-1,1 1 0,-1-1 0,0 0 0,1 1 1,0-1-1,0 1 0,-1 7 0,2-9-106,0-1-1,0 0 0,0 0 0,0 1 1,0-1-1,0 0 0,0 0 0,1 1 1,-1-1-1,1 0 0,0 0 0,-1 0 1,1 0-1,0 0 0,0 0 1,0 0-1,1 0 0,-1 0 0,0 0 1,1-1-1,-1 1 0,1 0 0,0-1 1,-1 1-1,3 0 0,0 0 25,0-1-1,0 0 1,0 0-1,1 0 1,-1-1-1,0 1 1,0-1-1,1 0 1,-1 0-1,0 0 1,0-1-1,1 0 1,5-1-1,0-2-22,0 0 0,0-1 0,-1 0 0,1 0 0,-1-1 0,0 0 0,-1-1 0,1 0 0,-1-1 0,-1 1 0,1-1 0,-2-1 0,1 1 0,-1-1 0,0-1 0,-1 1 0,0-1 0,7-18 0,-12 28-10,0-1 1,1 0-1,-1 1 0,0-1 0,0 1 1,0-1-1,0 0 0,0 1 0,0-1 1,0 0-1,0 1 0,0-1 0,0 0 1,0 1-1,0-1 0,-1 0 1,1 1-1,0-1 0,0 0 0,-1 1 1,1-1-1,0 1 0,-1-1 0,1 1 1,-1-1-1,1 1 0,-1-1 0,1 1 1,-1-1-1,1 1 0,-1 0 1,1-1-1,-1 1 0,1 0 0,-1-1 1,0 1-1,1 0 0,-1 0 0,0 0 1,1-1-1,-1 1 0,0 0 1,1 0-1,-1 0 0,0 0 0,1 0 1,-1 0-1,0 0 0,1 0 0,-1 1 1,1-1-1,-1 0 0,0 0 0,1 1 1,-1-1-1,0 0 0,0 1 0,-3 0-10,1 1-1,-1-1 0,1 1 0,-1 0 1,1 0-1,-1 0 0,1 0 0,0 0 1,-3 4-1,3-2 49,0 0-1,0 0 1,0 1 0,0-1-1,1 1 1,-1-1 0,1 1-1,1 0 1,-1 0 0,1 0 0,-1 0-1,1 0 1,1 0 0,-1 1-1,1-1 1,0 0 0,0 0-1,1 0 1,-1 1 0,1-1-1,0 0 1,0 0 0,1 0 0,2 6-1,-1-6-121,-1 0-1,1 0 0,0 0 1,1-1-1,-1 1 1,1-1-1,0 0 0,0 0 1,7 6-1,-6-7-397,1 1 0,-1-1 1,1 0-1,0 0 0,0 0 0,0-1 0,0 0 0,0 0 1,8 1-1,22-1-6409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1487 16047,'0'0'1143,"8"-12"-401,23-34-539,2 1 1,48-50 0,100-89 460,-97 101-279,336-333 11,141-144-520,-548 548 138,-10 9 1,0 0 0,0 0 0,1 0 0,-2 0 0,1-1 0,0 1 0,3-8 0,-33 25-405,5 4-2884,4-10-2821,3-7-973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14606,'0'0'3230,"9"-11"-2499,8-6-379,0 0 1,1 2-1,1 0 0,38-23 1,-17 15 13,7-4-221,1 2-1,66-25 1,-111 49-146,0-1 1,0 1-1,0 0 0,0 1 0,0-1 0,0 0 0,1 1 1,-1 0-1,0 0 0,0 0 0,1 0 0,-1 0 0,0 1 1,0-1-1,0 1 0,0 0 0,5 2 0,-6-2 10,0 1 1,0 0-1,0 0 0,0 0 0,0 1 0,-1-1 0,1 0 0,-1 1 0,1-1 0,-1 1 0,0-1 1,0 1-1,0-1 0,-1 1 0,1 0 0,0 0 0,-1-1 0,0 1 0,0 0 0,0 3 0,2 37 247,-2 1 0,-2 0 0,-8 43-1,-31 128-1626,29-155-811,5-33-5158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14510,'0'0'4954,"3"8"-5045,84 318 3758,-87-324-3645,0-1-1,1 0 0,-1 0 0,0 1 1,0-1-1,1 0 0,-1 0 1,1 1-1,0-1 0,-1 0 0,1 0 1,0 0-1,-1 0 0,1 0 0,0 0 1,0 0-1,0 0 0,0 0 0,0-1 1,0 1-1,0 0 0,0-1 0,0 1 1,0 0-1,1-1 0,-1 1 0,0-1 1,2 1-1,-1-2 67,0 1 1,0-1-1,0 0 1,0 0-1,0 0 0,0 0 1,0 0-1,0 0 0,-1 0 1,1 0-1,-1-1 1,1 1-1,-1-1 0,1 1 1,1-4-1,7-8 435,-1-1-1,0-1 1,8-18 0,21-48 3,32-106-1,-67 177-486,-3 8-28,0 0 1,1 1-1,-1-1 0,1 0 1,-1 1-1,1-1 0,0 0 1,0 1-1,0-1 0,0 1 1,0 0-1,0-1 1,2-1-1,7 56-1057,-1 23 1106,-7-47-30,2 0 1,1 0-1,14 44 0,-19-72-33,0 1 0,1 0-1,-1-1 1,1 1 0,0-1 0,-1 1 0,1-1 0,0 0-1,0 1 1,0-1 0,0 0 0,0 0 0,0 1-1,0-1 1,1 0 0,-1 0 0,0 0 0,1 0-1,-1-1 1,0 1 0,1 0 0,-1 0 0,1-1-1,2 1 1,-1-1-38,-1 0-1,0 0 1,0-1 0,1 1-1,-1-1 1,0 1 0,0-1-1,0 0 1,0 0-1,0 0 1,0 0 0,0 0-1,0-1 1,0 1 0,2-3-1,4-3-518,-1-1 1,1 0-1,-1-1 0,-1 1 0,0-1 0,7-13 1,-8 10-610,0 0-1,0 0 1,4-26 0,-3-14-4885,-6 11-1681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10122,'0'0'11525,"9"1"-10820,-2 1-563,-1-1 1,1 0-1,0 0 1,-1 0-1,1-1 1,0 0-1,-1 0 0,1-1 1,0 0-1,-1 0 1,1-1-1,-1 0 1,1 0-1,-1 0 1,0-1-1,0 0 0,0 0 1,9-7-1,-8 5-4,-1 0 0,0-1 0,0 0-1,-1 0 1,0 0 0,0-1-1,0 1 1,-1-1 0,0-1 0,0 1-1,-1 0 1,0-1 0,0 0 0,-1 0-1,0 0 1,0 0 0,-1 0 0,0 0-1,0-13 1,-1 20-141,0 0 1,0 0-1,0 1 1,0-1-1,0 0 1,-1 0-1,1 0 1,0 0-1,-1 0 1,1 1-1,0-1 0,-1 0 1,1 0-1,-1 1 1,1-1-1,-1 0 1,1 0-1,-1 1 1,0-1-1,1 1 0,-1-1 1,0 1-1,1-1 1,-1 1-1,0-1 1,0 1-1,1-1 1,-1 1-1,-2-1 1,1 1-17,0 0 0,-1 0 0,1 0 0,0 1 1,-1-1-1,1 0 0,0 1 0,-1 0 1,1-1-1,0 1 0,-3 1 0,-2 2-46,0 0-1,0 0 1,0 0 0,0 1-1,-9 9 1,9-6 46,1 0 0,0 1 0,0-1 1,1 1-1,1 0 0,-1 1 0,1-1 0,1 1 0,0 0 1,0 0-1,1 0 0,0 0 0,1 1 0,0-1 0,1 0 1,1 11-1,-2-19 13,1 0 1,0 0 0,1 0-1,-1 0 1,0 0-1,1 0 1,-1 0 0,1 0-1,-1 0 1,1 0 0,0 0-1,0 0 1,0 0 0,0-1-1,0 1 1,0 0-1,0-1 1,1 1 0,-1-1-1,1 1 1,-1-1 0,1 0-1,-1 1 1,1-1-1,0 0 1,-1 0 0,1 0-1,0 0 1,0-1 0,0 1-1,0 0 1,0-1 0,0 0-1,0 1 1,0-1-1,0 0 1,0 0 0,0 0-1,0 0 1,0 0 0,3-1-1,3 0 58,-1 0-1,1-1 0,0 0 1,-1 0-1,1 0 0,-1-1 1,0 0-1,0-1 1,13-8-1,-3-2 10,0 0 0,-1-1 0,-1-1 0,0 0 0,-2-1 0,1-1 0,-2 0 0,-1-1-1,0 0 1,-1-1 0,7-21 0,-49 113-1139,32-72 1077,-4 8-13,1 0 1,1 0-1,-1 0 0,1 0 1,1 1-1,0-1 0,0 1 0,0-1 1,1 1-1,1-1 0,1 12 0,-1-19 16,0 0-1,0 0 1,0 1-1,0-1 1,0 0-1,0 0 1,0 0-1,0-1 0,1 1 1,-1 0-1,0 0 1,0-1-1,1 1 1,-1-1-1,1 1 1,-1-1-1,1 1 0,-1-1 1,1 0-1,-1 0 1,1 0-1,-1 0 1,1 0-1,-1 0 1,1 0-1,-1 0 0,1-1 1,-1 1-1,0 0 1,1-1-1,-1 0 1,3 0-1,46-22 635,-26 6-434,0-2-1,-1 0 1,32-35 0,-45 42-176,1 0 0,-2-1 0,1 0 0,-2 0 0,0-1 0,0 0 0,-2 0 0,8-23 0,-10 11-109,-5 26 73,1 0 0,0-1 0,0 1 0,-1 0 1,1 0-1,0 0 0,0 0 0,-1 0 0,1 0 0,0 0 0,0 0 0,-1 0 0,1 0 0,0 0 0,0 0 0,-1 0 0,1 0 0,0 0 0,0 0 0,-1 0 0,1 0 0,0 0 0,0 0 0,-1 0 0,1 0 0,0 0 0,0 0 0,0 1 0,-1-1 0,1 0 0,0 0 0,0 0 0,0 0 0,-1 1 0,1-1 0,0 0 0,0 0 0,0 0 0,0 1 0,0-1 0,-1 0 0,1 0 0,0 1 0,-4 4-71,0 0 1,0 1 0,1-1 0,-1 1-1,-3 9 1,4-7 69,1 0 0,-1-1-1,1 1 1,1 0 0,0 0 0,0 0 0,0 0-1,1 0 1,1 16 0,0-21 16,0 1 0,0-1 0,0 0 0,0 0 0,0 1 0,1-1 0,-1 0 0,1-1-1,0 1 1,0 0 0,0 0 0,0-1 0,0 1 0,0-1 0,1 1 0,0-1 0,-1 0 0,1 0 0,0 0 0,0-1 0,0 1 0,0-1 0,0 0 0,0 1 0,0-1 0,5 0 0,43 8-989,-16-8-3419,-12-1-1576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16335,'-2'-3'2381,"0"12"-1010,2 33-675,4 59-649,1-54 72,-1 13 57,3 0 0,3-1 0,20 66-1,-30-124-131,0 1-1,1-1 0,-1 0 0,0 1 1,1-1-1,0 0 0,-1 0 0,1 1 1,0-1-1,-1 0 0,1 0 0,0 0 0,0 0 1,0 0-1,0 0 0,0 0 0,0 0 1,0 0-1,1 0 0,-1-1 0,0 1 0,3 1 1,-3-2 78,1 0 1,-1-1 0,0 1 0,1 0-1,-1 0 1,0-1 0,1 1-1,-1-1 1,0 1 0,1-1-1,-1 1 1,0-1 0,0 0 0,0 0-1,0 0 1,1 0 0,-1 0-1,1-1 1,5-7 550,0 1-1,0-2 1,-1 1 0,7-13-1,8-18-273,-2-2-1,-2 0 1,-1 0-1,-3-2 0,-1 0 1,-2 0-1,6-78 0,-33 179-13306,3-24 5915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0 909 7495,'0'0'9102,"7"8"-7063,-5-5-1946,2 2-17,0 1 0,0-1 0,0 0 0,0-1 0,1 1 0,0-1 0,0 0 0,0 0 0,0 0 0,1-1 0,0 0 0,-1 0 0,1 0 0,0-1 0,0 0 0,0 0 0,1-1 0,-1 1-1,11 0 1,-9-2-308,0-1-1,0 0 1,-1 0-1,1-1 1,0 0-1,-1 0 1,1-1-1,7-3 1,-3-1-931,0 0 1,0 0 0,-1-1 0,0-1 0,-1 1-1,1-2 1,11-14 0,-9 9 334,-2 0 0,1-1 1,-2-1-1,16-31 0,-21 34 2598,1 1 0,-2-1-1,5-21 1,-8 24 389,1-1 1,-2 1-1,0-22 0,-1 33-2100,1-1 0,0 1 0,0-1 0,0 0 0,-1 1 0,1-1 0,0 1 0,0-1 0,-1 1 0,1-1 0,-1 1 0,1-1 0,0 1 0,-1-1 0,1 1 0,-1 0 0,1-1 0,-1 1 0,1 0 0,-1-1 0,1 1 0,-1 0 0,0 0 0,1-1 0,-1 1 0,1 0-1,-1 0 1,0 0 0,1 0 0,-1 0 0,1 0 0,-1 0 0,0 0 0,1 0 0,-1 0 0,1 0 0,-1 0 0,0 0 0,1 1 0,-1-1 0,1 0 0,-1 0 0,1 1 0,-2-1 0,-26 15-230,21-7 190,0 0 1,0 0 0,0 0 0,1 1 0,1 0-1,0 0 1,0 0 0,0 1 0,1-1 0,1 1-1,0 0 1,0 0 0,1 1 0,0-1-1,0 0 1,1 19 0,1-29-12,0 1-1,0-1 1,0 1-1,0-1 1,1 1-1,-1-1 1,0 1-1,0-1 1,0 1-1,1-1 1,-1 1-1,0-1 1,1 0-1,-1 1 1,0-1-1,1 1 1,-1-1-1,0 0 1,1 1-1,-1-1 1,1 0-1,-1 0 1,0 1-1,1-1 1,-1 0-1,1 0 1,-1 0-1,1 1 1,-1-1-1,1 0 1,0 0-1,22-3 550,20-15 797,-20-1-975,0 0 0,36-43-1,17-15-270,-76 77-122,0-1 0,0 1 0,1 0 0,-1 0 0,0-1 0,1 1 0,-1 0 0,0 0 0,1-1 0,-1 1 0,0 0 0,1 0 0,-1 0 0,0 0 0,1-1 0,-1 1 0,0 0 0,1 0 0,-1 0 0,1 0 0,-1 0 0,0 0 0,1 0 0,-1 0 0,1 0 0,-1 0 0,0 0 0,1 0 0,-1 0 0,0 1 0,1-1 0,-1 0 0,1 0 0,-1 0 1,0 0-1,1 1 0,-1-1 0,0 0 0,0 0 0,1 1 0,-1-1 0,0 0 0,0 1 0,1-1 0,-1 0 0,0 1 0,0-1 0,0 0 0,1 1 0,-1-1 0,0 0 0,0 1 0,0-1 0,0 1 0,5 37-111,-13 45 341,7-82-217,1 0 0,-1 0-1,1 0 1,0 1 0,0-1-1,-1 0 1,1 0 0,0 0-1,0 1 1,0-1 0,0 0-1,0 0 1,0 1 0,1-1-1,-1 0 1,0 0 0,1 0-1,-1 1 1,1-1 0,-1 0-1,2 2 1,-1-3 21,0 1 0,0-1 0,-1 0-1,1 0 1,0 0 0,0 0 0,0 0 0,0 0 0,0 0-1,0 0 1,0 0 0,0 0 0,0 0 0,-1-1 0,1 1 0,0 0-1,0-1 1,0 1 0,0-1 0,-1 1 0,3-2 0,47-38 1098,-47 37-1058,52-53 191,-35 35-226,0 1-1,38-29 1,-58 49-39,0 0 0,0 0-1,0 0 1,0-1 0,1 1-1,-1 0 1,0 0 0,0 0-1,0 0 1,1 0 0,-1 0-1,0 0 1,0 0 0,0 0 0,1 0-1,-1 0 1,0 0 0,0 0-1,1 0 1,-1 0 0,0 0-1,0 0 1,0 0 0,1 0-1,-1 0 1,0 0 0,0 0-1,0 1 1,1-1 0,-1 0-1,0 0 1,0 0 0,0 0-1,0 0 1,0 1 0,1-1-1,-1 0 1,0 0 0,0 0-1,0 0 1,0 1 0,0-1-1,0 0 1,0 0 0,0 0-1,1 1 1,2 17-168,-2 27 366,-2-36-207,1-8 27,0 0-1,0 0 1,-1 0-1,1 0 1,0 0-1,0 0 1,0 0-1,0 0 1,0 0-1,1 0 1,-1 0-1,0 0 0,0 0 1,1 0-1,-1 0 1,0 0-1,1 0 1,-1 0-1,1-1 1,-1 1-1,1 0 1,0 0-1,-1 0 1,1-1-1,0 1 1,-1 0-1,1-1 0,0 1 1,0 0-1,0-1 1,0 1-1,0-1 1,-1 0-1,1 1 1,0-1-1,0 0 1,0 1-1,0-1 1,0 0-1,0 0 1,0 0-1,0 0 0,0 0 1,0 0-1,0 0 1,0 0-1,0 0 1,0-1-1,0 1 1,0 0-1,0 0 1,0-1-1,0 1 1,0-1-1,0 1 1,0-1-1,0 0 0,8-4 148,-1 0 0,0 0 0,0-1 0,13-11 0,35-41 94,-35 35-232,1 1-1,27-21 1,-49 43-32,0-1 1,0 1 0,1 0-1,-1 0 1,0 0-1,0-1 1,1 1-1,-1 0 1,0 0-1,1 0 1,-1 0-1,0 0 1,0 0 0,1-1-1,-1 1 1,0 0-1,1 0 1,-1 0-1,0 0 1,1 0-1,-1 0 1,0 0-1,1 0 1,-1 0 0,0 0-1,1 0 1,-1 1-1,0-1 1,0 0-1,1 0 1,-1 0-1,0 0 1,1 0-1,-1 1 1,0-1 0,0 0-1,1 1 1,4 14-230,-5 30 319,-1-35-106,1-7 33,0-1-1,0 0 1,0 0-1,0 0 1,0 0-1,0 0 1,1 0 0,-1 0-1,1 0 1,-1 0-1,1 0 1,0 0-1,0 0 1,-1 0 0,1 0-1,1-1 1,-1 1-1,0 0 1,0-1-1,1 1 1,-1-1 0,4 3-1,-3-3 17,0 0-1,1 0 1,-1-1-1,1 1 1,-1-1-1,0 0 1,1 1 0,-1-1-1,1 0 1,-1-1-1,0 1 1,1 0-1,-1-1 1,0 1-1,1-1 1,2-1 0,8-4 23,0 0 1,-1 0 0,0-1-1,0-1 1,15-13-1,-8 5-1251,-1-2-1,19-23 0,-15 14-2980,-2-1-3543,-19 64 2859,-1-36 4857,0 1 1,-1 0 0,1-1-1,1 1 1,-1-1-1,0 1 1,0 0 0,0-1-1,0 1 1,0-1 0,0 1-1,1 0 1,-1-1-1,0 1 1,0-1 0,1 1-1,-1-1 1,0 1 0,1-1-1,-1 1 1,1-1-1,-1 1 1,1-1 0,-1 0-1,1 1 1,-1-1-1,1 0 1,-1 1 0,1-1-1,-1 0 1,1 0 0,-1 0-1,1 1 1,0-1-1,-1 0 1,1 0 0,-1 0-1,1 0 1,0 0 0,-1 0-1,1 0 1,-1 0-1,1 0 1,0 0 0,-1 0-1,1-1 1,-1 1 0,1 0-1,0 0 1,-1-1-1,1 1 1,-1 0 0,1-1-1,26-21 5474,-14-1-2387,-1 7 1601,-8 48-3119,-5-28-1341,1 0 1,0 1-1,0-1 0,1 1 0,-1-1 1,1 0-1,0 1 0,0-1 0,3 6 1,-3-8-149,0-1 0,1 0 0,-1 0 0,0 0 0,1 0 0,-1 0 1,1-1-1,-1 1 0,1 0 0,-1-1 0,1 1 0,-1-1 0,1 1 0,0-1 1,-1 0-1,1 1 0,0-1 0,-1 0 0,1 0 0,0 0 0,-1-1 0,1 1 1,0 0-1,-1-1 0,1 1 0,-1-1 0,1 1 0,0-1 0,1-1 1,5-1 46,0 0 1,0-1 0,-1 1-1,0-2 1,0 1 0,0-1-1,0 0 1,9-9 0,45-54-160,-40 44-133,-20 23-166,-7 27-597,5-22 940,-1-1 0,1 1 0,1 0 0,-1-1 0,1 1 0,-1 0 0,1 0 0,0 0 0,1 5 0,0-7 12,-1-1 1,1 0-1,0 0 0,-1 0 1,1 0-1,0 0 1,0 0-1,0 0 1,0 0-1,0-1 1,0 1-1,0 0 1,0 0-1,0-1 1,0 1-1,0-1 1,1 1-1,-1-1 0,0 1 1,0-1-1,0 0 1,1 0-1,-1 1 1,0-1-1,0 0 1,1 0-1,-1 0 1,0 0-1,1-1 1,-1 1-1,2-1 1,6-1 19,0 0 0,0 0 0,0-1 0,-1 0 0,0-1 0,1 0 0,-1 0 0,-1-1 0,1 0 0,-1 0 0,0-1 0,0 0 0,0 0 0,6-8 0,4-6-37,0 0 1,-1-1-1,22-40 1,-27 40 2,-1-1 0,0 0 1,-2 0-1,-1-1 0,-1 1 0,-1-2 1,-1 1-1,0-1 0,-1-40 0,-3 64 5,0 1-1,0-1 0,0 0 0,-1 0 0,1 0 0,0 0 0,0 1 0,0-1 1,0 0-1,0 0 0,0 0 0,-1 0 0,1 0 0,0 1 0,0-1 0,0 0 1,0 0-1,-1 0 0,1 0 0,0 0 0,0 0 0,0 0 0,0 0 1,-1 0-1,1 0 0,0 0 0,0 0 0,0 0 0,-1 0 0,1 0 0,0 0 1,0 0-1,0 0 0,-1 0 0,1 0 0,0 0 0,0 0 0,0 0 0,0 0 1,-1 0-1,1-1 0,0 1 0,0 0 0,0 0 0,0 0 0,-1 0 0,1 0 1,0 0-1,0-1 0,0 1 0,0 0 0,0 0 0,0 0 0,0 0 1,0-1-1,-1 1 0,1 0 0,0 0 0,0 0 0,0-1 0,0 1 0,0 0 1,0 0-1,0 0 0,0-1 0,0 1 0,-10 14-201,5 9 218,1 0 0,2 0 0,0 0 0,1 1 0,3 34 0,-1-20 129,0-25-67,0 0 1,1 0-1,1-1 1,0 1-1,1 0 1,0-1-1,0 0 1,2 0-1,9 17 1,-11-22-55,0-1 0,0 1 0,0-1 0,1 0-1,0-1 1,0 1 0,1-1 0,-1 0 0,1-1 0,0 1 0,1-1 0,-1 0 0,1-1 0,-1 1 0,1-1 0,0-1 0,13 4 0,-19-6-42,-1 0 1,0-1 0,0 1 0,1 0 0,-1 0 0,0-1 0,0 1 0,0 0 0,1 0 0,-1-1 0,0 1 0,0 0 0,0-1 0,0 1 0,0 0-1,0 0 1,0-1 0,0 1 0,0 0 0,0-1 0,0 1 0,0 0 0,0-1 0,0 1 0,0 0 0,0-1 0,0 1 0,0 0 0,0-1 0,0 1-1,0 0 1,0 0 0,-1-1 0,1 1 0,0 0 0,0 0 0,0-1 0,-1 1 0,1 0 0,0 0 0,0-1 0,-1 1 0,1 0 0,0 0 0,0 0 0,-1 0-1,1-1 1,-12-15-529,-68-59-1026,37 36 2427,-59-68 1,101 107-756,1-1 0,-1 0 0,0 0 0,1 1 0,-1-1 0,1 0 0,-1 0 0,1 0 0,-1 0 0,1 0 0,0 0 0,-1 1 0,1-1 0,0 0 0,0 0 0,0 0 0,0 0 0,0 0 0,0 0 0,0 0 0,0 0 0,0 0 0,0 0 0,0 0 0,0 0 0,2-2 0,-1 1-39,0 1 0,0 0 0,1-1 0,-1 1 0,0 0 0,1-1 0,0 1 0,-1 0 0,1 0 0,0 0 0,-1 0 0,1 1 0,2-2 0,8-1-62,1-1-1,-1 2 1,17-3 0,-24 5 142,68-5-154,-22 3-1258,-1-6-3285,-12-3-2532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4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180 477 1986,'0'0'12187,"0"-9"-8679,0 5-3112,0 2-241,0 0-1,1 0 0,-1 0 0,0 0 0,0 0 0,0 0 0,0 0 1,0 0-1,-1 0 0,1 0 0,-1 0 0,1 0 0,-1 0 0,0 0 0,1 0 1,-1 1-1,0-1 0,0 0 0,-1 0 0,1 1 0,0-1 0,0 1 1,-1-1-1,1 1 0,-1 0 0,1-1 0,-1 1 0,0 0 0,1 0 1,-1 0-1,0 0 0,0 1 0,-3-2 0,0 1-90,-1 1-1,1 0 1,0 0 0,0 0-1,0 0 1,0 1 0,0 0 0,0 0-1,1 1 1,-1-1 0,0 1-1,0 0 1,1 0 0,-1 1-1,1-1 1,0 1 0,0 0-1,0 0 1,0 0 0,0 1-1,-5 6 1,5-5 9,0 0 1,0 0-1,0 1 0,1-1 1,0 1-1,0 0 1,0 0-1,1 0 0,0 0 1,0 1-1,0-1 0,1 1 1,0-1-1,0 1 0,1-1 1,0 10-1,0-15-60,0 1 1,1-1-1,-1 0 0,0 0 1,1 0-1,-1 0 0,0 0 0,1 0 1,-1 0-1,1 0 0,0 0 1,-1 0-1,1-1 0,0 1 1,0 0-1,-1 0 0,1-1 1,0 1-1,0 0 0,0-1 1,0 1-1,0-1 0,0 1 1,2 0-1,34 4 446,-25-6-342,-1 0 0,1-1 0,0-1 0,13-3 0,-8-1-127,1-1 0,-1-1 0,0 0 0,0-1-1,-2 0 1,1-2 0,-1 0 0,-1 0 0,17-19 0,-50 55-351,-27 43 0,40-56 488,0-1 0,1 1 0,0 0 0,1 0 0,0 1 0,1-1 0,0 1 0,-2 22 1,4-33-134,1 1 0,0-1 0,0 1 0,0 0 0,0-1 1,0 1-1,0-1 0,0 1 0,1-1 0,-1 1 1,0-1-1,1 1 0,-1-1 0,1 1 0,0-1 1,-1 1-1,1-1 0,0 0 0,0 0 0,0 1 1,0-1-1,0 0 0,0 0 0,0 0 0,1 0 1,-1 0-1,0 0 0,1 0 0,-1-1 0,0 1 1,1 0-1,-1-1 0,1 1 0,-1-1 0,1 1 1,-1-1-1,1 0 0,-1 0 0,1 0 0,-1 0 1,1 0-1,0 0 0,2 0 0,32-12-3104,-9-10-4703,-4-13-8672</inkml:trace>
  <inkml:trace contextRef="#ctx0" brushRef="#br0" timeOffset="1">471 0 16592,'0'0'5653,"-6"14"-4900,-3 13-195,0 1 1,2-1-1,1 1 0,-3 39 1,9 17 782,11 96 0,-4-100-2992,-3 105 0,-5-175-1364,9-46-15072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66 322 11723,'9'-12'967,"-1"-1"1,-1-1-1,0 1 0,-1-1 0,-1 0 0,0-1 1,-1 1-1,0-1 0,-1 0 0,1-21 0,-4 35-959,0 1 0,0 0 0,0 0 0,0-1 0,0 1 0,0 0 0,0 0 0,0-1 0,0 1-1,0 0 1,0 0 0,0-1 0,0 1 0,0 0 0,0 0 0,-1-1 0,1 1 0,0 0-1,0 0 1,0 0 0,0-1 0,-1 1 0,1 0 0,0 0 0,0 0 0,0-1 0,-1 1 0,1 0-1,0 0 1,0 0 0,0 0 0,-1 0 0,1 0 0,0 0 0,0 0 0,-1-1 0,1 1-1,0 0 1,0 0 0,-1 0 0,1 0 0,0 0 0,-1 0 0,-15 7-43,-10 14-197,17-10 214,0 0 1,1 0 0,1 1 0,0 0-1,1 1 1,0-1 0,1 1 0,0 0-1,1 1 1,0-1 0,1 1 0,-2 23-1,5-36 20,0-1 0,0 1-1,0-1 1,0 1-1,0-1 1,0 1-1,0-1 1,0 1 0,0-1-1,0 1 1,0-1-1,0 0 1,1 1-1,-1-1 1,0 1 0,0-1-1,0 1 1,1-1-1,-1 0 1,0 1-1,1-1 1,-1 1 0,0-1-1,1 0 1,-1 1-1,0-1 1,1 0 0,-1 0-1,1 1 1,-1-1-1,0 0 1,1 0-1,-1 0 1,1 1 0,-1-1-1,2 0 1,19-7 622,20-22 1042,-16 5-1490,-2-1 0,-1-1-1,-1-1 1,-2-1-1,0-1 1,-2-1 0,-1 0-1,-2-1 1,17-49 0,-43 119-336,-1-3-197,1 0 0,2 1 0,2 1 1,2-1-1,-3 47 0,9-82 376,0 0 1,0 1-1,0-1 0,0 0 1,1 0-1,-1 1 1,0-1-1,1 0 1,0 0-1,0 0 0,-1 0 1,1 0-1,0 0 1,1 0-1,-1 0 1,0 0-1,1 0 0,-1 0 1,1-1-1,-1 1 1,1 0-1,0-1 1,-1 0-1,5 3 1,-3-3 20,0 0 1,0 0 0,0-1-1,0 1 1,0-1 0,0 0 0,0 1-1,1-1 1,-1-1 0,0 1 0,0 0-1,0-1 1,0 0 0,0 1 0,0-1-1,0 0 1,0-1 0,3-1 0,5-3 38,-1-2 0,0 1 1,0-2-1,-1 1 1,0-1-1,-1 0 0,0-1 1,0 0-1,-1 0 1,0-1-1,-1 0 0,0 0 1,-1-1-1,0 1 1,6-24-1,-13 22-157,-7 13-164,-11 17-217,16-11 423,0 0 0,1 0 0,0 1 1,0-1-1,0 1 0,1 0 0,0 0 1,0 0-1,-1 11 0,2-15 30,1 0 0,0-1 0,0 1-1,0-1 1,0 1 0,0-1 0,0 1 0,1-1-1,-1 1 1,1-1 0,0 1 0,0-1 0,0 0-1,0 1 1,0-1 0,0 0 0,0 0 0,1 0-1,-1 0 1,1 0 0,0 0 0,0 0-1,-1 0 1,1-1 0,0 1 0,0-1 0,1 1-1,-1-1 1,0 0 0,3 1 0,8 2 63,0-1 1,0 0 0,1-1-1,-1-1 1,0 0-1,1-1 1,20-2 0,-7-1-4,-1-1 1,47-15-1,-68 18-39,1-1-1,-1 1 0,0-1 0,0-1 0,0 1 0,-1-1 0,9-5 0,-12 6 7,0 1 1,1-1-1,-1 1 0,0-1 0,0 1 0,-1-1 0,1 0 0,0 1 1,-1-1-1,1 0 0,-1 1 0,1-1 0,-1 0 0,0 0 0,1 0 0,-1 0 1,0 1-1,0-1 0,-1 0 0,1 0 0,0 0 0,-1 1 0,1-1 1,-1 0-1,1 0 0,-1 1 0,-1-3 0,-88-196 1949,89 200-1978,0-1 1,0 0-1,1-1 0,-1 1 1,1 0-1,-1 0 0,1 0 1,-1 0-1,1 0 1,-1-1-1,1 1 0,0 0 1,0 0-1,0-1 0,0 1 1,0 0-1,0 0 0,0-1 1,0 1-1,0 0 0,0 0 1,1 0-1,-1-1 1,0 1-1,2-2 0,0 3-115,1 0 0,-1 0 0,1 0 0,-1 0 0,1 1 0,-1-1 0,1 1 0,-1 0 0,1-1-1,-1 1 1,0 0 0,1 1 0,2 1 0,4 1-1412,0 0 0,1-1-1,0 0 1,17 3 0,11-4-6724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6 218 7527,'2'-14'2306,"3"-12"-1305,6-41 2282,-5-5 3420,-6 72-6052,0 21-955,-15 191 426,0-1 514,15-207-625,0 0 0,1 1 1,-1-1-1,1 1 0,0-1 1,0 0-1,0 0 0,0 1 1,1-1-1,0 0 0,3 5 0,-4-7 17,0-1 0,0 0 0,0 0 0,0 1 0,1-1 0,-1 0 0,1 0 0,-1 0 0,1 0 0,-1-1 0,1 1 0,-1 0 0,1-1 0,0 1 0,-1-1 0,1 1 0,0-1 0,0 0 0,-1 0 0,1 0 0,0 0-1,0 0 1,-1 0 0,1 0 0,0-1 0,-1 1 0,1 0 0,0-1 0,-1 0 0,1 1 0,2-3 0,8-3 307,-1 0 1,1-1-1,-2 0 1,1-1-1,-1 0 0,0-1 1,14-17-1,58-78 126,-56 66-322,-2 0-1,27-59 0,-42 78-94,-2 0-1,0 0 1,-1-1-1,-1 0 1,0-1 0,-2 1-1,1-34 1,-4 54-52,0 0 1,0 0 0,0 0 0,0-1 0,-1 1-1,1 0 1,0 0 0,0 0 0,-1-1-1,1 1 1,0 0 0,0 0 0,-1 0-1,1 0 1,0 0 0,0 0 0,-1 0-1,1-1 1,0 1 0,0 0 0,-1 0-1,1 0 1,0 0 0,-1 0 0,1 0-1,0 0 1,0 0 0,-1 1 0,1-1-1,0 0 1,0 0 0,-1 0 0,1 0-1,0 0 1,0 0 0,-1 0 0,1 1-1,0-1 1,0 0 0,-1 0 0,1 0-1,0 1 1,0-1 0,0 0 0,0 0 0,-1 0-1,1 1 1,0-1 0,0 0 0,0 0-1,0 1 1,0-1 0,0 0 0,0 0-1,0 1 1,-10 12-40,2 0 0,-1 0 0,2 0 0,0 1 0,1 0 0,0 1 0,-4 15 0,-21 109-154,28-122 183,1 0 0,0 0 0,2 0 0,1 28 0,0-43 32,-1 0 0,1 0 0,0 0-1,0 0 1,0 0 0,0-1 0,0 1 0,0 0 0,0 0 0,0-1 0,1 1 0,-1-1 0,1 1 0,-1-1 0,1 0 0,0 1 0,-1-1 0,1 0 0,0 0-1,0 0 1,0 0 0,0-1 0,0 1 0,0 0 0,0-1 0,0 1 0,0-1 0,0 0 0,0 0 0,0 0 0,0 0 0,1 0 0,1-1 0,0 1-272,-1 0 0,1-1 0,0 1 0,-1-1 1,1 0-1,-1 0 0,1 0 0,5-4 1,-7 4-256,0 0 0,-1 0 0,1 0 0,-1-1 0,1 1 0,-1 0 1,1-1-1,-1 1 0,0-1 0,0 1 0,1-1 0,-1 0 0,-1 0 1,1 1-1,0-1 0,1-2 0,2-15-9427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15983,'0'0'4810,"0"13"-4991,-46 477 4563,42-469-4221,2-13-130,1-1-1,0 1 1,0-1 0,1 1-1,0-1 1,0 1-1,2 7 1,-2-14-26,0-1 0,0 0 0,0 0-1,0 1 1,0-1 0,0 0 0,0 0 0,0 1 0,1-1-1,-1 0 1,0 0 0,0 0 0,0 1 0,0-1 0,1 0 0,-1 0-1,0 0 1,0 0 0,0 1 0,1-1 0,-1 0 0,0 0-1,0 0 1,1 0 0,-1 0 0,0 0 0,0 0 0,1 1 0,-1-1-1,0 0 1,0 0 0,1 0 0,-1 0 0,0 0 0,0 0-1,1 0 1,-1 0 0,0-1 0,0 1 0,1 0 0,-1 0 0,14-9 518,9-14 965,8-15-969,-2-2 0,-1 0 0,38-78 0,-40 62-1597,20-63 0,-55 140-1990,-1 0-1,0 0 1,-16 22-1,-19 37-2551,29-48 4715,-16 58 0,28-77 1534,1 1 0,1 0 0,0 0 0,1 17 0,6-29 3763,17-8-1241,29-25 233,-43 24-3200,0 2 0,0-1 0,1 1 0,0 0 0,0 1 0,0 0 0,0 0 0,1 1 0,-1 1 0,1-1 0,0 2 0,18-2 0,-27 3-196,1 0 0,-1 0 0,1 0 1,0 0-1,-1 1 0,1-1 0,-1 1 0,1-1 0,0 1 1,-1-1-1,0 1 0,1 0 0,-1 0 0,1 0 0,-1 0 0,0 0 1,0 0-1,1 0 0,-1 0 0,0 1 0,0-1 0,0 0 1,0 1-1,-1-1 0,2 3 0,9 41 107,-7-21 150,-1-25 401,2-11-17,3-17 279,9-97 1246,-14 73-4692,-1 57 2251,1 0 0,-1-1 0,1 0 0,-1 1 0,1-1 0,0 0 0,0 0-1,1-1 1,-1 1 0,1-1 0,-1 1 0,1-1 0,0 0 0,-1-1 0,1 1 0,0 0 0,7 1 0,3 0-1582,0-1 1,0 0-1,-1-1 1,17 0-1,11-1-4366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31 11659,'0'0'2627,"-11"-1"-300,3 0-2147,1 1 0,0 0 0,0 0 0,-1 0 0,1 1 0,0 0 0,0 1 0,0-1-1,0 1 1,0 1 0,0-1 0,0 1 0,1 0 0,-1 1 0,1 0 0,-9 7 0,0 1 460,1 0-1,1 2 1,-14 16 0,22-24-482,0 1 1,0 0-1,1 0 0,0 1 1,0-1-1,1 1 0,0-1 1,0 1-1,-2 12 1,5-20-160,0 1 1,0-1-1,0 1 1,0-1-1,0 1 1,0 0 0,0-1-1,0 1 1,0-1-1,0 1 1,0-1-1,1 1 1,-1-1 0,0 1-1,0-1 1,1 1-1,-1-1 1,0 1-1,0-1 1,1 1 0,-1-1-1,1 1 1,-1-1-1,0 0 1,1 1-1,-1-1 1,1 0 0,-1 1-1,1-1 1,-1 0-1,1 0 1,0 1-1,25 1 320,26-13 855,-36 3-1092,0-1-1,-1 0 0,0-1 0,0-1 1,-1 0-1,-1-1 0,0 0 1,-1-1-1,0-1 0,-1 0 1,0 0-1,15-28 0,-25 39-103,0 1-1,0 0 0,0 0 1,0-1-1,0 1 1,-1 0-1,1-1 0,-1 1 1,1 0-1,-1-1 0,0 1 1,0-6-1,0 8 8,-1 0 0,1-1 0,0 1 0,0 0 0,0 0 0,0-1-1,0 1 1,0 0 0,0 0 0,-1-1 0,1 1 0,0 0 0,0 0 0,0 0 0,0-1 0,-1 1-1,1 0 1,0 0 0,0 0 0,-1-1 0,1 1 0,0 0 0,0 0 0,-1 0 0,1 0 0,0 0-1,-1 0 1,1 0 0,0 0 0,0 0 0,-1 0 0,1 0 0,0 0 0,0 0 0,-1 0 0,-16 11-397,9-3 436,1 0 1,0 0-1,1 1 1,0 0-1,0 0 0,1 1 1,0-1-1,1 1 0,0 0 1,1 1-1,0-1 0,0 0 1,1 1-1,0 0 0,0 15 1,2-25-16,1 0 1,-1 0 0,0 0-1,1 1 1,-1-1 0,1 0-1,-1 0 1,1 0 0,-1 0-1,1 0 1,0 0-1,-1 0 1,1 0 0,0 0-1,0-1 1,0 1 0,0 0-1,0 0 1,0-1 0,0 1-1,0-1 1,0 1-1,0-1 1,0 1 0,0-1-1,0 1 1,0-1 0,0 0-1,1 0 1,-1 0 0,0 1-1,0-1 1,0 0-1,3-1 1,1 1 126,1 0 1,0-1-1,0 1 1,0-1-1,0-1 0,7-2 1,5-4-61,-1-1 1,0-1-1,0 0 1,-1-1-1,0-1 1,-1-1-1,-1 0 1,0-1-1,0 0 1,-2-1-1,15-21 1,-16 7-963,-15 24 25,-10 14 440,7-1 511,1-1 0,-1 1 0,1 0-1,1 0 1,0 1 0,0 0-1,0 0 1,1 0 0,1 0-1,-1 1 1,2 0 0,-1-1-1,1 1 1,-1 12 0,3-22-85,0 1 0,0 0 0,1 0 1,-1 0-1,0-1 0,0 1 0,0 0 1,1 0-1,-1-1 0,0 1 0,0 0 1,1 0-1,-1-1 0,1 1 0,-1 0 1,1-1-1,-1 1 0,1 0 0,-1-1 0,1 1 1,0-1-1,-1 1 0,1-1 0,0 1 1,-1-1-1,1 0 0,0 1 0,1-1 1,28 2 295,-21-3-182,0-1-1,1 0 1,-2 0 0,16-7-1,9-10-123,-1 0-1,-1-3 1,-1 0 0,45-45-1,-75 69-28,-2 9-175,0 1 0,1-1 0,1 1 1,0 15-1,2-26 213,-1 0-1,0 0 1,0 0 0,1 0-1,-1 0 1,0 0 0,1 0-1,-1 0 1,1 0 0,0-1-1,-1 1 1,1 0 0,-1-1-1,1 0 1,0 1 0,-1-1-1,1 0 1,0 0-1,0 0 1,-1 0 0,3 0-1,41-3 242,-44 3-239,19-4-444,-1 0-1,0-1 1,29-13 0,4-1-1108,-51 24 1772,0 0 0,0 0 1,-1 0-1,0 0 0,0 0 0,0 0 0,-2 10 1,-4 8 384,4-14-388,-1 1 1,1 0 0,1 0 0,-1 10-1,2-19-137,15-26-2147,-11-26-6411,-4 16 432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16015,'0'0'9257,"60"38"-28123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7:5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26 188 18065,'0'0'5707,"14"3"-4810,-2-1-666,1 0 0,-1-1 0,1 0 0,0-1 0,-1-1 0,1 0 0,-1-1 0,1 0 0,-1 0 0,21-9 0,-11 2-143,0-1 0,28-17 1,-45 24-64,1-1 1,-1 0 0,0 0-1,0 0 1,0-1 0,0 0-1,-1 0 1,0 0 0,0 0 0,0 0-1,0-1 1,-1 0 0,4-9-1,-7 14-23,1-1 0,-1 1 0,1-1-1,-1 1 1,0 0 0,0-1 0,1 1 0,-1-1-1,0 1 1,-1 0 0,1-1 0,0 1-1,0-1 1,0 1 0,-1 0 0,1-1 0,-1 1-1,1 0 1,-1-1 0,0 1 0,1 0 0,-1 0-1,0-1 1,-1 0 0,0 0-19,0 0 0,-1 1 0,1-1 0,-1 1 0,1-1 0,-1 1 0,1 0 0,-1 0 0,0 0 0,0 0 0,-3 0 0,-7-1-24,0 1 0,1 0 1,-1 1-1,-16 2 0,15 0 55,1 0 0,-1 1 0,1 1 0,-1 1-1,1-1 1,0 2 0,1 0 0,0 1 0,0 0-1,0 0 1,1 2 0,0-1 0,0 1 0,1 1 0,0 0-1,-12 17 1,19-24 16,1 1-1,0-1 1,0 1 0,0 0-1,0-1 1,0 1-1,1 0 1,0 0-1,0 0 1,0 0 0,0 0-1,1 0 1,0 1-1,0 5 1,0-7-19,0 0 0,1-1-1,0 1 1,0-1 0,0 1 0,0-1 0,0 1 0,0-1 0,1 0 0,-1 1 0,1-1-1,-1 0 1,1 0 0,0 0 0,0 0 0,0 0 0,0-1 0,0 1 0,0-1 0,0 1-1,1-1 1,4 2 0,13 6 108,2-2-1,-1-1 1,1 0-1,0-2 1,32 3-1,31-2-1578,-2-4-4197,-15-2-4198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8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16496,'0'0'3267,"71"-4"-1890,-30 7-224,4 9 897,7-1-224,4 5-865,4-1-865,-2-4-224,-10-6-3204,-12-5-4995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8:0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12748,'0'0'7367,"-1"13"-6929,3 32-54,1 0 1,3 0-1,1 0 0,22 70 1,-28-111-324,1 0 0,-1 0 0,0-1 0,1 1 0,0 0 0,0-1 1,0 1-1,0-1 0,4 4 0,-5-6-7,0 0 0,0-1 0,0 1 0,0 0 0,1-1 0,-1 1 0,0-1-1,0 1 1,0-1 0,1 0 0,-1 0 0,0 1 0,0-1 0,1 0 0,-1 0 0,0 0 0,0 0 0,1 0 0,-1-1 0,0 1 0,0 0 0,1 0 0,-1-1 0,0 1 0,0-1 0,0 1-1,1-1 1,-1 0 0,0 1 0,0-1 0,0 0 0,1-1 0,6-5 477,0 0 0,-1-1 1,1 1-1,-2-1 0,1-1 0,9-16 0,31-64 192,-32 60-557,5-14 145,-3-1 1,22-79-1,-25 52-8665,-19 92 2012,-8 5-2515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8:0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7655,'0'0'14617,"12"-2"-13064,0-1-1379,0 0 1,-1-1-1,1 0 0,-1-1 0,0 0 1,-1-1-1,1-1 0,-1 1 0,0-1 0,17-17 1,-24 21-188,0 0 0,-1 0 0,1 1 0,0-1 0,0 1 0,0 0 0,0 0 1,1 0-1,-1 0 0,0 1 0,1-1 0,0 1 0,-1 0 0,1 0 0,5-1 0,-7 3 3,-1-1-1,1 1 0,0 0 0,0 0 1,-1 0-1,1 0 0,0 0 0,-1 0 1,1 1-1,-1-1 0,1 0 0,-1 1 1,0-1-1,1 1 0,-1 0 0,0-1 1,0 1-1,0 0 0,-1 0 1,1-1-1,0 1 0,-1 0 0,1 0 1,-1 0-1,1 0 0,-1 0 0,0 0 1,0 2-1,2 4-7,4 16 296,-1-21 42,1-14 120,5-25-91,-1 0 1,-2-1-1,5-63 1,-11 110-563,1 0-1,0 0 1,0 0 0,1 0 0,7 11-1,-9-18 232,-1 0 0,1 0 0,0 0-1,1 0 1,-1-1 0,0 1 0,1-1 0,0 1-1,0-1 1,-1 0 0,1 0 0,4 2 0,-5-3 15,0-1 1,0 1-1,0-1 0,0 1 1,0-1-1,1 0 1,-1 0-1,0 0 1,0 0-1,0 0 1,0 0-1,0-1 1,1 1-1,-1-1 1,0 0-1,0 1 0,0-1 1,0 0-1,0 0 1,-1 0-1,1 0 1,0-1-1,2-1 1,9-8 71,-1 0 0,0-2 1,0 0-1,-1 0 1,-1-1-1,0 0 1,-1 0-1,0-1 0,-2-1 1,0 0-1,6-16 1,-20 53-1077,0-3 904,1 0 0,1 1 1,1 0-1,1 0 0,0 0 0,1 1 0,1 21 0,1-40 65,0 1 0,0-1-1,0 0 1,1 0-1,-1 0 1,0 0 0,0 1-1,1-1 1,-1 0-1,1 0 1,-1 0 0,1 0-1,0 0 1,-1 0 0,1 0-1,0 0 1,0 0-1,-1-1 1,1 1 0,0 0-1,0 0 1,0-1-1,0 1 1,0 0 0,2 0-1,-1-1 34,0 1-1,0-1 0,0 0 0,1 0 1,-1 0-1,0 0 0,0-1 1,0 1-1,0 0 0,0-1 1,0 0-1,0 1 0,2-2 1,6-3 225,-1 0 0,-1 0 1,1-1-1,13-12 1,-5 3-252,-1 0 0,-1-1 1,-1-1-1,0 0 0,-1-1 1,-1-1-1,-1 0 0,-1 0 1,0-1-1,-1-1 0,6-22 1,-35 143-1711,18-87 1693,1-1 0,0 1 0,1 0 0,0 0 0,1-1 0,4 19 0,-5-29-32,1 0 0,0-1 0,0 1 0,0 0 0,0-1 0,0 1 0,0 0 0,0-1 0,1 1 0,-1-1 0,1 0-1,-1 1 1,1-1 0,-1 0 0,1 0 0,0 0 0,-1 0 0,1 0 0,0-1 0,0 1 0,0 0 0,0-1 0,3 1 0,17-4-3700,-21 2 3317,0 0 0,0 1 0,0-1 0,0 0 0,0 0 0,-1 0 0,1 1 0,0-1 0,0 0 0,-1 0 0,1 0 0,-1 0 0,1 0 1,-1-1-1,1 1 0,-1 0 0,0 0 0,1-2 0,1-21-10501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8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12139,'0'0'9449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4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17777,'0'0'-96,"-46"64"96,34-17 96,7 15-128,5 11 96,0 9 96,0 6-128,17 4 32,7 1 32,2-2-64,-6-4 32,10-7-32,4-3-32,-6-9 32,-2-10-352,-2-17-2050,-9-16-3107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4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16400,'0'0'3074,"0"52"-2049,-6-26 257,1 2-354,3-1-511,-2-1-193,4-3-160,0-6 0,0 1-160,0-6 96,11-6-416,-1-6-2787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8:0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16367,'0'0'4624,"-10"5"-4571,-33 19-10,40-22-43,1 0-1,0 0 1,0 1 0,0-1 0,0 1 0,0 0 0,0-1 0,1 1 0,-1 0 0,1 0 0,0 0 0,0 0 0,0 0 0,0 0 0,1 0 0,-1 1-1,1-1 1,0 0 0,0 0 0,0 1 0,0-1 0,0 0 0,1 0 0,0 4 0,0-3-36,-1-3 44,1 0-1,-1 0 0,1 0 1,-1 0-1,1-1 0,0 1 1,-1 0-1,1 0 0,0-1 1,0 1-1,-1-1 0,1 1 1,0 0-1,0-1 0,0 1 1,0-1-1,0 0 0,0 1 1,0-1-1,0 0 0,1 1 1,31 6 214,-14-2-184,-6 1-31,-1 1 0,0 0 0,0 0 0,0 2 0,-1-1 0,-1 2 0,1-1 0,-1 1 0,-1 1 0,0 0 0,13 21 0,-12-16 32,-1-1-1,-1 1 1,-1 1 0,0-1 0,-1 1-1,-1 1 1,0-1 0,3 33-1,-7-35 256,0-1 0,-2 1 0,0-1 0,0 1 0,-1-1 0,-1 0 0,-9 26 0,11-36-163,0 0 0,-1 0 0,0 0 1,0 0-1,0 0 0,0 0 0,0 0 0,-1-1 0,0 1 0,0-1 0,0 0 0,0 0 0,0 0 0,-1 0 0,1-1 0,-1 1 0,0-1 0,0 0 0,0 0 0,0 0 0,0 0 0,0-1 0,0 0 0,0 0 0,-1 0 0,1 0 1,-1 0-1,1-1 0,-6 0 0,6-1-118,0 0 0,1-1 0,-1 1 0,0-1 0,1 1 1,0-1-1,-1 0 0,1-1 0,0 1 0,0 0 0,0-1 0,0 0 1,0 0-1,1 0 0,-1 0 0,1 0 0,0 0 0,0 0 0,0-1 1,0 1-1,1-1 0,-3-6 0,-3-10-244,0-1 1,-6-34-1,9 39 162,2 0 1,0 0-1,0 0 1,3-30-1,-1 41-16,0 0-1,1 0 1,0 0 0,0 0-1,1 0 1,0 0 0,-1 0-1,1 0 1,1 1 0,-1-1-1,1 1 1,0-1 0,0 1-1,0 0 1,0 0-1,1 1 1,0-1 0,7-5-1,54-31-5877,-30 14-581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8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13229,'0'0'7158,"-2"-8"-6111,-2-17-281,2 20-343,3 22-603,28 394 4114,-29-404-3908,0 1 0,1-1 0,0 1 0,1-1 0,0 0 0,4 13 0,-5-19-18,0 1 1,-1-1-1,1 1 1,0-1-1,0 0 1,0 1 0,1-1-1,-1 0 1,0 0-1,0 0 1,1 1-1,-1-2 1,0 1-1,1 0 1,-1 0-1,1 0 1,0-1-1,-1 1 1,1 0-1,-1-1 1,1 0-1,0 1 1,-1-1 0,1 0-1,0 0 1,0 0-1,-1 0 1,1 0-1,0 0 1,-1 0-1,1-1 1,0 1-1,-1-1 1,3 0-1,5-3 171,-1 0-1,0 0 0,0-1 1,0 0-1,-1 0 1,1-1-1,-1 0 0,0 0 1,-1-1-1,0 0 0,7-9 1,2-4-71,-1-1 1,22-42 0,-30 52-133,0-1 0,-1 0 0,-1 0 0,0 0 0,-1 0 0,0-1 0,2-17 0,-11 204-911,6-173 940,-1 0 0,1 1 0,0-1 0,0 0 0,0 0 0,-1 1 0,2-1 0,-1 0 0,0 0 0,0 1 0,0-1-1,0 0 1,1 0 0,-1 0 0,1 1 0,-1-1 0,1 0 0,-1 0 0,1 0 0,0 0 0,-1 0 0,1 0 0,0 0 0,0 0-1,0 0 1,0 0 0,0 0 0,0-1 0,0 1 0,0 0 0,0-1 0,0 1 0,0-1 0,0 1 0,0-1 0,1 1 0,-1-1-1,0 0 1,0 0 0,1 1 0,-1-1 0,0 0 0,0 0 0,1 0 0,-1-1 0,0 1 0,0 0 0,1 0 0,-1-1 0,0 1-1,2-1 1,4-2 111,-1 0-1,0 0 0,0 0 0,0-1 0,0 0 0,-1 0 0,0 0 0,7-7 0,3-6-72,-1 0 0,-1-1-1,-1-1 1,0 0 0,-2-1-1,0 0 1,-1 0 0,9-32 0,-22 82-437,1 0 0,1 1 0,5 48 1,-3-78 391,-1 0 0,1 0 0,0 0 0,1-1-1,-1 1 1,0 0 0,0 0 0,0 0 0,0-1 0,1 1 0,-1 0 0,0 0 0,1 0 0,-1-1 0,0 1 0,1 0 0,-1-1 0,1 1-1,-1 0 1,1-1 0,0 1 0,-1 0 0,1-1 0,0 1 0,-1-1 0,1 0 0,0 1 0,0-1 0,-1 1 0,2-1 0,0 0 28,0 0 0,0 1 1,0-2-1,0 1 1,0 0-1,0 0 0,0-1 1,0 1-1,0-1 1,0 1-1,0-1 0,2-1 1,4-2 125,1-1 1,-1 0-1,0-1 0,9-8 1,70-79 117,-33 34-428,-54 59 90,1 1 0,0 0 0,-1-1 0,1 1 0,-1 0 0,1-1 0,-1 1 0,1 0 0,-1-1 0,0 1 0,1 0 0,-1 0 0,0 0 0,0 0 0,1-1 0,-1 1 0,0 0 0,0 0 0,0 0-1,0 0 1,0-1 0,0 1 0,0 0 0,-1 0 0,1 0 0,0 1 0,0 39 150,0-37-137,-1 14 13,0-13-39,1 0 0,-1 0 0,1-1 0,0 1 0,0 0 0,0 0 0,1-1 0,-1 1 0,1 0 1,0-1-1,1 1 0,2 7 0,0-10-2767,-2-18-9930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8:0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18193,'0'0'7527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8:0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9769,'10'0'2082,"4"-1"-1220,-8 0-439,1 0 0,0 1 0,0 0 0,0 0 1,11 3-1,-17-3-331,1 1 0,0-1 1,0 1-1,-1-1 0,1 1 0,0 0 1,-1 0-1,1 0 0,-1 0 1,1 0-1,-1 0 0,1 1 0,-1-1 1,0 0-1,0 1 0,0-1 1,0 1-1,0-1 0,0 1 0,0 0 1,0-1-1,0 1 0,-1 0 0,1-1 1,-1 1-1,1 0 0,-1 3 1,1 4 310,-1 0 0,-1 0 0,1-1 1,-2 1-1,1 0 0,-1 0 1,0-1-1,-1 0 0,0 1 0,-1-1 1,1 0-1,-8 11 0,6-10-157,0 0-1,1-1 1,0 1-1,1 1 1,0-1-1,0 0 1,1 1-1,-2 19 1,4-29-252,1 1 0,-1-1 0,1 0 0,-1 1 0,1-1 0,-1 0 0,1 1 0,-1-1 0,1 0 0,-1 1 0,1-1 0,0 0 0,-1 0 0,1 0 0,-1 0 0,1 0 0,0 0 0,-1 1 0,1-1 0,-1-1 0,1 1 0,0 0 0,-1 0 0,1 0 0,-1 0 0,1 0 0,1-1 0,20-4 222,1-7-32,-1 0-1,0-2 1,-1-1-1,0-1 1,36-36-1,-32 29-163,-4 5 25,-11 11-138,0-2 1,0 1-1,-1-1 1,0-1-1,0 0 0,-1 0 1,0 0-1,-1-1 1,7-14-1,-14 25 89,-1 0-1,1 0 0,0 0 1,-1-1-1,1 1 0,0 0 1,-1 0-1,1 0 0,0 0 0,-1 0 1,1 0-1,-1 0 0,1 0 1,0 0-1,-1 0 0,1 0 1,0 0-1,-1 0 0,1 0 1,0 0-1,-1 0 0,1 0 1,0 1-1,-1-1 0,1 0 1,0 0-1,-1 0 0,1 1 1,0-1-1,0 0 0,-1 1 1,-10 8 14,1 1 1,0 0 0,1 0-1,0 1 1,1 1 0,0-1-1,0 1 1,2 0 0,-1 1-1,2 0 1,-1 0 0,2 0 0,0 1-1,0-1 1,-2 23 0,6-34-3,0 0 1,-1 0 0,1 0-1,0 0 1,0-1 0,0 1 0,0 0-1,1 0 1,-1 0 0,0 0 0,1 0-1,-1 0 1,1 0 0,0 0 0,0-1-1,-1 1 1,1 0 0,0-1 0,1 1-1,-1 0 1,0-1 0,0 1-1,1-1 1,-1 0 0,1 1 0,-1-1-1,1 0 1,-1 0 0,1 0 0,0 0-1,0 0 1,-1-1 0,1 1 0,0 0-1,0-1 1,0 1 0,0-1 0,0 0-1,3 1 1,3-1 112,-1-1 1,0 1-1,0-1 1,1-1-1,-1 1 1,0-1-1,0 0 1,0-1-1,11-5 1,18-15-60,0-1 0,-2-1 0,-1-3 0,-1 0 0,-1-2 0,-1-1 0,47-67 0,-67 85-221,-4 5-221,-8 11-54,-20 32-8,18-25 480,0-1-1,0 1 0,1 0 0,0 1 0,0-1 0,1 0 0,1 1 0,0-1 0,0 18 0,1-23-114,1-1 0,-1 1 0,1-1 1,0 1-1,0-1 0,1 1 0,-1-1 0,1 0 0,0 0 0,0 0 0,0 0 1,1 0-1,3 5 0,-3-6-201,-1-1-1,1 0 1,0 0-1,-1 0 1,1 0 0,0 0-1,0-1 1,0 1 0,1-1-1,-1 0 1,0 0 0,5 1-1,21 0-6490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2723,'0'0'1676,"-11"0"-539,-24 1-231,-45 6 0,65-5-757,1 1 0,0 0 1,0 1-1,0 0 0,1 1 0,0 1 0,-16 8 0,28-13-121,0-1-1,1 0 1,-1 0-1,0 1 0,0-1 1,1 0-1,-1 1 1,0-1-1,1 1 1,-1-1-1,0 1 0,1-1 1,-1 1-1,1-1 1,-1 1-1,1 0 0,-1-1 1,1 1-1,-1 0 1,1-1-1,0 1 1,-1 0-1,1-1 0,0 2 1,19 0 583,-7-3-578,57-1-951,-24-5-2633,-19 2 840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117 139 4516,'0'0'1773,"-9"0"47,-1 0-1190,-50 0 3689,56 0-3200,1-1 1,0 1-1,-1-1 1,1 0-1,0 0 1,0 0-1,0 0 0,-1-1 1,-2-1-1,6 2-1025,-1 1 0,1 0-1,0 0 1,0-1 0,0 1-1,0 0 1,0 0 0,0-1-1,0 1 1,0 0-1,0-1 1,0 1 0,0 0-1,0 0 1,0-1 0,0 1-1,0 0 1,0 0 0,0-1-1,0 1 1,1 0 0,-1 0-1,0-1 1,0 1 0,0 0-1,0 0 1,1 0 0,-1-1-1,0 1 1,0 0 0,0 0-1,1 0 1,-1-1-1,0 1 1,0 0 0,0 0-1,1 0 1,-1 0 0,0 0-1,0 0 1,1 0 0,-1 0-1,0 0 1,1 0 0,-1 0-1,0 0 1,16-7-415,-14 6 596,203-69 66,-66 35-5497,-96 30-2125,-32 5 1627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4420,'0'0'16672,"37"6"-13522,17-5-3216,47-2-2634,-86 0 1086,0 0 0,0-2-1,-1 0 1,23-7 0,-2-4-5449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193 174 9769,'0'0'4645,"2"-9"-1031,0 2-3405,-1 1 470,0 1-1,0-1 1,0 1 0,-1-1 0,0 0-1,0 1 1,-1-8 0,1 11-513,-1 0 0,0 0-1,1 0 1,-1 0 0,0 1 0,0-1 0,0 0-1,0 0 1,-1 0 0,1 1 0,0-1 0,-1 1 0,1-1-1,-1 1 1,0 0 0,1-1 0,-1 1 0,0 0-1,0 0 1,0 0 0,0 0 0,0 0 0,0 1 0,0-1-1,0 1 1,-4-1 0,2 0-170,1 0 0,-1 1 0,0-1 1,0 1-1,0 0 0,0 0 0,1 1 0,-1-1 0,0 1 0,0 0 1,1 0-1,-1 0 0,0 0 0,1 1 0,-1-1 0,1 1 1,-1 0-1,-2 3 0,0-1-10,1 1 0,0 0 0,1 0 0,-1 0 0,1 1 0,0-1 0,1 1 0,-1 0 0,-3 10-1,-1 4 31,2-1-1,0 2 0,1-1 0,1 1 0,-2 37 0,5-50-9,1 1 1,0-1-1,0 0 0,1 1 0,0-1 1,0 0-1,5 14 0,-5-19-5,0 0 0,1-1-1,0 1 1,-1 0 0,1-1 0,0 1 0,0-1-1,0 0 1,1 0 0,-1 0 0,0 0 0,1 0 0,-1 0-1,1 0 1,0-1 0,0 0 0,-1 1 0,1-1-1,0 0 1,0 0 0,0-1 0,0 1 0,6 0 0,3 0 123,0-1 1,0-1 0,1 0 0,-1-1-1,0 0 1,0 0 0,-1-2 0,1 1-1,-1-1 1,1-1 0,-1 0 0,0-1-1,-1 0 1,0 0 0,0-1 0,0-1-1,-1 0 1,16-17 0,-13 14 40,-1-1-1,0-1 1,-1 0 0,-1 0-1,0-1 1,-1 0 0,0-1 0,-1 0-1,-1 0 1,0 0 0,-1-1 0,-1 0-1,4-27 1,-8 38-231,0 0 0,-1-1 0,1 1 0,-1 0 0,0 0 0,0 0 0,-1 0 0,1 0 0,-1 0 0,-1 0 0,1 0 0,0 1 0,-1-1 0,0 1 0,0 0 0,-6-6 0,7 7 13,0 1 0,0 1 0,0-1 0,0 0 0,-1 0 1,1 1-1,-1-1 0,1 1 0,-1 0 0,0 0 0,1 0 0,-1 0 1,0 0-1,0 1 0,0-1 0,0 1 0,1-1 0,-1 1 1,0 0-1,0 0 0,0 1 0,0-1 0,0 1 0,0-1 1,1 1-1,-1 0 0,0 0 0,1 0 0,-1 0 0,0 1 0,-3 1 1,4 0-246,-1-1 1,1 1 0,-1 0 0,1 0 0,0 0-1,0 0 1,0 0 0,-3 7 0,2 9-3753,3-18 3722,0-1 0,0 1-1,0-1 1,0 1 0,1-1 0,-1 1-1,0-1 1,0 1 0,1-1-1,-1 1 1,0-1 0,1 1 0,-1-1-1,1 1 1,-1-1 0,0 0-1,1 1 1,-1-1 0,1 0 0,-1 1-1,1-1 1,-1 0 0,1 0-1,-1 0 1,1 1 0,0-1 0,-1 0-1,1 0 1,13 1-7039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66 8808,'0'0'4981,"1"-10"-833,7-46 1351,-28 90-3113,11-14-1913,1 0 0,1 0 0,1 1 0,1-1 0,0 1 0,2 1 1,-1 22-1,4-43-471,0 0 0,0 1 0,0-1 0,0 0 0,0 0 0,0 1 0,1-1 1,-1 0-1,0 0 0,1 1 0,-1-1 0,1 0 0,0 0 0,-1 0 0,1 0 0,0 0 1,0 0-1,-1 0 0,1 0 0,0 0 0,0 0 0,0 0 0,0 0 0,0-1 0,0 1 1,2 0-1,0 0 23,0 0 1,0 0-1,0 0 1,0-1-1,0 1 1,1-1 0,-1 0-1,0 0 1,0 0-1,5-1 1,5-1 4,-1-1 1,0-1 0,0 1-1,17-9 1,-26 10-133,1 0 1,-1 0-1,1 1 1,-1 0 0,1-1-1,0 1 1,-1 1-1,1-1 1,0 0-1,0 1 1,-1 0-1,1 0 1,0 0-1,0 0 1,0 1 0,-1-1-1,6 3 1,-6-2 84,0 1 1,-1 0-1,1 0 1,-1 0-1,1 0 0,-1 0 1,0 1-1,0-1 1,0 1-1,0 0 1,0-1-1,0 1 1,-1 0-1,0 0 1,1 0-1,-1 0 1,0 0-1,0 0 1,0 6-1,1-4 228,-1 0 0,0 0 0,0 1 1,-1-1-1,1 0 0,-1 0 0,0 1 0,-1-1 0,1 0 0,-1 0 0,-2 7 0,2-10-130,0 0 0,0 0-1,0 0 1,-1 0-1,1 0 1,-1 0-1,1 0 1,-1 0 0,0 0-1,0-1 1,0 1-1,0-1 1,0 1 0,0-1-1,0 0 1,0 0-1,-1 0 1,1 0-1,0 0 1,-1 0 0,1-1-1,0 1 1,-1-1-1,1 1 1,-3-1-1,-98 2-652,62-3-6094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18129,'0'0'8531,"11"-1"-7474,6-2-767,0 0-1,0-1 1,-1-1 0,23-10 0,-32 13-230,0-1 1,0 0-1,-1-1 1,1 0 0,-1 1-1,0-2 1,0 1-1,-1-1 1,1 0 0,-1 0-1,0-1 1,0 1-1,-1-1 1,0 0 0,4-8-1,-7 14-44,-1-1 0,0 1 0,1-1 1,-1 0-1,0 1 0,0-1 0,1 0 0,-1 1 0,0-1 0,0 0 0,0 1 0,0-1 0,0 0 1,0 0-1,0 1 0,0-1 0,0 0 0,0 1 0,0-1 0,-1 0 0,1 1 0,0-1 0,0 0 1,-1 1-1,1-1 0,0 0 0,-1 1 0,1-1 0,-1 1 0,1-1 0,0 1 0,-1-1 0,0 0 1,-1 0-18,0 1 0,0-1 0,0 1 0,0-1 0,0 1 1,0 0-1,0 0 0,0 0 0,0 0 0,0 0 1,0 0-1,-2 1 0,-3 0-41,0 1-1,-1 0 1,1 0 0,0 0-1,-13 8 1,10-3 36,1 1-1,0 0 1,0 1 0,1 0-1,0 0 1,0 0-1,-10 20 1,14-24-16,1 1 0,0-1 1,1 1-1,-1 0 0,1 0 0,0 0 0,1 0 1,0 0-1,-1 0 0,2 1 0,-1-1 0,1 0 1,0 1-1,0-1 0,1 0 0,2 11 0,-2-15-155,0 0-1,0 0 1,0 0-1,1-1 1,-1 1-1,1-1 1,-1 1-1,1-1 1,-1 1-1,1-1 1,0 0-1,0 0 1,0 0-1,-1 0 1,1 0-1,0 0 1,0-1-1,0 1 1,1-1-1,-1 1 1,0-1-1,0 0 1,0 1-1,0-1 1,0 0-1,0-1 1,0 1-1,5-1 1,2 0-924,1 0-1,-1-1 1,1-1 0,-1 1 0,11-6-1,28-17-5640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4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11243,'0'0'12353,"8"-2"-12108,0 1-212,1 1 1,-1 0-1,0 0 0,0 1 0,1 0 1,-1 0-1,0 1 0,0 0 0,0 1 1,-1-1-1,1 2 0,12 6 0,-6-4 21,-2-2 251,0 1 1,1-2-1,-1 1 1,1-2-1,-1 0 1,1 0-1,0-1 0,22-1 1,-32-1-232,1 1 1,-1 0 0,1-1-1,-1 1 1,1-1-1,-1 0 1,0 0 0,1-1-1,-1 1 1,0-1-1,0 1 1,0-1 0,0 0-1,0 0 1,0 0-1,-1-1 1,1 1 0,-1-1-1,1 1 1,-1-1-1,0 0 1,0 0 0,0 0-1,0 0 1,-1 0-1,1 0 1,-1-1 0,0 1-1,0 0 1,0-1-1,0 1 1,-1-1 0,1 1-1,-1-1 1,0-6-1,0 9-125,0-1 0,0 0 0,-1 1-1,1-1 1,0 0 0,-1 1-1,1-1 1,-1 1 0,1-1-1,-1 0 1,0 1 0,0 0-1,1-1 1,-1 1 0,0-1-1,-1 1 1,1 0 0,0 0-1,0 0 1,0-1 0,-3 0-1,1 0-103,-1 0 1,1 1-1,-1-1 0,1 1 0,-1 0 0,0 0 0,0 0 1,0 0-1,-4 0 0,-1 1 32,0-1 0,1 2 0,-1-1 0,0 1 0,1 0 0,-1 1 0,0 0 0,-10 5 0,11-3 107,-1 1 0,1 0 1,0 0-1,0 1 0,0 0 1,1 1-1,0 0 0,-7 9 1,10-13 31,1 1 0,0 0 0,1 0 0,-1 0 0,1 0 1,-1 0-1,1 1 0,1-1 0,-1 1 0,1-1 0,-1 1 0,1 0 0,1 0 0,-1-1 1,1 1-1,-1 0 0,1 0 0,2 8 0,-2-12 3,1 1-1,0 0 0,0 0 1,0 0-1,0-1 1,1 1-1,-1 0 1,0-1-1,1 1 1,-1-1-1,1 0 1,-1 1-1,1-1 1,0 0-1,0 0 0,-1 0 1,1 0-1,0 0 1,0-1-1,0 1 1,0 0-1,0-1 1,0 0-1,0 1 1,3-1-1,62 2 333,-50-2-285,24-3-279,0-1 1,-1-3-1,1-1 1,51-18-1,42-9-181,-133 35 376,-1 0 0,1 0 0,-1-1 0,0 1 1,1 0-1,-1 0 0,1 0 0,-1 0 0,1 0 0,-1 0 1,0 0-1,1 0 0,-1 0 0,1 0 0,-1 0 1,0 0-1,1 1 0,-1-1 0,1 0 0,-1 0 1,0 0-1,1 1 0,-1-1 0,0 0 0,1 0 0,-1 1 1,0-1-1,1 0 0,-1 0 0,0 1 0,1-1 1,-1 0-1,0 1 0,-1 17 73,-21 28 1298,14-31-383,8-14-954,0-1 0,0 1-1,0 0 1,0 0 0,0-1 0,0 1 0,0 0 0,0 0 0,0-1 0,0 1-1,1 0 1,-1-1 0,0 1 0,1 0 0,-1 0 0,0-1 0,1 1-1,-1-1 1,1 1 0,-1 0 0,1-1 0,-1 1 0,1-1 0,-1 1-1,1-1 1,-1 1 0,1-1 0,0 0 0,-1 1 0,1-1 0,0 0-1,-1 1 1,1-1 0,0 0 0,0 0 0,-1 0 0,1 1 0,0-1 0,0 0-1,-1 0 1,1 0 0,0 0 0,0-1 0,-1 1 0,2 0 0,47-2 72,-40 2-266,19-4-2021,-1-1 0,1-1 0,29-11 0,-1 1-3749,-10 5-2177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16143,'0'0'3438,"-12"4"-475,-2 0-2309,0 0 1,1 1-1,-1 1 1,-15 9-1,24-12-457,0 0 0,1 0 0,-1 0 0,1 1 0,-1-1 0,1 1 0,1 0 0,-1 1 0,0-1-1,1 1 1,0-1 0,0 1 0,0 0 0,1 0 0,-1 0 0,1 0 0,-1 6 0,3-10-210,0 0 0,0 0 0,0 0 0,0 0 0,0 0 0,0 0-1,1 0 1,-1 0 0,0 0 0,1 0 0,-1 0 0,0 0 0,1 0 0,-1 0 0,1 0-1,0-1 1,-1 1 0,1 0 0,0 0 0,-1-1 0,1 1 0,0 0 0,0-1 0,-1 1 0,1-1-1,0 1 1,0-1 0,0 1 0,0-1 0,0 1 0,0-1 0,0 0 0,0 0 0,0 0 0,0 0-1,0 1 1,0-1 0,2-1 0,49 3-452,-39-3 454,9 1 48,-10-1-480,-1 0-1,1 2 0,-1-1 0,1 2 0,18 3 1,-28-4 446,0 0-1,0 0 1,0 0 0,0 0 0,0 0 0,0 0 0,0 0 0,0 1-1,0-1 1,0 1 0,-1-1 0,1 1 0,-1 0 0,1-1-1,-1 1 1,0 0 0,0 0 0,1 0 0,-2 0 0,1 0 0,0 0-1,0 1 1,0-1 0,-1 0 0,0 0 0,1 0 0,-1 1-1,0-1 1,0 0 0,0 1 0,0-1 0,0 0 0,-1 0 0,0 4-1,0-2 262,-1 0-1,1 0 0,-1 0 0,0-1 0,0 1 0,-1 0 0,1-1 1,-1 0-1,1 1 0,-1-1 0,0 0 0,0 0 0,-1-1 0,1 1 1,-5 2-1,-60 35 2044,63-38-2184,5-2-130,-52 24 326,16-18-4704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17905,'0'0'8141,"7"-9"-7831,-4 4-311,33-37 829,-33 39-801,0 0 0,0 0 0,1 0 0,-1 1 0,1-1 0,-1 1 1,1 0-1,0 0 0,0 0 0,0 1 0,0-1 0,0 1 0,5-1 0,-8 3-24,-1-1 1,1 1-1,-1 0 0,1-1 1,-1 1-1,1 0 0,-1 0 0,0-1 1,1 1-1,-1 0 0,0 0 1,1 0-1,-1-1 0,0 1 0,0 0 1,0 0-1,0 0 0,0 0 1,0 0-1,0-1 0,0 1 1,0 0-1,-1 0 0,1 0 0,0 0 1,0-1-1,-1 1 0,1 0 1,0 0-1,-1 0 0,0 0 0,-10 32 463,-1-12-310,9-16-168,0 0 0,0 0 0,1 0 1,-1 0-1,1 0 0,0 1 0,1-1 0,-1 1 0,0 9 1,2-14 3,1 0-1,-1-1 1,0 1 0,1-1 0,-1 1 0,1 0 0,0-1-1,-1 1 1,1-1 0,-1 1 0,1-1 0,0 0 0,-1 1-1,1-1 1,0 1 0,-1-1 0,1 0 0,0 0 0,0 1 0,-1-1-1,1 0 1,0 0 0,0 0 0,-1 0 0,1 0 0,0 0-1,0 0 1,-1 0 0,1 0 0,0-1 0,0 1 0,-1 0 0,1 0-1,0-1 1,0 1 0,-1 0 0,1-1 0,0 1 0,0-1-1,34-14 240,-18 2-100,-1 0 0,0-2 1,-1 0-1,-1-1 0,14-19 1,31-32 291,-74 116-1063,2-16 653,7-22 71,1 1-1,1 0 1,0 0-1,0 0 1,1 0-1,-2 23 1,5-35-76,0 0 1,0 1-1,0-1 1,0 0 0,0 1-1,0-1 1,0 1-1,1-1 1,-1 0 0,0 1-1,0-1 1,0 0-1,1 1 1,-1-1 0,0 0-1,0 0 1,0 1-1,1-1 1,-1 0 0,0 0-1,1 1 1,-1-1-1,0 0 1,1 0 0,-1 0-1,0 1 1,1-1-1,-1 0 1,0 0 0,1 0-1,-1 0 1,1 0-1,-1 0 1,0 0 0,1 0-1,21-3 733,16-13 296,15-33-654,-50 46-384,0 0-1,0-1 0,0 0 0,0 1 0,-1-1 0,0 0 1,0 0-1,0 0 0,0-1 0,-1 1 0,1 0 0,-1-1 1,1-6-1,-2 11-233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72 161 13805,'-4'-35'11536,"4"35"-11440,0-1 0,0 1 1,0 0-1,0 0 0,0-1 0,-1 1 0,1 0 0,0 0 0,0-1 0,0 1 0,0 0 1,0 0-1,-1 0 0,1-1 0,0 1 0,0 0 0,0 0 0,-1 0 0,1 0 0,0 0 1,0-1-1,0 1 0,-1 0 0,1 0 0,0 0 0,0 0 0,-1 0 0,1 0 0,0 0 1,0 0-1,-1 0 0,1 0 0,0 0 0,0 0 0,-1 0 0,1 0 0,-1 0 0,-12 15-385,6-2 273,0 0 0,1 1 0,1-1 0,0 1 0,1 0 0,0 0 0,1 1 0,1-1 0,-1 25 0,3-38 21,0 0-1,-1 0 0,1 0 1,0 0-1,1 0 0,-1 0 1,0 0-1,0-1 1,0 1-1,0 0 0,1 0 1,-1 0-1,0 0 0,1 0 1,-1 0-1,1-1 0,-1 1 1,1 0-1,-1 0 0,1-1 1,0 1-1,-1 0 0,1-1 1,0 1-1,-1-1 1,1 1-1,0-1 0,0 1 1,0-1-1,-1 1 0,1-1 1,0 0-1,0 1 0,0-1 1,0 0-1,0 0 0,0 0 1,0 0-1,0 0 0,0 0 1,-1 0-1,1 0 1,0 0-1,0 0 0,0 0 1,0-1-1,0 1 0,0 0 1,0-1-1,0 0 0,5 0 161,-1-2 0,1 1 0,-1-1 1,0 0-1,0 0 0,9-7 0,4-6-43,0-1 1,-1-1 0,-1-1 0,-1 0 0,-1-1-1,-1 0 1,16-33 0,-28 51-182,-2 18-155,-1 0 0,0-1-1,-9 29 1,-4 30 233,14-67-25,1 0 1,-1 1-1,1-1 0,1 0 1,-1 1-1,1-1 1,3 12-1,-3-17 28,0 0 1,0 0-1,0-1 1,1 1-1,-1-1 1,0 1-1,1-1 0,-1 1 1,1-1-1,-1 0 1,1 0-1,0 1 1,0-1-1,-1 0 0,1-1 1,0 1-1,0 0 1,0-1-1,0 1 1,0-1-1,0 1 0,0-1 1,0 0-1,0 0 1,0 0-1,0 0 1,0 0-1,0 0 0,0-1 1,0 1-1,3-1 1,2-1 39,0 0 0,0-1 1,0 1-1,0-1 0,-1 0 1,1-1-1,-1 0 0,0 0 0,0 0 1,0-1-1,0 0 0,-1 0 1,0 0-1,0 0 0,0-1 1,-1 0-1,0 0 0,4-9 0,4-5 119,-2 0 0,-1-1 0,0 0-1,9-36 1,-17 54-181,5-34 9,-6 37-10,0-1 1,0 1-1,0-1 0,0 1 0,0-1 0,0 0 0,-1 1 1,1-1-1,0 1 0,0-1 0,0 1 0,-1-1 0,1 1 0,0-1 1,-1 1-1,1-1 0,0 1 0,-1-1 0,1 1 0,0-1 0,-1 1 1,1-1-1,-1 1 0,1 0 0,-1-1 0,1 1 0,-1 0 1,1 0-1,-1-1 0,1 1 0,-1 0 0,0 0 0,1 0 0,-1 0 1,1 0-1,-1 0 0,0 0 0,1 0 0,-1 0 0,1 0 1,-1 0-1,1 0 0,-1 0 0,0 0 0,1 0 0,-1 1 0,1-1 1,-1 0-1,1 0 0,-1 1 0,1-1 0,-1 0 0,1 1 1,-1 0-1,-3 1-19,0 0 0,1 1 0,0 0 1,-1 0-1,1 0 0,0 0 0,0 0 0,1 1 1,-1-1-1,1 1 0,0 0 0,0 0 1,0 0-1,0 0 0,-1 5 0,1-3 19,0 0-1,0 0 0,1 0 0,0 0 0,0 0 0,0 0 1,1 0-1,0 1 0,0-1 0,1 9 0,0-14 5,0 0 0,-1 0-1,1-1 1,0 1-1,-1 0 1,1-1 0,0 1-1,0-1 1,0 1-1,0-1 1,-1 1 0,1-1-1,0 0 1,0 1-1,0-1 1,0 0 0,0 0-1,0 1 1,0-1-1,0 0 1,0 0 0,0 0-1,0 0 1,0 0-1,2-1 1,27-4 127,-22 0-121,0 0-1,0-1 1,-1 0 0,0 0 0,0 0 0,0-1 0,0 0-1,-1 0 1,-1-1 0,1 0 0,-1 0 0,0 0-1,-1 0 1,0-1 0,0 0 0,-1 0 0,0 0-1,-1 0 1,3-18 0,-5 27-14,0 0 0,0 0 1,0 0-1,0-1 0,0 1 0,0 0 0,0 0 1,-1-1-1,1 1 0,0 0 0,0 0 0,0 0 0,0 0 1,0-1-1,0 1 0,-1 0 0,1 0 0,0 0 1,0 0-1,0-1 0,-1 1 0,1 0 0,0 0 1,0 0-1,0 0 0,-1 0 0,1 0 0,0 0 1,0 0-1,-1 0 0,1 0 0,0 0 0,0 0 1,0 0-1,-1 0 0,1 0 0,0 0 0,0 0 0,-1 0 1,1 0-1,0 0 0,0 0 0,0 0 0,-1 0 1,1 0-1,0 0 0,0 1 0,0-1 0,-1 0 1,1 0-1,0 0 0,0 0 0,0 1 0,0-1 1,-1 0-1,1 0 0,0 0 0,0 0 0,0 1 0,0-1 1,0 0-1,0 1 0,-12 11-338,9-6 317,1 1-1,0-1 1,0 0 0,1 1 0,0-1-1,0 1 1,0 0 0,1-1-1,0 1 1,0-1 0,1 1-1,0 0 1,0-1 0,4 13 0,1-1-111,1-1 0,1 0 0,0 0 0,11 17 1,-18-33 138,0 0 0,-1 0 1,1 0-1,0 0 0,-1 0 1,1 0-1,0 0 0,0 0 1,0 0-1,0 0 0,0 0 1,0-1-1,0 1 0,0 0 1,0-1-1,0 1 0,1-1 1,-1 1-1,0-1 0,0 0 1,1 1-1,-1-1 1,0 0-1,3 0 0,-2 0 11,0-1-1,0 1 0,0-1 1,1 0-1,-1 0 1,0 0-1,0 0 1,-1 0-1,1 0 1,0-1-1,0 1 0,-1-1 1,3-1-1,6-9 51,-1 0-1,0 0 0,11-21 1,-13 22-102,14-32-2503,-9 6 3074,8-42 1,-18 70-722,0-31 808,-2 40-622,0 0 0,0-1-1,-1 1 1,1 0-1,0 0 1,0 0-1,-1 0 1,1 0-1,0-1 1,-1 1-1,1 0 1,0 0-1,-1 0 1,1 0-1,0 0 1,-1 0-1,1 0 1,0 0-1,-1 0 1,1 0-1,0 0 1,-1 1-1,1-1 1,0 0-1,-1 0 1,1 0-1,0 0 1,0 0-1,-1 1 1,1-1 0,0 0-1,-1 0 1,1 0-1,0 1 1,0-1-1,0 0 1,-1 0-1,1 1 1,0-1-1,0 1 1,-13 9-180,1 7 234,1 1 0,-14 30 0,22-43-22,1 0-1,0 0 1,0 0-1,1 0 0,0 1 1,0-1-1,0 1 1,0-1-1,1 1 1,0-1-1,0 1 1,0-1-1,1 1 1,0-1-1,1 6 0,-1-9-56,0 0 0,0-1-1,1 1 1,-1-1-1,0 1 1,1-1 0,-1 1-1,0-1 1,1 0-1,0 0 1,-1 0 0,1 0-1,0 0 1,-1 0-1,1 0 1,0-1 0,0 1-1,0 0 1,0-1-1,-1 0 1,1 1 0,0-1-1,0 0 1,0 0-1,0 0 1,0 0 0,4-1-1,24-7-3732,-10-9-5141,-10-8-5928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19026,'-11'0'4260,"4"0"1345,9 0-5957,14 0 128,9 0-609,3 3-2754,0 2-1987,2 4-3298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73 154 15727,'0'0'3144,"-9"7"-2231,4-4-778,0 0 0,1 1-1,-1 0 1,1 0 0,0 0 0,0 0 0,0 0-1,1 1 1,0-1 0,0 1 0,0 0 0,0 0-1,1 1 1,-1-1 0,1 0 0,1 1 0,-1-1-1,1 1 1,0 0 0,0-1 0,1 1 0,-1 0-1,2 5 1,-1-9-106,0-1-1,0 0 1,0 0 0,1 0 0,-1 0-1,0 0 1,1 0 0,-1 0-1,1 0 1,-1 0 0,1 0-1,0 0 1,-1 0 0,1 0-1,0 0 1,0 0 0,-1-1-1,1 1 1,0 0 0,0 0 0,0-1-1,0 1 1,0-1 0,0 1-1,0-1 1,0 1 0,0-1-1,0 0 1,1 1 0,-1-1-1,0 0 1,0 0 0,0 0-1,0 0 1,0 0 0,0 0 0,1 0-1,-1 0 1,0-1 0,0 1-1,0 0 1,0-1 0,0 1-1,2-1 1,3-1 325,0 0 0,0 0 0,1-1 0,-1 1 0,-1-2 0,10-5 0,0-3-239,-1 0 1,-1-1-1,0-1 1,0 0-1,-1-1 1,-1 0-1,-1 0 1,0-2-1,-1 1 0,-1-1 1,0 0-1,-1-1 1,-1 0-1,-1 0 1,4-22-1,-12 32-292,-6 15-209,-9 16-129,7-3 686,0-1 0,-12 34 0,20-44-99,0 0 0,1 0 0,0 0 0,0 0 0,1 0 0,0 1 0,1-1 0,0 0 0,1 11 0,-1-17-69,1 0 1,-1-1-1,1 1 0,0-1 0,0 1 1,0-1-1,0 1 0,1-1 1,-1 1-1,0-1 0,1 0 1,0 0-1,-1 0 0,1 0 0,0 0 1,0 0-1,0-1 0,0 1 1,4 1-1,-1 0 8,-1-1 1,1 0-1,1 0 1,-1 0-1,0-1 0,0 0 1,1 0-1,-1 0 1,8-1-1,-4 0 2,0 0 0,0-1 0,0 0 0,1 0 0,-2-1 0,1 0 0,0-1 0,0 0 0,-1 0 0,0-1 0,12-7 0,-16 9-3,0-1 1,-1 0-1,0 0 0,1 0 0,-1 0 0,0 0 0,0-1 0,-1 0 0,1 1 1,-1-1-1,0 0 0,0 0 0,0 0 0,0 0 0,-1-1 0,0 1 1,0 0-1,0-1 0,1-7 0,-2 11-13,-1 0 0,1 1-1,0-1 1,0 1 0,0-1 0,0 1-1,0-1 1,-1 1 0,1-1 0,0 1 0,0-1-1,-1 1 1,1-1 0,0 1 0,-1-1-1,1 1 1,-1-1 0,1 1 0,0 0-1,-1-1 1,1 1 0,-1 0 0,1-1 0,-1 1-1,1 0 1,-1 0 0,1 0 0,-1-1-1,0 1 1,1 0 0,-1 0 0,1 0-1,-1 0 1,1 0 0,-1 0 0,0 0-1,1 0 1,-1 0 0,1 0 0,-1 0 0,1 0-1,-1 1 1,1-1 0,-2 0 0,1 1-7,0-1 0,-1 1 1,1-1-1,0 0 1,0 1-1,-1 0 0,1-1 1,0 1-1,0 0 1,0 0-1,0 0 0,0-1 1,0 1-1,0 0 1,0 0-1,0 0 0,1 1 1,-1-1-1,0 0 1,0 2-1,0-1-4,1-1 1,0 0-1,-1 1 0,1-1 1,0 0-1,0 1 0,0-1 1,0 1-1,0-1 0,0 0 1,1 1-1,-1-1 0,0 0 1,1 1-1,-1-1 0,1 0 1,-1 0-1,1 0 0,0 1 1,-1-1-1,1 0 0,0 0 1,0 0-1,1 1 0,1 0-16,-1 0 0,1 0-1,0 0 1,0-1 0,0 1-1,0-1 1,0 0 0,1 0-1,-1 0 1,3 0 0,12 2-243,1-2 0,-1 0 1,19-2-1,-22 1-187,-13 0 481,0 0 1,1 0-1,-1 0 0,0 0 0,0-1 1,0 1-1,1-1 0,-1 1 1,0-1-1,0 0 0,0 0 0,4-2 1,-5 2 35,0 1 0,-1-1 0,1 0 0,0 0 0,-1 1 0,1-1 0,-1 0 1,1 0-1,-1 0 0,1 0 0,-1 0 0,1 0 0,-1 0 0,0 0 0,0 0 0,0 0 0,1 0 1,-1 0-1,0 0 0,0-1 0,-2-5 318,1 0-1,-1 0 1,0 0 0,0 0-1,-1 1 1,-6-11 0,6 12-473,1 0 1,0 0-1,0 0 1,0 0 0,0-1-1,-1-5 1,4 10-198,-1 0 1,1 1 0,-1-1-1,1 0 1,-1 1 0,1-1 0,-1 1-1,1-1 1,-1 1 0,1-1-1,0 1 1,-1 0 0,1-1 0,-1 1-1,1 0 1,0-1 0,0 1 0,-1 0-1,1 0 1,0 0 0,0-1-1,-1 1 1,1 0 0,0 0 0,0 0-1,0 0 1,5-1-1652,17-4-5203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47 268 9961,'0'0'6476,"-8"-8"-2990,4 3-2932,-1-1 0,1 0 0,0 0 0,0 0 0,0 0 0,1 0 0,-4-12 0,6 15-367,0 0 0,1-1 0,-1 1 0,0-1 0,1 1 0,0 0 0,0-1 0,0 1 0,0-1 0,1 1 0,0-1 0,-1 1 0,1 0 0,0-1 0,0 1 0,1 0 0,-1 0 0,1 0 1,0-1-1,-1 2 0,5-6 0,-3 4-154,-1 1 1,1-1 0,0 1-1,1-1 1,-1 1 0,0 0 0,1 0-1,0 1 1,0-1 0,-1 1-1,1 0 1,1 0 0,-1 0 0,0 0-1,0 1 1,1-1 0,-1 1-1,9-1 1,-12 3-45,-1-1 0,1 1 0,0 0 0,-1-1 0,1 1 1,0 0-1,-1-1 0,1 1 0,-1 0 0,1 0 0,-1-1 0,1 1 0,-1 0 0,0 0 0,1 0 0,-1 0 0,0 0 0,0 0 0,1-1 0,-1 1 0,0 0 0,0 0 0,0 0 1,0 0-1,0 0 0,-1 1 0,0 30-69,1-31 66,-18 103-264,18-103 271,0 0 0,0-1 0,0 1-1,0-1 1,0 1 0,0-1 0,0 1 0,0 0 0,0-1 0,1 1 0,-1-1 0,0 1-1,0-1 1,1 1 0,-1-1 0,0 1 0,1-1 0,-1 1 0,0-1 0,1 1-1,-1-1 1,1 0 0,-1 1 0,1-1 0,-1 0 0,1 1 0,-1-1 0,1 0 0,-1 0-1,1 1 1,0-1 0,22-2-42,21-18 417,-26 7-285,-1-2 1,-1 0 0,-1 0-1,0-2 1,-1 0-1,-1 0 1,0-2 0,11-23-1,-28 55-347,0 0-1,1 0 0,0 0 0,-2 21 0,5-34 271,0 1 0,0-1-1,0 1 1,0-1 0,0 1-1,1-1 1,-1 1 0,0-1-1,0 1 1,0-1 0,0 1-1,0-1 1,1 0 0,-1 1-1,0-1 1,0 1 0,1-1-1,-1 0 1,0 1 0,1-1-1,-1 0 1,0 1 0,1-1-1,-1 0 1,1 1 0,-1-1-1,1 0 1,-1 0 0,0 0-1,1 1 1,-1-1 0,1 0-1,-1 0 1,1 0 0,22-3 394,19-18 464,-28 10-822,-2-1-1,1 0 0,-2-1 1,0-1-1,0 0 0,-1 0 1,14-28-1,-23 100-2091,-2-53 2054,1 0-1,0 0 0,0 0 1,1 0-1,0 0 0,-1 0 1,2 0-1,-1-1 0,0 1 0,1 0 1,0 0-1,0-1 0,0 1 1,6 6-1,-6-9-211,0 1 0,0-1 0,0-1 0,0 1 0,1 0 0,-1 0 0,1-1 0,-1 0 0,1 1 0,5 1 0,-3-2-732,-1 0 0,1 0 0,0 0 0,0-1 0,0 0 0,0 0 0,8-1 0,22-5-10186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8520,'-5'-2'9664,"0"11"-4132,2 28-2890,3-35-2752,0 0 0,0 0 0,0 0 0,1 0 0,-1 1 0,1-1 0,0 0 0,0 0 0,-1 0 0,1 0 0,0 0 0,1 0 0,-1-1 0,0 1 0,1 0 0,-1 0 0,1-1 0,-1 1 0,4 2 0,-3-4 206,0 1 1,0 0-1,0 0 1,0-1 0,0 1-1,0-1 1,1 0 0,-1 0-1,0 0 1,0 0 0,0 0-1,0 0 1,0 0 0,1-1-1,-1 1 1,3-2-1,2-1 53,0-1 1,-1 1-1,0-1 0,0-1 0,0 1 0,0-1 0,-1 0 0,1 0 0,-1-1 0,-1 1 0,1-1 0,-1 0 0,7-12 0,-5 8-111,0 0-1,1 1 1,1 0-1,11-11 1,-18 19-57,-1 1 0,0 0 0,1 0 0,-1-1 0,0 1 0,0 0 0,1 0 0,-1 0 0,1 0 1,-1-1-1,0 1 0,1 0 0,-1 0 0,0 0 0,1 0 0,-1 0 0,1 0 0,-1 0 0,0 0 1,1 0-1,-1 0 0,0 0 0,1 0 0,-1 0 0,1 0 0,-1 0 0,0 1 0,1-1 0,-1 0 1,0 0-1,1 0 0,-1 1 0,0-1 0,1 0 0,-1 0 0,0 1 0,1-1 0,8 19-204,2 27 369,-11-42-141,1-1 28,-1 0 0,0-1 0,1 1 0,0-1 0,0 1 0,0 0 0,0-1 0,0 0 0,0 1 0,1-1 0,-1 0 0,1 0 0,-1 1 0,1-1 0,0 0 0,0-1 0,4 4 0,-5-4 41,1 0 0,0-1 0,0 0 0,-1 1 0,1-1 0,0 0 0,0 0 0,-1 0 0,1 0 0,0 0 0,0 0 0,-1-1 0,1 1 0,0 0 0,0-1 0,-1 0 0,1 1 0,-1-1-1,1 0 1,0 0 0,-1 0 0,0 0 0,1 0 0,-1 0 0,1 0 0,-1 0 0,0-1 0,2-2 0,24-28 377,-23 26-466,0 0 0,0 0 0,1 1 0,0-1-1,0 1 1,1 0 0,-1 0 0,10-5 0,-14 10-70,0 0 0,0 0 0,0 0 0,-1 1 0,1-1-1,0 0 1,0 0 0,0 1 0,0-1 0,-1 0 0,1 1 0,0-1 0,0 1 0,-1-1 0,1 1-1,0 0 1,-1-1 0,1 1 0,0 0 0,-1-1 0,1 1 0,-1 0 0,1-1 0,-1 1 0,0 0 0,1 0-1,-1 0 1,0 0 0,0-1 0,1 1 0,-1 2 0,13 37-894,-10-29-380,7 10-2689,-1-13-2260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15278,'0'0'-96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4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5637,'0'0'14595,"-2"5"-14039,-3 18 239,0-1 1,1 1 0,2 0-1,0 0 1,2 28 0,14 122 1231,-12-157-1988,0 1 0,1 0-1,1 0 1,0-1 0,1 0 0,11 23 0,-16-40-28,0 1 0,0 0-1,0-1 1,0 1 0,0 0 0,0 0-1,1-1 1,-1 1 0,0 0 0,0-1-1,0 1 1,0 0 0,1 0 0,-1-1 0,0 1-1,0 0 1,0 0 0,1 0 0,-1-1-1,0 1 1,0 0 0,1 0 0,-1 0-1,0 0 1,1-1 0,-1 1 0,0 0 0,0 0-1,1 0 1,-1 0 0,0 0 0,1 0-1,-1 0 1,0 0 0,1 0 0,-1 0-1,0 0 1,1 0 0,-1 0 0,0 0 0,0 0-1,1 1 1,-1-1 0,0 0 0,1 0-1,-1 0 1,0 0 0,0 0 0,1 1-1,-1-1 1,0 0 0,0 0 0,1 1 0,-1-1-1,0 0 1,0 0 0,0 1 0,2-34 812,-2 30-750,0-14-154,-1-1-1,-1 1 1,-1 0-1,0-1 0,-1 1 1,-8-23-1,12 42-24,1-1 1,0 1-1,0-1 0,1 1 0,-1-1 1,0 0-1,0 0 0,1 0 0,-1 0 0,0 0 1,1 0-1,-1 0 0,1 0 0,0 0 1,-1-1-1,1 1 0,0 0 0,2 0 0,45 4-188,-39-5 333,-1-1 0,0 0 0,1 0 0,-1-1 0,0 0 0,0 0 0,0-1 0,11-6-1,-17 8-17,0-1-1,-1 1 0,1-1 0,-1 0 0,1 0 0,-1 0 0,0 0 0,0 0 1,0 0-1,0-1 0,0 1 0,0-1 0,-1 0 0,1 1 0,-1-1 0,0 0 0,1 0 1,-1 0-1,-1 0 0,1 0 0,0 0 0,-1 0 0,0 0 0,1 0 0,-1-3 1,-5 2-510,-4 11 234,-6 9 91,13-12 175,0-1 0,1 1 0,-1-1 0,1 1 1,0 0-1,0 0 0,1 0 0,-1 0 0,1-1 0,0 1 0,0 0 0,0 0 0,0 0 0,1 5 1,0-8 33,0 1 0,0-1 0,0 1 0,0-1 0,0 1 0,1-1 0,-1 0 0,0 1 0,0-1 0,1 0 0,-1 0 0,1 0 0,-1 0 0,1 0 0,0-1 0,-1 1 0,1 0 0,0-1 0,0 1 0,-1-1 0,1 1 0,0-1 0,0 0 0,0 0 0,-1 0 0,1 0 0,0 0 0,0 0 0,0-1 0,-1 1 0,3-1 0,7-2 81,1 0 1,-2 0-1,1-2 1,0 1-1,-1-1 1,0-1-1,0 1 1,0-2-1,8-7 1,-10 8-312,0 0 0,0 0 1,1 1-1,-1 0 1,1 0-1,1 1 1,-1 0-1,0 1 0,1 0 1,0 0-1,15-1 1,-24 4 136,0 0 1,0 1 0,0-1 0,0 1-1,0-1 1,-1 1 0,1-1 0,0 1-1,0 0 1,0 0 0,-1-1 0,1 1-1,-1 0 1,1 0 0,0-1 0,-1 1 0,1 0-1,-1 0 1,0 0 0,1 0 0,-1 0-1,0 0 1,1 0 0,-1 0 0,0 0-1,0 2 1,5 38 72,-3-25-61,-2-13-61,1-1 0,-1 0-1,1 0 1,0 0 0,0 0 0,0 0-1,0-1 1,0 1 0,0 0 0,0 0-1,0 0 1,1-1 0,2 3 0,-2-2-329,-1-1 0,1 0 1,-1 0-1,1-1 0,0 1 1,-1 0-1,1 0 0,0-1 1,0 1-1,-1-1 0,1 0 1,0 1-1,0-1 0,0 0 0,0 0 1,-1 0-1,1 0 0,0 0 1,0-1-1,0 1 0,-1-1 1,1 1-1,0-1 0,0 1 1,-1-1-1,3-1 0,16-14-7950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4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10602,'0'0'8440,"-9"2"-6406,-48 12 1073,54-13-2981,1 0-1,-1 0 0,0 0 1,0 1-1,1-1 0,-1 1 0,1-1 1,-1 1-1,1 0 0,-1 0 1,1 0-1,0 0 0,0 0 1,0 1-1,0-1 0,1 0 0,-1 1 1,1 0-1,-1-1 0,-1 6 1,3-7-192,0 0 0,0 0-1,1-1 1,-1 1 0,0 0 0,1-1 0,-1 1 0,0 0 0,1-1 0,-1 1 0,0 0 0,1-1 0,-1 1 0,1-1 0,-1 1-1,1-1 1,0 1 0,-1-1 0,1 1 0,0-1 0,-1 0 0,1 1 0,0-1 0,-1 0 0,1 1 0,0-1 0,-1 0 0,1 0-1,1 0 1,30 7-633,-24-6 258,26 5 39,-14-4 204,0 2 0,-1 0 0,1 1-1,-1 1 1,26 12 0,-43-18 250,-1 1-1,0-1 1,0 1 0,0-1-1,0 1 1,0 0 0,0 0-1,0 0 1,0 0 0,0-1-1,0 1 1,-1 0-1,1 0 1,0 1 0,0-1-1,-1 0 1,1 0 0,-1 0-1,1 0 1,-1 0 0,0 1-1,1-1 1,-1 0 0,0 0-1,0 1 1,0-1 0,0 0-1,0 1 1,0-1 0,0 0-1,0 0 1,-1 1 0,1-1-1,0 0 1,-1 0 0,1 0-1,-1 1 1,1-1 0,-1 0-1,0 0 1,1 0 0,-1 0-1,0 0 1,0 0 0,0 0-1,0 0 1,-1 1 0,-4 4 460,-1 0 0,1-1 0,-1 1 0,0-1 0,-10 5 0,-60 28 1728,71-36-2493,-1 1 0,0-1 1,1 0-1,-1-1 0,0 0 1,0 0-1,0 0 1,0-1-1,0 0 0,-7-1 1,13 1 63,0-1 1,1 1 0,-1 0-1,1-1 1,-1 1 0,1 0-1,-1-1 1,1 1 0,-1-1-1,1 1 1,-1-1-1,1 1 1,-1-1 0,1 1-1,0-1 1,-1 1 0,1-1-1,0 0 1,0 1 0,0-1-1,-1 0 1,1 1 0,0-1-1,0 1 1,0-1 0,0 0-1,0 1 1,0-1 0,0 0-1,0 0 1,5-22-5931,12-3-3207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4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322 500 6150,'0'0'3651,"-75"62"-2818,47-52-993,-4-5-9898</inkml:trace>
  <inkml:trace contextRef="#ctx0" brushRef="#br0" timeOffset="1">1 1 22485,'0'0'1089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4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23 228 17617,'0'0'6182,"-11"66"-4933,2-34 128,7 0-320,2 1-416,0-5-481,0-3-64,7-4-32,4-8-577,-1-4-768,-3-9-320,-1 0-1346,-4-15-1345,-2-15-6182</inkml:trace>
  <inkml:trace contextRef="#ctx0" brushRef="#br0" timeOffset="1">25 1 20756,'0'0'7559,"19"64"-18578,-14-40 2083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4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9865,'0'0'1906,"9"-8"-64,-2 2-1732,51-38 4658,-54 41-4382,0 1 0,0-1 0,0 1 0,1 0-1,-1 1 1,1-1 0,0 1 0,0 0 0,-1 0 0,1 0 0,0 1-1,0-1 1,0 1 0,7 1 0,-9 0-355,-1 0-1,0 1 1,0-1 0,0 0 0,0 1-1,0 0 1,0-1 0,0 1-1,0 0 1,-1 0 0,1 0 0,-1 0-1,1 0 1,-1 0 0,0 1-1,0-1 1,0 0 0,0 1 0,0-1-1,0 1 1,-1-1 0,1 1-1,-1-1 1,0 1 0,0-1-1,0 5 1,1 5 101,-1 1 0,0-1 0,-1 0 0,-3 15 0,-6 10 7,7-29-125,0 0 0,1 0 1,0 0-1,0 0 0,0 14 1,5-22 48,-1-1 0,1 1 0,0-1 0,-1 0 0,1 0 1,-1 0-1,1 0 0,-1 0 0,0 0 0,1-1 0,2-2 1,13-10 6,0-2 0,-1-1 0,-1 0 0,21-29 0,-29 35-96,0 0 0,-1-1 0,0 0 1,-1 0-1,0-1 0,-1 0 0,0 0 0,5-27 0,-10 18-220,0 22 241,0-1 1,-1 1 0,1-1-1,0 1 1,0 0 0,0-1-1,-1 1 1,1 0 0,0-1-1,0 1 1,-1 0 0,1 0-1,0-1 1,-1 1 0,1 0-1,0 0 1,-1-1-1,1 1 1,0 0 0,-1 0-1,1 0 1,-1 0 0,1 0-1,0-1 1,-1 1 0,1 0-1,-1 0 1,1 0 0,0 0-1,-1 0 1,1 0 0,-1 0-1,1 1 1,0-1-1,-1 0 1,1 0 0,-1 0-1,1 0 1,0 0 0,-1 1-1,1-1 1,0 0 0,-1 0-1,0 1 15,-1 0-1,1 0 1,0 1-1,0-1 1,0 0-1,0 0 1,0 1-1,0-1 1,0 0-1,0 1 1,0-1-1,1 1 1,-1-1-1,1 1 1,-1-1-1,1 1 1,-1-1-1,1 1 1,0-1-1,0 1 1,0 0-1,0-1 1,0 1-1,1 2 1,-1-1 14,0 0 0,0 0-1,0 0 1,1 0 0,0 0 0,-1-1 0,1 1 0,0 0-1,1-1 1,-1 1 0,0 0 0,1-1 0,1 3 0,1-2 1,0 0 0,0-1 1,0 0-1,0 0 1,0 0-1,0 0 1,0 0-1,1-1 0,-1 0 1,1 0-1,-1 0 1,1-1-1,-1 1 1,1-1-1,-1 0 0,1-1 1,-1 1-1,8-2 1,-3 0 8,-1 0 1,0 0-1,0 0 0,-1-1 1,1 0-1,0-1 1,-1 0-1,0 0 1,10-7-1,-8 3 9,0-1 0,-1 1-1,0-1 1,-1-1 0,8-10 0,-13 16-32,0 1 0,1-1-1,-2 1 1,1-1 0,0 0 0,-1 1 0,1-1 0,-1 0 0,0 0 0,-1 0 0,1 0 0,-1 0 0,1 0 0,-1 0 0,-1 0 0,1 0 0,0 0 0,-3-7-1,3 10-26,-1-1-1,1 1 1,-1 0-1,0 0 1,1 1-1,-1-1 1,0 0-1,0 0 1,0 0-1,0 0 1,0 1 0,0-1-1,0 0 1,0 1-1,0-1 1,0 1-1,0-1 1,0 1-1,-1 0 1,1-1-1,0 1 1,0 0-1,0 0 1,0 0-1,-1 0 1,1 0-1,0 0 1,0 0-1,0 0 1,-1 0-1,1 1 1,0-1-1,0 0 1,0 1-1,0-1 1,0 1-1,0-1 1,-2 2-1,-1 0 23,0 0-1,-1 0 1,1 1 0,0 0-1,0-1 1,0 1 0,1 1-1,-5 4 1,5-5 67,1 0 0,-1 1 0,1 0 1,0-1-1,0 1 0,0 0 0,0 0 1,1 0-1,0 0 0,0 0 0,0 1 0,0-1 1,0 0-1,1 0 0,0 1 0,1 7 0,-1-10-53,1 1-1,0 0 0,0-1 1,0 1-1,0-1 0,1 1 1,-1-1-1,1 1 1,-1-1-1,1 0 0,0 0 1,0 0-1,0 0 0,0 0 1,0 0-1,1-1 0,-1 1 1,1-1-1,-1 1 0,1-1 1,-1 0-1,1 0 0,-1 0 1,1 0-1,0-1 1,5 1-1,40 5-181,1-2 1,0-2-1,77-8 1,-125 6 221,0 0 0,1-1 0,-1 1 0,0 0 0,1-1 0,-1 0-1,0 1 1,1-1 0,-1 0 0,0 1 0,0-1 0,0 0 0,0 0 0,0 0 0,0 0 0,0 0 0,0 0 0,0 0 0,0-1 0,-1 1 0,1 0 0,0 0-1,-1-1 1,1 1 0,-1 0 0,1-1 0,-1 1 0,0 0 0,0-1 0,1 1 0,-1-3 0,-1-56 1993,0 36-2100,-16-164 68,17 187-47,0 0 0,0 0 0,1 1 0,-1-1 0,0 0 0,1 0 0,-1 0 0,0 1 0,1-1 0,-1 0 0,1 1 0,-1-1 0,1 0 0,-1 1 0,1-1 0,0 0 0,-1 1 0,1-1 0,0 1 0,0-1 0,-1 1 0,1 0 0,0-1 0,0 1 0,-1 0 0,1-1 0,0 1 0,0 0 0,0 0 0,0 0 0,0 0 0,-1 0 0,3 0 0,36 1-1867,-27 0 1147,98 5-6210,-39-5 107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4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2338,'0'-8'4997,"0"1"-2210,0 0-129,0 2-288,0 1-544,-2 0-673,-2 4-544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4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63 10090,'-1'1'8839,"-2"17"-4571,-12 138-4328,6 81 396,9-238-359,0 1 1,0 0 0,0 0-1,0-1 1,0 1-1,1 0 1,-1 0 0,0 0-1,0-1 1,1 1-1,-1 0 1,0 0 0,0 0-1,0 0 1,1-1-1,-1 1 1,0 0 0,1 0-1,-1 0 1,0 0-1,0 0 1,1 0-1,-1 0 1,0 0 0,0 0-1,1 0 1,-1 0-1,0 0 1,1 0 0,-1 0-1,0 0 1,0 0-1,1 0 1,-1 0 0,0 1-1,0-1 1,1 0-1,-1 0 1,0 0-1,0 0 1,1 1 0,-1-1-1,0 0 1,0 0-1,0 0 1,0 1 0,1-1-1,-1 0 1,0 0-1,0 1 1,0-1 0,0 0-1,0 0 1,0 1-1,1-1 1,-1 0 0,0 0-1,0 1 1,0-1-1,0 0 1,0 0-1,0 1 1,0-1 0,0 0-1,0 1 1,13-19-795,17-57-2617,21-110-11154,-36 118 13072,-3 15 3754,0 1 4087,-9 37-4305,2-2 7144,-6 111-8545,2 114 978,1-167-1384,3 1 0,17 76 1,-15-100-349,-7-19 124,0 0 1,0 0-1,0 0 1,0 0-1,0 0 1,0 0 0,0-1-1,0 1 1,0 0-1,0 0 1,0 0-1,0 0 1,0 0 0,0 0-1,0 0 1,0 0-1,0 0 1,0 0-1,0 0 1,0 0-1,0-1 1,0 1 0,0 0-1,0 0 1,1 0-1,-1 0 1,0 0-1,0 0 1,0 0-1,0 0 1,0 0 0,0 0-1,0 0 1,0 0-1,0 0 1,0 0-1,0 0 1,0 0 0,1 0-1,-1 0 1,0 0-1,0 0 1,0 0-1,0 0 1,0 0-1,0 0 1,0 0 0,0 0-1,0 0 1,0 0-1,0 0 1,1 0-1,-1 0 1,0 0 0,0 0-1,0 0 1,0 0-1,0 0 1,0 0-1,0 0 1,0 0-1,-5-35-1091,-4 16 111,0 0-1,-1 0 1,0 1 0,-2 0-1,0 1 1,-1 0 0,-22-21-1,23 26 1344,-1 0 0,-24-16-1,35 27 25,1 0 1,-1 0-1,0 0 0,0 0 0,1 0 0,-1 0 0,0 1 1,0-1-1,0 1 0,0 0 0,0-1 0,-4 1 0,5 0 340,11 12 202,-2-9-963,1 0 1,0-1-1,0 0 0,0-1 1,0 0-1,13 0 1,30-2-5366,-41 1 3236,17-2-4952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4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36 14414,'0'0'6710,"-8"2"-4959,5-2-1716,0 1 0,0-1 0,0 1 0,0 0 0,0 1 1,0-1-1,1 0 0,-1 1 0,0-1 0,1 1 0,-1 0 0,1 0 0,-1 0 0,1 0 0,-3 4 0,2-1-29,1 0-1,-1 0 0,1 0 0,0 0 1,0 1-1,0-1 0,1 1 0,0-1 1,-1 10-1,1-6-7,0-1 0,1 1 0,0-1 0,0 1-1,1-1 1,3 16 0,-4-23 1,0 0-1,1 0 1,-1 0-1,0 0 1,1 0-1,-1 0 1,1 0-1,0 0 1,-1 0-1,1 0 1,0 0-1,-1 0 1,1-1-1,0 1 1,0 0-1,0 0 1,0-1-1,-1 1 0,1-1 1,0 1-1,0-1 1,0 1-1,2 0 1,-1-1 17,0-1 0,0 1 0,0 0-1,1-1 1,-1 1 0,0-1 0,0 1 0,0-1 0,0 0 0,0 0 0,0 0-1,0 0 1,-1 0 0,1-1 0,0 1 0,0 0 0,1-3 0,10-9 152,0-1 0,0-1 0,-1 0 1,-1-1-1,17-33 0,16-20 136,-44 69-313,0-1 1,0 1-1,0 0 1,0-1-1,0 1 0,1-1 1,-1 1-1,0 0 1,0-1-1,1 1 1,-1 0-1,0 0 0,1-1 1,-1 1-1,0 0 1,1 0-1,-1-1 0,0 1 1,1 0-1,-1 0 1,0 0-1,1 0 0,-1-1 1,1 1-1,-1 0 1,0 0-1,1 0 0,-1 0 1,1 0-1,-1 0 1,0 0-1,1 0 1,0 0-1,4 14 57,-4 30 440,-1-37-396,0 59 2113,1-66-2147,1 0 1,-1-1-1,1 1 1,-1-1-1,0 1 0,1-1 1,-1 0-1,0 0 0,1 0 1,-1 1-1,0-1 0,0 0 1,0 0-1,2-2 1,24-33 599,18-19-523,-42 51-162,0 1 0,1 0 0,-1 0 0,1 1 0,0-1 0,-1 1 0,1-1 0,0 1 0,1 0 0,-1 1 1,0-1-1,6-1 0,-8 3 0,-1 0 0,0 0 1,0 0-1,0 0 1,0 0-1,1 0 0,-1 0 1,0 0-1,0 1 0,0-1 1,0 0-1,1 1 1,-1-1-1,0 1 0,0-1 1,0 1-1,0-1 1,0 1-1,0 0 0,0 0 1,-1-1-1,1 1 0,0 0 1,0 0-1,0 0 1,-1 0-1,1 0 0,-1 0 1,1 0-1,-1 0 0,1 2 1,9 43 87,-4-15 20,-5-31-93,-1 1 1,0-1-1,1 1 1,-1-1-1,0 0 1,1 1-1,-1-1 1,1 1 0,-1-1-1,0 0 1,1 0-1,-1 1 1,1-1-1,-1 0 1,1 0-1,-1 0 1,1 0-1,-1 1 1,1-1-1,-1 0 1,1 0 0,-1 0-1,1 0 1,0 0-1,-1 0 1,1 0-1,-1 0 1,1-1-1,-1 1 1,1 0-1,-1 0 1,1 0-1,-1 0 1,1-1 0,-1 1-1,0 0 1,1-1-1,-1 1 1,1 0-1,-1-1 1,0 1-1,1 0 1,-1-1-1,0 1 1,1-1-1,-1 1 1,0 0 0,1-2-1,22-25-5825,-18 22 1831,7-8-5961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58 427 2787,'0'0'22592,"-9"11"-23073,-25 36 503,32-45-18,0 1 1,1 0 0,-1 0 0,1 0-1,0 0 1,0 0 0,0 1 0,0-1-1,0 0 1,1 0 0,-1 1 0,1-1-1,0 0 1,0 7 0,1 1 20,-1-11-24,0 1 1,0-1-1,0 0 0,1 1 1,-1-1-1,0 0 1,0 1-1,1-1 1,-1 0-1,0 1 0,0-1 1,1 0-1,-1 0 1,0 1-1,1-1 0,-1 0 1,0 0-1,1 0 1,-1 1-1,1-1 1,-1 0-1,0 0 0,1 0 1,-1 0-1,0 0 1,1 0-1,-1 0 1,1 0-1,-1 0 0,0 0 1,1 0-1,-1 0 1,1 0-1,-1 0 1,0 0-1,1 0 0,-1 0 1,1-1-1,-1 1 1,0 0-1,1 0 1,0-1-1,17-8 317,-8 0-236,-1 0 1,-1-1 0,0 0 0,0 0 0,-1-1-1,0 0 1,-1-1 0,6-13 0,33-100 4,-38 106-68,-3 6 19,0 0 0,-1 0 0,3-17 0,-35 92-1025,19-37 1122,2 1 0,0 1 0,2-1 0,1 1 0,1 0 0,0 35 0,3-60-121,1 0 0,0 0 0,0 0 0,0 1 0,1-1 0,-1 0 0,1 0 0,-1 0 0,1 1 1,-1-1-1,1 0 0,0 0 0,0 0 0,0 0 0,1 0 0,-1-1 0,0 1 0,1 0 0,-1 0 1,1-1-1,-1 1 0,1-1 0,0 0 0,-1 1 0,1-1 0,0 0 0,0 0 0,0 0 0,0 0 0,0 0 1,0-1-1,1 1 0,-1 0 0,0-1 0,0 0 0,0 0 0,1 1 0,-1-1 0,0 0 0,0-1 1,1 1-1,-1 0 0,3-2 0,4 1 12,-1-1 0,1 0 0,-1-1 0,0 0 0,1 0 1,-1-1-1,-1 0 0,1 0 0,-1-1 0,9-6 0,-2-2 18,0-1 1,0-1-1,18-26 0,-27 35-8,-1-1 0,1 0 0,-1-1 0,-1 1 0,0-1 0,0 1 0,0-1 0,-1 0 0,0 0 0,0 0 0,0-11 0,-2 19-40,0-1 1,0 1-1,0 0 1,0-1-1,0 1 1,0 0-1,0-1 1,0 1-1,-1 0 1,1-1-1,0 1 0,0 0 1,0 0-1,0-1 1,-1 1-1,1 0 1,0 0-1,0-1 1,-1 1-1,1 0 1,0 0-1,0-1 1,-1 1-1,1 0 1,0 0-1,0 0 1,-1 0-1,1 0 1,0-1-1,-1 1 1,1 0-1,0 0 1,-1 0-1,1 0 1,0 0-1,-1 0 0,1 0 1,0 0-1,-1 0 1,1 0-1,0 0 1,-1 0-1,1 1 1,0-1-1,-1 0 1,1 0-1,0 0 1,0 0-1,-1 0 1,1 1-1,0-1 1,-1 0-1,1 0 1,0 1-1,0-1 1,0 0-1,-1 0 1,1 1-1,0-1 1,0 0-1,-1 1 0,-16 14-226,13-9 225,-1-1-1,1 1 0,0 1 1,1-1-1,-1 0 0,1 1 1,1 0-1,-1 0 0,1 0 1,0 0-1,1 0 0,-1 0 1,1 0-1,1 1 0,0-1 1,0 9-1,1-15 16,0 1 1,0 0-1,0-1 0,0 1 0,0-1 1,0 0-1,1 1 0,-1-1 0,0 0 1,1 0-1,-1 0 0,1 0 0,-1 0 1,1 0-1,0 0 0,-1 0 0,1-1 1,0 1-1,-1 0 0,1-1 0,0 0 0,0 1 1,0-1-1,0 0 0,-1 0 0,1 0 1,2 0-1,4 0 33,-1 0 0,0-1 0,0 1 0,0-2 0,14-2 0,-9-2-7,0 0-1,-1 0 1,1-1 0,-1-1 0,-1 0 0,0 0 0,0-1 0,0-1-1,-1 1 1,10-15 0,8-12 95,37-67 0,-60 96-123,49-99 92,-49 97-95,0 0 1,-1-1-1,0 1 0,-1-1 0,0 0 1,0 0-1,-1 1 0,-1-1 0,0-16 0,0 25-12,0 0 0,0 0 0,-1 1 0,1-1 0,0 0 0,-1 0 0,1 0 0,0 0 0,-1 0 0,1 0 0,-1 0 0,1 1 0,-1-1 0,0 0 0,1 0 0,-1 1 0,0-1 0,1 1 0,-1-1 0,0 0 0,0 1 0,0-1 0,0 1 0,1 0 0,-1-1 0,0 1 0,0 0 0,0-1 0,0 1 0,0 0 0,0 0 0,0 0 0,0 0 0,0 0 0,0 0 0,0 0 0,0 0 0,0 0 0,0 0 0,0 1 0,0-1 0,1 0 0,-1 1 0,0-1 0,0 1 0,0-1 0,-1 1 0,-3 2-43,1-1 0,-1 0 0,0 1 0,1 0 0,0 0 0,-1 0 0,-5 7 0,-3 8 127,0 1 1,2 1-1,0 0 0,1 0 1,1 1-1,1 0 1,0 1-1,2-1 0,1 2 1,0-1-1,2 0 1,1 1-1,0 36 0,2-54-59,0-1 0,0 0-1,0 0 1,1 0-1,0 0 1,-1 1-1,2-1 1,-1 0-1,0-1 1,1 1 0,-1 0-1,1 0 1,0 0-1,1-1 1,-1 0-1,1 1 1,-1-1 0,1 0-1,0 0 1,0 0-1,0 0 1,1-1-1,-1 1 1,0-1-1,6 3 1,-4-3-310,0-1 0,0 1 0,0-1 0,0 0 0,0 0 1,0-1-1,1 1 0,-1-1 0,0 0 0,0-1 0,0 1 0,0-1 0,7-2 0,11-8-3957,1-5-2654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16367,'0'0'7373,"-9"3"-5724,-51 27-763,56-29-894,1 1-1,1 0 1,-1 0-1,0 0 0,0 0 1,1 1-1,-1-1 0,1 1 1,0 0-1,0-1 0,0 1 1,0 0-1,0 0 1,1 0-1,-1 0 0,1 1 1,0-1-1,0 0 0,0 1 1,0 3-1,2-6-62,0 0-1,0 0 1,0-1-1,0 1 1,0 0-1,0-1 1,0 1-1,1 0 1,-1-1-1,0 0 1,0 1 0,1-1-1,-1 0 1,0 0-1,1 1 1,-1-1-1,0 0 1,1 0-1,-1-1 1,0 1 0,2 0-1,34-2-411,88-29-94,-141 50 3828,15-19-3256,-104 85 2488,46-49-3192,50-31-452,0-1 0,-1-1 0,1 0 0,-14 3 0,3-4-7967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16624,'0'0'5680,"-3"12"-4842,-2 17 675,-2 57 1,7-85-1503,0-1 0,0 0 0,0 1 0,0-1 0,0 0 0,0 0 0,0 1 0,0-1 0,0 0 0,0 1 0,0-1 0,0 0 0,0 1 0,0-1 0,0 0 0,1 1 0,-1-1 0,0 0 0,0 0 0,0 1 0,0-1 0,1 0 0,-1 0 0,0 1 0,0-1 0,1 0 0,-1 0 0,0 0 0,0 0 0,1 1 0,-1-1 0,0 0 0,1 0 0,-1 0 0,0 0 0,1 0 0,-1 0 0,15-5 765,11-14 603,8-28-490,-27 35-812,1 0 0,1 1 0,0-1 0,0 2 0,16-14-1,-24 23-87,-1 0-1,1 0 0,0 1 0,0-1 0,0 0 0,0 1 0,0-1 1,-1 1-1,1-1 0,0 1 0,0-1 0,0 1 0,0 0 0,0 0 1,1-1-1,-1 1 0,0 0 0,0 0 0,0 0 0,0 0 0,0 0 0,0 0 1,0 1-1,0-1 0,0 0 0,0 0 0,0 1 0,0-1 0,0 1 1,0-1-1,0 1 0,0-1 0,0 1 0,1 0 0,1 3-3,0 0-1,0 1 1,-1-1-1,1 0 1,-1 1-1,3 6 1,-4-6 26,0-1 1,1-1-1,0 1 1,0 0-1,0 0 1,1-1-1,-1 1 1,6 5 0,-7-8-7,1-1 1,-1 1 0,0-1 0,1 1-1,-1-1 1,0 0 0,1 0 0,-1 0-1,1 1 1,-1-1 0,0 0 0,1-1-1,-1 1 1,1 0 0,-1 0 0,0-1-1,1 1 1,-1 0 0,0-1 0,1 0-1,-1 1 1,0-1 0,0 0 0,1 1-1,-1-1 1,0 0 0,0 0 0,0 0-1,0 0 1,0 0 0,0 0 0,-1 0 0,2-2-1,13-13-210,23-17-1339,-36 32 1146,0-1 1,1 1-1,-1 0 0,1 0 1,-1 1-1,1-1 1,-1 0-1,1 1 0,0 0 1,3-1-1,-5 2 363,0-1 0,-1 0-1,1 1 1,0-1 0,-1 1 0,1 0-1,0-1 1,-1 1 0,1-1 0,-1 1-1,1 0 1,-1 0 0,1-1 0,-1 1-1,1 0 1,-1 0 0,0 0 0,1-1-1,-1 1 1,0 0 0,0 0 0,0 0-1,1 0 1,-1 0 0,0-1 0,0 1-1,-1 2 1,2 31-3980,-1-28 369,0 4-3443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18129,'0'0'3865,"-3"12"-2915,-5 28-221,2 0 0,2 0-1,1 0 1,2 1 0,8 78 0,-7-118-733,0 0 0,0 0 0,0 1 1,0-1-1,1 0 0,-1 0 1,0 0-1,1 1 0,-1-1 0,0 0 1,1 0-1,-1 0 0,1 0 1,0 0-1,-1 0 0,1 0 0,0 0 1,0 0-1,-1 0 0,1 0 1,0 0-1,0-1 0,0 1 0,0 0 1,0-1-1,0 1 0,0 0 1,2 0-1,-2-2-19,0 0 1,0 0 0,0 1-1,0-1 1,0 0 0,0 0-1,-1 0 1,1 0 0,0 0-1,0 0 1,-1-1 0,1 1-1,-1 0 1,1 0 0,-1 0-1,1 0 1,-1-1 0,0 1-1,1 0 1,-1-1 0,0 1-1,0 0 1,0 0 0,0-1-1,-1-1 1,0-78 171,26 89-202,-11-7 84,0 0-1,-1-1 1,1-1 0,-1 0-1,1-1 1,-1 0 0,1-1 0,-1 0-1,0-1 1,0-1 0,-1 0-1,1-1 1,-1 0 0,0-1-1,-1 0 1,0-1 0,0 0-1,0-1 1,16-18 0,-25 25 4,0 0 0,0 0 0,-1 0 0,1-1-1,-1 1 1,1-1 0,-1 1 0,0-1 0,0 1 0,0-1 0,1-4 0,-2 6-10,0 0 1,0 1-1,0-1 1,0 0-1,0 1 1,0-1-1,-1 0 1,1 1-1,0-1 1,0 0-1,0 1 1,-1-1-1,1 1 1,0-1-1,-1 1 1,1-1-1,0 0 1,-1 1-1,1-1 1,-1 1-1,1 0 1,-1-1-1,1 1 1,-1-1-1,1 1 1,-1 0-1,0-1 1,1 1-1,-2-1 1,-1 1-1,0-1 1,0 1 0,-1 0 0,1 0 0,0 0 0,0 0 0,-1 1 0,1-1 0,0 1-1,0 0 1,0 0 0,0 0 0,0 0 0,0 1 0,0-1 0,0 1 0,-4 3-1,-2 1 73,1 0 0,0 1 0,0 1 0,0-1 0,-8 12 0,14-16-72,-1 0 1,1 0-1,1 0 0,-1 0 1,0 0-1,1 0 1,-1 0-1,1 1 1,0-1-1,0 0 0,1 1 1,-1-1-1,1 1 1,-1 0-1,1-1 1,0 1-1,0-1 1,1 1-1,-1-1 0,2 4 1,-1-5-82,0 0-1,0 0 1,0-1 0,1 1 0,-1-1-1,0 1 1,1-1 0,-1 0 0,1 1 0,0-1-1,-1 0 1,1 0 0,0 0 0,0 0-1,0 0 1,0-1 0,0 1 0,-1 0-1,1-1 1,0 0 0,4 1 0,45 3-2693,-48-4 2494,29 0-3857,2-1-1836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16656,'0'0'9897,"-9"-6"-8456,-27-18-490,35 24-951,1 0 0,0 0 0,-1-1 1,1 1-1,-1 0 0,1 0 0,0 0 1,-1 0-1,1 0 0,-1 0 0,1 0 0,-1 0 1,1 0-1,0 1 0,-1-1 0,1 0 1,-1 0-1,1 0 0,0 0 0,-1 1 1,1-1-1,0 0 0,-1 0 0,1 1 0,0-1 1,-1 0-1,1 0 0,0 1 0,0-1 1,-1 0-1,1 1 0,0-1 0,0 0 1,-1 1-1,1-1 0,0 1 0,0-1 0,0 0 1,0 1-1,0-1 0,0 1 0,0-1 1,0 0-1,0 1 0,0-1 0,0 1 1,-4 25-177,3-22 175,1-3-10,-1 1 0,1 0-1,-1-1 1,1 1-1,0 0 1,0 0 0,-1 0-1,1 0 1,0-1 0,1 1-1,-1 0 1,0 0 0,1 0-1,-1-1 1,1 1 0,-1 0-1,1 0 1,0-1 0,-1 1-1,1-1 1,0 1 0,0-1-1,0 1 1,1-1 0,-1 1-1,0-1 1,0 0-1,3 2 1,1-1-220,-1-1 1,1 0-1,0 0 0,0 0 0,0 0 1,0-1-1,0 0 0,8 0 0,4 0-641,-15 0 858,1 1 0,-1-1-1,0 1 1,0 0 0,0 0-1,1-1 1,-1 1 0,0 1-1,0-1 1,0 0 0,0 0-1,-1 1 1,1-1 0,0 1-1,-1-1 1,1 1-1,-1 0 1,1 0 0,-1 0-1,0 0 1,1 0 0,-1 0-1,0 0 1,-1 0 0,1 0-1,0 0 1,-1 1 0,1-1-1,-1 0 1,1 4 0,1 9 314,0 1-1,-1 0 1,-1 20 0,0-22-152,0 3 186,-1-1 1,-5 31 0,5-42-191,0 1 1,-1-1-1,1 0 1,-1 0-1,-1 1 1,1-1-1,-1-1 1,0 1-1,0 0 1,0-1-1,0 1 1,-6 4-1,9-8-134,-1-1 0,1 1-1,0-1 1,-1 1-1,1-1 1,-1 1-1,1-1 1,0 1 0,-1-1-1,1 0 1,-1 1-1,1-1 1,-1 1 0,1-1-1,-1 0 1,1 0-1,-1 1 1,0-1 0,1 0-1,-1 0 1,1 0-1,-1 0 1,0 1-1,1-1 1,-1 0 0,1 0-1,-1 0 1,0 0-1,1-1 1,-1 1 0,0 0-1,1 0 1,-1 0-1,1 0 1,-1-1-1,1 1 1,-1 0 0,0 0-1,1-1 1,-1 1-1,1 0 1,-1-1 0,1 1-1,0-1 1,-1 1-1,1-1 1,-1 1-1,1-1 1,0 1 0,-1-1-1,1 1 1,0-1-1,0 1 1,-1-1 0,1 1-1,0-1 1,0 0-1,0 1 1,0-1 0,0 0-1,0 0 1,-3-45-416,3 39 233,0-12-285,2-1-1,0 0 0,1 1 0,1 0 0,1 0 0,1 0 0,0 0 1,10-19-1,-8 23 640,0 0 0,1 0 0,0 1 0,2 1 0,20-23 1,8 12 326,-17 20-495,-22 4-13,1 0 0,-1 0 1,1 0-1,-1 0 0,0 0 0,1 1 0,-1-1 1,1 0-1,-1 0 0,0 0 0,1 1 0,-1-1 1,1 0-1,-1 0 0,0 1 0,1-1 0,-1 0 0,0 0 1,0 1-1,1-1 0,-1 1 0,0-1 0,0 0 1,0 1-1,1-1 0,-1 0 0,0 1 0,0-1 1,0 1-1,0-1 0,0 1 0,0-1 0,0 0 0,0 1 1,0-1-1,0 1 0,0 14 303,0 0-1,-2 0 1,0 0-1,0-1 1,-8 23-1,45-93 1107,-32 52-1404,-1 0 0,0 1-1,0-1 1,0 0 0,-1-1-1,0 1 1,1 0 0,-1 0-1,-1-1 1,1 1 0,-1 0-1,1-1 1,-1 1 0,-1-1-1,0-7 1,1 12-150,0 1 0,0-1 0,1 1 1,-1-1-1,0 0 0,0 1 0,0-1 0,0 1 0,0-1 0,0 1 0,0-1 1,0 1-1,0-1 0,0 1 0,0-1 0,0 1 0,-1-1 0,1 0 0,0 1 1,0-1-1,0 1 0,-1-1 0,1 0 0,0 1 0,0-1 0,-1 1 0,1-1 0,0 0 1,-1 1-1,1-1 0,0 0 0,-1 0 0,1 1 0,-1-1 0,1 0 0,0 0 1,-1 0-1,1 1 0,-1-1 0,1 0 0,-1 0 0,0 0 0,10 2-1412,0 0-1,0-1 1,0 0-1,1 0 1,-1-1-1,0 0 1,13-3-1,3-4-3369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5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67 384 11659,'-12'3'5926,"-34"10"-3647,38-9-511,9-2-1124,15-2-492,-12 0 76,86-5 1591,158-30-1,-152 18-1569,2266-307-1797,-1954 301 961,-389 22-475,20 2-1299,-22 9-3350,-15 0-2323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53 284 8040,'0'0'14771,"-8"3"-14365,7-3-398,-30 14 705,30-14-691,0 1-1,0 0 1,0-1 0,0 1 0,1 0 0,-1 0-1,0 0 1,0 0 0,1 0 0,-1 0 0,1 0-1,-1 0 1,1 0 0,-1 0 0,1 0-1,-1 0 1,1 0 0,0 0 0,0 0 0,0 0-1,-1 0 1,1 1 0,0-1 0,0 0-1,1 0 1,-1 0 0,0 0 0,0 0 0,1 0-1,-1 1 1,0-1 0,1 0 0,-1 0 0,1 0-1,0 1 1,0-1-3,0 0 0,0 0 0,0-1 0,0 1 1,0 0-1,0-1 0,0 1 0,0-1 0,0 1 0,0-1 0,0 0 0,0 1 0,0-1 0,0 0 0,0 0 1,0 0-1,1 1 0,-1-1 0,0 0 0,0-1 0,0 1 0,0 0 0,0 0 0,0 0 0,0-1 0,1 1 1,-1-1-1,1 0 0,30-15 249,-20 7-339,-1 0 0,0-1 1,-1 0-1,0 0 0,-1-1 0,0-1 0,0 0 0,-1 0 0,-1 0 1,11-26-1,-28 66-748,7-23 857,1 0-1,0-1 1,1 1-1,-1 0 1,1 0-1,0 0 1,0 0-1,1 0 1,-1 0-1,1 0 1,0 1-1,1 5 1,-1-10-21,1 0 1,-1 0 0,1 0-1,-1 0 1,1 1 0,-1-1-1,1 0 1,0 0 0,-1 0-1,1-1 1,0 1 0,0 0-1,0 0 1,0 0 0,0-1-1,0 1 1,0 0 0,0-1-1,0 1 1,0-1 0,0 1-1,0-1 1,0 1 0,0-1-1,1 0 1,-1 0 0,0 1-1,0-1 1,0 0 0,1 0-1,-1 0 1,0 0 0,0-1-1,0 1 1,1 0 0,-1 0-1,0-1 1,1 0 0,3 0 150,-1 0 1,1 0-1,-1-1 0,0 0 1,0 0-1,0 0 1,0 0-1,7-6 1,6-8 52,-1-1 0,0-1 0,-2 0 0,19-31 1,-26 38-291,-1 0 0,-1 0 0,1 0 0,-2-1 0,1 0 0,-2 0 0,0-1 0,0 1 0,1-24 0,-4 35 55,1 1-1,-1-1 1,0 1-1,0-1 1,0 0-1,0 1 1,0-1 0,0 1-1,0-1 1,0 1-1,0-1 1,0 1-1,0-1 1,0 0 0,0 1-1,-1-1 1,1 1-1,0-1 1,0 1-1,-1-1 1,1 1 0,0-1-1,-1 1 1,1-1-1,0 1 1,-1 0-1,1-1 1,-1 1 0,1-1-1,0 1 1,-1 0-1,1 0 1,-1-1-1,1 1 1,-1 0 0,1 0-1,-1-1 1,1 1-1,-1 0 1,0 0-1,1 0 1,-1 0 0,1 0-1,-1 0 1,1 0-1,-1 0 1,0 0-1,1 0 1,-1 0 0,1 0-1,-1 0 1,1 1-1,-1-1 1,1 0-1,-1 0 1,1 1 0,-1-1-1,1 0 1,-1 0-1,1 1 1,-1-1-1,1 1 1,0-1 0,-1 0-1,1 1 1,-1 0-1,-28 31-59,23-19 112,1 0 1,0 0-1,1 1 1,1 0-1,0 0 1,1 0-1,0 0 1,0 22-1,3-30 4,-1-1-1,0 0 0,1 0 0,0 0 1,0 0-1,1 0 0,-1 0 1,1 0-1,0 0 0,0-1 0,6 9 1,-6-11-25,0 1-1,0-1 1,1 0 0,-1 0 0,1 0 0,-1 0 0,1 0 0,0-1-1,0 1 1,-1-1 0,1 0 0,0 0 0,0 0 0,0 0 0,1 0-1,-1-1 1,0 1 0,0-1 0,0 0 0,6-1 0,-4 1 18,-1-1-1,1 0 1,-1 0 0,0 0 0,1 0 0,-1-1 0,0 0-1,0 0 1,0 0 0,0 0 0,0-1 0,-1 0 0,1 1-1,-1-1 1,0-1 0,0 1 0,0 0 0,0-1-1,0 1 1,3-8 0,-1 3 16,-1 1 0,-1-1 0,1 0 0,-1 0 0,-1 0 0,0-1 0,0 1 0,0-1 0,-1 1 0,0-11 0,-1 20-65,0-1 1,0 0 0,0 1 0,-1-1 0,1 1-1,0-1 1,0 0 0,0 1 0,-1-1 0,1 0-1,0 1 1,-1-1 0,1 0 0,0 0 0,-1 1-1,1-1 1,0 0 0,-1 0 0,1 1 0,0-1-1,-1 0 1,1 0 0,-1 0 0,1 0 0,0 0-1,-1 1 1,1-1 0,-1 0 0,1 0-1,-1 0 1,1 0 0,0 0 0,-1 0 0,1-1-1,-1 1 1,1 0 0,0 0 0,-1 0 0,1 0-1,-1 0 1,1-1 0,0 1 0,-1 0 0,1 0-1,0-1 1,-1 1 0,1 0 0,0 0 0,-1-1-1,1 1 1,0 0 0,0-1 0,-1 1 0,1 0-1,0-1 1,-1 0 0,1 3 18,0 0 1,0-1-1,1 1 1,-1 0-1,0 0 0,0-1 1,1 1-1,-1 0 1,1-1-1,0 1 0,-1 0 1,1-1-1,0 1 0,0-1 1,0 1-1,0-1 1,0 1-1,0-1 0,1 0 1,-1 0-1,0 0 1,3 2-1,-2-2 13,1 1 0,0-1 1,1 0-1,-1 0 0,0 0 0,0 0 0,0-1 1,1 1-1,-1-1 0,0 0 0,5 0 0,0-1-28,0 1-1,0-2 0,-1 1 0,1-1 1,0 0-1,-1-1 0,1 0 0,-1 0 1,12-7-1,-15 7 4,-2 2 18,0 0 0,0-1-1,1 1 1,-1-1 0,0 0 0,0 1-1,-1-1 1,1 0 0,0 0 0,-1 0 0,1 0-1,-1-1 1,1 1 0,1-4 0,-3 5 277,-7 26-213,5-19 16,0 0 0,1 0 0,-1 0 1,1 0-1,0 1 0,1-1 0,-1 0 1,2 11-1,-1-15-99,0-1-1,0 0 1,0 1 0,1-1-1,-1 0 1,0 1 0,1-1 0,-1 0-1,1 0 1,0 1 0,-1-1 0,1 0-1,0 0 1,0 0 0,-1 0-1,1 0 1,0 0 0,0 0 0,0 0-1,0 0 1,1-1 0,-1 1 0,0 0-1,0 0 1,0-1 0,1 1-1,-1-1 1,0 0 0,0 1 0,1-1-1,-1 0 1,0 1 0,1-1 0,-1 0-1,1 0 1,-1 0 0,0 0 0,1-1-1,-1 1 1,0 0 0,1-1-1,-1 1 1,0 0 0,0-1 0,1 1-1,0-2 1,1 1-500,-1-1 0,0 1 0,0 0 1,0-1-1,0 0 0,0 1 0,0-1 0,0 0 0,-1 0 0,1 0 1,-1 0-1,1 0 0,-1-1 0,0 1 0,2-4 0,-2 4 29,15-28-9440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19667,'0'0'8071,"7"62"-7975,10-47-224,8 2-2210,-1-3-1249,-2-1-1122,2-4-1921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16560,'0'0'7468,"-10"6"-6528,9-5-966,-7 4 543,0 0-1,0 1 1,0 0-1,-9 10 1,15-13-384,-1-1 0,1 1 1,0-1-1,0 1 0,1 0 0,-1-1 0,1 1 1,-1 0-1,1 0 0,0 0 0,0 0 0,0 1 1,0-1-1,1 0 0,-1 0 0,1 0 0,0 1 1,0-1-1,0 0 0,0 0 0,2 6 0,-1-7-124,0-1-1,1 1 0,-1-1 0,1 1 0,-1-1 0,1 0 0,-1 1 0,1-1 1,0 0-1,0 0 0,0 0 0,0 0 0,-1 0 0,1-1 0,0 1 0,0 0 1,1-1-1,-1 0 0,0 1 0,0-1 0,0 0 0,0 0 0,0 0 0,3-1 1,55-4-479,-48 1-144,0-1 0,0 0 1,-1 0-1,14-9 0,-17 8 202,1 1 0,-1 1-1,1 0 1,-1 0 0,1 0 0,1 1-1,-1 1 1,0 0 0,11-2 0,-19 4 519,0 1-1,0-1 1,0 1 0,0-1 0,-1 0 0,1 1 0,0-1-1,0 1 1,-1 0 0,1-1 0,0 1 0,-1 0-1,1-1 1,-1 1 0,1 0 0,-1 0 0,1-1 0,-1 1-1,1 0 1,-1 0 0,0 0 0,1 0 0,-1 0 0,0 1-1,8 32 1871,-4-14-1072,11-1-2022,-8-18-2356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18065,'0'0'7447,"-4"9"-7409,-1 5-11,0 0 0,1 0 0,1 1 0,0-1 0,-1 30 0,3 87 152,1-125-63,1 0-1,0 0 0,0-1 1,0 1-1,0 0 1,1 0-1,0 0 0,1-1 1,2 6-1,-4-9-39,0-1 0,0 1-1,0-1 1,0 1 0,0-1-1,1 0 1,-1 0 0,0 0 0,1 0-1,-1 0 1,1 0 0,-1 0 0,1 0-1,-1 0 1,1-1 0,0 1-1,-1-1 1,1 1 0,0-1 0,-1 0-1,1 1 1,0-1 0,0 0-1,-1 0 1,1 0 0,0 0 0,0-1-1,-1 1 1,1 0 0,0-1 0,-1 1-1,1-1 1,0 0 0,-1 0-1,1 1 1,1-2 0,9-6 222,-1 1-1,0-1 1,0-1 0,-1 0-1,0 0 1,0-1 0,12-17 0,55-84-16,-74 105-224,66-121 90,-51 91-493,-18 60-13914,-9-10 3161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13164,'0'0'7656,"49"36"-7464,-27-36-609,1-12-928,3-6-1281,-2-7-1826,-1-1-321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72 9097,'0'0'9304,"-10"8"-8353,0 1-566,-1 0 1,1 1 0,-14 18-1,19-22 123,1 1 0,0-1-1,0 1 1,1-1 0,-1 1-1,1 0 1,1 0-1,-1 0 1,2 1 0,-3 11-1,4-19-488,0 1 0,1 0-1,-1-1 1,0 1 0,0-1-1,1 1 1,-1-1-1,0 1 1,1-1 0,-1 1-1,1-1 1,-1 1 0,1-1-1,-1 0 1,1 1-1,-1-1 1,1 0 0,-1 1-1,1-1 1,-1 0 0,1 1-1,-1-1 1,1 0-1,0 0 1,-1 0 0,1 0-1,0 0 1,-1 0 0,1 0-1,-1 0 1,1 0 0,0 0-1,-1 0 1,1 0-1,-1 0 1,1 0 0,0 0-1,-1-1 1,1 1 0,-1 0-1,1-1 1,-1 1-1,1 0 1,0-1 0,30-11 450,62-46-1509,-72 42 600,2 2-1,0 0 0,39-17 1,-61 30 430,0 1 1,-1-1-1,1 1 1,0-1 0,0 1-1,0 0 1,-1-1 0,1 1-1,0 0 1,0-1-1,0 1 1,0 0 0,0 0-1,0 0 1,0 0-1,-1 0 1,1 0 0,0 0-1,0 0 1,0 0 0,0 1-1,0-1 1,0 0-1,0 0 1,-1 1 0,1-1-1,0 1 1,0-1-1,0 0 1,-1 1 0,1 0-1,0-1 1,-1 1 0,1-1-1,0 1 1,-1 0-1,2 1 1,-2 1 48,1 1 1,-1-1-1,0 1 0,0-1 1,0 1-1,0 0 0,-1-1 1,0 5-1,0-6 148,0 0-1,1 1 1,-1-1 0,1 0-1,0 1 1,0-1 0,0 0-1,0 1 1,0-1 0,0 1-1,1-1 1,-1 0 0,1 1-1,0-1 1,1 4 0,-1-5-136,0-1 1,0 0-1,0 1 0,1-1 1,-1 1-1,0-1 1,0 0-1,1 0 0,-1 0 1,0 0-1,0 0 0,0 0 1,1 0-1,-1 0 1,0 0-1,0-1 0,0 1 1,1 0-1,-1-1 1,0 1-1,0-1 0,2-1 1,28-15 508,-28 15-503,43-30-113,19-14-833,-60 42 594,1 1 1,0 0-1,0 0 0,0 1 0,0 0 0,0 0 0,1 0 1,12-1-1,-18 3 299,-1 0 1,1 1-1,0-1 0,0 0 1,-1 1-1,1-1 0,0 0 1,-1 1-1,1-1 0,0 1 1,-1-1-1,1 1 1,-1-1-1,1 1 0,0-1 1,-1 1-1,1 0 0,-1-1 1,0 1-1,1 0 1,-1-1-1,0 1 0,1 0 1,-1 0-1,0-1 0,0 1 1,0 0-1,1 0 0,-1-1 1,0 1-1,0 0 1,0 0-1,0 1 0,-1 36 775,1-26 18,0-11-764,0-1-1,0 1 1,1-1-1,-1 1 1,1-1-1,-1 1 1,0-1-1,1 0 1,-1 1-1,1-1 1,-1 0-1,1 1 1,-1-1 0,1 0-1,-1 0 1,1 1-1,-1-1 1,1 0-1,-1 0 1,1 0-1,-1 0 1,1 0-1,0 0 1,-1 0-1,1 0 1,-1 0-1,1 0 1,-1 0 0,1 0-1,0 0 1,-1 0-1,1 0 1,0-1-1,23-5 549,-10-2-561,0-1 0,-1 0 0,17-15 0,-22 17-315,0 0 1,0 0-1,1 1 0,0 0 1,0 0-1,1 1 1,-1 0-1,1 1 1,0 0-1,14-3 1,-23 7 291,-1 0 0,1 0 0,-1-1 0,1 1 0,-1 0 0,1 0 0,-1 0 0,1 1 0,-1-1 0,0 0 0,1 0-1,-1 0 1,1 0 0,-1 0 0,1 0 0,-1 1 0,1-1 0,-1 0 0,0 0 0,1 1 0,-1-1 0,0 0 0,1 1 0,-1-1 0,0 0 0,1 1 0,-1-1 0,0 0 0,0 1 0,1-1 0,-1 1 0,0-1 0,0 0 0,0 1 0,1 0 0,0 21 1637,1 4-2265,-1-26 349,0 1-1,-1-1 1,1 1-1,0-1 1,-1 0 0,1 1-1,0-1 1,0 0-1,-1 0 1,1 1 0,0-1-1,0 0 1,0 0 0,-1 0-1,1 0 1,0 0-1,0 0 1,0 0 0,-1 0-1,1 0 1,0 0-1,0 0 1,-1-1 0,1 1-1,0 0 1,0-1-1,-1 1 1,1 0 0,0-1-1,-1 1 1,1-1 0,0 1-1,0-2 1,15-9-6316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14958,'0'0'5968,"-1"9"-3693,-3 4-1567,1-1 357,0 0 1,1 0-1,-1 18 1,7-29-1001,0-1 0,1 1 0,-1-1 1,0 1-1,1-1 0,-1 0 0,0-1 1,7 0-1,-2-2-373,-1-1 0,1 0 1,-1 0-1,0 0 0,0-1 1,0-1-1,0 1 0,-1-1 1,9-10-1,-6 7-183,0 1 1,1-1-1,15-8 0,-25 17 504,-1 0-1,0 0 0,0-1 0,1 1 0,-1 0 1,0 0-1,0 0 0,1 0 0,-1 0 0,0 0 1,0 0-1,1 0 0,-1 0 0,0 0 0,1 0 0,-1 0 1,0 0-1,0 0 0,1 0 0,-1 0 0,0 0 1,1 0-1,-1 0 0,0 0 0,0 0 0,1 1 1,-1-1-1,0 0 0,0 0 0,1 0 0,-1 0 0,0 1 1,0-1-1,0 0 0,1 0 0,-1 1 0,0-1 1,0 0-1,0 0 0,0 1 0,0-1 0,1 0 1,-1 0-1,0 1 0,0-1 0,0 0 0,0 1 1,0-1-1,0 0 0,2 26 861,1 7 471,-3-33-1280,0 1 0,1 0-1,-1 0 1,0 0 0,0 0 0,1-1-1,-1 1 1,0 0 0,1 0 0,-1 0 0,1-1-1,-1 1 1,1 0 0,-1-1 0,1 1-1,-1 0 1,1-1 0,0 1 0,-1-1 0,1 1-1,0-1 1,0 1 0,-1-1 0,1 0-1,0 1 1,0-1 0,0 0 0,5 1 5,-1-1 1,0-1-1,1 1 1,-1-1-1,0 0 1,1 0-1,-1 0 0,0-1 1,0 0-1,0 0 1,6-3-1,56-38-2482,-24 15-134,-36 24 2122,0-1-488,0 1 0,1 0-1,0 1 1,15-5 0,-22 8 1082,-1 1-1,1 0 1,-1-1 0,1 1 0,-1 0 0,1 0-1,-1 0 1,1 0 0,-1 0 0,1-1 0,-1 1-1,0 0 1,0 0 0,0 0 0,1 0 0,-1 0-1,0 0 1,0 0 0,0 0 0,0 0 0,-1 0-1,1 0 1,0 2 0,-2 26 1812,1-9 400,1-8-3680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17521,'0'0'9731,"0"8"-9608,-1 55-71,3 103 308,0-145-315,0 0 1,2 0-1,0 0 0,1-1 0,14 35 1,-3-31-1083,-9-23-2207,-6-15-536,-3 8 2630,1 0 1,-1 1 0,-1-1 0,1 1 0,-1-1 0,0 1 0,0 0 0,0 0 0,-1 0 0,0 0 0,-8-7 0,-15-15-5060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93 6790,'0'0'10250,"-58"-31"0,69 31-9257,8 0 32,5 0-32,10 0-257,3-3-511,4-6-161,-2-1-673,-3-7-3106,-10-6-4517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14 170 6951,'0'0'16367,"30"51"-14189,-15-26-1153,-2 4-384,0-1-321,-2 0-224,0-3-32,-1-6-416,-7-5-1538,3-6-1441</inkml:trace>
  <inkml:trace contextRef="#ctx0" brushRef="#br0" timeOffset="1">1 0 22325,'0'0'2723,"60"18"-15247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352 120 10090,'0'0'1996,"4"-10"-69,3-8-1061,22-56 5352,-29 73-6114,0 1 0,1-1 0,-1 1 1,0-1-1,0 1 0,0-1 0,0 1 0,0-1 0,0 1 0,0-1 0,0 1 0,0-1 0,0 1 0,0-1 0,0 1 0,0-1 0,0 1 0,0-1 0,0 1 0,-1-1 0,1 1 1,0-1-1,0 1 0,-1-1 0,1 1 0,0 0 0,0-1 0,-1 1 0,1-1 0,-1 1 0,1 0 0,0-1 0,-1 1 0,1 0 0,-1 0 0,1-1 0,-1 1 0,1 0 0,-2-1 1,-26 4 552,-29 21-1115,30-4 393,0 3 1,2 0-1,0 1 1,1 1-1,2 2 0,1 0 1,1 1-1,1 1 1,2 1-1,-26 61 1,37-77 57,1 0 0,1 1 1,0-1-1,1 1 1,-2 22-1,4-34-17,1 0 0,0 0 0,0 0 0,0 0 1,0-1-1,0 1 0,0 0 0,1 0 0,-1 0 0,1 0 0,0-1 0,0 1 1,0 0-1,0-1 0,1 1 0,-1 0 0,1-1 0,-1 0 0,1 1 0,0-1 1,0 0-1,0 0 0,0 0 0,0 0 0,1 0 0,-1-1 0,0 1 0,1-1 1,-1 1-1,1-1 0,0 0 0,-1 0 0,1 0 0,5 1 0,0-1-271,0-1-1,0 1 0,1-1 1,-1-1-1,0 0 0,0 0 0,0 0 1,0-1-1,0 0 0,0-1 1,14-6-1,-5 0-1102,0 0 0,-1-1 0,-1-1 0,16-15 0,26-26-5595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1 737,'0'0'15161,"-11"3"-11328,-1 0-3470,-55 18 1956,62-20-2249,1 1-1,0 0 0,-1-1 0,1 2 0,0-1 0,0 1 1,0-1-1,1 1 0,-1 0 0,1 0 0,-1 1 1,-4 5-1,8-8-117,0 0-1,-1 0 1,1 0 0,0 0 0,0-1 0,0 1-1,0 0 1,0 0 0,0 0 0,0 0 0,0 0-1,0 0 1,0 0 0,1-1 0,-1 1 0,0 0-1,1 0 1,-1 0 0,0 0 0,1-1 0,-1 1 0,1 0-1,-1 0 1,1-1 0,0 1 0,-1 0 0,1-1-1,0 1 1,-1-1 0,1 1 0,0-1 0,-1 1-1,1-1 1,0 1 0,0-1 0,0 0 0,0 1-1,0-1 1,-1 0 0,1 0 0,2 0 0,47 12-495,-37-10 307,5 2 165,3-1 20,1 2 0,-1 1 0,0 0 1,0 1-1,-1 2 0,32 16 0,-51-24 91,0 0 0,1 0 0,-1 0 0,0 0 0,0-1 0,0 2 0,0-1 1,0 0-1,0 0 0,0 0 0,0 0 0,0 1 0,0-1 0,0 0 0,-1 1 0,1-1 0,-1 1 0,1-1 0,-1 0 0,1 1 0,-1-1 0,0 3 1,0-2 67,-1-1 0,1 1 0,-1-1 0,1 0 0,-1 1 0,0-1 1,0 0-1,0 1 0,0-1 0,0 0 0,0 0 0,0 0 0,0 0 0,0 0 1,0 0-1,0 0 0,-1 0 0,-1 0 0,-4 3 298,0-1 0,-1 0 0,0 0 0,1-1 0,-1 1 0,0-2 1,-9 2-1,9-3-428,1 1 0,0-1 1,-1-1-1,1 1 0,-1-1 1,1 0-1,-14-5 0,17 5-446,1-1 0,-1 0 0,1 1 0,-1-1 0,1-1 0,0 1 0,0 0 0,0-1 0,0 0 0,1 1 0,-1-1 0,1 0-1,0 0 1,-1-1 0,1 1 0,-3-7 0,-3-23-7107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18674,'0'0'3192,"0"9"-2706,5 50 249,2-1 0,21 81 0,19 31-3276,-44-152-741,-3-17 3074,-1-1-1,1 0 1,0 0-1,0 1 0,0-1 1,0 0-1,0 1 1,0-1-1,-1 0 0,1 0 1,0 1-1,0-1 1,-1 1-835,0-1 834,1 0 1,0 0-1,-1 1 0,1-1 1,0 0-1,0 0 1,-1 0-1,1 0 0,0 0 1,-1 0-1,1 0 1,0 0-1,-1 0 1,1 0-1,0 0 0,-1 0 1,1 0-1,0 0 1,-1 0-1,1 0 0,0 0 1,0 0-1,-1 0 1,1-1-1,0 1 1,-1 0-1,1 0 0,-16-8-7104</inkml:trace>
  <inkml:trace contextRef="#ctx0" brushRef="#br0" timeOffset="1">120 391 9353,'0'0'4100,"-47"-56"-1025,23 27-737,5 0-609,3 2-95,4 5 192,10 5-289,2 3-320,8 5-928,16 5-321,8 3-97,7 1-928,6-2-2562,4-5-4453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77 17777,'0'0'2242,"-8"-11"134,-27-32-668,33 41-1688,1 0 0,-1 1 0,0-1 1,1 0-1,-1 1 0,0-1 0,0 1 1,0-1-1,0 1 0,-1 0 0,1 0 0,0 0 1,0 0-1,-1 1 0,1-1 0,0 0 1,-1 1-1,1 0 0,0-1 0,-1 1 0,1 0 1,-1 0-1,1 1 0,-1-1 0,1 0 0,0 1 1,-1-1-1,1 1 0,0 0 0,-4 1 1,3 1-39,0-1 1,0 1-1,0-1 1,0 1-1,0 0 1,1 0-1,-1 0 1,1 0-1,0 1 1,0-1-1,0 0 1,0 1-1,1 0 1,-1-1-1,-1 8 1,-2 24 109,1 0-1,1 1 1,4 57 0,0-33-32,0-43-48,0 0 1,2 1 0,0-1-1,0 0 1,2 0-1,0 0 1,1-1 0,1 0-1,0 0 1,1 0-1,1-1 1,0 0-1,19 21 1,-9-5 1245,-19-26 1203,-12-19-1119,-39-45-856,11 14-417,-47-69 0,87 114-82,0 0-1,0-1 1,0 1-1,0 0 1,-1 0-1,1-1 1,0 1-1,0 0 1,0 0-1,0-1 1,0 1-1,0 0 1,0 0-1,0-1 1,0 1-1,0 0 1,0-1-1,0 1 1,0 0-1,0 0 1,1-1-1,-1 1 1,0 0-1,0 0 1,0 0-1,0-1 1,0 1-1,0 0 1,1 0-1,-1 0 1,0-1-1,0 1 1,0 0-1,1 0 1,-1 0-1,0 0 1,0-1-1,1 1 1,-1 0-1,0 0 1,0 0-1,0 0 1,1 0-1,-1 0 0,0 0 1,1 0-1,22-5-443,37 5-523,-46 0 453,5 1-360,21-2-2725,-15-4-2652,-8-1-1535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18385,'0'0'6812,"-2"11"-6582,0 3-135,1 0 0,0 1-1,1-1 1,0 0 0,2 1 0,-1-1 0,2 0 0,4 16 0,3-8 434,-9-34 998,-10-38-583,0 29-924,0 1 0,-2 0 0,-19-28 0,29 47-223,31 12-4348,-8-1 2936,-10-8 58,1 0-1,0 0 0,-1-2 0,15 0 0,-13 0-726,21 0-3460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21 6566,'0'0'11120,"-10"-3"-10164,4 0-792,-1 1 0,0 0 0,1 0 0,-1 0 0,0 1 1,0 0-1,-9 0 0,13 1-76,1 1-1,-1-1 1,1 1 0,0 0 0,-1-1-1,1 1 1,0 0 0,-1 0-1,1 0 1,0 1 0,0-1 0,0 0-1,0 1 1,0 0 0,1-1 0,-1 1-1,0 0 1,1 0 0,-1 0-1,1 0 1,0 0 0,-1 0 0,1 0-1,0 1 1,0-1 0,1 0 0,-1 0-1,0 1 1,0 2 0,0-3-39,1 0 1,-1 0-1,0 0 1,1 0 0,-1 0-1,1 0 1,0 0-1,-1 0 1,1 0-1,0 1 1,0-1 0,1 0-1,-1 0 1,0 0-1,1 0 1,-1 0-1,1 0 1,0 0 0,-1 0-1,1 0 1,0 0-1,0 0 1,1 0-1,-1-1 1,0 1 0,0 0-1,1-1 1,-1 1-1,1-1 1,0 0-1,-1 1 1,1-1 0,0 0-1,3 2 1,-2-2 29,1-1 1,-1 1-1,1-1 1,0 1 0,-1-1-1,1 0 1,0 0-1,-1-1 1,1 1-1,0-1 1,-1 0 0,1 0-1,-1 0 1,1 0-1,-1-1 1,0 1-1,1-1 1,-1 0-1,0 0 1,4-3 0,4-4-271,-1 0 1,1 0 0,-1-1 0,-1 0 0,0-1 0,0 0-1,10-19 1,-18 28-1517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1:5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53 200 11115,'0'0'7116,"-8"7"-7010,4-4-50,0 0-1,1 0 0,0 0 0,0 0 0,0 1 0,0-1 0,0 1 1,1 0-1,-1 0 0,1 0 0,0 0 0,0 0 0,1 0 1,-1 1-1,1-1 0,0 1 0,0-1 0,0 1 0,1-1 1,0 9-1,-1-8 52,1 0 0,1 1 0,-1-1 0,1 0 0,0 0 0,0 0 0,0 0 0,0 0 0,1 0 0,0-1 0,0 1 0,1 0 0,3 5 0,-1-4-74,1-1-1,-1 1 0,1-1 0,0-1 0,1 1 1,-1-1-1,1 0 0,9 4 0,-5-3-99,-1 1 1,0 0-1,0 1 0,0 0 1,-1 1-1,0 0 0,0 0 1,13 18-1,-19-22 66,0 0 0,0 1 1,-1 0-1,0-1 0,0 1 0,0 0 0,0 0 1,-1 0-1,0 0 0,0 0 0,0 0 0,-1 1 1,0-1-1,0 0 0,0 0 0,-1 0 0,1 1 1,-1-1-1,0 0 0,-1 0 0,1 0 0,-1 0 1,-3 5-1,1-1 94,-1 0 1,0 0-1,-1 0 1,-11 14-1,15-22 10,1 1 0,0 0 0,-1 0 0,1-1 1,-1 1-1,0-1 0,1 1 0,-1-1 0,0 0 0,0 0 0,0 0 0,0 0 1,0 0-1,0 0 0,0 0 0,0-1 0,0 1 0,-1-1 0,1 0 0,0 1 1,0-1-1,0 0 0,-1 0 0,1 0 0,0-1 0,0 1 0,0 0 0,-1-1 0,-2-1 1,3 1-71,0-1 0,0 1 1,1-1-1,-1 0 0,1 1 1,-1-1-1,1 0 0,-1 0 1,1 0-1,0 0 0,0 0 1,0-1-1,0 1 0,0 0 0,1 0 1,-1-1-1,1 1 0,-1 0 1,1-3-1,-2-54-19,3 42-22,0-5-19,1-1-1,1 0 1,1 1 0,12-38-1,39-89-259,-34 95 145,-8 21 76,-3 11-21,-1-2-1,-1 1 1,-1-1 0,-1 0-1,-1-1 1,3-30-1,-26 73-643,12 0 806,1 0 1,1 1-1,0 0 0,1-1 0,1 1 1,1 0-1,1 0 0,0 1 0,5 24 1,-5-42-52,0 1 1,0 0 0,1-1-1,-1 1 1,1-1 0,0 1-1,0-1 1,-1 0-1,2 1 1,-1-1 0,0 0-1,0 0 1,1 0 0,-1 0-1,1 0 1,0 0 0,-1 0-1,1 0 1,0 0 0,0-1-1,0 1 1,0-1-1,1 0 1,-1 1 0,0-1-1,1 0 1,-1 0 0,0-1-1,1 1 1,-1 0 0,1-1-1,-1 0 1,1 1-1,0-1 1,-1 0 0,1 0-1,-1 0 1,1-1 0,-1 1-1,4-2 1,2 1 76,0-1 0,-1 0 0,1-1 0,-1 0-1,0 0 1,0-1 0,0 0 0,0 0 0,-1 0 0,0-1 0,12-11-1,-12 10-54,-1 0 0,0 0 0,0 0 0,0-1 0,0 0 0,-1 0-1,0 0 1,-1 0 0,0 0 0,0-1 0,0 0 0,-1 0 0,0 1-1,-1-1 1,0 0 0,0-16 0,0 23-45,-1 1 0,0 0 0,0-1 0,0 1 0,0-1 0,0 1 0,0-1 0,0 1 0,-1 0 0,1-1 0,0 1 0,0-1 0,0 1 0,0-1 0,0 1 0,-1 0 0,1-1 0,0 1 0,0 0 0,-1-1 0,1 1 0,0 0 0,-1-1 0,1 1 0,0 0 1,-1-1-1,1 1 0,0 0 0,-1 0 0,1 0 0,-1-1 0,1 1 0,0 0 0,-1 0 0,1 0 0,-1 0 0,1 0 0,-1 0 0,1 0 0,0 0 0,-1 0 0,1 0 0,-1 0 0,1 0 0,-1 0 0,1 0 0,-1 0 0,1 0 0,0 0 0,-1 1 0,1-1 0,-1 0 0,1 0 0,0 0 0,-1 1 0,1-1 0,-2 1-15,1 0-1,0 0 0,0 0 1,-1 1-1,1-1 0,0 0 1,0 0-1,0 1 0,1-1 1,-1 1-1,0-1 0,0 0 1,1 1-1,-1-1 0,0 3 1,0 2 32,1 1 0,-1 0 1,1 0-1,0 0 0,1-1 1,-1 1-1,1 0 0,1-1 0,-1 1 1,1 0-1,1-1 0,-1 0 1,7 12-1,-7-14 69,1 0 1,0-1-1,0 0 0,0 1 1,1-1-1,-1 0 0,1-1 1,0 1-1,0-1 0,-1 1 1,1-1-1,1 0 1,-1-1-1,0 1 0,0-1 1,1 0-1,-1 0 0,1 0 1,-1 0-1,1-1 0,8 0 1,-10 0-206,-1 0 0,1 0 0,0 0 0,-1 0-1,1-1 1,0 1 0,0-1 0,-1 1 0,1-1 0,-1 0 0,1 0 0,-1-1 0,1 1 0,-1 0 0,0-1 0,1 1 0,-1-1 0,0 0-1,0 0 1,0 0 0,2-2 0,-2 0-842,0 1 0,-1-1 0,1 1 0,-1-1 0,1 0 0,-1 0 0,0 1 0,-1-1 0,1-7 0,0-18-10876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17969,'0'0'2915,"50"28"-2787,-29-19-2434,-2-1-3268,3 2-5316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82 316 12684,'0'0'1351,"-8"8"389,-2 3-1104,0-1-1,0 2 1,-12 18 0,19-26-323,0 2 0,1-1 1,-1 0-1,1 0 1,0 1-1,0-1 1,1 1-1,0 0 1,0 0-1,0-1 0,0 1 1,1 0-1,0 0 1,1 6-1,-1-11-295,1 0 0,-1 0 0,1 0 0,0 0 0,-1 0 0,1-1-1,0 1 1,0 0 0,-1 0 0,1-1 0,0 1 0,0 0 0,0-1 0,0 1 0,0-1 0,0 1 0,0-1-1,0 0 1,0 1 0,0-1 0,0 0 0,0 0 0,0 1 0,0-1 0,0 0 0,0 0 0,1 0-1,-1-1 1,0 1 0,0 0 0,0 0 0,1-1 0,38-9 1377,-28 2-1266,1-1 0,-2-1 0,1 1 0,-1-2 0,0 1 0,-1-2 1,-1 1-1,0-2 0,15-24 0,-8 8-189,-2 0 0,0-1 0,13-47 1,-23 62 19,0 1 0,-1 0 1,-1-1-1,0 0 0,-1 0 1,-1-23-1,0 35 18,0 0 0,-1 0 1,0 0-1,1 0 0,-1 1 0,0-1 1,0 0-1,0 1 0,-1-1 0,1 0 1,-1 1-1,1-1 0,-1 1 0,0 0 0,0 0 1,-3-4-1,2 5-2,0 0 1,1-1-1,-1 1 0,0 0 1,0 0-1,0 1 0,0-1 1,0 0-1,0 1 0,0 0 1,0 0-1,-1 0 0,1 0 1,0 0-1,0 1 0,0-1 1,0 1-1,0 0 0,-4 2 1,0 0 37,-1 1 0,1 0 0,0 0 0,0 1 0,0 0 0,1 0 0,-1 0 0,1 1 0,1 0 0,-1 0 0,1 1 0,-7 10 0,5-6 120,0 1-1,0-1 0,1 1 1,0 1-1,1-1 0,1 1 0,-4 14 1,7-23-132,1 0 1,-1 0 0,1 0-1,-1 0 1,1 0-1,0 0 1,1 0 0,-1 0-1,1 0 1,0 0 0,0 0-1,0 0 1,0 0-1,0-1 1,1 1 0,0 0-1,0-1 1,0 1 0,0-1-1,1 0 1,-1 0-1,1 0 1,0 0 0,3 3-1,5 2 48,2-1-1,-1 0 1,1 0 0,0-1-1,21 7 1,37 17-2171,-65-28 1548,-1 1-1,0 0 1,0 1 0,-1 0 0,1-1 0,-1 1 0,1 1-1,-1-1 1,6 9 0,-4 4-3602,-5 1-3074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16944,'0'0'6438,"15"67"-6406,-6-38 32,3 2 0,-1 3-416,-2-4-1153,0-3-1506,-1-6-3107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120 218 11723,'0'0'3689,"0"-8"-758,1 5-2887,3-36 3639,-4 38-3544,0 0 1,0 0-1,0-1 1,1 1-1,-1 0 1,-1 0-1,1 0 1,0 0-1,0 0 1,0 0 0,0 0-1,-1 0 1,1 0-1,0 0 1,-1 0-1,1 0 1,-1 0-1,1 1 1,-1-1-1,0 0 1,1 0-1,-1 0 1,0 1 0,0-1-1,1 0 1,-1 1-1,0-1 1,0 0-1,0 1 1,0-1-1,0 1 1,0 0-1,0-1 1,-2 0-1,-1 2-157,0 0 0,0 0 0,0 0 0,0 1-1,0-1 1,0 1 0,0 0 0,0 0-1,1 0 1,-1 1 0,1-1 0,0 1 0,-1 0-1,1 0 1,0 0 0,1 0 0,-1 0-1,0 1 1,1-1 0,0 1 0,0 0 0,0 0-1,-2 5 1,0 1-6,-1 1 0,1 0 0,1 0 0,0 0 0,0 0 0,1 1 0,-1 17 0,3-29 17,0 0 0,0 1 1,0-1-1,0 1 0,0-1 1,0 0-1,1 1 1,-1-1-1,0 0 0,0 1 1,0-1-1,0 0 1,0 1-1,1-1 0,-1 0 1,0 1-1,0-1 0,0 0 1,1 0-1,-1 1 1,0-1-1,0 0 0,1 0 1,-1 1-1,0-1 1,1 0-1,-1 0 0,0 0 1,1 0-1,-1 0 0,0 1 1,1-1-1,-1 0 1,0 0-1,1 0 0,-1 0 1,0 0-1,1 0 1,-1 0-1,1 0 0,-1 0 1,0 0-1,1 0 0,-1 0 1,0-1-1,1 1 1,-1 0-1,0 0 0,1 0 1,0-1-1,18-10 62,-7 0 30,-1-1 0,0 0 0,0-1 0,-2 0 0,0 0 0,0-1 0,-1 0 0,7-18 0,-5 9 361,-2 0 0,0-1 0,-1 0 0,5-42-1,-11 55-578,-3 13-4,-5 31-152,-10 53-385,11-37 402,1 77 0,4-124 278,1-1 1,0 1-1,0 0 0,0-1 1,1 1-1,-1-1 0,0 1 1,1 0-1,-1-1 0,1 1 1,-1-1-1,1 1 0,-1-1 1,1 1-1,0-1 0,0 0 1,0 1-1,0-1 1,1 2-1,-1-3 8,0 1 0,1-1 0,-1 1 0,0-1 0,0 1 0,0-1 0,0 0 0,0 0 0,1 0 1,-1 1-1,0-1 0,0 0 0,0 0 0,1-1 0,-1 1 0,0 0 0,0 0 0,0 0 0,3-2 0,0 0 25,1 0-1,0-1 1,0 1 0,-1-1-1,0 0 1,1 0-1,-1-1 1,0 1-1,-1-1 1,5-6 0,-3 4-336,-1-1 1,0 0 0,0 0-1,-1 0 1,0 0 0,0 0-1,1-9 1,2-32-9729,-6 33 320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0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16335,'0'0'1485,"-9"10"-279,-11 14-334,1 0 1,1 2-1,1 0 0,-27 56 1,35-64-759,1 2 0,1-1 0,1 1 0,0 0 1,2 0-1,0 1 0,1-1 0,2 1 1,0 24-1,1-43-108,0-1 1,0 1-1,1 0 1,-1-1-1,1 1 1,-1 0-1,1-1 1,0 1-1,-1-1 1,1 1-1,0-1 1,0 1-1,0-1 1,0 0-1,0 1 1,1-1-1,-1 0 1,0 0-1,1 0 1,-1 0-1,0 0 1,1 0-1,-1 0 1,1-1-1,0 1 1,-1 0-1,1-1 1,0 1-1,-1-1 1,1 0-1,0 0 1,-1 1-1,1-1 1,0 0-1,-1 0 1,1-1-1,0 1 1,0 0-1,-1 0 1,1-1-1,0 1 1,1-2-1,4 0 4,1 1 0,-1-2 0,0 1 0,-1-1 0,1 0 0,0-1-1,-1 0 1,11-7 0,-8 3 10,0 0 1,0-1-1,-1 0 0,0 0 0,-1-1 0,0 0 0,0 0 1,8-17-1,-29 55 1159,11-22-1173,0 1 0,0-1 0,0 1 0,1-1 0,0 1 0,0 0 0,0 7 1,1-11 0,1 0 0,0-1 0,0 1 0,0 0 0,0-1 0,0 1 0,0 0 0,1-1 0,-1 1 0,1 0 0,0-1 0,0 1 0,0-1 0,0 1 0,0-1 0,1 0 1,-1 1-1,1-1 0,-1 0 0,1 0 0,3 3 0,-1-2 15,0-1-1,0 0 1,0 0 0,0 0 0,0 0 0,0-1-1,1 1 1,-1-1 0,0 0 0,1-1 0,-1 1-1,6-1 1,4 0-44,0 0 0,0-1 0,1-1 0,-1 0 0,0-1-1,-1-1 1,23-8 0,70-48-1003,-112 85 1329,3-18-118,-14 33 569,16-39-734,1-1 1,0 1 0,-1 0 0,1 0 0,0-1 0,-1 1 0,1 0 0,0 0-1,0 0 1,0 0 0,0 0 0,0-1 0,0 1 0,0 0 0,0 0 0,0 0-1,0 0 1,0 0 0,0 0 0,1-1 0,-1 1 0,0 0 0,1 0 0,-1 0-1,0-1 1,1 1 0,-1 0 0,1-1 0,0 1 0,-1 0 0,1-1 0,-1 1-1,1 0 1,0-1 0,-1 1 0,1-1 0,0 1 0,0-1 0,0 1 0,9 0 46,-1-1 1,0 1-1,0-1 1,0-1-1,0 0 1,0 0-1,0-1 1,0 0-1,12-5 1,82-36-1165,-65 25 22,-13 6 551,-18 8 372,0 1 0,1-1 0,-1 1-1,1 0 1,0 1 0,0 0 0,0 0-1,9-1 1,-17 7 225,0-1 0,0 0 1,0 0-1,0 0 0,0 0 0,-1 0 1,1 1-1,-1-1 0,0 0 0,-1 4 1,-11 20 585,10-23-554,0 1-1,1-1 0,0 1 0,0 0 1,0 0-1,0 0 0,1 0 1,0 0-1,-1 6 0,2-11-152,0 0-1,1 1 0,-1-1 1,0 0-1,0 0 0,0 0 0,0 1 1,1-1-1,-1 0 0,0 0 1,0 0-1,1 0 0,-1 0 1,0 0-1,0 0 0,0 1 0,1-1 1,-1 0-1,0 0 0,0 0 1,1 0-1,-1 0 0,0 0 0,0 0 1,1 0-1,-1 0 0,0 0 1,0 0-1,1 0 0,-1 0 1,0-1-1,0 1 0,1 0 0,-1 0 1,0 0-1,0 0 0,1 0 1,-1 0-1,0-1 0,0 1 1,0 0-1,0 0 0,1 0 0,-1 0 1,0-1-1,0 1 0,13-10-2856,-2-12-2472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79 11691,'0'0'13757,"-10"-5"-13015,-32-17-470,41 21-271,-1 0-1,0 1 1,0-1-1,0 1 1,0 0-1,0 0 0,0 0 1,0 0-1,0 0 1,0 0-1,0 0 1,0 1-1,0-1 1,0 1-1,0-1 0,0 1 1,0 0-1,0 0 1,1 0-1,-1 0 1,0 0-1,1 0 1,-1 0-1,1 0 0,-1 1 1,1-1-1,-1 1 1,1-1-1,0 1 1,0-1-1,-1 3 1,-3 3-20,0 0 1,1 1-1,0 0 1,1-1 0,-4 12-1,5-13-1,0 1 0,0-1-1,0 1 1,1 0 0,-1 0 0,2 0-1,-1 0 1,1 0 0,1 13-1,0-19 17,-1-1 0,0 1 0,1-1 0,-1 0 0,0 1 0,1-1 0,-1 0 0,1 1 0,-1-1 0,1 0 0,-1 0 0,1 0 0,-1 1 0,1-1 0,-1 0 0,1 0 0,-1 0 0,1 0 0,-1 0 0,1 0-1,-1 0 1,1 0 0,-1 0 0,1 0 0,-1 0 0,1 0 0,-1 0 0,1 0 0,-1-1 0,1 1 0,-1 0 0,1 0 0,-1-1 0,1 1 0,17-11 215,-6-2 16,0 0 0,-1-1 0,-1-1 0,0 1 0,-1-2 0,-1 1 0,9-24 1,14-23 565,-38 77-1096,2 1-1,0-1 0,0 1 1,2 1-1,0-1 1,1 0-1,0 33 0,2-48 215,0 1 0,0-1 0,0 0 0,0 1 0,1-1 0,-1 0 0,0 1 0,1-1 0,-1 0 0,1 0 0,-1 1 0,1-1-1,0 0 1,0 0 0,-1 0 0,1 0 0,0 0 0,0 0 0,0 0 0,0 0 0,0 0 0,0 0 0,0-1 0,1 1 0,-1 0 0,2 0 0,37 4-4852,-16-5-227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10378,'0'0'14136,"1"13"-14131,4 164 364,20-213 58,-10 6-318,36-81 305,-47 125-658,0 0-1,-1 0 1,1 23 0,-3-28 242,9 49-263,-10-56 280,0-1 0,0 1 0,0-1 1,1 1-1,-1-1 0,1 1 0,-1-1 0,1 0 0,-1 1 1,1-1-1,0 0 0,0 0 0,0 1 0,0-1 1,0 0-1,0 0 0,0 0 0,0 0 0,0 0 0,0 0 1,0 0-1,1-1 0,-1 1 0,0 0 0,1-1 1,-1 1-1,0-1 0,1 1 0,-1-1 0,1 0 1,1 1-1,-1-2 143,1 0 0,-1-1 0,1 1 0,-1-1 1,1 1-1,-1-1 0,0 0 0,0 0 0,0 0 0,0 0 1,0 0-1,0 0 0,-1-1 0,1 1 0,-1 0 0,0-1 1,2-2-1,20-48 614,-22 51-767,5-19-414,-1 0 0,5-41 0,-16 232-734,6-169 1148,0-1 0,0 1-1,0-1 1,0 1 0,0-1 0,0 0-1,0 1 1,0-1 0,0 1-1,0-1 1,1 1 0,-1-1 0,0 1-1,0-1 1,0 0 0,1 1-1,-1-1 1,0 1 0,0-1 0,1 0-1,-1 1 1,0-1 0,1 0-1,-1 1 1,1-1 0,-1 0 0,0 0-1,1 1 1,-1-1 0,1 0-1,-1 0 1,0 0 0,1 0 0,-1 1-1,2-1 1,20-5 552,16-18-104,-22 8-693,-2-1 0,20-26-1,-33 39 272,0-1-1,-1 1 0,0-1 0,1 0 0,-1 1 0,-1-1 0,1 1 1,0-1-1,-1 1 0,0-1 0,0 1 0,0-1 0,-2-3 1,-3-23-48,6 26-33,1-1 1,-1 1-1,1 0 1,0-1-1,0 1 1,0 0-1,0 0 0,3-5 1,-1 2-33,-3 7 34,4 0 628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5061,'0'0'17328,"-2"9"-17189,1 15 90,1 1 1,1 0-1,1 0 1,8 38-1,0 4 247,-8-60-736,-1-11-1765,0-11-3057,-1 0-523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51 274 10442,'0'0'12604,"-3"-4"-12487,3 3-117,0 1 0,0-1-1,0 1 1,-1-1 0,1 0-1,0 1 1,0-1 0,-1 1-1,1-1 1,0 1 0,-1 0-1,1-1 1,-1 1 0,1-1-1,-1 1 1,1 0 0,-1-1-1,1 1 1,-1 0 0,1-1-1,-1 1 1,1 0 0,-1 0-1,1 0 1,-1-1 0,1 1-1,-1 0 1,0 0 0,1 0-1,-1 0 1,1 0-1,-1 0 1,1 0 0,-1 0-1,0 0 1,1 0 0,-1 1-1,1-1 1,-1 0 0,1 0-1,-1 0 1,1 1 0,-1-1-1,1 0 1,-1 1 0,1-1-1,-1 0 1,1 1 0,-1-1-1,1 1 1,0-1 0,-1 1-1,1-1 1,0 1 0,-1-1-1,1 1 1,0-1 0,-1 1-1,-13 47 13,13-44-4,-1 4 7,0 0 0,1 0 0,0 0 0,1 1-1,0-1 1,0 0 0,2 12 0,-2-18-11,1-1-1,-1 1 1,0-1 0,1 1-1,0-1 1,-1 0 0,1 1 0,0-1-1,-1 0 1,1 0 0,0 1-1,0-1 1,0 0 0,0 0 0,0 0-1,0 0 1,1 0 0,-1 0 0,2 0-1,-1 0 9,0-1-1,0 1 1,0-1-1,1 0 1,-1 0-1,0 0 1,0 0-1,0 0 1,1 0-1,-1 0 1,0-1 0,0 1-1,0-1 1,0 0-1,0 0 1,1 1-1,1-3 1,6-2 46,-1-1 0,1-1 0,-1 0 0,0 0 1,0-1-1,-1 0 0,0 0 0,8-13 0,8-11 49,20-36-1,-35 56-54,-2-1 1,0 0-1,0 0 0,-1 0 0,-1-1 0,0 0 0,-1 0 1,0 0-1,-1 0 0,-1-1 0,0 1 0,-1-18 0,-1 30-59,0 0 0,0 0-1,-1 0 1,1 0 0,-1 0 0,1 0-1,-1 0 1,0 1 0,1-1 0,-1 0-1,0 0 1,0 1 0,0-1 0,-1 1-1,1-1 1,0 1 0,-1-1-1,1 1 1,0 0 0,-1-1 0,0 1-1,1 0 1,-1 0 0,0 0 0,1 0-1,-1 1 1,0-1 0,0 0-1,0 1 1,0-1 0,0 1 0,0 0-1,0 0 1,0 0 0,1 0 0,-1 0-1,0 0 1,-2 0 0,-2 1-60,1 0 0,0 0 0,0 0 0,0 1 0,0-1 0,0 1 1,0 1-1,0-1 0,1 1 0,-1-1 0,1 1 0,-7 7 0,-1 2 4,1 1 0,0 0-1,-9 16 1,17-25 59,1 0-1,-1 1 1,1-1-1,0 1 1,0-1-1,0 1 0,1-1 1,-1 1-1,1 0 1,0 0-1,1 0 1,-1 0-1,1 0 1,0 0-1,1 5 1,0-9-15,0 0 0,1-1 1,-1 1-1,0 0 0,1-1 1,-1 1-1,0-1 1,1 1-1,-1-1 0,1 0 1,-1 1-1,1-1 1,-1 0-1,1 0 0,-1 0 1,1 0-1,1-1 0,31-1-92,-32 2 93,6-1-202,0 0-1,0 1 0,0 0 1,0 0-1,0 1 0,0 0 1,0 1-1,15 4 1,-19-4 99,0 0 1,-1 0-1,1 1 1,0 0-1,-1 0 1,1 0 0,-1 0-1,0 0 1,0 1-1,0-1 1,-1 1-1,1 0 1,-1 0 0,0 0-1,0 0 1,0 0-1,1 6 1,15 62-4331,-13-47-627,-3-14-1104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15278,'0'0'2317,"-3"10"-1783,-4 18 128,1 0 0,2 0 0,-2 31 0,5-42-418,1 0 0,0 0 0,2 0 1,0 0-1,0-1 0,2 1 1,6 19-1,7 15 91,-12-31-587,-5-17-483,-2-8-599,-7-10 912,0 0 0,-1 0-1,-1 2 1,0-1 0,-1 1 0,0 1-1,-21-17 1,14 12 1545,0-1-1,-20-24 0,39 41-1053,-1 1-1,1 0 1,-1-1 0,1 1-1,-1-1 1,1 1-1,-1-1 1,1 0-1,-1 1 1,1-1-1,0 1 1,-1-1 0,1 0-1,0 1 1,0-1-1,0 0 1,-1 1-1,1-1 1,0 0 0,0 1-1,0-1 1,0 0-1,0 1 1,0-1-1,0 0 1,0 0-1,0 1 1,0-1 0,1 0-1,-1 1 1,0-1-1,0 0 1,1 1-1,-1-1 1,0 1 0,1-1-1,-1 0 1,1 1-1,-1-1 1,1 1-1,-1-1 1,1 1-1,-1 0 1,1-1 0,-1 1-1,1-1 1,0 1-1,-1 0 1,1-1-1,-1 1 1,1 0 0,0 0-1,-1 0 1,1-1-1,0 1 1,0 0-1,-1 0 1,1 0-1,0 0 1,0 0 0,56 0-752,-40 1 947,38-1-1236,-18 0-3854,-24 0-1478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16496,'0'0'3651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13933,'0'0'9497,"4"14"-9566,47 279 501,-51-291-428,0 1 0,1-1-1,-1 0 1,0 0 0,1 0 0,-1 0 0,1 0-1,0-1 1,-1 1 0,1 0 0,0 0-1,0 0 1,0-1 0,3 4 0,-4-5 54,1 0 0,-1 1 0,1-1 0,0 0 0,-1 0 0,1 0 0,-1 0 0,1 0 0,-1 0 0,1 0 0,0 0 0,-1 0 0,1 0 0,-1 0 1,1 0-1,-1-1 0,1 1 0,-1 0 0,1 0 0,-1-1 0,1 1 0,-1 0 0,1-1 0,-1 1 0,1 0 0,-1-1 0,1 1 0,-1 0 0,0-1 0,1 1 0,-1-2 0,5-4 444,0 0-1,-1-1 0,0 0 1,-1 0-1,6-14 0,8-28 153,21-100 0,-30 62-7861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11018,'0'0'3396,"33"66"-1378,-16-48-1378,4-3-448,-1-4-672,1-4-3396,-2-7-3267</inkml:trace>
  <inkml:trace contextRef="#ctx0" brushRef="#br0" timeOffset="1">225 1 14574,'0'0'3171,"-8"79"-2947,5-34-32,3 7 128,0 2 65,0-3 159,5-3-95,1-7-225,3-5-160,-1-7 0,3-9-640,0-6-1282,2-4-1441,0-7-1538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 15022,'0'0'3486,"-9"0"-2546,6 0-932,0 0 0,1 0 0,-1 0 0,0 1 0,1-1 0,-1 1 0,1-1 0,-1 1 0,0 0 1,1 0-1,0 0 0,-1 0 0,1 1 0,0-1 0,-1 1 0,1-1 0,0 1 0,0 0 0,0 0 0,0 0 0,1 0 1,-1 0-1,0 0 0,1 0 0,0 1 0,-1-1 0,1 0 0,0 1 0,0-1 0,0 1 0,1-1 0,-1 1 1,1 0-1,-1 2 0,-3 15 85,1 0 1,1 1-1,0 23 0,2-44-75,0 1-1,0 0 0,0 0 0,0 0 0,0-1 0,0 1 1,0 0-1,0 0 0,1 0 0,-1-1 0,0 1 0,0 0 1,1 0-1,-1-1 0,0 1 0,1 0 0,-1-1 0,1 1 1,-1 0-1,1-1 0,-1 1 0,1-1 0,0 1 0,-1-1 1,1 1-1,0-1 0,-1 1 0,1-1 0,0 0 0,-1 1 1,1-1-1,0 0 0,0 0 0,-1 0 0,1 1 1,0-1-1,0 0 0,0 0 0,-1 0 0,1 0 0,1 0 1,1-1 101,-1 1 1,0-1 0,0 1 0,0-1 0,0 0 0,0 0 0,0 0 0,0 0 0,0 0 0,0 0-1,0 0 1,0-1 0,0 1 0,1-3 0,14-19-13,0 0 0,-2-1-1,-1-1 1,-2 0 0,12-31 0,-26 68-481,1 1 0,0-1 0,2 21 0,-2 28 1373,1-60-964,0 0-1,0 0 1,-1 0-1,1 0 1,0 0-1,0 0 1,0 0-1,0-1 1,0 1-1,0 0 1,0 0-1,1 0 0,-1 0 1,0 0-1,0 0 1,1 0-1,-1 0 1,1 0-1,-1-1 1,1 1-1,-1 0 1,1 0-1,-1-1 1,1 1-1,0 0 1,-1 0-1,1-1 1,0 1-1,0-1 1,1 2-1,-1-2 18,1 0 1,0 0-1,0 0 0,0 0 0,0 0 1,0 0-1,0 0 0,0-1 0,0 1 1,0-1-1,0 1 0,0-1 1,3-1-1,6-4 88,-1 0-1,0 0 1,19-15 0,-12 8-128,-11 9-21,-1-1-1,1 1 1,-1-1-1,1 0 0,-1-1 1,-1 1-1,8-11 1,-64 3 527,50 12-401,1 0 0,-1 0 0,1 0 0,-1 0 0,1 0 0,-1 0 0,1-1 0,0 1 0,0 0 0,0-1 0,-1 1 0,1-1 0,1 1 0,-1-1 0,0 0 0,0 0 0,0 1 0,1-1 0,-1 0 1,1 0-1,0 1 0,-1-1 0,1 0 0,0 0 0,0 0 0,0-2 0,2 3-145,0 0-1,0 0 1,0 1 0,0 0-1,0-1 1,0 1 0,0 0-1,0 0 1,0 0 0,0 0-1,0 0 1,2 1 0,1-1-95,47 3-2110,-23-1-917,1-2-3831,-6 0-6280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11563,'0'0'3844,"19"61"-3780,-15-46-449,-2 0-1408,-2-3-546,0-2-159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18417,'0'0'3075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13389,'0'0'12299,"0"49"-12299,5-22 0,1 2 32,-1-4-160,-1 1-608,2-3-674,-6-2-832,0-3 160,0-5-416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6246,'0'0'15022,"46"54"-14157,-38-29-289,3 3 1,-5 0 32,-1-1-193,1-5-256,0-1-128,-3-3-64,-3-6-1794,0-6-2594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4164,'0'0'18311,"-10"2"-17932,0 0-347,0 1 0,1 0 0,-1 1 0,1 0 0,-17 10 0,23-13-31,-1 1-1,0 1 0,1-1 0,0 0 0,0 1 1,0 0-1,0-1 0,0 1 0,0 0 1,1 1-1,-1-1 0,1 0 0,0 1 0,0-1 1,0 1-1,1 0 0,-1 0 0,1 0 1,0-1-1,0 1 0,0 5 0,47-7-197,-6-4-197,55 1 162,-88 2 216,-1 0 0,0 0-1,1 0 1,-1 1-1,0 0 1,0 0 0,0 0-1,0 1 1,0 0-1,-1 0 1,10 7 0,-14-9 46,1 0 0,-1-1 0,-1 1 0,1 0 0,0 0 0,0 0 0,0 0 0,0 0 0,-1 0 0,1 0 0,0 1 0,-1-1 0,1 0 0,-1 0 0,1 0 0,-1 1 0,0-1 0,1 0 1,-1 0-1,0 1 0,0-1 0,0 0 0,0 1 0,0-1 0,0 0 0,-1 0 0,1 3 0,-2-1 126,1 0 0,-1 0 0,0-1-1,0 1 1,0 0 0,0-1 0,0 0 0,0 1 0,-1-1 0,-4 4 0,-7 3 259,0-1 1,-1 0-1,-17 7 1,32-15-423,-8 3-16,0 0 0,0 0 0,0-1 0,-1 0 1,-9 1-2,-5-6-3067,22 2 2693,0 1 0,1-1 0,-1 0-1,0 0 1,1 0 0,-1 0 0,0 0 0,1 0 0,-1 0 0,1 0 0,0 0 0,-1 0 0,1 0 0,0 0-1,0-1 1,-1 1 0,1 0 0,0 0 0,0 0 0,0 0 0,0 0 0,1-2 0,-1-1-1657,0-24-9748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0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18449,'0'0'3577,"-2"10"-3006,-4 20-33,2-1 0,1 2-1,2-1 1,3 49-1,-1-62-511,2-1-1,-1 0 1,2 0-1,1 0 1,0 0-1,0-1 1,2 0-1,0 0 1,0 0-1,18 22 1,-25-35-37,1-1 0,0 0 1,0 0-1,-1 0 0,1 0 1,0 0-1,0 0 0,0 0 1,0-1-1,0 1 0,0 0 1,1 0-1,-1-1 0,0 1 1,3 0-1,-4-1-15,0 0 0,1 0 0,-1 0-1,0-1 1,1 1 0,-1 0 0,0 0 0,1 0 0,-1-1 0,0 1-1,1 0 1,-1 0 0,0-1 0,1 1 0,-1 0 0,0 0 0,0-1-1,0 1 1,1 0 0,-1-1 0,0 1 0,0-1 0,0 1 0,0 0-1,0-1 1,1 1 0,-1 0 0,0-1 0,0 1 0,0-1 0,0 1-1,0-1 1,0-2-73,0 0 0,0 0-1,-1 0 1,1 0 0,-1 0-1,1 0 1,-1 0 0,0 0-1,0 0 1,0 0 0,-1 0 0,1 1-1,-2-4 1,-12-10-151,0-1 0,-2 2 0,-29-23 1,28 25 868,2-1 1,0 0-1,-28-33 1,43 47-490,1-1 0,-1 1 1,1-1-1,-1 0 0,1 1 1,-1-1-1,1 1 0,0-1 1,-1 0-1,1 1 0,0-1 1,0 0-1,-1 1 0,1-1 1,0 0-1,0 0 0,0 1 1,0-1-1,0 0 0,0 0 1,0 1-1,0-1 0,0 0 1,0 1-1,0-1 0,1 0 1,-1 0-1,0 1 0,0-1 1,1 0-1,0 0-50,1 0 0,-1 0 0,0 0 0,1 0 0,-1 0 0,1 0 0,-1 1-1,1-1 1,-1 0 0,1 1 0,-1 0 0,1-1 0,2 1 0,65-2-952,-55 2 1138,82-5-4857,-50-5-1286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18417,'0'0'3876,"10"58"-3844,-7-26 0,9 0-32,-3 2-288,-2-5-609,3 0 32,-7-6-832,-3-8-2563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60 395 16207,'0'0'6882,"-7"2"-6925,4-1 48,1-1 0,-1 1-1,0 0 1,1 0 0,0 0 0,-1 1 0,1-1 0,0 0 0,0 1 0,-1-1-1,1 1 1,0 0 0,1 0 0,-1 0 0,0 0 0,-2 4 0,2-2 26,0 1 0,0-1 1,1 1-1,-1 0 0,1 0 0,0 0 1,0 0-1,1 0 0,0 0 1,0 6-1,0-9-26,-1-1 1,1 1-1,0-1 0,1 1 1,-1 0-1,0-1 1,0 1-1,1-1 0,-1 1 1,1-1-1,-1 1 1,1-1-1,0 1 0,-1-1 1,1 1-1,2 1 1,-2-2 1,0-1 1,1 1 0,-1-1 0,0 1 0,0-1 0,0 0 0,1 1-1,-1-1 1,0 0 0,0 0 0,1 0 0,-1 0 0,0 0 0,0 0-1,1 0 1,-1-1 0,0 1 0,0 0 0,0-1 0,1 1 0,-1-1 0,0 1-1,0-1 1,2-1 0,3-2 147,1-1 1,-1 0-1,0 0 0,0 0 0,0-1 0,-1 0 0,1 0 1,-2 0-1,1-1 0,5-10 0,4-7 529,17-45 0,-27 60-542,-1 0 0,0 0 0,-1-1 0,0 1 0,0-1 0,-1 1 0,0-1 0,-1 0 0,-1-14 0,1 24-152,0 0 1,0-1-1,0 1 0,0-1 0,0 1 1,-1-1-1,1 1 0,0 0 1,0-1-1,0 1 0,0-1 0,-1 1 1,1 0-1,0-1 0,0 1 1,-1 0-1,1-1 0,0 1 0,-1 0 1,1-1-1,0 1 0,-1 0 0,1 0 1,-1-1-1,1 1 0,0 0 1,-1 0-1,1 0 0,-1 0 0,1 0 1,-1 0-1,1-1 0,0 1 1,-1 0-1,1 0 0,-1 0 0,1 0 1,-1 1-1,1-1 0,-1 0 0,1 0 1,0 0-1,-1 0 0,1 0 1,-1 0-1,1 1 0,0-1 0,-1 0 1,1 0-1,-1 1 0,1-1 1,0 0-1,0 0 0,-1 1 0,1-1 1,0 1-1,-1-1 0,1 1 0,-19 20-500,16-13 480,1 1 1,0 0-1,0 0 0,1 0 0,0 0 0,0 0 0,1 0 0,1 0 0,1 11 0,-2-19 36,0 0-1,0 1 0,0-1 1,0 0-1,1 0 0,-1 0 1,0 0-1,1 0 0,-1 0 1,1 0-1,0 0 0,-1 0 0,1 0 1,0 0-1,-1 0 0,1 0 1,0 0-1,0 0 0,0 0 1,0-1-1,0 1 0,0 0 1,0-1-1,0 1 0,0-1 1,0 1-1,0-1 0,0 1 0,0-1 1,0 0-1,0 0 0,1 1 1,-1-1-1,0 0 0,0 0 1,0 0-1,0 0 0,1-1 1,-1 1-1,0 0 0,0 0 1,0-1-1,0 1 0,0-1 0,1 1 1,-1-1-1,0 1 0,0-1 1,1 0-1,5-2 75,-1-1 1,1 1-1,-1-1 0,0 0 0,0-1 1,9-8-1,12-17 171,-1 0 1,-2-1 0,-1-2-1,-2 0 1,-1-2-1,-2 0 1,17-45-1,-29 51-313,-6 29 54,-1 0 0,1 0-1,0 0 1,0 0 0,0-1 0,0 1 0,0 0 0,0 0 0,-1 0 0,1 0-1,0 0 1,0 0 0,0 0 0,0 0 0,-1-1 0,1 1 0,0 0 0,0 0-1,0 0 1,-1 0 0,1 0 0,0 0 0,0 0 0,0 0 0,0 0 0,-1 0-1,1 0 1,0 0 0,0 0 0,0 0 0,-1 1 0,1-1 0,0 0 0,0 0-1,0 0 1,0 0 0,-1 0 0,1 0 0,0 0 0,0 0 0,0 1 0,0-1 0,0 0-1,-1 0 1,1 0 0,0 0 0,0 0 0,0 1 0,0-1 0,0 0 0,0 0-1,0 0 1,0 0 0,0 1 0,0-1 0,0 0 0,-29 45-315,18-22 326,1 0 0,1 1 0,1 0 0,1 0-1,2 1 1,0-1 0,1 1 0,0 36 0,4-59-4,0 1 0,0-1 1,0 0-1,0 0 0,0 0 0,0 0 0,1 0 0,-1 0 0,1-1 0,0 1 0,-1 0 0,1 0 0,0 0 0,0 0 1,0-1-1,0 1 0,0 0 0,1-1 0,-1 1 0,1-1 0,-1 1 0,1-1 0,1 2 0,0-2 11,0 0-1,-1 0 1,1 0-1,0-1 1,0 1-1,0-1 1,0 1-1,0-1 1,0 0-1,0 0 1,0 0-1,0-1 1,0 1-1,3-1 1,4-2 15,0 0 1,-1 0 0,0-1 0,1 0 0,-1 0-1,-1-1 1,1 0 0,12-10 0,-14 8-1,32-31 30,-38 36-47,0 1-1,0-1 0,1 0 0,-1 1 0,0-1 0,0 0 0,-1 0 0,1 1 0,0-1 0,-1 0 0,1 0 0,-1 0 1,1 0-1,-1 0 0,0 0 0,0 0 0,0 0 0,0 0 0,0 0 0,0 0 0,-1 0 0,1 0 0,-1-2 1,0 2-14,0 1 1,0 0 0,0 0 0,0-1 0,0 1 0,-1 0 0,1 0-1,0 0 1,0 0 0,-1 0 0,1 0 0,-1 1 0,1-1 0,-2 0-1,2 1 3,1 0-1,-1 0 0,0-1 1,1 1-1,-1 0 1,1 0-1,-1 0 0,0-1 1,1 1-1,-1 0 0,1-1 1,-1 1-1,1 0 0,-1-1 1,1 1-1,-1-1 1,1 1-1,0 0 0,-1-1 1,1 1-1,-1-1 0,1 0 1,0 1-1,0-1 0,-1 1 1,1-1-1,0 1 1,0-1-1,0 0 0,-1 1 1,1-1-1,0 0 0,0 1 1,0-1-1,0 1 0,0-1 1,0 0-1,1 1 0,-1-1 1,0 0-1,0 1 1,0-1-1,0 1 0,1-1 1,-1 1-1,0-1 0,1 1 1,-1-1-1,0 0 0,1 1 1,-1 0-1,1-1 1,-1 1-1,1-1 0,-1 1 1,1 0-1,0-1 0,-4 7-707,11-10 1505,3-4-3441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86 12684,'0'0'5878,"-10"-7"-5094,-31-21-437,40 27-345,0 0-1,0 1 1,-1-1-1,1 0 1,0 1-1,-1 0 1,1-1-1,0 1 1,-1 0-1,1 0 0,0-1 1,-1 1-1,1 0 1,-1 1-1,1-1 1,-1 0-1,1 0 1,0 0-1,-1 1 1,1-1-1,0 1 1,-1-1-1,1 1 1,0 0-1,0-1 0,-1 1 1,1 0-1,0 0 1,0 0-1,0 0 1,0 0-1,0 0 1,0 0-1,0 0 1,1 0-1,-2 2 1,-2 4 3,1-1 1,-1 1-1,2 0 0,-5 14 1,6-20 3,-5 21 126,1 0-1,2 0 1,0 0-1,-1 40 1,4-60-124,0-1-1,0 1 1,0 0 0,0 0 0,1 0 0,-1-1-1,0 1 1,1 0 0,-1 0 0,1-1 0,0 1 0,-1 0-1,1-1 1,0 1 0,0-1 0,2 3 0,-2-3-1,0 0-1,-1-1 1,1 1 0,0-1 0,0 1 0,0-1 0,0 0-1,0 1 1,0-1 0,0 0 0,0 0 0,0 0 0,0 1-1,0-1 1,0 0 0,0 0 0,0-1 0,1 1 0,-1 0-1,0 0 1,1-1 0,2 0 92,0-1 1,0 0-1,0 0 0,0 0 1,0-1-1,0 1 0,-1-1 1,1 0-1,-1 0 0,1 0 1,3-6-1,5-7 97,-1 0-1,-1-1 1,-1 0 0,0-1 0,-2 0-1,1 0 1,-2 0 0,-1-1 0,0 0-1,-1 0 1,-2-1 0,2-27 0,-15 72-931,4 11 655,2 1 0,2-1-1,1 1 1,2 0-1,4 36 1,-4-71 98,0 1 0,0-1 1,0 0-1,1 0 0,-1 0 0,1 0 1,-1 1-1,1-1 0,0 0 0,0 0 1,0-1-1,0 1 0,0 0 0,1 0 1,-1 0-1,0-1 0,1 1 0,-1 0 1,1-1-1,0 0 0,-1 1 0,1-1 1,0 0-1,0 0 0,0 0 0,0 0 1,0 0-1,0 0 0,0-1 0,0 1 1,0-1-1,0 1 0,1-1 0,2 0 1,-1 0 123,0-1 1,0 0 0,0 0 0,0 0 0,0-1 0,0 1-1,0-1 1,0 0 0,-1 0 0,1 0 0,-1-1-1,1 1 1,-1-1 0,0 0 0,0 0 0,0 0 0,2-4-1,5-6-141,0 0 0,-1-1-1,-1 0 1,0 0 0,-1-1 0,-1 0-1,0 0 1,-1 0 0,-1-1-1,0 0 1,-1 0 0,1-24-1,-9 100-1526,3-47 1512,0 1-1,1 0 1,1-1 0,0 1 0,3 14 0,-3-26 17,0 0 1,1 0 0,-1 0 0,1-1 0,-1 1 0,1 0-1,0 0 1,0-1 0,0 1 0,0-1 0,0 1 0,0-1-1,0 1 1,1-1 0,-1 0 0,0 1 0,1-1 0,-1 0-1,1 0 1,-1 0 0,1 0 0,0 0 0,-1 0 0,1-1-1,0 1 1,0 0 0,-1-1 0,1 0 0,0 1-1,0-1 1,0 0 0,0 0 0,0 0 0,-1 0 0,1 0-1,0 0 1,2-1 0,2 0 111,-1 0 0,1-1 0,-1 1 0,0-1 0,0 0 1,1-1-1,-1 1 0,-1-1 0,1 0 0,0 0 0,5-6 0,4-5-12,0-1-1,-1-1 1,-1 0 0,12-21-1,-18 27-84,-1 1 0,0-1 0,-1 0 0,0 0 0,-1-1-1,0 1 1,0-1 0,-1 1 0,1-18 0,-22 58-715,15-20 687,0 0 0,1 0 1,0 1-1,1 0 0,0-1 1,0 1-1,1 0 0,1 0 0,0 0 1,0 0-1,3 12 0,-2-21-129,0 0-1,0-1 0,0 1 1,0 0-1,0 0 0,1 0 0,-1-1 1,0 1-1,1-1 0,0 1 0,-1-1 1,1 0-1,0 0 0,0 1 1,0-1-1,-1 0 0,1-1 0,0 1 1,0 0-1,1 0 0,-1-1 1,0 1-1,0-1 0,0 0 0,0 0 1,0 0-1,0 0 0,4 0 0,-2 0-373,0 0-1,0-1 1,0 1-1,0-1 1,0 0-1,0 0 0,0 0 1,-1-1-1,1 1 1,0-1-1,-1 0 1,1 0-1,-1 0 0,0 0 1,4-3-1,11-19-9680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36 20403,'0'0'2531,"-49"-35"-1122,49 44-4868,4 2-4068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11659,'0'0'13677,"-3"10"-13741,-6 21 109,1 0 1,2 0-1,-2 37 0,-4 108 49,12-168-97,-1 4-262,2 37-368,7-30-2352,9-10-3899,-3-8-4498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133 126 17873,'0'0'5728,"-10"-8"-4954,-31-20-347,40 28-427,0 0-1,0-1 1,0 1-1,0 0 1,0 0 0,0 0-1,0 0 1,0 0-1,0 0 1,0 1 0,0-1-1,0 0 1,0 0-1,0 1 1,0-1 0,0 1-1,0-1 1,0 1-1,0-1 1,0 1 0,0-1-1,0 1 1,0 0-1,1 0 1,-1-1 0,0 1-1,1 0 1,-1 0-1,-1 2 1,-17 31-35,15-26 71,0 0-12,-1 0 0,2 0 0,-1 0-1,1 1 1,0-1 0,1 1 0,0-1-1,-2 12 1,7-18-10,4-8 31,4-8 142,8-18 32,14-19-188,-33 51-41,0-1 0,1 1-1,-1 0 1,0-1-1,1 1 1,-1 0 0,0-1-1,1 1 1,-1 0-1,1 0 1,-1-1 0,0 1-1,1 0 1,-1 0 0,1 0-1,-1 0 1,1 0-1,-1-1 1,1 1 0,-1 0-1,1 0 1,-1 0-1,1 0 1,-1 0 0,1 1-1,-1-1 1,1 0-1,-1 0 1,1 0 0,-1 0-1,0 0 1,1 1-1,-1-1 1,1 1 0,13 17-324,3 33-2,-16-46 350,9 35-215,-2 0-1,-1 1 1,-2 0 0,-2 0-1,-2 0 1,-5 52-1,1-73 601,0 0-1,-10 28 1,12-42-325,-1 0 0,0-1 0,0 1 0,-1 0 0,0-1 0,0 1 0,0-1-1,0 0 1,-1 0 0,0-1 0,0 1 0,-6 5 0,8-16-141,1 1-1,0-1 0,0 0 1,0 0-1,1-11 0,0-17-147,2 0-1,2 0 0,1 0 0,2 0 1,1 1-1,22-58 0,-20 67 164,1 1 0,0 0 1,2 2-1,1-1 0,1 1 0,0 1 0,2 1 1,0 0-1,36-30 0,-51 47 25,1 0-1,-1 0 1,0 1 0,0-1-1,1 1 1,-1 0 0,0-1-1,1 1 1,0 0 0,-1 0-1,1 1 1,-1-1 0,1 0-1,4 1 1,-6 0-4,0 1-1,0-1 0,0 1 1,0-1-1,0 1 1,0 0-1,0-1 0,0 1 1,-1 0-1,1 0 1,0 0-1,0 0 1,-1 0-1,1 0 0,0 0 1,-1 0-1,1 0 1,-1 0-1,1 0 0,-1 0 1,0 0-1,1 0 1,-1 1-1,0-1 1,0 0-1,0 0 0,0 0 1,0 1-1,0-1 1,0 0-1,0 0 0,-1 2 1,0 14 38,-1 1 1,0-1-1,-2 0 1,0 0-1,0 0 1,-11 22-1,8-18 69,8-25-21,59-146 402,-47 81 55,-5 29 375,-5 30-434,-2 12-62,-1 0-407,0-1 0,0 0 0,1 0 1,-1 1-1,0-1 0,0 0 0,1 0 0,-1 0 1,0 0-1,1 1 0,-1-1 0,1 0 1,-1 0-1,1 0 0,0 0 0,0 0 0,-1 0 1,1 0-1,0 0 0,0-1 0,0 1 1,0 0-1,0 0 0,0-1 0,0 1 0,0 0 1,0-1-1,0 1 0,1-1 0,-1 0 1,0 1-1,0-1 0,0 0 0,1 0 1,-1 0-1,0 0 0,0 0 0,0 0 0,1 0 1,-1 0-1,0 0 0,0 0 0,1-1 1,-1 1-1,0 0 0,0-1 0,0 1 0,1-2 1,27-14-2428,-6-3-3529,-6 2-418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0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45 14125,'0'0'7357,"-11"6"-6962,-11 7-351,1 2 0,-31 25 0,47-35 8,-1-1 1,1 1-1,0 0 1,1 1 0,-1-1-1,1 1 1,0 0-1,0 0 1,1 0-1,0 1 1,0-1-1,0 1 1,1 0-1,0-1 1,0 1-1,0 10 1,2-16-37,0 0 1,0-1-1,0 1 0,0 0 1,0-1-1,0 1 1,1-1-1,-1 1 1,0 0-1,0-1 0,1 1 1,-1-1-1,1 1 1,-1-1-1,0 1 1,1-1-1,-1 1 0,1-1 1,-1 1-1,1-1 1,-1 0-1,1 1 1,-1-1-1,1 0 0,-1 1 1,1-1-1,0 0 1,-1 0-1,1 0 1,0 1-1,0-1 0,30 0 408,29-16 95,-34 4-493,-1-2 1,0 0 0,-1-2-1,-1-1 1,0 0 0,-1-2 0,-1 0-1,-1-2 1,21-26 0,-31 24 685,-10 22-666,0 1-1,1 0 1,-1-1-1,0 1 0,0 0 1,0-1-1,0 1 1,0 0-1,0-1 1,-1 1-1,1 0 1,0-1-1,0 1 1,0 0-1,0 0 1,0-1-1,0 1 1,0 0-1,-1-1 0,1 1 1,0 0-1,0 0 1,0-1-1,-1 1 1,1 0-1,0 0 1,0-1-1,-1 1 1,1 0-1,0 0 1,-1 0-1,1 0 1,-1-1-1,-1 1 18,0 0-1,0 1 1,0-1-1,0 0 1,0 1-1,0-1 1,0 1 0,1 0-1,-1-1 1,0 1-1,0 0 1,0 0-1,1 0 1,-1 1-1,0-1 1,1 0 0,-2 2-1,-5 5 63,0 0-1,1 1 1,0-1-1,1 1 1,0 1-1,0-1 1,1 1-1,0 0 1,0 0 0,-4 20-1,7-25-204,1-1 1,1 1-1,-1-1 0,1 1 1,-1 0-1,1 0 0,1-1 1,-1 1-1,1 0 0,0-1 1,0 1-1,2 5 1,-2-7-269,1 0 0,-1 0 0,1 0 1,0-1-1,0 1 0,0 0 0,1-1 1,-1 1-1,0-1 0,1 0 0,0 0 1,0 0-1,-1 0 0,1 0 0,0-1 1,0 1-1,1-1 0,4 2 1,20 2-8462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36 236 12075,'0'0'7629,"-3"8"-7688,-6 24 86,1 0 0,2 1-1,1 0 1,2-1 0,1 35-1,2-67-32,1 0 0,-1 0 0,0 1 0,1-1 0,-1 0 0,0 0 0,1 0 0,-1 0 0,0 1 0,1-1 0,-1 0 0,0 0 0,1 0 0,-1 0-1,0 0 1,1 0 0,-1 0 0,0 0 0,1 0 0,-1 0 0,0 0 0,1 0 0,-1 0 0,1 0 0,-1 0 0,0 0 0,1-1 0,-1 1 0,0 0 0,1 0-1,-1 0 1,0 0 0,0-1 0,1 1 0,-1 0 0,0 0 0,0-1 0,1 1 0,-1 0 0,0-1 0,15-9-242,14-22-1721,-25 26 1685,0 0 0,1 1 0,0 0 0,0 0-1,1 0 1,-1 0 0,1 1 0,0 0 0,8-4 0,-14 7 286,1 1 0,-1 0-1,1 0 1,-1 0 0,1 0 0,-1 0-1,1 0 1,-1 0 0,1 0 0,-1 0 0,1 0-1,-1 0 1,1 0 0,-1 0 0,1 0-1,-1 1 1,1-1 0,-1 0 0,1 0 0,-1 1-1,1-1 1,-1 0 0,0 1 0,1-1-1,-1 0 1,1 1 0,-1-1 0,0 0-1,1 1 1,-1-1 0,0 1 0,0-1 0,1 1-1,-1-1 1,0 1 0,0-1 0,0 1-1,1-1 1,-1 1 0,0-1 0,0 1-1,0-1 1,0 1 0,0-1 0,0 1 0,0 0-1,0 32 608,0-26-223,-2 34 426,-1-1-1,-2 0 1,-16 64-1,185-627-421,-162 516-408,28-62-1,-28 64 19,1-1 0,0 0 0,1 1 0,0 0 0,0 0 0,0 0 0,0 0 0,1 1-1,5-5 1,-13 50-48,-39 50 1805,44-89-1983,1 0 1,0-1 0,-1 0-1,1 1 1,0-1-1,0 0 1,0-1 0,0 1-1,0 0 1,0-1-1,0 0 1,0 1-1,5-2 1,7 3-794,-9 0 1028,1 1 0,-1-1-1,1 1 1,-1 0 0,0 0-1,0 1 1,0-1 0,-1 2 0,1-1-1,-1 0 1,0 1 0,0 0 0,0 0-1,-1 1 1,6 9 0,-8-13 148,-1 1 1,1-1 0,-1 1 0,0 0-1,0-1 1,0 1 0,0 0 0,0 0-1,-1 0 1,1 0 0,-1 0 0,0 0-1,0 0 1,0 0 0,0 0 0,0 0-1,-1 0 1,0 0 0,1-1 0,-1 1-1,0 0 1,0 0 0,0 0 0,-1-1-1,1 1 1,-1-1 0,0 1 0,1-1-1,-1 1 1,0-1 0,0 0-1,0 0 1,-1 0 0,1 0 0,-1-1-1,1 1 1,-6 2 0,0 1 269,-1-1 0,1 0 0,-1 0 0,-1-1 0,-17 5 0,21-8-699,1 1 0,0 0 0,0-1-1,0 0 1,-1 0 0,1 0 0,-8-2-1,12 1-13,1 1-1,-1 0 0,0-1 1,1 1-1,-1 0 0,0-1 0,1 1 1,-1-1-1,1 1 0,-1-1 1,1 1-1,-1-1 0,1 1 1,-1-1-1,1 0 0,-1 1 1,1-1-1,0 0 0,-1 1 1,1-1-1,0 0 0,0 1 0,0-1 1,-1 0-1,1 1 0,0-3 1,0-9-5880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32 146 7591,'0'0'14328,"8"-9"-12352,-8 9-1965,40-52 1257,-38 49-1322,0 0 0,0 0 0,0 0 0,-1 0 0,0 0 0,1-1 0,-1 1 0,-1-1 0,1 1 0,0 0 0,-1-1-1,1 0 1,-1 1 0,0-1 0,-1 1 0,1-1 0,0 1 0,-1-1 0,0 1 0,-2-6 0,3 8 33,-1 1 1,1-1-1,-1 0 1,1 1 0,-1-1-1,1 1 1,-1-1-1,0 1 1,1-1 0,-1 1-1,0-1 1,1 1-1,-1 0 1,0-1-1,0 1 1,1 0 0,-1 0-1,0 0 1,0-1-1,0 1 1,1 0-1,-1 0 1,0 0 0,0 0-1,0 0 1,1 1-1,-1-1 1,0 0-1,0 0 1,0 0 0,1 1-1,-2 0 1,-23 15 117,20-8-52,0 1 1,0 0-1,0 0 0,1 0 0,1 1 0,0-1 1,0 1-1,1 0 0,0 0 0,0 0 0,2 0 1,-1 0-1,1 0 0,2 16 0,-2-25-44,0 0 0,0 1 0,0-1 0,0 0 0,1 0 0,-1 1 0,0-1 0,1 0-1,-1 0 1,1 0 0,0 1 0,-1-1 0,1 0 0,0 0 0,0 0 0,0 0 0,0 0 0,-1 0 0,1 0 0,0-1 0,1 1-1,-1 0 1,0-1 0,0 1 0,2 1 0,0-2 3,0 1 0,0 0 0,0-1 0,1 0 0,-1 0 0,0 0 0,0 0 0,0 0 0,0-1 0,5 0 0,1-2-7,0 1 1,0-1-1,0-1 0,-1 0 0,1 0 0,9-7 0,0-4-443,-1-1-1,16-18 1,17-15-89,-50 49 534,0 0-1,1-1 0,-1 1 0,0 0 0,1 0 1,-1 0-1,0 0 0,1 0 0,-1 0 0,1 0 0,-1 0 1,0 0-1,1 0 0,-1 0 0,0 0 0,1 0 1,-1 0-1,0 0 0,1 0 0,-1 1 0,0-1 0,1 0 1,-1 0-1,0 0 0,1 0 0,-1 1 0,0-1 1,1 0-1,-1 0 0,0 1 0,0-1 0,1 0 0,-1 1 1,0-1-1,0 0 0,0 1 0,0-1 0,1 0 1,-1 1-1,0-1 0,0 0 0,0 1 0,0-1 0,0 0 1,0 1-1,0-1 0,0 0 0,0 1 0,0-1 1,0 1-1,0-1 0,0 0 0,0 1 0,0-1 0,-1 1 1,6 38 735,-2-11-267,-3-27-430,0 1 0,0-1 0,1 1 0,-1-1 0,1 0-1,-1 1 1,1-1 0,0 0 0,-1 1 0,1-1 0,0 0 0,0 0 0,0 0-1,0 0 1,0 0 0,0 0 0,0 0 0,0 0 0,1 0 0,-1 0 0,0 0-1,1-1 1,-1 1 0,0 0 0,1-1 0,-1 0 0,1 1 0,-1-1-1,0 0 1,1 1 0,-1-1 0,1 0 0,-1 0 0,1 0 0,-1 0 0,1-1-1,-1 1 1,1 0 0,-1-1 0,1 1 0,-1-1 0,0 1 0,1-1 0,-1 1-1,0-1 1,2-1 0,10-5 83,-2-1-1,1 0 0,-1-1 1,11-10-1,-6 4-207,-12 13-30,-1-1 0,1 0-1,-1 1 1,1-1-1,0 1 1,0 0 0,0 0-1,0 1 1,7-3 0,-10 4 81,0 0 1,-1 0 0,1 0-1,0 0 1,-1 0 0,1 0-1,0 0 1,-1 0 0,1 1-1,0-1 1,-1 0-1,1 0 1,0 1 0,-1-1-1,1 0 1,-1 1 0,1-1-1,-1 1 1,1-1 0,-1 0-1,1 1 1,-1-1 0,1 1-1,0 0 1,4 29-477,-5-11-1862,0-6-3199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53 244 10474,'0'0'1441,"-1"-9"-864,-3-28 442,-2 20 1323,-2 21-696,-2 20-914,2 12-686,2 0 0,1 0 0,2 0 1,1 0-1,4 43 0,-2-76-34,0-1 0,0 0 0,0 0 0,0 1 0,0-1 0,1 0 0,-1 1 0,1-1 0,0 0 0,-1 0 0,1 0 0,0 0 0,0 0 0,0 0 0,1 0 0,-1 0 0,0 0 0,1 0 0,-1-1 0,1 1 0,0-1 0,-1 1 0,1-1 0,0 1-1,0-1 1,0 0 0,0 0 0,0 0 0,3 1 0,-2-2 90,0 0-1,1 0 0,-1 0 1,1-1-1,-1 1 0,1-1 1,-1 0-1,0 0 0,1 0 1,-1 0-1,0-1 1,0 1-1,0-1 0,0 0 1,0 1-1,0-1 0,-1-1 1,6-4-1,15-15 17,0-2 1,-2-1-1,-1-1 0,0 0 1,-2-1-1,-1-1 0,-2-1 1,0-1-1,-2 0 0,-2 0 1,15-60-1,-25 84-1146,-3 14 413,-7 34 244,-9 62 399,14-66 27,1-1 0,5 71 1,-2-106-48,0-1 0,0 1 0,0 0 1,1-1-1,-1 1 0,0-1 0,1 1 1,-1-1-1,1 1 0,0-1 0,0 1 1,-1-1-1,1 1 0,0-1 1,0 0-1,0 0 0,0 1 0,1-1 1,-1 0-1,0 0 0,0 0 0,1 0 1,-1 0-1,0 0 0,1-1 0,-1 1 1,1 0-1,-1-1 0,1 1 0,0-1 1,-1 0-1,1 1 0,-1-1 0,1 0 1,0 0-1,2 0 0,0-1 58,0 1-1,0-1 0,0 0 1,0 0-1,0-1 1,-1 1-1,1-1 0,0 0 1,-1 0-1,0 0 1,1 0-1,-1 0 0,0-1 1,3-2-1,15-20 211,-1 0 0,-1 0 0,-1-2 1,-1 0-1,19-43 0,-26 48-91,-1-1 0,0-1 1,-2 0-1,-1 0 0,-1 0 1,-1-1-1,1-38 0,-4 62-214,-1 1-1,0-1 0,0 0 1,0 1-1,0-1 1,1 0-1,-1 0 1,0 0-1,0 1 1,0-1-1,0 0 0,-1 0 1,1 1-1,0-1 1,0 0-1,0 0 1,-1 1-1,1-1 0,0 0 1,-1 1-1,1-1 1,0 0-1,-1 1 1,1-1-1,-1 0 1,1 1-1,-1-1 0,1 1 1,-1-1-1,0 1 1,1-1-1,-1 1 1,0 0-1,1-1 0,-1 1 1,0 0-1,1-1 1,-1 1-1,0 0 1,0 0-1,1 0 1,-1 0-1,0-1 0,0 1 1,0 0-1,1 1 1,-1-1-1,0 0 1,0 0-1,1 0 0,-1 0 1,0 0-1,0 1 1,0-1-1,-2 2-83,1-1 0,-1 0-1,1 1 1,0 0 0,0-1-1,0 1 1,0 0 0,0 0-1,0 0 1,0 0 0,0 1-1,1-1 1,-1 0 0,0 4-1,-7 24-2007,8-9-6258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1281,'0'0'12898,"2"-10"-9514,4-20-2498,1-3 737,5-62 0,-12 94-1516,0 31 26,0-26-140,-1 3-123,1 1 0,0 0 1,0-1-1,1 1 0,0 0 1,0-1-1,1 1 0,0-1 0,1 0 1,-1 0-1,6 9 0,-8-15 73,1 0 0,-1 0 1,1-1-1,0 1 0,0 0 0,-1-1 0,1 1 0,0-1 0,0 1 0,0-1 0,0 0 1,-1 1-1,1-1 0,0 0 0,0 1 0,0-1 0,0 0 0,0 0 0,0 0 0,0 0 0,0 0 1,0 0-1,0 0 0,0 0 0,0 0 0,0-1 0,0 1 0,0 0 0,0 0 0,-1-1 1,1 1-1,0-1 0,0 1 0,0-1 0,0 1 0,0-2 0,35-27-1322,-22 16 897,-10 11 482,0 0 0,0 1 0,0-1 0,0 1 0,0 0-1,1 0 1,-1 0 0,0 0 0,1 1 0,6 0 0,-6 0-82,-1 0 0,0 0 1,1-1-1,-1 0 0,1 1 0,-1-1 1,0-1-1,0 1 0,1-1 0,-1 1 0,7-6 1,1-1-1214,-1-2 0,-1 1 0,0-1 0,0-1 0,-1 0 0,11-16 0,9-15-3750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76 9257,'0'-9'2744,"0"5"-2403,-1-30 1344,1 32-1602,0 1-1,0 0 1,-1 0-1,1-1 0,0 1 1,-1 0-1,1 0 1,0-1-1,-1 1 1,0 0-1,1 0 1,-1 0-1,0 0 0,0 0 1,1 0-1,-1 0 1,0 0-1,0 0 1,0 0-1,0 0 0,0 1 1,0-1-1,0 0 1,-1 1-1,1-1 1,0 1-1,-2-1 0,2 1-45,0 0-1,-1 1 1,1-1-1,0 1 1,0-1-1,-1 1 1,1 0-1,0-1 1,0 1 0,0 0-1,0 0 1,0 0-1,0 0 1,0 0-1,0 0 1,0 0-1,0 0 1,1 0-1,-1 0 1,0 0-1,1 0 1,-1 1-1,1-1 1,-1 0-1,1 0 1,0 1-1,-1-1 1,1 3-1,-11 45 389,10-44-376,-4 30 581,0 0-1,3 0 1,0 1 0,3-1 0,8 65 0,4-59-144,-13-39-464,1-1-1,-1 1 0,1-1 0,0 1 0,0-1 0,-1 1 0,1-1 0,0 0 0,0 0 1,0 1-1,0-1 0,0 0 0,1 0 0,-1 0 0,0 0 0,1 0 0,-1 0 0,0-1 1,1 1-1,-1 0 0,1-1 0,-1 1 0,3 0 0,-3-2-1,-1 1 0,1-1 0,-1 0 0,1 0 0,-1 1 0,1-1 0,-1 0 0,0 0 0,1 1 1,-1-1-1,0 0 0,0 0 0,0 0 0,0 0 0,1 0 0,-1 1 0,0-1 0,0 0 0,-1 0 0,1 0 0,0 0 0,0 0 0,0 1 0,-1-3 0,-4-23-153,1 17 60,0 1 0,-1 0 0,0 0 0,0 0 0,-1 0-1,0 1 1,0 0 0,-11-10 0,-64-45 1646,73 56-1121,7 6-399,1 0-1,0 0 0,-1 0 1,1 0-1,0-1 1,-1 1-1,1 0 1,0 0-1,-1-1 1,1 1-1,0 0 0,0 0 1,-1-1-1,1 1 1,0 0-1,0-1 1,0 1-1,-1 0 1,1-1-1,0 1 1,0 0-1,0-1 0,0 1 1,0 0-1,0-1 1,0 1-1,0 0 1,-1-1-1,1 1 1,1-1-1,-1 1 1,0 0-1,0-1 0,0 1 1,0-1-1,14-7 412,33-1-924,-38 7 677,11 0-317,18-4-908,-19-1-2598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12588,'0'0'2050,"78"4"-3780,-42-2-1889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1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15150,'0'0'7143,"-10"-3"-7052,5 1-89,1 1-1,-1 0 1,0 0 0,0 0 0,1 0 0,-1 1-1,0 0 1,0 0 0,-7 1 0,9-1-5,1 1 0,-1 0 0,1 0 0,0 0 0,0 0 0,0 0 0,0 0 0,0 0 0,0 1 0,0-1 1,0 1-1,0 0 0,0-1 0,1 1 0,-1 0 0,1 0 0,-1 0 0,1 0 0,0 0 0,0 0 0,0 1 0,0-1 0,0 0 0,0 0 1,1 1-1,-1-1 0,1 3 0,0-4-40,0 1 1,0-1 0,0 0 0,0 0-1,0 0 1,0 0 0,0 0-1,1 0 1,-1 0 0,1 0-1,-1 0 1,0 0 0,1 0-1,0 0 1,-1 0 0,1 0-1,0 0 1,-1 0 0,1 0-1,0-1 1,0 1 0,0 0 0,0 0-1,-1-1 1,1 1 0,0-1-1,0 1 1,0-1 0,0 1-1,1-1 1,-1 0 0,0 1-1,0-1 1,0 0 0,0 0-1,0 0 1,0 0 0,0 0-1,2 0 1,60 0-3494,-44-1 1969,-11 1 1472,0 1 0,0-1 0,0 1 0,-1 1 0,1 0 0,0 0 0,10 4 0,-17-5 233,1 0 1,0 0-1,-1-1 0,1 1 0,-1 0 0,1 0 0,-1 0 1,1 0-1,-1 1 0,0-1 0,1 0 0,-1 1 0,0-1 1,0 1-1,0-1 0,0 1 0,0-1 0,-1 1 1,1 0-1,0-1 0,-1 1 0,1 0 0,-1 0 0,1-1 1,-1 1-1,0 0 0,0 0 0,0 0 0,0-1 0,0 1 1,0 0-1,-1 0 0,1-1 0,-1 1 0,1 0 1,-1 0-1,1-1 0,-1 1 0,-2 2 0,0 1 44,0-1 0,0 0 1,0 0-1,-1 0 0,0 0 0,0 0 0,0-1 0,0 0 0,-1 0 0,1 0 0,-7 2 0,8-3-209,0 0-1,0 0 0,-1-1 0,1 0 1,-1 1-1,0-1 0,1-1 0,-1 1 1,0 0-1,1-1 0,-1 0 1,0 0-1,0 0 0,1 0 0,-1 0 1,-6-2-1,9 1-231,0 0-1,0 1 1,0-1 0,1 0 0,-1 1 0,0-1-1,1 0 1,-1 0 0,0 0 0,1 0 0,-1 0-1,1 1 1,-1-1 0,1 0 0,0 0-1,-1 0 1,1 0 0,0 0 0,0-1 0,0 1-1,0 0 1,0 0 0,0 0 0,0 0 0,0 0-1,0-1 1,0-18-7316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56 365 8584,'0'0'9492,"-8"7"-9380,2 1 43,0-1 1,0 1-1,1 0 1,-1 1-1,2-1 0,-5 10 1,8-16-124,1-1 1,-1 1-1,0-1 1,1 1-1,-1 0 1,1-1-1,-1 1 1,1 0-1,0-1 1,-1 1-1,1 0 0,0-1 1,0 1-1,0 0 1,1-1-1,-1 1 1,0 0-1,1-1 1,-1 1-1,1 0 1,-1-1-1,1 1 0,0-1 1,-1 1-1,1-1 1,0 1-1,0-1 1,0 0-1,0 1 1,1-1-1,-1 0 1,0 0-1,0 0 1,1 0-1,-1 0 0,1 0 1,-1 0-1,1 0 1,-1-1-1,1 1 1,-1-1-1,1 1 1,0-1-1,-1 1 1,1-1-1,0 0 1,-1 0-1,1 0 0,0 0 1,0 0-1,2-1 1,6 1 37,0-1 0,0 0 0,0-1 1,0 0-1,0 0 0,0-1 0,-1-1 0,1 0 1,-1 0-1,0-1 0,0 0 0,0 0 1,-1-1-1,0 0 0,0-1 0,0 1 0,9-13 1,0 1-3,-2 0 1,0-1 0,-1-1 0,0-1 0,-2 0 0,13-30-1,-18 35-115,-1 0 0,-1 0-1,-1-1 1,0 1-1,-1-1 1,-1 0-1,0-18 1,-1 31-65,-1 0 1,0 0-1,0 1 0,-1-1 1,1 0-1,-1 0 0,0 1 1,0-1-1,0 0 0,0 1 1,-1-1-1,1 1 0,-1 0 1,0-1-1,0 1 0,0 0 1,-1 0-1,1 0 0,-1 0 1,1 1-1,-1-1 0,0 1 1,0-1-1,0 1 0,0 0 1,-1 0-1,1 1 0,0-1 1,-1 1-1,1-1 1,-1 1-1,0 0 0,1 0 1,-1 1-1,0-1 0,-6 1 1,2 0 83,0 1 1,-1 0 0,1 1 0,0-1 0,0 2 0,0-1 0,0 1 0,0 0 0,0 1 0,1 0 0,-1 0 0,1 1 0,0-1 0,1 2 0,-1-1-1,1 1 1,-7 8 0,4-5 314,1 0 0,0 1-1,1 0 1,0 0-1,1 1 1,0 0 0,0 0-1,1 0 1,1 1-1,0 0 1,-3 15 0,6-25-276,1 0 0,0 0 0,0 0 0,0 0-1,0 0 1,0 0 0,0 0 0,1 0 0,-1 0 0,1 0 0,0 0 0,-1 0 0,1 0 0,0 0 0,0 0 0,0 0 0,0 0 0,0-1 0,1 1 0,-1 0 0,0-1 0,1 1 0,0-1 0,-1 0 0,1 1 0,0-1-1,-1 0 1,1 0 0,0 0 0,0 0 0,0 0 0,0-1 0,0 1 0,0-1 0,0 1 0,0-1 0,2 1 0,12 1 34,0 0-1,-1-1 1,1-1 0,16-1 0,-9 0-61,23-1-313,-32 0 278,0 1 1,1 1 0,-1 0 0,0 1 0,19 4 0,-30-4 95,-1 0-1,1 0 1,-1 1-1,0-1 1,0 1-1,0-1 1,0 1-1,0 0 1,0 0-1,0 0 1,0 0-1,-1 0 1,1 0-1,-1 0 1,1 0-1,-1 1 1,0-1-1,0 1 1,0-1-1,0 1 1,-1-1-1,1 1 1,-1-1-1,1 6 1,1 8 297,-1 0 1,-3 33-1,1-22-432,3-10-208,4-18-1925,10-27-4297,-9 14 4094,11-16-5779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49 342 11915,'0'0'10490,"-4"11"-10298,-4 6-135,2-7 194,1 1 0,0-1 0,0 1 1,1 0-1,1 1 0,0-1 0,-2 16 0,5-27-254,1 0-1,-1 1 0,0-1 1,0 0-1,1 0 0,-1 0 0,1 0 1,-1 1-1,0-1 0,1 0 1,-1 0-1,0 0 0,1 0 1,-1 0-1,1 0 0,-1 0 0,0 0 1,1 0-1,-1 0 0,1 0 1,-1 0-1,0 0 0,1 0 1,-1-1-1,0 1 0,1 0 1,-1 0-1,0 0 0,1 0 0,-1-1 1,0 1-1,1 0 0,-1 0 1,0-1-1,1 1 0,-1 0 1,0-1-1,0 1 0,0 0 0,1-1 1,15-12-54,-4-1-301,0-1 1,-1 0-1,16-32 0,-35 151-752,8-98 1219,0-1-1,0 0 0,0 0 1,1 1-1,0-1 1,0 0-1,0 0 1,1 0-1,0 0 1,3 6-1,-4-10-64,0 1 1,0-1-1,1 1 0,-1-1 1,1 0-1,-1 0 0,1 0 1,0 1-1,-1-1 0,1-1 0,0 1 1,0 0-1,-1 0 0,1-1 1,0 1-1,0-1 0,0 1 0,0-1 1,0 0-1,0 0 0,0 0 1,0 0-1,0 0 0,0 0 1,0-1-1,0 1 0,-1-1 0,1 1 1,0-1-1,0 0 0,3-1 1,5-3 67,0 0 0,-1 0-1,0-1 1,0 0 0,0-1 0,-1 0 0,0 0 0,-1 0 0,11-14 0,3-5-335,31-53-1,-36 52-23,-2-2 1,21-56-1,-30 71-271,-1 0 1,-1 0 0,0 0-1,-1 0 1,-1 0-1,0 0 1,0-1-1,-4-24 1,3 38 543,0 0 0,0 1-1,0-1 1,0 1 0,0-1-1,-1 1 1,1-1 0,0 0 0,0 1-1,0-1 1,-1 1 0,1-1 0,0 1-1,-1-1 1,1 1 0,0-1 0,-1 1-1,1-1 1,-1 1 0,1 0-1,-1-1 1,1 1 0,-1 0 0,1-1-1,-1 1 1,1 0 0,-1 0 0,1-1-1,-1 1 1,0 0 0,1 0 0,-1 0-1,1 0 1,-1 0 0,1 0-1,-1 0 1,0 0 0,1 0 0,-1 0-1,1 0 1,-1 0 0,0 0 0,1 0-1,-1 0 1,1 1 0,-1-1 0,1 0-1,-1 1 1,1-1 0,-1 0-1,1 1 1,-1-1 0,1 0 0,-1 1-1,1-1 1,-1 1 0,-25 26 562,19-14-402,1 0-1,0 1 1,1 0-1,1 0 0,0 0 1,1 1-1,0 0 1,1-1-1,1 1 1,1 0-1,0 17 0,3 10-140,2 1 0,15 67 0,-18-105-21,1 11-30,2 0 0,0-1-1,8 20 1,-11-32 12,-1 0 1,1 0 0,0 0-1,0 0 1,1 0-1,-1 0 1,1 0-1,-1-1 1,5 4 0,-6-5 7,0-1 1,1 1 0,-1 0 0,0-1 0,1 1 0,-1-1-1,1 1 1,-1-1 0,1 1 0,-1-1 0,1 0 0,-1 0-1,1 0 1,-1 0 0,1 0 0,-1 0 0,1 0-1,-1-1 1,1 1 0,-1-1 0,1 1 0,1-2 0,2-1 54,-1 0 1,0 0 0,0 0-1,0-1 1,-1 0 0,1 0 0,-1 0-1,0 0 1,0 0 0,-1-1-1,1 1 1,3-9 0,23-64 118,-28 75-177,9-36 64,-1 0 0,-1-1 0,3-57 1,-6-118-2228,-5 213 2129,-7-27-425,1 26 199,-1 16 97,1 21 282,2 1 1,1-1-1,2 1 0,1 0 0,2-1 1,1 1-1,2-1 0,2 1 0,12 39 1,-10-55 88,-6-28 653,-11-37-79,-1 23-844,-2-1-1,-1 1 1,-1 1 0,-1 0-1,0 1 1,-2 1-1,-20-21 1,34 38 3,18 8-1285,0 0-1,0-1 1,1-1 0,-1-1 0,1 0-1,0-1 1,22-1 0,11 0-3995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 9513,'0'0'8974,"-10"-1"-6679,0 0-2059,-1 0 0,0 1 0,1 0 0,-1 1 0,1 0 0,-18 5 0,24-6-135,1 1 1,0 0 0,0 0-1,0 0 1,0 0-1,0 0 1,0 1-1,0 0 1,0-1-1,1 1 1,-1 0-1,0 0 1,1 0 0,0 1-1,-1-1 1,1 1-1,0-1 1,0 1-1,0 0 1,1-1-1,-1 1 1,1 0-1,0 0 1,-1 0-1,1 1 1,0-1 0,1 0-1,-1 0 1,0 6-1,1-8-113,1 0 0,-1 0-1,0 0 1,1 0 0,-1 0 0,0 0 0,1 0-1,-1 0 1,1 0 0,-1-1 0,1 1 0,0 0-1,-1 0 1,1-1 0,0 1 0,0 0-1,-1-1 1,1 1 0,0-1 0,0 1 0,0-1-1,0 1 1,0-1 0,0 0 0,-1 1-1,1-1 1,0 0 0,0 0 0,0 0 0,0 0-1,0 0 1,2 0 0,40 1-1133,-31-2 451,10 0-890,-5 1 922,0-1 0,-1 2 0,32 5 0,-46-6 721,1 0 0,-1 1 0,1 0 0,-1-1 0,1 1 0,-1 0 0,1 0 0,-1 0 0,0 0 0,1 1 0,-1-1 0,0 1 0,0-1 0,0 1 0,0 0 0,-1 0 0,1 0 0,0 0 0,-1 0 0,1 0 0,-1 0 0,0 0 0,1 1 0,-1-1 0,0 1 0,-1-1 0,1 0 0,0 1 0,-1 0 0,1-1 0,-1 5 0,-1-4 76,1 0-1,-1 1 0,0-1 0,-1 0 0,1 0 0,-1 0 1,1 0-1,-1 0 0,0 0 0,0 0 0,0-1 0,-1 1 0,1-1 1,0 1-1,-1-1 0,0 0 0,1 0 0,-1 0 0,0-1 0,0 1 1,-4 1-1,-73 31 456,75-32-555,-9 2-852,0 1 1,0-2-1,-28 4 0,5-6-6069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0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56 142 20115,'0'0'4036,"-20"74"-2307,7-36-672,1 0-672,1-2-289,11-6-32,0 0-128,0-10-1602,11-5-832,1-9-1282</inkml:trace>
  <inkml:trace contextRef="#ctx0" brushRef="#br0" timeOffset="1">66 0 20884,'0'0'2947,"-14"62"-3652,31-47-2530,6-4-2146,7-4-3556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0 1 10218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18001,'-1'8'384,"-6"60"2779,4 95 0,3-163-3150,0 1-1,0 0 1,0 0-1,0-1 1,0 1 0,0 0-1,0-1 1,0 1-1,1 0 1,-1-1-1,0 1 1,0 0-1,1-1 1,-1 1-1,0 0 1,1-1-1,-1 1 1,1-1-1,-1 1 1,1-1-1,-1 1 1,1-1 0,-1 1-1,1-1 1,-1 0-1,1 1 1,0-1-1,-1 0 1,1 1-1,1-1 1,23-4 282,23-25 356,-41 23-615,9-7 3,0 0 1,22-12 0,-33 22-71,0 0-1,1 1 1,-1 0 0,0 0 0,1 0 0,-1 1-1,1-1 1,0 1 0,-1 1 0,1-1-1,0 1 1,10 1 0,-14-1 21,1 1 0,-1 0 0,0 0 0,0 0 0,0 0 1,0 1-1,0-1 0,0 1 0,0-1 0,0 1 0,0 0 0,-1-1 0,1 1 0,-1 0 0,1 0 0,-1 0 0,0 0 1,0 0-1,0 1 0,0-1 0,0 0 0,0 0 0,-1 1 0,2 3 0,-1 0 16,0-1-1,0 1 1,0-1-1,-1 1 1,0 0 0,0-1-1,0 1 1,-1-1-1,-1 11 1,-1-11 114,0 1-1,0-1 1,0 1 0,-1-1 0,0 0 0,0 0-1,0-1 1,-1 1 0,1-1 0,-1 0-1,0 0 1,0-1 0,-1 1 0,1-1 0,-1 0-1,1-1 1,-1 1 0,-8 2 0,-1 0 31,-1-1 1,1 0-1,0-1 1,-1-1-1,0-1 1,-18 1-1,33-2-251,0 0-1,0 0 0,1 0 1,-1 0-1,0-1 0,0 1 1,0 0-1,0 0 0,0-1 1,1 1-1,-1 0 0,0-1 1,0 1-1,1-1 0,-1 1 1,0-1-1,1 1 0,-1-1 1,0 1-1,1-1 0,-1 0 1,1 1-1,-1-1 0,1 0 1,-1 1-1,1-1 0,-1 0 1,1 0-1,0 0 0,-1-1 1,1-29-8273,5 11 1753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10378,'0'0'13196,"-13"71"-12907,7-32 223,3 3 161,3-5-353,0 1-192,0-6-64,9-5 0,-5-5-32,1-5-256,5-4-961,-5-6-961</inkml:trace>
  <inkml:trace contextRef="#ctx0" brushRef="#br0" timeOffset="1">154 147 18001,'0'0'822,"-8"9"289,3-2-752,0 0 1,0 0-1,0 0 1,1 1-1,0 0 1,1-1-1,-1 1 1,-2 12-1,6-18-310,-1 1-1,1-1 1,-1 1-1,1-1 0,0 1 1,0-1-1,0 1 1,0-1-1,1 1 1,-1-1-1,1 1 1,-1-1-1,1 1 0,0-1 1,0 0-1,0 1 1,0-1-1,0 0 1,1 0-1,-1 0 0,1 0 1,-1 0-1,1 0 1,0 0-1,0 0 1,0-1-1,0 1 1,0-1-1,0 0 0,0 1 1,0-1-1,1 0 1,-1 0-1,0 0 1,1-1-1,-1 1 0,1 0 1,4 0-1,-1 0 54,-1 0 0,1-1-1,0 1 1,0-1 0,0 0-1,0-1 1,0 1-1,0-1 1,0 0 0,0-1-1,-1 1 1,1-1 0,0 0-1,-1-1 1,1 1-1,-1-1 1,0 0 0,5-4-1,-6 4-66,-1 0-1,1 0 0,-1-1 1,0 1-1,0-1 0,0 1 1,0-1-1,0 0 0,-1 0 1,0 0-1,0 0 0,0-1 0,0 1 1,-1-1-1,0 1 0,0-1 1,0 1-1,0-1 0,-1 0 1,1 1-1,-1-1 0,0 0 1,-1-5-1,0 8-112,0-1 0,0 1 0,0 0 0,0 0 0,0-1 0,-1 1 0,1 0 0,0 0-1,-1 0 1,0 0 0,1 0 0,-1 1 0,0-1 0,0 1 0,0-1 0,0 1 0,0-1 0,-1 1 0,1 0 0,0 0 0,0 0 0,-1 0 0,1 1 0,-1-1 0,1 1-1,-1-1 1,-2 1 0,-9-2-687,0 1-1,0 0 0,-17 1 0,30 1 687,0-2-13,-1 1 0,1 0-1,0 0 1,0 0 0,0 0-1,0 0 1,0 0 0,0 1-1,0-1 1,0 0 0,0 0-1,-1 1 1,1-1 0,0 1-1,0-1 1,1 1-1,-1-1 1,0 1 0,0 0-1,0-1 1,0 1 0,0 0-1,1 0 1,-1-1 0,0 1-1,1 0 1,-1 0 0,0 0-1,1 0 1,-1 0 0,1 0-1,0 0 1,-1 0 0,1 0-1,0 0 1,0 0 0,-1 1-1,1-1 1,0 0 0,0 0-1,0 0 1,1 1 0,-1 0-190,1 0 1,-1 0 0,1-1 0,0 1-1,-1 0 1,1-1 0,0 1-1,0-1 1,0 1 0,0-1 0,1 1-1,-1-1 1,0 0 0,1 0 0,-1 1-1,1-1 1,-1 0 0,1 0-1,-1-1 1,1 1 0,0 0 0,-1 0-1,1-1 1,2 1 0,29 3-2949,10-4-955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47 9769,'0'0'6892,"-9"-4"-4506,3 1-2348,0 0-1,-1 1 0,1 0 1,-1 0-1,0 0 1,1 1-1,-1 0 0,0 0 1,0 1-1,0 0 0,0 0 1,0 1-1,1-1 1,-1 2-1,0-1 0,0 1 1,1 0-1,-1 0 0,-10 5 1,8-1 137,0-1 0,1 1 0,-1 1 0,1 0 0,0 0 0,-10 12 0,16-16-104,-1 0 0,1 0 0,0 1 0,0-1 1,0 1-1,0-1 0,0 1 0,1 0 0,0-1 0,-1 1 0,2 0 0,-1 0 0,0 0 0,1 0 0,-1 0 0,1 0 0,0 0 0,1 0 0,-1 0 0,1 4 0,1-6-64,-1 1 0,1-1 1,-1 0-1,1 0 0,0 0 0,-1 0 0,1 0 0,0 0 1,0-1-1,1 1 0,-1-1 0,0 1 0,0-1 1,1 0-1,-1 0 0,1 0 0,-1 0 0,1 0 0,0 0 1,-1-1-1,1 1 0,-1-1 0,1 0 0,4 0 1,5 1-181,1-1 0,-1 0 0,24-3-1,-23 0-106,-1 0-1,0-1 0,0 0 1,0-1-1,0 0 0,-1-1 1,0-1-1,0 0 0,-1 0 0,0-1 1,13-11-1,-14 9-937,0 1 0,0-1 0,-1-1 0,0 1 0,-1-1 0,9-19 1,2-13-8216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13677,'0'0'3470,"-2"9"-3369,-4 41 1120,0 69 0,11 59 4799,-5-175-5951,0 0 1,0 0 0,0-1 0,0 1-1,1 0 1,-1-1 0,1 1 0,0 0-1,0-1 1,0 1 0,0-1 0,0 1-1,1-1 1,-1 1 0,1-1-1,-1 0 1,1 0 0,0 0 0,0 0-1,0 0 1,0 0 0,0 0 0,0-1-1,1 1 1,2 1 0,-1-2-23,-1-1 0,0 1-1,1-1 1,-1 0 0,0 0 0,1 0 0,-1 0 0,0 0 0,1-1-1,-1 0 1,0 0 0,1 0 0,-1 0 0,0 0 0,0 0 0,0-1 0,0 0-1,0 1 1,0-1 0,3-3 0,13-11-109,0-2 0,-1 1 0,0-2-1,-2-1 1,0 0 0,-2 0 0,0-2 0,-1 0 0,-1 0 0,9-27 0</inkml:trace>
  <inkml:trace contextRef="#ctx0" brushRef="#br0" timeOffset="1">210 382 13741,'0'0'6598,"52"53"-6406,-39-48-224,-2-4-3395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10410,'0'0'1052,"8"5"715,0-2-1380,0 0 0,0 0 0,1 0 0,-1-1 0,1 0 1,-1-1-1,1 0 0,0 0 0,-1-1 0,1 0 0,0 0 1,0-1-1,-1-1 0,1 1 0,-1-1 0,1 0 0,-1-1 1,9-4-1,-7 1 167,1 0 1,-1-1-1,0 0 1,-1-1-1,12-11 1,-18 15-427,1 1 0,-1-1 0,0 0 0,0 0 0,-1-1 0,1 1 0,-1 0 0,0-1 0,0 0 0,0 1 0,-1-1 0,0 0 0,0 0 0,0 0 1,0-7-1,-1 11-134,0 0 1,0 0 0,0-1-1,0 1 1,-1 0-1,1 0 1,0-1 0,-1 1-1,1 0 1,-1 0 0,1 0-1,-1 0 1,0 0 0,0 0-1,1 0 1,-1 0 0,0 0-1,0 0 1,0 0 0,0 0-1,0 1 1,0-1-1,0 0 1,0 1 0,-2-2-1,-2 0-44,1 1 0,0 0 0,-1 0 0,1 0-1,-1 0 1,1 1 0,-9 0 0,4 0-11,0 0-1,-1 1 1,1 1 0,0-1 0,0 2 0,0-1-1,-12 6 1,13-3 95,0 0-1,1 1 0,0 0 0,0 0 0,0 1 1,1 0-1,0 0 0,0 1 0,0-1 1,1 1-1,0 0 0,1 1 0,0-1 1,0 1-1,1 0 0,0 0 0,1 0 1,0 0-1,0 0 0,1 0 0,-1 15 1,3-21-12,-1 0 1,0 0 0,1 0-1,0-1 1,0 1 0,0 0 0,0 0-1,0-1 1,1 1 0,-1-1-1,1 1 1,-1-1 0,1 0 0,0 1-1,0-1 1,0 0 0,0 0-1,0 0 1,1-1 0,-1 1 0,1 0-1,-1-1 1,1 0 0,-1 1-1,1-1 1,0 0 0,-1-1 0,1 1-1,0 0 1,0-1 0,4 1-1,14 2 101,0-1 0,0 0 0,28-3 0,-30 1-114,0-1-331,-1 0-1,1-1 1,17-4-1,23-15-4446,-22 0-2096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17008,'0'0'7880,"53"-27"-7977,-44 23-2497,2-4-4036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20435,'0'0'3043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7751,'0'0'16539,"4"11"-16518,2 1 14,-2 0-1,0 1 1,0 0 0,-1 0-1,-1 0 1,0 0 0,0 16 0,-3-2 8,0-17-25,1 0 0,0-1 0,0 1 0,3 13 0,-3-22-96,0-1 0,1 1 0,-1 0 0,0 0 0,0-1 0,1 1 0,-1 0-1,0-1 1,1 1 0,-1 0 0,1-1 0,-1 1 0,1-1 0,-1 1 0,1 0 0,-1-1 0,1 0 0,0 1 0,-1-1 0,1 1 0,0-1-1,-1 0 1,1 1 0,0-1 0,0 0 0,-1 0 0,1 1 0,0-1 0,0 0 0,-1 0 0,1 0 0,0 0 0,0 0 0,-1 0-1,1 0 1,0 0 0,0-1 0,-1 1 0,1 0 0,0 0 0,0 0 0,-1-1 0,1 1 0,0-1 0,-1 1 0,1 0 0,0-1 0,-1 1-1,1-1 1,0 0 0,3-2-1023,0 0 0,-1 1 0,1-2 0,-1 1 0,0 0 0,0 0-1,3-5 1,5-12-6538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8552,'0'0'4431,"0"-9"-828,0-27-634,-4 109 1307,-1 68-3882,5-124-374,1 0 0,1 0 0,1-1 0,0 1 0,1 0-1,7 18 1,-10-33-9,0 0 1,-1 0-1,1 0 0,0 0 0,1 0 0,-1 0 0,0 0 0,0 0 0,1 0 0,-1-1 0,1 1 1,0-1-1,-1 1 0,1-1 0,0 0 0,0 1 0,2 0 0,-2-2 12,-1 1 1,0-1-1,1 0 0,-1 0 0,1 0 1,-1 0-1,1 0 0,-1 0 0,0 0 1,1-1-1,-1 1 0,1 0 0,-1-1 1,0 1-1,1-1 0,-1 0 0,0 1 1,0-1-1,3-2 0,1-1 46,0-1-1,0 0 1,0 0-1,-1-1 1,0 1 0,0-1-1,0 0 1,-1 0-1,4-8 1,13-59 396,-12 43 57,-6 24-394,-1 10-170,-2 22 33,0-20-53,0 1 0,1 0 0,-1 0 0,2 0 0,-1 0 0,1 0 0,0 0 0,0 0 0,1 0 0,0-1 0,5 13 0,-6-18 66,0 0 0,1 0 0,-1 0 0,0-1 0,1 1 0,-1 0 0,0-1 0,1 1 0,-1-1 0,1 0 0,-1 1 0,0-1 0,1 0 0,-1 0 0,1 0 0,-1 0 0,1 0 0,-1 0 0,1 0 0,-1 0 0,1-1 0,-1 1 0,1-1 0,-1 1 0,0-1 0,1 1 0,-1-1 0,0 0 0,2-1 0,2 0 8,1-1 0,-1-1 0,0 1-1,-1-1 1,1 1 0,4-6 0,-8 5 132,0 0-1,0 0 0,0 0 1,-1-1-1,1 1 0,-1 0 1,0 0-1,-1-1 0,0-6 1,0-2-147,-6-33 658,7 44-554,-1 0 1,1 0-1,0 1 0,-1-1 0,1 0 1,-1 1-1,1-1 0,-1 1 0,0-1 1,0 1-1,0-1 0,1 1 1,-2-1-1,1 1 0,0 0 0,0-1 1,0 1-1,-1 0 0,1 0 0,0 0 1,-1 0-1,1 0 0,-3-1 0,4 3-109,0-1 0,0 0 0,-1 1-1,1-1 1,0 0 0,0 0 0,0 1-1,0-1 1,0 0 0,-1 1-1,1-1 1,0 0 0,0 1 0,0-1-1,0 0 1,0 1 0,0-1 0,0 1-1,0-1 1,0 0 0,0 1-1,0-1 1,0 0 0,1 1 0,-1-1-1,0 0 1,0 1 0,0-1 0,0 0-1,1 0 1,-1 1 0,0-1-1,0 0 1,0 1 0,1-1 0,-1 0-1,0 0 1,0 0 0,1 1-1,-1-1 1,1 0 0,9 14-72,-5-11 50,0-1-1,0 1 0,0-1 1,1 0-1,-1-1 1,0 1-1,1-1 0,-1 0 1,1 0-1,0-1 0,-1 1 1,1-1-1,-1 0 0,1-1 1,0 0-1,-1 0 1,1 0-1,-1 0 0,8-4 1,-3 2 40,0-1 1,0-1-1,-1 0 1,1 0-1,-1-1 1,0 0 0,-1 0-1,0-1 1,10-10-1,-14 13 0,-1 0 0,0 0 0,0-1 0,0 1 0,-1-1 1,1 1-1,-1-1 0,0 0 0,0 0 0,-1 0 0,1 0 0,-1 0 0,0 0 0,-1 0 0,1-1 0,-1-7 0,0 13-31,-1-1 0,1 0 0,0 0 0,0 1 0,0-1-1,-1 0 1,1 1 0,0-1 0,-1 1 0,1-1 0,0 0 0,-1 1 0,1-1 0,-1 1-1,1-1 1,-1 1 0,1-1 0,-1 1 0,0-1 0,1 1 0,-1 0 0,1-1 0,-1 1-1,0 0 1,1-1 0,-1 1 0,0 0 0,1 0 0,-1 0 0,0 0 0,0 0 0,1 0-1,-1 0 1,0 0 0,1 0 0,-1 0 0,0 0 0,0 0 0,1 0 0,-1 0 0,0 1-1,1-1 1,-1 0 0,0 1 0,1-1 0,-1 1 0,-33 15-919,27-9 857,0 0 1,1 1-1,0-1 1,0 1-1,1 0 1,0 1 0,0-1-1,1 1 1,0 0-1,1 0 1,0 0 0,0 1-1,1-1 1,0 1-1,-1 18 1,3-27 76,0 0 0,0 0 0,0 0 0,1 0 0,-1 0 0,0 0 0,1 1 0,-1-1 0,0 0 0,1 0 0,0 0 0,-1 0 0,1 0 0,-1-1 0,1 1 0,0 0 0,0 0 0,-1 0 0,1 0 0,0-1 0,0 1 0,0 0 0,0-1 0,0 1 0,0-1 0,2 1 0,1 1 25,0-1-1,0 0 1,0 0-1,0-1 1,1 1-1,-1-1 1,7 0-1,-3 0-626,-1 0 1,0-1-1,1 0 1,-1-1-1,0 0 0,0 0 1,0 0-1,12-6 0,-8-4-4442,-9-1-2701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0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15022,'-10'5'2856,"-5"2"-1736,-51 25 2823,62-30-3621,-1 0 0,1 1 0,-1 0 0,1 0 0,0 1 0,0-1-1,1 1 1,-1 0 0,1 0 0,-1 0 0,-3 7 0,7-10-328,-1 0-1,1-1 1,0 1 0,0 0-1,0 0 1,0 0 0,0-1 0,0 1-1,0 0 1,0 0 0,0-1-1,0 1 1,1 0 0,-1 0-1,0-1 1,0 1 0,1 0-1,-1-1 1,1 1 0,-1 0 0,0-1-1,1 1 1,-1 0 0,1-1-1,-1 1 1,1-1 0,0 1-1,-1-1 1,1 1 0,-1-1-1,1 0 1,0 1 0,0-1 0,-1 0-1,1 1 1,0-1 0,-1 0-1,1 0 1,0 0 0,0 0-1,-1 0 1,1 0 0,0 0-1,0 0 1,0 0 0,1 0 0,51 0-800,-38 0 440,90-6-2494,-68 3 1998,0 1 1,54 4-1,-90-2 869,1 0 1,-1 0 0,1 0-1,-1 1 1,0-1 0,1 0-1,-1 0 1,0 1 0,1-1-1,-1 1 1,0-1 0,1 1-1,-1 0 1,0-1 0,0 1-1,0 0 1,1 0 0,-1 0-1,0 0 1,0 0-1,0 0 1,-1 0 0,1 0-1,0 0 1,0 0 0,-1 1-1,1-1 1,1 2 0,-3-1 141,1 0 1,0-1-1,0 1 1,-1 0 0,1-1-1,-1 1 1,1-1-1,-1 1 1,0-1-1,0 0 1,0 1 0,1-1-1,-1 1 1,-1-1-1,1 0 1,0 0-1,0 0 1,0 0-1,0 0 1,-1 0 0,1 0-1,-1 0 1,1 0-1,-2 0 1,-31 17 2758,-53 19 0,-39 5-1346,126-42-1560,-43 9-894,42-9 761,1 0 1,-1 0-1,1 0 1,-1 0-1,1 0 0,-1 0 1,1 0-1,-1 0 1,1 0-1,-1 0 0,1 0 1,0-1-1,-1 1 1,1 0-1,-1 0 0,1-1 1,-1 1-1,1 0 1,0 0-1,-1-1 0,1 1 1,-1-1-1,1 1 1,0 0-1,0-1 0,-1 0 1,1 0-212,0 0-1,0 0 1,0-1 0,0 1 0,0 0-1,0 0 1,1 0 0,-1-1 0,0 1 0,1 0-1,-1 0 1,1 0 0,-1 0 0,1 0-1,-1 0 1,2-2 0,20-25-6998,8-5-3241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 18161,'0'0'1730,"-60"-9"224,75 9-7816,-2 0-4484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57 236 15567,'0'0'6037,"4"11"-6053,61 243 620,-68-291 4819,0-4-5556,-3 15-45,-1 1 0,-1 0 0,-1 0-1,-2 1 1,0 0 0,-1 1 0,-31-43 0,30 57-559,13 20 321,11 20 15,-8-27 364,-1 0-1,1 0 0,0-1 1,0 1-1,0-1 1,0 0-1,1 1 1,-1-2-1,1 1 0,0 0 1,7 3-1,-9-5 55,0 0 0,0-1 0,0 1 0,1-1 0,-1 1 0,0-1-1,1 0 1,-1 0 0,0 0 0,0 0 0,1-1 0,-1 1 0,0 0 0,0-1 0,0 0 0,1 1-1,-1-1 1,0 0 0,0 0 0,0 0 0,0 0 0,0-1 0,-1 1 0,1-1 0,0 1 0,1-3 0,9-10 117,0-1 0,-1 0 0,-1-1 1,-1 0-1,0 0 0,-1-1 0,-1 0 1,0-1-1,-2 0 0,0 0 1,-1 0-1,3-30 0,-8 360-1554,1-306 1081,0 1 0,1 0 1,0-1-1,0 0 0,0 1 0,1-1 0,0 0 0,0 0 0,0 0 1,5 8-1,-6-12 122,1 0 0,-1 0 0,1-1 0,0 1 0,-1 0 0,1-1 1,0 1-1,0-1 0,0 1 0,0-1 0,0 0 0,1 0 0,-1 0 0,0 0 1,0 0-1,1-1 0,-1 1 0,0 0 0,1-1 0,-1 0 0,1 0 0,-1 0 1,1 0-1,-1 0 0,0 0 0,1-1 0,-1 1 0,1-1 0,2 0 0,15-9-5927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96 2594,'0'0'18172,"-11"-5"-17520,8 4-636,0-1 16,-1 1 1,1-1 0,0 1-1,-1-1 1,1 1-1,-1 0 1,0 1-1,1-1 1,-1 1 0,-3-1-1,4 2-16,1 0-1,-1-1 1,1 1-1,0 0 1,0 0-1,-1 0 1,1 1-1,0-1 1,0 0-1,0 1 1,0 0-1,0-1 0,1 1 1,-1 0-1,0 0 1,1 0-1,-1 0 1,1 0-1,0 0 1,0 0-1,-2 5 1,-1 0 28,1 1 0,0 0 0,0 0 0,0 0 0,1 0 0,0 1 0,1-1 0,0 1 0,0-1 0,1 1 0,1 13 0,-1-21-42,0-1-1,0 1 1,0 0-1,0 0 0,1 0 1,-1-1-1,0 1 0,0 0 1,1 0-1,-1-1 0,1 1 1,-1 0-1,1-1 1,-1 1-1,1 0 0,-1-1 1,1 1-1,-1-1 0,1 1 1,0-1-1,-1 1 0,1-1 1,0 1-1,-1-1 1,1 0-1,0 1 0,0-1 1,0 0-1,28-1 182,-21-1-70,-1-1 0,1 0 1,-1 0-1,0 0 0,9-7 1,90-76 473,-106 85-591,1 0 0,-1 1-1,0-1 1,1 1 0,-1-1 0,1 1 0,0-1-1,-1 1 1,1-1 0,-1 1 0,1 0 0,0-1 0,-1 1-1,1 0 1,0-1 0,-1 1 0,1 0 0,0 0 0,-1 0-1,1-1 1,0 1 0,0 0 0,-1 0 0,1 0 0,0 0-1,0 0 1,-1 1 0,1-1 0,0 0 0,-1 0 0,1 0-1,0 1 1,-1-1 0,1 0 0,0 1 0,-1-1 0,1 0-1,0 1 1,-1-1 0,1 1 0,-1-1 0,1 1 0,-1-1-1,1 1 1,-1 0 0,1-1 0,-1 1 0,0-1 0,1 1-1,-1 0 1,0-1 0,0 1 0,1 0 0,-1 0 0,0-1-1,0 1 1,0 0 0,0-1 0,0 1 0,0 0-1,0 0 1,0-1 0,0 3 395,-6-13 2960,-3-13-3245,8 22 40,-4-11-457,0-1 0,1 0-1,1 0 1,0 0-1,-3-22 1,14 37-2846,20 7 1707,-23-7 714,-1-1 0,1 0 0,0 0 0,-1-1 0,1 0 0,0 0 0,-1 0 0,1 0 0,0-1 0,-1 1 0,1-1 0,0 0 0,-1-1 0,7-2 0,16-16-6364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2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12748,'0'0'1831,"-3"12"-48,-3 27-1018,2 1-1,1 71 1,3-94-583,1 0-1,1 0 1,0 0 0,2 0-1,0 0 1,0-1 0,2 0-1,0 0 1,16 29 0,-22-44-156,1 0 1,-1 0-1,1 0 1,0 0-1,-1 0 1,1 0-1,0 0 1,0 0-1,0 0 0,0 0 1,-1 0-1,1 0 1,1 0-1,-1-1 1,0 1-1,0 0 1,0-1-1,0 1 1,0-1-1,1 0 1,-1 1-1,0-1 1,0 0-1,1 1 1,-1-1-1,3 0 1,-3-1 19,1 0 1,-1 0 0,1 0 0,0 0 0,-1 0 0,0 0 0,1 0-1,-1-1 1,0 1 0,1 0 0,-1-1 0,0 1 0,0-1 0,0 1-1,0-1 1,0-2 0,5-10-170,0 0 1,-1-1-1,3-18 0,-7 31 16,4-29-538,0-1 0,-2 1 1,-2-36-1,-15 138 944,12-52-249,-1 62-34,3-77 3,0 0 1,1 0 0,-1 0-1,1 0 1,-1-1 0,1 1-1,0 0 1,1-1 0,-1 1 0,1 0-1,-1-1 1,1 0 0,0 1-1,1-1 1,-1 0 0,4 4-1,-4-6 23,-1 0 0,1 0-1,0 0 1,-1 0-1,1 0 1,0-1 0,0 1-1,0-1 1,-1 1 0,1-1-1,0 0 1,0 0-1,0 0 1,0 0 0,0 0-1,0 0 1,0 0-1,-1 0 1,1-1 0,0 1-1,0-1 1,0 0-1,-1 1 1,1-1 0,0 0-1,-1 0 1,1 0-1,0 0 1,-1 0 0,0-1-1,1 1 1,-1 0-1,0-1 1,2-1 0,5-6 193,-1 0 0,0 0 0,-1-1 0,7-11 0,1-6-207,-1 0-1,-2 0 0,0-1 0,-2-1 0,-1 0 1,-1 0-1,-2 0 0,-1-1 0,1-40 1,-22 128-957,12-19 1062,1 0 1,1 0-1,3 0 0,8 76 1,-7-111-120,1 1 0,-1-1-1,1 0 1,0 1 0,0-1 0,0 0 0,1 0 0,-1 0-1,7 6 1,-8-9-3,-1 0-1,1-1 1,0 1-1,-1 0 1,1-1-1,0 1 1,-1-1-1,1 1 1,0-1-1,0 1 1,0-1-1,0 1 1,0-1-1,0 0 0,-1 1 1,1-1-1,0 0 1,0 0-1,0 0 1,0 0-1,0 0 1,0 0-1,0 0 1,0 0-1,0 0 1,0 0-1,0 0 1,0-1-1,0 1 1,0 0-1,0-1 1,-1 1-1,1-1 1,0 1-1,0-1 1,0 1-1,-1-1 1,1 0-1,0 1 1,-1-1-1,1 0 1,0 0-1,-1 1 1,1-1-1,-1 0 1,1 0-1,-1 0 1,0 0-1,1 1 0,-1-1 1,0 0-1,1-1 1,4-10 120,0 0 0,-1-1 1,-1 1-1,1-1 0,-2 1 0,0-1 1,-1 0-1,0 0 0,-1 0 0,0 0 1,-2-14-1,2 26-134,0 0 0,0 0 0,-1 0 0,1 0 0,0 0 0,0 0 0,-1 0 1,1 0-1,0 0 0,-1 0 0,1 0 0,-1 0 0,1 0 0,-1 0 0,0 0 0,1 1 0,-1-1 1,0 0-1,0 0 0,1 1 0,-1-1 0,0 1 0,-1-2 0,1 2-6,1 0 0,-1 0 0,0 0 0,0 0 0,1 0 0,-1 0 1,0 0-1,0 0 0,1 0 0,-1 1 0,0-1 0,1 0 0,-1 0 0,0 1 0,1-1 0,-1 0 0,0 1 0,1-1 0,-1 1 0,0-1 0,1 1 0,-1-1 1,0 1-1,0 0 3,1 0 1,-1 0-1,0 0 1,1-1-1,-1 1 1,0 0 0,1 0-1,0 0 1,-1 0-1,1 0 1,-1 0-1,1 0 1,0 0 0,0 0-1,-1 0 1,1 1-1,0-1 1,0 0-1,0 0 1,0 0-1,1 0 1,-1 0 0,0 0-1,0 0 1,0 0-1,1 0 1,-1 0-1,1 0 1,-1 0 0,1 0-1,-1 0 1,1 0-1,0 0 1,-1 0-1,1-1 1,0 1 0,-1 0-1,1 0 1,0-1-1,0 1 1,0-1-1,2 2 1,2 0 16,0 0 1,0 0-1,1-1 0,-1 0 1,0 0-1,1 0 0,0 0 0,-1-1 1,1 0-1,-1 0 0,1-1 1,-1 1-1,1-1 0,-1 0 1,0-1-1,1 1 0,-1-1 1,0 0-1,10-6 0,2-1 29,0-1 1,-1-1-1,0 0 0,20-19 0,-10 1 91,-25 28-112,0 0 0,-1 0 0,1 0 0,0 0 0,0 0 0,-1-1 1,1 1-1,-1 0 0,1-1 0,-1 1 0,0 0 0,1-1 0,-1 1 0,0-1 0,0 1 1,0 0-1,0-1 0,0 1 0,0-1 0,0 1 0,-1 0 0,1-1 0,0 1 1,-1-2-1,-2 2-29,1 1 0,-1-1 0,1 1 1,-1-1-1,1 1 0,0 0 0,-1 0 1,1 0-1,-1 1 0,1-1 1,-1 1-1,1-1 0,-1 1 0,1 0 1,0 0-1,-4 2 0,-1 1 2,1 1 1,0 0-1,0 0 0,0 1 0,1 0 1,0 0-1,0 0 0,1 1 0,-1-1 0,1 1 1,1 0-1,-1 0 0,1 1 0,0-1 1,1 1-1,0-1 0,0 1 0,1 0 1,0 0-1,0-1 0,1 13 0,0-18 16,1 1-1,-1-1 0,1 0 1,0 1-1,0-1 0,0 0 1,0 1-1,1-1 1,-1 0-1,0 0 0,1 0 1,0 0-1,-1 0 0,1-1 1,0 1-1,0 0 0,0-1 1,0 1-1,0-1 0,0 0 1,1 0-1,-1 0 1,0 0-1,1 0 0,-1 0 1,0-1-1,1 1 0,-1-1 1,1 1-1,-1-1 0,5 0 1,11 2 13,-1-1 1,1-1-1,20-3 0,-35 3-37,-2 0-6,48-7-1664,-47 6 1225,0 0 1,1 1-1,-1-1 1,0 0-1,0 0 1,0 0-1,0 0 1,0-1-1,0 1 1,-1 0 0,3-3-1,-1-6-5582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17969,'0'0'6150,"53"-53"-5958,-23 43-192,1 1-480,-1 0-3364,0-5-3555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91 12876,'0'0'2242,"-11"5"-1190,-2 3-889,1-1 0,0 2 1,0 0-1,-16 15 0,23-19-116,1-1-1,0 1 0,0 0 1,0 0-1,0 0 1,1 0-1,0 1 0,0-1 1,0 1-1,1 0 1,-1 0-1,1 0 1,1 0-1,-1 0 0,0 11 1,3-17-37,-1 0 0,0 0 1,0 0-1,1 1 0,-1-1 1,1 0-1,-1 0 0,0 0 1,1 0-1,-1 0 0,0 0 1,1 1-1,-1-1 0,1 0 1,-1 0-1,0 0 0,1 0 1,-1-1-1,1 1 0,-1 0 1,0 0-1,1 0 0,-1 0 1,0 0-1,1 0 0,-1 0 1,1-1-1,-1 1 0,0 0 1,0 0-1,1-1 0,-1 1 1,0 0-1,1 0 0,-1-1 1,0 1-1,1-1 0,14-9 457,12-27 212,-23 31-620,0 0 1,0 0-1,1 0 0,-1 0 0,1 1 0,0 0 1,1 0-1,7-5 0,-12 9-58,1 1-1,-1 0 1,0-1 0,0 1-1,1 0 1,-1 0 0,0 0-1,1 0 1,-1 0 0,0 0-1,1 1 1,-1-1 0,0 0-1,0 0 1,1 1 0,-1-1-1,0 1 1,0 0 0,0-1-1,1 1 1,-1 0 0,0-1-1,0 1 1,0 0 0,0 0-1,0 0 1,-1 0 0,1 0 0,0 0-1,0 0 1,-1 0 0,1 1-1,0-1 1,-1 0 0,1 0-1,-1 0 1,0 1 0,1 1-1,18 58 53,-17-53-20,5 21 337,-2 1 1,0-1-1,-2 1 0,-2 0 0,0-1 1,-2 1-1,-5 30 0,2-37-117,0-1-1,-2 1 1,0-1 0,-2-1-1,0 1 1,-2-1-1,0-1 1,-1 1-1,-23 30 1,33-50-272,1 0 0,-1 0 0,1 0 0,-1 0 0,0 0 1,1 0-1,-1-1 0,0 1 0,0 0 0,0 0 0,1-1 0,-1 1 0,0 0 0,0-1 0,0 1 0,0-1 0,0 1 1,0-1-1,0 0 0,0 1 0,0-1 0,-1 0 0,1 0 0,-1 1 0,1-2 3,0 0-1,0 1 1,1-1 0,-1 0-1,0 0 1,1 1-1,-1-1 1,0 0 0,1 0-1,-1 0 1,1 0-1,-1 0 1,1 0 0,0 0-1,-1 0 1,1 0 0,0 0-1,0 0 1,-1-2-1,0-59-474,4 39 423,1 1-1,0 1 1,2-1-1,0 1 0,2 0 1,18-36-1,75-117 56,-92 159 15,44-63 53,-29 44-24,-1-1 1,34-70-1,-56 102-45,1 0 0,-1 0-1,0 0 1,0 0-1,0 0 1,-1 0-1,1-1 1,-1 1-1,0 0 1,0 0-1,0 0 1,0-4-1,-1 6 8,0 0-1,1 0 1,-1 0-1,1 0 1,-1 0 0,0 1-1,0-1 1,0 0-1,0 0 1,1 1-1,-1-1 1,0 1-1,0-1 1,0 1-1,0-1 1,0 1-1,0-1 1,-1 1-1,1 0 1,0 0 0,0-1-1,0 1 1,0 0-1,0 0 1,0 0-1,0 0 1,0 0-1,-1 1 1,1-1-1,0 0 1,0 0-1,0 1 1,0-1-1,0 1 1,0-1 0,-1 1-1,-3 1 5,0 0 1,0 1-1,0-1 0,1 1 1,-1 0-1,1 0 0,-1 0 1,1 1-1,0 0 1,0-1-1,1 1 0,-1 1 1,1-1-1,0 0 0,0 1 1,0 0-1,-2 7 0,1-6 14,2 1-1,-1 0 0,1 0 0,0 0 0,0 0 1,1 0-1,-1 1 0,2-1 0,-1 0 1,1 1-1,0-1 0,2 12 0,-1-17-24,0 1-1,0-1 1,0 1-1,0-1 1,0 1-1,0-1 1,0 0-1,1 1 1,0-1-1,-1 0 1,1 0-1,0 0 1,0 0-1,0-1 1,0 1-1,0 0 1,0-1-1,0 1 1,1-1-1,-1 0 1,1 0-1,-1 0 1,5 1-1,1 0-837,1 0 1,-1-1-1,0 0 0,0-1 1,1 0-1,12-1 0,14-5-6712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139 156 1249,'0'0'12887,"-8"-9"-10191,-27-26-593,34 34-2058,0 0 1,0 0-1,-1 0 0,1 1 0,0-1 1,0 0-1,-1 0 0,1 1 0,0-1 0,-1 1 1,1-1-1,-1 1 0,1 0 0,-1-1 1,1 1-1,-1 0 0,1 0 0,-1 0 0,1 0 1,-1 1-1,1-1 0,-1 0 0,1 0 0,-1 1 1,1-1-1,0 1 0,-1-1 0,1 1 1,0 0-1,-1 0 0,1-1 0,0 1 0,0 0 1,0 0-1,0 0 0,0 0 0,-2 2 1,-1 3 126,-1 0 0,1 1 0,0-1 0,0 1 0,-3 9 0,5-13-163,0 3 3,-1 1 0,1 0 0,1-1 0,-1 1 0,1 0-1,0 0 1,0 0 0,1 8 0,0-15-12,0 0-1,0 1 1,0-1-1,0 1 1,0-1-1,0 1 1,0-1 0,0 0-1,0 1 1,0-1-1,1 1 1,-1-1 0,0 0-1,0 1 1,0-1-1,1 0 1,-1 1 0,0-1-1,0 1 1,1-1-1,-1 0 1,0 0-1,0 1 1,1-1 0,-1 0-1,1 0 1,-1 1-1,0-1 1,1 0 0,-1 0-1,0 0 1,1 1-1,0-1 1,17-4-7,16-16-255,-10-7-312,-21 22 381,1 0 0,0 0-1,0 0 1,1 0 0,-1 1-1,1 0 1,0 0 0,0 0 0,1 0-1,-1 1 1,7-3 0,-9 10 129,-1 0 0,0 1 0,-1-1 0,1 1 1,-1-1-1,0 1 0,0 0 0,0 9 0,-1-13 51,7 51 663,-3 0 0,-3 0 0,-6 78 0,2-115-276,1 1 0,-2-2-1,0 1 1,-1 0 0,0-1-1,-1 0 1,-1 0 0,0 0-1,-1-1 1,0 0 0,-1-1-1,-11 12 1,19-23-443,1 0-1,-1 0 1,1-1-1,-1 1 1,0 0-1,0-1 0,1 1 1,-1-1-1,0 1 1,0-1-1,1 1 1,-1-1-1,0 1 1,0-1-1,0 0 1,0 1-1,0-1 1,0 0-1,0 0 1,0 0-1,0 0 1,1 0-1,-1 0 1,0 0-1,0 0 1,0 0-1,-2-1 0,2 0-76,0 0-1,0 0 1,0 0-1,1 0 0,-1 0 1,0 0-1,0 0 1,1-1-1,-1 1 0,1 0 1,-1 0-1,1-1 1,0 1-1,-1 0 0,1-1 1,0-1-1,1-57-1622,1 49 1755,0 1 0,2-1 1,-1 1-1,1-1 1,1 1-1,0 0 0,11-17 1,55-66-30,-45 60 18,-7 10-12,16-21-54,39-63 0,-67 95 256,0-1-1,-1 1 0,0-1 0,-1 0 0,0 0 0,-1-1 0,-1 1 0,0-1 0,-1 0 0,1-25 0,-3 38-158,0 0 0,0 0-1,0 0 1,0 0 0,0-1 0,-1 1 0,1 0-1,0 0 1,-1 0 0,1 0 0,-1 0 0,1 0-1,-1 0 1,0 0 0,1 0 0,-1 0 0,0 0-1,0 0 1,1 0 0,-1 1 0,0-1 0,0 0-1,0 0 1,0 1 0,0-1 0,0 1 0,0-1-1,0 1 1,0-1 0,-1 1 0,1 0 0,0-1-1,0 1 1,0 0 0,0 0 0,0 0 0,-1 0-1,1 0 1,0 0 0,-2 1 0,-1-1-22,0 1-1,0 0 1,0 0 0,0 0-1,0 0 1,1 1 0,-1 0 0,0-1-1,1 2 1,-7 3 0,2 2 49,1 0-1,0 0 1,0 1 0,0-1 0,1 2 0,1-1 0,-1 1 0,2-1 0,-1 1-1,1 1 1,1-1 0,0 1 0,0-1 0,1 1 0,1 0 0,-1 0-1,2 0 1,0 20 0,1-30-15,-1 0 0,0 1 1,1-1-1,-1 0 0,0 0 0,1 0 0,-1 0 0,1 0 0,0 0 0,-1 0 0,1 0 0,0 0 0,0 0 1,0 0-1,-1 0 0,1-1 0,0 1 0,0 0 0,0-1 0,0 1 0,0 0 0,0-1 0,1 1 1,-1-1-1,2 1 0,0-1 36,0 1 1,1-1-1,-1 0 1,0 0 0,0 0-1,1-1 1,-1 1-1,0-1 1,5-1-1,2-2 201,1 0 0,-1 0 0,-1-1 0,18-11-1,-1-6 441,41-41 0,15-14 248,-82 77-946,0 0 0,1 0-1,-1-1 1,0 1 0,0 0 0,1 0-1,-1-1 1,0 1 0,1 0 0,-1 0-1,0 0 1,1 0 0,-1 0-1,0-1 1,1 1 0,-1 0 0,0 0-1,1 0 1,-1 0 0,1 0 0,-1 0-1,0 0 1,1 0 0,-1 0 0,0 0-1,1 0 1,-1 0 0,0 1-1,1-1 1,-1 0 0,0 0 0,1 0-1,-1 0 1,0 1 0,1-1 0,-1 0-1,0 0 1,1 1 0,-1-1-1,6 21 10,-5 36 142,-2-44-133,1-12-9,0 0 0,-1 0-1,1 0 1,0 0 0,0 0 0,0 0 0,0 0 0,0 0 0,0 0 0,0 0 0,1-1 0,-1 1 0,0 0 0,0 0 0,1 0 0,-1 0-1,1 0 1,-1 0 0,1 0 0,-1-1 0,1 1 0,-1 0 0,1 0 0,0-1 0,-1 1 0,1 0 0,0-1 0,0 1 0,-1-1 0,1 1 0,2 0-1,-1-1 22,-1 0 0,1-1 0,0 1 0,0-1 0,0 1 0,0-1 0,0 0 0,0 1 0,-1-1 0,1 0-1,0 0 1,-1-1 0,1 1 0,1-2 0,53-54 613,-54 54-635,17-23-222,-15 20 89,0 0-1,0 0 0,1 0 0,-1 0 0,1 1 1,0-1-1,1 1 0,-1 1 0,1-1 0,10-5 1,-15 11 55,-1 0 1,1 0 0,0 0 0,-1 0-1,1 0 1,-1 0 0,1 0 0,-1 0-1,0 0 1,1 0 0,-1 0 0,0 0-1,0 0 1,0 1 0,0-1 0,0 0-1,0 0 1,0 0 0,0 0 0,0 1 0,-1 1-1,1 0 24,0 18-219,0 24-2399,-5-18-3308,0-17-2684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71 9033,'0'-8'942,"0"2"498,0 0 0,0 1 0,-1-1-1,1 0 1,-1 0 0,-3-9 0,4 15-1251,0-1 0,-1 0 0,1 0 0,-1 1 0,1-1 1,-1 0-1,1 1 0,-1-1 0,1 0 0,-1 1 0,1-1 0,-1 1 0,0-1 0,1 1 1,-1-1-1,0 1 0,0-1 0,1 1 0,-1 0 0,0-1 0,-1 1 0,0 0-143,1 0 0,-1 0 0,0 0 0,0 0 0,1 0 0,-1 1 0,0-1 0,0 1 0,1-1 0,-1 1 0,0 0 0,1 0 0,-1-1 0,-1 3 0,-12 8-59,2 0 0,-1 1 0,1 1 0,1 0 0,0 1 0,-16 25 0,32-37-123,0 0-1,0-1 1,1 0 0,-1 1 0,1-2-1,-1 1 1,1 0 0,-1-1 0,9 0-1,-9 0 42,74 12 50,-72-11 39,0 0 0,-1 1 0,1 0 0,-1 0 0,1 0 0,-1 1 0,0 0 0,0 0 0,0 0 0,0 0 0,6 7 0,-10-9-6,0 0-1,0 1 1,0-1 0,0 0-1,0 1 1,0-1-1,-1 1 1,1 0 0,0-1-1,-1 1 1,1-1 0,-1 1-1,0 0 1,1-1 0,-1 1-1,0 0 1,0 0-1,0-1 1,-1 1 0,1 0-1,-1 2 1,0 0 53,0-1 0,-1 1 0,0-1 0,0 0 0,0 0 0,0 0 0,0 0 0,0 0 0,-5 4-1,-2 1 155,0-1-1,0 0 0,-1 0 0,0-1 0,-14 7 1,19-11-160,1 0 1,-1 0 0,0 0 0,0-1-1,1 1 1,-1-1 0,0 0 0,0-1 0,-1 1-1,1-1 1,0 0 0,0 0 0,-10-2 0,14 1-231,-1 0 1,0 1 0,0-1-1,1 0 1,-1 0 0,0 0-1,1 0 1,-1-1 0,1 1 0,-1 0-1,1 0 1,0-1 0,0 1-1,-1-1 1,0-1 0,1-1-751,-1 1 1,1 0-1,0-1 0,0 1 1,0 0-1,0-1 0,1 1 1,-1-1-1,1 0 0,0-3 1,0-11-10150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52 535 12684,'0'0'7415,"5"-10"-5402,2-2-2022,-1 0 1,-1-1 0,0 0 0,-1 0-1,0-1 1,-1 1 0,0-1 0,-1 1-1,-1-1 1,0-20 0,-1 32 4,0 1 0,0 0 0,0-1 0,0 1 0,0 0 0,-1 0 0,1-1 0,0 1 0,-1 0 0,1 0 0,-1 0 0,1 0 0,-1-1-1,0 1 1,1 0 0,-1 0 0,0 0 0,0 0 0,0 0 0,0 0 0,0 1 0,0-1 0,0 0 0,0 0 0,0 1 0,0-1 0,0 1 0,0-1 0,-1 1 0,1-1 0,0 1 0,0 0 0,-1-1 0,1 1 0,0 0 0,0 0 0,-1 0 0,1 0 0,0 0 0,0 0 0,-3 1 0,1 0 32,0 0 1,1 0 0,-1 0-1,1 0 1,-1 1 0,1-1-1,-1 1 1,1-1 0,0 1-1,0 0 1,0 0 0,0 0-1,0 0 1,0 0 0,0 1-1,1-1 1,-3 5 0,0 3 43,1 0 0,0 0 0,0 0 0,1 0 0,1 0 0,0 0 0,0 0 0,1 1 0,0-1 0,3 17 0,-3-23-59,1-1-1,-1 1 1,1-1 0,0 1 0,1-1-1,-1 1 1,1-1 0,-1 0-1,1 1 1,0-1 0,0 0 0,0 0-1,1 0 1,-1-1 0,1 1-1,0 0 1,-1-1 0,1 0 0,0 0-1,0 0 1,1 0 0,-1 0-1,0 0 1,1-1 0,-1 0 0,1 0-1,-1 0 1,1 0 0,-1 0 0,1-1-1,0 1 1,5-1 0,0-1 23,1 0 0,-1 0 0,1-1 1,-1 0-1,0-1 0,0 0 0,0 0 0,0-1 1,0 0-1,-1-1 0,1 0 0,-1 0 0,11-10 1,-10 7-17,0 0 0,0 0 1,-1-1-1,0 0 1,-1-1-1,0 1 0,0-2 1,-1 1-1,-1 0 1,8-20-1,-12 27-20,0 1 0,-1-1 0,1 0 0,-1 0 0,0 0 0,0 0 0,0 0 0,0 0 0,0 0 0,-2-5 0,2 7-10,0 1-1,0-1 1,0 1-1,0 0 1,0-1 0,-1 1-1,1 0 1,0-1-1,0 1 1,0 0 0,-1-1-1,1 1 1,0 0-1,0 0 1,-1-1 0,1 1-1,0 0 1,-1 0-1,1-1 1,0 1-1,-1 0 1,1 0 0,0 0-1,-1 0 1,1-1-1,0 1 1,-1 0 0,1 0-1,-1 0 1,-16 13-441,12-5 500,0 1 0,0 0 0,0 0 0,1 1 0,0-1 0,1 1 0,0 0 0,1 0 0,0 0 0,0 0 0,1 0 0,1 0 0,-1 1 0,2-1 0,1 11 0,-2-19-30,1-1 0,-1 1 0,1-1 0,-1 0 0,1 1 1,0-1-1,0 0 0,0 0 0,-1 0 0,1 1 0,0-1 0,1 0 0,-1 0 0,0 0 0,0-1 0,0 1 0,1 0 0,-1 0 0,0-1 0,1 1 0,-1-1 0,0 1 0,1-1 0,-1 1 0,1-1 0,-1 0 0,1 0 0,-1 0 0,0 0 0,1 0 0,-1 0 0,1 0 0,-1 0 0,1 0 0,-1-1 0,2 0 0,3 0 17,-1 0 0,0-1-1,1 0 1,-1 0 0,0 0-1,-1-1 1,1 0 0,7-5-1,7-9-11,-1-2-1,-1 0 0,-1 0 0,-1-2 1,0 0-1,-2 0 0,12-26 0,-11 18-6,-1-1-1,-2-1 0,0 0 0,-3 0 0,6-34 0,-12 49-131,0 1 1,-1-1-1,0 1 0,-1-1 0,-3-19 1,3 35 99,0-1-1,0 1 1,0 0 0,0-1 0,0 1 0,0-1 0,0 1 0,-1-1 0,1 1 0,0-1 0,0 1 0,0 0 0,-1-1 0,1 1 0,0-1 0,0 1 0,-1 0 0,1-1 0,0 1-1,-1 0 1,1 0 0,-1-1 0,1 1 0,0 0 0,-1 0 0,1-1 0,-1 1 0,1 0 0,0 0 0,-1 0 0,1 0 0,-1-1 0,1 1 0,-1 0 0,1 0 0,-1 0 0,1 0-1,-1 0 1,1 0 0,-1 0 0,1 1 0,0-1 0,-1 0 0,1 0 0,-1 0 0,1 0 0,-1 1 0,1-1 0,0 0 0,-1 0 0,1 1 0,-1-1 0,1 0 0,0 0 0,-1 1-1,1-1 1,0 0 0,0 1 0,-1 0 0,-19 22-144,8 2 262,2 1 0,0 0 0,2 1-1,1 0 1,1 0 0,1 1 0,2 0-1,1-1 1,0 1 0,3 0 0,3 31-1,-3-50-39,0 1 0,0-1 0,1 0 0,1 1 0,0-1 0,0 0 0,1 0 0,0-1 0,0 1 0,1-1 0,0 0-1,0 0 1,8 8 0,-13-16-53,0 1-1,1-1 1,-1 0-1,0 1 1,1-1-1,-1 0 0,0 1 1,1-1-1,-1 0 1,1 0-1,-1 1 1,0-1-1,1 0 1,-1 0-1,1 0 1,-1 1-1,1-1 1,-1 0-1,1 0 0,-1 0 1,0 0-1,1 0 1,-1 0-1,1 0 1,-1 0-1,1 0 1,-1 0-1,1 0 1,-1 0-1,1-1 0,-1 1 1,1 0-1,-1 0 1,0 0-1,1-1 1,-1 1-1,1 0 1,-1 0-1,0-1 1,1 1-1,-1 0 1,0-1-1,1 1 0,-1-1 1,0 1-1,0 0 1,1-1-1,-1 1 1,0-1-1,0 1 1,0 0-1,0-1 1,1 1-1,-1-1 1,0 1-1,0-1 0,0 1 1,0-1-1,0 1 1,0-1-1,0 1 1,0-1-1,0-42 162,-1 31-132,1 2 26,-4-82-429,3 83 256,0 1-1,-1-1 1,0 0-1,0 1 1,-1-1-1,0 1 1,-1 0-1,-4-9 0,5 17-242,1 9 269,3 12 83,1-15 9,-1-1-1,1 0 1,1 0-1,-1 0 1,1 0-1,-1 0 1,1 0-1,1-1 1,-1 1 0,1-1-1,-1 0 1,1 0-1,0 0 1,1-1-1,-1 1 1,1-1-1,-1 0 1,1 0-1,0-1 1,0 1 0,1-1-1,-1 0 1,0-1-1,0 1 1,1-1-1,-1 0 1,1-1-1,7 1 1,-3 0 55,-1-1-1,1-1 1,0 1 0,-1-1 0,1-1 0,-1 0-1,0 0 1,1-1 0,-1 0 0,0-1-1,0 0 1,-1 0 0,1-1 0,-1 0 0,13-11-1,-10 6 47,-1 0 0,0-1 0,15-23 0,-22 30-93,0-1 0,0 0 0,-1 0 1,1 0-1,-1 0 0,-1 0 1,1-1-1,-1 1 0,0 0 0,0-1 1,0 1-1,-1-1 0,0-6 1,0 12-28,0-1 1,0 1-1,0-1 1,-1 1 0,1-1-1,0 1 1,-1-1-1,1 1 1,0-1 0,-1 1-1,1 0 1,0-1-1,-1 1 1,1-1 0,-1 1-1,1 0 1,-1-1-1,1 1 1,-1 0-1,1 0 1,-1-1 0,1 1-1,-1 0 1,1 0-1,-1 0 1,1 0 0,-1 0-1,1-1 1,-1 1-1,0 0 1,1 0 0,-1 1-1,1-1 1,-1 0-1,1 0 1,-1 0-1,1 0 1,-1 0 0,0 0-1,1 1 1,-1-1-1,1 0 1,-1 1 0,1-1-1,0 0 1,-1 1-1,1-1 1,-1 0 0,0 1-1,-24 18-152,20-10 194,0 0 1,1 0 0,0 0-1,1 1 1,0 0 0,-3 12 0,5-17 19,0 0 0,0 0 1,0 0-1,1 0 0,0 0 0,0 0 1,0 0-1,1 0 0,-1 0 1,1 0-1,0 0 0,1 0 1,-1 0-1,4 7 0,-3-10-21,0 0-1,0 0 1,0-1 0,0 1-1,0-1 1,1 1-1,-1-1 1,0 1-1,1-1 1,-1 0-1,1 0 1,-1 0-1,1-1 1,-1 1-1,1-1 1,0 1 0,-1-1-1,1 0 1,0 0-1,0 0 1,-1 0-1,1-1 1,0 1-1,3-2 1,-1 2-185,0-2-1,0 1 1,0 0-1,0-1 1,0 0 0,0 0-1,-1-1 1,1 1 0,-1-1-1,1 0 1,6-6 0,-9 7-499,0-1 0,0 0-1,0 0 1,0 0 0,-1 0 0,1 0 0,-1 0 0,1 0 0,-1-1 0,0 1 0,0 0-1,0-7 1,0-18-7585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55 15182,'0'0'8584</inkml:trace>
  <inkml:trace contextRef="#ctx0" brushRef="#br0" timeOffset="1">0 1 18770,'0'0'2594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4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15599,'0'0'4644,"-22"109"-4388,22-32-63,0 9-97,0 10-64,0 0 0,7 2-96,3 0-513,1-1-352,-3-8-1505,-3-12-2787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19859,'0'0'3763,"-10"13"-2529,1-2-1005,1 1 1,0 0 0,1 0 0,0 1 0,1 0 0,1 0 0,0 0 0,0 1 0,2 0 0,-1 0 0,2 0 0,-2 15 0,4-8-136,1-1 0,0 1-1,1-1 1,2 0 0,0 0 0,10 29 0,-7-22 122,-6-20-190,1-1-1,-1 1 0,1-1 1,0 0-1,1 0 0,-1 0 0,1 0 1,0 0-1,6 8 0,-9-39 301,-1 18-485,0 1 0,-1 0 1,0 0-1,0-1 0,-1 1 0,0 1 1,0-1-1,0 0 0,-1 1 0,1-1 0,-1 1 1,-9-9-1,-8-6-260,-37-28 0,40 34 460,14 11 99,1 0 0,-1 0 0,1 0 0,0 0 1,0 0-1,0-1 0,-5-6 0,8 9-85,0 1-1,0-1 1,0 1 0,-1-1-1,1 1 1,0-1-1,0 1 1,0-1-1,0 1 1,0-1 0,0 0-1,0 1 1,0-1-1,0 1 1,0-1 0,0 1-1,1-1 1,-1 1-1,0-1 1,0 1-1,0-1 1,1 1 0,-1-1-1,0 1 1,1 0-1,0-2 1,24-8 467,67-2-359,8-2-2106,-37 0-4514,-11-3-7652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40 18578,'0'0'3470,"-13"-7"-3081,-41-23-282,51 30-106,0-1-1,0 0 1,1 1 0,-1 0-1,0 0 1,0 0-1,0 0 1,1 0 0,-1 0-1,0 1 1,0-1 0,0 1-1,1 0 1,-1 0 0,1 0-1,-1 0 1,0 1-1,1-1 1,0 0 0,-1 1-1,1 0 1,0 0 0,0-1-1,0 1 1,-3 4 0,-2 2-22,0 1 1,1 0-1,0 0 1,-8 15 0,10-14 33,-1 0 1,2 0 0,-1 0-1,-2 17 1,5-25 0,1 0-1,-1 0 1,1 0 0,-1 0-1,1 0 1,0 0 0,0 0 0,0 0-1,0 0 1,0 0 0,0 0-1,0 0 1,1 0 0,-1 0 0,1 0-1,0 0 1,-1 0 0,1-1-1,0 1 1,0 0 0,0 0 0,0-1-1,0 1 1,1 0 0,-1-1-1,0 0 1,1 1 0,-1-1 0,1 0-1,0 1 1,1 0 0,3 0 31,0-1 0,1 0 1,-1 0-1,1-1 0,-1 1 1,1-1-1,-1 0 0,0-1 1,1 0-1,-1 0 1,0 0-1,1-1 0,-1 0 1,11-5-1,5-4-110,-1-1 1,34-25-1,19-10-875,-73 46 904,0 0-1,-1 1 1,1-1-1,0 0 1,0 1-1,0-1 1,0 1-1,0-1 1,-1 1-1,1 0 1,0-1 0,0 1-1,0 0 1,0 0-1,0 0 1,0 0-1,0-1 1,0 1-1,0 0 1,0 1-1,0-1 1,0 0 0,0 0-1,0 0 1,0 1-1,0-1 1,0 0-1,0 1 1,0-1-1,0 1 1,0-1-1,0 1 1,-1-1 0,1 1-1,1 1 1,-1 1-1,0 0 0,0 0 1,-1 1-1,1-1 1,-1 1-1,0-1 0,0 0 1,0 7-1,-1 3 142,1 53-164,-9 308 7207,5-332-6744,-11 54 0,13-86-296,0-1-1,-1 1 1,0 0-1,0-1 1,-1 0-1,-1 0 1,1 0-1,-2 0 0,1-1 1,-1 0-1,-11 12 1,16-18-63,-1-1 1,1 1-1,-1-1 0,1 0 1,-1 0-1,0 0 0,0 0 1,1 0-1,-1 0 0,0 0 1,0 0-1,0-1 0,0 1 1,0-1-1,0 1 0,0-1 1,0 0-1,0 0 0,0 0 1,0 0-1,0 0 0,0 0 1,-3-1-1,3-1-13,-1 1 0,0-1 0,0 1-1,1-1 1,-1 0 0,1 0 0,0 0 0,-1 0 0,1-1 0,0 1 0,0 0-1,0-1 1,-2-4 0,-3-6-34,1-1-1,0 0 0,1 0 1,-7-30-1,7 26-111,2-1-1,1 0 0,0 0 0,1-1 1,1 1-1,1 0 0,4-24 0,-3 33-208,0 0-1,1 0 0,0 0 1,1 0-1,0 1 0,1-1 1,0 1-1,0 0 0,0 1 1,2-1-1,-1 1 0,1 0 1,0 1-1,0-1 1,9-5-1,19-12-4619,-5 3-2825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62 195 6182,'16'-53'8577,"-12"35"-7616,-1 0 0,0 0 0,-1 0 1,-1-1-1,-2-18 0,1 37-953,0-1-1,0 1 1,0-1 0,0 1-1,0-1 1,0 1 0,0-1-1,0 1 1,0 0-1,0-1 1,0 1 0,-1-1-1,1 1 1,0-1 0,0 1-1,0-1 1,-1 1 0,1-1-1,0 1 1,-1 0-1,1-1 1,0 1 0,-1 0-1,1-1 1,0 1 0,-1 0-1,1-1 1,-1 1-1,1 0 1,-1 0 0,1 0-1,-1-1 1,1 1 0,0 0-1,-1 0 1,1 0 0,-1 0-1,1 0 1,-1 0-1,1 0 1,-1 0 0,1 0-1,-1 0 1,1 0 0,-1 0-1,1 0 1,-1 0 0,1 1-1,-1-1 1,1 0-1,-1 0 1,1 1 0,-1-1-1,1 0 1,0 0 0,-1 1-1,1-1 1,0 0 0,-1 1-1,1-1 1,0 1-1,-1-1 1,1 0 0,0 1-1,-1 0 1,-23 26-69,19-12 126,0 0 0,1 0 0,0 1 0,1 0-1,1-1 1,0 19 0,-3 12 640,-3 33 585,2-1 0,9 138 0,-2-213-1283,-1 0 0,0-1 1,1 1-1,-1-1 0,1 1 0,0-1 0,0 1 1,0-1-1,0 0 0,0 1 0,1-1 1,-1 0-1,1 0 0,-1 0 0,1 0 0,3 4 1,-4-6 6,0 1 1,0-1-1,0 1 0,0-1 1,1 0-1,-1 0 1,0 1-1,0-1 0,0 0 1,0 0-1,0 0 1,1 0-1,-1 0 0,0 0 1,0 0-1,0-1 1,0 1-1,0 0 1,0-1-1,1 1 0,-1-1 1,0 1-1,0-1 1,0 1-1,0-1 0,-1 0 1,1 1-1,0-1 1,0 0-1,0 0 1,0 0-1,-1 0 0,1 0 1,0 0-1,-1 0 1,1 0-1,-1 0 0,1 0 1,0-1-1,9-17 72,0-1-1,-1 0 0,-1 0 1,-1-1-1,7-32 1,13-111-1058,-25 134-300,-2 25-250,0 20 889,0 89-958,0-103 1751,0-4-73,0 1 0,0-1 0,0 0 1,1 1-1,-1-1 0,1 0 0,-1 1 0,1-1 0,0 0 0,0 1 0,0 0 0,1-1 0,-1 1 0,4-5 0,-1-1-21,58-133 367,-45 195 31,-16-52-410,0 0-1,0 0 1,0 0-1,1-1 1,-1 1 0,0 0-1,1-1 1,0 0-1,-1 1 1,1-1 0,0 0-1,0 0 1,0 0-1,0 0 1,0 0 0,0 0-1,0 0 1,0-1-1,0 1 1,0-1 0,0 1-1,0-1 1,0 0-1,0 0 1,1 0-1,-1 0 1,0-1 0,0 1-1,0 0 1,0-1-1,0 1 1,0-1 0,0 0-1,0 0 1,4-2-1,2-1 213,0 0 0,0-1 0,-1 0 0,1-1 0,-1 1-1,12-13 1,-11 8-253,1 1 0,-1-1 0,-1 0 0,0-1 0,0 0 0,8-18 0,-40 65-1540,20-25 1554,0 1-1,1-1 0,1 1 0,-1 0 1,2 0-1,0 0 0,0 0 0,1 1 0,1-1 1,0 0-1,2 15 0,-1-25 8,-1 1-1,1-1 1,0 0-1,0 0 1,0 0-1,0 1 1,0-1-1,1 0 0,-1-1 1,0 1-1,1 0 1,0 0-1,-1 0 1,1-1-1,0 1 1,0-1-1,0 0 1,0 1-1,0-1 1,0 0-1,0 0 1,0 0-1,1-1 1,-1 1-1,0 0 1,0-1-1,1 1 0,-1-1 1,1 0-1,-1 0 1,0 0-1,1 0 1,-1 0-1,5-1 1,2 0 78,1-1-1,0 0 1,-1 0 0,1-1 0,-1 0 0,1 0-1,11-7 1,-3 0-66,-1-1-1,0-1 0,0-1 1,-1 0-1,19-21 0,-29 28-54,0-1 0,0 0 0,-1 0-1,0-1 1,0 1 0,-1-1 0,0 0-1,0-1 1,-1 1 0,0 0 0,-1-1-1,0 0 1,0 0 0,1-16 0,-3 24-18,0 1 1,0-1-1,0 1 1,0-1-1,1 1 1,-1-1-1,-1 0 1,1 1-1,0-1 1,0 1 0,0-1-1,0 1 1,0-1-1,0 1 1,-1-1-1,1 1 1,0-1-1,0 1 1,-1-1-1,1 1 1,0-1-1,-1 1 1,1 0-1,0-1 1,-1 1 0,1-1-1,-1 1 1,1 0-1,-1 0 1,1-1-1,-1 1 1,1 0-1,-2-1 1,-17 8-411,14-3 402,0 0 1,0 0 0,1 0-1,0 0 1,-8 10 0,9-8 61,-1 0 1,1 0-1,0 1 0,1-1 1,0 1-1,0 0 0,0-1 1,1 1-1,0 0 1,0 0-1,0 0 0,1 0 1,0 0-1,2 9 0,-1-12-101,0-1-1,0 0 1,0 0-1,0 0 1,0 0-1,1 0 0,-1-1 1,1 1-1,0 0 1,0-1-1,0 1 1,0-1-1,1 1 1,-1-1-1,1 0 0,-1 0 1,1 0-1,-1-1 1,1 1-1,0-1 1,0 1-1,0-1 1,0 0-1,0 0 0,0 0 1,1 0-1,-1-1 1,0 1-1,0-1 1,0 0-1,1 0 0,3-1 1,-6 2-346,1-1 1,-1 0-1,1 0 1,-1 0-1,1-1 1,-1 1-1,0 0 1,1 0-1,-1-1 0,0 1 1,1-1-1,-1 1 1,0-1-1,1 0 1,-1 1-1,0-1 1,0 0-1,0 0 1,0 0-1,0 0 0,2-2 1,8-14-8454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12780,'0'0'14318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79 132 12139,'0'0'8195,"5"-9"-8126,3-1 91,25-38-278,-32 45 316,1 0 1,0 0-1,-1 0 0,0 0 0,0 0 1,0 0-1,0-1 0,0 1 0,-1 0 1,1-1-1,-1 1 0,0 0 0,0-1 1,0 1-1,-1-5 0,0 7-188,0 0 0,1 1 0,-1-1 0,0 0 0,0 1 0,1-1 0,-1 1 0,0-1 0,0 1 0,0 0 0,0-1 0,0 1 0,0 0 0,0-1 0,0 1 0,1 0 0,-1 0 0,0 0 0,0 0 0,0 0 0,0 0 0,0 0 0,0 0 0,0 1 0,0-1 1,0 0-1,0 0 0,0 1 0,0-1 0,0 1 0,0-1 0,-1 2 0,-29 14-122,24-9 107,0 1 1,0-1-1,1 1 1,0 1-1,0-1 1,1 1-1,0 0 1,1 0-1,0 1 1,1-1-1,-1 1 0,2 0 1,-1 0-1,2 0 1,-1 0-1,1 0 1,1 1-1,0-1 1,2 15-1,-1-21-99,0-1 1,0 1-1,0-1 0,1 0 1,0 1-1,-1-1 0,1 0 1,1 0-1,-1 0 0,0 0 1,1 0-1,-1-1 0,1 1 1,0-1-1,0 0 0,0 1 1,0-1-1,0-1 0,0 1 1,1 0-1,3 1 0,2 0-548,0 1-1,0-1 1,0 0 0,1-1-1,-1 0 1,1-1-1,10 1 1,-8-2-6304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12844,'0'0'12647,"-4"9"-12476,-2 5-16,0 0 1,0 1-1,1 0 1,1 0-1,1 1 0,0-1 1,-1 29-1,4-40-277,3 24 355,-3-28-350,1 1 0,-1-1 0,0 1 1,1-1-1,-1 1 0,0 0 1,1-1-1,-1 1 0,1-1 0,-1 0 1,1 1-1,-1-1 0,1 1 1,-1-1-1,1 0 0,0 1 0,-1-1 1,1 0-1,-1 0 0,1 1 1,0-1-1,-1 0 0,1 0 1,0 0-1,-1 0 0,1 0 0,0 0 1,-1 0-1,1 0 0,0 0 1,-1 0-1,1 0 0,0 0 0,-1-1 1,1 1-1,-1 0 0,1 0 1,1-1-1,5-5-6102,-4-8-5734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13036,'0'0'9033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179 482 8648,'0'0'13784,"-10"-7"-12658,5 4-1026,0-1-46,-1 0-1,0 0 0,0 0 1,-1 1-1,-11-4 0,16 6-53,-1 0-1,1 1 0,-1-1 1,0 1-1,1 0 1,-1-1-1,0 1 1,1 1-1,-1-1 0,1 0 1,-1 1-1,0-1 1,1 1-1,-1 0 1,1 0-1,-1 0 1,1 0-1,0 0 0,-1 0 1,1 1-1,0-1 1,0 1-1,0-1 1,-2 3-1,-2 4-9,0-1 0,1 1 1,0 0-1,0 0 0,1 1 0,0 0 1,0-1-1,1 1 0,0 1 0,1-1 0,0 0 1,0 0-1,1 1 0,0-1 0,1 1 0,0 0 1,2 14-1,-2-23 10,0 1 0,0-1 0,0 0 0,0 1 0,0-1 0,1 0 0,-1 1 0,0-1 0,1 0 0,-1 0 0,1 1 0,-1-1 0,1 0 0,0 0-1,-1 0 1,1 0 0,0 0 0,0 0 0,0 0 0,0 0 0,0 0 0,0 0 0,0 0 0,0 0 0,0-1 0,0 1 0,0-1 0,0 1 0,1 0 0,-1-1 0,0 0 0,0 1 0,1-1 0,-1 0 0,0 0 0,1 0 0,-1 0 0,0 0 0,1 0 0,-1 0 0,0 0 0,1 0 0,-1 0 0,0-1 0,0 1 0,1-1 0,-1 1 0,1-1 0,5-2 45,0 1-1,-1-1 1,0 0 0,0 0 0,0-1 0,0 0 0,10-8 0,-5 1 96,0 0 0,-1 0 0,-1-1 0,0 0 0,0-1 0,-1 0 0,-1 0 1,0 0-1,-1-1 0,-1 0 0,0-1 0,0 1 0,-2-1 0,0 0 1,2-26-1,-9 21 277,4 19-424,-1 1-1,1 0 1,0 0 0,-1 0-1,1 0 1,0 0 0,-1 0-1,1 0 1,0 0-1,-1 0 1,1 0 0,0 0-1,-1 0 1,1 0-1,0 0 1,-1 0 0,1 0-1,0 0 1,-1 0 0,1 0-1,0 0 1,-1 0-1,1 0 1,0 1 0,0-1-1,-1 0 1,1 0 0,0 0-1,0 1 1,-1-1-1,1 0 1,0 1 0,-2 1-30,0 0 0,0 0 0,0 1 0,1-1 0,-1 1 0,1-1 0,-1 1-1,1 0 1,0-1 0,0 1 0,0 3 0,-6 62-812,7-64 755,0 1 0,0-1 0,0 1 0,0-1 1,1 0-1,0 1 0,0-1 0,0 0 0,0 0 1,1 0-1,-1 0 0,5 8 0,-5-11 91,0 0 0,0 0 0,1 0 0,-1 0 0,0 0 0,0 0 0,1 0 0,-1-1 0,0 1 0,1 0 0,-1-1 0,0 1 0,1-1 0,-1 0 0,1 1 0,-1-1 0,1 0 0,-1 0 0,1 0 0,-1 0 0,1 0 0,-1 0 0,1 0 0,-1-1 0,1 1-1,-1-1 1,1 1 0,-1-1 0,1 1 0,-1-1 0,0 0 0,1 1 0,-1-1 0,0 0 0,0 0 0,0 0 0,2-2 0,4-3 58,0-2 0,0 1 0,-1-1 1,7-11-1,-10 14-46,20-31 19,-2-2 0,-1-1 1,-2 0-1,-2-1 0,-2-1 1,-1 0-1,12-78 1,-24 96-52,-7 35-323,-9 36 172,-1 13 576,2 0-1,3 2 1,3-1-1,1 124 1,7-178-393,1-1 0,1 1 0,-1-1 0,1 1 0,1-1 0,-1 0 0,1 0 0,5 10 0,-6-15-41,-1 1-1,1 0 1,-1-1 0,1 1 0,0-1 0,0 1 0,0-1 0,1 0 0,-1 0 0,0 0 0,1 0-1,-1 0 1,1-1 0,0 1 0,0-1 0,0 0 0,-1 0 0,1 0 0,0 0 0,0 0 0,0 0 0,0-1-1,4 1 1,-4-2 16,-1 0-1,1 1 0,-1-1 1,0 0-1,1 0 0,-1 0 0,0-1 1,1 1-1,-1-1 0,0 1 1,0-1-1,0 1 0,0-1 1,-1 0-1,1 0 0,0 0 1,-1 0-1,0 0 0,1-1 0,1-3 1,24-55 115,-24 53-116,19-50-44,-2-2-1,-2 0 1,-3-1 0,-3 0 0,-3-1-1,3-118 1,-12 178 54,0 0-1,0 0 1,0 0 0,0 0 0,-1 0-1,1 0 1,-1 0 0,1 0-1,-1 0 1,0 1 0,0-1-1,0 0 1,-1-2 0,1 3-17,1 1 0,0-1 0,-1 1 0,1 0-1,-1-1 1,0 1 0,1 0 0,-1-1 0,1 1 0,-1 0 0,1 0 0,-1 0 0,0-1 0,1 1 0,-1 0 0,0 0 0,1 0 0,-1 0 0,1 0 0,-1 0 0,0 0 0,1 0-1,-1 0 1,0 1 0,1-1 0,-1 0 0,0 1 0,-2 0-23,1 1 0,-1-1 0,0 1-1,1 0 1,0 0 0,-1 1 0,1-1-1,0 0 1,0 1 0,0-1 0,1 1 0,-1-1-1,1 1 1,-1 0 0,0 3 0,-10 29 65,3-1-1,0 1 1,2 0 0,-3 51 0,4 146 1056,6-198-942,0-27-208,0 0 0,0 0 0,0 0 0,1 0 0,0 0 0,1 0 0,-1 0-1,1-1 1,1 1 0,-1 0 0,1-1 0,0 0 0,1 0 0,6 10 0,-10-16 61,0 0 0,0 0 0,1 0 0,-1 1 1,0-1-1,1 0 0,-1 0 0,0 0 0,1 0 0,-1 0 0,0 0 0,1 1 1,-1-1-1,0 0 0,1 0 0,-1 0 0,0 0 0,1 0 0,-1 0 1,0 0-1,1-1 0,-1 1 0,0 0 0,1 0 0,-1 0 0,0 0 1,1 0-1,-1 0 0,0-1 0,1 1 0,-1 0 0,0 0 0,1 0 0,-1-1 1,0 1-1,0 0 0,1 0 0,-1-1 0,0 1 0,0 0 0,0-1 1,0 1-1,1 0 0,-1-1 0,0 1 0,0 0 0,0-1 0,0 1 1,0 0-1,0-1 0,7-21 69,-6 19-145,6-32-638,-2 0 1,-1-1-1,-2 1 1,-3-52 0,0 31 3382,3 61-2584,0 1 1,1-1 0,-1 1-1,1-1 1,0 0 0,0 0 0,1 0-1,0 0 1,0-1 0,0 1 0,0-1-1,1 0 1,-1 0 0,1-1 0,6 5-1,-7-7-49,-1 1 1,0-1-1,0 0 0,1 0 0,-1-1 1,1 1-1,-1-1 0,0 1 0,1-1 0,-1 0 1,1 0-1,-1 0 0,1-1 0,-1 0 0,1 1 1,-1-1-1,0 0 0,1 0 0,-1-1 0,0 1 1,5-4-1,3-3 62,-1 0 0,-1 0 1,1-1-1,13-17 0,-17 18-120,1 1 0,0-1 0,1 1-1,-1 0 1,1 1 0,11-7 0,-18 12 23,0 1 0,-1-1-1,1 1 1,0 0 0,0-1 0,-1 1 0,1 0 0,0 0-1,0-1 1,-1 1 0,1 0 0,0 0 0,0 0 0,0 0 0,-1 0-1,1 0 1,0 0 0,0 0 0,0 1 0,-1-1 0,1 0-1,0 0 1,0 1 0,-1-1 0,1 0 0,0 1 0,0-1-1,-1 1 1,1-1 0,-1 1 0,1-1 0,0 1 0,-1-1-1,1 1 1,-1 0 0,1-1 0,-1 1 0,1 0 0,-1-1 0,0 1-1,1 0 1,-1 0 0,0-1 0,0 1 0,0 0 0,1 0-1,-1 0 1,0-1 0,0 3 0,1 48 784,-2-39-457,1 57 1821,21-93-709,1-15-1869,1 1 0,53-64-1,-75 101 386,0-1-1,0 0 0,1 1 0,-1-1 1,1 1-1,-1 0 0,1-1 0,-1 1 1,1 0-1,0 0 0,0 0 0,-1 0 1,1 0-1,0 0 0,0 1 0,0-1 0,0 1 1,0-1-1,0 1 0,0 0 0,0-1 1,0 1-1,4 1 0,-4 0 58,0 0 0,0 0 0,-1 0 0,1 0 0,-1 0 0,1 1 0,-1-1 0,1 1-1,-1-1 1,0 1 0,0 0 0,0-1 0,0 1 0,0 0 0,0 0 0,0-1 0,0 1 0,-1 0 0,1 0 0,-1 0 0,1 0 0,-1 0-1,0 3 1,3 23 766,0 49 0,-3-72-757,2-3-1742,2-9-4203,-1-10-4874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93 15631,'0'2'200,"0"-1"0,0 1 1,0 0-1,0-1 0,0 1 0,1-1 1,-1 1-1,0 0 0,1-1 0,-1 1 1,1-1-1,0 1 0,-1-1 1,1 1-1,0-1 0,0 0 0,0 1 1,0-1-1,0 0 0,0 0 0,1 0 1,1 2-1,-1-2-138,0-1 0,-1 1 0,1-1 0,0 1-1,0-1 1,0 0 0,0 0 0,0 0 0,0 0 0,0 0 0,0 0 0,0 0 0,0-1 0,-1 1 0,1-1 0,0 0 0,0 1-1,0-1 1,-1 0 0,1 0 0,1-1 0,2-2 107,-1 1-1,0-1 0,0 0 1,0 0-1,-1 0 1,1-1-1,-1 1 1,0-1-1,0 0 0,-1 0 1,1 0-1,2-8 1,-5 11-151,1-1 0,0 1 0,-1-1 1,1 1-1,-1-1 0,0 1 0,0-1 1,0 1-1,0-1 0,0 1 0,0-1 1,-2-4-1,2 5-19,-1 1 1,0 0-1,1 0 1,-1 0-1,0-1 1,0 1-1,0 0 0,0 0 1,0 0-1,0 0 1,0 1-1,0-1 1,-1 0-1,1 0 1,0 0-1,0 1 0,-1-1 1,1 1-1,0-1 1,-1 1-1,1 0 1,0-1-1,-1 1 1,-2 0-1,0 0-71,0 0 0,0 0 0,0 0 0,-1 1 1,1-1-1,0 1 0,0 0 0,0 0 0,0 1 0,0-1 0,0 1 0,0 0 0,1 0 0,-1 0 0,1 1 1,-1-1-1,1 1 0,0 0 0,0-1 0,0 2 0,0-1 0,0 0 0,1 0 0,-3 5 0,2-2 187,-1 0-1,1 0 1,0 0-1,1 1 1,-1-1-1,1 1 1,1 0-1,-1-1 1,1 1-1,0 0 1,1 0-1,-1 0 1,1 0-1,2 11 1,-1-17-80,-1 0 1,1 0-1,-1 1 1,1-1-1,-1 0 1,1 0-1,0 0 0,0 0 1,0 0-1,0 0 1,0 0-1,0 0 1,0 0-1,0-1 0,0 1 1,0 0-1,0 0 1,0-1-1,1 1 1,-1-1-1,0 1 0,0-1 1,1 0-1,-1 0 1,0 1-1,1-1 1,-1 0-1,0 0 0,1 0 1,-1 0-1,0 0 1,1-1-1,-1 1 1,0 0-1,0-1 0,1 1 1,-1 0-1,0-1 1,2-1-1,5 0 55,0-1-1,0 0 0,0-1 1,-1 0-1,9-5 1,43-36 90,-34 24-167,0 2 0,32-19 0,-55 37-16,-1 0-1,1 0 1,-1 0 0,1 0 0,-1 1 0,1-1 0,-1 0 0,1 0 0,0 1 0,-1-1-1,1 1 1,0 0 0,-1-1 0,1 1 0,0 0 0,0 0 0,-1 0 0,1 0-1,0 0 1,0 1 0,-1-1 0,1 0 0,0 1 0,-1 0 0,1-1 0,-1 1 0,1 0-1,0 0 1,-1-1 0,1 1 0,-1 0 0,0 1 0,2 0 0,1 4 66,-1 0 1,0 1-1,0-1 1,-1 0 0,0 1-1,0 0 1,1 9-1,12 36 438,-14-50-484,0-1 1,-1 1 0,1 0 0,0 0 0,1 0 0,-1-1-1,0 1 1,0 0 0,1-1 0,-1 0 0,1 1 0,0-1 0,-1 0-1,1 1 1,0-1 0,0 0 0,-1 0 0,1-1 0,3 2 0,0-1 22,-1-1 0,0 1 0,1-1 1,-1 0-1,0 0 0,1-1 1,-1 1-1,0-1 0,1 0 1,-1 0-1,0-1 0,0 1 1,0-1-1,0 0 0,0 0 1,5-4-1,8-6-497,-1-1 1,22-21-1,-28 24-396,0 0 1,1 1-1,1 0 0,20-12 0,-32 21 813,1-1 1,0 1-1,0-1 1,0 1-1,0 0 1,-1-1-1,1 1 1,0 0-1,0 0 1,0 0-1,0 0 1,0 0-1,0 0 1,0 0-1,0 0 1,-1 0-1,1 0 1,0 1-1,0-1 1,0 0-1,0 0 0,0 1 1,-1-1-1,1 1 1,0-1-1,1 1 1,-1 1 20,1 0-1,-1-1 1,0 1 0,0 0-1,1 0 1,-1 0 0,-1 0-1,1 0 1,0 0 0,0 0 0,0 3-1,2 10 191,-1 1-1,0 27 1,-1-20-158,0-15 262,0-2-1216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4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16047,'0'0'7207,"54"-3"-7431,-30-11-3107,2-8-3748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2:4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14189,'0'0'6406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8680,'0'0'11254,"0"8"-8863,-3 160 2870,-2-31-3198,5-134-2032,0-1 0,0 1 0,0 0-1,0 0 1,0-1 0,1 1-1,-1 0 1,1-1 0,-1 1 0,1 0-1,0-1 1,0 1 0,0-1-1,1 1 1,-1-1 0,0 0 0,1 0-1,0 1 1,-1-1 0,4 2 0,-2-2-9,0-1 1,1 0 0,-1 0 0,1 0-1,-1 0 1,1 0 0,0-1-1,-1 1 1,1-1 0,0 0 0,-1 0-1,1-1 1,0 1 0,-1-1 0,6-1-1,3-2-137,1 0-1,-1-2 0,0 1 1,0-2-1,-1 0 0,1 0 1,-2-1-1,1 0 0,-1-1 1,0 0-1,-1 0 0,0-1 1,-1 0-1,9-13 0,-24 32 298,1 1 0,1 0 0,0 0 1,0 1-1,1-1 0,0 1 0,1 0 0,1 0 0,-3 16 0,5-27-286,0 1-1,0 0 1,0-1 0,1 1 0,-1-1-1,0 1 1,0 0 0,1-1 0,-1 1-1,0-1 1,1 1 0,-1-1 0,0 1-1,1-1 1,-1 1 0,1-1 0,-1 0-1,1 1 1,-1-1 0,1 0 0,-1 1-1,1-1 1,-1 0 0,1 1 0,-1-1-1,1 0 1,0 0 0,-1 0 0,1 0 0,-1 1-1,1-1 1,0 0 0,-1 0 0,1 0-1,-1 0 1,1 0 0,0-1 0,0 1-1,26-7-9293,-8-10-3622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4:4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59 1345,'0'0'1191,"-10"0"474,-15-1-504,5 0 527,0 0 0,0 2 1,0 0-1,0 1 1,-34 8-1,54-10-1683,0 0-1,0 0 1,0 0-1,0 0 1,0 0-1,0 0 1,0 0-1,-1 0 1,1 0 0,0 0-1,0 0 1,0 0-1,0 0 1,0 0-1,0 0 1,0 0-1,-1 0 1,1 0-1,0 1 1,0-1 0,0 0-1,0 0 1,0 0-1,0 0 1,0 0-1,0 0 1,0 0-1,0 0 1,0 0 0,0 0-1,-1 1 1,1-1-1,0 0 1,0 0-1,0 0 1,0 0-1,0 0 1,0 0 0,0 0-1,0 1 1,0-1-1,0 0 1,0 0-1,0 0 1,0 0-1,0 0 1,0 0 0,0 0-1,0 1 1,1-1-1,-1 0 1,0 0-1,0 0 1,0 0-1,0 0 1,0 0-1,0 0 1,0 0 0,0 1-1,0-1 1,0 0-1,0 0 1,0 0-1,1 0 1,-1 0-1,0 0 1,13 5 156,17 1 195,294 0 677,-196-8-961,950-38 231,-31-1 398,-166 67 35,-870-25-741,572 24-118,-583-25 80,0 0-1,1 0 1,-1 0-1,0 0 0,0 0 1,0 0-1,1 1 1,-1-1-1,0 0 1,0 0-1,0 0 0,0 0 1,0 1-1,1-1 1,-1 0-1,0 0 0,0 0 1,0 0-1,0 1 1,0-1-1,0 0 1,0 0-1,0 1 0,1-1 1,-1 0-1,0 0 1,0 0-1,0 1 0,0-1 1,0 0-1,0 0 1,0 1-1,0-1 1,-1 0-1,1 0 0,0 0 1,0 1-1,0-1 1,0 0-1,0 0 0,0 1 1,0-1-1,0 0 1,-1 0-1,1 0 1,0 0-1,0 1 0,0-1 1,0 0-1,-1 0 1,1 0-1,0 0 0,0 0 1,0 0-1,-1 1 1,1-1-1,0 0 1,0 0-1,0 0 0,-1 0 1,-555-12-3218,71-1 2454,-855 61 668,591 28 211,-4 0 2130,733-75-2161,-4 1-57,20-1 294,11-1 370,239-23-442,-126 8-113,1590-110-302,-1345 104-458,628-28-2114,-973 49 2438,-16 0 115,1 0-1,-1 0 1,0 0-1,1 0 1,-1-1-1,0 0 1,1 0-1,-1 0 1,0 0-1,5-3 1,-5-4-3664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4:5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195 167 9673,'-195'4'-1681,"652"-48"4524,6 32-1923,-244 8-952,1907-69 11,-2091 73 34,-21 0 29,0 0 1,0-1-1,0-1 0,17-4 0,-49 1 1698,-654-2-2170,384 9 513,-992 22 1572,477 22-2888,785-44 1100,48-1-321,676-3 161,758 4 4,-1321 1-941,378-5-6413,-469-4 7793,-35-3 1602,-17 8-1656,0 1 0,0-1 0,-1 0 1,1 1-1,0-1 0,-1 1 0,1-1 1,-1 0-1,1 1 0,0-1 0,-1 1 1,0-1-1,1 1 0,-1 0 0,1-1 1,-1 1-1,1 0 0,-1-1 0,0 1 1,1 0-1,-1-1 0,0 1 0,1 0 1,-1 0-1,0 0 0,1 0 0,-1 0 1,-1 0-1,-46-11 700,0 3 0,-83-5-1,62 8-486,-1373-25 187,1235 37-4297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65 16944,'0'0'8435,"-3"14"-8409,-3 34 298,2 0 0,3 75 0,1-121-283,0 1 0,0-1 1,0 1-1,1-1 0,-1 0 0,1 1 1,0-1-1,0 0 0,0 1 0,0-1 1,0 0-1,2 3 0,-3-5-16,1 1 0,-1-1 1,1 1-1,-1-1 0,1 1 0,-1-1 0,1 0 1,0 1-1,-1-1 0,1 0 0,0 1 0,-1-1 1,1 0-1,0 0 0,0 0 0,-1 0 0,1 0 1,0 0-1,0 0 0,-1 0 0,1 0 0,0 0 1,-1 0-1,1 0 0,0 0 0,0-1 0,3-1 125,0 0-1,-1 0 1,1 0 0,-1-1-1,0 1 1,0-1-1,0 0 1,0 0-1,0 0 1,0 0-1,4-8 1,25-44 315,29-67 1,-24 46-297,-33 93-374,-4 13-23,-8 48 266,-3 51-39,11-128-2,0-1-1,0 1 0,0-1 0,0 1 0,0-1 0,0 1 0,0-1 0,0 1 1,1-1-1,-1 1 0,0-1 0,0 1 0,1-1 0,-1 1 0,0-1 0,1 1 1,-1-1-1,0 0 0,1 1 0,-1-1 0,0 0 0,1 1 0,-1-1 0,1 0 1,-1 1-1,1-1 0,-1 0 0,1 0 0,-1 0 0,1 1 0,-1-1 0,1 0 1,-1 0-1,1 0 0,-1 0 0,1 0 0,-1 0 0,1 0 0,0 0 0,-1 0 1,1 0-1,-1 0 0,1-1 0,-1 1 0,1 0 0,-1 0 0,1 0 0,-1-1 1,1 1-1,26-16 299,-10-1-22,-2-1 1,-1-1-1,0 0 0,20-40 1,36-90 932,-62 139-7681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55 12332,'0'0'14867,"-5"12"-14696,-7 17 51,2 1 1,1 0-1,1 1 1,2 0-1,-4 58 0,10-88-222,0-1-1,0 1 0,0-1 1,0 1-1,0-1 0,0 1 1,0-1-1,0 1 0,0-1 0,0 0 1,0 1-1,1-1 0,-1 1 1,0-1-1,0 1 0,1-1 0,-1 0 1,0 1-1,0-1 0,1 0 1,-1 1-1,0-1 0,1 0 0,-1 1 1,0-1-1,1 0 0,-1 0 1,1 0-1,-1 1 0,0-1 0,1 0 1,-1 0-1,1 0 0,-1 0 1,1 0-1,-1 1 0,1-1 0,-1 0 1,0 0-1,1 0 0,-1 0 1,1-1-1,-1 1 0,1 0 0,-1 0 1,1 0-1,-1 0 0,0 0 1,1 0-1,-1-1 0,1 1 0,-1 0 1,0 0-1,1-1 0,0 1 1,21-17-468,18-37-4102,34-63 0,-7-2 3238,-62 110 1576,-17 43 6722,-4 25-3843,5-14-2617,3 2-1,-5 76 1,13-121-520,0 0 0,0 0 0,0 0 0,0 0 0,0 0 1,1 0-1,-1-1 0,1 1 0,-1 0 0,1 0 0,-1-1 1,1 1-1,1 2 0,9 0-2494,-23-21-3401,-39-20-3293,23 18 9498,14 8 3548,2 0 3380,11 11-7045,1-1-1,-1 1 1,1 0 0,0-1 0,-1 1-1,1-1 1,0 1 0,-1 0 0,1-1-1,0 1 1,0-1 0,-1 1 0,1-1 0,0 1-1,0-1 1,0 1 0,0-1 0,0 1-1,0-1 1,0 1 0,0-1 0,0 0-1,0 1 1,0-1 0,0 1 0,0-2-1,12-9 890,21-3-2149,-31 14 1201,92-21-10813,-59 16 3417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14414,'0'0'14637,"48"2"-14284,-20-9-257,2 3-929,-2 3-2850,-7 0-2627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43 17585,'0'0'4713,"0"-8"-2369,-1-24-684,-2 30-726,-1 11-841,-3 14-351,1 54 178,4 130 0,2-206 73,0 0-1,0 1 1,0-1 0,0 0 0,0 0 0,0 0 0,1 1 0,-1-1-1,0 0 1,1 0 0,-1 0 0,0 0 0,1 1 0,-1-1-1,1 0 1,0 0 0,-1 0 0,1 0 0,0 0 0,0 0 0,0-1-1,1 3 1,-1-3 16,0 0 0,1 0-1,-1 0 1,0 1 0,0-1 0,0 0 0,0-1-1,0 1 1,0 0 0,0 0 0,1 0-1,-1-1 1,0 1 0,0 0 0,0-1-1,0 1 1,0-1 0,0 0 0,1 0 0,5-4 142,-1 0 0,0-1 0,0 1 1,0-1-1,6-9 0,15-25 100,-3-2 1,24-53-1,-39 78-119,4-5-34,-12 22-104,-1 0-1,0 0 0,0 0 1,0 0-1,0 0 0,0-1 1,1 1-1,-1 0 0,0 0 1,0 0-1,0 0 0,0 0 0,1 0 1,-1 0-1,0 0 0,0 0 1,0 0-1,0 0 0,1 0 1,-1 0-1,0 0 0,0 0 1,0 0-1,0 0 0,1 0 1,-1 0-1,0 0 0,0 0 0,0 1 1,0-1-1,1 0 0,-1 0 1,0 0-1,0 0 0,0 0 1,0 0-1,0 0 0,0 1 1,1-1-1,-1 0 0,0 0 1,0 0-1,0 0 0,0 1 0,0-1 1,0 0-1,0 0 0,0 0 1,0 0-1,0 1 0,0-1 1,0 0-1,3 42-670,-4-31 767,1 36-47,-2-19-33,2 0 1,6 44-1,-6-71-5,0 0-1,0 0 1,0 0-1,1 0 1,-1 0-1,0 0 1,0 0-1,1 0 0,-1 0 1,1 0-1,-1-1 1,1 1-1,-1 0 1,1 0-1,-1 0 1,1 0-1,0-1 0,0 1 1,-1 0-1,1-1 1,0 1-1,0 0 1,0-1-1,0 1 1,-1-1-1,1 1 0,0-1 1,0 0-1,0 1 1,0-1-1,0 0 1,0 0-1,0 0 1,0 0-1,0 0 0,0 0 1,0 0-1,0 0 1,0 0-1,0 0 1,0 0-1,0-1 0,0 1 1,0 0-1,0-1 1,0 1-1,0-1 1,0 1-1,0-1 1,0 1-1,1-2 1,4-2 242,1 0 1,-1-1 0,0 0 0,-1 0 0,10-10 0,18-28 783,46-78 0,-23 32-765,-52 83-941,4-7 1001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38 147 2370,'2'-6'1106,"0"0"0,0 0 0,1-1 0,0 1-1,0 1 1,0-1 0,6-7 0,17-35 6319,-19 5 1890,-8 43-9281,-1-1 1,1 1-1,0 0 0,0 0 0,0 0 0,0 0 1,0 1-1,0-1 0,-1 0 0,1 0 1,0 1-1,0-1 0,0 1 0,0-1 1,0 1-1,-1 0 0,-4 5-63,0-1-1,1 1 1,0 1 0,1-1-1,-1 1 1,1 0 0,0 0-1,1 0 1,-5 12-1,1 1 16,0 1 0,-4 28 0,10-47 6,1-1 0,-1 1 0,1-1 0,0 1 0,-1-1 0,1 1 0,0-1 1,0 1-1,0-1 0,0 1 0,0-1 0,1 1 0,-1-1 0,0 1 0,1-1 0,-1 1 0,1-1 1,0 1-1,-1-1 0,1 0 0,0 1 0,1 1 0,-1-3 19,1 1-1,-1-1 1,1 0 0,-1 0 0,1 0-1,-1 0 1,1 0 0,-1 0-1,1 0 1,-1 0 0,1-1-1,-1 1 1,1 0 0,-1-1-1,0 1 1,1-1 0,-1 0-1,0 1 1,1-1 0,-1 0-1,0 0 1,0 0 0,2-1-1,12-11 76,0-1-1,-1-1 1,-1 0-1,0-1 0,-1 0 1,-1-1-1,15-28 1,-21 37-51,-1 2-269,-6 20-37,-10 41 231,7-40 51,2 0 0,0 1 0,0-1 1,1 17-1,2-31-83,0 0 0,0-1 0,0 1 0,1 0 0,-1-1 0,0 1 0,1 0 0,-1-1 0,1 1 0,-1-1 0,1 1 0,-1 0 0,1-1 0,-1 1 0,1-1 0,-1 1 0,1-1 0,0 0 0,-1 1 0,1-1 0,0 0 0,-1 1 0,1-1 0,0 0 0,-1 0 0,1 1 0,0-1 0,0 0 0,-1 0 0,1 0 0,0 0 0,0 0 0,-1 0 0,1 0 0,0 0 0,-1-1 0,1 1 0,0 0 0,0 0 0,-1-1 0,1 1 0,1-1 0,2 0-491,-1 0 1,1 0 0,-1 0-1,0-1 1,1 1 0,-1-1 0,0 0-1,4-3 1,12-15-3965,-5-2-2231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 14189,'0'0'9492,"-3"-2"-9369,1 2-75,1-1 0,-1 0 1,1 1-1,-1 0 0,1-1 0,-1 1 1,1 0-1,-1 0 0,1 0 1,-1 0-1,0 0 0,1 0 0,-1 0 1,1 1-1,-1-1 0,1 0 0,-1 1 1,1 0-1,-1-1 0,1 1 0,-2 1 1,-2 1 116,1 0 0,0 0 0,0 1 0,0-1 0,0 1 1,-5 7-1,-2 4 414,1 1 0,-16 32 1,24-43-572,-1-1 1,1 1-1,0 0 1,1 0 0,-1 0-1,1 0 1,0 1 0,0-1-1,1 0 1,-1 0-1,1 1 1,1 8 0,0-13-28,0 0-1,0 0 1,0 0 0,0 0 0,0 0 0,0 0 0,0 0 0,0-1 0,0 1 0,1 0-1,-1-1 1,0 1 0,0-1 0,0 0 0,1 1 0,-1-1 0,0 0 0,1 0 0,-1 1-1,0-1 1,1 0 0,-1-1 0,0 1 0,3 0 0,35-6-1505,-30 2 299,0-1-1,-1 0 1,1 0 0,-1-1 0,12-10 0,14-14-5987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17617,'0'0'2284,"-11"11"-960,-13 14 240,1 1 0,-32 46 0,47-60-1288,0 0 1,1 0-1,0 1 0,1 0 0,0 0 0,1 1 1,0 0-1,1-1 0,1 1 0,-3 23 0,6-37-281,0 1-1,0 0 1,0-1-1,0 1 0,0 0 1,0-1-1,0 1 1,1 0-1,-1 0 0,0-1 1,0 1-1,0 0 1,1-1-1,-1 1 0,0-1 1,1 1-1,-1 0 0,0-1 1,1 1-1,-1-1 1,1 1-1,-1-1 0,1 1 1,-1-1-1,1 1 1,0-1-1,-1 0 0,1 1 1,1 0-1,21-5 119,25-22-16,-45 24-176,0 0 58,-1 0 0,0 0 0,0 1 0,1-1 0,-1 1-1,1-1 1,-1 1 0,1 0 0,0 0 0,0 0 0,-1 1 0,1-1 0,0 1 0,0-1 0,0 1-1,-1 0 1,5 0 0,-5 1 21,-1 1-1,1-1 1,-1 1 0,0-1-1,0 1 1,1-1-1,-1 1 1,0 0 0,-1-1-1,1 1 1,0 0-1,0 0 1,-1 0-1,1 0 1,-1 0 0,0-1-1,1 1 1,-1 0-1,0 0 1,0 0 0,0 0-1,0 0 1,-1 4-1,-3 77-191,24-89-10191,-6-6 3673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19090,'0'0'6353,"-11"3"-4068,8-2-2127,-46 14 1644,45-14-1653,0 0 0,0 1 0,0 0 0,1 0-1,-1 0 1,1 0 0,-1 0 0,1 1 0,0-1 0,0 1 0,-5 5 0,62-5-2920,-31-4 2558,-16 0 184,0 0 0,0 1-1,-1-1 1,1 2-1,0-1 1,0 1-1,8 2 1,-14-1 56,0 0 0,-1 0 1,1 0-1,-1 0 0,0-1 0,1 1 0,-1 0 1,0 1-1,0-1 0,0 0 0,0 0 0,-1 0 1,1-1-1,-1 1 0,1 0 0,-1 0 0,1 0 1,-1 0-1,0 0 0,-2 3 0,-41 45 2550,41-47-2501,0 0 0,0 0 1,-1 0-1,1 0 0,-1-1 0,0 0 0,1 1 0,-1-1 0,0 0 0,0-1 0,-1 1 0,-7 1 0,12-6-1040,0 0-1,0 0 0,0 0 0,0 0 0,1 0 1,0 0-1,-1 0 0,1 0 0,1 0 0,1-5 1,14-19-3702,2-6-1879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3 118 10954,'0'0'14120,"10"2"-11813,3-1-1997,-1 0 0,1-2 0,-1 1 0,0-1 0,1-1 1,19-5-1,-26 5-296,-1 1 0,1 0 0,-1-1 0,1 0 0,-1-1 0,0 1 0,0-1-1,0 0 1,0 0 0,0 0 0,-1-1 0,1 0 0,-1 0 0,0 0 0,0 0 0,0 0 0,-1-1 0,0 0 0,4-6 0,-6 10-21,-1 0 0,0 0 0,1 0 0,-1 0 0,0 0 0,0 0 0,0 0-1,0 0 1,1 0 0,-1 0 0,-1 0 0,1 0 0,0 0 0,0 0 0,0 0 0,0 0 0,-1 0 0,1 0 0,0 0 0,-1 0 0,1 0 0,-1 0 0,1 0 0,-1 0 0,0 0-1,1 1 1,-2-2 0,0 0-7,0 1-1,0 0 1,-1 0-1,1 0 1,0 0 0,-1 0-1,1 0 1,-1 0-1,1 1 1,-5-1-1,-3 0-13,1 0 1,0 1-1,-1 1 0,1-1 0,-13 4 1,15-2 7,1 1 1,-1 0 0,1 0-1,0 1 1,0 0 0,0 0 0,0 0-1,0 1 1,1 0 0,0 0-1,0 0 1,0 1 0,-6 10-1,8-12 20,0 0-1,1 0 1,-1 0-1,1 0 0,0 1 1,0-1-1,0 1 1,1-1-1,0 1 1,0 0-1,0 0 0,0 0 1,1-1-1,0 1 1,0 0-1,0 0 1,0 0-1,1 0 0,0 0 1,0-1-1,2 6 1,-2-7 11,1-1 1,0 0 0,0 1-1,1-1 1,-1 0 0,0 0-1,1 0 1,-1 0 0,1 0-1,-1-1 1,1 1 0,0-1-1,0 0 1,0 0 0,0 0-1,0 0 1,0 0-1,0 0 1,0-1 0,6 1-1,66-1 176,-74 0-186,17-3 10,0 0 0,0-2 0,-1 0 0,1 0 0,-1-2 0,0 0 0,0-1 0,-1-1 0,-1 0 0,1-2 0,-1 1 0,-1-2 0,0 0 0,-1 0 0,14-18 0,-24 28-9,-1-1 0,0 0 0,-1 0 0,1 0 0,0 0-1,-1 0 1,0-1 0,0 1 0,0 0 0,1-7 0,-2 10-4,0 0 0,0-1-1,0 1 1,0 0 0,0 0 0,0-1 0,0 1 0,0 0 0,0-1 0,0 1 0,0 0 0,0-1 0,0 1 0,0 0 0,0 0 0,0-1 0,-1 1 0,1 0 0,0-1 0,0 1 0,0 0 0,-1 0 0,1-1 0,0 1 0,0 0 0,-1 0 0,1 0 0,0 0 0,0-1-1,-1 1 1,1 0 0,0 0 0,-1 0 0,1 0 0,0 0 0,0 0 0,-1 0 0,-22 10-90,17-5 202,-1 0 0,1 0 0,1 0 0,-1 1 1,1 0-1,0 0 0,0 0 0,1 1 0,0 0 0,0-1 0,1 1 1,-1 1-1,2-1 0,-1 0 0,1 1 0,0 0 0,0-1 0,0 17 1,2-24-102,0 1 0,0 0 0,0 0 0,0 0 1,0-1-1,1 1 0,-1 0 0,0-1 1,1 1-1,-1 0 0,0-1 0,1 1 1,-1 0-1,1-1 0,-1 1 0,1 0 1,-1-1-1,1 1 0,0-1 0,-1 1 0,1-1 1,-1 0-1,1 1 0,0-1 0,0 0 1,-1 1-1,2-1 0,28 1 185,-23-2-173,1-1-1,-1 0 1,0 0 0,0-1-1,12-5 1,6-9-1019,-1-1 0,0-1-1,-2-1 1,37-42 0,-66 74 1365,0 1 0,1 0 1,1 0-1,-5 18 1,8-25-258,0 0 0,1 0 0,0 1 0,0-1 0,1 0 0,-1 1 0,1-1 0,1 0 0,-1 0 0,1 1 0,0-1 0,4 10 0,-4-13-93,1-1 0,0 1 1,0 0-1,0-1 0,0 0 1,0 1-1,0-1 1,1 0-1,-1 0 0,1 0 1,0 0-1,-1-1 0,1 1 1,0-1-1,0 0 0,0 0 1,0 0-1,0 0 0,0 0 1,0 0-1,0-1 0,1 0 1,-1 1-1,0-1 0,0-1 1,0 1-1,5-1 0,1 0-205,0 0-1,0-1 1,0 0-1,-1 0 0,1-1 1,0 0-1,-1-1 1,13-7-1,-10 4-1072,-1-1 0,0 1 1,0-2-1,-1 0 0,16-18 0,5-17-5529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18033,'0'0'10095,"-6"11"-9636,-12 21-164,1 1 0,2 1 0,1 0 1,2 1-1,1 0 0,-11 63 0,24-78-341,-2-19 48,0-1-1,0 0 1,0 0 0,0 0 0,1 1 0,-1-1 0,0 0 0,0 0-1,0 0 1,1 0 0,-1 0 0,0 0 0,0 1 0,0-1 0,1 0-1,-1 0 1,0 0 0,0 0 0,0 0 0,1 0 0,-1 0 0,0 0-1,0 0 1,1 0 0,-1 0 0,0 0 0,0 0 0,0 0 0,1 0-1,-1 0 1,0 0 0,0 0 0,1-1 0,-1 1 0,0 0 0,0 0 0,0 0-1,1 0 1,-1-1 0,25-25 336,-21 22-288,20-31-83,-19 27-75,1-1-1,0 0 1,1 1 0,0 0-1,8-7 1,-7 25-977,-6-7 1086,0 0 1,0 0-1,0 1 0,1-2 1,0 1-1,-1 0 0,1 0 1,4 2-1,-3-4 12,1 0 0,0 0 0,0 0 0,0 0 0,0-1-1,0 0 1,0 0 0,0 0 0,0-1 0,-1 1 0,1-1 0,9-3 0,52-28 178,-58 27-211,0 0 0,0 0 0,1 1 1,0 0-1,-1 1 0,1 0 0,0 0 0,0 1 0,17-2 0,-24 4 13,-1 0-1,0 1 1,0-1 0,0 1-1,0-1 1,0 1 0,0-1-1,0 1 1,0 0-1,0-1 1,-1 1 0,1 0-1,0 0 1,0 0 0,0 0-1,-1 0 1,1 0 0,-1 0-1,1 0 1,0 0-1,-1 0 1,0 0 0,1 0-1,-1 0 1,0 0 0,1 0-1,-1 0 1,0 0-1,0 1 1,0-1 0,0 2-1,0 46 357,-1-36-136,1-12-201,0 0 1,0 1-1,0-1 0,0 0 1,0 0-1,0 0 1,1 0-1,-1 0 0,0 1 1,1-1-1,-1 0 0,0 0 1,1 0-1,-1 0 1,1 0-1,0 0 0,-1 0 1,1 0-1,0 0 0,0-1 1,-1 1-1,1 0 1,0 0-1,0-1 0,0 1 1,0 0-1,0-1 1,0 1-1,0-1 0,0 1 1,0-1-1,0 0 0,0 1 1,1-1-1,-1 0 1,0 0-1,0 0 0,0 0 1,0 0-1,3 0 0,6-1 77,-1-1-1,1 0 0,0 0 1,12-5-1,19-3-674,-39 9 549,-1 1 0,0 0 0,1 1 1,-1-1-1,0 0 0,1 0 0,-1 1 0,0-1 1,0 0-1,1 1 0,-1-1 0,0 1 0,0 0 1,1-1-1,-1 1 0,0 0 0,0 0 1,0 0-1,0 0 0,0 0 0,1 2 0,12 28-56,-14-29 87,0 1-1,1-1 1,-1 1-1,1-1 1,0 0-1,0 1 1,0-1-1,0 0 1,0 0-1,0 0 1,1 0-1,-1 0 1,1 0-1,-1 0 1,1 0-1,0-1 1,0 1-1,-1-1 1,1 1-1,0-1 1,1 0-1,-1 1 1,0-1-1,0 0 1,0 0-1,4 0 1,1-1 13,-1 0 1,0 0-1,1-1 1,-1 0-1,0-1 1,0 1 0,0-1-1,0 0 1,0-1-1,0 1 1,0-1 0,8-6-1,69-54-2189,-42 30-48,-39 31 2163,32-19-1083,-33 21 1217,0-1 0,1 1 0,-1-1-1,0 1 1,0 0 0,0 0 0,1-1 0,-1 1 0,0 0-1,0 0 1,1 0 0,-1 1 0,0-1 0,0 0-1,0 0 1,1 0 0,-1 1 0,0-1 0,0 1 0,0-1-1,0 1 1,0-1 0,0 1 0,0 0 0,0 0-1,2 1 1,16 7 309,-6-8-3853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33 20628,'0'0'5156,"-8"8"-5001,7-7-149,-30 38 210,30-38-213,-1 1 0,1 0-1,0-1 1,0 1 0,0 0-1,1-1 1,-1 1-1,0 0 1,1 0 0,-1 0-1,1-1 1,-1 1 0,1 0-1,0 0 1,0 0 0,0 0-1,0 0 1,0 0 0,0 0-1,1 0 1,-1-1 0,1 1-1,-1 0 1,1 0 0,0 0-1,-1-1 1,1 1 0,0 0-1,0-1 1,2 3-1,0-2 14,0-1-1,-1 1 0,1-1 0,0 0 0,0 0 0,0 0 0,0 0 0,0-1 0,0 1 0,0-1 0,0 0 0,1 0 0,-1 0 0,0 0 0,0-1 0,0 1 0,0-1 0,0 1 0,0-1 0,0 0 0,0 0 0,0-1 0,-1 1 0,6-4 0,8-3 264,0-2 0,23-17-1,4-9-92,-30 23-96,2 1-1,25-16 0,-40 28-87,1 0 0,-1-1 0,0 1 0,0 0 0,1 0 0,-1 0 1,0 0-1,1 0 0,-1-1 0,0 1 0,1 0 0,-1 0 0,1 0 0,-1 0 0,0 0 0,1 0 0,-1 0 0,0 0 0,1 0 0,-1 0 1,0 0-1,1 1 0,-1-1 0,0 0 0,1 0 0,-1 0 0,0 0 0,1 1 0,-1-1 0,0 0 0,0 0 0,1 0 0,-1 1 0,0-1 0,1 1 1,4 16 70,-5 31 99,0-37-92,-1-7-81,1 1-1,0-1 1,1 1-1,-1-1 0,1 1 1,-1-1-1,1 1 1,1-1-1,-1 0 0,1 1 1,3 7-1,-3-11 8,0 1-1,-1-1 0,1 0 1,0 1-1,0-1 1,0 0-1,0 0 1,0 0-1,0 0 1,0-1-1,0 1 1,1 0-1,-1-1 1,0 0-1,0 1 0,1-1 1,-1 0-1,0 0 1,0 0-1,0-1 1,1 1-1,-1 0 1,0-1-1,0 0 1,0 1-1,3-2 1,2-1 18,1 0 0,-1-1 1,0 0-1,1 0 0,-2-1 0,1 1 1,-1-1-1,1-1 0,5-6 1,19-15-605,-31 27 561,1-1 0,-1 1 0,0 0 0,0 0 0,0 0-1,1-1 1,-1 1 0,0 0 0,0 0 0,1 0 0,-1 0 0,0 0-1,1 0 1,-1-1 0,0 1 0,0 0 0,1 0 0,-1 0 0,0 0-1,1 0 1,-1 0 0,0 0 0,1 0 0,-1 0 0,0 0 0,0 0-1,1 1 1,-1-1 0,0 0 0,1 0 0,-1 0 0,0 0 0,0 0 0,1 0-1,-1 1 1,0-1 0,0 0 0,1 0 0,-1 0 0,0 1 0,0-1-1,0 0 1,0 0 0,1 1 0,-1-1 0,0 0 0,0 1 0,0-1-1,0 0 1,0 0 0,0 1 0,0-1 0,0 0 0,0 1 0,1-1-1,-1 0 1,0 0 0,-1 1 0,1-1 0,0 0 0,0 1 0,0-1-1,0 0 1,0 1 0,0-1 0,0 0 0,0 1 1,0-1 0,0 1 0,0-1 0,0 1 0,0 0 0,0-1 0,0 1 0,0-1 0,0 1 0,0-1 0,0 1 0,0-1 0,1 1 0,-1-1 0,0 1 0,0-1 0,1 0 0,-1 1 0,0-1 0,1 1 0,-1-1 0,0 0 0,1 1 0,-1-1 0,1 0 0,-1 1 0,1-1 0,-1 0 0,1 0 0,-1 1 0,1-1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4676,'0'0'17179,"-2"-5"-16298,1 2-909,1 2-15,0 0 1,0 1-1,0-1 1,-1 0 0,1 0-1,0 0 1,0 1-1,-1-1 1,1 0-1,0 0 1,-1 0-1,1 1 1,-1-1-1,1 0 1,-1 1-1,1-1 1,-1 1-1,1-1 1,-1 0-1,0 1 1,1-1-1,-1 1 1,0-1-1,0 1 1,1 0-1,-1-1 1,0 1-1,0 0 1,1 0-1,-1-1 1,-2 1-1,-11 0-6283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55 6182,'0'0'11259,"-2"-8"-8516,-4-27-298,6 35-2382,0 0-1,0-1 1,0 1-1,0-1 1,0 1-1,0 0 1,0-1-1,0 1 1,0-1-1,0 1 1,0 0-1,0-1 1,0 1-1,-1-1 0,1 1 1,0 0-1,0-1 1,0 1-1,-1 0 1,1-1-1,0 1 1,0 0-1,-1-1 1,1 1-1,0 0 1,-1-1-1,1 1 1,0 0-1,-1 0 0,1 0 1,0-1-1,-1 1 1,1 0-1,0 0 1,-1 0-1,1 0 1,-1 0-1,1 0 1,0 0-1,-1 0 1,1 0-1,-1 0 1,1 0-1,-1 0 1,1 0-1,0 0 0,-1 0 1,1 0-1,-1 0 1,1 0-1,0 0 1,-1 1-1,1-1 1,0 0-1,-1 0 1,1 0-1,0 1 1,-1-1-1,1 0 1,0 1-1,-1-1 0,1 0 1,0 1-1,0-1 1,0 0-1,-1 1 1,1-1-1,0 1 1,-14 20-493,3 1 506,0 1-1,2 1 0,1 0 1,1 0-1,1 0 0,0 1 1,3 0-1,-2 32 0,5-56-68,0-1 1,0 1-1,0-1 0,0 0 0,1 1 0,-1-1 0,0 0 0,0 1 0,1-1 0,-1 0 0,0 0 0,1 1 0,-1-1 0,0 0 0,1 0 1,-1 1-1,0-1 0,1 0 0,-1 0 0,0 0 0,1 1 0,-1-1 0,1 0 0,-1 0 0,0 0 0,1 0 0,-1 0 0,1 0 0,-1 0 1,1 0-1,-1 0 0,0 0 0,1 0 0,-1 0 0,1-1 0,-1 1 0,0 0 0,1 0 0,-1 0 0,0 0 0,1-1 0,-1 1 0,0 0 1,1-1-1,20-9 726,1-9-540,0-1 0,-2-1-1,0 0 1,-1-2 0,-1 0 0,-2-1-1,0-1 1,20-44 0,-36 68-268,-3 12-539,-4 6 594,1-3 5,0-1-1,1 1 1,0 0-1,1 1 1,1-1-1,0 1 1,-1 20-1,4-34 14,0 0-1,0 0 1,0 0-1,0 0 0,0 0 1,1 0-1,-1 0 1,0 0-1,0-1 1,1 1-1,-1 0 0,1 0 1,-1 0-1,1 0 1,-1-1-1,1 1 1,0 0-1,-1-1 1,1 1-1,0 0 0,-1-1 1,1 1-1,0-1 1,0 1-1,-1-1 1,1 1-1,1-1 0,32 4 119,-26-5-72,-1 0 0,0 0 0,0-1 0,1 0 0,-1-1 1,13-5-1,-3-6 10,1 0 0,-2-1 1,0 0-1,25-34 0,23-22-42,-64 70-23,0 1 0,0 0 0,1-1 0,-1 1 0,0-1 0,0 1 0,1 0 0,-1-1 0,0 1 0,1 0 1,-1 0-1,0-1 0,1 1 0,-1 0 0,1 0 0,-1-1 0,0 1 0,1 0 0,-1 0 0,1 0 1,-1 0-1,0 0 0,1 0 0,-1 0 0,1 0 0,-1-1 0,1 1 0,-1 1 0,1-1 0,-1 0 0,0 0 1,1 0-1,-1 0 0,1 0 0,-1 0 0,0 0 0,1 1 0,-1-1 0,1 0 0,-1 0 0,0 1 1,1-1-1,3 24-186,-10 32 238,-13-5 55,14-41-34,1 0-1,0 1 1,1 0 0,0-1 0,0 1 0,0 12-1,3-23-59,0 0-1,0 0 0,0 1 0,0-1 1,0 0-1,0 0 0,0 0 0,0 0 0,0 1 1,0-1-1,0 0 0,0 0 0,0 0 1,0 0-1,0 0 0,1 1 0,-1-1 0,0 0 1,0 0-1,0 0 0,0 0 0,0 0 1,0 0-1,1 0 0,-1 1 0,0-1 1,0 0-1,0 0 0,0 0 0,0 0 0,1 0 1,-1 0-1,0 0 0,0 0 0,0 0 1,0 0-1,1 0 0,-1 0 0,0 0 0,0 0 1,0 0-1,0 0 0,1 0 0,-1 0 1,0 0-1,0 0 0,0 0 0,0 0 1,1-1-1,12-6 188,9-9 94,-12 6-255,-9 8-48,1 1 0,-1-1 1,1 0-1,0 0 0,0 1 0,0-1 1,0 1-1,0 0 0,0-1 0,0 1 1,0 0-1,0 0 0,1 0 0,-1 1 1,4-2-1,-4 8-75,-1 0 0,1 0 1,-1 0-1,-1 1 0,1-1 0,-1 0 0,0 0 0,-2 11 1,2-9-799,0-1-555,0 1-1590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88 13901,'0'0'5915,"3"-8"-2984,11-24-417,-15 32-2457,1 0 0,0 0 0,0 0 0,0 1 0,-1-1 0,1 0 0,0 0 0,-1 0 0,1 0 0,0 0 0,0 1 0,-1-1 0,1 0 0,0 0 0,-1 0 0,1 0 0,0 0 0,0 0 0,-1 0 0,1 0 0,0 0 0,-1 0 0,1 0 0,0 0 0,-1 0-1,1-1 1,0 1 0,0 0 0,-1 0 0,1 0 0,0 0 0,0 0 0,-1-1 0,1 1 0,0 0 0,0 0 0,-1 0 0,1-1 0,0 1 0,0 0 0,0 0 0,-1-1 0,1 1 0,0 0 0,0 0 0,0-1 0,0 1 0,0 0 0,0-1 0,0 1 0,0 0 0,0-1 0,0 1 0,0 0 0,0 0 0,0-1 0,0 1 0,0 0 0,0-1-1,0 1 1,0 0 0,0-1 0,0 1 0,0 0 0,1-1 0,-21 12-416,7-1 378,2 0 1,0 1-1,0 0 0,-11 16 1,17-21-28,2-1 1,-1 1-1,1 0 1,-1 0-1,2 0 1,-1 0-1,1 1 1,0-1 0,0 1-1,0 0 1,1-1-1,0 9 1,1-14-12,0 0-1,1 0 1,-1 0 0,0-1 0,1 1-1,-1 0 1,1 0 0,-1-1 0,1 1-1,0 0 1,-1-1 0,1 1 0,0-1-1,-1 1 1,1-1 0,0 1 0,0-1-1,-1 1 1,1-1 0,0 0 0,0 1-1,0-1 1,-1 0 0,1 0 0,0 0-1,0 1 1,0-1 0,0 0 0,1 0-1,40 2-542,-13 0-284,-26-1 756,0 0 0,1 0 1,-1 0-1,0 0 0,0 1 1,0-1-1,0 1 0,0 0 1,0 0-1,0 0 0,-1 0 0,1 1 1,-1-1-1,0 1 0,1-1 1,-1 1-1,0 0 0,1 3 0,0-1 36,-1 1-1,0 0 0,0 0 1,0 0-1,-1 0 0,0 0 0,0 0 1,-1 0-1,1 10 0,-2-1 222,-1 1 0,0-1-1,-1 1 1,-1-1 0,0 0-1,-1 0 1,-9 18 0,4-12 379,-1 1 0,0-2 0,-2 1 0,0-2 0,-1 0 0,-20 20 0,34-38-566,-1 0 0,1-1-1,-1 1 1,1 0 0,-1-1 0,1 1 0,-1 0 0,1-1-1,-1 1 1,0-1 0,1 1 0,-1-1 0,0 1-1,1-1 1,-1 0 0,0 1 0,0-1 0,1 0 0,-1 1-1,0-1 1,0 0 0,0 0 0,1 0 0,-1 0-1,0 0 1,0 0 0,0 0 0,0 0 0,1 0-1,-1 0 1,0 0 0,0-1 0,0 1 0,1 0 0,-1-1-1,0 1 1,0 0 0,1-1 0,-1 1 0,0-1-1,1 1 1,-1-1 0,0 1 0,1-1 0,-1 0 0,1 1-1,-1-1 1,1 0 0,-1 1 0,1-1 0,0 0-1,-1 0 1,1 1 0,0-1 0,0 0 0,-1 0 0,1 1-1,0-1 1,0 0 0,0 0 0,0-1 0,-4-57-2225,4 52 2175,1 0-2,0-1-1,0 0 1,1 1 0,0-1 0,0 1-1,1-1 1,0 1 0,0 0 0,1 0-1,0 1 1,6-10 0,11-11-270,30-32 0,-30 35 286,75-77 387,-57 63-56,-2-2 0,-1-1 0,38-59 0,-73 98-240,1 1 0,-1-1 0,0 1 0,-1-1 0,1 1 1,0-1-1,0 1 0,-1-1 0,1 0 0,-1 1 0,1-1 0,-1 0 1,0 1-1,0-1 0,0 0 0,0-3 0,0 5-23,-1-1-1,1 1 1,-1 0-1,1-1 0,-1 1 1,1 0-1,-1-1 1,1 1-1,-1 0 1,0 0-1,1-1 1,-1 1-1,1 0 0,-1 0 1,0 0-1,1 0 1,-1 0-1,1 0 1,-1 0-1,0 0 1,1 0-1,-1 0 0,0 0 1,1 1-1,-1-1 1,1 0-1,-1 0 1,-1 1-1,-5 2-18,0 0 0,-1 1 0,1-1-1,0 2 1,-8 6 0,4-2 46,0 1 1,1 0-1,1 1 0,0 1 1,0-1-1,1 1 0,1 1 1,0-1-1,0 1 0,2 0 1,-1 1-1,2-1 0,0 1 1,0 0-1,2 0 0,-1 1 1,2-1-1,0 24 0,1-37-41,0 0 0,0-1 0,0 1 0,0 0 0,0 0 1,0 0-1,1 0 0,-1 0 0,0 0 0,1-1 0,-1 1 0,1 0 0,-1 0 0,1 0 0,-1-1 0,1 1 0,-1 0 0,1-1 0,0 1 0,-1 0 0,1-1 0,0 1 0,0-1 0,-1 1 0,1-1 0,2 1 0,29 3-350,-26-5 20,1 1 0,-1-1-1,1-1 1,-1 1-1,0-1 1,0 0-1,11-6 1,-8 2-1177,-1-1 1,0-1-1,0 1 0,0-1 0,-1-1 1,-1 0-1,11-16 0,3-15-6984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16816,'0'0'3059,"-8"12"-2552,-10 21 245,1 2 0,1 0-1,2 1 1,2 0 0,-10 47 0,-10 78 2091,-23 97-27,52-234-2726,2-21-68,2-10 52,5-40-257,1 0-1,3 0 0,2 1 0,2 1 0,1 0 1,41-80-1,-55 125 164,-1 0 1,0 0 0,0-1-1,1 1 1,-1 0-1,0 0 1,0 0 0,1 0-1,-1 0 1,0 0-1,0 1 1,1-1-1,-1 0 1,0 0 0,0 0-1,1 0 1,-1 0-1,0 0 1,0 0 0,0 0-1,1 0 1,-1 1-1,0-1 1,0 0-1,0 0 1,1 0 0,-1 1-1,0-1 1,0 0-1,0 0 1,0 0 0,0 1-1,0-1 1,1 0-1,-1 0 1,0 1-1,0-1 1,0 0 0,0 0-1,0 0 1,0 1-1,0-1 1,0 0 0,0 0-1,0 1 1,0-1-1,0 0 1,0 0-1,0 1 1,0-1 0,-1 1-1,2 1-479,0 0-1,-1 0 1,1 0 0,0 0-1,0 0 1,0-1 0,0 1-1,0 0 1,1 0 0,-1-1-1,1 1 1,-1 0 0,1-1-1,-1 0 1,1 1 0,0-1-1,0 0 1,-1 0 0,1 0-1,0 0 1,3 1 0,12-1-4466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 13901,'0'0'11921,"-11"-4"-11526,5 2-376,4 0-19,0 1 0,0 0-1,0 0 1,0 0 0,0 0 0,-1 1-1,1-1 1,0 1 0,-1-1-1,1 1 1,0 0 0,-1 0 0,1 0-1,0 0 1,-1 0 0,1 0-1,0 1 1,-1-1 0,1 1-1,0 0 1,0-1 0,-1 1 0,1 0-1,0 0 1,0 1 0,0-1-1,0 0 1,0 1 0,-2 1-1,-46 72-58,46-68 78,0 0 0,1 1-1,0-1 1,0 0 0,1 1 0,0 0-1,0-1 1,1 1 0,-1 8 0,2-15-16,1 0 0,-1 0 1,0-1-1,0 1 0,1 0 1,-1 0-1,1-1 0,-1 1 1,0 0-1,1-1 0,-1 1 1,1-1-1,0 1 0,-1-1 1,1 1-1,-1-1 0,1 1 1,0-1-1,-1 1 0,1-1 1,0 0-1,-1 1 0,1-1 1,0 0-1,0 0 0,0 0 1,-1 1-1,1-1 0,0 0 1,0 0-1,-1 0 0,1 0 1,0 0-1,0-1 0,0 1 1,-1 0-1,1 0 0,0 0 1,0-1-1,0 1 0,35-12 389,-22 3-595,0-1-1,-1 0 1,0 0 0,0-2 0,-1 1-1,-1-2 1,0 0 0,-1 0-1,0 0 1,-1-2 0,11-22-1,-71 115-1547,26-24 2111,24-50-337,-1 1-1,0-1 1,1 1 0,0-1-1,0 1 1,1 0-1,-1-1 1,1 1 0,0 0-1,1 6 1,-1-10-46,0-1 0,1 1-1,-1-1 1,0 0 0,1 1 0,-1-1 0,0 1-1,1-1 1,-1 0 0,0 1 0,1-1 0,-1 0-1,1 0 1,-1 1 0,1-1 0,-1 0 0,1 0 0,-1 0-1,1 1 1,-1-1 0,1 0 0,-1 0 0,1 0-1,-1 0 1,1 0 0,-1 0 0,1 0 0,-1 0-1,1 0 1,-1 0 0,1 0 0,-1-1 0,1 1-1,0 0 1,19-8-959,-14 3 285,0 1 0,0-2-1,0 1 1,0 0-1,4-8 1,26-34-6833,-36 47 7468,29-42-9125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11307,'0'0'8883,"-11"10"-8461,0-1-114,1 2 1,0-1-1,1 2 1,0-1 0,1 1-1,0 0 1,0 1 0,2 0-1,0 0 1,-5 15 0,3-4-253,2 1 0,1 0 0,0 0 0,2 1 0,0 27 0,3-52-62,0 1 1,0 0-1,0-1 0,0 1 1,0-1-1,1 1 0,-1-1 1,1 1-1,-1-1 0,1 1 0,-1-1 1,1 1-1,0-1 0,-1 0 1,1 1-1,0-1 0,0 0 1,0 1-1,0-1 0,0 0 1,1 0-1,-1 0 0,0 0 0,2 1 1,0-1 24,0 0 0,0 0 0,0 0 0,1 0 0,-1-1 0,0 1 0,0-1 1,0 0-1,1 0 0,-1 0 0,4-1 0,6-1-5,0-1-1,-1 0 1,1-1-1,23-10 1,-3-4-182,-23 12 128,0 0 1,1 0-1,0 1 1,0 0-1,0 1 1,1 1 0,-1 0-1,18-3 1,-29 7 63,1-1 1,0 0 0,-1 1 0,1-1-1,-1 1 1,1-1 0,-1 1 0,1-1-1,-1 1 1,1-1 0,-1 1-1,1-1 1,-1 1 0,0 0 0,1-1-1,-1 1 1,0-1 0,0 1 0,0 0-1,1-1 1,-1 1 0,0 0 0,0 0-1,0-1 1,0 1 0,0 0-1,0-1 1,0 1 0,0 0 0,0-1-1,-1 1 1,1 0 0,0-1 0,0 1-1,-1 0 1,0 0 0,-8 29 1627,-1-12-1273,0-2 1,-20 25-1,30-41-356,0 0 1,1-1 0,-1 1-1,0 0 1,0-1 0,0 1-1,0 0 1,0-1 0,0 1-1,0 0 1,0-1 0,0 1-1,0 0 1,-1-1 0,1 1 0,0 0-1,0-1 1,0 1 0,0 0-1,0-1 1,-1 1 0,1 0-1,0-1 1,0 1 0,-1 0-1,1 0 1,0-1 0,0 1-1,-1 0 1,1 0 0,0 0 0,0 0-1,-1-1 1,1 1 0,0 0-1,-1 0 1,1 0 0,0 0-1,-1 0 1,1 0 0,0 0-1,-1 0 1,1 0 0,0 0-1,-1 0 1,1 0 0,-1 0-1,1 0 1,0 0 0,-1 0 0,1 0-1,0 0 1,-1 0 0,1 0-1,0 1 1,0-1 0,-1 0-1,1 0 1,0 0 0,-1 1-1,1-1 1,0 0 0,0 0-1,0 1 1,-1-1 0,1 0 0,0 1-1,-1-35 92,1 29-95,0-2-23,0 0 0,1 0-1,0 0 1,0 0 0,1 0 0,-1 0-1,1 0 1,1 1 0,0-1 0,0 1-1,0-1 1,0 1 0,1 0 0,0 0-1,1 1 1,-1-1 0,1 1-1,0 0 1,0 0 0,11-7 0,-2 3-375,0 1 0,1 0 0,0 2 0,0-1 1,1 2-1,0 0 0,29-5 0,-41 10-472,7-3-342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0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22005,'0'0'5029,"50"-30"-5029,-20 29-801,0 0-2979,2-3-6630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184 142 15631,'0'0'3641,"-10"-8"-2472,6 6-1085,-2-4-30,-1 1 1,0 0-1,-1 1 0,-12-7 1,18 10-70,0 0 1,-1 0 0,1 0 0,-1 0-1,0 1 1,1-1 0,-1 1 0,1 0-1,-1-1 1,0 1 0,1 1 0,-1-1 0,0 0-1,1 0 1,-1 1 0,0 0 0,1-1-1,-1 1 1,1 0 0,-1 0 0,1 0-1,0 1 1,0-1 0,-4 3 0,1 1 8,0 1 0,-1 0 0,2 1 0,-1-1 0,1 1 0,0 0 0,0 0 0,1 0 1,0 1-1,0-1 0,1 1 0,0 0 0,0-1 0,1 1 0,0 0 0,0 0 0,1 0 0,1 15 1,-1-22 2,1 0 1,-1 0 0,1-1 0,-1 1 0,1 0-1,-1 0 1,1-1 0,0 1 0,-1 0 0,1-1-1,0 1 1,0-1 0,-1 1 0,1-1 0,0 1-1,0-1 1,0 0 0,0 1 0,0-1 0,0 0 0,0 0-1,-1 1 1,1-1 0,0 0 0,0 0 0,0 0-1,0 0 1,0 0 0,0-1 0,2 1 0,30-8 230,-19 2-137,0-2 0,-1 0 0,0 0 0,-1-1 0,0-1 0,0 0 0,18-20 0,-10 6-22,0 0-1,30-50 1,-32 36 32,-12 24-78,-9 24-200,-26 58-6,15-40 155,2 1 1,0 0 0,2 1 0,1 0 0,2 0 0,1 1-1,-3 45 1,9-75-78,-1 0-1,1 0 1,0 0-1,0 0 1,0 0-1,0 0 1,0 0-1,0 0 1,0 0-1,0 0 1,1 0-1,-1 0 1,0 1-1,0-1 1,1-1-1,-1 1 1,1 0-1,-1 0 1,1 0-1,0 0 1,-1 0-1,1 0 1,0 0-1,-1-1 1,1 1 0,0 0-1,0-1 1,0 1-1,0 0 1,0-1-1,-1 1 1,1-1-1,0 0 1,0 1-1,0-1 1,0 0-1,0 1 1,1-1-1,-1 0 1,0 0-1,0 0 1,0 0-1,0 0 1,0 0-1,0 0 1,0 0-1,0-1 1,0 1-1,2-1 1,16-6-3739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14798,'0'0'7121,"0"11"-4398,-2 160 2538,4-83-5145,15 96 0,-11-170-1352,0-26 254,2-29-526,-7 21 772,-1 1-1,0-1 1,-2 0-1,-5-30 1,3 35 1536,0 0 1,-2 0-1,-10-23 1,42 46 2023,4 2-2620,0-1 1,0-2 0,1-1 0,0-2 0,0-1 0,0-1 0,60-4-1,-78 1-199,-1 0 0,1-1-1,-1-1 1,15-4 0,-24 6-3,-1 1 0,1-1 0,-1 0 0,0 0 0,1 1 1,-1-1-1,0-1 0,0 1 0,0 0 0,0-1 0,0 1 0,0-1 1,0 1-1,0-1 0,-1 0 0,1 0 0,0 0 0,-1 0 0,0 0 1,1 0-1,-1 0 0,0 0 0,0 0 0,0-1 0,-1 1 0,1 0 1,0-1-1,0-4 0,-2 6-12,1 0 1,-1 0-1,0 0 1,1 1 0,-1-1-1,0 0 1,1 0-1,-1 0 1,0 1-1,0-1 1,0 0-1,0 1 1,0-1-1,0 1 1,0-1 0,0 1-1,0-1 1,0 1-1,0 0 1,0-1-1,0 1 1,0 0-1,0 0 1,0 0-1,0 0 1,0 0 0,-2 0-1,-41 0-84,32 1 68,3-1 27,1 1 0,0 0 0,-1 1-1,1 0 1,0 1 0,0-1 0,0 1-1,0 1 1,1 0 0,-1 0 0,1 0-1,-13 10 1,16-11 28,0 1-1,0-1 1,1 0-1,-1 1 1,1 0-1,0 0 1,0 0-1,0 0 1,0 0-1,1 1 1,0-1-1,0 1 1,0 0-1,0-1 1,1 1-1,0 0 1,0 0-1,0 0 1,1 0-1,-1 0 1,1 0-1,0 0 1,1 6-1,1-8-14,-1 1-1,0-1 0,1 0 0,0 0 0,0 0 0,0 0 0,0 0 1,0 0-1,0 0 0,1-1 0,-1 1 0,1-1 0,0 0 0,0 1 0,0-1 1,0-1-1,0 1 0,0 0 0,1-1 0,-1 1 0,0-1 0,5 1 1,9 3-146,1-1 0,-1-1 1,22 1-1,38-1-2897,-24-6-4127,17-11-11972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12684,'0'0'2290,"-12"12"-1185,2-3-850,-4 3 488,0 1 0,1 0 0,0 1 0,1 0 0,1 1 0,-12 20 0,22-34-730,1 0 1,-1 0-1,1-1 1,-1 1-1,1 0 0,-1 0 1,1 0-1,0 0 0,-1 0 1,1 0-1,0 0 1,0 0-1,0 0 0,-1 0 1,1 0-1,0 0 0,1 0 1,-1 0-1,0 0 1,0 0-1,0 0 0,1 0 1,-1 0-1,0 0 0,1 0 1,-1 0-1,1 0 1,-1 0-1,1 0 0,-1-1 1,1 1-1,0 0 0,-1 0 1,1-1-1,0 1 1,0 0-1,-1-1 0,1 1 1,0-1-1,0 1 0,0-1 1,0 1-1,0-1 1,0 1-1,0-1 0,0 0 1,0 0-1,0 0 0,0 0 1,0 1-1,0-1 1,0 0-1,0-1 0,0 1 1,0 0-1,0 0 1,0 0-1,2-1 0,3 0 164,1 0 0,-1 0 0,1 0 0,0-1 0,-1 0 0,0 0 0,12-7 0,-13 6-63,0 0 0,0 0 0,0-1 0,0 0 0,-1 0 0,1 0 0,-1 0 0,0-1 0,-1 1 0,1-1 0,-1 0-1,0 0 1,0-1 0,-1 1 0,1-1 0,-1 1 0,0-1 0,-1 0 0,2-7 0,-3 13-115,0-1-1,0 1 1,0-1 0,-1 1-1,1 0 1,0-1 0,0 1-1,0 0 1,-1-1-1,1 1 1,0 0 0,-1-1-1,1 1 1,0 0-1,-1-1 1,1 1 0,0 0-1,-1 0 1,1 0-1,0-1 1,-1 1 0,1 0-1,-1 0 1,1 0-1,-1 0 1,1 0 0,0 0-1,-1 0 1,1 0-1,-1 0 1,1 0 0,-1 0-1,1 0 1,0 0-1,-1 0 1,1 0 0,-1 0-1,1 0 1,0 0-1,-1 1 1,1-1 0,-1 0-1,1 0 1,0 1-1,-1-1 1,1 0 0,0 0-1,-1 1 1,1-1-1,0 0 1,-1 1 0,-20 14-252,1 18-266,20-31 250,-1-1-1,1 1 0,-1-1 0,1 1 1,0 0-1,0-1 0,0 1 0,0-1 1,0 1-1,0 0 0,0-1 1,1 1-1,-1-1 0,1 2 0,1-2-363,0 0 0,-1-1-1,1 1 1,0-1-1,0 1 1,0-1 0,0 0-1,0 0 1,0 1-1,-1-2 1,1 1 0,0 0-1,0 0 1,0 0-1,0-1 1,0 1 0,0-1-1,-1 0 1,4-1-1,14-11-7731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13965,'0'0'6187,"-6"11"-5423,-3 6-448,0 1 0,2 0 0,0 0 0,1 0 1,1 1-1,0 0 0,2 0 0,-2 20 0,4-15-207,-1 0-1,-1 0 1,-1 0-1,-1-1 1,-14 41-1,31-158 37,-10 87-241,8-31-495,15-41 0,-22 70 570,1 1-1,0-1 1,0 1 0,0 0 0,1 0 0,1 1-1,-1-1 1,1 1 0,0 0 0,1 1 0,6-6-1,-12 10 15,1 1 0,-1 0 0,0 0 0,0 0 0,0 0 0,1 1 0,-1-1 0,0 0 0,1 0 0,-1 1 0,1-1 0,-1 1 0,1 0 0,-1-1-1,1 1 1,-1 0 0,1 0 0,-1 0 0,1 0 0,-1 0 0,1 0 0,-1 0 0,1 0 0,-1 1 0,1-1 0,-1 0 0,1 1 0,-1 0 0,1-1-1,-1 1 1,0 0 0,1 0 0,-1-1 0,0 1 0,0 0 0,1 0 0,-1 0 0,0 1 0,0-1 0,1 2 0,-1-1 35,0 0 1,-1 1 0,1-1-1,0 0 1,-1 1-1,0-1 1,1 1-1,-1-1 1,0 1 0,0-1-1,-1 0 1,1 1-1,0-1 1,-1 1 0,0-1-1,1 0 1,-1 1-1,0-1 1,0 0 0,0 0-1,0 0 1,-1 0-1,1 0 1,-1 0 0,-2 3-1,-44 39 1359,44-41-1519,0 0-1,0 0 1,0-1-1,0 1 1,0-1-1,0-1 1,0 1-1,-1 0 1,1-1-1,-1 0 1,-8 1-1,19-23-15551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43 8232,'0'0'11723,"1"11"-10570,-5 28-116,-1 1 0,-20 74 0,7-39-1036,28-111-476,1 1 0,2 0 0,2 0 0,1 2 0,2 0 0,37-55-1,-53 86 455,-1 0 0,0 0-1,1 1 1,0-1 0,-1 0 0,1 0-1,0 1 1,0-1 0,0 1-1,0-1 1,0 1 0,0 0-1,0 0 1,1 0 0,-1 0-1,0 0 1,1 1 0,-1-1-1,3 0 1,-4 2-2,1-1 0,-1 1 0,1 0 0,-1-1 0,0 1 0,0 0 1,1 0-1,-1 0 0,0 0 0,0 0 0,0 0 0,0 0 0,0 0 0,0 0 0,0 0 0,0 1 0,-1-1 0,1 0 0,0 1 1,-1-1-1,1 0 0,-1 1 0,0-1 0,1 1 0,-1-1 0,0 1 0,0-1 0,0 1 0,0-1 0,0 3 0,1 3 186,-1-1 0,1 0-1,-1 0 1,-1 0-1,1 1 1,-1-1-1,0 0 1,-1 0 0,1 0-1,-1 0 1,0 0-1,-1 0 1,1-1 0,-1 1-1,0-1 1,-1 0-1,1 0 1,-1 0 0,0 0-1,0 0 1,-1-1-1,1 0 1,-1 0-1,0 0 1,0 0 0,-7 3-1,5-4-370,1 0 1,-1-1-1,0 0 0,0 0 0,0 0 0,0-1 1,0 0-1,-14 0 0,21-1-108,-1 0 1,0 1-1,0-1 0,0 0 1,1-1-1,-1 1 0,0 0 0,0 0 1,0 0-1,1 0 0,-1-1 1,0 1-1,0 0 0,1 0 1,-1-1-1,0 1 0,1-1 0,-1 1 1,0-1-1,1 1 0,-1-1 1,1 1-1,-1-1 0,1 1 1,-1-1-1,1 0 0,-1 1 0,0-2 1,0-11-10213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13997,'0'0'4997,"8"-1"-3999,3-1-688,0-1 0,0-1-1,0 0 1,20-10 0,-24 10-275,-1 1 0,1-1-1,-1 0 1,0 0 0,0-1 0,-1 0 0,1 0 0,-1 0 0,0 0 0,7-12 0,-13 18-17,1-1 1,0 0-1,-1 0 1,1 0-1,-1 0 1,1 0-1,-1 1 1,1-1-1,0 0 1,-1 0-1,1 0 1,-1 0-1,1 0 1,-1 0-1,1-1 1,0 1-1,-1 0 1,1 0-1,-1 0 1,1 0-1,-1 0 1,1-1-1,0 1 1,-1 0-1,1 0 1,0-1-1,-1 1 1,1 0-1,0 0 1,-1-1-1,1 1 1,0 0-1,0-1 1,-1 1-1,1-1 1,0 1-1,0 0 1,0-1-1,-1 1 1,1-1-1,0 1 1,0 0-1,0-1 1,0 1-1,0-1 1,0 1-1,0-1 1,0 1-1,0 0 1,0-1-1,0 1 1,0-1-1,0 1 1,0-1-1,1 1 1,-1 0-1,0-1 1,0 1-1,0-1 1,1 1-1,-1 0 1,0-1-1,0 1 1,1 0-1,-1-1 1,0 1-1,1 0 1,-1-1-1,1 1 1,-32 14-134,25-8 82,1 0 0,0 0 0,0 1 1,0 0-1,1-1 0,0 1 1,0 1-1,0-1 0,1 1 1,0-1-1,1 1 0,0 0 0,0 0 1,1 0-1,-1 15 0,2-23 29,0 1 0,0 0 0,0-1 0,0 1 0,0 0 0,0 0 0,0-1-1,0 1 1,1 0 0,-1-1 0,0 1 0,1-1 0,-1 1 0,0 0 0,1-1 0,-1 1-1,1-1 1,-1 1 0,1-1 0,-1 1 0,1-1 0,-1 1 0,1-1 0,-1 0 0,1 1-1,0-1 1,-1 0 0,1 1 0,-1-1 0,2 0 0,26 0 84,23-18 122,-28 2-196,0-2-1,-1-1 0,-1 0 1,-1-2-1,-1 0 0,0-1 1,-2-1-1,-1-1 0,26-50 1,-39 68-17,0-1 1,-1 1 0,0-1 0,0 1 0,-1-1 0,0 1 0,0-1-1,-1 0 1,0-8 0,0 15-2,0 0 0,0-1 0,0 1 0,0 0 0,0-1 0,0 1 0,0 0 0,-1-1 0,1 1 0,0 0 0,0 0 0,0-1 0,0 1 0,-1 0 0,1 0 0,0 0 0,0-1 0,-1 1 0,1 0 0,0 0 0,0 0 0,-1-1 0,1 1-1,0 0 1,-1 0 0,1 0 0,0 0 0,0 0 0,-1 0 0,1 0 0,0 0 0,-1 0 0,1 0 0,0 0 0,-1 0 0,1 0 0,0 0 0,-1 0 0,1 0 0,0 0 0,0 0 0,-1 0 0,1 1 0,0-1 0,-1 0 0,1 0 0,0 0 0,0 0 0,-1 1 0,1-1 0,0 0 0,0 0 0,0 0 0,-1 1 0,1-1 0,0 0 0,0 1 0,0-1 0,0 0 0,-1 1-1,-15 14-219,0 8 127,2 1 0,0 0-1,-16 42 1,26-55 101,0 1-1,0-1 1,1 1-1,0 0 1,1 0-1,1 1 1,0-1-1,1 0 1,0 0 0,2 20-1,-1-30 32,0 0-1,0-1 0,-1 1 1,1-1-1,0 1 1,0-1-1,1 1 1,-1-1-1,0 1 1,0-1-1,1 0 0,-1 0 1,0 0-1,1 0 1,0 0-1,-1 0 1,1 0-1,-1 0 1,1-1-1,0 1 0,-1 0 1,1-1-1,0 0 1,0 1-1,0-1 1,-1 0-1,1 0 1,0 0-1,0 0 0,0 0 1,-1 0-1,5-2 1,0 2 202,0-1 0,0 0 1,0-1-1,0 0 0,0 0 0,0 0 1,0 0-1,7-5 0,4-7 138,0 0 0,-1-1-1,0-1 1,-2 0 0,23-32 0,53-101-225,-67 108-56,-40 77-281,1 0 0,1 0 0,2 1 0,2 1-1,1 0 1,2 1 0,2 0 0,-3 74 0,9-125 415,1-1-259,0 1 1,-1-1-1,-1 1 0,0-1 1,-1 1-1,0 0 0,-1-1 0,0 1 1,-1 0-1,0 1 0,-1-1 1,-8-13-1,2 10 13,7 12 148,1 0 0,1-1 0,-1 1 0,0-1 0,1 0 0,0 0 0,-3-5 0,14 7-116,0 0 1,0 1-1,0 0 0,12 1 1,-20 0-7,66-1-854,-42 1-2269,-3 0-4046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 15855,'0'0'152,"0"0"1,0-1-1,0 1 1,0 0-1,0-1 0,0 1 1,-1 0-1,1-1 0,0 1 1,0 0-1,0 0 1,0-1-1,-1 1 0,1 0 1,0 0-1,0-1 0,-1 1 1,1 0-1,0 0 1,-1 0-1,1-1 0,0 1 1,-1 0-1,1 0 1,0 0-1,-1 0 0,1 0 1,0 0-1,-1 0 0,1 0 1,-1 0-1,-18 0 1381,-13 7-1386,22-3-136,1 1 1,0 0 0,1 0 0,-1 1 0,-7 7 0,13-11-30,1 0 0,-1 1 1,0-1-1,1 1 1,0 0-1,-1 0 0,1 0 1,0 0-1,1 0 1,-1 1-1,1-1 1,-1 0-1,1 1 0,0-1 1,0 1-1,0-1 1,0 5-1,2-7-43,-1 0-1,1 0 1,-1-1-1,1 1 1,0 0 0,-1 0-1,1-1 1,0 1-1,0-1 1,0 1 0,-1-1-1,1 1 1,0-1-1,0 1 1,0-1 0,0 0-1,0 1 1,0-1-1,0 0 1,0 0 0,-1 0-1,1 0 1,0 0-1,0 0 1,0 0 0,0 0-1,2 0 1,34-1-499,-32 0 394,48-6-682,-41 4 803,-1 1 0,1 1 0,0 0 0,15 0 0,-26 2 56,-1-1 0,1 0 0,0 0 0,0 0 0,0 0 0,-1 1 0,1-1 0,0 0 0,0 1 0,-1-1 0,1 0 0,0 1 0,-1-1 0,1 1 0,-1-1-1,1 1 1,0-1 0,-1 1 0,1 0 0,-1-1 0,1 1 0,-1 0 0,0-1 0,1 1 0,-1 0 0,0 0 0,1-1 0,-1 1 0,0 0 0,0 0 0,0 0 0,0-1 0,0 1 0,0 0 0,0 0 0,0 0 0,0-1 0,0 1 0,0 0 0,0 0 0,-1-1 0,1 1 0,0 0 0,0 0 0,-1-1 0,1 1-1,-1 0 1,1-1 0,-1 1 0,1 0 0,-1 0 0,-2 4 324,1 0-1,-1-1 0,0 1 0,0-1 0,0 0 0,-6 6 0,2-4 50,1 0-1,-1-1 1,0 0 0,-1 0-1,1-1 1,-1 0-1,0 0 1,0 0-1,0-1 1,-1 0-1,1-1 1,-16 2-1,24-5-878,0 0-1,0-1 0,0 1 0,0 0 0,0-1 0,0 1 0,1 0 0,-1 0 1,0-1-1,1 1 0,-1 0 0,1-1 0,-1 1 0,1 0 0,0 0 0,0 0 1,1-2-1,13-12-5430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 13261,'0'0'7286,"-8"11"-7136,-26 37-65,33-46-79,-1 0-1,1 1 1,0-1 0,0 0-1,0 1 1,0-1-1,0 1 1,0 0 0,1-1-1,-1 1 1,1 0-1,0-1 1,0 1-1,0 0 1,0-1 0,1 5-1,-1-5 20,1-1 0,-1 1 0,1-1 0,0 0 0,0 1-1,0-1 1,0 0 0,0 0 0,0 1 0,0-1 0,0 0 0,0 0 0,1 0 0,-1-1-1,0 1 1,1 0 0,-1 0 0,0-1 0,1 1 0,2 0 0,0 0 147,0 0 0,1 0-1,-1 0 1,1-1 0,-1 0 0,1 0 0,-1 0 0,1-1 0,-1 1 0,1-1-1,-1 0 1,0 0 0,1-1 0,-1 1 0,0-1 0,4-2 0,-4 1-57,0 1 0,0-1 1,0 0-1,-1 0 0,0 0 1,1 0-1,-1 0 0,0-1 0,0 1 1,-1-1-1,1 0 0,-1 0 1,0 0-1,0 0 0,0-1 1,0 1-1,-1 0 0,0-1 1,0 1-1,0-1 0,0 1 0,-1-1 1,0 0-1,0-5 0,-1 8-129,0 0 1,0 0-1,0 1 0,-1-1 0,1 1 0,0-1 0,-1 1 0,1-1 0,-1 1 0,0 0 0,1 0 0,-1 0 0,0 0 0,0 0 1,0 0-1,0 0 0,1 1 0,-1-1 0,0 1 0,0-1 0,0 1 0,0 0 0,-1-1 0,1 1 0,-3 1 0,-1-2-365,0 1-1,0 0 0,-1 1 0,1-1 0,0 1 0,0 0 1,-10 4-1,-18 19-5994,24-12-390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72 12139,'0'0'5296,"6"-8"-2552,0 1-1914,-4 4-546,0 1 0,0 0 0,0-1 0,0 0 0,0 0 0,-1 1 0,1-1 0,-1 0 0,1 0 0,-1 0 0,0 0 0,1-6 0,-2 9-234,0-1 1,0 1 0,0-1 0,0 1-1,0-1 1,0 1 0,0-1 0,0 1-1,-1-1 1,1 1 0,0 0-1,0-1 1,0 1 0,0-1 0,-1 1-1,1-1 1,0 1 0,0 0 0,-1-1-1,1 1 1,0 0 0,-1-1-1,1 1 1,0 0 0,-1-1 0,1 1-1,-1 0 1,1 0 0,0-1 0,-1 1-1,1 0 1,-1 0 0,1 0-1,-1 0 1,1-1 0,-1 1 0,1 0-1,-1 0 1,1 0 0,0 0 0,-1 0-1,1 0 1,-1 0 0,1 0-1,-1 1 1,1-1 0,-1 0 0,1 0-1,-1 0 1,1 0 0,-1 1 0,-26 13-607,19-6 528,1 0 0,0 0 0,0 1 0,1-1 0,0 1 0,1 1 0,0-1 0,0 1 0,1 0 0,0 0 1,1 1-1,-4 19 0,9-29-3,0 0 1,-1 0 0,1-1-1,0 1 1,-1-1 0,1 1-1,0-1 1,0 1 0,0-1-1,0 0 1,-1 0 0,1 0-1,0 0 1,0 0-1,0-1 1,0 1 0,-1 0-1,3-1 1,50-17-432,-47 14 362,1 1 0,-1 0 0,1 1 0,0-1 0,0 2 0,0-1 0,0 1-1,0 0 1,12 1 0,-19 0 62,0 0-1,1 0 0,-1 1 0,0-1 1,0 0-1,0 1 0,0-1 0,0 1 1,0 0-1,0-1 0,0 1 0,0-1 1,-1 1-1,1 0 0,0 0 0,0 0 1,0 0-1,-1-1 0,1 1 0,0 0 1,-1 0-1,1 0 0,0 2 0,4 32-233,-5-25 306,-1 0 1,0-1-1,-1 1 1,-5 17-1,1-13 276,0 0-1,-1-1 1,0 0 0,-1 0-1,-1-1 1,0 0-1,0-1 1,-1 0 0,-15 13-1,25-24-301,0 0-1,-1 1 0,1-1 1,0 0-1,0 0 0,0 0 0,0 0 1,0 1-1,-1-1 0,1 0 1,0 0-1,0 0 0,0 0 1,-1 0-1,1 0 0,0 0 1,0 1-1,0-1 0,-1 0 0,1 0 1,0 0-1,0 0 0,-1 0 1,1 0-1,0 0 0,0 0 1,0 0-1,-1 0 0,1 0 0,0 0 1,0-1-1,-1 1 0,1 0 1,0 0-1,0 0 0,0 0 1,-1 0-1,1 0 0,0 0 0,0-1 1,0 1-1,0 0 0,-1 0 1,1 0-1,0 0 0,0-1 1,0 1-1,0 0 0,0 0 0,0 0 1,0-1-1,-1 1 0,1 0 1,0 0-1,0 0 0,0-1 1,0 1-1,1-23-368,11-26-855,8 11 994,2 1-1,2 1 0,1 0 1,1 2-1,2 2 0,44-41 0,-72 73 219,0-1 0,0 1 0,0 0 0,1-1-1,-1 1 1,0-1 0,1 1 0,-1 0-1,0-1 1,1 1 0,-1 0 0,0 0 0,1-1-1,-1 1 1,0 0 0,1 0 0,-1-1-1,1 1 1,-1 0 0,1 0 0,-1 0 0,1 0-1,-1 0 1,1-1 0,-1 1 0,0 0-1,1 0 1,-1 0 0,1 1 0,-1-1 0,1 0-1,-1 0 1,1 0 0,-1 0 0,1 0-1,-1 0 1,1 1 0,-1-1 0,0 0 0,1 0-1,-1 1 1,1-1 0,2 26-109,-15 31 141,3-37 42,5-13-72,1-1 0,1 1-1,-1 0 1,1 0 0,0-1 0,1 1 0,-2 13 0,22-34 995,-12 2-836,-1 0 1,0 0-1,-1-1 1,0 0-1,-1 0 1,0 0-1,-1 0 1,-1 0-1,0-1 1,0 1-1,-2-16 1,18 42-7872,12-4-326,-12-7 241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114 169 5894,'0'0'11200,"-9"0"-10176,4 1-990,-1 0 0,0 0 0,1 0 0,-1 1 0,0 0 0,1 0 0,0 1-1,-1-1 1,-8 7 0,11-7-29,0 1-1,0-1 1,0 0-1,0 1 0,0-1 1,1 1-1,0 0 1,-1 0-1,1 0 1,0 0-1,0 0 1,1 1-1,-1-1 1,1 0-1,0 1 1,-1-1-1,2 1 0,-1 0 1,0-1-1,0 7 1,4-10-3,0 1-1,0-1 1,0 1-1,0-1 1,0 0 0,0 0-1,0-1 1,0 1 0,0 0-1,0-1 1,0 0 0,2-1-1,21-7-1007,-21 6 750,0 0 1,1 1 0,-1 0-1,1 0 1,-1 0 0,1 1-1,0 0 1,0 0 0,0 0-1,0 1 1,0 0 0,0 0-1,-1 0 1,9 2 0,-13 0 294,0-1 1,1 0 0,-2 1 0,1-1 0,0 1-1,0-1 1,0 1 0,-1-1 0,1 1 0,-1 0-1,1-1 1,-1 1 0,0 0 0,1-1 0,-1 1-1,0 0 1,0 0 0,0-1 0,-1 3 0,-2 36 1977,-3-21-1020,0-1 0,-1 0 0,-1 0 0,-1-1 0,-21 32 0,8-14 772,22-34-1726,4-12 53,5-11 110,28-72-1793,3 3 1,56-91-1,-92 175 1584,0-1 0,0 2 0,1-1-1,0 0 1,0 1 0,1 0-1,0 0 1,0 1 0,0-1 0,0 1-1,1 0 1,9-4 0,-15 9 24,-1 1 0,1-1 0,-1 1-1,1-1 1,0 1 0,-1 0 0,0-1 0,1 1 0,-1 0 0,1-1 0,-1 1 0,0 0 0,1-1 0,-1 1 0,0 0 0,0 0 0,0-1-1,0 1 1,0 0 0,1 0 0,-1-1 0,0 1 0,-1 0 0,1 0 0,0 0 0,0-1 0,0 2 0,-2 26 551,-12 21-2,11-41-527,0 0 0,1 0 0,0 0 0,0 1 0,-1 13 0,4-21-78,-1 0 1,1 0-1,0 0 1,-1 0-1,1 0 1,0 0 0,-1 0-1,1 0 1,0-1-1,0 1 1,0 0-1,-1-1 1,1 1-1,0 0 1,0-1 0,0 1-1,0-1 1,0 1-1,0-1 1,1 0-1,-1 0 1,0 1-1,0-1 1,0 0 0,0 0-1,0 0 1,0 0-1,0 0 1,2 0-1,46-1-726,-35 0 383,0 1 98,-3-1 130,-1 1 0,0 0 0,1 1 0,19 4 0,-29-5 186,0 0-1,1 0 1,-1 1-1,0-1 0,0 1 1,1-1-1,-1 1 1,0 0-1,0-1 1,0 1-1,0 0 1,0 0-1,0 0 1,0-1-1,0 1 1,0 0-1,0 0 1,-1 1-1,1-1 0,0 0 1,-1 0-1,1 0 1,-1 0-1,1 1 1,-1-1-1,1 0 1,-1 0-1,0 1 1,0-1-1,0 0 1,0 1-1,0-1 1,0 0-1,0 1 0,0-1 1,0 0-1,0 1 1,-1-1-1,1 0 1,-1 0-1,1 1 1,-1-1-1,1 0 1,-1 0-1,0 0 1,1 0-1,-2 2 1,-2 2 465,0 1 0,-1 0 0,0-1 0,0 0 0,0 0 0,-1 0 0,1-1 0,-1 0 0,-11 6 0,2-1 446,-1-1 1,-30 11-1,-16-3-852,21-15-7300,33-3 387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6406,'0'0'11979,"0"1"-11626,-2 15-417,-1 4 64,1 6-32,-4 1 32,3 2 32,-3-4 0,6 0-96,0-6-769,0-6-1698,-2-8-1408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3 146 11979,'0'0'6801,"-1"-10"-6448,1 6-328,-1 1 0,1-1 0,0 1 0,0-1 0,0 1 0,0-1 1,1 1-1,0-1 0,-1 1 0,1-1 0,0 1 0,1 0 0,-1 0 0,0-1 0,1 1 0,0 0 1,0 0-1,0 1 0,0-1 0,0 0 0,1 1 0,-1-1 0,1 1 0,-1 0 0,1-1 0,0 1 1,0 1-1,0-1 0,0 0 0,0 1 0,1 0 0,-1-1 0,0 1 0,1 0 0,-1 1 1,6-1-1,-6 0-27,-1 0 1,0 1 0,0 0 0,1 0 0,-1-1-1,0 1 1,0 0 0,1 1 0,-1-1 0,0 0 0,0 1-1,0-1 1,1 1 0,-1 0 0,0 0 0,0 0-1,0 0 1,0 0 0,0 0 0,0 0 0,-1 1-1,1-1 1,1 2 0,-1 0 12,-1 0 1,0-1-1,0 1 0,0 0 1,-1 0-1,1-1 0,-1 1 1,1 0-1,-1 0 0,0 0 1,0 0-1,0 0 0,-1-1 1,1 1-1,-1 0 0,1 0 1,-1 0-1,-2 3 0,1 1 35,-2 0 0,1 0 0,-1-1-1,0 1 1,0-1 0,0 0 0,-7 7-1,5-7 70,1 0-1,0 1 0,0 0 1,1 0-1,-4 8 0,10-10-472,8-8 275,9-8 220,10-10 44,-13 10-133,0-1 0,0-1 0,-1 0 0,0-1 0,16-21 1,-38 87-140,5-46 92,0 0 0,1-1 0,0 1 0,0 0 1,1 0-1,0 0 0,0 0 0,1 7 0,-1-12 12,0 0 1,0 0-1,1 0 0,-1 0 0,1 0 0,-1 0 0,1 0 1,-1-1-1,1 1 0,-1 0 0,1 0 0,0-1 1,-1 1-1,1 0 0,0-1 0,0 1 0,-1 0 0,1-1 1,0 1-1,0-1 0,1 1 0,0 0 80,1-1 0,-1 0 0,1 1 1,-1-1-1,0 0 0,1 0 0,-1-1 0,1 1 0,-1 0 0,1-1 0,-1 1 1,4-2-1,1-1 124,0-1 1,0 1 0,0-1-1,-1 0 1,1-1 0,-1 1-1,0-1 1,0-1 0,9-10-1,40-57 244,-50 66-830,-7 12 211,-1 0 145,0 1-1,0 0 0,0 0 1,1 0-1,-2 10 0,4-15-39,3-2 85,0 0 0,0 0-1,0 0 1,0 0 0,0 0 0,0-1 0,0 1 0,-1-1 0,1 0 0,0 0-1,-1 0 1,4-3 0,32-35 112,-26 27-152,1 0 39,-6 7-3,0-1 0,-1 0 0,0 0 0,7-12 0,-20 34-45,0-3-34,0 1 1,1 0 0,0 1-1,1 0 1,1 0 0,0 0-1,1 0 1,-3 23 0,7-37 55,-1 1 1,1 0-1,-1-1 1,1 1-1,0-1 1,-1 1-1,1-1 1,0 1-1,-1-1 1,1 0-1,0 1 1,0-1-1,-1 0 1,1 1-1,0-1 1,0 0-1,-1 0 1,1 0-1,0 0 1,0 0-1,0 0 1,0 0-1,-1 0 1,1 0-1,0 0 1,0 0-1,0 0 1,-1-1-1,1 1 1,0 0-1,0 0 1,0-1-1,31-9 332,32-28-667,-59 35 242,1-1-1,-1 0 0,0-1 0,-1 1 0,1-1 1,-1 0-1,0 0 0,0 0 0,4-8 0,-12 18-4,1-1 105,0-1 0,1 1 1,-1 0-1,1-1 0,0 1 0,0 0 1,0 0-1,1 1 0,-1-1 0,1 0 1,-1 6-1,1-6-2,1 0 0,0 0 0,0 0 0,0 0 1,0 0-1,0 0 0,1 0 0,0 0 0,0 0 0,0 0 1,0 0-1,1 0 0,-1-1 0,5 7 0,-4-7-149,1-1-1,0 0 1,-1 0-1,1 0 1,0-1-1,0 1 1,0-1-1,0 0 1,1 1-1,-1-1 1,0-1-1,1 1 1,-1 0-1,0-1 1,1 0-1,-1 1 0,1-2 1,4 1-1,-7 0-132,13-2-3159,-7-6-2133,1-8-6303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144 101 12075,'0'0'9001,"0"-10"-6711,0-30-870,0 38-1394,-1 1 0,1 0 0,0 0 0,-1 0 0,1 0 0,-1-1 0,0 1 0,1 0 0,-1 0 1,0 0-1,0 0 0,1 0 0,-1 0 0,0 1 0,0-1 0,0 0 0,0 0 0,0 1 0,0-1 0,0 0 0,-1 1 0,1-1 0,0 1 0,0 0 0,0-1 0,-1 1 0,1 0 0,0 0 0,-3-1 0,-36 2-156,36-1 130,1 1-14,0-1 0,0 1 0,0 0 0,0-1 0,0 2-1,0-1 1,1 0 0,-1 0 0,0 1 0,1 0 0,-1-1-1,1 1 1,0 0 0,-1 0 0,1 0 0,0 1 0,0-1-1,0 0 1,-2 5 0,2-3 4,-1 1 1,1 0-1,0 0 0,0 0 1,0 0-1,1 0 0,0 0 1,0 0-1,0 0 0,0 8 1,2-12 8,-1 0 0,0 0 1,1 0-1,-1 0 0,1 0 0,-1 0 1,1 0-1,0 0 0,-1-1 1,1 1-1,0 0 0,0 0 1,-1-1-1,1 1 0,0 0 0,0-1 1,0 1-1,0-1 0,0 1 1,0-1-1,0 0 0,0 1 0,0-1 1,0 0-1,0 0 0,0 0 1,0 1-1,0-1 0,0 0 1,0-1-1,0 1 0,0 0 0,2 0 1,38-5 72,-3-13-109,-35 15 26,0 1-1,1 0 1,-1 0 0,1 0-1,0 0 1,0 0-1,-1 1 1,1-1 0,0 1-1,0 0 1,0 1-1,0-1 1,1 0 0,-1 1-1,5 0 1,-8 1-8,0 1 1,0-1-1,-1 0 0,1 0 1,-1 0-1,1 0 0,-1 0 1,0 1-1,1-1 1,-1 0-1,0 0 0,0 1 1,0-1-1,0 0 0,0 1 1,0-1-1,0 0 1,0 0-1,-1 2 0,1 4-46,0 26 16,0 40 400,-11 89 0,8-139 153,-1 0 0,-1-1 0,-1 0 0,-1 0 0,-1-1 0,-1 1 0,0-2 0,-17 26 0,24-43-369,0 1 0,-1-1 1,0 0-1,1 0 0,-1-1 0,0 1 0,0-1 0,0 1 1,-1-1-1,-3 2 0,6-4-120,1 1 0,-1-1 0,0 0 0,0 1 0,0-1 0,0 0 0,0 0 0,1 0 0,-1 0 1,0 0-1,0 0 0,0 0 0,0 0 0,0 0 0,0 0 0,0-1 0,1 1 0,-1 0 0,0 0 0,0-1 0,0 1 0,1-1 0,-1 1 0,0-1 1,0 1-1,1-1 0,-1 1 0,0-1 0,1 0 0,-1 1 0,1-1 0,-1 0 0,1 1 0,-1-1 0,1 0 0,-1 0 0,1 0 0,0 1 0,-1-1 1,1 0-1,0 0 0,0 0 0,0 0 0,0 0 0,0 0 0,0 1 0,0-2 0,-3-14-181,1 0 0,0 1 0,1-1 1,1 0-1,1 0 0,0 1 0,1-1 0,1 0 0,0 1 0,1-1 0,1 1 0,0 0 0,1 1 1,0-1-1,2 1 0,17-25 0,7-4-14,3 3 1,1 1-1,69-58 0,-27 26 329,-76 68-152,1 1 1,0 0-1,-1-1 0,1 1 0,-1-1 0,0 0 0,0 0 0,0 0 1,-1 0-1,1 0 0,0 0 0,-1-1 0,0 1 0,1-5 1,-2 8-8,0-1 0,-1 1 0,1-1 0,0 1 0,-1-1 1,1 1-1,0-1 0,-1 1 0,1-1 0,-1 1 1,1 0-1,-1-1 0,1 1 0,-1 0 0,1-1 1,-1 1-1,1 0 0,-1 0 0,0 0 0,1-1 0,-1 1 1,1 0-1,-1 0 0,1 0 0,-1 0 0,0 0 1,1 0-1,-1 0 0,1 0 0,-1 0 0,0 1 0,0-1 1,-23 3-244,18-1 234,0 1 0,0 0 1,0 0-1,0 1 0,1 0 0,-1 0 0,1 0 1,0 1-1,0-1 0,0 1 0,1 0 1,0 1-1,0-1 0,0 1 0,1 0 0,-1 0 1,1 0-1,1 0 0,-1 1 0,1-1 0,0 0 1,1 1-1,0 0 0,-1 12 0,2-17 30,0 0 0,1 0 0,-1 0 0,1 0 0,0-1 0,0 1 0,-1 0 0,1 0-1,0-1 1,1 1 0,-1-1 0,0 1 0,0-1 0,1 0 0,-1 1 0,0-1 0,1 0 0,0 0 0,-1 0 0,1 0-1,0 0 1,-1 0 0,1 0 0,0-1 0,0 1 0,0-1 0,-1 1 0,1-1 0,0 0 0,0 0 0,0 1 0,0-1-1,2-1 1,9 2 86,0-1 0,0 0 0,22-3-1,-18-1-57,0 0 0,-1-1-1,1-1 1,-1 0 0,0-1-1,-1-1 1,1-1 0,-1 0 0,-1-1-1,0 0 1,20-20 0,-34 30-39,0 0-1,0 0 1,0 0 0,0-1 0,1 1 0,-1 0 0,0 0 0,0 0-1,0 0 1,0-1 0,0 1 0,0 0 0,1 0 0,-1 0-1,0 0 1,0 0 0,0 0 0,0-1 0,1 1 0,-1 0 0,0 0-1,0 0 1,0 0 0,0 0 0,1 0 0,-1 0 0,0 0 0,0 0-1,0 0 1,1 0 0,-1 0 0,0 0 0,0 0 0,0 0 0,1 0-1,-1 0 1,0 0 0,0 0 0,0 0 0,0 0 0,1 0-1,-1 1 1,0-1 0,0 0 0,0 0 0,0 0 0,1 0 0,-1 0-1,0 0 1,0 1 0,0-1 0,0 0 0,0 0 0,0 0 0,1 0-1,-1 1 1,0-1 0,0 0 0,0 0 0,0 0 0,0 1 0,3 19 229,-4-18-191,1 0 0,0 0 0,0 0 0,0 0 0,0 0 0,0 0 0,1-1 1,-1 1-1,0 0 0,1 0 0,0 0 0,-1 0 0,1-1 0,0 1 0,0 0 0,0 0 0,0-1 0,0 1 0,0-1 0,2 3 0,6-3-79,0 0 0,1-1 0,-1 0 0,0 0 0,0-1 0,0 0 0,0-1 0,0 0 0,-1 0 0,1-1 0,0 0 0,-1 0 0,0-1 0,14-8 0,-6 3-720,0 2 0,26-8 0,-42 15 745,1 0 0,-1 1 0,1-1 0,0 0 0,-1 0 0,1 1 1,-1-1-1,1 0 0,0 1 0,-1-1 0,1 0 0,-1 1 0,1-1 0,-1 1 1,1-1-1,-1 1 0,0-1 0,1 1 0,-1-1 0,0 1 0,1 0 0,-1-1 1,0 1-1,0-1 0,1 1 0,-1 0 0,0-1 0,0 1 0,0 0 0,0-1 1,0 1-1,0 0 0,0-1 0,0 1 0,0 0 0,0-1 0,0 1 1,-1 0-1,1-1 0,0 2 0,-5 44 779,3-25-101,2-20-640,0 0 0,0 0 0,0-1-1,0 1 1,0 0 0,0 0 0,1-1 0,-1 1 0,0 0 0,1-1 0,-1 1 0,0 0 0,1-1 0,-1 1 0,1 0 0,-1-1 0,1 1 0,-1-1 0,1 1 0,0-1 0,-1 1 0,1-1 0,-1 0 0,1 1-1,0-1 1,-1 0 0,3 1 0,27 3 399,27-14-159,47-42-2066,-107 90 1190,3-37 526,0 0 1,0 0-1,0 0 1,0 1 0,0-1-1,0 0 1,1 0-1,-1 0 1,0 0 0,1 0-1,-1 0 1,0 0-1,1 0 1,-1 0-1,1 0 1,0 0 0,-1 0-1,1 0 1,0 0-1,-1 0 1,1-1 0,0 1-1,0 0 1,0-1-1,0 1 1,0 0 0,0-1-1,1 1 1,34 3-8920,-32-4 8051,21 0-6752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1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18481,'0'0'5414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2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103 218 1089,'0'0'16955,"2"-9"-15001,-1 7-2215,9-38 3653,-10 39-3298,1 0 0,-1 0 0,0 0 0,0-1 0,0 1 0,0 0 0,0 0 0,0 0 0,0 0 0,0 0 0,0 0 0,-1 0 0,1 0 0,0 0 0,-1 0 0,1 0 0,-1 0 0,1 0 0,-1 0 0,1 0 0,-1 0 0,0 0 0,0 0 0,1 1 0,-1-1 0,0 0 0,0 0 0,0 1 0,0-1 0,1 1 0,-1-1 0,0 1 0,0-1 0,0 1 0,0 0 0,-1-1 0,1 1 0,0 0 0,-2-1 0,0 1-106,-1 0-1,1 1 0,0-1 0,-1 0 0,1 1 0,0 0 0,-1 0 0,1 0 0,0 0 0,0 0 0,0 1 0,0-1 0,0 1 0,0 0 1,0 0-1,0 0 0,1 0 0,-1 1 0,1-1 0,0 1 0,-4 5 0,2-3-5,1 0 1,1 0-1,-1 1 0,1-1 1,0 1-1,0 0 0,0 0 1,1 0-1,0 0 0,0 0 1,1 10-1,-1-15 11,1 0 0,0-1 0,0 1-1,0 0 1,0-1 0,1 1 0,-1 0 0,0-1 0,0 1 0,0-1-1,0 1 1,1 0 0,-1-1 0,0 1 0,1-1 0,-1 1 0,0-1-1,1 1 1,-1-1 0,1 1 0,-1-1 0,1 1 0,-1-1 0,1 1-1,-1-1 1,1 0 0,-1 1 0,1-1 0,-1 0 0,1 0 0,0 1-1,-1-1 1,2 0 0,26-4 55,-20 1-5,0-1 1,0 0-1,0 0 0,11-9 0,13-16 14,-2-1-1,-1-1 1,-2-2 0,42-63-1,-62 82 78,-13 19-77,-15 22-162,11-11 76,1 1-1,0 0 1,1 1 0,1 0 0,1 0 0,0 1 0,2 0 0,0 0 0,1 0-1,-1 23 1,4-41-25,0 0-1,1-1 0,-1 1 1,0 0-1,0 0 0,1 0 1,-1-1-1,1 1 0,-1 0 1,0 0-1,1-1 0,0 1 0,-1 0 1,1-1-1,-1 1 0,1 0 1,0-1-1,-1 1 0,1-1 1,0 1-1,0-1 0,-1 1 1,1-1-1,0 0 0,0 1 1,0-1-1,0 0 0,-1 0 0,1 0 1,0 0-1,0 1 0,0-1 1,0 0-1,0 0 0,0-1 1,-1 1-1,1 0 0,0 0 1,0 0-1,0-1 0,0 1 1,-1 0-1,1-1 0,0 1 1,1-1-1,4-1-704,0 0 0,-1 0 1,1-1-1,-1 1 0,10-8 0,31-33-9640,-25 19 1404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2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132 117 11531,'0'0'6753,"-9"4"-5888,-1 1-474,0 1 1,1 1-1,0-1 1,0 2-1,1-1 1,-12 14-1,15-15-219,0-1 1,0 1-1,1 0 0,0 1 1,0-1-1,1 1 0,0 0 1,0-1-1,0 1 0,1 1 1,0-1-1,-2 14 0,4-20-170,0 0-1,0 0 0,0 0 0,-1 0 1,1 0-1,1 0 0,-1 0 0,0 1 1,0-1-1,0 0 0,1 0 0,-1 0 1,0 0-1,1 0 0,-1 0 0,1 0 1,-1 0-1,1 0 0,-1-1 0,1 1 1,0 0-1,0 0 0,-1 0 0,1-1 1,0 1-1,0 0 0,0-1 0,0 1 1,1 0-1,1 0 19,0-1 0,-1 1 0,1-1 0,-1 0 0,1 0 0,0 0 0,-1 0 0,1-1 0,-1 1 0,1-1 0,-1 0 0,4-1 0,4-2-5,1 0-1,-1-1 1,0 0-1,0-1 0,10-8 1,-16 10-210,0 0 0,-1-1 0,1 1 0,-1-1 1,0 0-1,0 0 0,-1 0 0,1 0 0,-1 0 0,0-1 1,0 1-1,-1-1 0,0 1 0,0-1 0,0 1 0,-1-1 0,0 0 1,0 1-1,-1-8 528,5 65 1765,-6-24-2015,-1 0 0,-1 0 0,-2 0 0,-1 0 0,-1-1 0,-1 0 0,-1-1 0,-2 0 0,0-1 0,-24 36 0,35-61-3,3-12 24,0-1 0,1 1 0,1-1 0,-1 1 0,2 0 0,0 0 1,1 0-1,7-11 0,8-20 91,14-35-213,2 2 0,59-87 1,-94 158 7,1 1-1,-1 0 1,1 0 0,0 0 0,0 1 0,1-1 0,-1 1 0,1-1 0,-1 1-1,1 0 1,0 0 0,1 1 0,-1-1 0,0 1 0,1 0 0,-1 0 0,1 1 0,5-2-1,-9 3-1,0 1-1,-1-1 0,1 1 0,-1 0 1,1-1-1,-1 1 0,1 0 0,-1 0 1,1-1-1,-1 1 0,1 0 0,-1 0 1,0 0-1,1 0 0,-1-1 1,0 1-1,0 0 0,0 0 0,0 0 1,0 0-1,0 0 0,0 0 0,0-1 1,0 1-1,0 1 0,-2 28 110,-15 23 31,14-45-138,0-1 0,0 0 0,1 1 0,0-1 0,0 1 0,-1 12 0,61 4-561,-56-22 551,1 0 1,-1-1-1,0 1 0,0 0 1,0 0-1,-1 0 0,1 0 1,0 1-1,-1-1 1,1 0-1,-1 1 0,0-1 1,0 1-1,0-1 0,0 1 1,0 0-1,-1-1 0,1 1 1,-1 0-1,0 0 0,1 4 1,-2-3 110,0-1 0,0 1 1,0 0-1,-1-1 0,1 1 0,-1-1 1,0 1-1,0-1 0,0 0 1,0 0-1,0 0 0,-1 0 1,-5 5-1,1-1 264,-1-1 0,0 0 1,0 0-1,0-1 0,-1 0 0,0-1 1,0 1-1,0-2 0,0 1 0,-1-1 1,-12 2-1,18-5-327,-27 0 60,22-7-2359,6-9-3368,3 5-484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2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16848,'0'0'7655,"11"63"-7719,-11-29 160,0-2-64,0 0-64,0-1-576,0-4-1058,-4-4-1089,-1-5-1280,-5-6-1699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14798,'0'0'2925,"1"-9"-1302,-1 5-1533,1 1 0,-1 0 0,1-1 0,-1 1 0,1 0 0,0 0 0,0-1 0,1 1 0,-1 0 0,1 0 0,-1 0 0,1 0 0,0 0 0,0 1 0,0-1 0,0 1 0,1-1 0,-1 1 0,1 0 0,0 0 0,-1 0-1,1 0 1,0 0 0,0 1 0,0-1 0,5-1 0,10-4 101,0 0 0,0 1-1,1 1 1,0 1 0,0 1 0,0 0-1,0 2 1,0 0 0,1 1 0,25 3-1,-43-2-190,1-1 0,-1 0 0,0 1 0,0-1 0,0 1 0,0 0 0,0-1 0,0 1 0,0 0 0,0 0 0,-1 1 0,1-1 0,0 0 0,0 0 0,-1 1 0,1-1 0,-1 1 0,0 0 0,1-1 0,-1 1 0,0 0 0,0 0 0,0 0 0,0-1 0,0 1 0,0 0 0,-1 0 0,1 1 0,-1-1 0,1 0 0,-1 0 0,0 0 0,0 0 0,0 0 0,0 0 0,0 1 0,-1 3 0,0 1 23,-1 0-1,0 0 1,0 0-1,-1 0 0,0 0 1,0 0-1,0-1 1,-1 1-1,-8 10 0,-63 60 1628,74-76-1581,5-1-200,0 1-1,-1-1 1,1 0-1,0 0 0,-1 0 1,1 0-1,0-1 1,-1 1-1,1-1 0,4-2 1,13-1-509,-16 4 599,0 0 0,0 0 0,0 0-1,-1 1 1,1 0 0,0 0 0,0 0 0,0 0-1,-1 1 1,1 0 0,0 0 0,-1 0 0,0 1-1,0-1 1,8 7 0,-10-7 56,0 0 1,0 0-1,0 0 0,-1 1 0,1-1 0,0 0 1,-1 1-1,0-1 0,1 1 0,-1 0 0,0-1 1,-1 1-1,1 0 0,0 0 0,-1 0 0,1 0 1,-1 0-1,0-1 0,0 1 0,0 0 0,0 0 1,-1 0-1,1 0 0,-1 0 0,0-1 0,0 1 1,0 0-1,0 0 0,-1 2 0,-2 0 317,1 0 0,0 0 0,-1 0 0,0-1 0,0 1 0,-1-1 1,1 0-1,-1 0 0,0-1 0,0 1 0,0-1 0,0 0 0,-1-1 0,1 1 0,-1-1 0,0 0 0,-10 2 0,-3 1 136,0-2 0,-1 0 0,1-1 0,-22 0 0,39-2-544,0 0-1,0-1 0,0 1 0,-1 0 0,1-1 0,0 1 0,0-1 0,0 1 0,0-1 0,0 0 0,0 0 0,1 0 0,-1 0 0,0 0 0,-3-3 1,0-10-5804,20 7-2004,-9 5 5224,7-2-2400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14798,'0'0'14387,"0"54"-14488,-4-16 231,-1 48 1,5-85-223,0 0 0,0-1 0,0 1 0,0-1-1,0 1 1,0 0 0,0-1 0,0 1 0,0-1 0,0 1-1,1 0 1,-1-1 0,0 1 0,1-1 0,-1 1 0,0-1 0,1 1-1,-1-1 1,0 1 0,1-1 0,-1 1 0,1-1 0,-1 0 0,1 1-1,-1-1 1,1 0 0,-1 1 0,1-1 0,-1 0 0,1 0 0,-1 1-1,1-1 1,0 0 0,-1 0 0,1 0 0,-1 0 0,1 0-1,0 0 1,-1 0 0,1 0 0,-1 0 0,1 0 0,0 0 0,0 0-1,0-1-358,1 1 0,-1 0 0,0-1 0,0 1 0,1-1 0,-1 1 0,0-1 0,0 0 0,0 1 0,0-1 0,0 0 0,0 0 0,0 0 0,0 0 0,0 0 0,0 0 0,0 0 0,0 0 0,-1 0 0,2-2 0,1-10-5192,-2-2-2615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 13645,'0'0'9764,"0"12"-9326,-6 64 599,-3 0 0,-21 80 1,21-125-430,8-49 509,10-55-803,-1 36-1271,2-1 1,2 1-1,1 1 1,34-66-1,-45 99 940,-1 1 1,1-1-1,0 1 0,0 0 1,0 0-1,0 0 0,1 0 1,-1 0-1,1 0 0,-1 1 1,1-1-1,-1 1 0,1-1 1,0 1-1,0 0 0,0 0 1,-1 1-1,1-1 0,0 0 1,0 1-1,0 0 0,0 0 1,0 0-1,0 0 0,0 0 1,0 0-1,0 1 0,0 0 1,0-1-1,0 1 0,0 0 1,-1 0-1,1 1 0,0-1 1,4 3-1,-5-2 73,0-1-1,0 0 0,0 1 1,0-1-1,0 1 1,0 0-1,0 0 1,-1-1-1,1 1 1,0 0-1,-1 1 1,0-1-1,1 0 1,-1 0-1,0 0 1,0 1-1,-1-1 0,1 1 1,0-1-1,-1 0 1,1 1-1,-1-1 1,0 1-1,0 0 1,0-1-1,0 1 1,0-1-1,-1 1 1,1-1-1,-1 0 0,1 1 1,-1-1-1,0 1 1,0-1-1,0 0 1,0 0-1,-1 1 1,1-1-1,-1 0 1,1 0-1,-4 3 1,-2 2 283,0 0 1,-1-1 0,1 0 0,-1 0 0,-1 0 0,-13 6 0,17-9-287,-1-1 1,1 0 0,0 0 0,0 0 0,-1-1 0,1 0 0,-1 0 0,0 0 0,1-1 0,-1 1-1,1-1 1,-1-1 0,-6 0 0,11 0-293,0 0 0,0 1-1,0-1 1,1 0 0,-1 0 0,0 0 0,0 0-1,0 0 1,1 0 0,-1 0 0,1 0-1,-1 0 1,1 0 0,-1 0 0,1 0-1,0 0 1,-1 0 0,1-1 0,0 1 0,0 0-1,0 0 1,0 0 0,0 0 0,0-1-1,0 1 1,0 0 0,0 0 0,1-2-1,-1-3-1598,0-14-5876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14382,'0'0'11755,"66"2"-11435,-29-8-224,2-1-704,2 1-1314,-5 1-961,-5 0-1922,-6-1-3554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11339,'0'0'5253,"-9"11"-4212,4-5-990,-39 55 1592,42-56-1480,-1-1-1,1 1 1,0-1 0,0 1 0,1 0-1,-1 0 1,1 0 0,0-1-1,1 1 1,-1 0 0,1 0-1,0 0 1,0 1 0,0-1-1,1 5 1,0-9-121,0 0 0,0 0 1,0 0-1,0-1 0,0 1 0,0 0 0,0-1 1,0 1-1,0 0 0,1-1 0,-1 1 0,0-1 1,0 0-1,0 1 0,1-1 0,-1 0 0,0 0 1,0 0-1,1 0 0,-1 0 0,0 0 0,0 0 1,1 0-1,-1 0 0,3-1 0,34-8 1680,-19 0-1640,-1-2 1,-1 0 0,0-1 0,0-1-1,-2-1 1,1 0 0,-2-1 0,0 0-1,18-27 1,-60 104-1065,-3 10 973,29-66 28,0 0 0,0 1 0,1-1 0,0 0 0,0 1 0,1-1 0,-1 1 0,2-1 0,0 14 0,0-19-1,0 0 0,0 0 0,0 0 0,0 0-1,0 0 1,0 0 0,0-1 0,0 1 0,0 0-1,1 0 1,-1-1 0,0 1 0,0-1 0,1 1-1,-1-1 1,0 0 0,0 1 0,1-1 0,-1 0-1,1 0 1,-1 0 0,0 0 0,1 0 0,-1 0-1,0 0 1,1 0 0,-1-1 0,2 0-1,42-10 871,-31 5-808,-2-2-1,1 1 0,-1-2 0,0 1 1,0-2-1,19-20 0,-24 23-62,-1 0-1,0 0 1,0-1-1,-1 1 1,0-1-1,0-1 1,-1 1-1,0-1 1,-1 0-1,0 1 1,4-20-1,-7 27-46,0 0-1,0 0 1,0-1-1,-1 1 1,1 0-1,0 0 1,-1 0-1,1 0 1,-1 0-1,1-1 1,-1 1-1,0 0 1,1 0-1,-1 0 1,0 0 0,0 1-1,0-1 1,0 0-1,0 0 1,0 0-1,0 1 1,0-1-1,0 0 1,0 1-1,0-1 1,0 1-1,0-1 1,0 1-1,-1 0 1,1-1-1,0 1 1,0 0-1,-1 0 1,1 0-1,0 0 1,0 0-1,0 0 1,-1 0 0,0 1-1,-27 5-2453,28-5 1991,-1 0 1,1-1-1,0 1 1,0 0-1,0 0 1,-1-1-1,1 1 1,0 0-1,0 0 1,0 0 0,1 0-1,-1 0 1,0 1-1,0-1 1,1 0-1,-2 2 1,-1 6-4724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23 11659,'0'0'13261,"-10"-1"-13502,6 1 248,-1 0 0,0 0-1,1 1 1,-1-1-1,1 1 1,-1 0 0,1 0-1,-6 3 1,8-3 16,0 0 0,0 0 0,1 0 0,-1 0 0,0 1 0,1-1 1,-1 1-1,1-1 0,-1 1 0,1 0 0,0 0 0,-1-1 0,1 1 0,0 0 0,0 0 0,1 0 1,-1 0-1,0 0 0,1 0 0,-1 0 0,1 1 0,-1-1 0,1 0 0,0 0 0,0 0 1,0 3-1,1-5-3,-1 1 0,0 0 0,1-1 0,-1 1 0,1 0 0,-1-1 0,1 1 0,-1-1 0,1 1 0,0-1 0,-1 1 0,1-1 0,-1 1 0,1-1 1,0 0-1,0 1 0,-1-1 0,1 0 0,0 1 0,-1-1 0,1 0 0,0 0 0,0 0 0,0 0 0,-1 0 0,1 0 0,0 0 0,0 0 0,-1 0 0,1 0 0,0 0 1,1-1-1,29-4 834,-19 0-783,0 0 0,-1-1 0,1 0 0,-1-1 0,0 0 0,-1-1 0,0 0 0,0-1 0,12-13 0,-21 21-183,-6 13-823,-12 15 882,13-22 36,0 1 1,0 0-1,1 0 1,-1 0-1,1 0 1,1 0-1,-1 1 1,1-1 0,0 1-1,-1 10 1,3-16-106,1 0 1,-1-1 0,1 1 0,-1-1-1,1 1 1,0-1 0,-1 1 0,1-1 0,-1 1-1,1-1 1,0 0 0,-1 1 0,1-1 0,0 0-1,0 0 1,-1 1 0,1-1 0,0 0-1,0 0 1,-1 0 0,1 0 0,0 0 0,0 0-1,-1 0 1,1 0 0,0 0 0,0 0 0,0-1-1,26-3-3713,-4-9-1840,4-3-3475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42 17713,'0'0'7287,"8"-1"-6545,-2 1-597,40-2 406,-43 2-523,-1 0-1,1-1 1,-1 1-1,1-1 1,-1 1-1,0-1 1,1 0-1,-1 0 1,0 0-1,1 0 1,-1 0-1,0-1 1,0 1-1,0-1 1,0 1-1,3-4 0,-5 4-17,0 1 0,0 0 0,0-1 0,1 1-1,-1 0 1,0-1 0,0 1 0,0 0-1,0-1 1,1 1 0,-1 0 0,0-1-1,0 1 1,0-1 0,0 1 0,0 0-1,0-1 1,0 1 0,0-1 0,0 1 0,-1 0-1,1-1 1,0 1 0,0 0 0,0-1-1,0 1 1,0-1 0,-1 1 0,1 0-1,0-1 1,0 1 0,-1 0 0,1 0-1,0-1 1,0 1 0,-1 0 0,1-1 0,-19-4 28,-21 6-122,34 0 76,0 0-1,1 1 1,-1 0 0,1 0-1,0 1 1,-1-1 0,1 1-1,0 0 1,1 0-1,-1 1 1,0 0 0,1 0-1,0 0 1,0 0 0,0 0-1,0 1 1,1 0 0,0 0-1,0 0 1,0 0-1,1 0 1,-1 0 0,1 1-1,0-1 1,1 1 0,0 0-1,-1-1 1,2 1 0,-1 9-1,1-13-131,1 1-1,0-1 1,0 0-1,0 0 1,0 0 0,0 0-1,0 0 1,0 0-1,1 0 1,-1 0-1,1 0 1,0-1-1,-1 1 1,1 0 0,0-1-1,0 0 1,0 1-1,0-1 1,0 0-1,0 0 1,0 0-1,0 0 1,1-1 0,-1 1-1,0 0 1,1-1-1,-1 0 1,0 1-1,1-1 1,1 0 0,9 1-1555,-1-1 0,1 0 0,-1 0 0,19-4 0,15-9-5442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78 123 9353,'0'0'10725,"-8"2"-9807,3 0-789,0 0 0,0 0 0,1 0 0,-1 1 0,1-1 0,-1 1 0,1 0 0,0 0 0,-5 6 0,7-7-66,0 0 0,0 0 0,1 0 0,-1 0 0,1 0 0,-1 0 0,1 1 0,0-1 1,0 1-1,0-1 0,0 1 0,1-1 0,-1 1 0,1-1 0,-1 1 0,1-1 1,0 1-1,0 0 0,0-1 0,0 1 0,0-1 0,1 1 0,-1 0 0,1-1 1,1 4-1,-1-4-40,0-1 1,0 0-1,1 0 1,-1 1-1,0-1 1,0 0-1,1 0 1,-1-1-1,1 1 1,-1 0-1,1 0 1,-1-1-1,1 1 1,-1 0 0,1-1-1,0 0 1,-1 1-1,1-1 1,0 0-1,-1 0 1,1 0-1,2 0 1,39-4 839,-32-1-826,0 0 1,0-1 0,0 0-1,-1 0 1,0-1-1,0 0 1,-1-1 0,0 0-1,-1-1 1,1 0-1,-2 0 1,1-1 0,-1 0-1,-1 0 1,0 0 0,0-1-1,-1 0 1,0 0-1,-1-1 1,4-15 0,-8 26-73,1-1 0,-1 1 0,0 0 1,0-1-1,0 1 0,0 0 0,0-1 1,0 1-1,0 0 0,0-1 0,0 1 1,-1 0-1,1 0 0,0-1 0,-1 1 1,1 0-1,-1 0 0,1 0 0,-1-1 0,0 1 1,0 0-1,1 0 0,-1 0 0,0 0 1,-2-1-1,2 1 13,-1 1 1,0-1-1,0 1 1,1-1-1,-1 1 1,0 0-1,0 0 1,0 0-1,1 0 1,-1 0-1,0 0 1,0 0-1,0 1 1,1-1-1,-1 1 1,-2 0-1,-5 2 8,0 1 0,0 0-1,1 1 1,-1 0-1,-13 11 1,14-10 70,1 0 1,0 1 0,1 0-1,-1 1 1,1-1 0,1 1-1,-7 11 1,11-17-107,0 0-1,0 0 0,0 0 1,1 0-1,-1 0 1,0 0-1,1 0 1,0 0-1,-1 1 1,1-1-1,0 0 0,0 0 1,0 1-1,0-1 1,1 0-1,-1 0 1,1 0-1,-1 1 1,1-1-1,0 0 0,0 0 1,0 0-1,0 0 1,0 0-1,0 0 1,0-1-1,1 1 1,-1 0-1,1-1 0,-1 1 1,1-1-1,0 1 1,0-1-1,-1 0 1,5 3-1,1 0-288,-1-1 168,-1 0 0,1 0 0,-1 1 0,0 0 0,0 0 0,0 0 0,0 0 0,-1 1 0,1 0 0,-1 0 0,-1 0 0,1 0 0,-1 1 0,0-1 0,3 7 0,-6-11 100,1 0-1,-1 1 0,0-1 1,1 0-1,-1 0 0,1 0 1,0 0-1,-1 0 1,1 0-1,0 0 0,0 0 1,-1 0-1,1 0 0,0 0 1,0-1-1,0 1 1,1 1-1,17-3-7997,0-7-2223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16271,'0'0'1404,"-8"2"166,2-2-1293,-39 7 2067,42-7-2149,0 1 0,0-1 0,0 1 0,1 0-1,-1 0 1,0 0 0,0 1 0,1-1 0,-1 1 0,1-1-1,-1 1 1,1 0 0,-4 3 0,6-4-214,0 0 0,0 0 0,-1 0 0,1-1 0,0 1 1,0 0-1,0 0 0,0 0 0,0 0 0,0 0 0,0 0 0,0 0 0,1 0 0,-1 0 0,0 0 1,1 0-1,-1 0 0,0 0 0,1 0 0,-1 0 0,1 0 0,-1-1 0,1 1 0,0 0 0,-1 0 1,1-1-1,0 1 0,0 0 0,-1-1 0,1 1 0,0-1 0,0 1 0,0-1 0,0 1 0,-1-1 1,1 0-1,0 1 0,0-1 0,0 0 0,1 0 0,48 17 208,-44-15-265,2 1 54,1-1 0,-1 1 0,0 1-1,0 0 1,11 7 0,-18-11 44,0 1-1,0 0 1,0-1-1,0 1 1,0 0-1,0 0 1,0 0-1,0 0 1,-1 0 0,1 0-1,0 0 1,-1 0-1,1 0 1,0 0-1,-1 0 1,0 0-1,1 1 1,-1-1 0,0 0-1,1 0 1,-1 0-1,0 1 1,0-1-1,0 0 1,0 0-1,0 1 1,0-1 0,-1 0-1,1 0 1,0 0-1,-1 1 1,1-1-1,-1 0 1,1 0-1,-1 0 1,1 0-1,-1 0 1,0 0 0,1 0-1,-1 0 1,0 0-1,0 0 1,0 0-1,0 0 1,0-1-1,0 1 1,0 0 0,0-1-1,0 1 1,-2 0-1,-5 5 215,0-1-1,-1-1 0,1 1 0,-1-1 1,0-1-1,0 0 0,0 0 1,-1 0-1,1-2 0,-1 1 1,1-1-1,-16 0 0,24-1-412,0-1 0,1 1-1,-1 0 1,1-1 0,-1 1-1,1-1 1,-1 1 0,1-1-1,0 1 1,-1-1 0,1 1-1,-1-1 1,1 0 0,0 1 0,0-1-1,-1 1 1,1-1 0,0 0-1,0 1 1,0-1 0,0 0-1,0 1 1,0-1 0,0 0 0,0 1-1,0-1 1,0 0 0,0 1-1,0-1 1,0-1 0,5-24-7790,8 3 424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45:3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15118,'0'0'8136,"-8"12"-7938,-6 11 233,1 1 1,1 0-1,1 1 1,1 0 0,1 1-1,-8 38 1,16-55-296,-5 25 832,-1 55-1,25-129-305,-15 31-1044,-1-1-1,0-1 1,0 1-1,-1 0 0,0 0 1,-1-1-1,0 1 1,-3-19-1,2 29 366,1-1 0,0 1-1,0 0 1,0 0 0,-1 0 0,1 0-1,0 0 1,0 0 0,0 0 0,-1 0 0,1-1-1,0 1 1,0 0 0,0 0 0,-1 0-1,1 0 1,0 0 0,0 0 0,0 0-1,-1 0 1,1 0 0,0 0 0,0 1 0,-1-1-1,1 0 1,0 0 0,0 0 0,0 0-1,-1 0 1,1 0 0,0 0 0,0 0 0,0 1-1,0-1 1,-1 0 0,1 0 0,0 0-1,0 0 1,0 1 0,0-1 0,0 0-1,0 0 1,-1 0 0,1 1 0,0-1 0,0 0-1,0 0 1,0 0 0,0 1 0,0-1-1,0 0 1,-7 11-48,6-8 95,-1 0 1,0 0-1,1 0 0,0 0 0,0 1 1,0-1-1,0 0 0,1 0 0,-1 1 1,1-1-1,0 0 0,0 1 1,0-1-1,0 0 0,0 1 0,1-1 1,-1 0-1,1 0 0,0 1 0,0-1 1,1 0-1,-1 0 0,3 5 0,-1-5 26,0 0 0,1 0 0,-1 0-1,1-1 1,-1 1 0,1-1 0,0 0-1,0 0 1,0 0 0,0 0 0,0-1-1,0 1 1,1-1 0,-1 0 0,0-1-1,1 1 1,7-1 0,1 1 28,0-1 0,0-1 1,1 0-1,-1 0 0,0-2 0,13-3 1,-20 4-62,-1 1 0,1-1 0,-1-1 0,0 1 0,0-1 0,0 0 0,0 0 0,0 0 0,-1-1 1,0 1-1,0-1 0,0 0 0,0 0 0,0-1 0,-1 1 0,5-9 0,-38 29-728,26-11 821,0 0-1,1 1 0,-1-1 0,1 1 0,0-1 0,-4 10 1,7-14-98,-1 0 1,1 0-1,0-1 1,-1 1-1,1 0 1,0 0 0,-1 0-1,1 0 1,0 0-1,0 0 1,0 0 0,0 0-1,0 0 1,0 0-1,0 0 1,0-1-1,0 1 1,1 0 0,-1 0-1,0 0 1,0 0-1,1 0 1,-1 0-1,1 0 1,-1-1 0,1 1-1,-1 0 1,1 0-1,-1 0 1,1-1-1,0 1 1,-1 0 0,1-1-1,0 1 1,0-1-1,-1 1 1,1-1-1,0 1 1,0-1 0,0 0-1,0 1 1,0-1-1,0 0 1,0 0-1,-1 1 1,1-1 0,0 0-1,0 0 1,2 0-1,13-1-19,-1 0-1,1-1 0,0 0 0,-1-2 0,0 1 1,1-2-1,-1 0 0,-1-1 0,17-9 1,63-21-804,-94 36 786,1 0 0,-1 1 0,0-1 1,1 0-1,-1 0 0,0 0 0,1 0 0,-1 1 0,0-1 0,1 0 0,-1 0 0,0 1 0,0-1 0,0 0 1,1 1-1,-1-1 0,0 0 0,0 1 0,0-1 0,1 0 0,-1 1 0,0-1 0,0 0 0,0 1 0,0-1 0,0 0 1,0 1-1,0-1 0,0 0 0,0 1 0,0-1 0,0 0 0,0 1 0,0-1 0,0 1 0,0-1 0,0 0 0,0 1 1,-1-1-1,1 0 0,0 1 0,0-1 0,0 0 0,-1 0 0,1 1 0,0-1 0,-10 32 584,4-12-22,6-19-518,0 0-1,0 0 1,0-1-1,0 1 1,1 0-1,-1 0 1,0-1-1,0 1 1,0 0-1,1 0 1,-1-1-1,0 1 1,1 0-1,-1-1 1,1 1-1,-1 0 1,1-1-1,-1 1 1,1-1 0,-1 1-1,1-1 1,0 1-1,-1-1 1,1 1-1,0-1 1,-1 0-1,1 1 1,0-1-1,-1 0 1,1 1-1,1-1 1,36 3 431,36-16-1227,-43 5-428,-13 2 255,0 1 1,1 1-1,-1 1 1,1 1 0,24-1-1,-42 5 1087,0 0 0,0 0-1,0 0 1,0 0 0,-1 0 0,1 0-1,0 0 1,-1 0 0,0 0 0,1 0 0,-1 0-1,0 0 1,0 0 0,0 1 0,-1-1-1,1 0 1,-1 3 0,1 18 1686,11-16-2162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6:0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1519 409 14286,'-167'8'-145,"-230"15"-2273,368-20 2117,0 1 0,0 2 0,1 1 0,0 1 0,1 2 0,0 0-1,0 2 1,1 1 0,0 1 0,2 2 0,-1 0 0,2 1 0,0 1 0,-30 33 0,-4 6 952,2 3 0,3 2 1,2 2-1,4 3 0,-66 123 1,84-133-540,3 1 0,3 0 0,2 2 0,3 0 0,3 2 0,2-1 0,-7 125 0,17-113-85,4 1 1,3-1-1,3 0 0,3 0 0,4-1 0,23 71 0,-23-100 68,2 1 1,2-2-1,1-1 0,2 0 1,2-1-1,2-2 0,2-1 1,1-1-1,1-1 1,59 52-1,-44-53-92,1-2 0,2-2 0,1-2 0,1-2 0,1-2 0,1-3 0,1-1 0,84 18 1,36-4 3,242 19 1,185-29-506,-492-29 392,0-4-1,-1-6 1,162-42-1,-154 22 155,-1-6 1,-2-4-1,131-73 0,-154 66 195,-2-3 1,-2-3-1,-4-5 0,85-81 0,-135 112-114,-2 0-1,0-2 1,-3-1-1,-1-1 1,-1-2-1,-2 0 1,-2-1-1,-2-1 0,-1-1 1,-2 0-1,-2-1 1,-2-1-1,-1 0 1,-3-1-1,4-65 1,-9 57-52,-1 0 1,-3 1 0,-2-1-1,-2 1 1,-3 0 0,-2 0-1,-2 1 1,-2 1-1,-2 0 1,-28-54 0,6 33 3,-2 3 0,-4 1 0,-2 2 0,-3 2 0,-2 2 0,-4 3 0,-1 3 1,-96-71-1,50 52-176,-3 5 0,-3 5 0,-3 5 1,-193-73-1,196 94-369,-1 4 0,-2 5 0,-1 5-1,-161-12 1,175 30-109,-1 3 0,1 5 0,0 5-1,1 3 1,-139 36 0,8 23-1269,-3 16-1927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4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 5637,'0'0'9807,"-8"0"-8755,-40-1 576,69 3 1594,26 2-3501,-23-1 507,5-2-214,0-1 1,-1-1-1,1-1 1,0-2-1,-1-1 1,29-9-1,4 4-7,1 2 0,0 4 0,121 5 1,-67 1 22,974-2 611,-749 22-212,0 0-132,54-40 153,2 0 600,-183 6-850,-65 0-27,-132 11 923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7:0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193 209 6598,'-13'0'1554,"-2"0"-1114,-55 0 940,63-1-1107,1 1-1,-1-1 0,1-1 0,-1 1 1,1-1-1,-1 0 0,1 0 0,0-1 0,-8-4 1,12 4 141,0 0 0,-1 0 0,1 0 0,0 0 0,0 0 0,1-1 0,-1 1 0,1-1 0,-1 1 0,1-1 0,0 0 0,1 1 0,-1-1 0,1 0 0,-1 0 0,1 1 0,1-7 0,-1 9-376,1 0-1,-1 0 1,1 1-1,0-1 1,-1 0 0,1 0-1,0 1 1,0-1-1,-1 1 1,1-1 0,0 0-1,0 1 1,0 0-1,0-1 1,0 1 0,0-1-1,-1 1 1,1 0-1,0 0 1,0 0 0,0-1-1,0 1 1,0 0-1,0 0 1,2 1 0,36-3-186,-32 2 220,688-39 33,-250 8-114,354 22-35,-180 8 19,822-7-1459,-1296 12 1415,518-10-647,-629 1 848,-28 2-4422,-17-5-2960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8:0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2227 121 7399,'0'0'2835,"-9"-7"-1789,-4-2-714,0 0-1,0 1 1,0 1 0,-1 0 0,0 1-1,-26-7 1,-24-4-74,0 4-1,-1 3 1,-114-5 0,78 19-301,-190 31 0,-99 47 383,351-73-242,-271 69 685,235-54-485,1 2 0,-74 38-1,124-52-177,1 2-1,0 0 1,0 1 0,1 2-1,1 0 1,1 1-1,-34 39 1,44-43-61,0 0-1,1 0 1,0 0 0,1 1-1,1 1 1,0-1-1,1 1 1,1 0 0,1 0-1,0 1 1,1-1 0,1 1-1,-1 28 1,4-22-70,0-1 0,2 0 0,0 1-1,2-1 1,0-1 0,2 1 0,0-1 0,19 38 0,-11-31-29,2-1 1,0-1-1,2-1 0,1 0 1,42 40-1,-26-34-18,2 0 0,1-3 0,1-1 0,1-2 0,1-2 0,1-1 0,2-3 0,58 18 0,-47-22-86,1-2 1,0-2-1,1-3 0,-1-3 0,62-2 0,-43-6-132,1-4 0,-1-3 0,94-24 0,-21-11 140,-2-5 1,-3-7 0,171-94-1,-258 122 261,-2-2-1,-1-3 1,-2-2 0,88-79-1,-121 97 14,0-1-1,-2-1 1,-1-1-1,0 0 1,-1-2-1,-2 1 1,0-1-1,-2-1 1,0 0-1,-2-1 1,0 0-1,-2-1 1,-1 1-1,4-36 0,-8 43-91,-1 0 0,-1 0-1,0 0 1,-1 0 0,-1 0-1,-1 0 1,-1 0 0,0 1-1,-12-29 1,11 34-55,-1 0-1,-1 1 1,0 0-1,0 0 1,-2 1-1,1 0 1,-1 0 0,0 1-1,-1 0 1,0 1-1,0 0 1,-1 0-1,0 1 1,-13-6-1,-5 0-139,-1 1 0,-1 1 1,0 2-1,0 1 0,-1 1 0,1 2 0,-34-1 0,-233 4-90,234 4 281,-289 25-352,247-17-858,-39 2-3210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87 5605,'-12'-4'486,"-4"-4"4360,13 2-517,19 4-3115,330 7-127,97 0-621,-205-17-383,18 0-65,30 9 27,508 7 33,-438 1 22,176 11 174,-312-5-25,-1-10 0,246-30 0,165 1 634,-156 11-799,-252 5-4,384 28 0,-554-10-69,505 32 223,-282-19 89,-3-1 32,30-30-102,2 0-212,-135 13 56,254-5 105,-368-2-113,-1-2 0,101-28 0,-150 32-459,-17 1-1922,0 1-609,-7-6-3542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1648 124 6854,'-44'-11'896,"-1"2"0,-1 1-1,0 3 1,-54 1-1,-184 20-1417,200-6 935,0 3 1,1 5-1,2 3 0,-101 39 0,131-39-328,1 2 0,0 2 0,2 2-1,1 3 1,2 1 0,1 2-1,-62 61 1,92-79 122,0 0-1,0 1 1,2 1-1,0 0 1,1 1-1,1 0 1,0 0-1,-9 29 1,16-40-187,1 1 0,0-1 1,0 1-1,1 0 0,0 0 0,0 0 1,1 0-1,0 0 0,1-1 0,0 1 1,0 0-1,0 0 0,1 0 0,0-1 1,1 1-1,0-1 0,0 0 0,0 1 1,1-2-1,0 1 0,0 0 0,1-1 1,0 1-1,9 8 0,7 3 6,1 0 0,0-1 0,1-2 0,1 0 1,0-2-1,1 0 0,0-2 0,31 10 0,35 7 86,95 15 0,-182-42-112,310 57 67,477 27 0,43-76 83,-492-12-146,1157 20 135,-1431-17-150,449-8 353,-357-2-169,193-36 1,-277 32-153,394-92 65,-453 101-7,-1-2 0,0 0 0,0 0-1,-1-2 1,0 0 0,27-21 0,-5-3 568,37-41 0,-40 37-347,12-3-430,-32 30 298,-1-1 0,-1-1 0,0 0 0,0-1 0,10-14 0,-20 23-139,1 0 0,-1 0 0,0 0 0,-1 0 0,1 0 0,-1 0 0,1-1 0,-1 1 0,0 0 0,-1-1 0,1 1-1,-1-1 1,0 1 0,0 0 0,-1-1 0,1 1 0,-1-1 0,0 1 0,0 0 0,0-1 0,0 1 0,-1 0 0,0 0 0,-3-6 0,-3-2-50,-1 1 1,1-1 0,-2 2 0,1-1 0,-1 1 0,-1 1 0,0 0 0,-20-13-1,-7-1-35,-60-27 0,8 13-291,-1 3 1,-2 4-1,-131-24 1,-296-24-1048,421 65 1195,-142-18 45,-1191-125-413,1191 145 717,0 11-1,-457 58 1,1 50 175,693-107-446,-68 15-2290,68-15 1785,0 0 0,0 0 0,1 1 1,-1 0-1,0-1 0,1 1 0,0 1 0,-1-1 0,1 0 0,0 1 0,0 0 1,0-1-1,1 1 0,-6 7 0,6 5-5060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12172,'3'-32'5368,"-3"26"-3147,1 20-2054,-3 19 314,-8 47 0,5-48-41,-1 48 0,6-80-438,0 0 1,0 1 0,0-1-1,0 1 1,0-1-1,0 0 1,0 1-1,0-1 1,0 0-1,0 1 1,0-1-1,0 0 1,0 1-1,1-1 1,-1 0 0,0 1-1,0-1 1,0 0-1,1 0 1,-1 1-1,0-1 1,0 0-1,0 1 1,1-1-1,-1 0 1,0 0-1,1 0 1,-1 1 0,0-1-1,1 0 1,-1 0-1,0 0 1,0 0-1,1 0 1,-1 1-1,1-1 1,-1 0-1,17-5 223,12-17 191,3-9-469,-3-2 1,0-1 0,-3-2-1,41-70 1,-78 126 54,0 0-1,2 1 0,0 0 1,1 1-1,1 0 1,2 0-1,0 0 1,1 1-1,1 0 1,0 29-1,3-51 13,-1 0 1,1 1-1,0-1 1,1 0-1,-1 1 1,0-1-1,0 0 1,0 0-1,1 1 0,-1-1 1,1 0-1,-1 0 1,1 1-1,-1-1 1,1 0-1,0 0 0,-1 0 1,1 0-1,0 0 1,0 0-1,0 0 1,0 0-1,0-1 0,0 1 1,0 0-1,2 1 1,-2-2 150,-2-5-87,0-1-1,0 1 0,0-1 1,-1 1-1,1 0 0,-1 0 1,-1 0-1,1 0 0,-1 0 0,0 0 1,-5-7-1,-45-49-32,40 48 71,10 14 462,2 11-540,10 14-264,-4-22-3,-1 0 0,1-1 0,0 1 0,0-1 0,1 0 1,-1 0-1,1-1 0,-1 1 0,1-1 0,0-1 0,0 1 0,0-1 0,10 1 0,12 1-3550,47-3 0,-45 0 288,-20 0 3117,0 0-1,0-1 0,0-1 1,-1 1-1,16-5 0,-22 4 830,0 1 0,0 0-1,0-1 1,-1 1 0,1-1 0,0 0-1,0 0 1,4-4 0,-6 4 61,0 1 0,1-1 1,-1 0-1,0 1 0,0-1 1,0 0-1,-1 0 0,1 0 1,0 0-1,-1 0 0,1 1 1,-1-1-1,1 0 0,-1 0 1,0-4-1,0 6-423,-1-1 0,1 1 1,-1-1-1,1 0 0,-1 1 0,1-1 0,-1 1 0,1 0 1,-1-1-1,0 1 0,1-1 0,-1 1 0,0 0 0,1-1 1,-1 1-1,0 0 0,1 0 0,-1 0 0,0 0 1,0-1-1,1 1 0,-1 0 0,0 0 0,1 0 0,-1 1 1,0-1-1,0 0 0,1 0 0,-1 0 0,0 0 0,-1 1 1,-26 7 164,24-6-242,1 0-1,-1 0 1,1 1-1,-1 0 1,1-1 0,0 1-1,0 0 1,1 1-1,-1-1 1,1 0-1,-1 1 1,1-1-1,0 1 1,0 0-1,1 0 1,-1 0-1,1 0 1,0 0-1,0 0 1,-1 5-1,3-8-7,-1-1-1,0 1 0,1 0 1,-1 0-1,1-1 1,-1 1-1,1 0 0,-1-1 1,1 1-1,0-1 1,-1 1-1,1-1 0,0 1 1,0-1-1,-1 1 1,1-1-1,0 0 1,0 1-1,-1-1 0,1 0 1,0 1-1,0-1 1,0 0-1,0 0 0,0 0 1,-1 0-1,1 0 1,0 0-1,0 0 0,0 0 1,1-1-1,31-2 455,-23 0-394,0 0 0,-1-1 0,0 0 0,15-9 0,-17 9-68,0-1 0,1 2-1,-1-1 1,1 1-1,0 0 1,0 1 0,0-1-1,10 0 1,-17 3-12,-1 0 0,1 0 1,0 0-1,-1 0 0,1 0 0,0 0 1,-1 0-1,1 1 0,0-1 1,-1 0-1,1 0 0,-1 1 0,1-1 1,0 0-1,-1 1 0,1-1 0,-1 1 1,1-1-1,-1 0 0,1 1 1,-1-1-1,0 1 0,1 0 0,-1-1 1,1 1-1,-1-1 0,0 1 0,0-1 1,1 1-1,-1 0 0,0-1 1,0 1-1,0 0 0,1 1 0,-1 32 52,0 1 81,0-34-126,0 0 0,0 0 0,0 0 0,0 0 0,1 0 0,-1 0 0,0 0 0,1 0 0,-1-1 0,0 1 0,1 0 0,-1 0 0,1 0 0,0 0 0,-1-1 0,1 1 0,0 0 0,-1-1 0,1 1 0,0 0 0,0-1 1,-1 1-1,1-1 0,0 1 0,1 0 0,2 0-104,0-1 1,0 1 0,0-1-1,0 1 1,1-1-1,-1-1 1,0 1 0,0 0-1,0-1 1,0 0-1,0 0 1,5-2 0,44-23-5925,-23 7 27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 17392,'0'0'3919,"-8"-3"-1149,2 1-2629,-1 1-1,1 0 0,-1 0 1,1 1-1,-1 0 0,1 0 1,-1 0-1,1 1 0,0 0 1,-1 0-1,1 0 0,0 1 1,-1 0-1,1 0 0,0 1 1,1 0-1,-1 0 0,0 0 1,1 1-1,-9 7 0,7-6-27,1 0 0,-1 0-1,2 1 1,-1 0 0,1 1-1,-9 12 1,13-18-165,0 1 0,0-1 0,0 0 1,0 0-1,1 1 0,-1-1 0,1 1 0,-1-1 1,1 0-1,-1 1 0,1-1 0,0 1 0,0-1 1,-1 1-1,1-1 0,0 1 0,1-1 0,-1 1 0,0-1 1,0 1-1,1-1 0,-1 1 0,0-1 0,1 0 1,0 1-1,-1-1 0,1 0 0,0 1 0,-1-1 1,1 0-1,0 0 0,0 1 0,0-1 0,0 0 1,0 0-1,1 0 0,-1 0 0,0-1 0,0 1 1,1 0-1,-1 0 0,0-1 0,1 1 0,1 0 0,17 4-379,0-1 0,1 0-1,-1-2 1,1 0-1,0-1 1,-1-1 0,22-3-1,14 1 1118,-94 38 2528,7-14-2206,5-3-360,-1 0 1,-1-2 0,-41 19 0,56-33-2313,13-14-3393,8-9-2192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67 191 13100,'0'0'10117,"-8"1"-10422,5-1 300,1 0-1,-1 0 1,1 1-1,-1-1 0,1 1 1,-1-1-1,1 1 0,0 0 1,-1 0-1,1 0 1,0 0-1,0 0 0,0 1 1,0-1-1,0 1 1,0-1-1,0 1 0,0 0 1,1 0-1,-1 0 0,1 0 1,-1 0-1,1 0 1,0 0-1,-1 0 0,1 0 1,0 1-1,1-1 1,-1 0-1,0 1 0,1-1 1,-1 1-1,1-1 0,0 1 1,0-1-1,0 1 1,0-1-1,1 4 0,-1-6 11,0 1 0,0-1-1,0 0 1,1 1 0,-1-1-1,0 1 1,1-1 0,-1 0-1,0 1 1,1-1 0,-1 0-1,0 1 1,1-1 0,-1 0-1,1 1 1,-1-1 0,1 0-1,-1 0 1,0 0 0,1 1-1,-1-1 1,1 0 0,-1 0-1,1 0 1,-1 0 0,1 0-1,-1 0 1,1 0 0,-1 0-1,1 0 1,-1 0 0,1 0-1,-1 0 1,2-1 0,20-3 467,2-7-327,-1-1-1,0-2 1,0 0 0,-1-1 0,-1-1 0,-1-1-1,22-23 1,-35 32-153,-2 5 6,0-1 0,-1 0 1,0 0-1,0-1 0,0 1 0,0-1 0,-1 0 0,1 0 0,-1 0 1,-1 0-1,1 0 0,3-10 0,-21 19-372,2 7 372,0 1 0,1 0-1,0 1 1,1 1-1,0-1 1,1 2-1,1 0 1,0 0 0,1 0-1,-6 20 1,11-30 48,1 0 0,0 1-1,1 0 1,-1-1 0,1 1 0,0 0 0,1 0 0,-1 0 0,1-1 0,1 8 0,-1-11-35,1-1 0,0 1 0,0 0 1,0 0-1,0-1 0,0 1 0,0-1 1,0 1-1,1-1 0,-1 1 0,0-1 1,1 0-1,0 0 0,-1 0 0,1 0 1,-1 0-1,1 0 0,0 0 0,0 0 1,0 0-1,-1-1 0,1 1 0,0-1 1,0 0-1,0 1 0,0-1 0,0 0 1,0 0-1,0 0 0,0 0 0,3-1 1,5 0 25,1 0 1,-1-1 0,1 0-1,-1 0 1,0-1 0,0-1-1,-1 1 1,1-2 0,-1 1-1,12-8 1,-14 7-18,0 1-1,0-1 1,0-1-1,-1 1 1,0-1 0,0 0-1,0 0 1,-1-1-1,0 0 1,0 0-1,-1 0 1,0 0 0,5-12-1,-8 17-5,-1 0-1,1 1 1,-1-1-1,1 0 1,-1 0 0,0 0-1,1 0 1,-1 1-1,0-1 1,0 0-1,0 0 1,-1 0 0,0-3-1,1 5-23,0-1 0,0 1-1,-1 0 1,1-1 0,0 1 0,-1 0 0,1-1-1,0 1 1,-1 0 0,1-1 0,0 1-1,-1 0 1,1 0 0,-1-1 0,1 1 0,-1 0-1,1 0 1,0 0 0,-1 0 0,1 0-1,-1-1 1,1 1 0,-1 0 0,1 0-1,-1 0 1,1 0 0,-1 0 0,1 1 0,-1-1-1,1 0 1,-1 0 0,-3 2-27,1-1 1,-1 1-1,1-1 0,0 1 1,0 0-1,0 0 0,0 1 1,0-1-1,1 0 0,-1 1 1,1 0-1,-3 3 0,-1 2 24,1 0-1,0 0 0,0 1 0,1-1 1,0 1-1,1 0 0,0 0 0,0 0 1,1 1-1,0-1 0,1 1 1,0-1-1,0 13 0,1-21 16,0 1-1,0 0 0,0 0 1,1-1-1,-1 1 1,0 0-1,1-1 1,-1 1-1,1 0 1,0-1-1,0 1 0,-1-1 1,1 1-1,0-1 1,0 1-1,1-1 1,-1 0-1,0 0 1,0 1-1,0-1 1,3 1-1,-1 0 26,0 0 0,1 0 0,0-1 0,-1 1 0,1-1 0,0 0 0,0 0 0,0 0 0,4 0 0,4-1 58,-1 1 0,0-2 0,1 0 0,-1 0 0,0-1 0,14-3 0,-5-3-41,0 0 1,0-1-1,-1-1 0,0-1 0,0 0 1,-1-2-1,25-22 0,-18 13-13,-2-2-1,0-1 1,-1 0 0,21-35-1,-41 58-31,1-2-14,0 0 0,0 0 0,-1 0 0,1 0 0,-1-1 0,0 1 0,0-1 0,0 1 0,0-1 0,-1 0 0,0 0 0,0 0 0,0 0 0,-1 0 0,0 0 0,0-6 0,0 11-3,-1-1 0,1 1 0,-1-1 1,1 1-1,-1 0 0,1-1 0,-1 1 0,1-1 1,-1 1-1,1 0 0,-1-1 0,1 1 0,-1 0 0,0 0 1,1-1-1,-1 1 0,1 0 0,-1 0 0,0 0 0,1 0 1,-1 0-1,0 0 0,1 0 0,-1 0 0,0 0 1,1 0-1,-1 0 0,0 0 0,1 0 0,-1 1 0,1-1 1,-1 0-1,-1 1 0,-22 10-220,11-2 232,1 1 0,0 1-1,1 0 1,0 1-1,0 0 1,1 0-1,1 1 1,-12 22 0,12-18 101,0 0 0,1 0 0,1 0 1,1 1-1,0 0 0,2 0 1,-3 20-1,6-36-126,1 0 1,-1 0-1,1 1 0,0-1 0,0 0 1,0 1-1,0-1 0,0 0 0,1 0 1,-1 1-1,1-1 0,0 0 0,-1 0 1,1 1-1,0-1 0,0 0 0,0 0 0,0 0 1,1 0-1,-1-1 0,1 1 0,-1 0 1,1 0-1,-1-1 0,1 1 0,2 1 1,2-1-396,-1 0 0,1 0 1,0 0-1,0-1 0,-1 0 0,1 0 1,0 0-1,0-1 0,8 0 1,-3 0-857,1 0 1,-1-1 0,1-1 0,-1 1 0,13-5-1,18-10-5284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47 12620,'0'0'12999,"-9"-8"-12060,8 8-911,-7-6 86,1 1-1,-1-1 1,0 1-1,-14-5 1,20 9-122,1 0 0,-1 0 0,0 0 1,1 1-1,-1-1 0,0 0 1,0 1-1,0 0 0,1-1 0,-1 1 1,0 0-1,0 0 0,0 0 0,0 0 1,0 0-1,1 1 0,-1-1 0,0 1 1,0-1-1,0 1 0,1-1 1,-1 1-1,0 0 0,1 0 0,-1 0 1,1 0-1,-1 0 0,1 0 0,-1 0 1,1 1-1,0-1 0,-1 0 0,1 1 1,0-1-1,0 1 0,0-1 1,0 1-1,-1 2 0,2-2-60,0-1 0,-1 0 1,1 1-1,0-1 0,0 0 0,0 0 0,0 1 1,0-1-1,0 0 0,0 1 0,1-1 1,-1 0-1,0 0 0,1 1 0,-1-1 0,1 0 1,-1 0-1,1 0 0,0 0 0,0 0 0,-1 0 1,1 0-1,0 0 0,0 0 0,0 0 0,0 0 1,0 0-1,0 0 0,0-1 0,0 1 0,0-1 1,0 1-1,1 0 0,-1-1 0,0 0 0,3 1 1,57 16-257,-44-13-159,-9-2 499,2 0-109,0 1 1,0 0-1,0 0 0,11 7 0,-20-10 127,0 0 0,1 1 0,-1-1 0,0 1 0,0-1 0,0 1 0,0 0 0,0 0 0,0-1 0,-1 1 0,1 0 0,0 0 0,0 0 0,0 0 0,-1 0 1,1 0-1,-1 0 0,1 0 0,-1 0 0,1 0 0,-1 0 0,1 0 0,-1 0 0,0 0 0,0 1 0,1-1 0,-1 0 0,0 0 0,0 0 0,0 1 0,0-1 0,-1 0 0,1 0 0,0 0 0,0 0 0,-1 0 0,1 1 0,-1-1 0,1 0 0,-1 0 0,1 0 0,-1 0 0,0 0 0,1 0 0,-1 0 0,0 0 0,-1 1 0,-22 19 590,0-1-1,-1-1 1,-1-1 0,-1-1 0,-48 21-1,72-36-924,-16 6-552,10-9-2182,3-27-20247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10570,'0'0'12294,"1"10"-11989,-2 41-20,4 83 705,-3-133-951,0 0-1,0-1 0,0 1 1,0 0-1,0 0 0,0 0 0,0-1 1,0 1-1,0 0 0,0 0 1,0-1-1,1 1 0,-1 0 0,0 0 1,1-1-1,-1 1 0,0 0 1,1-1-1,-1 1 0,1 0 0,-1-1 1,1 1-1,0-1 0,-1 1 1,1-1-1,-1 1 0,1-1 0,0 1 1,-1-1-1,1 0 0,0 1 1,1-1-1,-1 0 70,1-1 0,-1 1 0,1-1 0,-1 0 0,1 1 0,-1-1 0,1 0 0,-1 0 0,0 0 0,0 0 0,1 0 0,-1 0 0,0-1 0,1-1 0,34-50 1329,-35 52-1508,7-13 162,10-16 149,-2 0 0,15-39 0,-31 69-434,0-1 0,0 1 0,1-1 1,-1 1-1,0-1 0,0 1 0,1-1 0,-1 1 0,0 0 0,1-1 0,-1 1 0,0-1 0,1 1 0,-1 0 0,1-1 0,-1 1 1,0 0-1,1 0 0,-1-1 0,1 1 0,-1 0 0,1 0 0,-1 0 0,1 0 0,-1-1 0,1 1 0,-1 0 0,1 0 0,-1 0 1,1 0-1,-1 0 0,1 0 0,0 0 0,-1 1 0,1-1 0,-1 0 0,1 0 0,-1 0 0,0 0 0,1 1 0,-1-1 0,1 0 1,-1 0-1,1 1 0,-1-1 0,1 0 0,-1 1 0,0-1 0,1 0 0,-1 1 0,0-1 0,1 1 0,11 6-2596,9 0-2276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156 256 13741,'0'0'9716,"-11"-4"-9599,-39-11-85,47 15-31,0-1-1,1 1 0,-1 0 0,0 1 1,0-1-1,0 0 0,0 1 0,0 0 1,0 0-1,0-1 0,1 2 0,-1-1 1,0 0-1,1 1 0,-1-1 0,1 1 1,0-1-1,-1 1 0,1 0 0,0 0 1,-3 4-1,1-2-15,0 1 0,1 0 0,0-1 0,0 1 1,0 0-1,1 1 0,-1-1 0,-2 10 0,4-12 16,1-1 0,-1 0-1,1 1 1,-1-1 0,1 1-1,0-1 1,0 0 0,0 1 0,0-1-1,0 1 1,0-1 0,1 0-1,-1 1 1,1-1 0,0 0-1,0 1 1,0-1 0,0 0 0,0 0-1,0 0 1,0 0 0,1 0-1,-1 0 1,1 0 0,-1 0-1,1-1 1,0 1 0,3 2 0,-2-3 61,0 0-1,0 0 1,0 0 0,0 0 0,0-1 0,1 1 0,-1-1 0,0 0 0,0 0 0,1 0 0,-1 0 0,0 0 0,0-1-1,1 0 1,-1 1 0,0-1 0,0 0 0,0-1 0,0 1 0,0 0 0,4-3 0,-2 0-8,0 1 0,0-1-1,0 1 1,0-1 0,-1-1 0,0 1 0,1-1-1,-2 0 1,1 0 0,0 0 0,-1 0 0,0 0 0,0-1-1,-1 1 1,1-1 0,-1 0 0,-1 0 0,1 0 0,-1 0-1,0 0 1,0 0 0,-1 0 0,0-10 0,1 15-64,-1 0 0,0 0 0,0 0 0,0 0 0,-1 0 0,1 0 0,0 0 0,0 0-1,-1 0 1,1 0 0,0 0 0,-1 0 0,1 0 0,-1 0 0,1 0 0,-1 0 0,1 0 0,-1 1 0,0-1 0,0 0 0,1 0 0,-1 1 0,0-1 0,0 0 0,0 1 0,0-1 0,1 1 0,-1-1 0,0 1 0,0-1 0,0 1 0,0 0 0,0 0 0,0-1 0,0 1 0,0 0 0,-1 0 0,1 0 0,0 0 0,0 0 0,0 0 0,0 0-1,0 1 1,0-1 0,0 0 0,0 1 0,0-1 0,0 0 0,0 1 0,0-1 0,1 1 0,-1-1 0,0 1 0,-1 1 0,1-2 0,0 0-1,0 1 0,0-1 1,0 1-1,1-1 1,-1 1-1,0-1 1,0 1-1,0 0 1,1 0-1,-1-1 0,0 1 1,1 0-1,-1 0 1,1 0-1,-1-1 1,1 1-1,-1 0 1,1 0-1,-1 0 1,1 0-1,0 0 0,0 0 1,-1 0-1,1 0 1,0 0-1,0 0 1,0 0-1,0 0 1,0 0-1,0 0 0,1 0 1,-1 0-1,0 0 1,0 0-1,1 0 1,-1 0-1,0 0 1,1 0-1,-1 0 0,1 0 1,0 0-1,-1 0 1,1-1-1,0 1 1,-1 0-1,1-1 1,0 1-1,0 0 0,-1-1 1,1 1-1,0-1 1,0 1-1,0-1 1,0 1-1,2 0 1,3 1-48,1 1 0,0-1 0,0 0 0,0-1 0,0 1 0,0-1 0,0-1 0,0 1 0,0-1 0,1-1 0,-1 1 0,0-1 0,0 0 0,0-1 0,12-4 0,-1 0-154,0-1-1,-1-1 0,0-1 0,29-19 0,-30 17 196,0-2 0,-2 1 0,27-29 0,-36 35 44,0 0 1,0-1 0,-1 1 0,0-1 0,0 0 0,0 0 0,-1 0 0,0 0 0,0-1-1,-1 1 1,0-1 0,1-12 0,-3 18-5,1 1-1,-1 0 1,0 0-1,0-1 1,-1 1 0,1 0-1,0 0 1,0 0-1,0-1 1,-1 1 0,1 0-1,-1 0 1,1 0-1,-1 0 1,1 0-1,-1 0 1,0 0 0,1 0-1,-1 0 1,0 0-1,0 0 1,0 0 0,0 0-1,0 0 1,0 1-1,0-1 1,0 0 0,0 1-1,0-1 1,0 1-1,0-1 1,0 1-1,0 0 1,-1-1 0,1 1-1,0 0 1,0 0-1,-1 0 1,1 0 0,0 0-1,0 0 1,0 0-1,-1 0 1,1 0 0,0 1-1,0-1 1,-2 1-1,-4 1-27,1 0 0,0 0-1,-1 0 1,1 1-1,0-1 1,1 2-1,-11 6 1,3 1 17,1 1 0,0 0 0,1 1 0,0 1 0,1 0 0,1 0 0,0 1 0,1 0 0,0 0 0,2 1 0,-1 0 0,2 0 0,0 1 0,1-1 0,1 1 0,1 0 0,0 0 0,1 0 0,1 21 0,1-34-5,0 1 0,0 0-1,0-1 1,0 1 0,1-1-1,-1 1 1,1-1 0,0 0-1,1 0 1,-1 0 0,1 0-1,0 0 1,0 0 0,0-1-1,0 1 1,1-1 0,-1 0-1,1 0 1,0 0-1,0 0 1,0-1 0,0 0-1,0 0 1,1 0 0,-1 0-1,5 1 1,-3-1 23,0-1 0,1 1-1,-1-1 1,0-1 0,0 1-1,0-1 1,1 0 0,-1 0-1,0-1 1,0 0 0,1 0 0,-1 0-1,0-1 1,0 0 0,0 0-1,-1 0 1,1-1 0,0 0 0,6-5-1,2-3 9,0 0-1,-1 0 0,-1-1 1,0-1-1,0 0 1,-2-1-1,1 0 0,-2-1 1,9-17-1,-18 32-36,1 0 0,-1-1 0,0 1 0,0 0 0,0 0 0,1 0 0,-1 0 0,0 0 0,0-1 0,0 1 0,0 0 0,0 0-1,0 0 1,1-1 0,-1 1 0,0 0 0,0 0 0,0 0 0,0-1 0,0 1 0,0 0 0,0 0 0,0-1 0,0 1 0,0 0 0,0 0 0,0 0 0,0-1 0,0 1 0,0 0 0,0 0 0,0-1 0,0 1 0,-1 0 0,1 0 0,0 0-1,0-1 1,0 1 0,0 0 0,0 0 0,0 0 0,-1 0 0,1-1 0,0 1 0,0 0 0,0 0 0,-1 0 0,1 0 0,0 0 0,0 0 0,-1-1 0,-12 9-149,-15 18-69,22-17 200,1 0-1,0 0 1,1 0 0,-7 17-1,10-22 15,-1 1-1,1-1 1,0 1-1,0-1 0,1 1 1,-1 0-1,1-1 1,0 1-1,0 0 0,0-1 1,1 1-1,1 6 1,-1-9 17,0-1 1,0 0 0,1 1 0,-1-1 0,0 0-1,0 0 1,1 1 0,-1-1 0,1 0-1,-1 0 1,1-1 0,0 1 0,-1 0 0,1-1-1,0 1 1,-1-1 0,1 1 0,0-1 0,0 0-1,0 1 1,-1-1 0,1 0 0,0 0-1,2-1 1,47-6 507,-33-1-491,0-2 0,-1 1 0,0-2 0,-1-1 0,0 0 0,0 0 1,-2-2-1,1 0 0,-2-1 0,13-16 0,-46 78-1018,15-33 922,-6 29 157,11-42-79,0 0 0,-1 0 0,1 0 0,0 0 0,-1 1 0,1-1 0,0 0 0,0 0 0,0 0 0,0 1 1,0-1-1,1 0 0,-1 0 0,0 0 0,0 1 0,1-1 0,-1 0 0,1 0 0,-1 0 0,1 0 0,-1 0 0,1 0 0,0 0 1,-1 0-1,1 0 0,0 0 0,0 0 0,0 0 0,0-1 0,0 1 0,0 0 0,1 0 0,6 0 59,1 0 0,-1-1-1,0 0 1,0 0-1,1-1 1,-1 0 0,0 0-1,0-1 1,16-5 0,2-3-247,40-23 1,-42 20-448,42-16 1,-66 28 611,1 1 1,-1 0 0,0-1 0,1 1-1,-1 0 1,1 0 0,-1-1-1,1 1 1,-1 0 0,1 0 0,-1 0-1,1 0 1,-1-1 0,1 1-1,-1 0 1,1 0 0,-1 0-1,1 0 1,-1 0 0,1 0 0,-1 1-1,1-1 1,-1 0 0,1 0-1,-1 0 1,1 0 0,-1 0 0,1 1-1,-1-1 1,1 0 0,-1 1-1,0-1 1,1 0 0,-1 0 0,1 1-1,-1-1 1,0 1 0,1-1-1,-1 0 1,0 1 0,0-1-1,1 1 1,-1-1 0,0 1 0,0-1-1,0 1 1,1-1 0,-1 1-1,0-1 1,0 1 0,0-1 0,0 1-1,0-1 1,0 2 0,-10 36 361,1-6-86,10-32-241,-1 1 1,1 0-1,0 0 1,0 0-1,-1 0 1,1 0-1,0-1 1,0 1-1,0 0 1,0-1-1,0 1 1,0-1-1,0 1 1,0-1-1,0 1 1,0-1 0,0 0-1,1 0 1,-1 1-1,0-1 1,0 0-1,0 0 1,0 0-1,1 0 1,-1 0-1,0-1 1,0 1-1,1 0 1,40-5 419,-4-7-1192,0-1 0,55-28 0,-56 24-717,-16 6 683,-18 8 831,2 1-1,-1 0 1,0 0 0,0 0 0,1 0 0,-1 1-1,1 0 1,0 0 0,8-1 0,-4 2 924,-5 0-813,0 0 0,1 0 0,-1 0 0,0 1 0,1 0 0,-1 0 0,5 1 0,-8-1-177,1 0 1,-1 0-1,0 0 1,0 0-1,0 0 0,0 0 1,0 0-1,0 0 1,0 0-1,0 0 1,0 0-1,0 1 1,-1-1-1,1 0 0,-1 1 1,1-1-1,-1 0 1,1 1-1,-1-1 1,0 1-1,1-1 0,-1 1 1,0-1-1,0 0 1,0 1-1,-1 1 1,-7 35 198,6-34-516,1 0-1,-1 0 1,1-1 0,1 1-1,-1 0 1,0 0 0,1 0 0,0 0-1,0 4 1,13-5-7707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59 16271,'-24'3'7229,"40"1"-5156,42 3-1974,-50-7-58,2 1 38,0-1 0,1 0-1,-1-1 1,15-3 0,-23 3-66,0 1 1,-1-1-1,1 1 1,0-1-1,0 0 1,-1 1-1,1-1 1,0 0 0,-1 0-1,1 0 1,-1 0-1,1-1 1,-1 1-1,1 0 1,-1-1-1,0 1 1,0-1-1,0 1 1,0-1-1,0 1 1,0-1 0,0 0-1,0 0 1,-1 1-1,1-1 1,0 0-1,-1 0 1,0 0-1,1 0 1,-1-3-1,-1 3-43,1 1-1,-1 0 1,1 0-1,-1-1 1,1 1-1,-1 0 0,0 0 1,0 0-1,1-1 1,-1 1-1,0 0 0,0 0 1,0 0-1,0 1 1,0-1-1,-1 0 0,1 0 1,0 1-1,0-1 1,-1 0-1,1 1 1,0-1-1,0 1 0,-1 0 1,1-1-1,-1 1 1,1 0-1,0 0 0,-1 0 1,1 0-1,0 0 1,-3 0-1,-47 2-695,43 1 710,0-1 0,0 1-1,1 0 1,-1 1-1,1 0 1,0 0-1,0 0 1,0 1-1,-10 9 1,15-12 34,-1 0 0,0 0 0,1 0 0,0 0 1,-1 1-1,1-1 0,0 1 0,0-1 0,0 1 0,1 0 1,-1 0-1,1 0 0,-1 0 0,1 0 0,0 0 0,0 0 1,1 0-1,-1 1 0,0-1 0,1 0 0,0 0 0,0 1 0,0-1 1,0 0-1,1 0 0,0 6 0,0-8-13,0 0-1,0 0 1,0 0-1,0 0 1,0 0-1,0 0 1,0 0-1,1 0 1,-1 0 0,0-1-1,0 1 1,1 0-1,-1-1 1,1 1-1,-1-1 1,0 0-1,1 1 1,-1-1 0,1 0-1,2 0 1,36 0 105,-28 0-44,17-2-195,0-1 0,0-1-1,51-14 1,-11 1-624,-68 17 752,-1 0 0,1 0 0,-1-1 0,1 1 0,-1 0 0,1 0 0,-1 0 0,1 0 0,-1 0 0,1 0 0,-1 0 0,1 0 0,0 0 0,-1 0 1,1 0-1,-1 0 0,1 0 0,-1 0 0,1 0 0,-1 1 0,1-1 0,-1 0 0,1 0 0,-1 1 0,0-1 0,1 0 0,-1 0 0,1 1 0,-1-1 0,0 1 0,1-1 0,-1 0 0,0 1 0,1-1 0,-1 1 1,0-1-1,1 1 0,-3 21 596,-1-2-41,3-20-552,0 1 0,0-1 0,0 1 0,0-1 1,0 1-1,1-1 0,-1 0 0,0 1 0,0-1 0,0 1 0,1-1 1,-1 0-1,0 1 0,0-1 0,1 0 0,-1 1 0,0-1 1,1 0-1,-1 1 0,0-1 0,1 0 0,-1 0 0,1 1 0,-1-1 1,0 0-1,1 0 0,-1 0 0,1 0 0,-1 0 0,1 1 1,-1-1-1,1 0 0,-1 0 0,0 0 0,2 0 0,15-1 140,0-1-1,1 0 1,-1-1-1,25-7 1,-25 5-1148,1 0 0,0 2 1,34-2-1,-52 5 1022,1 0 0,0 0 0,-1 0 0,1 1-1,-1-1 1,1 0 0,0 1 0,-1-1 0,1 0 0,-1 1-1,1-1 1,-1 1 0,1-1 0,-1 1 0,0-1 0,1 1-1,-1-1 1,1 1 0,-1-1 0,0 1 0,0 0 0,1-1-1,-1 1 1,0-1 0,0 1 0,0 0 0,0-1 0,1 1 0,-1 0-1,0-1 1,0 1 0,0 0 0,0-1 0,-1 1 0,1 0-1,0-1 1,0 1 0,0 0 0,-1-1 0,1 1 0,0-1-1,0 1 1,-1 0 0,1-1 0,-1 1 0,-16 40 1552,13-32-1633,-1 10 18,6-14-3569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3075,'0'0'20184,"10"-7"-19196,1 0-973,61-47 488,-68 50-598,0 1 0,-1-1 0,1 1 1,-1-1-1,1 0 0,-1 0 0,-1-1 1,1 1-1,0-1 0,-1 1 0,0-1 1,0 0-1,-1 0 0,1 0 0,1-9 1,-3 13 53,0 0 1,0 1 0,0-1 0,0 1-1,0-1 1,0 1 0,0-1-1,0 0 1,0 1 0,-1-1 0,1 1-1,0-1 1,0 1 0,-1-1-1,1 1 1,0-1 0,0 1 0,-1-1-1,1 1 1,0-1 0,-1 1-1,1 0 1,-1-1 0,1 1 0,-1 0-1,1-1 1,-1 1 0,1 0-1,-1-1 1,1 1 0,-2 0 0,-20 3-606,17-1 597,0 1 1,1-1-1,-1 1 1,0 0-1,1 0 1,-7 6 0,4 0 47,-1 1 1,2 0 0,-1 0-1,2 1 1,-1 0 0,1-1-1,1 2 1,0-1 0,1 1-1,0-1 1,0 1-1,1 0 1,1 0 0,0 0-1,1 14 1,0-25 5,0 1 0,1 0-1,-1 0 1,0 0 0,1-1-1,-1 1 1,1 0 0,0 0 0,-1-1-1,1 1 1,0-1 0,0 1-1,0 0 1,0-1 0,1 0-1,-1 1 1,0-1 0,0 0 0,1 0-1,-1 1 1,1-1 0,2 1-1,0 0 58,0-1 0,0 1-1,0-1 1,0 0-1,1-1 1,-1 1 0,0-1-1,0 1 1,7-2-1,3 0 71,-1-1-1,1 0 0,-1-1 0,0 0 0,17-8 0,6-6-151,-1-2-1,60-42 1,-50 30 38,-55 56 9,7-21 55,0 0 1,0 0 0,1 0-1,0 0 1,0 1-1,0-1 1,1 1-1,-1-1 1,1 1-1,0 0 1,0 0-1,0 8 1,2-12-61,-1-1 1,1 1-1,-1-1 1,1 1-1,-1-1 0,1 1 1,-1-1-1,1 1 1,0-1-1,-1 1 0,1-1 1,0 0-1,-1 1 1,1-1-1,0 0 0,-1 0 1,1 0-1,0 1 0,0-1 1,-1 0-1,1 0 1,0 0-1,0 0 0,-1 0 1,2-1-1,26 1 608,-23-1-470,12-1-159,-1-1 1,1 0-1,-1-2 0,1 0 1,28-13-1,-30 11-453,-1 1 0,1 1 1,0 0-1,1 1 0,-1 0 0,31-2 0,-46 7 464,1-1 0,-1 0 0,1 0 0,-1 0 0,1 1-1,-1-1 1,0 0 0,1 1 0,-1-1 0,0 0 0,1 1 0,-1-1 0,0 1 0,1-1 0,-1 0 0,0 1 0,0-1 0,0 1 0,1-1-1,-1 1 1,0-1 0,0 1 0,0-1 0,0 1 0,0-1 0,0 1 0,0-1 0,0 1 0,0-1 0,0 1 0,0-1 0,0 1-1,0 0 28,0 0-1,0 0 1,-1 0-1,1 0 0,0 0 1,1-1-1,-1 1 1,0 0-1,0 0 0,0 0 1,0 0-1,1-1 1,-1 1-1,0 0 0,1 0 1,-1 0-1,1-1 0,-1 1 1,1 0-1,-1-1 1,1 1-1,0 0 0,-1-1 1,1 1-1,0-1 1,-1 1-1,1-1 0,0 1 1,0-1-1,-1 1 1,1-1-1,0 0 0,0 1 1,0-1-1,0 0 1,-1 0-1,3 0 0,12-1 238,1 0-1,-1-1 0,23-7 0,-23 5-1160,0 1 0,0 0 0,23-1 0,-38 4 868,1 0 1,-1 0 0,1 0 0,-1 1 0,0-1-1,1 0 1,-1 0 0,1 0 0,-1 0-1,1 0 1,-1 0 0,0 1 0,1-1 0,-1 0-1,0 0 1,1 1 0,-1-1 0,0 0-1,1 0 1,-1 1 0,0-1 0,1 0 0,-1 1-1,0-1 1,0 1 0,1-1 0,-1 0 0,0 1-1,0-1 1,0 1 0,0-1 0,0 0-1,1 1 1,-1-1 0,0 1 0,-3 21 1119,-14 17 1186,9-22-1822,-1-47-21610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11563,'0'0'11467,"59"-1"-19443,-23 13-1152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88 10954,'0'0'11590,"22"-1"-10923,25-24 1034,-44 24-1669,-1 0 0,0 0 0,0-1 0,0 1 0,0-1 1,0 1-1,0-1 0,0 0 0,-1 0 0,1 0 0,-1 0 1,1 0-1,-1 0 0,0 0 0,0 0 0,0-1 0,0 1 1,1-4-1,-2 4-41,-1 1 0,1 0 0,-1-1 0,0 1 0,0 0 0,1 0 0,-1 0 0,0-1 0,0 1 0,0 0 0,0 0 0,0 0 0,0 1 0,-1-1 0,1 0 0,0 0 0,0 0 0,-1 1 0,1-1 0,0 1 0,-1-1 0,1 1 0,0 0 0,-1-1 0,1 1 0,-1 0 0,1 0 0,-1 0 0,1 0 0,-3 0 1,-52 1-182,51-1 188,-2 1-1,1 0 1,0 0-1,0 1 0,0 0 0,0 0 0,0 1 1,0 0-1,0 0 0,1 0 0,-1 0 1,1 1-1,0 0 0,0 0 0,0 0 1,1 1-1,-6 6 0,7-8 26,1 0 1,-1 1-1,1 0 0,-1-1 0,1 1 0,0 0 1,0 0-1,1 0 0,-1 0 0,1 1 1,0-1-1,0 0 0,0 0 0,1 1 1,0-1-1,0 1 0,0-1 0,0 0 0,0 1 1,1-1-1,0 0 0,0 1 0,0-1 1,3 7-1,-1-7-9,0 0 1,1 0-1,-1 0 1,1 0-1,0-1 1,-1 1-1,2-1 1,-1 0-1,0 0 1,1-1-1,-1 1 0,1-1 1,0 0-1,0 0 1,0 0-1,0-1 1,8 2-1,8 1-889,1-1 0,36 0 0,-44-3 105,8 1-1865,1-1 0,25-4 0,3-10-5474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19 14286,'0'0'8733,"-9"-4"-8663,3 2-59,0-1 0,0 1 0,0 0 0,0 0 0,0 1 0,-9-1 0,14 2-16,-1 0 0,0-1 1,1 2-1,-1-1 0,0 0 0,0 0 0,1 0 0,-1 1 0,0-1 0,1 1 0,-1 0 0,0-1 0,1 1 0,-1 0 0,1 0 0,-1 0 0,1 0 0,0 0 0,-1 0 0,1 0 0,0 0 0,0 1 0,0-1 0,0 0 0,0 1 0,0-1 0,0 1 0,0-1 0,1 1 0,-1 0 0,0-1 0,1 1 0,-1 0 0,1-1 0,0 4 0,0-4-1,0 0 0,0 1 0,0-1 1,0 1-1,1-1 0,-1 0 0,1 1 0,-1-1 0,1 0 0,-1 0 1,1 1-1,0-1 0,0 0 0,0 0 0,-1 0 0,1 0 0,0 0 1,0 0-1,0 0 0,1 0 0,-1 0 0,0-1 0,0 1 0,0 0 0,1-1 1,-1 1-1,0-1 0,0 1 0,1-1 0,-1 0 0,1 1 0,1-1 1,57 10-538,-46-8-258,34 2-693,-38-4 1158,0 0-1,1 1 1,-1 0-1,0 1 1,0 0 0,1 1-1,-2 0 1,1 1-1,11 4 1,-21-7 383,1-1 1,-1 0-1,1 1 1,-1-1-1,1 0 1,-1 1-1,1-1 1,-1 1-1,1-1 1,-1 0-1,0 1 1,1-1 0,-1 1-1,0-1 1,1 1-1,-1-1 1,0 1-1,0 0 1,1-1-1,-1 1 1,0-1-1,0 1 1,0-1-1,0 1 1,0 0-1,0-1 1,0 1-1,0-1 1,0 1-1,0 0 1,0-1 0,0 1-1,0-1 1,-1 1-1,1 0 1,0-1-1,0 1 1,-1-1-1,1 1 1,0-1-1,-1 1 1,1-1-1,0 1 1,-1-1-1,1 0 1,-1 1-1,1-1 1,-1 1-1,1-1 1,-1 0 0,1 1-1,-1-1 1,0 0-1,-30 16 3424,-4-4-1766,0-2 0,-44 8-1,52-14-2253,-47 1-1,71-5-99,-2-1-2108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6:5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14510,'0'0'5861,"3"12"-5695,7 47 1102,-3 1 0,-3 0 0,-5 89 0,0-66-831,2-83-543,-1 0 0,0 0 0,0 1 0,1-1 0,-1 0 1,0 0-1,0 1 0,1-1 0,-1 0 0,0 0 0,1 0 0,-1 0 0,0 0 0,1 0 0,-1 1 1,0-1-1,1 0 0,-1 0 0,0 0 0,1 0 0,-1 0 0,0 0 0,1 0 0,-1 0 0,0-1 1,1 1-1,-1 0 0,0 0 0,0 0 0,1 0 0,-1 0 0,0 0 0,1-1 0,-1 1 0,0 0 1,0 0-1,1 0 0,-1-1 0,0 1 0,0 0 0,1 0 0,-1-1 0,0 1 0,14-10-2457,2-3-2199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18962,'0'0'2739,"-8"0"-1101,-2 1-1383,0 1-1,0-1 1,0 2 0,0-1-1,1 1 1,-1 1-1,-14 7 1,17-8-191,0 1-1,0 0 1,1 0 0,0 0 0,0 1 0,0 0 0,0 0 0,1 0 0,0 1 0,0 0-1,0 0 1,-4 8 0,8-13-99,1 0-1,-1 0 1,1 0 0,-1 1 0,1-1-1,-1 0 1,1 0 0,0 0-1,0 1 1,0-1 0,-1 0-1,1 0 1,0 0 0,1 1-1,-1-1 1,0 0 0,0 0-1,0 0 1,1 1 0,-1-1-1,1 0 1,-1 0 0,1 0 0,-1 0-1,1 0 1,0 0 0,-1 0-1,1 0 1,0 0 0,0 0-1,0 0 1,0 0 0,-1-1-1,1 1 1,1 0 0,-1-1-1,0 1 1,0 0 0,0-1-1,0 0 1,0 1 0,0-1-1,1 0 1,-1 1 0,0-1 0,0 0-1,0 0 1,3 0 0,10 2-395,0-1 0,1 0 0,19-2 0,-17 0 154,104 1 191,-128 10 1521,-29 15-59,-2-2 0,-78 36 0,105-56-3590,9-15-5663,5-9-6121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7:0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 5061,'0'0'16442,"-9"-1"-14344,0 0-1911,-1 0 0,0 1-1,0 0 1,1 1 0,-1 0 0,0 0-1,1 1 1,-1 0 0,-12 5 0,18-5-166,-1 0 0,1 0 0,0 0 0,-1 0 1,1 1-1,0 0 0,0-1 0,1 1 0,-1 1 0,1-1 0,-1 0 1,1 1-1,0 0 0,0 0 0,1 0 0,-1 0 0,1 0 1,0 1-1,0-1 0,0 0 0,1 1 0,-1 0 0,0 8 1,2-12-27,0 0 1,0 0 0,0 0 0,0 0 0,0 0-1,0 0 1,0 0 0,0 0 0,1 0 0,-1 0-1,0 0 1,1-1 0,-1 1 0,1 0 0,-1 0 0,1 0-1,-1 0 1,1 0 0,-1-1 0,1 1 0,0 0-1,-1-1 1,1 1 0,0 0 0,0-1 0,1 2-1,33 7 236,36-12 164,-51-1-603,1-2 0,-1 0 1,0-1-1,0-2 0,-1 0 0,26-16 0,5-1 211,-50 26-11,0 0-1,0-1 1,1 1 0,-1 0-1,0 0 1,1-1 0,-1 1-1,0 0 1,1 0 0,-1 0-1,0-1 1,1 1 0,-1 0-1,0 0 1,1 0 0,-1 0 0,1 0-1,-1 0 1,0 0 0,1 0-1,-1 0 1,1 0 0,-1 0-1,0 0 1,1 0 0,-1 0-1,1 0 1,-1 0 0,0 0-1,1 0 1,-1 1 0,1-1-1,-1 0 1,0 0 0,1 0-1,-1 1 1,0-1 0,0 0-1,1 1 1,-1-1 0,0 0-1,1 0 1,-1 1 0,0-1-1,0 1 1,0-1 0,1 0-1,-1 1 1,0 0 0,-2 25 551,1-25-529,1 0 0,-1 0 0,1 0 1,-1 0-1,1 0 0,0 0 0,-1 1 0,1-1 1,0 0-1,0 0 0,0 0 0,0 0 1,0 0-1,0 0 0,0 1 0,0-1 0,1 0 1,-1 0-1,0 0 0,1 0 0,-1 0 1,0 0-1,1 0 0,0 0 0,-1 0 1,1 0-1,0 0 0,0 1 0,62-3-938,29-17-8097,-49 6 2358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7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99 208 4965,'0'0'13703,"-10"-1"-13505,6 0-161,-1 1 1,1 0 0,-1 0-1,1 0 1,-1 0-1,1 1 1,-1-1 0,1 1-1,-1 0 1,-7 4-1,10-4 60,0 0 0,0 0-1,0 0 1,0 0 0,0 1 0,1-1-1,-1 1 1,0 0 0,1-1 0,-1 1-1,1 0 1,0 0 0,-1 0 0,1 0-1,0 0 1,0 0 0,0 0 0,0 0-1,1 1 1,-1-1 0,1 0 0,-1 0-1,1 1 1,0-1 0,0 0 0,0 1-1,0-1 1,1 5 0,-1-7-72,1 1-1,-1 0 1,1 0-1,0-1 1,-1 1 0,1-1-1,0 1 1,-1 0 0,1-1-1,0 0 1,0 1-1,-1-1 1,1 1 0,0-1-1,0 0 1,0 1 0,0-1-1,-1 0 1,1 0-1,0 0 1,0 0 0,0 0-1,0 0 1,0 0 0,0 0-1,1 0 1,31-2 713,-31 2-662,14-3-59,-1-1 1,0 0 0,0 0-1,0-2 1,-1 0-1,0 0 1,0-1 0,0-1-1,-1-1 1,16-12 0,-15 10-217,-1-1 0,0 0 0,-1 0 0,0-2 0,0 1 0,-2-1 0,0-1 0,15-29 0,-24 42 179,1-1 0,-1 0-1,0 1 1,0-1-1,-1 0 1,1 0-1,-1 0 1,1 0-1,-1 0 1,0 0-1,0 1 1,0-1-1,0 0 1,-2-4 0,2 7 17,0-1 0,0 1 1,0-1-1,-1 1 0,1-1 1,0 1-1,-1-1 1,1 1-1,-1-1 0,1 1 1,0 0-1,-1-1 1,1 1-1,-1 0 0,1-1 1,-1 1-1,1 0 1,-1 0-1,1-1 0,-1 1 1,1 0-1,-1 0 1,1 0-1,-1 0 0,0 0 1,0 0-1,-25 10 242,15-2-26,1 0 0,0 1 1,0 0-1,1 1 1,1 0-1,-1 0 0,1 1 1,-10 20-1,13-22-72,0 0 1,1 1-1,0-1 0,0 1 0,1 0 0,0 0 0,1 0 0,0 1 0,1-1 1,0 1-1,1 17 0,0-26-112,1 1 1,0 0-1,0-1 0,0 0 1,1 1-1,-1-1 0,0 0 1,1 1-1,0-1 1,-1 0-1,1 0 0,0 0 1,0-1-1,0 1 1,0 0-1,0-1 0,1 1 1,-1-1-1,0 0 1,1 0-1,-1 0 0,1 0 1,-1 0-1,1 0 0,3 0 1,8 2 111,-1-1 0,0 0 1,25 0-1,-25 0-115,1-2-1,-1 0 1,0 0-1,0-1 1,0-1-1,0 0 1,0-1-1,0-1 1,0 1-1,-1-2 1,1 0 0,-1-1-1,21-12 1,-27 14-22,-1 0 1,1 0-1,0 0 1,-1-1-1,0 0 1,0 0-1,0 0 1,-1 0 0,0-1-1,0 1 1,0-1-1,-1 0 1,0-1-1,0 1 1,0-1-1,-1 1 1,0-1-1,0 0 1,1-8-1,-6 15-20,1 0 0,0 1 0,0-1 0,-1 0 0,1 1 0,0-1 0,0 1 0,0 0 0,0 0 0,-1 0 0,-2 2 0,-1 1 6,1 0 1,0 1-1,0 0 0,1 0 0,-1 0 0,1 0 0,0 1 0,1-1 1,-1 1-1,1 0 0,0 0 0,-3 12 0,5-16 34,0 1 0,0-1-1,1 1 1,-1 0 0,1-1-1,0 1 1,0 0 0,0-1 0,0 1-1,0 0 1,0-1 0,1 1-1,-1 0 1,1-1 0,0 1 0,-1-1-1,1 1 1,1-1 0,-1 1-1,0-1 1,1 0 0,-1 0-1,1 0 1,-1 1 0,1-2 0,0 1-1,0 0 1,0 0 0,0 0-1,0-1 1,0 1 0,1-1-1,3 2 1,8 3-129,0-1-1,1 0 1,-1-1-1,1-1 0,22 2 1,38-5-7034,-45-5 2003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7:0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16528,'0'0'1724,"-11"0"561,3 0-2018,-48 3 2957,52-3-3014,1 1-1,0-1 1,-1 1-1,1 0 0,0 0 1,0 1-1,0-1 1,0 1-1,0-1 1,0 1-1,0 0 1,0 0-1,1 0 0,-1 0 1,1 1-1,-4 3 1,6-6-211,-1 1 1,1 0-1,0-1 0,-1 1 1,1 0-1,0 0 1,-1 0-1,1-1 1,0 1-1,0 0 0,-1 0 1,1 0-1,0 0 1,0-1-1,0 1 0,0 0 1,0 0-1,0 0 1,1 0-1,-1-1 1,0 1-1,0 0 0,1 0 1,-1 0-1,0-1 1,1 1-1,-1 0 0,1 0 1,-1-1-1,1 1 1,-1 0-1,1-1 1,-1 1-1,1-1 0,0 1 1,-1-1-1,1 1 1,0-1-1,-1 1 0,1-1 1,0 0-1,0 1 1,0-1-1,-1 0 1,1 1-1,0-1 0,1 0 1,47 10 209,-41-9-150,48 5-236,-36-4-36,-1 0-1,1 1 1,0 1 0,18 6-1,-37-10 219,-1 0 0,1 0-1,0 0 1,-1 0 0,1 0-1,-1 0 1,1 0 0,0 1-1,-1-1 1,1 0 0,-1 0-1,1 1 1,-1-1 0,1 0-1,-1 1 1,1-1 0,-1 1-1,1-1 1,-1 0 0,0 1 0,1-1-1,-1 1 1,1-1 0,-1 1-1,0-1 1,0 1 0,1 0-1,-1-1 1,0 1 0,0-1-1,0 1 1,0 0 0,1-1-1,-1 1 1,0-1 0,0 1 0,0 0-1,0-1 1,0 1 0,-1-1-1,1 1 1,0 0 0,0-1-1,0 1 1,0-1 0,-1 1-1,1-1 1,0 1 0,-1 0-1,1-1 1,0 1 0,-1-1-1,1 0 1,-1 1 0,1-1 0,0 1-1,-1-1 1,1 0 0,-1 1-1,0-1 1,-35 22 1471,-144 38 1465,56-35-7986,70-19-1692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9:1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927 333 7239,'-14'-2'630,"-172"-15"1336,-61-8-1082,230 21-1006,0 1 0,0 1 0,0 1 0,0 0 0,-24 2 0,33 1 13,0-1-1,1 1 1,-1 0-1,1 1 1,0 0-1,0 0 0,0 0 1,0 1-1,1 0 1,-1 0-1,1 1 1,0 0-1,0 0 0,-5 7 1,-18 23 151,2 1-1,1 1 1,2 1-1,2 1 1,1 1 0,3 1-1,1 1 1,1 1 0,-16 81-1,28-106 101,0 0-1,2 0 0,0 1 1,1-1-1,1 1 1,0 0-1,7 32 1,-5-42-109,0-1 0,1 0 0,0 0 0,0 0 0,1-1 0,0 1 0,1-1 0,-1 0 1,1 0-1,1-1 0,-1 1 0,1-1 0,0 0 0,1-1 0,-1 1 0,1-1 1,0-1-1,0 1 0,10 3 0,9 4-36,0-2 0,1-1 0,0-1-1,52 8 1,119 3 32,-143-15-26,1104 47-424,2-48-223,-512-4 529,29 31 859,-15 0-319,-471-32-333,1-8 1,201-37-1,-278 25-465,0-5 1,-2-4 0,-2-6-1,171-81 1,-248 101 106,-1-1 0,63-45 0,-90 58 284,0-1 0,-1 1 0,1-1 0,-1 0 0,-1-1 0,1 1 0,-1-1 0,0 0 0,0 0 0,-1-1 0,0 0 0,0 0 0,-1 0 0,0 0 0,0 0 0,-1 0 0,0-1 0,-1 1 0,1-15 0,-3 16 26,0 0 0,-1 1 0,1-1-1,-2 1 1,1-1 0,-1 1 0,0 0 0,0 0-1,0 0 1,-1 0 0,0 0 0,-1 1 0,1 0 0,-1 0-1,0 0 1,0 0 0,-9-6 0,-13-8 50,0 2 1,-42-21-1,58 32-29,-554-231 3828,485 208-3222,-570-176 1227,505 172-1879,-1 6 0,-238-13-1,151 35-879,-1 10 0,-273 42 0,-273 91-5620,524-87 507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8:24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52 3587,'-6'-6'321,"1"-1"-1,3-4-224,-2-1-384,4-3-1154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8:2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129 272 4388,'0'0'1484,"0"-8"-624,-2-26 83,2 33-797,0 0-1,0 0 0,0 0 1,0 0-1,0 0 0,0 0 1,0-1-1,0 1 1,-1 0-1,1 0 0,0 0 1,-1 0-1,1 0 0,-1 0 1,1 0-1,-1 1 1,1-1-1,-1 0 0,0 0 1,1 0-1,-1 0 0,0 1 1,0-1-1,1 0 0,-1 1 1,0-1-1,0 0 1,0 1-1,0-1 0,0 1 1,0 0-1,0-1 0,0 1 1,0 0-1,0 0 1,0-1-1,0 1 0,0 0 1,-1 0-1,1 2-135,0 0 0,0-1-1,1 1 1,-1 0 0,1 0-1,-1 0 1,1 0 0,0 0 0,-1-1-1,1 1 1,0 0 0,1 0-1,-1 2 1,0 4 9,-13 117 689,-7 111-76,-1-6-542,-1 30-52,13-62-26,-3 97 136,14-262-118,8 52 0,-4-52-4,1 53 0,-6-57-13,2 1 0,8 33 0,0 1 2,-7-46-26,1 1 1,1-1 0,0 0 0,16 30 0,-9-20-57,-10-24 67,-1-1-1,0 0 1,1 0 0,-1 0-1,1 0 1,0 0 0,0 0-1,0-1 1,1 1-1,-1-1 1,0 0 0,1 0-1,0 0 1,-1-1 0,8 3-1,64 15 121,-55-15-228,-9-1 129,0 1 1,-1-1-1,1 2 1,-1-1-1,0 2 1,-1-1-1,1 1 1,-1 1-1,11 9 1,2 0-8,-16-12-15,0-1 1,0 1-1,0-2 0,1 1 0,-1-1 0,1 0 1,0 0-1,-1-1 0,10 2 0,70 1-10,-50-3 9,274-3 194,-295 0-187,0-1 1,0 0-1,0-1 1,0-1-1,-1 0 1,0-1-1,0 0 1,21-14-1,7-8 35,48-44 0,-15 12-20,-68 55-20,15-11 2,0 0-1,-2 0 1,0-2-1,-1-1 1,-1-1 0,23-29-1,-6-7 71,-3-2-1,-1-1 1,-4-1-1,35-111 1,-47 105-231,-2-1 1,-4 0 0,-2-1-1,-4 0 1,-5-69-1,-3 91 260,-1 0-1,-3 1 0,-20-62 1,-13-62 117,32 92-184,4 32-6,-13-56 0,14 86 54,0-1-1,0 1 1,-2 0-1,0 1 0,0 0 1,-2 0-1,-12-17 1,-10-9-31,9 10 35,-1 1 1,-37-34-1,52 55-74,0 1 1,0 1-1,-1 0 0,0 0 0,0 0 1,-1 1-1,0 1 0,0 0 1,0 0-1,0 1 0,0 0 0,-19-3 1,-45 0 28,28 3 25,0-3 0,-45-11 1,31 4-70,-1 2 0,0 3 1,-116 0-1,176 8 1,-398 14 132,344-12-3755,35-8-272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8:4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1069 128 6951,'-8'-4'-80,"-1"-1"148,-37-19 544,-48-19 1,75 36-395,1 1 0,-1 1 0,0 1 0,-1 0-1,1 1 1,-28 1 0,24 3 42,0 1 1,0 1-1,1 1 0,-1 1 0,1 2 1,0 0-1,-40 18 0,33-10-277,-1 2 0,2 0 0,0 2 0,-47 41 0,49-34 101,1 2 0,1 0 1,2 2-1,1 0 1,-28 53-1,18-21-178,3 1 0,-21 71 0,31-72 156,3 1 1,3 1 0,2 0-1,4 0 1,2 1-1,4 69 1,2-111-26,0-1 1,1 1 0,1 0-1,1-1 1,1 0 0,1 0-1,1-1 1,1 0 0,1 0-1,16 26 1,-17-33-42,1-2 0,0 1 0,0-1 1,1 0-1,1-1 0,0-1 0,0 0 0,1 0 0,1-1 0,-1-1 0,1 0 1,1-1-1,-1-1 0,1 0 0,27 6 0,-1-4 179,1-2 1,0-2-1,1-2 0,-1-2 1,0-1-1,80-14 0,246-75 440,-277 65-511,-2-5 0,-1-4-1,101-54 1,-156 70-55,0-2-1,-1-1 0,-2-2 0,0-1 0,-2-1 0,0-2 0,-2 0 0,-1-2 0,-1-1 1,36-60-1,-42 57 122,-1-2 1,-1 0 0,-3 0 0,-1-2 0,-1 1 0,7-51-1,-15 70-32,-1 0 0,0-1 0,-2 1 0,0 0 0,-1 0 0,-1-1-1,0 1 1,-2 0 0,0 0 0,0 1 0,-2-1 0,0 1 0,-1 0-1,0 0 1,-1 1 0,-12-17 0,-1 7-113,-2 1 0,0 1 0,-1 1 0,-1 1-1,-1 1 1,-1 1 0,-1 1 0,-1 2 0,-51-22 0,-28-4-460,-158-39-1,176 56-335,-51-16-2785,73 21 241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0:0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1721 122 6854,'0'0'8878,"-8"4"-8237,0 1-536,0-1 0,-1-1 0,1 1 0,-1-1 1,0-1-1,0 0 0,0 0 0,0 0 0,-11-1 0,-13-2-78,0-1-1,0-2 0,0-2 1,-34-9-1,-123-49-362,107 34-36,64 23 360,-1 1 1,0 1-1,0 0 0,0 2 1,0 0-1,-1 1 0,0 1 1,1 1-1,-1 1 0,-20 4 1,28-1-13,1 0 0,0 1 0,1 0 0,-1 1 0,1 0 1,-20 15-1,-60 55 86,79-65-59,-12 13 0,1 1 0,1 1 0,1 0 0,1 2 0,2 0-1,1 2 1,-26 60 0,4 11 4,-29 119 1,-55 366-8,105-488 2,-12 64 13,-14 244 0,20 18-37,18-317 49,-28 152 0,-36 165 0,53-317-57,-3 133 1,16-170 27,-5 90-120,17 266 0,3-62 89,-11-282-185,13-38 138,-12-37 74,0-1-1,0 0 0,0 0 1,1-1-1,0 1 0,0 0 1,1 0-1,0-1 0,0 1 1,0-1-1,0 0 1,1 0-1,0 0 0,0-1 1,0 1-1,0-1 0,1 0 1,0 0-1,0 0 0,0-1 1,6 3-1,15 9-51,1-1-1,54 20 1,-69-29 54,17 5-8,-1-2 0,1-1 1,0-1-1,0-2 0,36 1 1,152-7-70,-169 0 77,268-34 25,-260 28-16,259-65 96,10-1-4,-320 73-97,61-8 32,91-24 0,-140 27-19,0 0 0,-1-1-1,0-1 1,0-1 0,-1 0 0,0-1 0,-1 0 0,0-1-1,-1-1 1,0 0 0,0-1 0,-1 0 0,-1-1-1,17-28 1,13-22-54,-3-2 0,-3-2-1,-4-1 1,25-77-1,67-300-237,-83 250 11,-7-2 0,-10-1 0,-2-229-1,-21 355 271,-15-564 77,0 188 88,-5-65 61,11 429-157,-20-91 0,18 134 27,0 1-1,-3 0 1,-2 0-1,-22-42 0,33 74-66,-15-29 61,-1 1 0,-31-41-1,43 68-46,0-1 0,-1 1 0,0 0 0,0 1 0,-1 0 0,0 1 0,0 0 0,-1 1 0,0 0 0,-24-9 0,-79-20 356,-194-33 1,275 63-404,-48-9 23,-1 4 0,0 4 1,-1 3-1,0 4 0,-161 21 0,172-8-1448,-132 42-1,140-35-2186,-2-4-3139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0:1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372 222 6022,'0'0'2018,"-8"1"-972,3 0-934,1-1-1,0 1 1,0 0 0,0 0 0,0 1-1,0-1 1,0 1 0,0 0 0,1 0-1,-1 0 1,0 0 0,1 1 0,0-1-1,-1 1 1,1 0 0,0 0 0,1 0-1,-1 0 1,0 1 0,1-1 0,0 1-1,0-1 1,0 1 0,0 0 0,1 0-1,-1 0 1,1 0 0,0 0 0,-1 7-1,-1 328-12,6-173 101,-24 200-93,-24-51-160,-7 67-27,-1 334 54,46-598 25,-24 189 17,1-5 0,20-155-13,-16 392-6,55-185 111,-24-310-24,-4-39-83,0-1 0,0 1 0,1 0 0,-1 0 0,1-1 0,0 1 0,0-1 1,1 0-1,-1 0 0,1 0 0,0 0 0,0 0 0,1 0 0,-1-1 0,1 0 0,-1 1 0,1-1 0,0-1 0,0 1 0,1 0 0,-1-1 0,7 3 0,10 3-16,0-1-1,1-1 0,36 7 1,-17-5 160,-7 2-91,-1 2 1,61 29-1,-69-27-74,1-2 0,1-1 0,0-1 0,1-2 0,33 7 0,25-6 77,-1-4 0,136-8 0,-157-4-34,103-26 1,-98 17 75,73-7 0,-57 14-47,-2-3-1,144-42 1,-179 41 14,1 2 1,92-9-1,101 11 103,-232 9-169,47-4 32,0-2 0,56-14-1,-57 9 21,113-7-1,-135 18-40,0-2 1,0-2 0,-1 0-1,55-16 1,-70 14-18,-1-1-1,1 0 1,-1-2 0,0 0-1,-1 0 1,0-2-1,-1 0 1,0-1 0,24-24-1,125-157 109,-53 58-43,-70 91-337,1 2 0,3 2 1,1 1-1,77-48 1,182-149 38,-195 146 200,-84 71 34,1 2 1,0 1-1,1 1 0,40-15 0,-40 19-6,-1-1 0,0-1 0,-1-2 0,-1-1-1,31-24 1,-37 22 23,0-2 0,-2 0 0,0-1 0,-1-1 0,17-31 0,54-127 108,-77 151-16,-1 0-1,-1 0 0,-1-1 1,-2 1-1,3-44 0,-6 7 17,-8-95 0,1 120-106,-2 0 1,-2 0-1,-1 1 0,-3 0 1,-1 1-1,-1 0 1,-3 2-1,-1 0 0,-1 0 1,-2 2-1,-2 1 0,-32-36 1,-223-292-74,258 335 27,-13-16 6,-1 3 1,-60-54-1,-92-60 513,-24-22-27,110 80-454,-28-27 103,-200-148 0,239 214-302,-125-57-1,128 70 138,4 4 68,-1 3-1,-2 4 1,-1 4-1,-111-21 1,79 29-1,0 4 0,-210 0 0,224 20-11,0 4 0,-204 42 0,-286 50 273,317-58-1875,239-33-630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0:3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1237 48 8104,'-8'-4'251,"-10"-5"-56,-1 2 1,0 1 0,0 0 0,0 1 0,-1 1 0,0 1 0,0 1 0,1 0 0,-28 2 0,-195 24 2322,174-15-2084,-21 2-45,1 3 0,-90 28-1,150-33-325,1 0-1,0 2 0,0 1 1,1 1-1,1 2 1,1 0-1,0 1 0,0 2 1,2 0-1,-28 30 0,46-44-53,0 0-1,1 0 0,-1 1 0,1-1 1,0 1-1,0 0 0,0 0 0,1 0 1,0 0-1,0 1 0,0-1 0,1 0 0,0 1 1,-2 10-1,4-12-20,-1 0 1,1 1-1,0-1 1,0 0-1,0 0 1,1 0-1,-1 0 1,1 0-1,0 0 1,0 0-1,1-1 1,-1 1-1,1-1 1,-1 0-1,1 1 1,0-1-1,0 0 1,1-1-1,4 5 1,6 2 13,1 1 0,0-2 0,0 0 0,1-1 0,0 0 0,0-1 0,26 5 1,125 17 53,-106-21-23,226 41 40,48 5-40,-235-41 64,138-3-1,-206-10-30,0-2-1,-1-1 1,0-2-1,1-1 1,39-14 0,-56 15-54,0 1 0,0-2 0,-1 0 0,0-1 0,0 0 0,0-1 0,-1-1 0,-1 0 0,0-1 0,0 0 0,-1-1 0,13-16 0,-21 24 63,-1 0 0,1 0 0,-1-1 1,0 1-1,0 0 0,-1-1 0,1 1 0,-1-1 0,0 0 0,0 0 1,0 1-1,-1-1 0,0 0 0,0 0 0,0 1 0,0-1 0,-1 0 0,-1-6 1,0 4 6,-1 0 1,0 0 0,-1 1 0,1-1 0,-1 1 0,0-1 0,-1 1 0,0 1 0,0-1 0,-9-8 0,-9-4-17,-1 1 0,0 1 0,-1 0-1,-50-20 1,14 9-213,-1 4 0,-1 2 0,-2 3 0,1 3 0,-128-13 0,128 24-1047,-1 3 0,1 3 0,-91 13 0,31 9-3200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11787,'0'0'8264,"8"0"-5210,2-1-2355,0-1 0,-1 0 0,1-1 1,-1 0-1,10-4 0,-16 6-689,0 0-1,0 0 1,-1 0-1,1-1 0,0 1 1,-1-1-1,1 0 1,-1 0-1,1 0 0,-1 0 1,0 0-1,0 0 1,0-1-1,0 1 0,0-1 1,-1 1-1,1-1 1,-1 0-1,0 1 0,1-1 1,-1 0-1,-1 0 1,1 0-1,1-5 0,-4 8-96,1 0 0,-1-1 0,1 1 0,-1 0 0,1 0 0,-1 0 0,1 1 0,-1-1 0,1 0 0,0 1-1,-1-1 1,1 0 0,-1 1 0,1 0 0,-2 0 0,0 1 87,-1 1 1,1 0-1,0 0 0,0 0 1,0 0-1,0 1 0,1-1 1,-1 1-1,1-1 0,0 1 1,0 0-1,0 0 0,1 0 1,-3 6-1,4-8 27,-1-1 0,1 1 0,0 0-1,-1-1 1,1 1 0,0 0 0,0 0 0,0-1 0,0 1-1,0 0 1,0-1 0,1 1 0,-1 0 0,0-1 0,1 1-1,0 0 1,-1-1 0,1 1 0,0-1 0,0 1 0,0-1 0,0 1-1,0-1 1,0 0 0,0 1 0,0-1 0,0 0 0,1 0-1,-1 0 1,1 0 0,-1 0 0,0 0 0,1 0 0,0-1-1,-1 1 1,1-1 0,-1 1 0,4 0 0,20 3-270,1-2 1,-1 0-1,0-2 1,1-1-1,-1-1 1,0 0 0,37-11-1,8 2-535,-66 15 2942,-6 7-997,1-11-1139,0 1 0,1 0 0,-1 0 0,1 0 0,-1 0 0,1-1 0,0 1 0,-1 0 0,1 0 0,0 0 0,0 0 0,-1 0 0,1 0 0,0 0 0,0 0 0,0 0 0,0 0 0,0 0 0,1 0 0,-1 0 0,0 0 0,0 0 0,1 0 0,-1 0 0,0-1 0,1 1 0,-1 0 0,1 0-1,-1 0 1,1 0 0,-1-1 0,1 1 0,0 0 0,-1 0 0,1-1 0,0 1 0,0-1 0,-1 1 0,1-1 0,0 1 0,1 0 0,11 1-121,-1-1 0,1 0 0,0 0 0,-1-2 0,1 1 0,0-2 0,22-4 0,4-1-3669,0 4-4325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1:2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1900 355 5830,'0'0'1286,"0"-8"-208,0 8-1076,1-5 253,0-1 0,-1 1 0,1-1 0,-2 1 0,1 0 0,0-1 0,-1 1 0,0 0 0,0 0 0,-1-1 0,0 1 0,0 0 0,0 0 0,0 0 0,-1 1-1,1-1 1,-1 1 0,0-1 0,-1 1 0,1 0 0,-7-6 0,-4 1-68,1 0 0,-1 2 0,0-1-1,-1 2 1,0 0 0,0 1 0,0 0 0,-1 1-1,-28-3 1,-11 2-906,-83 3 0,80 2 940,-271 22 73,114-4-401,140-13 77,1 2 0,-80 20-1,119-18 13,0 1 0,1 2-1,1 1 1,0 2 0,1 1 0,-46 31-1,37-18 32,1 2 0,-46 46-1,68-59-2,2 1 0,0 0 0,1 1 0,1 0-1,0 1 1,-16 37 0,27-51-9,0-1 0,1 1 0,0 0 0,0 0 0,0-1 0,1 1-1,0 1 1,0-1 0,1 0 0,0 0 0,0 0 0,1 0 0,0 0 0,0 0 0,4 12 0,-1-11-15,0 0 0,0-1 0,1 1 0,-1-1 0,2 0 1,-1 0-1,1-1 0,0 0 0,1 0 0,-1 0 0,1-1 0,10 6 1,34 21 12,0-4-1,2-1 1,90 31 0,179 34-74,-267-81 61,0-2 1,0-3 0,1-2 0,0-2 0,-1-3-1,70-10 1,-56-1 26,-1-2 0,-1-3 1,0-3-1,102-46 0,-32 3 25,-3-6 1,-2-6-1,-5-6 1,184-150-1,-285 209 19,-1-1-1,-1-1 1,-1-2-1,37-52 1,-55 70-18,-1-1 0,1 0 1,-1 0-1,-1 0 0,1 0 0,-2 0 0,1-1 1,-1 1-1,1-16 0,-3 19-1,0-1 1,-1 1-1,0 0 1,0-1-1,0 1 1,-1 0-1,0 0 1,0 0-1,0 0 1,-1 0-1,0 1 1,0-1-1,-1 1 1,1 0-1,-1-1 1,-5-3-1,0-1 7,-1 1 0,0 0 0,0 0 0,-1 1 0,0 1 0,-1 0 0,0 0 0,0 2 1,-16-7-1,6 5-34,0 1-1,0 0 1,-1 2 0,-44-2 0,21 5-173,-1 3 1,1 2-1,0 1 0,-82 22 0,-320 130-3882,376-129 3038,-121 48-2085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1:3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2929 218 10154,'-67'10'1327,"-104"0"0,132-11-1274,1-1 0,1-2 1,-1-2-1,-48-13 0,-57-21-692,-1 7 0,-217-22 0,308 51 648,-1232-70 1562,1261 75-1652,1 0-1,0 2 0,0 1 1,0 0-1,0 2 0,1 0 1,0 1-1,0 2 0,1 0 1,0 2-1,1 0 0,0 1 1,0 1-1,2 0 0,-1 2 1,2 0-1,0 1 0,1 1 1,-27 37-1,39-49 80,0 0 1,1 1 0,0-1-1,0 1 1,1 0 0,0 0-1,0 0 1,0 0 0,1 0-1,-1 0 1,2 1-1,-1-1 1,1 0 0,-1 1-1,2-1 1,-1 0 0,3 11-1,-1-10-86,1 1 1,0-1-1,0 0 0,1 0 0,0-1 0,0 1 0,1-1 0,0 0 1,0 0-1,0 0 0,1-1 0,-1 0 0,13 8 0,12 8 45,0-3-1,2 0 0,45 18 1,106 31 156,-94-37-105,70 24 221,3-7 1,1-7 0,258 30-1,-394-68-154,909 76 1111,-690-70-1157,446-42 0,214-96-52,-354 47 19,1430-81-23,-1600 157 30,791-4 21,-1022 18-69,240 43 1,144 67-54,-332-74 280,2-8-1,300 11 1,-470-44-155,1068 29 175,-920-41-194,207-39 0,-45 3 3,-265 38-1,15 0 33,139-30 0,-224 35-66,0 1 0,0-1 0,0-1 1,-1 0-1,18-10 0,-24 12 36,0 0 0,-1 0-1,1 0 1,-1 0 0,1-1 0,-1 1-1,0-1 1,0 0 0,0 0 0,0 0 0,-1 0-1,1 0 1,-1 0 0,0 0 0,0 0-1,0 0 1,0-1 0,0 1 0,-1 0 0,1-1-1,-1-5 1,0 2 42,0 0 0,-1 0 0,0 1 0,0-1 0,-1 0 0,0 1 0,0-1 0,0 1 0,-1-1 0,0 1 0,0 0 0,0 0 0,-9-10 0,4 7-17,0 0 0,-1 1 0,-1 0 0,0 0 0,0 1-1,0 0 1,-13-6 0,-8-2-2,-1 1 1,0 1-1,-1 2 0,-1 2 0,-34-6 1,-177-18 92,231 32-129,-213-15-576,0 11-1,-450 47 1,-853 66 151,-5-91 1031,547-32-1898,-149 0 972,-1729 55-545,1161-17-1473,1497-27-550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1:4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1591 337 8200,'-11'-2'987,"-38"-13"-436,-88-41 0,117 48-526,-7-3 134,0 2 0,-1 0 0,1 2 0,-2 1 0,1 2 0,-1 0 1,0 2-1,0 1 0,-44 5 0,11 4-170,1 2 0,1 4 1,-83 29-1,137-42 17,-189 71 836,162-57-751,0 1 0,0 2 0,-49 37 0,36-19-112,2 1 1,1 3-1,3 1 1,1 2-1,-61 87 1,96-124 16,0 1-1,1 1 1,0-1 0,0 0-1,0 1 1,1 0-1,0-1 1,1 1 0,0 0-1,0 0 1,1 0 0,0 14-1,2-9 3,0-1-1,0 1 0,2 0 0,0-1 0,0 0 0,1 0 1,7 13-1,8 9-6,1-1 0,2-1 1,2-2-1,30 31 0,-38-42-117,2-2 0,-1 0 0,2-1 1,0-1-1,1-1 0,1 0 0,0-2 0,0-1 0,1 0 0,1-2 0,0-1 0,0 0 0,0-2 1,1-1-1,0-1 0,0-1 0,0-1 0,0-1 0,1-2 0,-1 0 0,0-2 0,0 0 1,28-9-1,9-5-90,-1-4-1,-1-2 1,94-51 0,154-121 942,-238 143-352,-3-2-1,92-97 1,-129 119-199,-2-2-1,-1 0 1,-2-2 0,-1 0-1,-3-2 1,34-78-1,-51 108-132,-2 0-1,1 1 1,-1-1-1,0-1 1,-1 1-1,0 0 1,0 0-1,-1 0 1,0-1-1,0 1 1,-1 0-1,-1-9 0,-1 10-27,1 1-1,-1-1 0,0 1 0,0 0 0,-1 0 1,0 0-1,0 1 0,-1-1 0,1 1 0,-1 0 0,0 0 1,0 0-1,-1 1 0,-8-6 0,-20-11-394,-1 2-1,-1 2 1,-63-22-1,65 27-231,1-1 0,0-1 0,1-2 0,-59-39 0,40 6-1843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8:3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43 5958,'0'0'2434,"-50"-24"-2370,41 15-320,-3 2-225,3 5-480,-6 2-960,-2 0-1827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58:3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10 3812,'-9'6'-86,"1"-1"-39,-44 30 1314,-79 69 0,118-92-933,1 0 0,0 0 1,1 1-1,0 0 0,1 1 0,1 0 1,0 1-1,1 0 0,0 1 0,1-1 1,-8 30-1,6-1-141,3 1-1,1-1 1,2 1 0,2 0 0,7 64 0,-3-92 30,0 0 0,1 0 0,1 0 1,0-1-1,1 0 0,1 0 0,1 0 0,0-1 1,1 0-1,0 0 0,14 15 0,-7-13-108,0 0 0,2-1 0,0-1 0,0 0 0,1-2 0,1 0-1,32 15 1,-10-9-11,0-3 0,2-2-1,-1-1 1,2-2 0,-1-3-1,1-1 1,1-2 0,45-2-1,-12-4 71,1-4 1,0-3-1,-1-4 0,-1-3 0,102-34 0,615-221 91,-728 249-43,94-45 0,-142 57-46,0-1 1,-1-1 0,0 0 0,-1-2 0,-1 0-1,0 0 1,0-2 0,-2 0 0,19-24 0,-28 32 9,0 0-1,-1 0 1,0 0 0,-1 0 0,1 0 0,-1-1 0,-1 0 0,1 1 0,-1-1 0,-1 0 0,0 0-1,0 0 1,0 0 0,-1 0 0,0 0 0,-1-9 0,-2 8 41,1-1 0,-1 1 1,0-1-1,-1 1 0,0 0 0,-1 0 0,0 1 1,0 0-1,0 0 0,-1 0 0,-12-12 1,-1 2-17,-2 0 0,0 2 1,-1 0-1,0 1 1,-1 1-1,-1 2 1,0 0-1,-43-14 1,-22 2 1,-1 3 0,-139-12 0,-18-4-5681,190 25 2060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1:4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913 95 6694,'0'0'646,"-9"4"-945,-28 10 566,35-13-177,1-1-1,-1 1 1,0-1-1,0 0 1,1 0-1,-1 0 1,0 0 0,1 0-1,-1 0 1,0-1-1,1 1 1,-1 0-1,0-1 1,1 1-1,-1-1 1,1 0-1,-1 1 1,1-1-1,-1 0 1,-1-2 0,-26-25 1144,16 14-788,2 6-402,0 1 0,0 0-1,0 0 1,-1 2 0,0-1 0,-1 1-1,1 1 1,-1 0 0,0 1 0,0 0 0,0 1-1,0 1 1,0 0 0,0 0 0,0 1 0,-1 1-1,1 1 1,-21 4 0,4 0-60,-1 2 0,1 2 0,1 0 0,0 2 0,1 1 1,-49 30-1,55-28 1,0 1 0,1 1 1,1 0-1,1 2 0,0 0 0,1 1 1,1 1-1,1 1 0,1 0 1,1 1-1,1 1 0,-15 39 1,20-43 8,2 0 0,1 1 0,0 0 1,2-1-1,0 1 0,1 0 1,1 0-1,1 1 0,1-1 0,1 0 1,1 0-1,1-1 0,0 1 1,2-1-1,0 1 0,14 27 0,-10-27-6,0-2 0,1 1 0,1-1 1,1-1-1,0 0 0,2-1 0,0-1 0,28 24 0,-29-29 3,0-1 0,1-1 0,0-1 0,1 0 1,0 0-1,0-2 0,0 0 0,1-1 0,0-1 0,0 0 1,29 2-1,8-3 96,0-3 1,0-2-1,1-3 1,-1-2-1,-1-2 1,0-2-1,81-29 1,-55 10 154,-2-3 0,-2-3 1,-1-4-1,84-59 0,-117 71-61,-1-2 0,-1-2 1,55-60-1,-84 82-244,0-1 0,-1 0 0,-1-1 1,0 0-1,0 0 0,-2-1 0,1 1 0,-2-2 1,1 1-1,-2 0 0,0-1 0,0 0 0,-2 0 0,0 0 1,0-1-1,-1 1 0,-1-19 0,-1 26-397,0 1-1,0-1 1,-1 1 0,0 0-1,0-1 1,0 1-1,-7-11 1,2 6-1592,-2 0 1,1 0 0,-13-10-1,17 17 1380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1:49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766 193 11627,'-12'-2'662,"-60"-10"-555,29 4 47,0 2 1,-55-2 0,86 8 15,0 1 0,0-1 0,-1 2 0,1 0 0,0 0 0,0 1 1,1 0-1,-1 1 0,1 1 0,-1 0 0,1 0 0,1 1 0,-11 8 0,-4 7 83,0 2 1,2 0-1,1 1 0,1 2 1,1 0-1,1 1 0,-24 47 1,20-27-31,1 0 1,3 1-1,2 2 1,-12 56-1,23-84-230,2 1 0,1 0 0,1 0 0,0 0 0,2 0 0,5 41 0,-3-52-5,0-1 1,1 1 0,1-1-1,0 0 1,0 0 0,1-1 0,0 1-1,1-1 1,0 0 0,1 0 0,0-1-1,1 0 1,0 0 0,17 14 0,-7-10 13,-1-1 0,1-1 0,1-1 1,0 0-1,1-1 0,0-2 1,0 0-1,0-1 0,1 0 0,23 1 1,6-1 20,0-2 0,0-2 0,60-6 0,-60-2-20,0-2 0,-1-2-1,0-2 1,-1-3 0,0-1 0,-1-3 0,-1-1 0,56-36 0,-29 12-34,-3-4 0,-2-3 0,-2-2 1,66-71-1,-93 85 37,-2-1 1,-2-2 0,46-73-1,-71 97 19,0 0-1,-2 0 1,0-1-1,-1 0 1,7-30-1,-12 37 7,0 0 0,-1-1 0,0 1 0,-1 0-1,0-1 1,-1 1 0,-1 0 0,0-1 0,0 1 0,-5-12-1,3 13-13,-1 0-1,-1 1 0,0 0 1,0 0-1,-1 0 1,0 1-1,0 0 0,-1 0 1,-1 0-1,1 2 0,-2-1 1,1 1-1,-1 0 1,1 1-1,-23-11 0,7 5 24,-2 2 0,1 0 0,-2 2 0,1 1 0,-45-6 0,13 7-3,0 3 0,0 2 0,0 3 0,0 2 0,-99 21 0,65-3-641,0 5 0,-152 66-1,183-67-2384,5-3-3369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1:50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947 414 10442,'-4'-8'18,"0"0"0,0 0 0,-1 0 0,0 0 0,-1 1 1,0 0-1,0 0 0,0 0 0,-1 1 0,1 0 0,-2 0 0,1 1 0,-1 0 0,0 0 0,0 1 1,0 0-1,0 0 0,-1 1 0,1 0 0,-1 0 0,0 1 0,-13-2 0,-7 0 483,0 2 1,0 0-1,0 2 0,0 1 0,0 2 0,-47 9 0,42-4-442,0 2 1,1 1-1,0 2 0,0 1 0,2 1 1,0 2-1,1 1 0,-49 39 0,62-42-30,0 2 0,1 0-1,1 1 1,1 1 0,0 0-1,2 1 1,0 0 0,1 1-1,1 0 1,1 0-1,1 1 1,1 1 0,1-1-1,-6 44 1,8-39-35,2-1 0,1 1 0,1-1 0,1 1 0,1-1 0,2 1 0,0-1 0,2 0 1,1 0-1,1-1 0,1 0 0,23 44 0,-12-37-11,1-1 1,2-1-1,1-1 0,2 0 1,0-3-1,2 0 1,1-1-1,1-2 0,1-1 1,1-1-1,0-2 1,2-1-1,37 13 0,-40-19 27,0-2 0,0-1-1,1-1 1,1-2 0,-1-1-1,55 1 1,-61-6 3,-1-2 1,1 0-1,-1-2 0,0-1 0,0-1 1,-1-1-1,0-1 0,0-1 0,24-13 1,-12 3 63,-2-3 1,-1-1 0,0-1 0,-2-2-1,-1-1 1,-1-1 0,-1-2-1,-2 0 1,-1-2 0,33-55 0,-35 47-33,-2-1 1,-2 0 0,-1-2 0,-3 0 0,-1-1 0,-2-1-1,-2 0 1,-3 0 0,3-50 0,-7 52-219,-3-1 1,-2 1-1,-1 0 1,-2 0-1,-2 0 1,-2 1-1,-2 0 1,-22-55-1,25 79 85,-1-1-1,-1 1 0,-1 1 0,0 0 1,-2 1-1,1 0 0,-2 0 1,-23-20-1,24 26 88,-1 0 0,0 0-1,-1 2 1,0 0 0,0 0 0,-1 1 0,0 1 0,0 1 0,0 0-1,-1 2 1,-24-4 0,12 5-134,0 1 0,0 1-1,1 2 1,-1 1 0,0 1 0,1 1 0,0 1 0,0 2-1,-31 13 1,-2 6-1302,1 1-1,-105 70 1,3 16-3416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0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15983,'0'0'8867,"15"-1"-7965,121-10 293,267-13-1018,-366 25-820,47-2-1134,-77 1 766,0-1 0,0-1-1,0 1 1,-1-1 0,9-4-1,2-5-6702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0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15919,'0'0'9449,"-2"72"-9321,-5-32-96,7 2 0,0-4-833,0-3-1985,0-6-802,0-6-2273,0-6-1794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14061,'0'0'2760,"0"-10"-53,-1 1-1938,0-26 798,1 5 2663,0 31-4240,0 21-55,0 0 1,2 0-1,0-1 1,10 38-1,-11-55 91,1 0 0,-1 0 0,1 0-1,0 0 1,0 0 0,0 0 0,1 0 0,-1 0-1,1-1 1,0 1 0,0-1 0,0 0-1,5 3 1,-5-4 11,0 0-1,0-1 1,1 0-1,-1 0 1,0 0-1,1 0 1,-1 0-1,0-1 1,1 1-1,-1-1 1,1 0-1,-1 0 1,1 0-1,-1-1 1,0 1-1,1-1 1,-1 0-1,0 0 1,7-2-1,-4 0 5,1-1 0,-1 1 0,0-1 0,0 0 0,-1-1 1,1 1-1,-1-1 0,0 0 0,0 0 0,-1-1 0,1 1 0,-1-1 0,3-7 0,-2 6-32,-1-1 0,0-1-1,0 1 1,-1 0 0,0-1-1,0 0 1,-1 0 0,0 1-1,0-18 1,-2 26-23,0 0 1,0 0-1,0-1 0,-1 1 1,1 0-1,0 0 0,0 0 1,-1 0-1,1 0 0,0 0 1,0 0-1,-1 0 0,1-1 1,0 1-1,-1 0 0,1 0 1,0 0-1,0 0 0,-1 0 1,1 1-1,0-1 1,-1 0-1,1 0 0,0 0 1,0 0-1,-1 0 0,1 0 1,0 0-1,0 0 0,-1 1 1,1-1-1,0 0 0,0 0 1,0 0-1,-1 0 0,1 1 1,0-1-1,0 0 0,0 0 1,-1 1-1,1-1 0,0 0 1,0 0-1,0 1 0,0-1 1,0 0-1,0 1 0,-12 11-67,8-4 42,0 1 0,0 0-1,1 0 1,0 0 0,0 0-1,1 0 1,-2 20 0,4-26-207,0 1 1,0-1 0,0 1-1,1-1 1,-1 1 0,1-1 0,0 1-1,0-1 1,0 0 0,0 1 0,2 2-1,-2-4-166,0-1 0,0 1 0,0-1 1,1 1-1,-1-1 0,0 0 0,1 0 0,-1 0 0,1 1 0,-1-1 0,1-1 0,0 1 0,-1 0 0,1 0 0,0-1 0,-1 1 0,1 0 0,0-1 0,0 0 0,0 0 0,3 1 0,13-1-4915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0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16 127 15663,'0'0'2530,"-4"-10"-533,2 5-1638,1 3-298,0 1-1,0-1 1,0 1 0,0-1 0,0 0-1,1 1 1,-1-1 0,0 0-1,1 0 1,-1 0 0,1 1 0,0-1-1,0 0 1,0 0 0,0 0-1,0 0 1,0 0 0,0 1 0,0-1-1,1 0 1,-1 0 0,1 0-1,0 1 1,-1-1 0,1 0 0,0 1-1,0-1 1,0 0 0,0 1-1,0-1 1,0 1 0,0 0 0,3-3-1,11-4 149,1 1-1,0 0 1,0 1-1,1 1 1,-1 0-1,1 1 1,0 1-1,23-1 1,-16 2-113,0 1 1,0 2 0,0 0-1,0 2 1,34 7-1,-50-8-100,0 0 0,0 0 0,0 1 0,-1 0 0,1 0 0,-1 1 0,0 0 0,0 0 0,0 1 0,0 0 0,-1 0-1,0 0 1,0 1 0,0 0 0,-1 0 0,0 0 0,0 1 0,-1 0 0,1 0 0,-1 0 0,-1 0 0,0 1 0,0 0 0,0-1 0,-1 1 0,0 0 0,0 0 0,0 17 0,-1-15 259,-2 0 1,1 0 0,-1 0 0,-1 0-1,0 0 1,0 0 0,-1-1 0,0 1-1,0-1 1,-1 1 0,-1-1 0,1 0-1,-2-1 1,1 1 0,-1-1 0,0 0-1,-1 0 1,0-1 0,0 0 0,-1 0 0,-10 7-1,3-1 158,-2-1 0,1 0 1,-2-1-1,-33 16 0,46-25-420,0 1-1,-1-1 1,1 0 0,0-1 0,-1 1 0,1-1-1,-1 0 1,1-1 0,-1 1 0,1-1 0,-1 0 0,0 0-1,1-1 1,-1 0 0,1 0 0,-1 0 0,1-1 0,0 1-1,-1-1 1,1-1 0,0 1 0,-6-5 0,1 0-875,-19-16-96,21 5-8650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0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56 137 9545,'0'0'15476,"8"1"-14168,-4 0-1177,0-1-1,0 0 1,-1 0 0,1 0-1,0 0 1,0 0 0,0-1 0,0 0-1,-1 0 1,1 0 0,0 0-1,-1-1 1,1 1 0,-1-1 0,0 0-1,1 0 1,-1 0 0,0 0-1,0-1 1,0 1 0,0-1 0,-1 0-1,1 1 1,-1-1 0,0-1-1,1 1 1,-2 0 0,1 0 0,0-1-1,0 1 1,-1-1 0,0 0-1,0 1 1,1-8 0,-1 8-126,-1 0-1,0 1 1,0-1 0,0 0 0,-1 0-1,1 1 1,0-1 0,-1 0 0,0 1-1,0-1 1,0 0 0,0 1 0,0-1-1,0 1 1,-1 0 0,1-1 0,-1 1-1,-3-4 1,3 4-39,0 1 1,0 0-1,0 0 0,0 0 0,-1 0 0,1 1 1,0-1-1,0 0 0,-1 1 0,1-1 0,0 1 1,-1 0-1,1 0 0,-1 0 0,1 0 1,0 1-1,-1-1 0,1 0 0,0 1 0,0 0 1,-1-1-1,1 1 0,-3 2 0,-1 0 3,1 0-1,0 0 0,0 1 1,0-1-1,1 1 0,-1 1 1,1-1-1,0 0 0,0 1 1,1 0-1,0 0 0,-1 0 1,1 0-1,-3 10 0,1-4 15,1 0-1,0 0 1,1 0-1,0 0 0,1 1 1,-2 20-1,3-30 14,1 1 0,0-1 0,0 1 0,0-1-1,1 1 1,-1 0 0,1-1 0,-1 1 0,1-1 0,0 0-1,0 1 1,0-1 0,0 1 0,0-1 0,0 0 0,1 0-1,-1 0 1,1 0 0,0 0 0,-1 0 0,1 0 0,0 0-1,0-1 1,0 1 0,0-1 0,1 0 0,-1 1 0,0-1-1,0 0 1,1 0 0,-1 0 0,1-1 0,-1 1 0,1 0-1,-1-1 1,1 0 0,-1 0 0,1 0 0,3 0 0,4 0 38,-1-1 1,0 0 0,1 0 0,-1-1 0,0-1 0,0 1-1,0-2 1,-1 1 0,17-9 0,-13 4 58,0 0 1,-1 0 0,0-1-1,0-1 1,-1 0 0,0 0-1,-1-1 1,0 0 0,-1 0-1,13-25 1,-30 56-531,3-8 405,0 1 1,1 0 0,0 0-1,1 0 1,1 0-1,0 0 1,-1 19-1,4-32 40,0 1 0,1 0 0,-1 0-1,1-1 1,-1 1 0,1 0-1,0 0 1,-1-1 0,1 1-1,0-1 1,-1 1 0,1-1 0,0 1-1,-1-1 1,1 1 0,0-1-1,0 0 1,0 1 0,0-1 0,-1 0-1,1 0 1,0 1 0,0-1-1,0 0 1,0 0 0,0 0-1,0 0 1,0 0 0,-1 0 0,1-1-1,0 1 1,0 0 0,0 0-1,0-1 1,0 1 0,-1 0-1,2-1 1,38-12 602,-17-2-474,0 0-1,-1-2 1,-1 0 0,-1-2 0,33-37 0,-37 39-44,-28 70-909,5-33 817,5-15-29,0 0 1,0 0-1,0 1 1,0-1-1,1 1 1,0-1-1,0 1 0,1 0 1,-1-1-1,1 1 1,0 0-1,1-1 1,1 12-1,2-16-650,-1 0 1,1 1-1,-1-2 0,0 1 1,1 0-1,0-1 0,-1 1 1,1-1-1,-1 0 0,1 0 0,-1-1 1,1 1-1,-1-1 0,5 0 1,11-8-5686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0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17232,'0'0'9738,"-2"9"-9594,-38 193 1763,35-169-1778,1 0 0,1 1 0,2 35 0,-2-86-398,0 0 1,-2 0-1,0 1 0,-11-24 0,13 32 246,-1 1 0,0 0-1,0 0 1,0 0 0,-1 0 0,0 1 0,0 0-1,-1 0 1,0 0 0,0 1 0,-11-8-1,17 13 25,1 0 0,-1 0 0,0 1 0,0-1 0,0 0 0,0 0 0,0 1 0,0-1 0,0 0 0,1 0 0,-1 1-1,0-1 1,0 0 0,0 1 0,0-1 0,0 0 0,0 0 0,0 1 0,0-1 0,-1 0 0,1 0 0,0 1 0,0-1-1,0 0 1,0 0 0,0 1 0,0-1 0,0 0 0,-1 0 0,1 1 0,0-1 0,0 0 0,0 0 0,0 0 0,-1 1-1,1-1 1,0 0 0,0 0 0,-1 0 0,1 0 0,0 0 0,0 1 0,-1-1 0,1 0 0,0 0 0,0 0 0,-1 0-1,1 0 1,0 0 0,0 0 0,-1 0 0,1 0 0,0 0 0,-1 0 0,1 0 0,0 0 0,0 0 0,-1 0 0,1 0-1,0 0 1,0-1 0,-1 1 0,1 0 0,0 0 0,0 0 0,-1-1 0,11 23-127,-5-17-184,0 0 0,0-1-1,1 0 1,-1 0-1,1 0 1,0-1 0,0 0-1,1 0 1,-1 0 0,0-1-1,1 0 1,12 2-1,-1-1-2991,1-1 0,-1-1 0,29-2 0,-17-1-2565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0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54 4292,'0'0'14077,"5"-9"-10580,12-26-1004,-17 35-2443,0-1 0,0 1 0,0 0 0,0 0 1,0-1-1,0 1 0,0 0 0,0-1 0,0 1 0,0 0 0,0 0 0,0-1 0,0 1 1,0 0-1,0 0 0,-1-1 0,1 1 0,0 0 0,0 0 0,0-1 0,0 1 0,0 0 0,-1 0 1,1-1-1,0 1 0,0 0 0,0 0 0,-1 0 0,1 0 0,0-1 0,0 1 0,0 0 1,-1 0-1,1 0 0,0 0 0,0 0 0,-1 0 0,1 0 0,-1-1 0,-16 0 827,-15 7-571,28-3-311,0-1 0,0 1 0,0 0 0,1 0 0,-1 0 0,0 0 0,1 1 0,0-1 0,0 1-1,0 0 1,1 0 0,-1 0 0,1 0 0,0 0 0,0 1 0,0-1 0,0 1 0,-1 6 0,4-10-54,-1 0-1,1 0 1,-1-1-1,1 1 1,-1 0-1,1 0 1,0-1-1,-1 1 1,1 0-1,0-1 1,0 1 0,-1-1-1,1 1 1,0-1-1,0 1 1,0-1-1,-1 0 1,1 1-1,0-1 1,0 0-1,0 0 1,0 0 0,0 0-1,0 0 1,0 0-1,1 0 1,35 2-1105,-30-1 783,18 0-817,-9-2 542,0 1 0,0 1 1,0 1-1,0 0 0,-1 1 0,1 1 1,-1 0-1,26 12 0,-40-16 694,-1 0 1,1 1-1,0-1 0,0 0 0,0 1 0,-1-1 0,1 1 1,0-1-1,-1 1 0,1 0 0,-1-1 0,1 1 0,0 0 1,-1-1-1,1 1 0,-1 0 0,0 0 0,1-1 0,-1 1 1,0 0-1,1 0 0,-1 0 0,0 0 0,0 0 0,0-1 1,0 1-1,0 0 0,0 0 0,0 1 0,-1 0 190,1 0-1,-1-1 1,0 1 0,0-1-1,0 1 1,-1-1-1,1 0 1,0 0-1,0 1 1,-1-1-1,1 0 1,-1 0 0,-2 1-1,-51 22 4656,36-18-3958,-1 0 0,1-2-1,-1 0 1,-41 1-1,61-5-989,-1 1-1,1-1 0,-1 0 1,1 0-1,-1 0 0,1 0 1,-1 0-1,1 0 0,-1 0 1,1 0-1,-1 0 1,1 0-1,-1 0 0,1 0 1,-1 0-1,1 0 0,-1 0 1,1-1-1,-1 1 0,1 0 1,-1 0-1,1 0 0,-1-1 1,1 1-1,0 0 0,-1-1 1,1 1-1,-1 0 0,1-1 1,0 1-1,-1-1 0,1 1 1,0-1-1,0 1 1,-1 0-1,1-1 0,0 1 1,0-1-1,0 1 0,0-1 1,0 1-1,-1-1 0,1 1 1,0-1-1,0 1 0,0-1 1,0 1-1,0-1 0,1 1 1,-1-1-1,0 1 0,0-1 1,0 1-1,1-2 0,-1 1-502,1-1-1,1 0 1,-1 0-1,0 1 1,0-1-1,1 1 0,-1-1 1,1 1-1,-1-1 1,1 1-1,-1 0 1,4-2-1,17-6-3723,5 0-1041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0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89 328 9513,'0'0'12049,"-11"4"-11612,8-3-396,-4 2 81,0 0 1,0 0-1,0 0 0,0 1 1,-8 6-1,13-9-51,0 1 0,0 0 0,0 0 0,1-1-1,-1 1 1,0 0 0,1 0 0,-1 1 0,1-1 0,0 0 0,0 0 0,0 1-1,0-1 1,0 1 0,0-1 0,1 1 0,-1-1 0,1 1 0,0-1 0,-1 1-1,1 0 1,0-1 0,1 1 0,-1 2 0,1-3-34,0-1 0,0 0-1,1 0 1,-1 0 0,0 0 0,0 0 0,0 0 0,1 0 0,-1 0-1,0-1 1,1 1 0,-1 0 0,1-1 0,-1 1 0,1-1 0,-1 0-1,1 1 1,-1-1 0,1 0 0,-1 0 0,1 0 0,0 0 0,-1 0-1,3-1 1,42-3 1151,-33 0-1063,0 0 1,-1-1-1,0-1 1,0 0-1,0-1 1,-1 0-1,0-1 1,0 0-1,-1-1 1,11-12 0,1-1-2,-2-1 1,-1-1-1,22-37 1,-31 45-35,-1 0 1,13-35-1,-20 44-104,0 0 0,0 0 0,0 0 0,-1 0 0,0 0 0,0 0 0,-1 0 0,0 0 0,0 0 0,-2-13 0,1 18-14,0-1 0,0 1 0,-1 0 0,1 0 1,-1-1-1,1 1 0,-1 0 0,1 0 0,-1 0 0,0 1 0,0-1 0,0 0 0,0 1 0,0-1 0,-1 1 1,1 0-1,0-1 0,-1 1 0,1 0 0,-1 1 0,1-1 0,-1 0 0,1 1 0,-1-1 0,1 1 0,-1 0 1,0 0-1,1 0 0,-1 0 0,1 0 0,-4 1 0,-2 0 14,-1 0 0,1 0 0,0 1 0,-1 0 0,1 1 0,0 0 0,0 0 0,-10 6-1,9-3 170,-1 0-1,2 1 0,-1 0 0,1 1 0,-14 15 0,19-19-114,0 1 0,-1-1 0,1 1 0,1 0 0,-1 0 0,1 0 0,0 0 0,0 1 0,1-1 0,-1 0 0,1 1 0,0-1 0,0 9 0,1-12-45,1 0 0,-1 0 0,1-1 0,0 1 0,-1 0 0,1 0 0,0-1 0,0 1 0,0 0 0,0-1 0,1 1 0,-1-1 0,0 0 0,1 1 0,-1-1 0,0 0 0,1 0 1,0 0-1,-1 0 0,1 0 0,0 0 0,-1 0 0,1 0 0,0-1 0,0 1 0,0-1 0,-1 1 0,1-1 0,0 0 0,0 0 0,0 0 0,3 0 0,13 1-16,0 0 0,28-3 0,-28 1-41,6-1 3,-15 1 4,-1 0 0,0 1 0,1 0 0,-1 1 0,0-1 0,15 4 0,-21-3 45,0 0 0,0 0 0,0 0 0,0 1 0,0-1 0,0 0 0,0 1 0,-1-1 0,1 1 0,0-1 1,-1 1-1,0 0 0,1 0 0,-1 0 0,0 0 0,0 0 0,0 0 0,0 0 0,0 0 0,0 0 0,-1 1 1,1-1-1,-1 0 0,1 0 0,-1 1 0,0-1 0,0 0 0,0 0 0,-1 4 0,1 11 38,0 27 559,0-17-2937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26 13389,'6'-25'5405,"-6"29"-1238,-7 45-2475,-12 53-963,7-48-502,3 0-1,-4 86 1,13-139-226,0-1 0,0 1 0,-1 0 0,1-1 0,0 1 0,0 0 0,0-1 0,1 1 0,-1 0 0,0 0 0,0-1 0,0 1 0,0 0 0,1-1 0,-1 1 0,0 0 0,1-1 0,-1 1 0,0-1 0,1 1 0,-1 0 0,1-1 0,-1 1-1,1-1 1,-1 1 0,1-1 0,-1 0 0,1 1 0,-1-1 0,1 1 0,0-1 0,-1 0 0,1 0 0,1 1 0,0-1 18,0 0-1,0-1 0,0 1 1,0 0-1,0-1 0,0 0 1,-1 1-1,1-1 0,0 0 1,0 0-1,3-2 1,45-37 276,59-78-135,-109 118-172,0-1 0,1 0 0,-1 1 1,1-1-1,-1 1 0,1 0 0,-1-1 0,1 1 0,-1-1 0,1 1 1,0 0-1,-1-1 0,1 1 0,-1 0 0,1 0 0,0-1 0,-1 1 1,1 0-1,0 0 0,-1 0 0,1 0 0,0 0 0,-1 0 0,1 0 1,0 0-1,-1 0 0,1 0 0,0 0 0,-1 1 0,2-1 0,6 20-198,-7 43 109,-2-49 123,0 5 320,1-10-646,-1-1 0,1 0 0,1 1 1,0-1-1,3 17 0,-4-24 166,1 1 0,-1-1 0,1 0 0,0 1 0,0-1 0,-1 0 0,1 0 0,0 0 0,0 0 0,0 1 1,0-1-1,0 0 0,0-1 0,1 1 0,-1 0 0,0 0 0,0 0 0,1-1 0,-1 1 0,0-1 0,1 1 0,-1-1 0,1 1 0,-1-1 0,1 0 0,-1 0 0,1 0 0,-1 1 0,0-2 0,1 1 1,-1 0-1,1 0 0,-1 0 0,1-1 0,-1 1 0,1 0 0,-1-1 0,0 0 0,1 1 0,1-2 0,3-2-841,1 0 0,0 0 0,-1-1 0,0 0 0,0 0 0,0 0 0,-1-1 0,1 0 0,-1 0 0,4-8 0,-8 14 831,22-31-5863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114 273 2370,'0'0'527,"1"-1"-1,-1 0 1,1 1-1,-1-1 0,1 0 1,-1 0-1,0 0 1,0 1-1,1-1 1,-1 0-1,0 0 1,0 0-1,0 0 1,0 0-1,0 1 0,0-1 1,0 0-1,0 0 1,0 0-1,0 0 1,-1 0-1,1 1 1,0-1-1,0 0 1,-2-1-1,-14 14 2899,-21 35-2163,27-33-681,3-5-108,0 0-1,1 1 1,0 0-1,0-1 1,1 2-1,1-1 1,-7 22-1,13-32-445,0 0 0,-1-1 0,1 1 1,-1 0-1,1 0 0,0-1 0,-1 1 0,1-1 0,-1 1 0,1-1 0,-1 0 0,1 1 0,-1-1 0,1 0 0,1-2 0,9-7 92,-1-1 0,0 0 0,-1-1 0,11-15 0,25-28-880,-46 86-1849,-7 7 2664,5-31-52,0 0 0,1 0 0,0-1 0,0 1 0,1 0 0,0 0 0,0 0 0,0 0 1,3 11-1,-3-17-3,1 0 1,0 0 0,-1 0 0,1-1 0,0 1-1,0 0 1,0-1 0,-1 1 0,1 0-1,0-1 1,0 1 0,0-1 0,0 1 0,0-1-1,0 0 1,0 1 0,0-1 0,0 0-1,0 0 1,1 0 0,-1 0 0,0 0 0,0 0-1,0 0 1,0 0 0,1 0 0,31-7 513,-20 0-311,0 0-1,0 0 1,0-1 0,-1-1 0,0 0 0,-1-1-1,15-16 1,66-83-12,-68 75-98,28-49-1,-45 71-163,-1-1-1,0 0 1,-1-1 0,0 0 0,-1 1 0,0-1-1,1-20 1,-5 34 67,1 0-1,-1-1 1,0 1-1,0 0 1,0 0-1,0 0 1,0 0-1,0 0 1,0 0-1,0-1 1,0 1-1,0 0 1,0 0-1,0 0 1,0 0-1,0 0 1,0-1-1,0 1 1,0 0-1,0 0 1,-1 0-1,1 0 1,0 0-1,0 0 1,0 0-1,0-1 1,0 1-1,0 0 1,0 0-1,0 0 1,0 0-1,0 0 1,-1 0-1,1 0 1,0 0-1,0 0 1,0 0-1,0-1 1,0 1-1,0 0 1,-1 0-1,1 0 1,0 0-1,0 0 1,0 0-1,0 0 1,0 0-1,-1 0 1,1 0-1,0 0 1,0 0-1,0 0 1,0 0-1,0 0 1,0 0-1,-1 1 1,1-1-1,0 0 1,0 0-1,0 0 1,0 0-1,0 0 1,0 0-1,-1 0 1,-11 11-48,-11 16 132,11-9 187,1 1-1,1 0 1,0 0 0,2 1 0,-8 26-1,12-34-179,1 0-1,1 0 1,0 0 0,1 1-1,0-1 1,1 1-1,0-1 1,1 1 0,0-1-1,5 20 1,-3-24-68,1 0 0,-1-1 0,1 1 0,1-1-1,-1 0 1,1 0 0,1 0 0,-1-1 0,1 0 0,0 0 0,0 0 0,1-1 0,12 9 0,-18-14-25,-1 0 1,0 0 0,0 0-1,0 0 1,0 0 0,0 0-1,1 0 1,-1 1 0,0-1-1,0 0 1,0 0-1,1 0 1,-1 0 0,0 0-1,0 0 1,0 0 0,0 0-1,1 0 1,-1 0 0,0 0-1,0 0 1,0 0 0,1 0-1,-1 0 1,0 0-1,0 0 1,0 0 0,0 0-1,1 0 1,-1 0 0,0-1-1,0 1 1,0 0 0,0 0-1,1 0 1,-1 0 0,0 0-1,0 0 1,0-1-1,0 1 1,0 0 0,0 0-1,1 0 1,-1 0 0,0 0-1,0-1 1,0-12-211,-9-16-548,0 7 337,-2 1 0,-1-1 0,0 2 0,-28-36 0,23 37 2027,0 1 1,-28-23-1,99 38-852,-20 4-728,53-2-1359,-29-4-3686,-6-4-3708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96 12460,'0'0'9443,"-1"-10"-7991,0 6-1339,0 0 0,1 1 0,0-1 0,0 0 0,0 0 0,0 0 0,1 0 0,-1 0 0,1 0 0,0 0 0,0 0 0,1 1-1,1-5 1,-1 5-75,-1 1-1,1 0 0,0 0 1,0 0-1,0 1 0,0-1 1,0 0-1,0 1 0,0-1 1,0 1-1,1 0 0,-1 0 1,1 0-1,-1 0 0,1 0 1,-1 0-1,1 0 0,-1 1 1,1 0-1,0-1 1,-1 1-1,1 0 0,0 0 1,-1 1-1,5 0 0,-6-1-44,0 0 0,-1 0 0,1 1 0,0-1 0,0 0 1,0 1-1,-1-1 0,1 1 0,0-1 0,-1 1 0,1-1 0,0 1 0,-1-1 0,1 1 0,-1 0 0,1-1 0,-1 1 0,1 0 0,-1-1 0,1 1 0,-1 0 1,1 0-1,-1 0 0,0-1 0,0 1 0,0 0 0,1 0 0,-1 0 0,0 0 0,0 0 0,0 32-38,0-24 70,0 0 16,-1 1-1,-1-1 0,1-1 0,-2 1 0,1 0 1,-1 0-1,-6 12 0,-6 21 39,15-41-80,-1-1 0,1 0 1,0 0-1,0 0 1,0 0-1,0 1 0,0-1 1,0 0-1,0 0 1,0 0-1,0 0 0,0 1 1,0-1-1,0 0 1,0 0-1,0 0 0,0 1 1,0-1-1,0 0 0,0 0 1,0 0-1,0 0 1,0 1-1,0-1 0,0 0 1,1 0-1,-1 0 1,0 0-1,0 0 0,0 1 1,0-1-1,0 0 1,0 0-1,1 0 0,-1 0 1,0 0-1,0 0 0,0 0 1,0 1-1,1-1 1,-1 0-1,0 0 0,0 0 1,0 0-1,0 0 1,1 0-1,-1 0 0,0 0 1,0 0-1,0 0 1,0 0-1,1 0 0,14-5 89,14-11 204,22-22-113,83-81-1,-172 222-717,37-100 560,1-1-1,-1 1 1,0-1-1,1 1 1,-1-1-1,1 1 1,0-1-1,0 1 1,0-1-1,0 1 1,0-1-1,0 1 1,1 0-1,-1-1 1,1 1-1,0-1 1,0 0-1,2 5 1,-2-6 43,1 1 1,0-1-1,0 0 0,0 0 1,0 0-1,1 0 0,-1 0 0,0 0 1,0-1-1,1 1 0,-1-1 1,0 1-1,1-1 0,-1 0 1,0 0-1,1 0 0,-1 0 1,0 0-1,1-1 0,3 0 0,2-1 111,1 0 0,0-1 0,-1 0 0,1 0-1,-1-1 1,0 0 0,0 0 0,0-1 0,-1 0 0,0 0-1,9-8 1,8-10 205,35-42 1,-58 63-341,-10 21-275,0 0 0,-9 35 1,16-48 114,0 0 0,1 1 0,-1-1 0,1 1 0,1-1 0,-1 0 0,1 1 0,1 8 0,0-13 55,-1 0 1,0 0-1,1-1 1,0 1-1,0 0 1,-1 0-1,1 0 1,0-1-1,0 1 1,1-1-1,-1 1 0,0-1 1,0 1-1,1-1 1,-1 0-1,1 1 1,-1-1-1,1 0 1,0 0-1,-1 0 1,1 0-1,0 0 1,0-1-1,-1 1 0,1-1 1,0 1-1,0-1 1,0 1-1,0-1 1,3 0-1,3 1-503,0 0-1,0-1 1,0 0-1,0 0 1,0-1-1,0 0 1,0 0-1,-1-1 0,1 0 1,0 0-1,8-5 1,17-11-4904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17457,'0'0'2781,"-10"1"-833,-17 5-169,0 1 0,0 1 0,1 2-1,-41 20 1,147-22-5035,-65-4 2858,1 1 0,-1 0 0,0 1 0,-1 0 0,0 1 0,0 1 0,0 0 0,20 17 0,-33-25 436,0 1 1,0 0-1,0 0 1,0 0-1,-1 0 0,1-1 1,0 1-1,0 0 1,-1 0-1,1 0 1,-1 0-1,1 1 1,-1-1-1,1 0 1,-1 0-1,0 0 1,1 0-1,-1 0 1,0 1-1,0-1 1,0 0-1,0 0 1,0 0-1,0 0 1,0 1-1,-1-1 1,1 0-1,0 0 1,-1 0-1,1 0 0,0 0 1,-1 1-1,0-1 1,1 0-1,-1 0 1,1 0-1,-1-1 1,0 1-1,0 0 1,0 0-1,0 0 1,1 0-1,-1-1 1,0 1-1,0 0 1,0-1-1,0 1 1,-1-1-1,1 1 1,-1-1-1,-8 5 904,0 0-1,0-1 1,-21 5 0,28-8-805,-9 3 123,1-2 0,0 1 0,-1-1 0,0-1 0,1 0 0,-1 0 0,0-2 0,0 1 0,-13-3 0,25 3-356,-1 0-1,0-1 1,1 1 0,-1 0-1,0 0 1,1 0-1,-1 0 1,1-1 0,-1 1-1,1 0 1,-1-1-1,0 1 1,1 0-1,-1-1 1,1 1 0,0-1-1,-1 1 1,1-1-1,-1 1 1,1-1-1,0 1 1,-1-1 0,1 1-1,0-1 1,-1 1-1,1-1 1,0 0 0,0 1-1,0-1 1,0 1-1,0-1 1,-1 0-1,1 1 1,0-1 0,0 0-1,0 1 1,1-1-1,-1 0 1,0 1 0,0-1-1,0 1 1,0-1-1,1 0 1,-1 1-1,0-1 1,0 1 0,1-1-1,0 0 1,0-1-500,0 1 0,0-1 0,1 1 0,-1-1 1,1 1-1,0-1 0,-1 1 0,1 0 0,0 0 0,0 0 0,0 0 1,3-2-1,50-5-9099,-19 6 2996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99 10314,'0'0'5119,"9"-6"-304,26-21-923,-34 26-3717,0 0 0,0 1-1,0-1 1,0 0 0,0 0 0,0 0-1,0 0 1,0 0 0,0 0 0,-1 0-1,1-1 1,0 1 0,-1 0 0,1 0-1,-1 0 1,1-1 0,-1 1 0,0 0-1,0-1 1,1 1 0,-1-2 0,-1 2-109,1 0 0,0 1 0,-1-1 1,1 0-1,-1 0 0,1 0 0,-1 0 1,0 1-1,1-1 0,-1 0 0,0 1 1,0-1-1,1 0 0,-1 1 0,0-1 0,0 1 1,0-1-1,0 1 0,0 0 0,-1-1 1,-4-1-83,1 1 0,-1-1 0,1 1 0,-1 1 1,1-1-1,-10 1 0,10 1-7,0 1 1,1-1-1,-1 1 0,0 0 0,1 0 1,0 1-1,0-1 0,-1 1 1,1 0-1,1 0 0,-1 0 0,-6 8 1,8-9 16,0 0 1,0 0-1,0 0 1,0 1-1,0-1 1,1 1-1,-1-1 1,1 1-1,0-1 1,-1 1-1,1 0 1,1 0-1,-1 0 1,0-1-1,1 1 1,-1 0-1,1 0 1,0 0-1,0 0 1,0 0-1,0 0 1,2 5-1,-2-7 3,1 0 0,0-1 0,-1 1 0,1 0-1,0-1 1,0 1 0,0 0 0,0-1 0,-1 1 0,1-1 0,0 0-1,0 1 1,0-1 0,0 0 0,0 1 0,0-1 0,0 0-1,0 0 1,0 0 0,0 0 0,2 0 0,28-1 127,-24 0-88,6-1-88,-1 0-1,1-1 1,-1 0 0,0-1 0,0 0-1,-1-1 1,1-1 0,19-12-1,2-4-165,44-39 0,-93 104-717,14-41 1041,1 0 0,-1 0 0,1 1 0,0-1-1,0 0 1,0 1 0,0-1 0,0 1 0,0-1 0,1 1-1,-1 0 1,1-1 0,0 6 0,0-7-71,1 0 0,0 0-1,0 0 1,-1 0 0,1-1 0,0 1 0,0 0 0,0 0 0,0 0 0,0-1 0,0 1-1,0-1 1,0 1 0,1-1 0,-1 1 0,0-1 0,0 1 0,0-1 0,1 0-1,-1 0 1,0 0 0,0 0 0,1 0 0,-1 0 0,0 0 0,0 0 0,1 0-1,0-1 1,14 0-29,-1-1 0,1 0 0,-1-2 0,1 1 0,27-13-1,-28 10-451,-1 1 0,1 1 0,-1 0-1,1 1 1,29-2 0,-43 5 442,0 1-1,-1-1 1,1 1 0,0 0 0,-1-1 0,1 1 0,-1 0-1,1 0 1,0-1 0,-1 1 0,0 0 0,1 0-1,-1 0 1,1 0 0,-1 0 0,0-1 0,0 1 0,1 0-1,-1 0 1,0 0 0,0 0 0,0 0 0,0 0 0,0 0-1,0 0 1,-1 0 0,1 0 0,0 0 0,0-1-1,-1 2 1,-5 31 764,5-32-715,1-1 1,0 1-1,-1 0 1,1-1 0,0 1-1,-1-1 1,1 1-1,0 0 1,0-1-1,-1 1 1,1 0-1,0 0 1,0-1 0,0 1-1,0 0 1,0-1-1,0 1 1,0 0-1,0-1 1,0 1 0,0 0-1,1 0 1,-1-1-1,0 1 1,0 0-1,1-1 1,-1 1-1,0-1 1,1 1 0,-1 0-1,1-1 1,-1 1-1,0-1 1,1 1-1,-1-1 1,2 2-1,0-2 15,1 0 0,-1 0 0,0 1 0,0-1 0,0-1 0,1 1 0,-1 0 0,0 0 0,0-1 0,0 1-1,5-3 1,59-28 39,-52 23-185,-8 4-124,1 0 0,-1 0 1,1 1-1,0 0 0,0 0 1,0 1-1,0 0 0,0 0 1,15-2-1,-21 5 182,0 0-1,0 0 1,0 0-1,-1 1 1,1-1-1,0 0 1,-1 0-1,1 1 1,-1-1 0,1 0-1,-1 0 1,0 1-1,1-1 1,-1 1-1,0-1 1,0 0-1,0 1 1,0-1 0,0 1-1,-1-1 1,1 0-1,0 1 1,0-1-1,-2 3 1,2-2 38,-1 1 0,1-1 0,0 0-1,0 1 1,0-1 0,0 1 0,0-1 0,1 1 0,-1-1 0,1 0 0,0 4-1,2-5 31,-1 0 0,0 0 0,1 0 0,-1 0 0,0 0 0,1-1 0,-1 1 0,1-1 0,-1 0 0,1 0 0,0 0 0,-1 0 0,1 0 0,3-1-1,37-7-344,-3-5-1500,-32 9 1121,0 1 1,0 0 0,0 1 0,1 0 0,-1 0-1,1 0 1,0 1 0,9 1 0,-17 4 928,-1 0 0,1 1 0,0-1 0,-1 1 0,0-1 0,0 1 0,0-1 0,-2 8 0,2-11-123,0 0-80,0 0-1,0-1 0,0 1 0,0-1 0,0 1 0,0 0 0,0-1 1,0 1-1,0-1 0,0 1 0,0 0 0,1-1 0,-1 1 1,0-1-1,0 1 0,1-1 0,-1 1 0,0-1 0,1 1 0,-1-1 1,1 1-1,-1-1 0,0 0 0,1 1 0,-1-1 0,1 0 0,-1 1 1,1-1-1,-1 0 0,1 1 0,0-1 0,0 0 0,27 1 505,34-18-1477,-56 16 567,15-6-736,52-15-4611,-62 20 3762,-1 0 1,1 1-1,-1 0 0,22 1 1,-32 0 2193,0 0 1,1 0-1,-1 1 1,0-1-1,0 0 1,1 1-1,-1-1 1,0 0-1,0 1 1,0-1-1,0 0 1,1 1-1,-1-1 1,0 0-1,0 1 1,0-1-1,0 1 1,0-1-1,0 0 1,0 1-1,0-1 1,0 0-1,0 1 1,0-1-1,0 1 1,-1-1-1,1 0 1,0 1-1,0-1 1,0 0-1,0 1 1,-1-1-1,1 0 1,0 1-1,0-1 1,-1 0-1,1 1 1,-8 12 2815,0-4-1723,-10 14 1802,18-15-2053,15-7-748,-3-3-492,0-1-1,-1-1 1,1 0-1,-1 0 1,14-8-1,-16 7-906,0 0 0,1 1-1,0 0 1,-1 1 0,1 0 0,1 0 0,-1 1-1,15-1 1,-24 3 1090,-1 0 0,0 1 0,1-1 0,-1 0 0,1 1 0,-1-1 0,0 0 0,1 1 0,-1-1 0,0 0 0,1 1 0,-1-1 0,0 1 0,0-1 0,1 1 0,-1-1 0,0 0 0,0 1 0,0-1 0,0 1 0,1-1 0,-1 1 0,0-1 0,0 1 0,0-1 0,0 1 0,0-1 0,0 1 0,0-1 0,-1 1 0,1-1 0,0 1 0,0-1 0,0 1 0,0-1 0,-1 1 0,1 0 0,-8 31 3268,3-13 309,10-18-3485,0 0 0,0-1 0,0 1 1,0-1-1,0 0 0,0 0 0,7-2 0,1-2-1352,1 0 1,-1-1-1,15-8 1,28-11-5816,-19 22 12834,-36 16-2178,0 4-1059,5-16-2413,-1-1-1,1 1 0,0-1 1,0 0-1,-1-1 0,1 1 1,0-1-1,0-1 1,0 1-1,-1-1 0,7-1 1,-7 2-75,10-2-101,0-1 0,0 0 1,17-7-1,-26 8-399,1 0-1,-1-1 1,0 1-1,0-2 1,0 1 0,0-1-1,-1 1 1,0-1-1,9-9 1,-13 12 89,-3 2 444,1-1 0,-1 0 0,1 0 0,-1 1 0,1-1 0,-1 1 0,1-1 0,0 1 0,-1-1 0,1 1 0,0 0 0,0 0 0,-1 0 0,1 0 0,0 0 0,0 0 0,0 0 0,0 0 0,0 0 0,0 0 0,0 1 0,1-1 0,-1 0 0,0 1 0,0 2 0,1-4-41,-1 1 0,1 0 0,0 0-1,0 0 1,0 0 0,-1 0-1,1 0 1,0 0 0,0-1 0,1 1-1,-1 0 1,0 0 0,0 0 0,0 0-1,1 0 1,-1 0 0,0-1 0,1 1-1,-1 0 1,0 0 0,1 0 0,-1-1-1,1 1 1,0 0 0,-1-1 0,1 1-1,0 0 1,-1-1 0,1 1 0,0-1-1,-1 1 1,1-1 0,0 1 0,0-1-1,0 0 1,0 1 0,-1-1 0,1 0-1,0 0 1,0 0 0,0 1 0,0-1-1,1 0 1,63 3 796,33-13-4350,14 1-2835,-111 9 6534,-1 0 1,1 0 0,-1 0-1,1 1 1,-1-1-1,1 0 1,-1 1 0,1-1-1,-1 1 1,1-1 0,-1 0-1,0 1 1,1-1-1,-1 1 1,0-1 0,1 1-1,-1-1 1,0 1-1,0-1 1,1 1 0,-1-1-1,0 1 1,0-1-1,0 1 1,0 0 0,0 0-1,1 0-147,-1 0-1,0 1 1,0-1-1,1 0 0,-1 0 1,0 0-1,1 0 1,-1 0-1,1 0 1,0 0-1,-1 0 1,1 0-1,0 0 0,-1-1 1,1 1-1,0 0 1,0 0-1,0 0 1,0-1-1,0 1 1,0-1-1,0 1 0,0-1 1,0 1-1,0-1 1,0 1-1,0-1 1,2 0-1,24 0-3523,-12-5-4441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4:3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1280 5733,'588'-422'958,"252"-260"5163,-787 638-4953,-30 27-414,-1-1 0,-1-1 0,0-1 0,29-37 0,-61 68 1146,11-11-2074,-1 1-1,1-1 1,-1 0-1,1 1 1,0-1 0,-1 1-1,1-1 1,-1 0-1,1 1 1,0-1-1,0 1 1,-1-1 0,1 1-1,0 0 1,0-1-1,-1 1 1,1-1-1,0 1 1,0-1 0,0 1-1,0-1 1,0 1-1,0 0 1,0-1-1,0 1 1,0-1 0,0 1-1,0 0 1,1-1-1,-1 1 1,0-1-1,0 1 1,1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56 6502,'0'0'7239,"2"-9"-2701,-1 4-4042,0-25 1985,-1 29-2446,-1 1 0,1-1-1,-1 0 1,1 0 0,-1 1 0,1-1 0,-1 0-1,0 1 1,1-1 0,-1 1 0,0-1 0,1 1-1,-1-1 1,0 1 0,0-1 0,0 1 0,0 0-1,1-1 1,-1 1 0,0 0 0,0 0 0,0 0-1,0-1 1,0 1 0,0 0 0,0 0 0,0 0 0,0 1-1,1-1 1,-1 0 0,0 0 0,0 0 0,0 1-1,0-1 1,0 0 0,1 1 0,-1-1 0,-1 1-1,-5 2 70,0 0-1,0 1 1,0 0-1,1 0 1,-1 0-1,1 1 1,0 0-1,0 0 1,1 0-1,-8 9 1,10-11-88,0 1-1,0 0 1,0 0-1,0 0 1,1 0 0,0 1-1,-1-1 1,2 1 0,-1-1-1,0 1 1,1-1 0,0 1-1,0 0 1,0 0 0,1 0-1,0 0 1,0 7-1,1-9-33,0-1 0,0 0-1,0 0 1,0 1 0,0-1-1,0 0 1,1 0 0,-1-1-1,1 1 1,0 0 0,-1 0-1,1-1 1,0 1 0,0-1-1,0 0 1,0 1 0,4 1-1,43 17-374,-36-16 465,22 7-32,-25-9-27,-1 1 1,1 1-1,0-1 0,-1 1 1,0 1-1,17 10 1,-26-14 0,1 0 0,0-1 0,0 1 0,0 0 0,0 0 0,-1 0 1,1 0-1,0 0 0,-1 0 0,1 0 0,0 0 0,-1 0 1,0 0-1,1 0 0,-1 0 0,0 0 0,1 1 0,-1-1 0,0 0 1,0 0-1,0 0 0,0 0 0,0 1 0,0-1 0,0 0 0,0 0 1,-1 0-1,1 0 0,0 0 0,-1 1 0,1-1 0,-1 0 0,1 0 1,-1 0-1,0 0 0,1 0 0,-1 0 0,0 0 0,0-1 0,0 1 1,-1 1-1,-4 4 257,-1 0 1,0 0 0,-1 0 0,-9 5-1,10-7-24,-74 42 1026,74-43-1370,-1 0-1,1 0 1,0 0 0,-1-1-1,0 0 1,1-1-1,-1 0 1,0 0-1,-12 0 1,19-1-47,1-1 0,0 1 1,-1 0-1,1-1 0,0 1 1,-1 0-1,1-1 0,0 1 0,0-1 1,-1 1-1,1 0 0,0-1 0,0 1 1,-1-1-1,1 1 0,0-1 0,0 1 1,0-1-1,0 1 0,0-1 1,0 1-1,0-1 0,0 1 0,0-1 1,0 1-1,0-1 0,0 1 0,0-1 1,0 1-1,1 0 0,-1-1 1,0 1-1,0-1 0,0 1 0,1-1 1,-1 1-1,0 0 0,1-1 0,-1 0 1,10-18-5319,8-5-4665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71 15887,'-3'1'336,"-1"0"-1,1 0 1,0 0 0,-1 0 0,1 1-1,0-1 1,0 1 0,0 0 0,0-1-1,0 2 1,0-1 0,1 0 0,-1 0-1,1 1 1,-1 0 0,1-1-1,0 1 1,0 0 0,0 0 0,-2 4-1,-3 5 253,1 0 0,0 1-1,-7 24 1,13-36-580,0-1 1,0 1 0,0-1-1,0 0 1,0 1-1,0-1 1,0 1-1,0-1 1,0 0-1,0 1 1,1-1-1,-1 1 1,0-1 0,0 0-1,0 1 1,1-1-1,-1 0 1,0 1-1,1-1 1,-1 0-1,0 1 1,0-1-1,1 0 1,-1 0-1,0 0 1,1 1 0,-1-1-1,1 0 1,-1 0-1,0 0 1,1 0-1,-1 0 1,1 1-1,-1-1 1,0 0-1,1 0 1,-1 0 0,1 0-1,-1 0 1,0 0-1,1 0 1,-1-1-1,1 1 1,-1 0-1,0 0 1,1 0-1,-1 0 1,1 0 0,-1-1-1,0 1 1,1 0-1,0-1 1,24-8 1033,-14 1-786,0-1 0,0 0 0,0-1 0,-1-1 0,-1 1 0,0-2 0,10-15 1,19-22-160,-49 97-1912,6-32 1909,0 0 0,1 0 0,1 1 0,0-1 0,1 1 0,1-1 0,1 31 0,0-47-65,0 1 0,0 0-1,1 0 1,-1 0 0,0 0 0,0 0-1,1 0 1,-1 0 0,1-1-1,-1 1 1,0 0 0,1 0-1,0 0 1,-1-1 0,1 1 0,-1 0-1,1-1 1,0 1 0,0-1-1,-1 1 1,1 0 0,0-1-1,0 0 1,0 1 0,-1-1 0,1 1-1,2-1 1,-1 1 78,1-1 0,0 0 0,-1 0 0,1 0 0,0-1 0,-1 1 0,1 0 0,-1-1 0,1 0 0,2-1 0,4-1 252,-1-1 0,0 0-1,1 0 1,12-11 0,-10 6-285,0 0 1,-1-1 0,0 0 0,0 0-1,-1-2 1,-1 1 0,0-1 0,0 0-1,-2 0 1,11-24 0,-24 55-638,1 1-1,0-1 1,-4 37 0,10-55 567,0 0 0,0-1 0,0 1 0,0-1 0,0 1 0,1-1 0,-1 1 0,0-1 0,0 1 0,0-1 0,1 1 0,-1-1 0,0 1 0,0-1 0,1 1 0,-1-1 0,0 1 0,1-1 0,-1 0 0,1 1 0,-1-1 0,0 0 0,1 1 0,-1-1 0,1 0 0,-1 1 0,1-1 0,-1 0 0,1 0 0,-1 0-1,2 1 1,23-2 323,22-16 132,-25 3-485,0 0 1,32-29-1,-13-3-1946,-11-5-3474,-47 64 4261,9-3 1339,6-8-99,0 1 0,0 0-1,0 0 1,0 0 0,0 0-1,0 0 1,1 0-1,-1 0 1,1 1 0,0-1-1,0 0 1,0 6-1,3-10-142,1 0 0,0 0-1,0 0 1,0 0 0,-1-1-1,1 1 1,0-1 0,-1 1-1,0-1 1,4-3 0,0-4-1755,1-1 0,-2 1 0,0-1 1,7-18-1,-7 7-2823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16784,'0'0'6545,"-8"12"-6150,-3 7-160,0 1 1,1 0 0,2 0-1,0 1 1,1 0 0,-7 34-1,7 15 678,1 106 0,12-138-828,2-22 66,-8-16-135,1 1 0,-1-1 0,0 0 0,1 0 0,-1 0-1,0 1 1,1-1 0,-1 0 0,0 0 0,1 0-1,-1 0 1,1 1 0,-1-1 0,0 0 0,1 0 0,-1 0-1,0 0 1,1 0 0,-1 0 0,1 0 0,-1 0-1,0 0 1,1 0 0,-1-1 0,1 1 0,-1 0 0,0 0-1,1 0 1,-1 0 0,0-1 0,1 1 0,-1 0-1,0 0 1,1-1 0,1-5-6,-1-1-1,0 1 1,0-1 0,-1 0-1,0 1 1,0-1-1,0 0 1,-1 1 0,-2-9-1,1 6-241,-1-1 0,-1 1 0,0 0 0,0 1 0,0-1 0,-1 1 0,-1 0 0,-6-8-1,-53-57 91,117 71 1669,19 6-781,-12 0-2757,-20-5-5778,-33 0-160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19987,'0'0'4228,"61"-14"-8296,-29 14-4708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246 140 18481,'0'-11'1709,"0"-2"-974,1 3 66,-1-1 1,0 1-1,0 0 1,-1 0 0,-1 0-1,1-1 1,-2 2-1,-4-15 1,6 23-741,0 0 1,0 0 0,0 0 0,0 0 0,0 0-1,-1 1 1,1-1 0,0 0 0,0 1 0,-1-1-1,1 1 1,-1-1 0,1 1 0,0 0 0,-1 0-1,1-1 1,-1 1 0,1 0 0,-1 0-1,1 0 1,-1 1 0,1-1 0,0 0 0,-1 0-1,1 1 1,-1-1 0,-1 2 0,-36 15-207,16-2 147,1 2 0,-26 23 0,42-34-37,0 0 0,0 0 1,0 0-1,1 1 0,0 0 0,0 0 1,1 0-1,0 1 0,0-1 1,1 1-1,-4 13 0,7-19-79,0-1 1,0 1-1,0-1 1,0 1-1,0 0 0,1-1 1,-1 1-1,1-1 0,-1 1 1,1-1-1,-1 1 0,1-1 1,0 1-1,0-1 1,0 0-1,0 0 0,0 1 1,0-1-1,0 0 0,0 0 1,0 0-1,1 0 1,-1 0-1,0 0 0,1 0 1,-1-1-1,1 1 0,-1 0 1,1-1-1,1 1 0,59 16-1468,-43-14 1167,-10 0 149,46 14-1087,-54-16 1348,1 0-1,0-1 1,-1 1 0,1 0 0,-1 0-1,1 0 1,-1 0 0,0 0-1,1 1 1,-1-1 0,0 0 0,0 0-1,0 1 1,0-1 0,0 1 0,0-1-1,0 1 1,0 0 0,-1-1-1,1 1 1,-1-1 0,1 1 0,-1 0-1,1 0 1,-1-1 0,0 4 0,-1-3 151,0 0 0,0 0 1,0 0-1,0 0 1,0-1-1,0 1 1,0 0-1,-1-1 1,1 1-1,-1-1 1,1 1-1,-1-1 1,0 0-1,1 0 0,-1 0 1,0 1-1,0-2 1,0 1-1,-3 1 1,-42 15 978,43-16-989,3 0-132,0 0-1,-1-1 0,1 1 1,-1-1-1,1 1 1,-1-1-1,1 0 0,-1 0 1,1 0-1,-1 1 1,1-1-1,-1-1 0,1 1 1,-1 0-1,-1-1 1,10-12-2230,35-20-2612,45-31-688,-33 15 11260,-64 90-3748,-9 27-249,18-62-1450,0 0 0,0 0 0,1 0 0,0 0 0,0 0 0,0 0 0,1 0 0,0 0 0,2 9 0,-2-14-185,0 1 0,0 0 0,1-1 0,-1 1 0,1-1 0,-1 0 0,1 1 0,0-1 0,-1 0 0,1 0-1,0 0 1,0 0 0,0 0 0,0-1 0,0 1 0,0 0 0,0-1 0,0 0 0,0 1 0,0-1 0,0 0 0,0 0 0,0 0 0,0 0 0,0 0 0,0-1 0,3 0 0,2 0 154,0 0 1,0 0-1,0-1 0,0 0 1,-1-1-1,13-5 1,-8 1-124,0 0 0,-1-1 1,18-18-1,-25 23-181,0 0 0,0 0 0,0-1 0,-1 0 0,1 1 0,-1-1 0,0 0 0,0 0 0,0 0 0,-1 0 0,1-1 0,-1 1 0,0 0 0,1-9 0,-21 35-1335,15-14 1240,0-1 0,0 1-1,1 0 1,0 0 0,-4 15 0,6-21-13,1-1 1,-1 1 0,1-1 0,0 1 0,-1-1-1,1 1 1,0-1 0,0 1 0,0-1 0,0 1-1,0 0 1,0-1 0,1 1 0,-1-1-1,0 1 1,1-1 0,-1 1 0,1-1 0,-1 1-1,1-1 1,0 0 0,0 1 0,0-1 0,0 0-1,0 0 1,0 1 0,0-1 0,0 0 0,0 0-1,0 0 1,1 0 0,-1 0 0,0-1-1,1 1 1,-1 0 0,1-1 0,-1 1 0,1-1-1,1 1 1,4 0-689,0 0 0,-1-1 0,1 0 0,0 0 0,-1-1 0,1 0 1,-1 0-1,1 0 0,-1-1 0,10-3 0,15-11-4788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124 215 7591,'0'0'7495,"-10"-2"-5584,7 1-1798,0 0 0,0 0-1,1 0 1,-1 0-1,0 1 1,0 0-1,0-1 1,0 1-1,0 0 1,0 0-1,0 1 1,0-1 0,0 1-1,0-1 1,1 1-1,-1 0 1,0 0-1,0 0 1,1 1-1,-1-1 1,1 0 0,-1 1-1,1 0 1,-1 0-1,1 0 1,0 0-1,0 0 1,0 0-1,0 0 1,0 1 0,1-1-1,-1 0 1,1 1-1,-1 0 1,0 3-1,-17 33 2002,18-37-2069,1 0-1,-1 0 1,0 0-1,1 0 1,-1 0-1,1 0 1,0 0-1,-1 1 1,1-1-1,0 0 1,0 0-1,1 0 1,-1 0-1,0 1 1,1-1-1,-1 0 1,2 2-1,-1-3-26,0 0 0,1 0-1,-1-1 1,1 1 0,-1 0 0,0-1 0,1 1-1,-1-1 1,1 1 0,-1-1 0,1 0-1,-1 0 1,1 0 0,0 0 0,-1 0 0,1 0-1,-1 0 1,3-1 0,31-5 290,-20 0-262,0 0 0,0-1 0,0 0 1,-1-1-1,0-1 0,-1 0 0,18-16 0,-9 5-21,0-2 0,-2 0 1,21-27-1,-35 41-47,-1 1 1,1-1 0,-1 0-1,0 0 1,-1-1 0,0 1-1,0-1 1,-1 0 0,0 0-1,-1 0 1,0 0-1,0-1 1,0-9 0,-2 18 19,0 1 0,-1-1-1,1 1 1,0-1 0,0 1 0,0-1 0,-1 1 0,1-1 0,0 1 0,0 0-1,-1-1 1,1 1 0,0-1 0,-1 1 0,1 0 0,0-1 0,-1 1 0,1 0-1,-1 0 1,1-1 0,-1 1 0,1 0 0,0 0 0,-1-1 0,1 1 0,-1 0 0,1 0-1,-1 0 1,1 0 0,-1 0 0,1 0 0,-1 0 0,1 0 0,-1 0 0,1 0-1,-1 0 1,1 0 0,-1 0 0,1 0 0,-1 0 0,1 1 0,-1-1 0,1 0-1,-1 0 1,1 1 0,-1-1 0,1 0 0,0 1 0,-1-1 0,1 0 0,-1 1-1,1-1 1,0 0 0,-1 2 0,-23 17 167,10-2 191,1 0 0,1 1 0,1 1 0,-12 26 0,19-37-167,1 0 0,0 1 0,0-1 0,0 1 0,2-1 0,-1 1 0,1 0 0,0-1 0,1 1 0,-1 0 0,2 0-1,0 0 1,2 14 0,-1-20-165,-1 0 1,0 1-1,1-1 0,0 0 0,0 0 0,0 0 0,0-1 0,0 1 0,1 0 0,-1-1 0,1 0 0,-1 1 0,1-1 0,0 0 1,0 0-1,0-1 0,0 1 0,5 1 0,-1 0-774,1 0-1,0-1 1,0 0 0,0 0 0,0-1 0,15 1-1,5-2-5964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7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12620,'0'0'12689,"-4"8"-12646,-6 17 152,2 1 0,1 0 1,0 0-1,2 0 0,2 1 0,-2 49 1,5-75-147,0 0 1,0 0 0,0 0 0,0 0 0,1 1 0,-1-1 0,0 0 0,0 0-1,1 0 1,-1 0 0,1 0 0,-1 0 0,1 0 0,0 0 0,-1 0 0,1 0-1,0 0 1,-1 0 0,1 0 0,0 0 0,0-1 0,0 1 0,0 0 0,0-1-1,0 1 1,0 0 0,0-1 0,0 1 0,0-1 0,0 0 0,0 1 0,1-1-1,-1 0 1,0 0 0,0 0 0,0 1 0,0-1 0,1-1 0,-1 1 0,0 0 0,0 0-1,0 0 1,0 0 0,0-1 0,1 1 0,0-1 0,5-1 288,0 0 1,0-1-1,-1 1 1,1-1-1,-1-1 1,11-7-1,5-5-251,-1-2 0,-1-1-1,0 0 1,-2-2-1,0 0 1,-2-1 0,0 0-1,24-46 1,-37 57-2022,-7 17-3595,-6 7 1571,-6 4-2800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12364,'0'0'8045,"8"0"-4858,-2 1-2928,-1-1 1,0 0 0,0-1 0,1 1 0,-1-1-1,0 0 1,0 0 0,0-1 0,0 1 0,0-1-1,0 0 1,0-1 0,0 1 0,7-6 0,-11 7-263,15-10 224,0-1-1,25-24 1,-37 32-470,-1 1 1,1-1-1,-1-1 1,0 1 0,0 0-1,-1-1 1,1 1 0,-1-1-1,0 0 1,0 0-1,-1 0 1,1 0 0,-1 0-1,0 0 1,0-9 0,-1 13 190,-1 0 0,1 0 1,-1 1-1,1-1 1,-1 0-1,0 0 1,1 1-1,-1-1 0,0 0 1,0 1-1,1-1 1,-1 1-1,0-1 1,0 1-1,0-1 0,0 1 1,1 0-1,-1-1 1,0 1-1,0 0 1,0 0-1,0-1 0,0 1 1,0 0-1,0 0 1,0 0-1,0 0 1,0 0-1,0 0 0,0 1 1,0-1-1,0 0 1,0 0-1,0 1 1,1-1-1,-3 1 0,1 0 151,-1-1 0,0 1 0,0 0 0,0 0-1,0 0 1,1 0 0,-1 0 0,0 1 0,1-1 0,-1 1-1,1 0 1,-4 3 0,5-5-62,1 1-1,0-1 1,-1 1 0,1-1 0,0 1-1,-1-1 1,1 1 0,0-1-1,0 1 1,0-1 0,-1 1 0,1 0-1,0-1 1,0 1 0,0-1-1,0 1 1,0-1 0,0 1 0,0 0-1,0-1 1,0 1 0,1-1-1,-1 1 1,0-1 0,0 1 0,0-1-1,1 1 1,-1 0 0,0-1-1,0 1 1,1-1 0,-1 0 0,0 1-1,1-1 1,-1 1 0,1-1-1,-1 0 1,1 1 0,-1-1 0,1 0-1,-1 1 1,1-1 0,-1 0-1,1 0 1,-1 1 0,1-1 0,-1 0-1,1 0 1,-1 0 0,1 0-1,0 0 1,-1 0 0,2 0 0,1 1-33,-1-1 0,1 0 0,0 0 0,0 0 1,0 0-1,0 0 0,-1-1 0,1 1 0,0-1 1,3-1-1,-5-2-294,-9 0 259,-10 0 194,11 3-56,1 1 0,0 0 0,-1 1 1,1 0-1,0 0 0,0 0 0,0 0 0,0 1 1,0 0-1,0 0 0,-7 5 0,10-5-8,-1 0-1,1 0 1,0 1-1,0-1 1,0 1 0,0 0-1,0 0 1,1 0-1,0 0 1,-1 0 0,1 1-1,0-1 1,0 1-1,1-1 1,-1 1-1,1 0 1,0 0 0,-2 7-1,3-10-77,0 0 0,0-1 1,0 1-1,0-1 0,0 1 0,0 0 0,0-1 0,0 1 0,1-1 0,-1 1 1,0 0-1,0-1 0,0 1 0,1-1 0,-1 1 0,0-1 0,1 1 0,-1-1 1,0 1-1,1-1 0,-1 1 0,1-1 0,-1 1 0,1-1 0,-1 0 0,1 1 1,-1-1-1,1 0 0,0 1 0,24 5 424,27-10 227,-41 0-618,0 1 1,0-2-1,0 0 0,19-12 1,-23 13-66,0-1 0,0 1 0,0 0 0,1 1 0,0 0 0,-1 0-1,1 0 1,0 1 0,1 0 0,-1 1 0,12-1 0,-19 3-12,0 0-1,-1 0 0,1 1 0,0-1 0,-1 0 1,1 0-1,-1 1 0,0-1 0,1 0 0,-1 0 0,0 1 1,0-1-1,0 1 0,0-1 0,0 0 0,0 1 1,0-1-1,0 0 0,-1 2 0,-3 30 157,28-118 2115,-24 84-2270,1 1 0,-1 0 0,1-1 1,-1 1-1,1 0 0,-1 0 0,1 0 1,-1-1-1,1 1 0,-1 0 0,1 0 0,0 0 1,-1 0-1,1 0 0,-1 0 0,1 0 1,-1 0-1,1 0 0,-1 1 0,1-1 1,0 0-1,-1 0 0,1 0 0,-1 1 1,1-1-1,-1 0 0,1 0 0,-1 1 0,0-1 1,1 1-1,23 12 37,-19-10-59,5 1 36,-1-1 1,1 0-1,0-1 1,0 0-1,0 0 1,1-1-1,-1-1 1,0 0-1,0 0 1,1-1-1,10-1 1,-15 1 28,1 0 0,0-1 0,0 0 1,-1 0-1,1 0 0,-1-1 0,1 1 0,-1-2 1,0 1-1,0-1 0,-1 0 0,1 0 1,-1 0-1,0-1 0,0 0 0,0 0 0,4-6 1,-8 10-16,0 0 0,0 0 0,0-1 0,0 1 0,-1 0 1,1 0-1,-1-1 0,1 1 0,-1 0 0,1-1 0,-1 1 0,1 0 1,-1-1-1,0 1 0,0-1 0,0 1 0,0-1 0,0 1 1,0 0-1,0-1 0,-1 1 0,1-1 0,0 1 0,-2-3 0,1 3-17,0 0 0,-1 0 0,1 0 0,0 0-1,-1 0 1,1 0 0,0 1 0,-1-1 0,1 0-1,-1 1 1,0-1 0,1 1 0,-1 0-1,1-1 1,-1 1 0,0 0 0,1 0 0,-3 0-1,-2 0-28,-1 0 0,1 1 0,-1 0 0,1 0 0,-1 0-1,1 1 1,0 0 0,-1 0 0,-10 7 0,6-1 54,0 0 0,1 1 0,-13 14 0,20-19 21,0-1 0,0 1 0,0-1 1,1 1-1,0 0 0,-1 0 0,1 0 0,1 0 1,-1 0-1,1 1 0,0-1 0,0 1 0,0-1 1,0 5-1,1-7-21,1-1 1,-1 1 0,1-1 0,0 1 0,-1-1-1,1 1 1,0-1 0,0 0 0,0 1-1,0-1 1,0 0 0,1 0 0,-1 0 0,0 0-1,0 0 1,1 0 0,-1 0 0,1 0-1,-1 0 1,1-1 0,-1 1 0,1-1-1,-1 1 1,1-1 0,-1 1 0,1-1 0,0 0-1,-1 0 1,3 0 0,59 4-1010,-55-4 538,23 1-3547,-1-2 1,45-6 0,-31-4-4484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24 15567,'0'0'2893,"-9"-1"-325,-1 1-2051,1 0-1,-1 1 1,1 0 0,-1 1-1,1 0 1,-1 0 0,1 1-1,-10 4 1,14-5-340,1 0-1,-1 0 1,1 0 0,0 0-1,0 1 1,0 0 0,0 0-1,0 0 1,0 0 0,1 0-1,0 1 1,0-1 0,0 1-1,0 0 1,0 0 0,1 0-1,-1 1 1,1-1-1,0 1 1,-2 7 0,4-11-171,0-1 0,0 1 0,0 0-1,0 0 1,0 0 0,0 0 0,0 0 0,0 0 0,0 0 0,0 0 0,1-1 0,-1 1 0,0 0 0,1 0-1,-1 0 1,0 0 0,1-1 0,-1 1 0,1 0 0,-1 0 0,1-1 0,0 1 0,-1 0 0,1-1 0,0 1-1,-1-1 1,2 1 0,29 9 200,34-12 165,-54 1-355,-1-1 1,0 0-1,0-1 0,0 0 1,0 0-1,-1-1 0,1 0 1,-1-1-1,0 0 0,0 0 1,0-1-1,-1 0 0,0-1 1,0 0-1,6-8 0,-12 14-21,-1-1-1,0 0 0,-1 0 0,1 0 0,0 0 0,-1 0 1,1-1-1,-1 1 0,1 0 0,-1 0 0,0 0 0,0 0 1,0 0-1,0-1 0,0 1 0,-1 0 0,1 0 0,-1 0 1,1 0-1,-1 0 0,0 0 0,0 0 0,-1-2 0,2 3-13,-1-1-1,0 1 1,0 0-1,0 0 0,0-1 1,0 1-1,0 0 1,0 0-1,0 0 0,0 1 1,-1-1-1,1 0 1,0 0-1,0 0 1,-1 1-1,1-1 0,-1 1 1,1-1-1,0 1 1,-1 0-1,1-1 0,-1 1 1,1 0-1,-1 0 1,1 0-1,-1 0 0,1 0 1,-1 1-1,1-1 1,-1 0-1,1 1 1,0-1-1,-2 1 0,2 0-9,1-1 0,-1 0 0,1 0 0,-1 1-1,1-1 1,0 1 0,-1-1 0,1 0 0,0 1-1,-1-1 1,1 1 0,0-1 0,0 1 0,0-1-1,-1 0 1,1 1 0,0-1 0,0 1 0,0-1-1,0 1 1,0 0 0,0-1 0,0 1 0,0-1-1,0 1 1,0-1 0,0 1 0,0-1 0,0 1-1,0-1 1,0 1 0,0-1 0,1 1 0,-1-1 0,0 1-1,0-1 1,1 0 0,-1 1 0,0-1 0,1 1-1,-1-1 1,0 0 0,1 1 0,-1-1 0,1 0-1,-1 1 1,1-1 0,20 19-1063,-12-14 19,1 0 0,1 0 0,-1-1 0,0-1 0,1 0 0,12 3 0,7-1-4895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1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20339,'0'0'3620,"60"-23"-3620,-29 23-128,5 0-3460,5 0-5829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145 217 14830,'5'-11'2877,"0"-1"-1897,0 1 1,-1-1-1,0 0 0,-1 0 0,3-25 0,-5 35-918,-1 0-1,0 0 1,1-1 0,-1 1 0,0 0-1,0 0 1,-1-1 0,1 1 0,0 0 0,-1 0-1,1 0 1,-1 0 0,0-1 0,0 1-1,0 0 1,0 0 0,0 0 0,0 1 0,0-1-1,-1 0 1,1 0 0,0 1 0,-1-1-1,0 1 1,1-1 0,-1 1 0,0-1 0,0 1-1,0 0 1,0 0 0,0 0 0,0 0-1,0 0 1,0 1 0,0-1 0,0 1 0,-1-1-1,1 1 1,0 0 0,0 0 0,-1 0-1,1 0 1,0 0 0,0 0 0,0 1 0,-1-1-1,-2 2 1,0-1-77,0 1 0,0 0 0,0 0-1,0 0 1,1 1 0,-1 0 0,1 0 0,0 0 0,0 0-1,0 1 1,0-1 0,0 1 0,1 0 0,0 0 0,-1 0-1,2 1 1,-1-1 0,-2 6 0,0-1 7,0 0 0,1 0 1,1 0-1,0 0 0,0 0 1,0 1-1,1-1 0,-1 19 0,3-27 7,0-1 1,0 1-1,0-1 0,0 1 0,0 0 0,0-1 0,0 1 0,0-1 0,1 1 0,-1-1 0,0 1 0,0-1 0,1 1 0,-1-1 0,0 1 0,0-1 0,1 1 0,-1-1 0,1 0 0,-1 1 0,0-1 0,1 0 0,-1 1 0,1-1 0,-1 0 0,1 1 1,-1-1-1,1 0 0,-1 0 0,1 1 0,-1-1 0,1 0 0,0 0 0,24-2 208,24-20 510,-30 11-451,0-2 0,-1 0 0,0-1 0,-1 0 0,-1-2 0,0 0 0,-1 0 0,-1-2 0,-1 0 0,0 0 0,10-22 0,-34 50-1352,-8 14 640,8 0 311,-14 43-1,23-59 128,0 0-1,0 0 0,1 1 1,0-1-1,0 1 0,1-1 1,0 1-1,0-1 0,3 13 1,-2-20 30,0 1 0,-1-1 0,1 0 0,0 1 0,0-1 0,0 0 0,1 0 0,-1 1 0,0-1 0,0 0 0,1 0 0,-1 0 0,0-1 0,1 1 0,-1 0 0,1 0 0,-1-1 0,1 1 0,-1-1 0,1 1 1,-1-1-1,1 0 0,0 0 0,-1 0 0,1 0 0,0 0 0,-1 0 0,1 0 0,-1 0 0,1-1 0,0 1 0,-1 0 0,1-1 0,2-1 0,4 0 115,0 0-1,0-1 1,0 0-1,-1 0 1,11-6-1,-6 1-76,-1-1 0,0 0 0,0-1-1,-1 0 1,10-14 0,-16 19-79,0 1 0,-1-1 0,1-1 0,-1 1 0,-1 0 0,1-1 0,-1 1 1,0-1-1,0 0 0,-1 0 0,1 1 0,-1-1 0,-1 0 0,1-10 0,-1 16-1,0 0 0,0-1 0,0 1 0,0-1 0,0 1 0,0-1 0,0 1 0,0 0 0,-1-1 0,1 1 0,0-1 0,0 1 0,0-1 0,-1 1 0,1 0 0,0-1 1,0 1-1,-1 0 0,1-1 0,0 1 0,-1 0 0,1-1 0,0 1 0,-1 0 0,1 0 0,0 0 0,-1-1 0,1 1 0,-1 0 0,1 0 0,0 0 0,-1 0 0,1 0 0,-2-1 0,-17 7-466,-15 17 112,23-12 349,0 1-1,0 1 0,-12 19 1,20-27 64,0 0 0,0 0 0,1 0 0,-1 0 0,1 0 0,0 1 0,1-1 0,-1 1 0,1-1-1,0 1 1,1 0 0,-1-1 0,1 9 0,1-13-94,0 0 0,0 1 0,0-1 0,0 1 0,0-1 0,0 0 0,1 0 0,-1 0 0,0 0 0,1 0 0,-1 0 0,1 0 0,-1 0 0,1 0 0,-1-1 0,1 1-1,0-1 1,-1 1 0,1-1 0,0 1 0,-1-1 0,1 0 0,0 0 0,0 0 0,-1 0 0,4-1 0,26 1-3703,-7-4-4424,0-6-7235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14253,'0'0'9668,"-5"8"-9401,-3 10 48,0 1 0,2 1 0,1-1 0,0 1 0,1-1 0,1 1 0,1 1 0,1 25 0,1 29-145,0-44-6762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37 10954,'0'0'15845,"-10"-6"-14708,1 1-986,-1 0 0,0 1 1,0 0-1,0 1 1,-16-4-1,23 6-147,-1 1 1,0-1-1,1 1 1,-1-1-1,0 1 0,1 0 1,-1 0-1,0 1 1,1-1-1,-1 1 1,0 0-1,1 0 0,-1 0 1,1 0-1,-1 1 1,1-1-1,0 1 1,0 0-1,-1 0 0,1 0 1,1 0-1,-1 1 1,-4 3-1,6-5-27,1 0-1,-1 0 1,0 0 0,1 1-1,-1-1 1,0 0 0,1 0-1,0 0 1,-1 1 0,1-1-1,0 0 1,-1 1 0,1-1-1,0 0 1,0 1 0,0-1-1,0 0 1,0 0 0,0 1-1,1-1 1,-1 0 0,0 1-1,1-1 1,-1 0 0,1 0-1,-1 1 1,1-1 0,0 0-1,-1 0 1,1 0 0,0 0-1,0 0 1,0 0 0,0 0-1,0 0 1,0 0 0,0-1-1,0 1 1,0 0 0,0 0-1,0-1 1,1 1 0,-1-1-1,0 1 1,2-1 0,10 6-156,1 0 1,0-1 0,18 4 0,-13-4 26,-8-1 98,3 0-191,0 1 0,0 1 0,23 13-1,-35-18 247,1 0-1,-1 1 0,0-1 0,0 1 0,1 0 0,-1 0 1,0 0-1,-1 0 0,1 0 0,0 0 0,0 0 0,-1 1 1,0-1-1,1 1 0,-1-1 0,0 1 0,0-1 0,0 1 1,-1 0-1,1-1 0,0 1 0,-1 0 0,0 0 0,0-1 1,0 1-1,0 5 0,-1-6 126,-1 1 1,1 0-1,0 0 1,-1-1-1,0 1 1,1-1-1,-1 1 1,0-1-1,0 0 0,-1 1 1,1-1-1,0 0 1,-1-1-1,1 1 1,-1 0-1,0-1 1,1 1-1,-1-1 0,0 0 1,0 0-1,0 0 1,0 0-1,0-1 1,-5 2-1,-4 0-325,0-1 1,-1 1-1,1-2 0,-24-1 0,10-5-5000,0-7-5291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38 9417,'0'0'14745,"-11"-5"-14206,-38-18-304,45 23-214,1-1 0,-1 1 1,1-1-1,-1 1 1,0 0-1,1 1 0,-1-1 1,1 1-1,-1-1 1,1 1-1,0 0 0,-1 0 1,1 1-1,0-1 1,-1 1-1,1-1 0,0 1 1,0 0-1,0 0 1,1 1-1,-5 3 0,3-3-59,1 0-1,-1 0 1,1 1-1,0-1 1,1 1-1,-1-1 1,0 1-1,1 0 1,0 0-1,0 0 1,0 0-1,1 0 1,-1 1-1,-1 8 1,23-25-779,-2-7 915,-11 11-96,1 0 0,-1 1-1,1 0 1,1 0 0,-1 1-1,10-5 1,-16 10-12,0 0 0,-1 0 0,1 1 1,0-1-1,-1 1 0,1 0 0,0-1 0,0 1 0,-1 0 0,1 0 0,0 0 1,0 0-1,0 0 0,-1 0 0,1 1 0,0-1 0,2 1 0,-2 1-10,0-1-1,0 0 1,0 1-1,0 0 1,0-1 0,0 1-1,0 0 1,0 0-1,0 0 1,-1 0-1,1 0 1,-1 1-1,0-1 1,0 0-1,1 4 1,3 6 26,0 0 0,-2 0-1,0 1 1,0 0 0,-1-1 0,0 1 0,-1 0 0,-1 0-1,0 0 1,-1 0 0,0 0 0,-1 0 0,-5 16-1,2-10 524,-1 0-1,-1 0 0,-1-1 1,0 0-1,-1 0 0,-1-1 1,-25 32-1,35-48-518,-1 0 0,1-1 0,-1 1-1,0 0 1,1 0 0,-1 0 0,0 0 0,0 0 0,1-1-1,-1 1 1,0 0 0,0-1 0,0 1 0,0-1 0,0 1-1,0-1 1,0 1 0,0-1 0,0 0 0,0 1 0,0-1-1,-2 0 1,2 0-49,1-1 0,-1 0 0,1 1 1,-1-1-1,1 0 0,-1 1 0,1-1 0,-1 0 0,1 0 0,0 1 0,0-1 0,-1 0 0,1 0 1,0 0-1,0 0 0,0 0 0,0 1 0,0-1 0,0 0 0,0 0 0,0-1 0,8-54-1909,-3 37 1621,2 0 1,1 0-1,0 1 1,1-1-1,1 2 1,1 0-1,17-22 1,-20 29 346,1 0 1,0 0 0,0 1-1,1 0 1,0 0 0,1 1-1,0 0 1,0 1 0,0 1-1,1 0 1,0 0-1,16-4 1,-27 9-32,0 1-1,-1-1 0,1 1 1,0 0-1,0-1 1,0 1-1,0 0 1,-1 0-1,1-1 0,0 1 1,0 0-1,0 0 1,0 0-1,0 0 1,0 0-1,0 1 0,-1-1 1,1 0-1,0 0 1,0 1-1,0-1 1,0 0-1,-1 1 1,1-1-1,0 1 0,0-1 1,0 1-1,-1-1 1,1 1-1,0-1 1,0 2-1,-1 0 13,1 0 0,-1-1 0,0 1 0,0 0 0,0 0 0,-1 0 0,1-1 0,0 1 0,-1 0 0,1-1 0,-1 1 0,1 0 0,-1-1 0,-1 4 0,-36 54 1336,-15 5-125,63-73-1191,4-3 147,1-2 1,-2 0-1,22-28 0,-29 33-151,5-5 107,-1-1 1,0 0-1,-1-1 0,-1 0 0,-1 0 0,9-29 0,-19 62-662,-1-1 114,1 0 0,-1 30 1,4-45 317,0 0 0,0 0-1,1 0 1,-1 0 0,1 0 0,-1-1 0,1 1 0,-1 0 0,1 0 0,-1 0 0,1-1 0,0 1 0,-1 0 0,1 0 0,0-1 0,0 1 0,-1-1 0,1 1 0,0-1 0,0 1 0,0-1 0,0 1 0,0-1 0,0 0-1,0 0 1,0 1 0,0-1 0,0 0 0,0 0 0,0 0 0,0 0 0,0 0 0,0 0 0,0 0 0,-1 0 0,1-1 0,0 1 0,0 0 0,0-1 0,1 0 0,42-12-3607,-18-6-1695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165 153 14221,'0'0'3262,"-9"5"-1564,-12 5-821,2 2 0,0 0 0,0 1 0,1 1 0,1 1 0,-23 24 0,40-39-880,0 0 0,0 0 1,0 0-1,0 0 0,-1 1 0,1-1 1,0 0-1,0 0 0,0 0 0,0 0 1,0 0-1,0 0 0,0 0 0,0 0 1,-1 0-1,1 1 0,0-1 0,0 0 1,0 0-1,0 0 0,0 0 0,0 0 1,0 0-1,0 1 0,0-1 0,0 0 1,0 0-1,0 0 0,0 0 0,0 0 1,0 1-1,0-1 0,0 0 0,0 0 1,0 0-1,0 0 0,0 0 0,0 0 1,0 1-1,0-1 0,0 0 0,0 0 1,1 0-1,-1 0 0,0 0 0,0 0 1,0 0-1,0 1 0,0-1 0,0 0 1,0 0-1,0 0 0,1 0 0,-1 0 1,0 0-1,0 0 0,0 0 0,0 0 1,0 0-1,1 0 0,12-2 8,16-8-13,-6-2-428,-13 6 209,0 0 0,1 1 0,0 0 0,-1 0 0,2 2 0,-1-1 0,0 1 0,1 1 0,19-2 0,-29 4 206,-1 0 1,1 1 0,-1-1 0,1 1 0,-1-1 0,1 1 0,-1 0 0,0 0 0,1 0 0,-1-1 0,0 1-1,1 0 1,-1 1 0,0-1 0,0 0 0,0 0 0,0 0 0,0 1 0,0-1 0,0 0 0,-1 1 0,1-1-1,0 1 1,-1-1 0,1 1 0,-1-1 0,0 1 0,1-1 0,-1 1 0,0 0 0,0-1 0,0 3 0,0 63 59,-1-54-24,-1 7 393,-1 1 0,-2-1 0,0 0 1,0-1-1,-2 1 0,-1-1 0,0 0 0,-1-1 0,-1 0 0,-21 28 1,30-44-367,2-7-266,0 1-1,1 0 0,0 0 1,0 0-1,0 0 0,0 0 1,1 0-1,-1 0 1,4-3-1,8-13-321,46-105-816,37-65 441,-81 164 1232,0 1 0,2 0 0,1 2 0,0 0 1,24-20-1,-40 40-290,-1 1 1,1-1-1,0 1 0,0 0 1,0-1-1,0 1 0,0 1 1,1-1-1,-1 0 0,0 1 1,1 0-1,0-1 0,-1 1 1,1 1-1,6-2 1,-9 3-27,0 0 0,-1-1 0,1 1 0,0 0 0,-1 0 0,1 0 0,-1-1 0,1 1 1,-1 0-1,1 0 0,-1 0 0,1 0 0,-1 0 0,0 0 0,0 0 0,1 0 0,-1 0 0,0 0 1,0 0-1,0 0 0,0 0 0,0 0 0,0 0 0,-1 0 0,1 0 0,0 0 0,-1 1 0,-4 34 484,1-29-198,1 0-1,-1 0 1,0 0 0,-8 12-1,-13 22 447,63-38-4005,-31-2 2881,0 0 0,-1 1 0,1-1 0,-1 2 0,1-1-1,-1 1 1,0-1 0,0 2 0,0-1 0,0 1 0,-1 0-1,10 8 1,-14-10 412,1-1 0,0 1 1,-1 0-1,0 0 0,1-1 0,-1 1 0,0 0 0,0 0 1,0 1-1,-1-1 0,1 0 0,0 0 0,-1 0 0,1 0 1,-1 1-1,0-1 0,0 3 0,0-3 182,-1 1 0,1-1 0,-1 1 0,0-1 0,0 1 0,0-1 0,0 0 0,-1 1 0,1-1 0,0 0 0,-1 0 0,0 0 0,0 0 0,1 0 0,-1 0 0,0-1 0,0 1 0,-3 1 0,-7 5 617,0 0 0,0-2 1,-1 1-1,0-1 0,0-1 1,0 0-1,-14 3 0,16-6-546,1 0-1,-1-1 1,1 0-1,-1 0 1,-19-3-1,28 2-393,1 0 0,0 0-1,0 0 1,0-1-1,0 1 1,-1 0 0,1-1-1,0 1 1,0-1 0,0 0-1,0 1 1,0-1-1,0 0 1,0 1 0,0-1-1,0 0 1,1 0-1,-1 0 1,0 0 0,0 0-1,0-2 1,0 1-692,0 0 0,0 0 1,1 0-1,-1 0 0,1 0 1,0 0-1,0 0 0,-1 0 0,1 0 1,1-1-1,-1-3 0,3-7-6837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48 16944,'0'0'2776,"2"-8"-267,10-23-555,-10 23-716,-11 22-592,-4 13-524,1 1 0,1 1 0,-11 45 0,4-11 538,13-47-422,1 1-1,0 0 1,1 0-1,0 0 1,1 19-1,17-57 399,-11 12-841,0 0 1,0 0-1,-1-1 1,0 0-1,-1 0 1,0 0-1,0 0 1,-1 0-1,-1 0 1,1 0-1,-2 0 1,-2-19-1,7 56-955,-5-24 1164,1-1-1,0 0 1,0 1 0,1-1-1,-1 0 1,0 1 0,1-1-1,0 0 1,-1 0 0,1 1-1,0-1 1,0 0 0,0 0 0,0 0-1,1 0 1,-1 0 0,0 0-1,1 0 1,0-1 0,-1 1-1,1 0 1,0-1 0,0 0-1,0 1 1,0-1 0,0 0-1,3 2 1,5 0 105,0 1 0,0-2 0,1 1 0,-1-1 0,1-1 0,0 0 0,-1 0 0,1-1 0,0-1 0,0 0 0,-1 0 0,1-1 0,-1 0 0,1-1-1,-1 0 1,0-1 0,0 0 0,0 0 0,-1-1 0,0-1 0,15-10 0,-14 4-143,-14 9-429,2 3 434,0 0-1,0 1 1,1-1 0,-1 1-1,0-1 1,1 1 0,-1 0-1,1-1 1,-1 1 0,1 0 0,-1 0-1,1 0 1,-2 2 0,0-1 71,1 1 0,-1-1 0,1 1 0,0 0 0,0 0 0,0-1 0,0 1 0,1 1 0,-1-1 0,1 0 0,0 0 0,-1 1 0,2-1 0,-2 5 0,4-7 12,-1 0 1,1 0-1,0 0 1,0-1 0,0 1-1,0 0 1,0-1 0,0 0-1,0 1 1,0-1 0,0 0-1,0 0 1,0 0 0,0 0-1,0 0 1,0-1 0,2 0-1,1 1 68,7-1-41,0-1 0,-1-1 0,1 0 0,0 0 1,-1-1-1,19-9 0,-22 8-176,1 1 0,1 0 0,-1 1 1,0 0-1,1 0 0,0 1 0,0 0 0,0 1 0,0 0 0,17 1 0,-25 0 83,-1 1 0,1 0 0,-1 0-1,0 0 1,1 0 0,-1 0 0,0 0-1,0 0 1,0 0 0,0 0 0,0 1-1,0-1 1,0 0 0,0 1-1,0-1 1,-1 0 0,1 1 0,0-1-1,-1 1 1,1 0 0,-1-1 0,0 1-1,0-1 1,1 1 0,-1 0 0,0 1-1,0-1-46,-1-1 0,1 0 0,0 1 0,1-1 0,-1 1 0,0-1 0,0 0 0,1 1 0,-1-1 0,0 0 0,1 1 0,0-1-1,-1 0 1,1 0 0,0 0 0,-1 1 0,1-1 0,0 0 0,0 0 0,0 0 0,0 0 0,0 0 0,0-1 0,0 1 0,0 0 0,1 0 0,-1-1 0,0 1 0,0-1-1,2 1 1,-2-7-6395,-1-6-1964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12236,'0'0'7142,"86"-48"-4611,-34 38-1506,14 6-481,8 4-416,5 0-192,7 1-3075,0 1-5733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66 16496,'0'0'2076,"-9"-9"140,8 8-2140,-4-4 67,-1 0 0,1 0 0,-1 1 0,1 0 0,-1 0 0,0 0 0,-1 1 0,1 0 0,-1 0 0,1 0 0,-1 1 0,0 0 0,0 0 0,0 1 1,-8-1-1,2 3-149,1 0 1,0 0 0,-1 2-1,1-1 1,0 1 0,0 1 0,1 1-1,-1-1 1,1 2 0,0-1 0,0 2-1,0-1 1,1 1 0,-10 10-1,6-5 15,0 1-1,1 0 0,0 1 0,1 1 0,1 0 1,0 0-1,1 1 0,-14 31 0,23-46-4,0 1-1,0 0 1,0-1-1,0 1 1,1 0 0,-1 0-1,1 0 1,0 0-1,-1-1 1,1 1-1,0 0 1,0 0 0,0 0-1,0 0 1,0 0-1,1 0 1,-1-1-1,1 4 1,0-5 6,0 1 0,-1 0 0,1-1 0,0 1 0,0 0 0,-1-1 0,1 1 0,0-1 0,0 1 0,0-1 0,0 0 0,0 1 0,0-1 0,-1 0 1,1 0-1,0 1 0,0-1 0,0 0 0,0 0 0,0 0 0,0 0 0,0 0 0,0-1 0,2 1 0,3-2 37,1 1 0,0-1 0,0-1 0,-1 1 0,1-1 0,-1 0 0,0-1 0,6-4 0,9-8 145,-1 0-1,-1-2 0,24-28 1,-37 40-134,0-1 0,-1 0 0,0-1 0,0 0 1,-1 1-1,0-1 0,0-1 0,-1 1 0,0 0 1,-1-1-1,1 0 0,-2 1 0,2-14 0,-3 20-91,0 1 0,0-1 0,-1 1 0,1 0-1,-1-1 1,1 1 0,-1 0 0,1-1 0,-1 1-1,0 0 1,0-1 0,1 1 0,-1 0-1,0 0 1,0 0 0,0 0 0,0 0 0,0 0-1,-1 0 1,1 0 0,0 1 0,0-1 0,-1 0-1,1 1 1,0-1 0,-1 1 0,1-1 0,0 1-1,-1-1 1,1 1 0,-1 0 0,1 0-1,-1 0 1,1 0 0,-1 0 0,1 0 0,0 0-1,-3 1 1,1-1-73,0 0 1,0 1-1,0-1 0,1 1 0,-1-1 0,0 1 1,0 0-1,0 0 0,1 0 0,-1 1 0,0-1 1,1 1-1,-1-1 0,1 1 0,0 0 0,-1 0 1,1 0-1,0 0 0,-2 3 0,2-1-59,1 0 1,-1-1-1,1 1 0,0 0 0,0 0 0,0 0 0,1 0 1,-1 0-1,1 0 0,0 0 0,0 0 0,0 0 0,1 0 0,0 5 1,0-7-234,0 1 0,0-1 0,0 1 0,0-1 0,0 0 1,0 1-1,0-1 0,1 0 0,-1 0 0,1 0 1,0 0-1,0 0 0,0 0 0,4 2 0,25 11-7775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87 15407,'0'0'7692,"-10"7"-7633,5-4-23,0 0 1,0 0-1,1 1 0,-1-1 1,1 1-1,0 1 0,0-1 1,0 0-1,1 1 1,-1 0-1,1 0 0,0 0 1,1 0-1,-1 0 0,-2 11 1,-16 56 550,3 1 0,3 1 0,4 0 1,-2 82-1,14-245 905,1 27-1435,-3-1 1,-10-69 0,11 131-75,0 0 0,0 1-1,1-1 1,-1 0-1,0 1 1,0-1 0,0 0-1,0 1 1,1-1-1,-1 1 1,0-1 0,1 0-1,-1 1 1,0-1-1,1 1 1,-1-1 0,1 1-1,-1-1 1,1 1-1,-1-1 1,1 1 0,-1 0-1,1-1 1,0 1-1,-1 0 1,1-1 0,-1 1-1,1 0 1,0 0-1,-1 0 1,1-1-1,0 1 1,-1 0 0,1 0-1,0 0 1,-1 0-1,1 0 1,0 0 0,-1 0-1,1 1 1,0-1-1,-1 0 1,2 0 0,46 7-77,-14-2-18,-22-5-90,0-1 0,0-1 0,0 0 0,0-1 0,-1 0 0,1 0 0,-1-2 0,0 1 0,0-1 0,0-1 0,-1 0 0,0-1-1,0 1 1,15-15 0,-16 13-301,0-1-1,-1 0 0,0 0 1,0-1-1,-1 1 0,0-2 0,-1 1 1,0-1-1,-1 0 0,0 0 1,-1 0-1,0-1 0,-1 0 1,4-19-1,-7 30 460,0 0 1,0 0-1,0 0 1,0-1-1,0 1 0,0 0 1,0 0-1,0 0 1,0 0-1,0 0 0,-1-1 1,1 1-1,0 0 1,-1 0-1,1 0 0,-1 0 1,0-1-1,0 2 35,1-1-1,-1 1 0,1 0 1,-1-1-1,1 1 0,-1 0 1,1 0-1,-1-1 1,1 1-1,-1 0 0,1 0 1,-1 0-1,1 0 0,-1 0 1,1 0-1,-1 0 1,0 0-1,1 0 0,-1 0 1,1 0-1,-1 0 0,1 1 1,-1-1-1,0 0 0,-2 2 58,0-1 0,1 0-1,-1 1 1,1 0 0,-1 0-1,1 0 1,0 0 0,0 0-1,0 0 1,0 0-1,-3 4 1,-4 11 298,1 1 0,0 0 0,1 0-1,1 0 1,0 1 0,-3 26 0,-9 122 2354,13-112-1853,1 114-206,-13-481 90,18 317-697,1 0-1,-1-1 0,1 1 0,0-1 1,0 0-1,0 1 0,1-1 0,-1 0 1,1 0-1,0-1 0,0 1 0,0 0 1,1-1-1,-1 0 0,1 0 0,0 0 1,0 0-1,0-1 0,0 1 0,0-1 1,1 0-1,-1-1 0,1 1 0,-1-1 1,1 1-1,9 0 0,-7-1-16,0 1-1,1-1 1,-1-1-1,1 1 1,-1-1-1,0-1 1,1 1-1,-1-1 1,1 0-1,-1-1 1,0 0 0,0 0-1,0-1 1,0 0-1,0 0 1,-1 0-1,1-1 1,7-6-1,-10 7 9,1-1 1,-1 0-1,0 0 0,-1-1 0,1 1 0,-1-1 1,0 0-1,0 0 0,0 0 0,0 0 0,-1 0 1,0-1-1,0 1 0,-1-1 0,0 1 1,0-1-1,1-8 0,-2 13-39,0 1-1,0-1 1,0 0 0,0 1-1,0-1 1,0 1 0,-1-1-1,1 1 1,0-1 0,0 0-1,0 1 1,-1-1 0,1 1-1,0-1 1,-1 1 0,1 0-1,0-1 1,-1 1 0,1-1-1,-1 1 1,1-1 0,-1 1-1,1 0 1,-1 0 0,1-1-1,-1 1 1,1 0 0,-1 0-1,1-1 1,-1 1 0,1 0-1,-1 0 1,0 0 0,1 0 0,-1 0-1,1 0 1,-1 0 0,1 0-1,-1 0 1,0 0 0,1 0-1,-1 0 1,1 0 0,-1 1-1,1-1 1,-1 0 0,1 0-1,-2 1 1,0 0-11,-1 0 1,1 0-1,-1 0 1,1 0-1,0 0 1,0 1-1,0-1 1,0 1-1,0 0 1,-3 2-1,1 1 46,1 1 0,0-1-1,0 0 1,1 1 0,0 0-1,0-1 1,0 1-1,-1 7 1,3-12-5,-1 0 1,1 1-1,0-1 0,0 0 0,0 0 1,0 1-1,0-1 0,0 0 1,0 0-1,0 1 0,1-1 0,-1 0 1,1 0-1,-1 0 0,0 1 0,1-1 1,0 0-1,-1 0 0,1 0 1,0 0-1,-1 0 0,1 0 0,0 0 1,0 0-1,0 0 0,0-1 1,0 1-1,0 0 0,0 0 0,0-1 1,0 1-1,1-1 0,-1 1 1,0-1-1,0 0 0,0 1 0,1-1 1,-1 0-1,0 0 0,0 0 0,1 1 1,-1-2-1,0 1 0,2 0 1,11-1 97,1-1 0,-1-1 0,0 0 0,0-1 0,-1-1 0,1 0 1,24-13-1,-25 11-210,-1 1-1,2 1 1,-1 0 0,1 0 0,0 1 0,0 1 0,27-3 0,-40 6 77,0 1-1,-1-1 1,1 0 0,0 0 0,-1 0 0,1 1 0,0-1-1,-1 0 1,1 1 0,-1-1 0,1 1 0,0-1-1,-1 0 1,1 1 0,-1-1 0,1 1 0,-1-1 0,0 1-1,1 0 1,-1-1 0,1 1 0,-1-1 0,0 1 0,0 0-1,1-1 1,-1 1 0,0 0 0,0 0 0,0-1 0,0 2-1,3 30 284,-1-11 697,1-20-860,1 0 0,0 0-1,-1 0 1,1-1 0,0 1 0,0-1 0,0 0 0,-1 0 0,1 0 0,6-2 0,17-4-1411,-5 0-4154,-12 6-1156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 10154,'-3'-3'7238,"0"12"-2877,-1 34-1668,-2 64-3152,6-100 1167,-8 120 1326,8-126-2024,0-1 0,0 1 0,0 0 0,0-1 0,0 1 0,0-1 0,0 1 0,0-1 0,0 1 0,0 0 0,0-1 0,1 1 0,-1-1-1,0 1 1,0-1 0,1 1 0,-1-1 0,0 1 0,1-1 0,-1 1 0,0-1 0,1 0 0,-1 1 0,1-1 0,-1 1 0,1-1 0,-1 0 0,1 0 0,-1 1 0,1-1-1,0 0 1,19-3 571,16-21 143,18-28-980,-53 95-2050,-9 3 2161,-1 19-2839,18-70-3384,-1-11-700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76 357 14798,'0'0'10324,"9"-1"-9720,-7 1-589,1 0 0,0-1 0,-1 1 0,1 0 0,-1-1 0,1 0-1,0 1 1,-1-1 0,0 0 0,1 0 0,-1-1 0,1 1 0,-1 0 0,0-1 0,0 0 0,0 1 0,0-1 0,0 0 0,0 0 0,-1 0 0,1 0 0,0 0 0,-1 0 0,0-1 0,1 1 0,-1 0 0,0-1 0,0 1 0,0-1 0,-1 1 0,1-1 0,-1 0 0,1 1 0,-1-1 0,0 1 0,0-1 0,0 0 0,0 1 0,-1-1 0,0-3 0,1 4-43,0 1 0,0-1 1,0 1-1,-1-1 1,1 1-1,0 0 0,-1-1 1,1 1-1,-1-1 1,0 1-1,1 0 0,-1 0 1,0-1-1,0 1 1,0 0-1,0 0 0,0 0 1,0 0-1,0 0 0,0 0 1,0 0-1,0 0 1,0 0-1,-1 1 0,1-1 1,0 0-1,-1 1 1,1-1-1,0 1 0,-1 0 1,1-1-1,-1 1 1,1 0-1,-1 0 0,1 0 1,-1 0-1,-1 0 1,0 0-42,0 0 1,0 1 0,0-1-1,0 1 1,0 0 0,0 0-1,0 0 1,1 0 0,-1 0 0,0 1-1,0-1 1,1 1 0,-1-1-1,1 1 1,0 0 0,-5 5-1,0 2 87,1 0-1,0 0 0,1 1 1,-1 0-1,2 0 0,0 0 0,0 0 1,1 1-1,0 0 0,0 0 0,2 0 1,-1 0-1,1 0 0,1 0 1,0 0-1,2 17 0,-1-26 22,0 0 0,0 0 0,0 1 0,0-1 0,1 0 0,-1 0 0,1 0-1,-1-1 1,1 1 0,0 0 0,0-1 0,-1 1 0,1-1 0,0 1 0,0-1 0,1 0 0,-1 0 0,0 0 0,0 0 0,1 0-1,-1 0 1,0-1 0,1 1 0,-1-1 0,0 0 0,1 1 0,-1-1 0,1 0 0,-1-1 0,1 1 0,-1 0 0,3-1-1,4 0 100,1 0 0,-1-1 0,0 0-1,0 0 1,0-1 0,0 0 0,10-6-1,-1-1-64,-1-2-1,0 0 0,21-19 1,-32 25-195,1-1 0,-1 0 0,0 1 0,0-2 0,-1 1 0,0-1 0,-1 0 0,1 0 1,-2 0-1,4-9 0,-8 12-904,-6 10 739,-6 9 228,9-7 75,1-1 0,0 1 1,0-1-1,0 1 1,1 0-1,0 0 0,0 0 1,1 0-1,0 1 0,0-1 1,0 0-1,1 0 1,1 1-1,1 11 0,-2-17-2,1 0-1,0-1 1,0 1-1,0-1 1,0 1-1,0-1 1,0 0-1,0 0 1,0 1-1,0-1 1,1 0-1,-1 0 1,0 0-1,1 0 1,-1 0-1,1 0 1,-1-1-1,1 1 1,-1 0-1,1-1 1,0 1-1,-1-1 1,1 0-1,0 1 1,-1-1-1,1 0 1,0 0-1,0 0 1,-1 0-1,1-1 1,0 1-1,-1 0 1,4-2-1,2 1 71,1 0 0,-1-1 0,1 0 0,-1-1 0,0 1 0,9-6 0,2-3-74,0-2 0,-2 0 0,0 0 0,0-2 0,-1 0 0,-1 0 1,0-2-1,-2 0 0,0 0 0,12-23 0,-16 26-447,-1-1 0,0 0-1,-2 0 1,1-1 0,-2 1-1,0-1 1,-1 0 0,-1 0-1,0-1 1,-1 1 0,-1 0-1,0 0 1,-5-29 0,5 44 444,0 0 0,0 0 0,0 0 0,-1 0 0,1 0 0,0 0 0,-1 1 0,1-1 0,-1 0-1,1 0 1,-1 0 0,1 0 0,-1 0 0,0 1 0,1-1 0,-1 0 0,0 1 0,0-1 0,0 0 0,1 1 0,-1-1 0,0 1 0,0-1 0,0 1 0,0-1 0,0 1 0,0 0 0,0 0 0,0-1 0,0 1 0,0 0 0,0 0 0,0 0 0,0 0 0,0 0 0,-1 0 0,0 1 8,0-1 0,0 1-1,0-1 1,0 1 0,0 0-1,0 0 1,0 0 0,0 0-1,1 0 1,-1 0 0,0 0 0,1 1-1,-1-1 1,1 0 0,0 1-1,-1 0 1,-1 1 0,-4 12 233,-1 1-1,2-1 1,0 1 0,1 0 0,0 1 0,1-1-1,1 1 1,1 0 0,1-1 0,0 1 0,1 19-1,2-6-70,1 0 1,2 0-1,0 0 0,2-1 0,15 40 0,2-17-55,-22-50 390,-1-12-221,-5-18-448,-4 12-178,-2 0 0,0 0-1,-1 1 1,0 1 0,-1-1-1,-1 2 1,-19-16-1,-38-46 179,59 56 1388,30 30-44,8 5-957,-8-8-66,1 0-1,0-1 0,0-1 1,31 5-1,8-6-5181,-47-7-1959,-6-7-6519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16784,'0'0'2242,"71"12"-2242,-32 4 64,2 1-448,2 5-3268,0-3-832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15 142 9833,'0'0'4068,"-3"-10"-934,-9-33-187,12 42-2851,0-1 1,0 1-1,0-1 1,1 0-1,-1 1 1,0-1 0,1 0-1,-1 1 1,1-1-1,-1 1 1,1-1-1,0 1 1,-1-1-1,1 1 1,0 0 0,0-1-1,0 1 1,0 0-1,0 0 1,1 0-1,-1-1 1,0 1 0,0 1-1,1-1 1,1-1-1,39-17 519,-34 16-345,11-4-104,1 1 0,1 1 0,-1 1 1,1 0-1,-1 2 0,1 0 0,0 2 0,0 0 1,0 1-1,-1 1 0,35 9 0,-45-9-171,-1 0 0,1 1-1,-1 0 1,0 1 0,0 0 0,-1 1-1,1 0 1,-1 0 0,0 0 0,0 1-1,-1 1 1,1-1 0,-2 1 0,1 0-1,-1 1 1,0-1 0,0 1 0,-1 1-1,0-1 1,0 1 0,-1 0 0,-1 0-1,1 0 1,-1 0 0,-1 0-1,3 20 1,-4-19 134,-1 0-1,-1 0 1,0-1-1,0 1 0,-1 0 1,0 0-1,0-1 1,-1 0-1,-1 1 1,0-1-1,0 0 1,0 0-1,-1-1 0,-1 0 1,1 0-1,-1 0 1,-1 0-1,1-1 1,-13 10-1,-3 3 335,-2-2-1,1 0 1,-2-2-1,-1 0 0,-34 14 1,44-22-323,-1-1-1,-33 9 1,45-15-421,0 0-1,0 0 1,0-1 0,0 0 0,0 0-1,-10-1 1,13 1-86,1 0 0,-1-1-1,0 1 1,1-1 0,-1 1 0,1-1-1,-1 0 1,1 0 0,-1 1 0,1-1-1,-1 0 1,1 0 0,0-1 0,0 1-1,-1 0 1,1 0 0,0-1 0,0 1-1,0 0 1,-1-3 0,-6-23-9541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17 10410,'0'0'5119,"-9"-3"-2935,-1 0-1763,0 0 1,0 1-1,0 0 1,0 0-1,-21 0 1,29 2-374,-1 0 1,1 0 0,0 0-1,-1 1 1,1-1 0,0 0-1,0 1 1,-1 0 0,1-1-1,0 1 1,0 0 0,0 0-1,0 0 1,0 0-1,0 1 1,0-1 0,0 0-1,0 1 1,1 0 0,-1-1-1,1 1 1,-1 0 0,1 0-1,0 0 1,-1 0 0,1 0-1,0 0 1,0 0-1,0 0 1,1 0 0,-1 0-1,1 1 1,-1-1 0,1 0-1,-1 0 1,1 1 0,0 3-1,1-4-117,-1-1 0,0 0 1,1 0-1,-1 0 0,1 0 0,-1 1 0,1-1 0,0 0 0,-1 0 0,1 0 0,0 0 1,0 0-1,-1-1 0,1 1 0,0 0 0,0 0 0,0 0 0,0-1 0,0 1 0,1 0 0,-1-1 1,0 1-1,0-1 0,2 1 0,38 10-1955,-25-7 800,-4 0 700,0 0 0,-1 0-1,0 1 1,19 11 0,-28-15 658,0 1-1,0-1 1,0 0 0,0 1 0,0-1 0,0 1-1,-1-1 1,1 1 0,0 0 0,-1 0 0,1 0-1,-1 0 1,0 0 0,0 0 0,0 0 0,0 0-1,0 1 1,0-1 0,0 0 0,-1 1 0,1-1-1,-1 0 1,0 1 0,0-1 0,1 1 0,-2-1-1,1 1 1,0-1 0,0 0 0,-1 1 0,-1 3-1,0-3 104,0 0-1,0 0 1,-1 0-1,1 0 1,-1 0-1,0-1 0,0 1 1,0-1-1,0 0 1,-1 0-1,1 0 1,0 0-1,-1-1 0,-6 3 1,-56 13 866,31-14-2285,12-4-3690,-1-2-7988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91 17232,'0'0'8040,"-10"-7"-7175,5 3-852,0 0 0,0 0 0,0 1 0,-1 0 0,1 0 0,-1 0 0,0 1 0,0-1 0,0 1 0,0 1 0,0-1 0,-1 1 0,1 1 0,0-1 0,0 1 0,-1 0 0,1 0 0,0 1 0,-1-1 0,1 2 0,0-1 0,-9 4 0,-11 8-10,6-3-45,35-22-117,-10 8-49,1 0-1,0 1 1,0-1 0,0 1-1,0 0 1,1 1 0,7-3-1,-12 5 173,0-1 1,0 1-1,-1 0 0,1 0 0,0 0 0,0 0 0,-1 0 0,1 0 0,0 0 0,0 1 0,-1-1 0,1 1 0,0-1 1,-1 1-1,1 0 0,-1 0 0,1 0 0,0 0 0,-1 0 0,0 0 0,1 0 0,-1 0 0,0 0 0,0 0 0,1 1 0,-1-1 1,0 1-1,0-1 0,0 1 0,-1-1 0,1 1 0,0-1 0,0 3 0,4 14-3,0 0 0,-2 0 0,0 0 0,-1 1-1,0-1 1,-2 1 0,-2 27 0,1-16 42,0-16 264,0 1 0,-1 0-1,-1-1 1,-1 0 0,0 0-1,-10 25 1,10-30-41,0 0 0,-1 0-1,0-1 1,-1 0 0,1 0 0,-1 0 0,-1 0 0,0-1 0,0 0-1,-16 12 1,22-18-256,0 0 0,0-1 0,0 1-1,0 0 1,0 0 0,-1-1 0,1 1 0,0-1 0,0 1-1,-1-1 1,1 0 0,0 1 0,-1-1 0,1 0-1,-1 0 1,1 0 0,0 0 0,-1 0 0,1 0-1,0 0 1,-1-1 0,1 1 0,0 0 0,-3-2 0,3 1-28,-1 0 0,1 0 0,0-1 0,-1 1 0,1-1 0,0 0 1,0 1-1,0-1 0,0 0 0,0 1 0,0-1 0,1 0 0,-1 0 1,1 0-1,-1-2 0,-1-11-402,0 0 1,1 0-1,2-25 0,-1 30 194,1 1 182,0 0 0,1 1-1,0-1 1,1 0 0,-1 1-1,1-1 1,1 1 0,0 0-1,0 0 1,1 0 0,0 0-1,0 1 1,0 0 0,1 0-1,0 0 1,1 1 0,0 0-1,0 0 1,11-7 0,-7 6 90,0 0 0,0 1 0,0 1 0,1-1 0,0 2 0,0-1 0,0 2 0,0 0 0,1 0 0,-1 1 1,1 1-1,-1 0 0,19 1 0,-29 0-17,-1 0 1,1 1 0,-1-1-1,1 1 1,0-1-1,-1 1 1,1 0-1,-1 0 1,0 0-1,1 0 1,-1 0 0,0 0-1,1 0 1,-1 0-1,0 0 1,0 0-1,0 1 1,0-1-1,0 0 1,0 1 0,0-1-1,-1 1 1,1-1-1,0 1 1,-1 0-1,1-1 1,-1 1-1,0-1 1,1 3 0,0 3 120,0 0 0,-1 0 0,0 0 0,0 0 0,-2 10 0,0-47 4621,-1-27-4519,5 17 116,-1 27-280,0 1 1,-1-1-1,0 1 1,-1-1-1,0 1 1,-1-1-1,-5-17 1,7 29-83,0 1 1,0 0 0,0 0-1,0 0 1,0-1 0,0 1-1,0 0 1,0 0 0,0-1-1,0 1 1,0 0 0,0 0-1,0-1 1,0 1 0,0 0-1,0 0 1,0-1 0,-1 1 0,1 0-1,0 0 1,0 0 0,0-1-1,0 1 1,0 0 0,-1 0-1,1 0 1,0-1 0,0 1-1,0 0 1,-1 0 0,1 0-1,0 0 1,0 0 0,0 0 0,-1-1-1,1 1 1,0 0 0,0 0-1,-1 0 1,1 0 0,0 0-1,0 0 1,-1 0 0,1 0-1,0 0 1,0 0 0,-1 0-1,1 0 1,0 0 0,0 0 0,-1 1-1,7 13-2590,3-5 1534,1-1 0,0 0-1,0-1 1,0-1 0,1 1-1,0-2 1,12 6-1,4 0-3654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14 8840,'0'0'7389,"-9"-3"-4496,3 1-2722,1 0 0,-1 0 0,1 1 0,-1 0 0,0 0 1,1 0-1,-1 1 0,0 0 0,0 0 0,1 0 0,-1 1 0,0-1 0,1 1 0,-1 1 0,0-1 0,1 1 0,-1 0 0,1 1 0,0-1 1,0 1-1,-8 5 0,8-3 108,0 0 0,1 0 0,-1 1 1,1-1-1,0 1 0,-5 10 0,8-13-229,-1-1-1,1 1 0,0-1 1,0 1-1,0 0 1,0 0-1,1 0 1,-1 0-1,1 0 0,-1-1 1,1 1-1,0 0 1,0 0-1,1 0 0,-1 0 1,1 0-1,-1 0 1,3 4-1,-2-5-30,1 0 0,-1-1 0,1 0 0,0 1 0,0-1 0,-1 0-1,1 0 1,0 0 0,0 0 0,0 0 0,0 0 0,1-1 0,-1 1 0,0-1 0,0 1 0,0-1 0,0 0 0,1 0-1,2 0 1,46-4 436,-38 1-535,0-1 0,-1-1 0,1 0 0,-1-1-1,0-1 1,-1 1 0,0-2 0,0 1 0,0-2 0,-1 0 0,0 0 0,-1 0 0,15-20 0,-19 19-2291,-11 13-239,-12 18 523,16-18 1987,0 0 1,1 0-1,-1 0 1,1 0 0,0 1-1,0-1 1,0 0-1,1 1 1,-1-1-1,1 1 1,0-1-1,0 0 1,0 1-1,0-1 1,0 1 0,1-1-1,0 0 1,-1 1-1,1-1 1,2 5-1,-1-6-140,0 0 0,0 1 0,0-1 0,1 0-1,-1 0 1,1 0 0,-1-1 0,1 1 0,-1 0 0,1-1-1,0 0 1,0 0 0,0 0 0,0 0 0,0 0-1,0 0 1,0-1 0,0 1 0,0-1 0,0 0 0,0 0-1,4 0 1,26-2-2456,6-6-934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2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138 201 9897,'0'0'5894,"-1"-8"-3791,0 5-2019,0 0 0,1 0-1,-1 0 1,0 0 0,0 1 0,-1-1-1,1 0 1,0 1 0,-4-5 0,4 6-57,0 0 0,0 1 0,0-1 1,-1 0-1,1 1 0,0-1 0,-1 0 0,1 1 1,0-1-1,-1 1 0,1 0 0,0-1 1,-1 1-1,1 0 0,-1 0 0,1 0 1,-1 0-1,1 0 0,0 0 0,-1 1 1,1-1-1,-1 0 0,1 1 0,0-1 0,-1 1 1,1-1-1,0 1 0,0 0 0,-1-1 1,0 2-1,-4 2 201,0 1 0,0-1 0,0 1 0,1 0 0,-1 1 0,1-1 0,1 1 0,-1 0 0,1 0 0,0 0 0,1 1 0,-1 0 0,1-1 0,0 1 0,1 0 0,0 0 0,0 1 0,0-1 0,1 0 0,0 9 0,1-15-216,0 0 0,0 0-1,0 0 1,0 0-1,1 0 1,-1 0 0,0 0-1,1-1 1,-1 1 0,0 0-1,1 0 1,-1 0-1,1 0 1,0-1 0,-1 1-1,1 0 1,0-1-1,-1 1 1,1 0 0,0-1-1,0 1 1,-1-1 0,1 1-1,0-1 1,0 0-1,1 1 1,33 2 362,-25-4-246,0-1 1,1 0-1,-1-1 0,15-6 1,5-5-33,-1-1 0,-1-2 1,49-37-1,-68 46-109,1 0 1,-1-1-1,-1 1 0,1-2 1,-1 1-1,-1-1 0,0 0 1,0-1-1,-1 0 0,-1 0 1,0 0-1,0 0 0,4-17 1,-8 25-22,-1 1 0,0 0 0,1 0 0,-1-1 0,0 1 0,0 0 0,0-1 0,0 1 0,0 0 0,-1-1 0,1 1 0,-1 0 0,1 0 0,-2-3 0,1 4 16,0 0 0,1 0-1,-1 0 1,0 1 0,1-1-1,-1 0 1,0 1-1,0-1 1,1 1 0,-1-1-1,0 1 1,0-1 0,0 1-1,0-1 1,0 1-1,0 0 1,0 0 0,0-1-1,0 1 1,0 0 0,1 0-1,-1 0 1,-2 0-1,-1 1-11,0 0-1,0 0 1,0 0-1,0 0 0,0 1 1,0 0-1,0 0 1,0 0-1,1 0 0,-1 0 1,1 1-1,0-1 1,-1 1-1,-2 4 1,-1 0 133,0 2 1,0-1 0,1 1 0,0 0 0,0 0-1,1 0 1,1 1 0,-1 0 0,1 0 0,1 0 0,0 1-1,1-1 1,0 1 0,0-1 0,1 1 0,0 0 0,1 0-1,1-1 1,1 15 0,-1-21-110,1-1 0,-1 1-1,1-1 1,-1 1 0,1-1 0,1 0-1,-1 1 1,0-1 0,1 0 0,-1 0 0,1-1-1,0 1 1,0-1 0,0 1 0,0-1-1,1 0 1,-1 0 0,0 0 0,1 0-1,6 1 1,35 10-2628,-3-8-4226,-3-4-6368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201 214 13164,'0'0'3209,"3"-9"-1239,-2 7-1922,13-37 1538,-14 39-1525,0-1 1,1 0 0,-1 0 0,0 0 0,0 0 0,1 0 0,-1 0 0,0 0 0,0 0 0,0 0 0,0 0 0,0 0-1,-1 0 1,1 1 0,0-1 0,0 0 0,0 0 0,-1 0 0,1 0 0,-1 0 0,1 0 0,0 1 0,-1-1 0,0 0-1,1 0 1,-1 0 0,1 1 0,-1-1 0,0 0 0,1 1 0,-1-1 0,0 1 0,0-1 0,0 1 0,1-1 0,-1 1 0,0 0-1,0-1 1,0 1 0,0 0 0,0 0 0,0-1 0,0 1 0,-1 0 0,-6 1-25,-1 0 0,1 0 0,0 1 0,-1 0 0,1 1 0,0 0 0,0 0 0,1 1 0,-1 0 0,1 0 0,-1 1 0,-11 9 0,11-7-35,0 0 0,0 0 1,0 0-1,1 1 1,1 0-1,-1 0 0,1 1 1,1 0-1,-1 0 1,-4 13-1,9-22-39,1 1 0,-1 0-1,1-1 1,0 1 0,-1-1 0,1 1 0,0 0 0,0 0-1,-1-1 1,1 1 0,0 0 0,0-1 0,0 1-1,0 0 1,0 0 0,0-1 0,0 1 0,0 0-1,0 0 1,0-1 0,0 1 0,0 0 0,0-1 0,1 1-1,-1 0 1,0-1 0,1 1 0,-1 0 0,0-1-1,1 1 1,-1 0 0,1-1 0,-1 1 0,2 0-1,0-1 19,-1 0-1,1 0 0,0 0 0,0 0 0,0 0 1,-1-1-1,1 1 0,0-1 0,0 1 1,-1-1-1,1 0 0,0 1 0,1-3 0,53-34 227,-32 14 143,-1 0 1,0-1-1,-2-1 0,-1-2 1,-1 0-1,-1 0 0,26-58 1,-59 167-1253,-4-25 903,12-41-8,1 1 1,0 0-1,1 0 0,2 1 1,-1-1-1,2 1 0,0 0 0,1 23 1,2-40-12,-1 0 0,1 0 1,0 0-1,-1 1 0,1-1 1,0 0-1,0 0 0,0 0 1,0 0-1,0 0 0,0 0 1,0 0-1,0-1 0,0 1 1,0 0-1,0-1 0,0 1 1,0 0-1,1-1 0,-1 0 1,0 1-1,1-1 0,-1 0 0,0 1 1,1-1-1,-1 0 0,0 0 1,1 0-1,-1 0 0,0 0 1,1 0-1,-1-1 0,0 1 1,2-1-1,49-12-207,-29 3-82,0-2-1,-1 0 1,29-22-1,-39 26 284,-1-1 1,-1 0-1,1-1 0,-1 0 0,-1 0 1,0-1-1,13-21 0,-22 32 29,1-1 0,-1 1 0,1-1-1,-1 0 1,1 1 0,-1-1 0,0 1-1,1-1 1,-1 0 0,0 1-1,0-1 1,0 0 0,1 0 0,-1 1-1,0-1 1,0 0 0,0 1 0,0-1-1,0 0 1,0 0 0,0 1 0,0-1-1,-1 0 1,1 1 0,0-1 0,0 0-1,-1 1 1,1-1 0,0 0 0,-1 1-1,1-2 1,-2 2-13,1-1 0,0 1 1,-1 0-1,1-1 0,0 1 0,-1 0 1,1 0-1,0 0 0,-1 0 0,1 0 0,0 0 1,-1 0-1,1 1 0,0-1 0,-2 1 1,-49 20-170,45-17 180,-7 4 202,0 1 0,1 1 0,0-1 0,0 2 1,1 0-1,1 1 0,-16 19 0,27-31-207,0 1 0,0-1 0,0 0 0,0 1 0,0-1 0,0 0-1,0 1 1,1-1 0,-1 0 0,0 0 0,0 1 0,0-1 0,1 0 0,-1 1 0,0-1 0,0 0 0,1 0-1,-1 0 1,0 1 0,1-1 0,-1 0 0,0 0 0,1 0 0,-1 0 0,0 0 0,1 1 0,-1-1-1,0 0 1,1 0 0,-1 0 0,0 0 0,1 0 0,-1 0 0,0 0 0,1 0 0,-1 0 0,0 0 0,1-1-1,-1 1 1,0 0 0,1 0 0,-1 0 0,1 0 0,19-2-55,-8-4 67,1 1 1,-1-2-1,0 0 1,11-8 0,-1 1-54,-29 20-287,1 0 0,0 0 0,0 1 0,1-1 0,-7 12 0,12-18 485,3 1-112,0 0 0,-1 0 0,1 1 0,0-1 0,0 1 0,-1-1 0,1 1 0,-1 0 1,0 0-1,0 0 0,1 0 0,-1 1 0,0-1 0,-1 1 0,4 3 0,6 7 95,1-5 1175,-8-18 851,-1-5-1562,3-8-470,-2 9-32,-1 0 1,0-1-1,1-15 0,41 29-441,-37 2 336,-5-1-292,1 1 0,-1-1 0,1 0 0,0 0 1,-1 0-1,1-1 0,-1 1 0,1-1 0,4-1 0,4-9-4737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234 148 8840,'8'-7'1536,"1"0"0,-2-1-1,1 0 1,-1 0 0,0-1-1,-1 0 1,6-10 0,-11 18-1266,0-1 0,0 0 0,0 0 0,0 0 0,-1 0 0,1 1 1,-1-1-1,1 0 0,-1 0 0,0 0 0,0 0 0,0 0 0,0 0 0,0 0 1,0 0-1,-1 0 0,1 0 0,0 0 0,-1 0 0,0 0 0,1 0 0,-3-3 0,1 3-169,0 0 0,0 0-1,0 0 1,0 1 0,0-1-1,0 0 1,-1 1-1,1 0 1,0-1 0,-1 1-1,1 0 1,-1 0 0,-4 0-1,-2-1-164,-1 1 1,0 0-1,1 0 0,-1 1 0,0 1 1,0-1-1,1 2 0,-1-1 0,1 1 1,-1 1-1,1 0 0,0 0 1,0 1-1,0 0 0,0 0 0,1 1 1,0 0-1,0 1 0,0-1 0,1 2 1,-1-1-1,2 1 0,-1 0 0,1 1 1,0-1-1,0 1 0,1 0 0,0 1 1,0-1-1,1 1 0,1 0 0,-1 0 1,-2 14-1,5-22 46,1 0 0,0 0 0,0 0 0,0 0 0,0 0 0,0 0-1,0 0 1,0 0 0,0 0 0,0 1 0,0-1 0,0 0 0,1 0 0,-1 0 0,0-1 0,1 1 0,-1 0 0,1 0 0,-1 0 0,1 0 0,-1 0 0,1 0 0,0-1 0,0 1 0,-1 0 0,1 0 0,0-1-1,0 1 1,0-1 0,-1 1 0,1-1 0,0 1 0,0-1 0,0 1 0,0-1 0,0 0 0,0 1 0,0-1 0,0 0 0,0 0 0,0 0 0,0 0 0,0 0 0,0 0 0,0 0 0,0 0 0,0 0-1,0-1 1,0 1 0,0 0 0,0-1 0,0 1 0,1-1 0,6-1 14,-1 0 0,1-1 0,-1 1 0,0-2 0,13-6 1,0-6 19,0-1 0,-1 0 0,-1-1 0,0-1 0,26-38 0,-44 73-3661,-1 10 3665,-16 59 62,-3 0 0,-52 132-1,70-212-70,-1 6 28,-2 1 0,1-1 0,-1 0 0,-1-1 0,0 1 0,-1-1 0,0 0 0,0-1 0,-13 14 0,20-24-52,0 1 0,0-1 0,1 1 0,-1-1 0,0 1 0,0 0 0,0-1 0,0 1 0,0-1 0,0 1 0,0-1 0,0 1-1,0-1 1,0 1 0,0-1 0,0 1 0,-1 0 0,1-1 0,0 1 0,0-1 0,0 1 0,0 0 0,-1-1 0,1 1 0,0-1 0,-1 1 0,1 0 0,0-1 0,0 1 0,-1 0 0,1 0 0,-1-1 0,1 1 0,0 0 0,-1 0 0,1-1 0,-1 1 0,1 0 0,0 0 0,-1 0 0,1 0 0,-1 0 0,1 0 0,-1 0 0,1-1 0,-1 1 0,1 0 0,0 1 0,-1-1 0,1 0 0,-1 0 0,1 0-1,-1 0 1,1 0 0,-1 0 0,1 1 0,0-1 0,-1 0 0,1 0 0,0 0 0,-1 1 0,1-1 0,-1 0 0,1 1 0,0-1 0,0 0 0,-1 1 0,1-1 0,-1 1 0,7-38-1184,6 3 1072,1 0 1,1 1-1,2 0 0,1 2 0,2 0 0,1 1 1,42-48-1,-40 52 507,47-42 0,-59 59-415,0 2-1,0-1 0,0 1 0,1 1 0,0 0 0,0 0 0,0 1 0,17-5 0,-27 10 5,0-1 0,-1 1 0,1 0 0,-1 0 1,1 0-1,0-1 0,-1 1 0,1 0 0,0 0 0,-1 0 0,1 0 1,0 0-1,-1 0 0,1 0 0,0 0 0,-1 1 0,1-1 0,0 0 0,-1 0 1,1 0-1,0 1 0,-1-1 0,1 0 0,-1 1 0,1-1 0,-1 1 0,1-1 1,-1 0-1,1 1 0,0 0 0,-3 21-430,-21 24 515,22-45-34,-16 23 497,12-19-311,1 1-1,-1 0 1,1 0-1,0 0 1,1 0-1,-1 1 0,2-1 1,-6 14-1,9-20-194,-1 1-1,0-1 0,1 0 0,-1 0 0,0 1 1,0-1-1,1 0 0,-1 0 0,0 0 0,1 0 1,-1 1-1,1-1 0,-1 0 0,0 0 0,1 0 1,-1 0-1,0 0 0,1 0 0,-1 0 0,1 0 1,-1 0-1,0 0 0,1 0 0,-1 0 0,0 0 1,1 0-1,-1-1 0,0 1 0,1 0 0,-1 0 1,0 0-1,1-1 0,-1 1 0,0 0 0,1 0 1,-1 0-1,0-1 0,0 1 0,1 0 0,-1-1 1,0 1-1,0 0 0,0-1 0,1 0 0,16-12 550,-10 5-371,0 0 0,0 0 0,-1-1 0,0 1 0,-1-1 0,0-1 1,0 1-1,-1-1 0,0 0 0,0 0 0,-1 0 0,-1 0 0,0-1 0,0 1 0,-1-1 1,0 1-1,-1-1 0,0 0 0,-3-13 0,3 23-203,0 0 1,0 1-1,0-1 0,0 0 1,0 1-1,0-1 0,-1 0 1,1 1-1,0-1 0,0 1 1,-1-1-1,1 0 0,-1 1 1,1-1-1,0 1 0,-1-1 1,1 1-1,-1-1 0,1 1 1,-1 0-1,1-1 0,-1 1 1,1-1-1,-1 1 0,0 0 1,1 0-1,-1-1 0,0 1 1,1 0-1,-1 0 0,0 0 1,1 0-1,-1 0 0,0-1 1,1 1-1,-1 1 0,0-1 1,1 0-1,-1 0 0,0 0 1,1 0-1,-1 0 0,1 0 1,-1 1-1,0-1 0,1 0 1,-1 1-1,0 0 0,0-1-8,1 1 0,-1 0 1,1-1-1,-1 1 0,1 0 0,-1-1 0,1 1 0,0 0 0,-1 0 0,1-1 0,0 1 0,0 0 0,0 0 0,-1 0 1,1 0-1,0-1 0,0 1 0,0 0 0,0 0 0,0 0 0,1 0 0,-1-1 0,0 1 0,0 0 0,1 0 0,-1-1 0,0 1 1,1 0-1,-1 0 0,0-1 0,1 1 0,-1 0 0,1-1 0,-1 1 0,1 0 0,0-1 0,-1 1 0,1-1 0,0 1 1,-1-1-1,1 1 0,0-1 0,0 0 0,1 1 0,2 2-310,1-1 0,0 1 0,0-1 1,0-1-1,0 1 0,0-1 0,1 1 0,8 0 0,47 0-6750,-51-2 5208,35 0-9360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2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155 110 13164,'0'0'1522,"-12"8"176,-4 3-1025,1 0 1,0 1 0,1 0 0,0 1 0,1 1-1,1 0 1,0 1 0,-14 24 0,25-38-675,1-1 1,-1 1-1,1-1 1,-1 1-1,1 0 0,-1-1 1,1 1-1,0 0 1,-1-1-1,1 1 0,0 0 1,0 0-1,0-1 1,-1 1-1,1 0 0,0 0 1,0-1-1,0 1 1,0 0-1,0 0 0,0-1 1,0 1-1,1 0 1,-1 0-1,0-1 1,0 1-1,1 0 0,-1 0 1,0-1-1,1 1 1,-1 0-1,1-1 0,-1 1 1,0-1-1,1 1 1,0-1-1,-1 1 0,1-1 1,-1 1-1,1-1 1,0 1-1,-1-1 0,1 1 1,0-1-1,-1 0 1,1 0-1,0 1 1,-1-1-1,1 0 0,0 0 1,0 0-1,-1 0 1,1 0-1,0 0 0,0 0 1,0 0-1,-1 0 1,1 0-1,0 0 0,0 0 1,0-1-1,5 0-3,0 0 0,0 0 0,-1-1 1,1 1-1,0-1 0,8-5 0,17-13-301,-22 13 189,1 1 1,-1 0-1,1 0 1,0 1-1,16-5 1,-26 10 93,1-1-1,-1 1 1,0 0 0,1 0 0,-1 0 0,1 0 0,-1 0 0,0 0 0,1 0 0,-1 1 0,0-1 0,1 0 0,-1 0 0,0 0 0,1 0 0,-1 0 0,0 1 0,1-1 0,-1 0 0,0 0 0,1 0 0,-1 1-1,0-1 1,1 0 0,-1 0 0,0 1 0,0-1 0,0 0 0,1 1 0,-1-1 0,0 0 0,0 1 0,0-1 0,0 0 0,0 1 0,1-1 0,-1 0 0,0 1 0,1 23-271,-8 23 335,-3-19 156,-1 1 0,-26 44 0,23-49 536,2 1 0,0 1-1,-11 39 1,23-65-735,0 0-1,0 0 1,0 0 0,0-1-1,0 1 1,1 0 0,-1 0 0,0 0-1,0 0 1,0 0 0,0 0-1,0 0 1,0 0 0,0 0 0,0 0-1,0 0 1,0 0 0,0 0-1,1 0 1,-1 0 0,0 0 0,0 0-1,0 0 1,0 0 0,0 0-1,0 0 1,0 0 0,0 0 0,0 0-1,0 0 1,0 0 0,1 0-1,-1 0 1,0 0 0,0 0 0,0 0-1,0 0 1,0 1 0,0-1-1,0 0 1,0 0 0,0 0 0,0 0-1,0 0 1,0 0 0,0 0-1,0 0 1,0 0 0,0 0 0,0 0-1,0 0 1,0 1 0,0-1-1,1 0 1,-1 0 0,0 0-1,0 0 1,0 0 0,0 0 0,-1 0-1,1 0 1,0 0 0,0 1-1,11-10-66,12-14-96,29-46-276,-3-3 0,43-82 1,43-65 562,-118 202 169,-17 17-286,1 1 1,-1-1 0,0 0-1,1 0 1,-1 0 0,0 0-1,1 0 1,-1 0 0,0 1-1,1-1 1,-1 0 0,0 0-1,1 0 1,-1 1 0,0-1-1,0 0 1,1 0 0,-1 1-1,0-1 1,0 0 0,0 1-1,0-1 1,1 0 0,-1 1-1,0-1 1,0 0 0,0 1-1,0-1 1,0 0 0,0 1-1,0-1 1,0 0 0,0 1-1,0 0 1,0 2 71,1 1 0,-2-1 0,1 1 0,0-1 0,-1 1 0,1-1 0,-1 1 0,0-1 0,0 1 0,-2 3 0,-7 9 663,-12 26 839,21-41-1597,1 0 0,0 0 0,-1 0 1,1 0-1,0 0 0,0 1 0,-1-1 0,1 0 1,0 0-1,0 0 0,0 0 0,0 0 0,1 1 0,-1-1 1,0 0-1,0 0 0,1 0 0,-1 0 0,1 0 1,-1 0-1,1 0 0,-1 0 0,1 0 0,0 0 0,-1 0 1,1 0-1,0 0 0,0 0 0,-1-1 0,1 1 1,2 1-1,41 18-1827,-32-15 926,0 0 0,0 1 0,18 12 0,-28-16 856,1 0 0,-1 0 0,1 0 0,-1 1 0,0-1 0,0 0 0,0 1 0,0-1 0,-1 1 0,1 0 0,-1-1 0,1 1 0,-1 0 0,0 0 0,0 0 0,-1 0 1,1 0-1,0 0 0,-1 0 0,1 4 0,-2-2 189,1-1 1,-1 1 0,0-1 0,0 0 0,-1 1 0,1-1 0,-1 0-1,0 0 1,0 0 0,0 0 0,0 0 0,-1-1 0,0 1-1,0-1 1,0 1 0,0-1 0,0 0 0,-1 0 0,1 0-1,-1-1 1,0 1 0,1-1 0,-1 0 0,0 0 0,-1 0 0,1-1-1,0 1 1,-7 0 0,-4 2 500,0 0-1,-1-1 1,1-1-1,-1-1 1,0 0 0,1-1-1,-19-2 1,32 2-693,1 0 0,-1-1 0,1 1 0,-1-1-1,1 1 1,-1-1 0,1 1 0,0-1 0,-1 0 0,1 1 0,0-1 0,-1 0 0,1 0 0,0 0-1,0 0 1,0 0 0,0 0 0,0 0 0,0-1 0,0 1 0,-1-2 0,1 1-496,0-1 0,0 1 0,1-1 0,-1 1 0,0-1 1,1 0-1,0 1 0,-1-1 0,1 1 0,0-1 0,1-3 1,2-13-5804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18129,'0'0'2723,"8"2"-2093,0 0-450,0 0 1,1-1-1,-1 0 1,0 0-1,0-1 1,1 0 0,11-1-1,-17 0-72,-1 1-1,1-1 1,0 1-1,-1-1 1,1 0-1,-1 0 1,1 0-1,-1-1 1,0 1-1,1 0 1,-1-1-1,0 0 1,0 1-1,0-1 1,0 0-1,0 0 1,0 0-1,-1 0 1,1-1-1,-1 1 1,1 0-1,-1-1 1,0 1-1,0-1 1,0 1-1,0-1 1,-1 1-1,1-1 1,0 0-1,-1 0 1,0-3-1,0 6-110,0-1-1,0 0 1,0 0 0,0 0-1,0 1 1,0-1-1,0 0 1,0 0 0,0 0-1,-1 1 1,1-1-1,0 0 1,-1 1 0,1-1-1,-1 0 1,1 1-1,0-1 1,-1 0 0,1 1-1,-1-1 1,0 1-1,1-1 1,-1 0 0,1 1-1,-1 0 1,0-1-1,1 1 1,-1-1 0,0 1-1,0 0 1,1 0-1,-1-1 1,0 1 0,0 0-1,0 0 1,1 0-1,-1 0 1,0 0 0,0 0-1,1 0 1,-1 0-1,0 0 1,0 0-1,0 0 1,1 1 0,-1-1-1,0 0 1,0 0-1,0 1 1,-3 0-23,0 0 0,0 1 0,0-1-1,0 1 1,1 0 0,-1 0 0,1 0 0,-6 4 0,7-4 20,0 0 0,0-1 1,0 1-1,0 0 0,0 1 1,0-1-1,1 0 0,-1 0 1,1 1-1,0-1 0,0 1 1,0-1-1,0 1 0,0-1 1,0 1-1,1 0 1,-1-1-1,1 1 0,-1 0 1,1 0-1,1 4 0,-1-6 3,1 0 1,-1 0-1,1 0 0,-1 0 0,1 0 0,0 0 0,-1 0 1,1 0-1,0 0 0,0 0 0,0-1 0,0 1 0,0 0 1,0-1-1,0 1 0,0-1 0,0 1 0,0-1 0,1 1 1,2 0 19,0 0 1,-1 0 0,1-1 0,0 0-1,0 1 1,0-1 0,-1-1-1,5 0 1,6-1-117,-1-2 0,1 0-1,-1-1 1,0 0 0,-1-1 0,15-8-1,-16 8-49,0 0 0,0 0-1,1 1 1,0 1-1,-1 0 1,2 0 0,-1 2-1,13-3 1,-24 5 132,0 1-1,0-1 1,0 0 0,0 0 0,0 1-1,-1-1 1,1 0 0,0 1 0,0-1-1,0 1 1,-1-1 0,1 1 0,0-1-1,-1 1 1,1 0 0,0-1 0,-1 1-1,1 0 1,-1-1 0,1 1-1,-1 0 1,1 0 0,-1-1 0,0 1-1,1 0 1,-1 0 0,0 0 0,0 0-1,0 0 1,1-1 0,-1 1 0,0 0-1,0 0 1,0 0 0,0 0 0,-1 0-1,1 0 1,0 0 0,0-1-1,-1 3 1,-10 49 934,7-34-496,4-17-398,-1-1 1,1 1 0,0-1-1,0 1 1,0 0 0,0-1-1,0 1 1,0-1-1,0 1 1,0 0 0,0-1-1,0 1 1,1-1-1,-1 1 1,0 0 0,0-1-1,1 1 1,-1-1 0,0 1-1,0-1 1,1 1-1,-1-1 1,1 1 0,-1-1-1,0 0 1,1 1-1,-1-1 1,1 1 0,-1-1-1,1 0 1,-1 1 0,1-1-1,-1 0 1,1 0-1,0 1 1,27-3 600,27-20-326,-44 15-406,-9 5 21,1 0 1,-1 1-1,1-1 0,0 1 1,0-1-1,-1 1 1,1 0-1,0 0 1,0 0-1,0 0 0,0 0 1,0 1-1,0-1 1,1 1-1,-1 0 1,3 0-1,-5 4 31,0 0 0,0 0-1,0 0 1,-1-1 0,0 1 0,0 0-1,0 0 1,-1 7 0,1-4 55,0 1-219,2 23 515,7-15-3803,-5-14-2220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15887,'0'0'7063,"-2"8"-6471,-8 17-67,5-14-438,0 0 1,1 0 0,0 1 0,1-1 0,-3 20 0,30-61-1257,-11 9 1243,-1 5-857,-6 43-46,-5-9 674,3 29 480,-4-45-500,1 0-1,-1 0 1,1 0-1,-1 0 1,1 0-1,0 0 1,0 0-1,0 0 1,0 0-1,0 0 1,0-1-1,1 1 1,-1 0 0,1-1-1,-1 1 1,3 1-1,5-1-3876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14286,'0'0'3539,"-6"11"-2386,3-6-1049,0 1 35,-1 0 0,1 0-1,0 0 1,0 1-1,1-1 1,-1 1 0,1-1-1,1 1 1,0 0-1,0 0 1,0 0 0,0 0-1,1 0 1,1 9-1,0-14-132,0-1-1,-1 1 1,1-1-1,0 0 0,0 0 1,0 0-1,0 1 0,0-1 1,0 0-1,0 0 1,1 0-1,-1-1 0,0 1 1,1 0-1,-1 0 1,0-1-1,1 1 0,-1-1 1,1 1-1,-1-1 1,1 1-1,-1-1 0,1 0 1,-1 0-1,1 0 0,-1 0 1,1 0-1,-1 0 1,3-1-1,1 1 75,0 0 1,0-1 0,0 0-1,0 0 1,-1 0-1,1-1 1,0 0-1,5-2 1,43-36 912,-50 38-882,0-1 0,0 0-1,-1 1 1,1-1 0,-1 0-1,0 0 1,0-1 0,0 1 0,0 0-1,0-1 1,-1 1 0,1-1 0,-1 1-1,0-1 1,1-5 0,-2 8-143,-10 16-299,1 1 270,1 0-1,0 0 1,1 1 0,-6 26 0,6 3-6408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10794,'0'0'14382,"50"-9"-13229,-15 6-641,7 2-287,-1 1-418,3 0-2529,-8-1-1762,-4-3-2179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45 4805,'0'0'7052,"2"-8"-3337,5-25 28,-5 29-646,-5 28-2549,-31 125-569,23-111 69,2 1 0,1 0 0,-5 77 0,13-115-118,0 0 1,1 0-1,-1 0 0,0 1 0,0-1 0,1 0 1,-1 0-1,1 0 0,-1 0 0,1-1 1,0 1-1,-1 0 0,1 0 0,0 0 0,-1 0 1,1 0-1,0-1 0,0 1 0,0 0 0,0-1 1,0 1-1,0-1 0,0 1 0,0-1 0,0 1 1,0-1-1,0 0 0,0 1 0,0-1 0,0 0 1,0 0-1,0 0 0,0 0 0,0 0 1,0 0-1,0 0 0,1 0 0,-1 0 0,0-1 1,0 1-1,0 0 0,1-1 0,5-1-871,0 1 0,0-1 0,0 0-1,0-1 1,8-4 0,15-10-4413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7623,'0'0'13528,"-10"3"-13363,3 0-153,1-1 0,-1 1 0,1 1 0,-1-1-1,1 1 1,1 0 0,-1 1 0,0 0 0,1-1 0,0 2 0,0-1 0,1 0-1,-1 1 1,1 0 0,0 0 0,1 0 0,-4 9 0,1-5 83,0 0 0,1 0-1,1 1 1,0 0 0,0 0 0,1 1 0,0-1 0,-1 17 0,4-27-91,0 0 1,0-1 0,0 1-1,0-1 1,0 1-1,0 0 1,0-1 0,0 1-1,0-1 1,0 1 0,1-1-1,-1 1 1,0 0-1,0-1 1,1 1 0,-1-1-1,0 1 1,1-1-1,-1 0 1,1 1 0,-1-1-1,1 1 1,-1-1-1,0 0 1,1 1 0,-1-1-1,1 0 1,0 1-1,-1-1 1,1 0 0,-1 0-1,1 0 1,-1 1-1,2-1 1,26-5 307,26-22 186,-29 10-437,0 0-1,-1-3 0,-1 0 0,-1-1 1,-1-1-1,27-34 0,-41 43-155,-12 17-298,-15 20 107,14-14 274,-1 2 9,-1-1 0,2 1 0,0 1-1,0-1 1,1 1 0,1 0 0,-4 19 0,8-32 11,0 1 1,0 0-1,0 0 1,0-1-1,0 1 1,1 0-1,-1 0 0,0-1 1,1 1-1,-1 0 1,0-1-1,1 1 1,-1 0-1,1-1 1,-1 1-1,1-1 1,-1 1-1,1-1 1,-1 1-1,1-1 0,0 1 1,-1-1-1,1 0 1,0 1-1,-1-1 1,1 0-1,0 1 1,0-1-1,-1 0 1,1 0-1,0 0 1,0 0-1,-1 0 0,1 0 1,0 0-1,0 0 1,-1 0-1,1 0 1,0 0-1,0 0 1,-1 0-1,1-1 1,0 1-1,0-1 1,40-9 613,-13-2-491,0-2 0,46-31-1,12-6-180,-85 50 7,0 0 0,0 1 0,0-1 0,0 1 0,0-1 0,0 1 0,0-1 0,0 1 0,0-1 0,0 1 0,0 0 0,0 0 0,0 0 1,0 0-1,0-1 0,0 1 0,0 1 0,1-1 0,-1 0 0,0 0 0,0 0 0,0 0 0,0 1 0,2 0 0,-3 0 26,1 0 1,-1 0-1,1 0 1,-1 0-1,1 0 1,-1 0-1,0 0 0,1 1 1,-1-1-1,0 0 1,0 0-1,0 0 1,0 0-1,0 1 1,0-1-1,0 0 0,0 0 1,0 0-1,-1 1 1,-23 68 330,18-56-259,6-13-17,-1 0 0,0 1 0,1-1-1,-1 0 1,1 1 0,-1-1 0,1 1-1,0-1 1,0 1 0,-1-1 0,1 1-1,0-1 1,0 1 0,0-1 0,1 1-1,-1-1 1,0 1 0,1 2 0,0-4 13,0 1 1,-1-1 0,1 0 0,0 1-1,-1-1 1,1 0 0,0 1 0,0-1 0,-1 0-1,1 0 1,0 0 0,0 0 0,-1 0 0,1 0-1,0 0 1,0 0 0,-1 0 0,1 0-1,0 0 1,0 0 0,-1 0 0,1-1 0,0 1-1,-1 0 1,2-1 0,54-32 2083,-49 29-2127,30-25 147,-29 22-162,1 0-1,0 0 0,0 1 1,0 0-1,0 1 0,17-8 0,-25 13-20,-1 0 0,1 0 0,-1 0 0,1 0 0,-1 0 0,0 0 0,1 0 0,-1-1 0,1 2 0,-1-1 0,1 0 0,-1 0 0,0 0 0,1 0 0,-1 0 0,1 0 0,-1 0 0,0 0 0,1 1 0,-1-1 0,1 0 0,-1 0 0,0 1 0,1-1-1,-1 0 1,0 0 0,1 1 0,-1-1 0,0 0 0,0 1 0,1-1 0,-1 0 0,0 1 0,0-1 0,0 1 0,1-1 0,-1 0 0,0 1 0,0-1 0,0 1 0,0-1 0,0 1 0,0-1 0,0 0 0,0 1 0,0-1 0,0 1 0,0-1 0,0 1 0,0-1-1,0 0 1,0 1 0,0-1 0,-1 1 0,1-1 0,0 0 0,0 1 0,0-1 0,-1 1 0,-11 31 158,11-28-184,-12 34-11,10-16-1287,3-22 1221,0 0 1,0 1-1,0-1 0,0 0 0,0 1 1,0-1-1,0 0 0,0 1 0,0-1 1,0 0-1,0 1 0,0-1 0,0 0 1,0 1-1,0-1 0,1 0 1,-1 1-1,0-1 0,0 0 0,0 1 1,1-1-1,-1 0 0,0 0 0,0 1 1,1-1-1,-1 0 0,0 0 0,1 0 1,-1 1-1,0-1 0,1 0 0,-1 0 1,0 0-1,1 0 0,-1 0 0,5 1-827,0-2-1,0 1 0,0 0 0,-1-1 0,1 0 0,0 0 0,6-3 0,18-12-3536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83 11147,'0'0'8071,"-12"3"-7697,1 0-148,1 1 1,-1 0-1,1 0 0,0 1 1,1 0-1,-1 1 0,1 0 1,0 0-1,-15 15 0,17-15-20,1 0-1,0 0 0,1 1 0,0 0 1,0 0-1,0 1 0,1-1 1,0 1-1,0 0 0,-2 9 0,6-16-197,0-1-1,0 1 0,0 0 0,0 0 0,0-1 0,0 1 1,0 0-1,0 0 0,0-1 0,0 1 0,1 0 0,-1 0 1,0-1-1,1 1 0,-1 0 0,0-1 0,1 1 0,-1-1 0,1 1 1,-1 0-1,1-1 0,-1 1 0,1-1 0,0 1 0,-1-1 1,1 0-1,0 1 0,-1-1 0,1 0 0,0 1 0,-1-1 1,1 0-1,0 0 0,0 1 0,-1-1 0,1 0 0,0 0 0,0 0 1,-1 0-1,1 0 0,0 0 0,0-1 0,38-2 508,-24-1-399,0-1 0,0-1 0,-1 0 1,0-1-1,0 0 0,25-18 0,73-65-4,-105 84-87,5-3-7,-5 3-3,0 1 0,0-1 1,0-1-1,0 1 0,-1-1 1,0 0-1,-1-1 0,0 1 0,8-16 1,-13 23-23,0 0 0,0 0 0,1 0 1,-1 0-1,0 0 0,0-1 0,0 1 0,0 0 1,0 0-1,0 0 0,0 0 0,0 0 1,0-1-1,0 1 0,0 0 0,0 0 1,0 0-1,0 0 0,0 0 0,0-1 0,0 1 1,0 0-1,0 0 0,0 0 0,-1 0 1,1 0-1,0-1 0,0 1 0,0 0 1,0 0-1,0 0 0,0 0 0,0 0 0,0 0 1,-1 0-1,1-1 0,0 1 0,0 0 1,0 0-1,0 0 0,0 0 0,0 0 0,-1 0 1,1 0-1,0 0 0,0 0 0,0 0 1,0 0-1,-1 0 0,1 0 0,0 0 1,0 0-1,0 0 0,0 0 0,0 0 0,-1 0 1,1 0-1,0 0 0,-15 7-169,-12 12 68,11-4 93,2 0 1,0 1-1,1 1 0,-12 20 0,20-29 23,0 0 0,1 0 0,1 1 1,-1-1-1,1 1 0,0 0 0,1 0 0,0 0 1,1 0-1,0 0 0,0 1 0,1 8 0,0-15-90,0-1-1,1 1 1,-1 0-1,1-1 1,-1 1-1,1-1 1,0 1-1,0-1 1,0 0-1,0 1 1,1-1-1,-1 0 1,1 0-1,-1 0 1,1 0-1,0 0 1,0 0-1,0 0 1,3 2-1,-1-2-442,-1 0 0,1 0 0,-1-1 1,1 1-1,0-1 0,0 0 0,0 0 0,4 0 0,33 1-6623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13 17296,'0'0'3198,"-10"-3"-2830,6 2-343,2-1-15,-1 1-1,0 0 1,0 0 0,0 0-1,0 1 1,1-1 0,-1 1-1,0-1 1,0 1 0,0 0 0,0 0-1,0 0 1,0 1 0,0-1-1,0 1 1,0-1 0,0 1-1,0 0 1,0 0 0,1 0 0,-1 1-1,0-1 1,1 1 0,-5 3-1,-10 10-3,0 0 0,1 2 0,1 0 0,0 1 0,1 0 0,-15 27 0,21-30 44,0-1 1,2 1-1,-1 0 0,2 1 0,0-1 1,1 1-1,0 0 0,2 0 1,-2 28-1,3-41-52,1-1 1,0 0 0,0 1-1,1-1 1,-1 1-1,0-1 1,1 0-1,-1 1 1,1-1-1,0 0 1,0 0 0,0 0-1,0 1 1,0-1-1,0 0 1,1 0-1,-1 0 1,1-1 0,-1 1-1,1 0 1,0-1-1,0 1 1,0-1-1,0 1 1,0-1 0,2 2-1,1-2-124,-1 0 0,1 0 0,-1 0 0,1 0 0,0 0 0,-1-1 0,1 0 0,0 0 0,0-1 0,-1 1 1,1-1-1,8-2 0,22-13-2490,2-8-2562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16912,'0'0'1281,"-15"62"-448,4-31 0,1 1-161,9 0-31,1-4-417,0-3-192,0-2-160,5-6-1153,6-4-481,-9-8-1537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18161,'0'0'3299,"1"-8"-1190,-1 5-2013,0 0 0,0-1 0,1 1 0,-1 0 0,1 0 1,0 0-1,0 0 0,0 0 0,0 0 0,1 0 0,-1 0 0,1 1 0,0-1 0,0 0 0,-1 1 0,2 0 1,-1-1-1,0 1 0,0 0 0,1 0 0,-1 0 0,1 0 0,0 1 0,0-1 0,-1 1 0,1-1 0,0 1 1,0 0-1,5-1 0,8-4 164,1 1 0,0 1 1,0 0-1,1 1 0,-1 1 1,33 0-1,-38 2-237,0 1-1,0 0 1,0 1 0,0 0-1,0 1 1,-1 0-1,0 1 1,1 0 0,-1 1-1,18 11 1,-27-15-39,0 0 0,1 0 0,-1 1 0,0-1 0,0 1-1,0 0 1,0-1 0,0 1 0,-1 0 0,1 0 0,-1 0 0,1 1 0,-1-1 0,1 0 0,-1 0 0,0 1 0,0-1 0,0 1-1,-1-1 1,1 1 0,0 4 0,-1-5 9,-1 1 0,0-1-1,1 1 1,-1-1 0,0 1 0,0-1 0,-1 0-1,1 1 1,0-1 0,-1 0 0,1 0-1,-1 0 1,0 0 0,0 0 0,0-1-1,0 1 1,-3 2 0,-6 3 30,-1 0 0,1-1 0,-1 0 0,0-1 1,0-1-1,-1 1 0,-15 2 0,16-6 461,-2 2-2797,25 2-390,0-2 2300,1-1 259,-1 0 0,0 1 0,0 0 0,0 1 1,0 0-1,-1 0 0,1 1 0,-1 1 0,11 7 0,-21-12 174,1 0 0,0 0 0,0 0 0,-1 0 0,1 0 0,0 0 0,-1 0 0,1 0 0,-1 0 0,0 0 0,1 0 0,-1 0 0,0 0 0,1 0 0,-1 0 0,0 1 0,0-1 0,0 0 0,0 0 1,0 0-1,0 0 0,0 0 0,-1 1 0,1-1 0,0 0 0,-1 0 0,0 1 0,0 1 84,-1 0 1,0 0 0,0-1-1,-1 1 1,1-1-1,0 0 1,-1 1 0,1-1-1,-6 3 1,-5 2 409,-1 1 1,-29 10 0,33-14-268,0 0 0,-1 0 1,0-1-1,0 0 0,0-1 1,0 0-1,-1-1 0,1 0 1,-16-1-1,27-1-695,0 0 0,0 0 1,-1 0-1,1 0 0,0 0 0,0 0 1,0 0-1,0 0 0,0 0 0,0 0 1,1 0-1,-1 0 0,0 0 0,1 0 1,-1 0-1,0 0 0,1 0 0,-1 0 1,1 0-1,-1 0 0,2 0 0,12-13-7089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15727,'0'0'8296,"-5"52"-7848,-3-22 65,3 2-321,-1-4-128,4 1-32,2-5 0,0-1-384,0-9-1186,6-5-1152,1-7-1667,5-2-2913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282 125 12236,'0'0'4382,"-4"11"-2748,-6 15-815,2 0 0,0 1 0,2 0 0,-4 50-1,8-56-707,0 45 164,2-61-368,0 0 0,1 0 0,-1 0 0,1 0 1,0-1-1,1 1 0,-1 0 0,1-1 1,0 1-1,3 5 0,6-1-2367,-10-9 2297,-1 0 0,0 0 1,0 0-1,1 0 0,-1 0 0,0 0 0,1 0 0,-1 0 0,0 0 0,0-1 0,1 1 0,-1 0 0,0 0 0,1 0 0,-1 0 0,0-1 0,0 1 0,1 0 0,-1 0 0,0 0 0,0-1 0,0 1 0,0 0 0,1 0 0,-1-1 0,0 1 0,0 0 0,0 0 0,0-1 1,0 1-1,0 0 0,1-1 0,-1 1 0,0 0 0,0 0 0,0-1 0,0 1 0,0 0 0,0-1 0,0 1 0,0 0 0,-1-1 0,1 1 0,0 0 0,0-1 0,0-16-4321</inkml:trace>
  <inkml:trace contextRef="#ctx0" brushRef="#br0" timeOffset="1">15 162 13581,'0'0'5450,"-3"-11"-2684,1 6-2256,0 3-418,1 0-1,0 0 0,0 0 0,0 0 0,0-1 1,1 1-1,-1 0 0,1 0 0,-1 0 0,1-1 0,0 1 1,-1 0-1,1-1 0,1 1 0,-1 0 0,0-1 0,0 1 1,1 0-1,-1 0 0,1-1 0,0 1 0,0 0 1,0 0-1,0 0 0,0 0 0,0 0 0,0 0 0,3-2 1,12-7 23,1 1 1,1 0 0,-1 2 0,1 0-1,1 1 1,-1 1 0,1 0 0,0 2 0,1 0-1,-1 1 1,1 1 0,-1 1 0,1 0-1,0 2 1,26 3 0,-39-2-127,0 0 0,0 0 0,0 1-1,-1 0 1,1 0 0,-1 0 0,1 1 0,-1 0 0,0 0 0,-1 1-1,1-1 1,-1 1 0,0 0 0,6 9 0,-9-12 4,0 0 0,-1 0 1,0 0-1,0 1 0,1-1 1,-1 1-1,0-1 0,-1 1 1,1-1-1,0 1 0,-1-1 0,0 1 1,1 0-1,-1-1 0,0 1 1,0 0-1,-1 2 0,0-2 9,0 0 0,0 0-1,-1-1 1,1 1 0,-1 0-1,1-1 1,-1 1 0,0-1-1,0 0 1,0 0-1,0 0 1,0 0 0,-1 0-1,1 0 1,-1 0 0,1-1-1,-1 1 1,-4 1 0,-9 4 76,0-1 0,-1 0 1,1-2-1,-1 0 0,0 0 1,0-2-1,-25 1 0,-27-1-3699,74-3-4404,0 0 4514,14-2-7289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3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241 130 8456,'3'-10'3374,"3"-10"-1065,-1 0 0,-1 0-1,2-39 1,-6 59-1738,0 13-560,2 11 163,1-1 0,1 1 0,1-1-1,1 0 1,11 26 0,-5-13 371,8 41 1,-18-66-487,0 1-1,-1-1 1,0 1 0,-1-1 0,-1 0 0,1 1 0,-2-1 0,-2 12 0,1-15-81,0-1-1,-1 1 1,0-1-1,0 1 1,-1-1-1,0-1 1,0 1-1,-1-1 1,1 0 0,-2 0-1,1 0 1,0-1-1,-1 0 1,0 0-1,-11 6 1,0-2-111,0 0 0,0-1-1,-1 0 1,0-2 0,-29 7 0,6-7-1631,13-7-3140,2-5-6552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237 203 17040,'0'0'2515,"-10"-2"-1699,5 1-802,1 1-1,-1-1 1,0 1-1,0-1 1,0 2-1,1-1 1,-1 0-1,0 1 0,1 0 1,-1 0-1,0 0 1,1 1-1,-1-1 1,1 1-1,0 0 1,-1 1-1,1-1 1,0 1-1,0-1 1,1 1-1,-1 0 0,-4 5 1,-11 10 33,1 2 0,-19 23 0,31-35 61,0 0-1,1 0 1,0 0 0,0 1-1,1 0 1,0 0-1,1 0 1,0 0-1,-3 11 1,6-20-105,0 1 1,0-1-1,0 1 0,0-1 1,0 1-1,0-1 1,0 1-1,1-1 0,-1 0 1,0 1-1,0-1 0,0 1 1,0-1-1,0 1 0,1-1 1,-1 0-1,0 1 0,0-1 1,1 0-1,-1 1 0,0-1 1,1 0-1,-1 1 0,0-1 1,1 0-1,-1 0 0,0 1 1,1-1-1,-1 0 1,1 0-1,-1 0 0,0 1 1,1-1-1,-1 0 0,1 0 1,-1 0-1,1 0 0,-1 0 1,1 0-1,-1 0 0,0 0 1,1 0-1,-1 0 0,1 0 1,-1 0-1,1 0 0,-1-1 1,1 1-1,25-8 265,-13 1-71,0-1-1,0-1 0,0 0 1,-1 0-1,16-16 0,54-63-31,-69 73-141,9-10-22,3-1 206,-2 0 1,-1-2 0,-1-1 0,-1 0 0,18-39 0,-34 54-132,-12 22-200,-13 20-29,2 5 156,1 0-1,2 2 1,1-1-1,2 2 1,1 0-1,2 0 1,1 1 0,-4 48-1,13-83-2,-1 0 1,1 1-1,0-1 0,0 0 0,0 1 1,0-1-1,0 0 0,0 1 0,1-1 1,-1 0-1,1 0 0,-1 1 0,1-1 1,0 0-1,0 0 0,0 0 0,0 0 1,1 0-1,-1 0 0,0 0 1,1-1-1,-1 1 0,1 0 0,2 1 1,-1-2 22,0 0 0,0 0 0,0 0 0,0-1 0,0 1 0,0-1 0,1 0 0,-1 0 0,0 0 0,0 0 0,0 0 0,1-1 0,-1 0 0,0 1 0,0-1 0,0 0 1,5-3-1,5-2 21,-1 0 0,1-1 0,-2 0 0,1-1 1,-1-1-1,0 0 0,-1 0 0,0-1 0,11-14 1,-13 14-28,0 1 1,-1-1 0,-1 0 0,0-1 0,0 1 0,-1-1-1,0-1 1,-1 1 0,0-1 0,-1 1 0,2-13 0,-5 23-29,1 0 0,-1 0 0,0 0 1,0 0-1,0 0 0,0 1 1,0-1-1,0 0 0,0 0 1,-1 0-1,1 0 0,0 0 0,0 0 1,-1 0-1,1 1 0,0-1 1,-1 0-1,1 0 0,-1 0 1,1 1-1,-1-1 0,1 0 0,-1 1 1,0-1-1,1 0 0,-1 1 1,0-1-1,0 1 0,1-1 1,-1 1-1,0-1 0,0 1 0,0 0 1,0-1-1,1 1 0,-1 0 1,0 0-1,0 0 0,0 0 0,0-1 1,0 1-1,0 0 0,0 1 1,0-1-1,1 0 0,-1 0 1,0 0-1,0 0 0,0 1 0,0-1 1,0 0-1,1 1 0,-1-1 1,0 1-1,-1 0 0,-5 2-44,1-1-1,0 1 1,-1 1-1,1-1 1,-10 9-1,-5 8 22,-36 42 0,51-54 94,-1 1 0,1-1 0,1 1-1,0 0 1,0 1 0,1-1-1,0 1 1,-4 17 0,8-27-59,0 1 0,0 0 1,0 0-1,1 0 0,-1 0 1,0 0-1,1-1 0,-1 1 0,1 0 1,-1 0-1,1-1 0,-1 1 1,1 0-1,0-1 0,-1 1 0,1 0 1,0-1-1,-1 1 0,1-1 1,0 1-1,0-1 0,-1 1 0,1-1 1,0 0-1,0 1 0,0-1 1,0 0-1,0 0 0,0 0 0,-1 0 1,1 0-1,0 1 0,0-2 1,0 1-1,0 0 0,1 0 0,46 0 182,-36 0-121,49-5 2,-37 3-135,-1 0 1,1 1-1,0 1 1,26 4-1,-46-3 68,0-1 0,0 1-1,0 0 1,0 0 0,1 1 0,-2-1 0,1 1-1,0-1 1,0 1 0,0 1 0,-1-1 0,0 0-1,1 1 1,-1 0 0,0 0 0,0 0-1,0 0 1,0 0 0,-1 0 0,1 1 0,-1-1-1,0 1 1,0 0 0,-1 0 0,1 0-1,-1 0 1,1 0 0,0 6 0,0-8 1916,0-10-776,3-25-466,2-44-675,-8 61-7,1 0 0,-2 1 0,0-1 1,-1 0-1,-10-29 0,35 53-3236,47 15-2130,-22-14 412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61 11979,'0'0'8323,"1"-9"-5195,-1 7-2990,1 1-78,-1-1 0,1 1 0,-1-1 1,0 1-1,1-1 0,-1 1 0,0-1 1,0 1-1,0-1 0,0 1 0,0-1 0,-1 1 1,1-1-1,0 1 0,-1-1 0,1 1 1,-1-1-1,1 1 0,-1-1 0,0 1 0,1 0 1,-1-1-1,0 1 0,0 0 0,0 0 1,0 0-1,0-1 0,0 1 0,-1 0 0,1 0 1,0 1-1,0-1 0,-1 0 0,1 0 1,-1 1-1,1-1 0,0 1 0,-1-1 1,1 1-1,-1-1 0,0 1 0,1 0 0,-1 0 1,1 0-1,-1 0 0,-1 0 0,-7 0-133,1 0-1,-1 0 0,0 1 0,0 0 0,1 1 1,-1 0-1,1 0 0,-1 1 0,1 1 0,0-1 1,-15 10-1,19-10 47,0 1-1,0-1 1,0 1 0,1 0 0,-1 0-1,1 1 1,0-1 0,0 1 0,1 0-1,0 0 1,0 0 0,0 1 0,0-1 0,1 1-1,0 0 1,0-1 0,0 1 0,1 0-1,0 0 1,-1 9 0,2-11-56,-1 0 1,1 0-1,0 1 1,1-1-1,-1 0 1,1 0-1,0 1 1,0-1-1,0 0 1,1 0-1,-1 0 1,1 0-1,0-1 1,0 1-1,2 3 1,1-1 0,1-1 0,-1 0 1,0 0-1,1 0 0,0-1 1,0 0-1,1 0 0,7 3 1,30 11 65,-36-16 16,1 1 0,-1 0 0,0 0 0,0 1 0,0 0 0,-1 1 0,14 9 0,-20-13 7,-1-1 0,1 1-1,-1-1 1,1 1 0,-1-1 0,1 1 0,-1-1 0,0 1 0,1 0 0,-1-1 0,0 1 0,0 0 0,1-1 0,-1 1 0,0 0 0,0-1 0,0 1 0,0 0-1,0-1 1,0 1 0,0 0 0,0-1 0,0 1 0,0 0 0,0-1 0,0 1 0,0 0 0,-1 1 0,-17 13 943,-32 3 670,46-17-1631,-30 7-71,-1-1 1,0-1 0,0-2 0,-38-1 0,70-3-222,0 0-1,0 0 1,0 0 0,-1-1 0,1 1 0,0-1-1,0 1 1,0-1 0,0 0 0,0-1 0,0 1-1,1 0 1,-6-4 0,6 3-302,0 0 1,0 0-1,0 0 1,1 0-1,-1 0 0,0-1 1,1 1-1,0 0 0,-1-1 1,0-3-1,-7-25-10168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66 158 9321,'0'0'1820,"1"-8"983,0-21-198,-9 43-675,-16 67-498,19-61-1751,-3 8 626,1 0 1,1 0-1,2 0 0,1 0 1,1 1-1,3 44 0,-1-72-278,0 0 0,0-1 0,1 1 0,-1 0 0,0-1 0,1 1 0,-1 0 0,0-1-1,1 1 1,-1-1 0,1 1 0,-1-1 0,1 1 0,-1-1 0,1 1 0,-1-1 0,1 1 0,0-1 0,-1 0 0,1 1-1,0-1 1,-1 0 0,1 0 0,0 1 0,-1-1 0,1 0 0,0 0 0,0 0 0,-1 0 0,1 0 0,0 0 0,-1 0-1,1 0 1,0 0 0,1-1 0,28-7 1477,-16 0-1331,-1-1 0,0 0 0,-1-1 0,1 0 0,-2-1 0,0 0 0,0-1 0,15-22 0,-1-3-82,37-75 0,-46 76-114,16-54-1,-30 83-106,-53 193-588,47-163 719,0 0-1,2 0 0,0 0 1,2 0-1,0 0 1,6 32-1,-6-53 13,0 0 1,0 0-1,1 0 0,0 0 0,-1 0 0,1-1 1,0 1-1,0 0 0,0 0 0,0-1 0,0 1 1,0-1-1,0 1 0,0-1 0,1 1 0,-1-1 1,1 1-1,-1-1 0,1 0 0,-1 0 0,1 0 1,0 0-1,0 0 0,-1 0 0,1-1 1,0 1-1,0-1 0,0 1 0,0-1 0,0 1 1,0-1-1,0 0 0,0 0 0,0 0 0,0 0 1,-1-1-1,1 1 0,0 0 0,0-1 0,3 0 1,3-1 197,0-1 1,0 0 0,0 0-1,0-1 1,0 0 0,-1 0-1,14-11 1,-2-1-89,-1-2-1,-1 0 1,-1-1-1,0 0 1,-1-2-1,-1 0 1,18-38-1,-24 43-110,0-1 0,-2 0 0,0 0 0,-1 0 0,0 0 0,-2-1 0,0 0 0,-1 0 0,-1 0 0,-1 0 0,-2-26 0,2 42-61,0 0 0,0 0 0,0 0 1,-1 1-1,1-1 0,-1 0 0,1 0 1,-1 1-1,0-1 0,1 1 0,-1-1 0,0 0 1,0 1-1,0-1 0,0 1 0,0 0 1,-1-1-1,1 1 0,0 0 0,-1 0 0,1 0 1,-1 0-1,1 0 0,-1 0 0,-1-1 0,2 2-5,1 0-1,-1 0 0,0 0 0,1 0 0,-1 0 0,0 0 0,1 1 0,-1-1 0,1 0 0,-1 0 1,0 0-1,1 1 0,-1-1 0,1 0 0,-1 1 0,1-1 0,-1 0 0,1 1 0,-1-1 0,1 1 0,-1-1 1,1 1-1,-1-1 0,0 1 0,-6 27-1642,7 22-3659,0-30 811,0 1-3630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27 341 13196,'0'0'10325,"8"0"-9343,5 1-698,0-1 0,0-1 0,0 0 0,0 0 0,0-1-1,19-6 1,-28 6-227,0 1-1,-1 0 1,1-1-1,-1 0 1,1 0-1,-1 0 1,0 0-1,0-1 1,0 1-1,0-1 0,0 0 1,0 0-1,-1 0 1,1 0-1,-1 0 1,0 0-1,0-1 1,0 1-1,-1-1 1,1 0-1,-1 1 1,0-1-1,0 0 1,0 0-1,0 0 1,-1 1-1,1-1 0,-1-7 1,-1 10-72,1 0 0,0 0 0,-1 0 1,1 0-1,0-1 0,-1 1 0,0 0 0,1 0 1,-1 0-1,1 0 0,-1 0 0,0 0 0,0 0 0,0 1 1,0-1-1,0 0 0,1 0 0,-1 1 0,0-1 0,-1 0 1,1 1-1,0-1 0,0 1 0,0-1 0,0 1 1,0 0-1,0-1 0,-1 1 0,1 0 0,0 0 0,0 0 1,-1 0-1,1 0 0,0 0 0,0 0 0,-2 1 0,-2-1-129,0 0 0,0 1 0,0-1-1,0 1 1,1 1 0,-1-1-1,0 1 1,-6 2 0,1 3 98,0 1-1,1 0 1,0 1-1,0-1 1,1 2 0,0-1-1,0 1 1,1 1 0,0-1-1,1 1 1,0 0 0,1 0-1,1 1 1,-1 0-1,2 0 1,0 0 0,0 0-1,-2 24 1,5-34 42,0 0 0,0-1 0,0 1 0,1 0 0,-1-1-1,0 1 1,0-1 0,1 1 0,-1-1 0,1 1 0,0 0 0,-1-1 0,1 0 0,0 1 0,0-1 0,0 1-1,0-1 1,0 0 0,0 0 0,0 0 0,0 1 0,0-1 0,1 0 0,-1-1 0,3 3 0,-1-2 13,1 0 0,-1 0 1,1 0-1,-1-1 0,1 1 1,-1-1-1,1 0 0,0 0 1,-1 0-1,1 0 0,4-2 1,6 0 41,-1-2 1,1 0-1,-1 0 1,0-1-1,16-9 1,4-7 70,0-1 0,-2-1-1,0-2 1,-2-1 0,-1-2 0,-1 0 0,-1-2-1,-2-1 1,-1-1 0,36-68 0,-57 97-182,0 0 0,-1-1 0,0 1 0,1-1 0,-1 1 0,-1-1 0,1 0 0,0 0 0,-1-6 0,0 10 44,0-1 1,0 1-1,0 0 0,0 0 1,0-1-1,0 1 0,0 0 1,0 0-1,0 0 0,0-1 1,0 1-1,-1 0 0,1 0 1,0 0-1,0-1 0,0 1 1,0 0-1,0 0 0,-1 0 1,1 0-1,0-1 0,0 1 0,0 0 1,0 0-1,-1 0 0,1 0 1,0 0-1,0 0 0,-1 0 1,1-1-1,0 1 0,0 0 1,0 0-1,-1 0 0,1 0 1,0 0-1,0 0 0,-1 0 1,1 0-1,0 0 0,0 0 1,-1 0-1,1 0 0,0 1 1,-19 15-404,5 2 424,0 0 1,2 1 0,1 1 0,0 0-1,1 0 1,1 1 0,1 0 0,1 1-1,1 0 1,1 0 0,1 0 0,-2 30-1,6-50-2,0 0 0,-1 1 0,1-1 0,0 0 0,0 1 0,1-1 0,-1 1 0,0-1 0,1 0 0,0 1 0,-1-1-1,1 0 1,0 0 0,0 1 0,0-1 0,0 0 0,1 0 0,-1 0 0,0 0 0,1 0 0,0-1 0,3 4 0,-3-4 31,1 0 1,0 1-1,0-1 1,0-1-1,0 1 1,0 0-1,0-1 1,0 1-1,0-1 1,0 0 0,0 0-1,0 0 1,0-1-1,0 1 1,4-2-1,7-1 108,0-2 0,0 0-1,0 0 1,-1-2 0,0 1 0,16-12 0,-5 0-48,-1-1 1,-1-1 0,0-1 0,-1-1-1,-2-1 1,0-1 0,-2 0 0,0-2-1,-2 0 1,-1 0 0,16-40 0,-24 23-928,-6 42 798,0 1 1,0 0-1,-1 0 1,1 0-1,0-1 1,0 1-1,0 0 1,-1 0-1,1 0 1,0 0 0,0-1-1,0 1 1,-1 0-1,1 0 1,0 0-1,-1 0 1,1 0-1,0 0 1,0 0-1,-1 0 1,1 0-1,0 0 1,0 0-1,-1 0 1,1 0-1,0 0 1,0 0-1,-1 0 1,1 0-1,0 0 1,-1 0-1,1 0 1,0 0-1,0 1 1,-1-1-1,1 0 1,0 0-1,0 0 1,0 0-1,-1 1 1,1-1-1,0 0 1,0 0-1,0 0 1,0 1 0,-1-1-1,1 0 1,0 0-1,0 1 1,-6 5-51,1-1 1,0 1 0,0 1 0,1-1 0,-1 1 0,1 0 0,1 0 0,0 0 0,-4 9-1,-20 77 141,23-77-77,-5 32 39,2 0 0,2 0 0,3 83-1,2-128-18,2 8 26,1-20 219,1-23-236,-4 22-211,-1-1 0,0 0-1,-1 1 1,0-1-1,-1 1 1,0 0-1,-1 0 1,0 0 0,-1 0-1,-8-13 1,-6-7 433,-44-49-1,28 38 1256,35 41-1458,0-1 1,-1 1-1,1 0 1,0 0-1,0 0 0,0-1 1,0 1-1,0 0 1,0 0-1,0-1 1,0 1-1,-1 0 0,1 0 1,0-1-1,0 1 1,0 0-1,0 0 1,0 0-1,0-1 0,0 1 1,0 0-1,1 0 1,-1-1-1,0 1 1,0 0-1,0 0 1,0-1-1,0 1 0,0 0 1,0 0-1,0 0 1,1-1-1,-1 1 1,0 0-1,0 0 0,0 0 1,1 0-1,-1-1 1,0 1-1,0 0 1,0 0-1,1 0 0,-1 0 1,0 0-1,0 0 1,0 0-1,1 0 1,-1 0-1,0-1 0,0 1 1,1 0-1,-1 0 1,0 0-1,0 0 1,1 0-1,-1 1 1,0-1-1,0 0 0,1 0 1,-1 0-1,0 0 1,25 0-343,-18 1 434,105 3 16,23 1-1528,-46-10-3269,-5-12-4333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5509,'0'0'14702,"74"-11"-13773,-27 7-673,5 1-96,4 1 1,6 1-33,-2 1-64,-6 0-32,-8 0 32,-10 6-545,-10 2-1408,-17-4-1603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3459,'0'0'15343,"92"6"-14254,-31-12 32,10 0-673,8 1-352,3 0-64,-4 5 0,-9 0-512,-11 0-961,-17 0-1474,-17 0-1697,-16 0-4773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33 17296,'0'0'828,"9"-4"-246,6-2-407,0 1 1,0 0-1,1 1 0,0 1 1,0 1-1,0 0 1,0 0-1,22 2 1,-27 0-177,-1 1 0,1 0 0,0 0 0,-1 1 0,1 1 0,-1-1 0,1 2 0,-1-1 0,0 2 0,0-1 0,-1 1 0,0 1 0,1 0 0,9 8 0,-16-11-4,0 0-1,0 0 1,0 0 0,-1 0-1,1 1 1,-1-1 0,0 1 0,0-1-1,0 1 1,0 0 0,-1 0 0,1 0-1,-1 0 1,0 0 0,0 0-1,-1 0 1,1 0 0,-1 6 0,-1-4-28,0 0 1,0 0-1,0-1 1,-1 1 0,0-1-1,0 1 1,-1-1-1,1 0 1,-1 1 0,0-1-1,-7 7 1,-7 8-586,-2-2 1,0 0-1,-1-1 1,-36 24-1,-216 143-8089,209-142 5205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16239,'0'0'2787,"-26"80"-1986,5-36 96,6 10-225,0-1-576,10-1-32,-1-5 0,6-4-544,0-10-1602,11-8-769,-2-13-2145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36 165 14734,'0'0'2376,"-6"-11"-860,-19-34-374,24 43-1105,0 0-1,0 0 1,1-1 0,-1 1 0,1 0-1,-1 0 1,1 0 0,0-1 0,0 1-1,0 0 1,0 0 0,0-1-1,1 1 1,-1 0 0,1 0 0,-1-1-1,1 1 1,0 0 0,0 0-1,0 0 1,0 0 0,0 0 0,0 0-1,1 0 1,-1 1 0,1-1 0,-1 0-1,1 1 1,-1-1 0,1 1-1,4-3 1,1-1 5,0 1 0,0 0 0,1 0 0,-1 1-1,1 0 1,12-3 0,0 1 100,0 2-1,0 1 1,0 0-1,1 1 1,-1 1 0,1 1-1,-1 1 1,1 1-1,-1 1 1,20 6-1,-24-5-122,0 0 0,-1 1 0,0 1 0,0 0 0,0 1 0,-1 0 0,0 1 0,0 1 0,-1 1 0,0 0 0,-1 0 0,18 22 0,-24-23-37,0 0 0,0 1 0,-1-1 0,0 1 0,-1 0 0,0 0 0,-1 1 0,3 14 0,-5-20 18,0-1 0,0 0 0,-1 1-1,0-1 1,1 1 0,-2-1 0,1 0 0,-1 1 0,0-1 0,0 0-1,0 1 1,-1-1 0,0 0 0,0 0 0,0 0 0,0 0 0,-1-1-1,0 1 1,0-1 0,-4 5 0,-7 3 318,0-1 0,-1-1 1,0 0-1,-1-1 0,0-1 0,0 0 1,-1-1-1,-21 6 0,11-5 70,0-2 0,0-1 0,-1-1 0,-47 1 1,72-5-432,0 0 0,0 0 0,0-1 1,0 1-1,0-1 0,1 1 1,-1-1-1,0 0 0,0 0 1,1-1-1,-1 1 0,-4-3 1,6 3-135,1 0 1,-1 0 0,0 1-1,0-1 1,1 0 0,-1 0 0,0 0-1,1 0 1,-1 0 0,1-1-1,0 1 1,-1 0 0,1 0-1,0 0 1,0 0 0,-1 0-1,1-1 1,0 1 0,0 0-1,0 0 1,0 0 0,1 0-1,-1-1 1,0 1 0,0 0-1,1 0 1,-1 0 0,1 0-1,-1 0 1,1 0 0,-1 0 0,1 0-1,0 0 1,-1 0 0,1 0-1,0 0 1,1 0 0,16-16-4437,8-3-885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2 415 13677,'0'0'6059,"8"3"-4292,-4-2-1577,0-1 0,0 1 0,-1-1 1,1 1-1,0-1 0,0 0 0,-1 0 0,1-1 0,0 1 0,-1-1 0,1 0 1,0 0-1,-1 0 0,6-3 0,-2 0 7,1 0-1,-1-1 1,-1 0 0,1 0-1,-1-1 1,0 1 0,7-9 0,-4 4-97,0-1 0,-1 0 0,8-14 1,-14 22-90,0 1 1,-1-1-1,1 0 0,-1 0 1,0 0-1,0 0 1,0-1-1,0 1 1,0 0-1,-1 0 0,1-1 1,-1 1-1,0 0 1,0-1-1,0 1 1,-1 0-1,1 0 1,-1-1-1,-2-5 0,2 7-28,0 1 0,0-1-1,0 1 1,-1-1 0,1 1-1,0 0 1,-1-1-1,1 1 1,-1 0 0,0 0-1,1 0 1,-1 0-1,0 0 1,0 0 0,1 1-1,-1-1 1,0 1-1,0-1 1,0 1 0,0 0-1,0-1 1,0 1-1,0 0 1,1 0 0,-1 1-1,0-1 1,0 0-1,0 0 1,0 1 0,0 0-1,0-1 1,0 1-1,1 0 1,-3 1 0,-3 1-1,0 0 1,1 0 0,0 1-1,-1-1 1,1 2 0,0-1-1,-9 10 1,8-6 23,0 1 0,1 1 0,0-1 0,1 1 0,0 0 0,1 0 0,0 0 0,0 1 0,1-1 0,0 1 0,1 0 0,0 0 0,1 0 0,0 0 0,1 0 0,2 19 0,-2-28 6,1 0 1,0 0 0,-1-1 0,1 1 0,0 0 0,0-1-1,1 1 1,-1-1 0,0 1 0,0-1 0,1 1 0,-1-1 0,1 0-1,-1 0 1,1 1 0,-1-1 0,1 0 0,0-1 0,-1 1 0,1 0-1,0 0 1,0-1 0,0 1 0,0-1 0,-1 0 0,1 1-1,0-1 1,0 0 0,0 0 0,0 0 0,0 0 0,2-1 0,6 1 145,-1-1 1,1 0 0,-1-1 0,1 0 0,12-5 0,-1-3-136,0-2 0,-1 0 0,-1-1 0,0-1 0,-1-1 1,0-1-1,-1 0 0,27-36 0,-50 60-33,0 1-1,0-1 1,0 1 0,1 0 0,1 0-1,-1 0 1,2 1 0,-1 0 0,1 0-1,1 0 1,-1 0 0,0 15 0,3-24 21,0 0 0,0-1 1,0 1-1,0 0 0,0-1 1,0 1-1,1 0 0,-1-1 1,0 1-1,0 0 1,0-1-1,1 1 0,-1-1 1,0 1-1,1-1 0,-1 1 1,1 0-1,-1-1 0,1 1 1,-1-1-1,1 0 1,-1 1-1,1-1 0,-1 1 1,1-1-1,-1 0 0,1 1 1,0-1-1,0 0 1,24 1 340,25-18 214,-29 5-540,-1-1-1,0-1 0,-1-1 0,-1 0 0,0-1 0,19-23 1,-46 52-188,2 0 0,0 1 0,0-1 1,1 1-1,1 1 0,0-1 0,1 1 1,0 0-1,-2 28 0,6-42 157,0-1 1,0 1-1,0 0 1,0 0-1,0-1 0,1 1 1,-1 0-1,0 0 1,0-1-1,1 1 0,-1 0 1,0 0-1,1-1 1,-1 1-1,0 0 0,1-1 1,-1 1-1,1-1 1,-1 1-1,1 0 0,-1-1 1,1 1-1,0-1 1,-1 0-1,1 1 0,0-1 1,-1 1-1,1-1 1,1 0-1,27 0-359,-21-2 116,0 0 1,-1 0 0,1-1 0,-1-1-1,11-5 1,4-6-1552,-1-2-1,-1 0 1,23-26 0,-20 17 746,-1-2 1,19-31 0,-15 17 1196,-3-2-1,-1 0 1,27-80-1,-49 123 52,1-1 0,0 0 0,0 1 0,-1-1-1,1 0 1,-1 0 0,0 1 0,1-1 0,-1 0 0,0 0-1,0 0 1,0 1 0,0-1 0,0 0 0,-1-2 0,0 4-118,1 0 1,-1 0 0,0 0 0,0 0 0,1 0 0,-1 1-1,0-1 1,0 0 0,1 0 0,-1 1 0,0-1 0,1 0 0,-1 1-1,1-1 1,-1 1 0,0-1 0,1 1 0,-1-1 0,1 1-1,-1-1 1,1 1 0,-1-1 0,1 2 0,-38 46 718,28-31-588,0 1 0,2 1 0,0 0 1,1 0-1,1 0 0,0 1 0,2 0 0,0 0 0,1 0 1,2 0-1,0 1 0,1-1 0,3 30 0,8 1-378,-39-57-588,20 1 490,-1-1 1,1 0 0,0 0 0,0-1-1,1 0 1,0 0 0,-7-11 0,-43-61-91,51 70 515,5 8 11,0-1-1,-1 1 1,1-1-1,1 0 1,-1 0-1,0 1 0,0-1 1,1 0-1,-1 0 1,1 0-1,-1 0 1,1-3-1,0 5-93,0-1-1,0 1 1,0-1-1,0 0 1,1 1 0,-1-1-1,0 1 1,0-1-1,1 1 1,-1-1 0,0 1-1,1-1 1,-1 1-1,0-1 1,1 1 0,-1-1-1,1 1 1,-1-1 0,1 1-1,-1 0 1,1-1-1,-1 1 1,1 0 0,-1 0-1,2-1 1,4 0 129,0 0 0,0 0-1,0 1 1,0-1 0,0 1 0,8 2 0,-1-2-642,105 15 258,-50-4-2400,0-6-6284,-48-5 243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11883,'0'0'7378,"-10"1"-6796,-10 2-402,3-2 483,0 1 0,0 0 0,0 2 0,0 0 0,-17 7 0,33-11-679,1 0 0,0 0 0,0 0 0,0 1-1,0-1 1,0 0 0,0 0 0,0 0 0,-1 1-1,1-1 1,0 0 0,0 0 0,0 1 0,0-1-1,0 0 1,0 0 0,0 1 0,0-1-1,0 0 1,0 0 0,0 0 0,1 1 0,-1-1-1,0 0 1,0 0 0,0 0 0,0 1 0,0-1-1,0 0 1,0 0 0,1 0 0,-1 1 0,0-1-1,0 0 1,0 0 0,0 0 0,1 0 0,-1 0-1,0 1 1,0-1 0,0 0 0,1 0 0,-1 0-1,0 0 1,0 0 0,0 0 0,1 0 0,-1 0-1,0 0 1,0 0 0,1 0 0,-1 0 0,0 0-1,0 0 1,0 0 0,1 0 0,-1 0-1,0 0 1,1 0 0,14 4-693,25 2-763,45 9 119,-79-13 1345,1 0 0,-1 0 0,0 1 0,0-1 0,0 1 0,0 1 0,0-1 0,-1 1 1,11 9-1,-15-13 54,0 1 1,0 0-1,0 0 1,0 0-1,0 0 1,0 0-1,-1 0 0,1 1 1,0-1-1,0 0 1,-1 0-1,1 0 1,-1 1-1,1-1 1,-1 0-1,0 1 1,1-1-1,-1 0 1,0 1-1,0-1 1,0 1-1,0-1 1,0 0-1,0 1 1,-1-1-1,1 0 1,0 1-1,-2 1 0,1 0 126,-1-1-1,0 1 1,0-1-1,0 0 1,-1 0-1,1 0 0,0 0 1,-1 0-1,1-1 1,-1 1-1,0-1 0,-4 2 1,-9 4 766,-1-2 1,-1 0-1,-23 4 0,-23-4 837,63-5-1859,0 0 1,-1 0 0,1 0 0,0 0 0,0 0 0,0-1 0,0 1-1,-1 0 1,1 0 0,0-1 0,0 1 0,0-1 0,0 1 0,0-1-1,0 0 1,0 1 0,0-1 0,-1-1 0,2 1-182,0 0 0,0 0 0,0 0 0,1 0 0,-1 0 0,0 0 0,1 0 0,-1 0 0,0 0 0,1 0 0,-1 1 0,1-1-1,-1 0 1,1 0 0,0 0 0,-1 0 0,1 1 0,0-1 0,0 0 0,-1 1 0,1-1 0,0 0 0,0 1 0,0-1 0,0 1 0,1-1 0,16-12-6515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116 344 12236,'0'0'7948,"-9"-2"-8081,6 1 186,-1 0 0,1 0-1,0 0 1,-1 1 0,1-1 0,-1 1 0,1 0 0,0 0-1,-1 0 1,1 0 0,-1 1 0,1 0 0,0-1 0,-1 1 0,1 0-1,0 1 1,0-1 0,0 0 0,-1 1 0,2 0 0,-1 0-1,0 0 1,0 0 0,1 0 0,-1 0 0,1 1 0,-1-1-1,1 1 1,0 0 0,0 0 0,0-1 0,1 1 0,-1 1-1,1-1 1,-1 0 0,1 0 0,0 0 0,0 5 0,0-7 11,1 0 0,0 0 1,-1 0-1,1 1 1,0-1-1,0 0 0,0 0 1,0 0-1,0 0 0,0 0 1,1 0-1,-1 1 1,0-1-1,0 0 0,1 0 1,-1 0-1,1 0 1,-1 0-1,1 0 0,-1 0 1,1 0-1,0 0 1,-1 0-1,1 0 0,0-1 1,0 1-1,1 1 0,0-1 8,0 0 0,1 0 0,-1 0 0,1 0 0,-1-1 0,1 1 0,-1-1 0,1 1 0,0-1 0,-1 0 0,5 0 0,5-1 77,-1 0 0,1-1 0,-1-1 0,20-6 0,-8-1-310,-1 0 1,0-1-1,-1-2 0,0 0 1,-1-1-1,-1-1 1,34-33-1,-44 39 28,0 0-1,-1-1 1,0 0 0,-1-1 0,0 0-1,0 0 1,-1 0 0,-1-1 0,0 0 0,-1 0-1,0 0 1,0 0 0,-1-1 0,-1 0-1,-1 1 1,1-22 0,-2 31 56,0 0 0,0 0 1,0 0-1,-1 0 0,0 0 0,1 0 1,-1 0-1,0 0 0,-1 0 1,1 1-1,0-1 0,-1 0 0,1 1 1,-1-1-1,0 1 0,0-1 1,0 1-1,0 0 0,0 0 0,-1 0 1,-4-3-1,2 3 34,0 0-1,0 0 1,0 0 0,0 0-1,-1 1 1,1 0 0,-1 0-1,1 1 1,-1-1 0,1 1-1,-8 1 1,-3 1 252,0 0 1,1 1-1,0 1 0,-1 1 0,1 0 1,1 0-1,-25 14 0,33-15 134,-1 1 1,1 0 0,-1 0-1,1 0 1,-8 10-1,13-14-331,1 0 0,-1 0 0,0 0-1,0 0 1,0-1 0,1 1 0,-1 0 0,0 1 0,1-1-1,-1 0 1,1 0 0,-1 0 0,1 0 0,-1 0 0,1 1-1,0-1 1,0 0 0,0 0 0,0 0 0,0 1-1,0-1 1,0 0 0,0 0 0,0 1 0,0-1 0,1 0-1,-1 0 1,0 0 0,1 0 0,-1 1 0,1-1 0,-1 0-1,1 0 1,0 0 0,-1 0 0,1 0 0,0 0 0,0 0-1,0-1 1,0 1 0,0 0 0,0 0 0,0-1-1,0 1 1,1 0 0,20 10-395,47 15-1,-48-19-80,0 1 0,26 13 1,-39-16 388,0-1 1,-1 1-1,0 1 0,0 0 1,0 0-1,-1 0 1,0 1-1,0 0 1,7 10-1,-9-11 74,-1-1 0,0 1 0,0 0 0,0 0 0,-1 0 0,0 0 0,0 0 0,-1 0 0,1 1 0,-1-1 0,-1 1 0,1-1 0,-1 1 0,0-1 0,-1 1 0,1-1 0,-1 0 0,-1 1 0,1-1 0,-1 0 0,0 1 0,-1-1 0,1-1 0,-1 1 0,0 0 0,-7 8 0,0 0-1632,5-4-3850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17585,'0'0'3811,"2"77"-3683,-10-26 577,-7 8-353,6 4-256,-6 0-31,4-2 31,2-8-32,5-10-64,4-11 96,0-11-513,5-15-640,12-6 161,2-12-866,5-17-4644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16015,'0'0'5557,"-6"11"-5204,-9 22-111,2 0 1,1 2 0,1-1-1,2 1 1,1 1 0,3 0-1,0 0 1,2 0 0,2 0-1,4 40 1,-3-75-395,0 1-1,0-1 1,1 0 0,-1 0 0,1 0-1,-1 1 1,1-1 0,-1 0-1,1 0 1,0 0 0,-1 0 0,1 0-1,0 0 1,0 0 0,0 0 0,0 0-1,0-1 1,0 1 0,0 0 0,0 0-1,0-1 1,0 1 0,0-1-1,0 1 1,0-1 0,1 1 0,-1-1-1,0 0 1,0 0 0,0 1 0,1-1-1,-1 0 1,0 0 0,1 0-1,-1-1 1,0 1 0,0 0 0,1 0-1,-1-1 1,0 1 0,2-1 0,19-4-5491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 16464,'0'0'2380,"-11"7"-559,-145 73 2957,135-64-4785,21-16-3,0 0 0,-1 1 0,1-1 0,0 0 0,0 0 0,0 1 0,0-1 0,0 0 0,0 1 0,0-1 0,0 0 0,0 0 1,0 1-1,0-1 0,1 0 0,-1 1 0,0-1 0,0 0 0,0 0 0,0 1 0,0-1 0,0 0 0,1 0 0,-1 1 0,0-1 0,0 0 1,0 0-1,1 1 0,-1-1 0,0 0 0,0 0 0,1 0 0,-1 0 0,0 1 0,0-1 0,1 0 0,-1 0 0,0 0 0,1 0 0,-1 0 1,4 1-7,-1-1 1,0 1-1,0-1 1,0 0 0,1 0-1,-1 0 1,0 0 0,0 0-1,0-1 1,1 0 0,-1 1-1,5-4 1,7-3 1,-1-1 1,0-1 0,0-1-1,-1 0 1,-1 0-1,13-14 1,14-11-310,-52 71 153,7-25 195,-20 39 511,24-47-465,1 1 0,0-1-1,0 0 1,0 1 0,0-1 0,0 0 0,1 1 0,0-1 0,0 1 0,0-1-1,0 1 1,0-1 0,1 5 0,0-7-59,0 0 0,-1 0 0,1 0 0,0-1-1,-1 1 1,1 0 0,0-1 0,0 1 0,0 0 0,0-1 0,0 1-1,0-1 1,0 1 0,0-1 0,0 0 0,0 1 0,0-1 0,0 0-1,0 0 1,0 0 0,0 1 0,0-1 0,2-1 0,31 1 215,-26-1-136,12-2-103,-1-1-1,1-1 1,-1 0-1,0-2 1,0 0-1,-1-1 0,0-1 1,26-17-1,16-6-205,-65 58-107,-13 14 469,14-33-106,0-1 0,1 1 0,0 0 0,0 1-1,0-1 1,1 0 0,0 1 0,1 0 0,-1 10 0,2-17-44,0 0 1,1-1-1,-1 1 1,1 0-1,-1-1 1,1 1-1,-1-1 1,1 1-1,-1 0 1,1-1-1,0 1 1,-1-1 0,1 0-1,0 1 1,-1-1-1,1 1 1,0-1-1,-1 0 1,1 0-1,0 1 1,0-1-1,0 0 1,-1 0-1,1 0 1,0 0-1,0 0 1,-1 0-1,1 0 1,0 0-1,1-1 1,28-1-1912,-21-1-52,0-1 0,-1 1 0,1-1 0,12-8 1,14-10-6120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4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148 159 14638,'0'0'1452,"-8"5"-395,-5 2-835,-61 36 2966,70-40-2964,0 0 0,-1 1 0,1-1 0,0 1 0,1-1 0,-1 1 0,1 0 0,0 0-1,0 1 1,0-1 0,0 1 0,1 0 0,-1-1 0,-1 7 0,4-10-224,0-1 0,0 1 0,0-1-1,0 1 1,0-1 0,0 1 0,0 0 0,0-1 0,0 1 0,0-1-1,0 1 1,0 0 0,1-1 0,-1 1 0,0-1 0,0 1 0,1-1-1,-1 1 1,0-1 0,1 1 0,-1-1 0,0 1 0,1-1 0,-1 0 0,0 1-1,1-1 1,-1 1 0,1-1 0,-1 0 0,1 1 0,-1-1 0,2 0-1,23 3 2,26-13-98,-33 2 11,0 0 0,-1-2 1,-1 0-1,1-1 1,-2 0-1,19-18 0,-5 1-89,-1-1-1,23-33 0,-47 58 222,0 0 0,-1-1 0,1 1 0,-1-1 0,0 0 0,-1 0 0,1 0 0,-1 0 0,0-1 0,-1 1 0,1-1 0,1-8 0,-3 14-37,-1-1 0,1 1 0,0-1-1,0 1 1,0-1 0,0 1 0,-1-1 0,1 1 0,0 0-1,0-1 1,-1 1 0,1-1 0,0 1 0,-1 0 0,1-1 0,0 1-1,-1 0 1,1-1 0,-1 1 0,1 0 0,0 0 0,-1-1-1,1 1 1,-1 0 0,1 0 0,-1 0 0,1 0 0,-1 0 0,1 0-1,-1 0 1,1 0 0,-1 0 0,1 0 0,-1 0 0,1 0-1,-1 0 1,1 0 0,0 0 0,-1 0 0,1 0 0,-1 0 0,1 1-1,-1-1 1,0 0 0,-24 11 68,15-4-13,1 0 0,-1 1 0,2 0 0,-1 1 0,1-1 0,0 2 0,1-1 0,0 1-1,1 0 1,-10 20 0,10-16 215,0-1 0,1 1 0,0 0 0,1 1 0,1-1 0,0 1 0,1-1 0,0 24 0,2-34-279,0-1 0,1 0 1,0 0-1,0 1 0,0-1 0,0 0 1,0 0-1,1 0 0,-1 0 0,1-1 1,0 1-1,0 0 0,0-1 0,0 1 1,0-1-1,1 1 0,-1-1 0,1 0 1,-1 0-1,1 0 0,0-1 0,0 1 1,0-1-1,0 1 0,0-1 0,0 0 0,0 0 1,0 0-1,5 0 0,7 2-1286,0 0 0,1-2 1,-1 0-1,31-1 0,-5-4-5238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14510,'0'0'11723,"-2"76"-11787,2-50 96,0-4-224,6-3-1218,3-10-800,1-5-673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15727,'0'0'8296,"29"11"-11724,-1 12 706,4-2-1410,4-3-705,-1-2-2562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9577,'0'0'12524,"-12"2"-11750,-2-1-617,0 0 21,1 0 1,-1 1-1,1 1 1,0 0-1,-19 6 1,32-8-187,-1-1 0,1 0 0,-1 0 0,0 0 0,1 0 1,-1 1-1,1-1 0,-1 0 0,1 1 0,-1-1 0,1 0 0,-1 1 1,1-1-1,-1 1 0,1-1 0,0 1 0,-1-1 0,1 1 0,-1-1 1,1 1-1,0-1 0,0 1 0,-1-1 0,1 1 0,0-1 0,0 1 1,0 0-1,0-1 0,-1 1 0,1 1 0,14 11-669,29 3-799,-22-11 655,2 1 469,1 0 0,38 18 0,-58-23 352,0 1 0,0 0-1,0 0 1,0 1 0,0-1-1,-1 1 1,1 0 0,-1 0-1,0 0 1,0 0-1,0 0 1,0 1 0,0-1-1,-1 1 1,1 0 0,-1 0-1,0 0 1,0 0 0,-1 0-1,1 0 1,0 7-1,-2-9 43,0 0 0,0 1-1,-1-1 1,1 0-1,-1 1 1,0-1 0,1 0-1,-1 0 1,0 0 0,-1 0-1,1 0 1,0 0-1,0 0 1,-1 0 0,1 0-1,-1 0 1,0-1-1,0 1 1,1 0 0,-1-1-1,0 0 1,0 1-1,0-1 1,0 0 0,-1 0-1,1 0 1,0-1-1,-4 2 1,-10 3 462,0 0 1,-30 5-1,40-9-400,0 0 16,0 0-1,-1 0 0,1 0 0,0-1 1,0 0-1,-1 0 0,1-1 0,-10-1 1,15 1-164,0 1 1,0 0 0,0-1 0,0 1-1,0-1 1,0 1 0,0-1 0,1 0-1,-1 1 1,0-1 0,0 0 0,0 0-1,1 0 1,-1 1 0,1-1 0,-1 0-1,0 0 1,1 0 0,0 0 0,-1 0-1,0-1 1,1-1-203,0 0-1,0 1 1,0-1 0,0 0 0,0 1-1,0-1 1,1 0 0,0 1-1,-1-1 1,1 0 0,0 1-1,2-4 1,16-26-3304,7-7-1671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16816,'0'0'1927,"-7"9"-1094,-4 5-568,1 1-1,0 1 1,1-1 0,1 1 0,1 0 0,0 1-1,1 0 1,1 0 0,-5 32 0,5-16 389,2 0-1,1 0 1,4 47 0,-1-68-625,0-1 0,1 0 0,0 0 0,1 0 0,0-1 0,1 1 0,0-1 0,0 0 0,2 0 0,-1 0 0,1 0 0,0-1 0,14 16 0,-27-42-4298,-5-8 2725,-61-58-1312,52 62 4084,2-1-1,0 0 1,-19-32 0,38 54-1119,0 0 1,0-1-1,-1 1 0,1 0 1,0-1-1,0 1 0,0 0 1,-1-1-1,1 1 0,0-1 1,0 1-1,0 0 0,0-1 0,0 1 1,0-1-1,0 1 0,0-1 1,0 1-1,0 0 0,0-1 1,0 1-1,0-1 0,0 1 1,1 0-1,-1-1 0,0 1 1,0-1-1,0 1 0,1 0 1,-1-1-1,0 1 0,0 0 1,1-1-1,16-5 1124,34 6-1707,-36 0 776,93 7-631,-20 0-4376,-36-7-1728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98 14382,'0'0'3779,"3"-11"-624,8-36-801,-10 46-2309,-1 0 0,0 0 0,1-1 0,-1 1 0,1 0 0,-1 0 0,0 0-1,0 0 1,0 0 0,0 0 0,0-1 0,0 1 0,0 0 0,0 0 0,0 0-1,0 0 1,-1 0 0,1-1 0,0 1 0,-1 0 0,1 0 0,-1 0 0,1 0 0,-1 0-1,0 0 1,1 0 0,-1 0 0,0 1 0,0-1 0,1 0 0,-1 0 0,0 0-1,0 1 1,0-1 0,0 1 0,0-1 0,0 1 0,0-1 0,0 1 0,-1-1 0,1 1-1,0 0 1,0 0 0,0-1 0,0 1 0,0 0 0,-1 0 0,1 0 0,-2 1 0,-2-1-67,1 1 1,-1 0 0,1 0 0,-1 0 0,1 1 0,-1 0 0,1 0 0,0 0 0,-6 4 0,-1 3 16,1 0 0,0 1-1,1 0 1,1 0 0,-1 1-1,1 0 1,1 1 0,0-1-1,1 1 1,0 1 0,1-1-1,0 1 1,1 0 0,-4 24-1,8-36 3,0 0 0,0 0 0,0 0 0,0 0 0,0 0 0,0-1 0,0 1 0,0 0 0,0 0 0,1 0 0,-1 0 0,0 0 0,1 0 0,-1-1-1,0 1 1,1 0 0,-1 0 0,1-1 0,0 1 0,-1 0 0,1-1 0,-1 1 0,1 0 0,0-1 0,0 1 0,-1-1 0,1 1 0,1 0 0,0-1 14,1 1 1,-1-1 0,0 1 0,1-1-1,-1 0 1,0 0 0,1 0 0,-1 0-1,1 0 1,3-1 0,3-2 52,0 1 1,0-1-1,0 0 1,15-9-1,-6 2-114,-2-1-1,1-1 1,-2 0 0,0-1-1,0-1 1,-1 0-1,-1-1 1,17-22-1,-67 102-2770,-19 32 3107,29-57-455,-46 77 1273,64-101-948,0 1 1,2-1-1,0 1 1,1 1-1,-4 20 1,8-9-1044,2-28 762,0-1-1,0 1 1,0-1 0,0 1 0,1-1-1,-1 1 1,0-1 0,0 1-1,1-1 1,-1 1 0,0-1 0,1 1-1,-1-1 1,0 0 0,1 1 0,-1-1-1,0 0 1,1 1 0,-1-1-1,1 0 1,-1 1 0,1-1 0,-1 0-1,1 0 1,-1 0 0,1 1-1,-1-1 1,1 0 0,-1 0 0,1 0-1,-1 0 1,1 0 0,0 0-1,-1 0 1,1 0 0,-1 0 0,1 0-1,-1 0 1,1-1 0,-1 1-1,1 0 1,-1 0 0,1 0 0,-1-1-1,1 1 1,-1 0 0,0-1-1,2 1 1,19-14-5870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95 12396,'0'0'6358,"-6"9"-6198,3-5-109,-12 14 316,2 1 0,0 0 0,2 1 1,0 0-1,1 0 0,-13 40 0,23-60-342,0 1 0,0-1 1,0 1-1,1-1 0,-1 1 0,0-1 0,0 1 1,1-1-1,-1 1 0,0-1 0,1 0 1,-1 1-1,1-1 0,-1 0 0,0 1 0,1-1 1,-1 0-1,1 1 0,-1-1 0,1 0 0,-1 0 1,1 0-1,-1 1 0,1-1 0,-1 0 0,1 0 1,-1 0-1,1 0 0,-1 0 0,1 0 0,-1 0 1,1 0-1,-1 0 0,1 0 0,-1 0 1,1-1-1,0 1 0,24-3 1014,-11-3-886,0 0 1,-1-1 0,1-1 0,-1 0 0,-1 0 0,14-13 0,66-65-287,-37 22 181,-52 59-59,1 0 0,-1 0 0,0 0 0,0 0 0,0-1-1,-1 1 1,0-1 0,0 1 0,-1-1 0,1 0 0,0-10 0,-19 21-469,9 2 467,0 1 1,0-1-1,1 2 1,0-1 0,1 1-1,0 0 1,0 0-1,-7 18 1,5-11 152,2 0 0,0 0-1,1 1 1,-6 31 0,10-46-127,1-1 0,0 0 0,0 0 0,-1 0 1,1 0-1,0 1 0,0-1 0,0 0 0,1 0 0,-1 0 0,0 0 1,0 1-1,1-1 0,-1 0 0,0 0 0,1 0 0,-1 0 0,1 0 1,0 0-1,-1 0 0,1 0 0,0 0 0,0 0 0,-1 0 1,1 0-1,0-1 0,0 1 0,0 0 0,2 1 0,0-2 8,0 1 0,-1 0-1,1-1 1,0 0-1,0 1 1,0-1 0,0 0-1,0-1 1,0 1-1,0 0 1,-1-1 0,4-1-1,8-2-832,-1 0-1,0-1 0,0-1 1,16-10-1,6-8-3847,-3-5-2456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16656,'0'0'4585,"-8"1"-4440,2 1-130,0 0 0,0 1 1,0 0-1,0 0 1,0 0-1,1 0 1,0 1-1,-1 0 0,1 0 1,1 0-1,-1 1 1,1 0-1,-1 0 0,1 0 1,1 0-1,-1 0 1,-5 12-1,6-12 154,1-1 1,-1 1-1,1-1 0,0 1 1,0 0-1,0 0 0,1 0 1,0 0-1,-1 8 0,2-12-143,0 0 1,0-1-1,0 1 0,0-1 0,0 1 0,0 0 0,1-1 0,-1 1 1,0-1-1,0 1 0,1-1 0,-1 1 0,0-1 0,1 1 0,-1-1 0,0 1 1,1-1-1,-1 1 0,1-1 0,-1 0 0,1 1 0,-1-1 0,1 0 1,-1 1-1,1-1 0,-1 0 0,1 0 0,-1 1 0,1-1 0,0 0 1,3 0 6,-1 0 1,0 0-1,0 0 1,0 0-1,0-1 1,0 1-1,0-1 1,0 0-1,0 0 1,3-2-1,19-9-165,-1-1 0,-1-2 0,0 0 0,-1-1 1,-1-1-1,31-33 0,-52 50 127,-18 17-414,2 1 0,-22 29 0,34-42 419,1 0-1,0 1 1,0-1 0,0 1 0,0-1 0,1 1-1,0 0 1,0 0 0,1 0 0,-1 0-1,1 0 1,1 0 0,-1 0 0,1 0 0,1 11-1,0-15-71,-1-1-1,1 0 1,0 0-1,0 1 0,-1-1 1,1 0-1,0 0 1,0 0-1,0 0 0,0 0 1,1 0-1,-1 0 1,0-1-1,0 1 0,0 0 1,1-1-1,-1 1 0,0-1 1,1 1-1,-1-1 1,1 0-1,-1 1 0,0-1 1,1 0-1,-1 0 1,1 0-1,-1 0 0,0 0 1,3-1-1,45-6-3466,-12-9-721,1-7-1831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10346,'0'0'11082,"-11"68"-10121,0-25 192,2 3 0,3 5-640,0 3-1,3 3-384,3 2-63,0 2 95,0-3-1506,0-5-2241,0-10-3556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 11659,'0'0'5285,"-10"-1"-4249,-3 0-784,1 0 0,0 1-1,-22 2 1,30-2-74,0 1 0,0-1 0,0 1 0,1 0 0,-1 0-1,0 0 1,0 1 0,1-1 0,-1 1 0,1 0-1,-1 0 1,1 0 0,0 0 0,0 1 0,0-1 0,0 1-1,0 0 1,0 0 0,-2 3 0,5-5-179,0 0-1,-1 0 1,1 0 0,0 0 0,0 0-1,0 0 1,0 0 0,0-1-1,0 1 1,0 0 0,0 0 0,0 0-1,0 0 1,0 0 0,1 0 0,-1 0-1,0 0 1,1-1 0,-1 1-1,1 0 1,-1 0 0,1 0 0,-1-1-1,1 1 1,-1 0 0,1-1-1,0 1 1,-1 0 0,1-1 0,0 1-1,0-1 1,-1 1 0,1-1-1,0 1 1,0-1 0,0 0 0,1 1-1,43 15-484,-29-11-105,-16-5 575,14 5-387,-2 0 1,1 0 0,0 2 0,-1-1 0,0 1 0,-1 1-1,0 0 1,12 11 0,-22-18 443,0 0 0,0 0 0,0 1 1,0-1-1,-1 0 0,1 0 0,0 1 0,-1-1 0,1 0 0,-1 1 0,1-1 0,-1 1 1,1-1-1,-1 1 0,0-1 0,0 1 0,0-1 0,0 1 0,0-1 0,0 1 0,0-1 1,-1 0-1,1 1 0,0-1 0,-1 1 0,1-1 0,-1 0 0,0 1 0,1-1 0,-1 0 1,0 1-1,0-1 0,0 0 0,0 0 0,0 0 0,0 0 0,0 0 0,0 0 0,0 0 0,0 0 1,-1 0-1,1-1 0,-3 2 0,-6 4 199,-1 0 0,0-1 0,0 0 0,-13 3 0,20-7-318,-14 5 458,-1 0 0,0-2-1,0-1 1,-1 0 0,1-1 0,-27-1-1,45-1-451,1 0 0,-1 0 0,0-1 0,0 1 0,0 0 0,0 0 0,1-1 0,-1 1-1,0 0 1,0-1 0,1 1 0,-1-1 0,0 1 0,1-1 0,-1 0 0,0 1 0,1-1 0,-1 0-1,1 1 1,-1-1 0,1 0 0,0 1 0,-1-1 0,1 0 0,-1 0 0,1 0 0,0 1-1,0-1 1,0 0 0,-1 0 0,1 0 0,0 0 0,0 1 0,0-1 0,0 0 0,0 0 0,1-1-1,-1-1-647,0-1-1,1 1 1,0 0-1,-1 0 1,1 0-1,1-1 1,-1 1-1,0 0 1,2-3-1,19-19-7196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71 218 17681,'0'0'3971,"-28"50"-3522,11-21 95,4 2 289,6-1-256,1-2-321,6-5-128,0-7-64,2-3 32,9-6-448,0-6-865,-3-1-1218,3-6-1664,0-15-4998</inkml:trace>
  <inkml:trace contextRef="#ctx0" brushRef="#br0" timeOffset="1">103 13 21620,'0'0'6182,"18"-12"-28507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189 148 15503,'0'0'4345,"-10"-2"-2685,5 1-1613,0 0-1,0 1 0,-1-1 0,1 1 1,0 1-1,0-1 0,0 0 0,-1 1 1,1 0-1,0 1 0,0-1 1,0 1-1,0 0 0,1 0 0,-1 0 1,0 1-1,1-1 0,0 1 0,-1 0 1,-3 5-1,-3 2 103,0 0-1,-17 24 1,25-31-110,1 0 0,0 1 1,-1-1-1,1 1 0,1 0 0,-1 0 0,1 0 0,-1 0 1,1 0-1,0 0 0,1 0 0,-1 0 0,1 0 1,-1 0-1,2 6 0,-1-10-29,1 1 1,-1 0-1,1 0 0,-1 0 0,1-1 1,0 1-1,-1 0 0,1-1 1,0 1-1,0-1 0,-1 1 0,1-1 1,0 1-1,0-1 0,0 1 1,0-1-1,0 0 0,-1 1 0,1-1 1,0 0-1,0 0 0,0 0 1,0 0-1,0 0 0,0 0 0,0 0 1,0 0-1,0 0 0,0 0 1,0 0-1,0-1 0,0 1 0,1-1 1,35-10 365,-10-2-337,-2-2 0,0-1 0,-1 0 0,0-2 0,-2-1 0,0-1 0,-1-1 0,-1 0 0,26-38 0,-42 55-20,-1 0 1,0 0 0,0 0 0,-1-1-1,1 1 1,-1-1 0,0 0-1,0 0 1,-1 0 0,1 0-1,-1 0 1,1-10 0,-2 15-32,0-1-1,0 1 1,0 0 0,0-1-1,-1 1 1,1 0 0,0 0-1,0-1 1,0 1 0,0 0-1,-1-1 1,1 1 0,0 0-1,0 0 1,0 0 0,-1-1 0,1 1-1,0 0 1,-1 0 0,1 0-1,0-1 1,0 1 0,-1 0-1,1 0 1,0 0 0,-1 0-1,1 0 1,0 0 0,-1 0-1,1 0 1,0 0 0,-1 0-1,1 0 1,0 0 0,-1 0-1,1 0 1,0 0 0,0 0 0,-1 0-1,1 0 1,0 0 0,-1 1-1,1-1 1,0 0 0,-1 0-1,1 0 1,0 0 0,0 1-1,-1-1 1,1 0 0,0 1-1,-18 10-302,8-1 283,0 0 0,1 1 0,0 0 0,1 1 1,-13 21-1,-30 72-192,40-81 223,7-16 109,1-1 0,0 1 0,0 0 0,0 0 0,1 0 0,0 0 0,1 0 0,-1 10 0,3-16-135,-1-1 1,1 0 0,0 0-1,-1 0 1,1 0 0,0 0 0,0 0-1,0 0 1,0 0 0,0-1-1,0 1 1,0 0 0,0 0 0,0-1-1,0 1 1,0-1 0,1 1-1,-1-1 1,0 1 0,0-1-1,1 0 1,-1 0 0,0 0 0,0 1-1,1-1 1,-1 0 0,0-1-1,1 1 1,-1 0 0,0 0 0,0 0-1,2-1 1,48-7-4066,-10-8-2116,0-6-5195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16367,'-9'2'977,"-8"2"-373,0 2 0,0 0 0,0 1 0,1 1 0,0 1 0,1 0 0,-1 1 0,2 0 0,-1 1 0,2 1 0,-1 0 0,2 1 0,-12 15 0,21-25-538,1 1 0,0-1 0,-1 1 0,1 0 0,0 0-1,1 0 1,-1 0 0,1 0 0,-1 4 0,2-7-63,-1 0 0,1 0 0,0 0-1,0 0 1,1 0 0,-1 0 0,0 0 0,0 0 0,0 0 0,1 0 0,-1 0-1,0 0 1,1 0 0,-1 0 0,1 0 0,-1 0 0,1-1 0,0 1 0,-1 0-1,1 0 1,0-1 0,-1 1 0,1 0 0,0-1 0,0 1 0,0-1 0,-1 1 0,1-1-1,0 1 1,0-1 0,0 1 0,0-1 0,0 0 0,0 0 0,0 0 0,0 1-1,0-1 1,0 0 0,0 0 0,0 0 0,1-1 0,13 2 2,0-2 1,0 0-1,-1 0 1,1-2-1,-1 0 1,1 0-1,-1-2 1,0 1-1,25-14 1,-21 9-9,0-1 1,-1-1-1,0 0 1,-1-1-1,0-1 1,23-26-1,-24 16-230,-16 15 52,-11 11 56,4 3 114,-1 0 0,1 1 0,1 0 0,-1 1 0,1-1 0,0 2 0,1-1 0,0 1-1,0 0 1,1 0 0,0 0 0,1 1 0,-6 14 0,11-23-25,-1-1 0,0 1 0,0-1 0,0 1 0,0-1-1,0 1 1,1-1 0,-1 0 0,0 1 0,0-1 0,1 1 0,-1-1-1,0 0 1,0 1 0,1-1 0,-1 0 0,0 0 0,1 1 0,-1-1 0,1 0-1,-1 1 1,0-1 0,1 0 0,-1 0 0,1 0 0,-1 0 0,1 0 0,-1 1-1,0-1 1,1 0 0,-1 0 0,1 0 0,-1 0 0,1 0 0,-1 0-1,1 0 1,-1 0 0,1-1 0,23 0-1591,-22 1 1412,6-2-817,1 1 0,-1-1 1,0-1-1,0 0 0,0 0 0,15-8 0,18-14-5833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4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7335,'0'0'8632,"-10"4"-5562,-77 32-431,75-31-1944,1 1-1,0 1 1,0 0-1,1 0 0,0 1 1,-12 11-1,21-19-694,1 1 0,0-1 0,0 0 1,0 0-1,0 0 0,-1 0 0,1 1 0,0-1 0,0 0 0,0 0 0,0 0 0,0 1 1,0-1-1,-1 0 0,1 0 0,0 1 0,0-1 0,0 0 0,0 0 0,0 1 1,0-1-1,0 0 0,0 0 0,0 1 0,0-1 0,0 0 0,0 0 0,0 1 0,1-1 1,-1 0-1,0 0 0,0 0 0,0 1 0,0-1 0,0 0 0,0 0 0,1 0 0,-1 1 1,0-1-1,13 5-218,25-2-522,-26-3 428,104 17-2744,-103-15 2829,-1 2 0,1-1 0,-1 2-1,0 0 1,0 0 0,0 1-1,11 7 1,-22-12 273,0-1 1,0 1-1,0-1 1,0 1-1,0-1 1,0 1-1,0 0 1,0-1-1,-1 1 1,1 0-1,0 0 1,0 0-1,-1-1 1,1 1 0,0 0-1,-1 0 1,1 0-1,-1 0 1,1 0-1,-1 0 1,0 1-1,1-1 1,-1 0-1,0 0 1,0 0-1,0 0 1,0 0-1,0 0 1,0 0-1,0 1 1,0-1-1,0 0 1,0 0-1,-1 0 1,1 0-1,0 0 1,-1 0-1,1 0 1,-1 0-1,1 0 1,-1 0-1,0 0 1,1 0-1,-1 0 1,0 0-1,0-1 1,1 1-1,-1 0 1,0 0-1,0-1 1,0 1-1,0-1 1,0 1-1,0-1 1,0 1-1,0-1 1,-1 1-1,-11 5 828,0 0 0,0-1 0,-21 5 0,26-8-688,-111 26 2553,38-21-8585,69-7-976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38 315 14542,'0'0'5952,"-2"13"-4580,-6 27-347,-2 13-43,-7 91 1,17-143-599,1-4 673,8-17-876,-2 0 1,0 0-1,-1-1 1,-1 0-1,-1 0 1,-1-1-1,0 1 1,-2-23-1,-1 56-412,0-6 170,0 0-1,0 0 1,0 1 0,1-1 0,0 0-1,3 9 1,-3-12 63,0-1 0,0 0 0,1 1 0,-1-1-1,1 0 1,0 0 0,0 0 0,0 0 0,0 0 0,0 0 0,0-1 0,0 1 0,0-1-1,1 1 1,-1-1 0,0 0 0,1 0 0,4 1 0,1 0 51,0 0 0,0-1 0,0 0 0,0 0 1,0-1-1,0 0 0,0 0 0,0-1 0,0 0 0,0-1 1,0 1-1,0-2 0,-1 1 0,1-1 0,12-7 0,-11 6-6,-1 0 1,0-1-1,0-1 0,0 1 0,0-1 0,-1-1 0,0 1 0,-1-1 0,1 0 0,-1-1 0,-1 1 0,10-18 1,-14 25-49,-1-1 0,1 0 1,0 0-1,-1 0 1,1-1-1,-1 1 1,0 0-1,1 0 0,-1 0 1,0 0-1,1 0 1,-1 0-1,0-1 1,0 1-1,0 0 0,0 0 1,0 0-1,0-1 1,-1 1-1,1 0 1,0 0-1,0 0 0,-1 0 1,1 0-1,-2-2 1,1 2-28,0 0 1,0 1-1,0-1 0,-1 1 1,1 0-1,0-1 1,0 1-1,-1 0 1,1 0-1,0 0 1,-1 0-1,1 0 0,0 0 1,-1 0-1,1 0 1,0 0-1,0 1 1,-3 0-1,-3 1-78,0 1 0,-1-1 0,1 1 0,0 1 0,1 0-1,-11 6 1,5 2 64,-1 0 1,2 1-1,-17 24 0,24-31 78,0 0-1,0 0 1,1 1 0,-1 0 0,2 0-1,-1-1 1,1 2 0,0-1 0,1 0-1,-1 0 1,1 9 0,1-15-23,0 0 0,0 0-1,0 0 1,0 1 0,0-1 0,1 0 0,-1 0 0,0 0-1,1 0 1,-1 0 0,1 0 0,-1 0 0,1-1 0,-1 1 0,1 0-1,0 0 1,-1 0 0,1 0 0,0-1 0,0 1 0,0 0-1,-1-1 1,1 1 0,0-1 0,0 1 0,1 0 0,2 0 9,-1 0 1,1 0 0,0 0-1,-1 0 1,1-1 0,0 0 0,-1 1-1,5-2 1,4 1 25,1-2 0,-1 0-1,0 0 1,14-6 0,2-3-25,0-1-1,-1-2 1,-1-1-1,0-1 1,-1-1-1,-1-1 1,35-34-1,-34 28-58,-1-2-1,-1-1 1,-2 0 0,0-2-1,-2-1 1,19-38-1,-35 60-50,0 0 0,0 0 1,-1-1-1,0 1 0,0-1 0,-1 1 0,0-1 0,0-10 0,-1 17 55,0 1 0,0-1 0,0 0 0,0 1 0,0-1 0,-1 0-1,1 1 1,0-1 0,-1 1 0,1-1 0,-1 1 0,0-1 0,1 1 0,-1-1 0,0 1 0,0 0 0,0-1 0,0 1-1,0 0 1,0 0 0,-1 0 0,1-1 0,0 1 0,0 0 0,-1 1 0,1-1 0,-1 0 0,1 0 0,-1 1 0,1-1 0,-1 1-1,1-1 1,-1 1 0,1 0 0,-1-1 0,0 1 0,1 0 0,-1 0 0,0 0 0,1 0 0,-1 0 0,1 1 0,-1-1 0,0 0-1,1 1 1,-1-1 0,1 1 0,-1 0 0,-2 1 0,-2 1 19,-1 1 0,1 0 0,0 0 0,0 0 0,1 1-1,-1-1 1,1 1 0,0 1 0,0-1 0,1 1 0,-1 0 0,1 0 0,1 0 0,-5 10 0,-8 15 153,-16 52 1,22-57-11,2 1-1,1 0 1,1 0-1,1 1 1,1-1-1,2 1 1,1 42-1,1-67-181,0 0-1,1 0 1,-1 0-1,1 0 1,-1 0-1,1 0 1,0 0-1,0 0 1,0 0-1,1 0 1,-1 0-1,1-1 1,-1 1-1,1-1 1,0 1-1,0-1 0,0 0 1,0 0-1,1 1 1,-1-1-1,0-1 1,1 1-1,0 0 1,-1-1-1,1 1 1,0-1-1,0 0 1,-1 0-1,1 0 1,0 0-1,0-1 1,0 1-1,0-1 1,1 1-1,2-1 1,1 0-601,0 0 1,0-1-1,0 0 0,0 0 1,0-1-1,9-2 0,-8 1-1022,0 0 0,-1 0-1,1-1 1,13-9 0,16-15-8991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206 283 15951,'0'0'3262,"-11"1"-2050,6-1-1103,0 1-25,-1-1-1,1 1 1,0-1-1,0 2 1,-1-1-1,1 0 0,0 1 1,0 0-1,0 0 1,0 1-1,1-1 1,-1 1-1,1 0 1,-7 6-1,11-9-75,-64 67 2640,59-60-2384,-1 0 0,1 0-1,0 1 1,1-1-1,0 1 1,0 0 0,1 0-1,-4 12 1,7-19-259,0-1 1,-1 1 0,1-1-1,0 1 1,0 0 0,0-1-1,0 1 1,0-1 0,0 1-1,0 0 1,0-1 0,0 1-1,0-1 1,0 1 0,0 0-1,1-1 1,-1 1 0,0-1-1,0 1 1,0-1 0,1 1-1,-1-1 1,0 1 0,1-1-1,-1 1 1,1-1 0,-1 1-1,0-1 1,1 0 0,-1 1-1,1-1 1,-1 0 0,1 1-1,0 0 1,25-3 280,24-19 30,-27 4-925,0-1 0,-1-2-1,-1 0 1,-1 0-1,28-39 1,-48 59 568,-8 12-1105,0 1 1149,1-1 1,0 2-1,1-1 0,1 1 0,0 0 1,-5 25-1,10-38 18,1-1-1,-1 1 1,1 0 0,-1-1 0,1 1-1,-1-1 1,1 1 0,0-1-1,-1 1 1,1-1 0,0 1 0,-1-1-1,1 0 1,0 1 0,0-1 0,0 0-1,-1 0 1,1 1 0,0-1 0,0 0-1,0 0 1,-1 0 0,1 0-1,0 0 1,0 0 0,0 0 0,-1-1-1,1 1 1,0 0 0,0 0 0,0 0-1,-1-1 1,2 0 0,33-8 598,5-11-546,-1-1 0,-1-1 0,0-3 1,-2-1-1,-1-1 0,61-63 0,-74 67-18,32-41-1,-49 57-211,0 0 0,0 1 0,-1-2-1,0 1 1,-1 0 0,0-1 0,0 0 0,0 0-1,-1 0 1,0 0 0,1-14 0,-3 21 142,0 1 1,0-1-1,0 1 1,0-1-1,0 1 1,-1 0 0,1-1-1,0 1 1,0-1-1,0 1 1,-1 0-1,1-1 1,0 1-1,0 0 1,-1-1 0,1 1-1,0 0 1,-1-1-1,1 1 1,0 0-1,-1 0 1,1-1-1,0 1 1,-1 0 0,1 0-1,-1 0 1,1-1-1,-1 1 1,1 0-1,0 0 1,-1 0 0,1 0-1,-1 0 1,1 0-1,-1 0 1,1 0-1,-1 0 1,1 0-1,0 0 1,-1 0 0,1 0-1,-1 1 1,1-1-1,0 0 1,-1 0-1,1 0 1,-1 1-1,1-1 1,0 0 0,-1 0-1,1 1 1,0-1-1,-1 0 1,1 1-1,0-1 1,-1 0-1,1 1 1,0 0 0,-24 18 17,-5 10 417,3 1 0,0 1 0,2 2 0,1 1 0,2 0 0,2 1-1,1 2 1,-23 64 0,35-54-313,7-46-68,1-1 0,0 0 0,0 0 0,-1 0 0,1 0 0,0-1 0,0 1 0,-1 0 0,1-1 0,0 1-1,-1-1 1,1 1 0,0-1 0,-1 0 0,1 0 0,1-1 0,3-3-32,0-1 1,-1 0-1,1-1 0,-1 1 1,0-1-1,-1 0 0,0 0 1,0-1-1,0 1 0,-1-1 0,0 0 1,-1 0-1,0 0 0,0 0 1,0 0-1,-1 0 0,-1-1 1,1-12-1,-1 21-7,-1 0 0,1-1 0,0 1 0,0-1 0,0 1 0,-1 0 1,1-1-1,0 1 0,0 0 0,-1-1 0,1 1 0,0 0 0,-1 0 0,1-1 0,0 1 0,-1 0 0,1 0 1,-1-1-1,1 1 0,0 0 0,-1 0 0,1 0 0,-1 0 0,1 0 0,0 0 0,-1 0 0,1 0 0,-1 0 1,1 0-1,-1 0 0,1 0 0,0 0 0,-1 0 0,1 0 0,-1 0 0,1 0 0,0 0 0,-1 1 1,1-1-1,-1 0 0,1 0 0,0 0 0,-1 1 0,1-1 0,0 0 0,-1 0 0,1 1 0,0-1 0,0 0 1,-1 1-1,1-1 0,0 1 0,-1 0 0,-17 16-101,14-12 125,1 0 0,0 1-1,0-1 1,0 1 0,1 0 0,-1-1 0,2 1 0,-1 0-1,1 0 1,-1 0 0,2 0 0,-1 1 0,1-1 0,0 12 0,1-18 24,0 1 0,-1 0 1,1 0-1,0-1 1,0 1-1,0-1 1,-1 1-1,1-1 1,0 1-1,0-1 1,0 1-1,0-1 1,0 0-1,0 1 1,0-1-1,0 0 1,0 0-1,0 0 1,0 0-1,0 0 1,0 0-1,0 0 1,0 0-1,0 0 1,0 0-1,0-1 1,0 1-1,0 0 1,0-1-1,0 1 1,1-1-1,32-14 274,-30 12-315,-2 3-6,-1-1 1,1 0-1,-1 0 0,0 1 0,1-1 0,-1 0 1,0 0-1,0 0 0,0-1 0,0 1 0,0 0 1,0 0-1,0-1 0,0 1 0,0 0 0,-1-1 1,1 1-1,0 0 0,-1-1 0,1-2 0,-1 3-49,16 41 86,-14-40-17,1-1 0,-1 0 0,0 0 1,1 0-1,-1 0 0,0-1 0,1 1 1,-1 0-1,0-1 0,0 0 0,0 1 1,3-5-1,28-31 211,-22 24-196,48-34-217,-60 47 151,-1 0 0,0-1 0,1 1 0,-1 0 0,1 0 0,-1 0 0,1 0 0,-1 0 0,0 0 0,1 1 0,-1-1 0,1 0 0,-1 1 0,1-1 0,-1 1 0,1 0 0,-2 0 0,-1 5 42,-1-1 0,1 1 0,1-1 0,-1 1 0,1 0-1,0 0 1,0 1 0,1-1 0,0 1 0,0-1-1,-1 8 1,1 5 57,0 1 0,2 29 0,0-20-49,0-28-42,17-11-103,-1-1 0,0-1 0,-1 0 0,0-1 0,13-15 0,-17 16-112,1 0 0,0 1 0,0 0 0,2 1 0,-1 1 0,1 0 1,0 0-1,18-6 0,-31 14 228,-1 1-1,1 0 1,-1-1 0,1 1 0,0 0-1,-1 0 1,1 0 0,0-1 0,-1 1 0,1 0-1,0 0 1,-1 0 0,1 0 0,0 0 0,-1 0-1,1 0 1,0 0 0,-1 1 0,1-1-1,0 0 1,-1 0 0,1 0 0,-1 1 0,1-1-1,0 0 1,-1 1 0,1-1 0,-1 1 0,1-1-1,-1 0 1,1 1 0,-1-1 0,1 1-1,-1-1 1,1 2 0,0 0 0,-1 0-1,1 0 1,-1 0-1,0 1 1,0-1-1,0 0 1,0 0-1,0 0 1,0 1-1,-1-1 1,0 3 0,-1 3 4,-1 1 1,1-1 0,-2 0 0,1 0 0,-6 9 0,7-15 39,0 0-1,0 0 1,1 1 0,-1-1-1,1 0 1,-1 1-1,1-1 1,0 1 0,0 0-1,0-1 1,-1 5 0,3-6-22,0 0 0,-1 0 0,1 0 0,0 0 0,0 0 0,0-1 0,-1 1 0,1 0 1,0-1-1,0 1 0,0-1 0,0 1 0,0-1 0,1 1 0,-1-1 0,0 0 0,0 0 0,0 1 0,0-1 1,0 0-1,0 0 0,0 0 0,1 0 0,-1 0 0,0 0 0,0-1 0,0 1 0,2-1 0,3 1 34,0-2 0,1 1 0,-1-1 0,1 0 0,-1 0 0,0-1 0,0 1 0,0-1 0,-1-1 0,1 1 0,-1-1 0,0 0 0,0 0 0,8-9 0,-5 5 83,-1 0-1,0 0 0,0 0 0,-1-1 1,0 0-1,-1 0 0,0-1 1,6-15-1,-10 23-107,0-1 1,-1 1 0,1-1-1,0 1 1,-1-1 0,0 0-1,0 1 1,0-1 0,0 0 0,0 1-1,0-1 1,-1 0 0,0-3-1,0 5-32,0 0-1,1 0 0,-1 0 1,0 0-1,1 0 1,-1 0-1,0 0 1,0 1-1,0-1 0,0 0 1,0 1-1,0-1 1,0 1-1,0-1 0,0 1 1,0-1-1,0 1 1,0 0-1,-1-1 1,1 1-1,0 0 0,0 0 1,0 0-1,0 0 1,0 0-1,-1 0 0,1 0 1,0 0-1,0 0 1,-2 1-1,1 0 2,0 0 0,0 0 0,1 0-1,-1 0 1,1 0 0,-1 0 0,0 1 0,1-1 0,0 1-1,-1-1 1,1 1 0,0-1 0,0 1 0,0-1 0,0 1-1,0 0 1,0 0 0,0 0 0,1-1 0,-1 1 0,1 0-1,-1 0 1,1 0 0,0 0 0,-1 3 0,1-3 20,0 0 0,-1-1 0,1 1 0,0-1 0,0 1-1,0-1 1,0 1 0,0-1 0,0 1 0,1 0 0,-1-1 0,0 1 0,1-1 0,-1 1 0,1-1 0,0 1 0,-1-1 0,1 0 0,0 1 0,0-1 0,0 0 0,0 0-1,0 1 1,0-1 0,0 0 0,1 0 0,-1 0 0,0 0 0,0-1 0,1 1 0,-1 0 0,3 0 0,38 1 487,-41-2-508,0 0 1,0 0 0,1 0 0,-1 0 0,0-1 0,0 1 0,0 0-1,0-1 1,0 1 0,0 0 0,0-1 0,1 1 0,-1-1 0,-1 0-1,1 1 1,0-1 0,0 0 0,0 0 0,0 1 0,0-1 0,-1 0-1,1 0 1,0 0 0,-1 0 0,1 0 0,-1 0 0,1 0 0,-1 0-1,1 0 1,-1-1 0,0 1 0,1 0 0,-1-1 0,-7-3-11042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21140,'0'-8'1409,"0"3"1410,3 5-2819,7 2 0,-3 6-1057,-1-2-4869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6598,'0'0'8547,"5"-10"-7351,-3 4-1069,1 1 0,0 0-1,0 0 1,1 0 0,-1 0 0,1 0 0,0 1 0,1-1 0,-1 1 0,1 0 0,-1 1-1,1-1 1,0 1 0,1 0 0,-1 0 0,0 0 0,1 1 0,0 0 0,-1 0 0,1 1-1,0-1 1,0 1 0,0 0 0,0 1 0,7 0 0,-11 0-114,-1 0-1,0 0 1,0 0 0,0 0 0,1 1-1,-1-1 1,0 1 0,0-1 0,0 1-1,0-1 1,0 1 0,0-1 0,0 1-1,0 0 1,0 0 0,0 0 0,0-1-1,0 1 1,0 0 0,-1 0 0,1 0-1,0 0 1,-1 0 0,1 2 0,1 0 1,-1 1 0,0 0 0,0-1 1,-1 1-1,1 0 0,-1-1 1,0 1-1,0 5 0,-1 2 35,0 1 1,-1-1-1,0 1 1,-7 18-1,-53 99 297,28-62-260,33-66-75,0 0 0,1 1 0,-1-1 0,0 0 0,1 1 0,-1-1 0,1 1 0,0-1 0,-1 0 0,1 1 0,0-1 0,0 1 0,0-1-1,0 1 1,0-1 0,0 1 0,0 1 0,1-3 15,-1 1 0,1-1 0,-1 0 0,1 1 0,-1-1 0,1 0 0,-1 1 0,1-1 0,-1 0 0,1 0 0,-1 1 0,1-1-1,-1 0 1,1 0 0,-1 0 0,1 0 0,0 0 0,-1 0 0,1 0 0,-1 0 0,1 0 0,-1 0 0,1 0 0,0 0 0,-1 0 0,1 0 0,0-1 0,6-1 218,0-1 1,-1 0 0,1 0-1,-1-1 1,8-5 0,5-5-138,0-1 0,-1 0 0,-1-2 0,16-19 0,-27 29-20,0-1 0,-1 1 1,0-1-1,0 0 0,-1 0 0,0 0 1,0-1-1,-1 0 0,0 1 0,0-1 1,-1 0-1,0-1 0,0-10 0,-2 19-84,0 1-1,0 0 0,0 0 1,-1 0-1,1 0 1,0 0-1,0 0 1,0 0-1,-1-1 0,1 1 1,0 0-1,0 0 1,0 0-1,-1 0 0,1 0 1,0 0-1,0 0 1,0 0-1,-1 0 1,1 0-1,0 0 0,0 0 1,-1 0-1,1 0 1,0 0-1,0 0 0,0 1 1,-1-1-1,1 0 1,0 0-1,0 0 0,0 0 1,0 0-1,-1 0 1,1 0-1,0 1 1,0-1-1,0 0 0,0 0 1,-1 0-1,1 1 1,-3 3-15,0 0 0,0 0 0,1 0 1,-1 1-1,1-1 0,0 1 0,0-1 1,1 1-1,-1 0 0,1 0 0,0-1 0,0 1 1,1 0-1,0 0 0,-1 0 0,2 0 1,0 9-1,-1-10 10,1 0 0,-1 0 0,1-1 0,0 1 0,0 0 0,0 0 0,1 0 0,-1-1 0,1 1 1,0-1-1,0 1 0,0-1 0,0 0 0,1 0 0,-1 0 0,1 0 0,0 0 0,0 0 0,0-1 0,0 0 0,1 1 0,5 2 0,-2-3 57,1 0-1,0-1 1,0 1-1,0-1 1,0-1-1,0 0 1,0 0-1,0 0 1,0-1-1,0 0 1,-1-1-1,1 0 1,0 0-1,-1-1 1,1 0-1,-1 0 1,0 0-1,0-1 1,13-9-1,-12 7-1,0 1 0,-1-1-1,0 0 1,0-1 0,-1 0-1,1 0 1,-2-1 0,1 1 0,-1-1-1,0 0 1,0-1 0,-1 1-1,0-1 1,-1 0 0,0 0 0,3-14-1,-6 22-63,0 1-1,0-1 1,0 1-1,1-1 1,-1 1-1,0-1 1,0 1-1,0-1 1,0 1-1,0-1 1,0 1-1,0-1 1,0 1-1,-1-1 1,1 0-1,0 1 1,0-1-1,0 1 1,0-1-1,-1 1 1,1-1-1,0 1 1,-1 0-1,1-1 1,0 1-1,-1-1 1,1 1-1,0 0 1,-1-1-1,1 1 1,-1 0-1,1-1 0,-1 1 1,1 0-1,-1-1 1,1 1-1,-1 0 1,1 0-1,-1 0 1,1 0-1,-1 0 1,1-1-1,-1 1 1,1 0-1,-1 0 1,1 0-1,-1 0 1,1 1-1,-1-1 1,1 0-1,-1 0 1,0 0-1,1 0 1,-1 1-1,-27 14-577,25-11 581,-1 0-1,1 0 1,0 0 0,0 1 0,0-1-1,0 1 1,1 0 0,0 0 0,0 0-1,0 0 1,1 0 0,-1 0-1,1 1 1,1-1 0,-1 7 0,1-8 5,0 0 1,0-1 0,0 1 0,1 0-1,-1-1 1,1 1 0,0-1-1,0 1 1,1-1 0,-1 0 0,1 1-1,0-1 1,-1 0 0,1 0 0,1 0-1,-1 0 1,0 0 0,1-1-1,-1 1 1,1-1 0,0 1 0,0-1-1,3 2 1,16 8-147,-6-1 104,0-2 0,1 0 0,1-1 0,21 7 0,-38-15 75,-1 0 1,1-1-1,-1 1 0,1 0 0,0 0 0,-1 0 0,0-1 0,1 1 0,-1 0 1,1-1-1,-1 1 0,1 0 0,-1-1 0,0 1 0,1-1 0,-1 1 0,0-1 1,1 1-1,-1-1 0,0 1 0,0-1 0,1 1 0,-1-1 0,0 1 0,0-1 1,0 1-1,0-1 0,0 1 0,1-1 0,-1 1 0,0-2 0,3-22 258,-2 20-189,6-62 547,0-103 0,-7 168-844,26 26-2145,-20-22 1608,2 0 1,-1 0-1,0-1 1,1 1-1,-1-2 1,1 1-1,14 0 0,30-3-6942,-16-4-2135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3:5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13741,'0'0'2648,"-10"9"-1596,1 1-955,1-1 1,0 1-1,0 0 1,1 1-1,0 0 1,1 0-1,0 0 1,1 1-1,0 0 1,-4 16 0,1 23 993,1 1 0,3-1 0,2 1 0,5 61 0,-3-110-1061,0 1-14,-1-1 0,1 1 0,0-1 1,1 1-1,-1-1 0,1 1 0,-1-1 0,1 1 0,0-1 1,1 0-1,-1 1 0,0-1 0,1 0 0,2 3 1,-4-6 0,1 0 1,-1 0-1,0 0 1,1 0-1,-1 0 1,1-1-1,-1 1 1,0 0-1,1 0 1,-1 0-1,0-1 1,1 1-1,-1 0 1,0-1-1,1 1 1,-1 0-1,0-1 1,0 1-1,1 0 1,-1-1 0,0 1-1,0 0 1,0-1-1,0 1 1,0-1-1,1 1 1,-1 0-1,0-1 1,0 1-1,0-1 1,0 1-1,0 0 1,0-1-1,0 1 1,0-1-1,-1 0 1,3-19 273,-2 19-269,-4-241-4000,27 256 4123,-14-10-74,1 0 1,-1-1-1,0 0 1,1 0-1,0-1 1,-1 0 0,1-1-1,0 0 1,0-1-1,0 0 1,0 0 0,0-1-1,0 0 1,-1-1-1,1 0 1,0-1 0,-1 1-1,17-9 1,-11 4 46,0 0 0,-1 0 0,0-2 0,-1 0 0,0 0 0,0-1 0,-1-1 0,0 0 0,-1 0 0,18-25 0,-26 30-39,0 1-1,0 0 1,-1-1 0,0 1-1,0-1 1,0 0-1,-1 0 1,0 0 0,1-9-1,-2 14-85,0 0-1,0-1 0,0 1 1,0 0-1,0 0 1,0 0-1,-1 0 0,1 0 1,0-1-1,-1 1 0,1 0 1,-1 0-1,1 0 1,-1 0-1,1 0 0,-1 0 1,0 0-1,1 1 1,-1-1-1,0 0 0,-1-1 1,0 1-29,0 1 0,0-1 0,1 1 0,-1 0 0,0-1 0,0 1 0,1 0 0,-1 0 0,0 0 0,0 1 0,0-1 0,1 0 0,-1 1 0,0-1 0,0 1 0,1-1 0,-1 1 0,1 0 0,-3 1 0,-1 1 26,-1 1 0,1 0 1,0 0-1,0 1 1,1 0-1,-1-1 1,1 1-1,0 1 0,1-1 1,-1 0-1,1 1 1,0 0-1,-4 11 1,0 0 190,1 0 1,1 0 0,-6 34-1,10-44-101,0 1 0,0-1 0,1 1 1,0-1-1,0 1 0,3 9 0,-3-15-66,0 0 1,1 0-1,0 0 1,0 0 0,-1 0-1,1-1 1,0 1-1,1 0 1,-1-1-1,0 1 1,0 0-1,1-1 1,-1 0-1,1 1 1,-1-1-1,1 0 1,-1 0 0,1 0-1,0 0 1,0 0-1,-1 0 1,1 0-1,0 0 1,0-1-1,0 1 1,0-1-1,0 0 1,3 1-1,5 0-73,0-1 0,0 0 0,0 0-1,0-1 1,0 0 0,0 0-1,0-2 1,-1 1 0,17-7-1,-17 5-1312,1-1-1,-1 0 0,0 0 0,0-1 1,11-10-1,-4 1-4537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77 13645,'0'0'3155,"0"-11"-219,0-32-790,0 42-2097,-1-1 1,1 1-1,-1 0 1,1 0-1,-1 0 0,0-1 1,0 1-1,1 0 0,-1 0 1,0 0-1,0 0 1,0 0-1,0 0 0,0 0 1,0 1-1,0-1 0,-1 0 1,1 1-1,0-1 1,0 0-1,-1 1 0,1-1 1,0 1-1,-1 0 1,1 0-1,0-1 0,-1 1 1,-2 0-1,-36 3 542,31-1-567,1 1-1,-1 0 0,1 0 1,0 1-1,0 0 0,0 1 1,0 0-1,1 0 0,0 0 1,0 1-1,-7 7 1,9-8 0,0 0 1,1 0-1,-1 0 1,1 1-1,0 0 1,1-1-1,0 1 1,-1 0-1,2 1 1,-1-1-1,1 0 1,0 1-1,0 0 1,1-1-1,-1 9 1,2-14-10,0 1-1,0-1 1,0 0-1,1 0 1,-1 0-1,1 0 1,-1 0 0,1 0-1,-1 0 1,1 0-1,-1 0 1,1 0 0,0 0-1,-1-1 1,1 1-1,0 0 1,0 0 0,0-1-1,0 1 1,0 0-1,-1-1 1,1 1 0,0-1-1,0 1 1,1-1-1,-1 0 1,0 1 0,0-1-1,0 0 1,0 0-1,0 0 1,2 0 0,45 1 370,-38-2-323,6-1-54,0 0 1,0-2-1,0 0 1,-1-1-1,0 0 1,0-1-1,28-16 1,-24 11-22,-1 0 1,0-2 0,0 0 0,-1-1 0,21-23-1,-40 43 336,-15 42 521,17-47-794,-1 0-1,1 1 1,0-1-1,-1 0 1,1 1 0,0-1-1,0 0 1,0 1-1,0-1 1,0 1-1,0-1 1,0 0 0,0 1-1,1-1 1,-1 1-1,0-1 1,1 0-1,-1 0 1,1 1 0,0-1-1,-1 0 1,1 0-1,0 1 1,0-1-1,0 0 1,0 0 0,0 0-1,0 0 1,0 0-1,0-1 1,0 1 0,2 1-1,13 1-26,0-1 0,-1 0 0,1-1 0,0-1 0,0 0 0,0-1 0,0-1 0,0-1 0,17-5 0,10-5-1240,-30 8 884,0 1 0,0 1-1,0 0 1,27-3 0,-40 7 375,1 0-1,0 0 1,-1 0 0,1 0 0,-1 0 0,1 0-1,-1 0 1,1 1 0,-1-1 0,0 0-1,0 0 1,1 0 0,-1 0 0,0 0-1,0 1 1,0-1 0,0 0 0,-1 2 0,6 21 910,-3-22-887,0-1 0,0 1 0,0 0 0,1 0 1,-1-1-1,1 0 0,-1 1 0,1-1 0,0 0 0,-1 0 1,1 0-1,0-1 0,0 1 0,0-1 0,-1 0 1,6 1-1,52-3 268,-51 1-306,14-2-612,1-2 0,-1 0 0,0-2 0,34-14 0,15-4 2,-72 25 635,1 1-1,-1-1 1,1 0-1,-1 0 1,0 0-1,1 1 1,-1-1-1,1 0 1,-1 1-1,0-1 1,1 0-1,-1 1 1,0-1-1,0 1 1,1-1-1,-1 0 1,0 1-1,0-1 1,1 1-1,-1-1 1,0 1-1,0-1 1,0 1-1,0-1 1,0 0-1,0 1 1,0-1-1,0 1 1,0-1-1,0 1 1,0-1-1,0 1 1,0-1-1,0 1 1,-1 0-1,1 0-76,0 0 0,0 0-1,0 0 1,0 0 0,0 0 0,0 0-1,0 0 1,1 1 0,-1-1 0,0 0-1,1 0 1,-1 0 0,0 0 0,1 0-1,-1 0 1,1-1 0,-1 1 0,1 0-1,0 0 1,-1 0 0,1 0 0,0-1-1,0 1 1,1 0 0,10 0-3712,1-1-4564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53 258 8136,'0'0'13815,"-9"10"-12843,-24 36 90,32-45-1011,0 0-1,0 0 1,0 0-1,0 0 1,0 0-1,0 0 0,1 1 1,-1-1-1,1 0 1,-1 0-1,1 1 1,-1-1-1,1 0 0,0 1 1,-1-1-1,1 1 1,0-1-1,0 0 1,0 1-1,0-1 1,0 1-1,0-1 0,1 0 1,-1 1-1,0-1 1,1 0-1,-1 1 1,1-1-1,0 0 0,-1 0 1,1 1-1,0-1 1,0 0-1,-1 0 1,1 0-1,0 0 0,0 0 1,0 0-1,0 0 1,1 0-1,-1 0 1,0-1-1,0 1 1,0 0-1,1-1 0,-1 1 1,0-1-1,3 1 1,5 1 219,-1 0 1,1-1 0,0 0-1,0 0 1,13-1 0,-19-1-117,5 1-50,0-2 1,-1 1 0,1-1-1,-1-1 1,1 1 0,-1-1 0,0 0-1,0-1 1,12-7 0,-17 9-98,1 1 0,0-1 0,-1 0 0,1 1 0,-1-1 0,0 0 0,0 0 0,1-1 0,-1 1 0,-1 0 0,1-1 0,0 1 0,-1-1 0,1 0 0,-1 1 0,0-1 0,0 0 0,0 0 0,0 0 0,0 0 0,0 0 0,-1 0 0,0 0 0,0 0 0,0 0 0,0 0 1,-1-5-1,0 6-82,0 0 1,-1 0 0,1 1-1,-1-1 1,1 0 0,-1 1-1,0-1 1,0 1 0,1 0-1,-1 0 1,0-1 0,0 1-1,0 1 1,-1-1 0,1 0 0,0 0-1,0 1 1,0-1 0,-1 1-1,1 0 1,-3 0 0,-49-1-6219,54 1 6205,0 0 1,0 0-1,0 1 0,0-1 0,0 0 1,0 0-1,0 0 0,0 0 1,-1 0-1,1 0 0,0 0 0,0 1 1,0-1-1,0 0 0,0 0 0,0 0 1,0 0-1,0 0 0,0 0 1,0 1-1,0-1 0,0 0 0,0 0 1,0 0-1,0 0 0,0 0 0,0 0 1,0 1-1,0-1 0,0 0 1,0 0-1,0 0 0,0 0 0,0 0 1,1 0-1,-1 1 0,0-1 0,0 0 1,0 0-1,0 0 0,0 0 0,0 0 1,0 0-1,0 0 0,0 0 1,1 0-1,-1 1 0,0-1 0,0 0 1,0 0-1,0 0 0,0 0 0,0 0 1,1 0-1,-1 0 0,0 0 1,0 0-1,0 0 0,0 0 0,0 0 1,1 0-1,-1 0 0,0 0 0,0 0 1,0 0-1,0 0 0,0 0 1,1-1-1,10 6-1295,7-2 587,1-1 1,0 0-1,0-2 1,25-2-1,-37 2 875,1-1-1,-1 0 0,0 0 1,0-1-1,0 0 0,-1 0 1,1-1-1,0 0 0,-1 0 1,1 0-1,-1-1 0,0 0 0,0 0 1,7-8-1,-2-10 3101,-10 22-3079,-1-1 0,0 0 0,0 1 0,-1-1 0,1 1 0,0-1 0,0 1 0,0-1 0,0 0 1,0 1-1,-1-1 0,1 1 0,0-1 0,0 1 0,-1-1 0,1 1 0,0-1 0,-1 1 0,1-1 0,0 1 0,-1 0 0,1-1 0,-1 1 1,1 0-1,-1-1 0,-1 0-46,1 1 0,-1 0 0,1-1 1,-1 1-1,0 0 0,1 0 0,-1 0 1,1 0-1,-1 0 0,1 0 0,-1 1 1,0-1-1,1 0 0,-1 1 0,1-1 0,-1 1 1,1-1-1,0 1 0,-1 0 0,1 0 1,-1 0-1,1 0 0,0 0 0,0 0 1,-2 2-1,-1 1 188,-1 0 0,1 1 0,1-1 0,-1 1 0,1 0 0,0 0 1,0 0-1,0 0 0,1 1 0,0-1 0,0 1 0,0 0 0,0 0 0,1-1 0,0 1 0,1 0 0,-1 0 1,1 0-1,1 10 0,0-15-191,-1 1 1,1-1 0,0 1 0,0-1-1,0 0 1,0 0 0,0 1 0,0-1-1,0 0 1,0 0 0,1 0 0,-1 0-1,0 0 1,1 0 0,-1-1 0,0 1-1,1 0 1,-1-1 0,1 1 0,-1-1-1,1 1 1,0-1 0,-1 0-1,1 0 1,-1 1 0,1-1 0,0 0-1,-1-1 1,2 1 0,55-5 1150,-42 1-1097,0-2 0,-1 0 1,0-1-1,0 0 0,-1-1 0,16-12 0,0-2-286,46-42 0,-68 58 94,-1 0 1,0 0-1,-1-1 0,0 0 0,0 0 1,0-1-1,-1 0 0,0 0 0,0 0 1,-1 0-1,0-1 0,-1 0 0,0 1 1,0-1-1,2-11 0,-5 18 3,0 1 1,0-1-1,0 1 0,0-1 0,0 1 1,0-1-1,-1 1 0,1-1 1,0 1-1,-1-1 0,1 1 0,-1-1 1,0 1-1,1 0 0,-1-1 1,0 1-1,0 0 0,0 0 0,0 0 1,0 0-1,0-1 0,0 1 1,0 0-1,-2-1 0,-1 0-9,1 1 0,0 0 0,-1 0 0,1 0 0,0 0 0,-1 0 0,1 0 0,-1 1 0,1 0-1,-6 0 1,0 0 27,0 1 1,1 0-1,-1 0 0,0 1 0,1 1 0,0-1 0,-1 1 0,-10 6 0,10-4 200,1 1 1,0 0-1,0 0 0,0 1 0,1 0 1,0 0-1,0 1 0,-5 9 1,10-15-132,1 0 0,0 0 1,0 0-1,0 0 0,0 0 0,0 0 1,0 1-1,1-1 0,-1 0 1,1 1-1,-1-1 0,1 1 0,0-1 1,0 0-1,0 1 0,0-1 0,1 0 1,-1 1-1,1-1 0,-1 0 1,1 1-1,0-1 0,0 0 0,0 0 1,0 1-1,0-1 0,0 0 1,1 0-1,-1-1 0,1 1 0,-1 0 1,1 0-1,0-1 0,-1 1 0,1-1 1,0 1-1,0-1 0,0 0 1,3 2-1,45 22-1582,-32-16 977,0-1-1,-1 2 0,0 0 1,16 14-1,-30-22 560,0 1 0,0-1 0,-1 1 1,1-1-1,-1 1 0,1 0 0,-1 0 0,0 0 0,0 1 0,-1-1 0,1 0 1,-1 1-1,1-1 0,-1 1 0,0 0 0,0-1 0,-1 1 0,1 0 0,-1-1 1,0 1-1,1 0 0,-2 0 0,1-1 0,0 1 0,-1 0 0,-1 5 0,-6 1 129,4-6-1227,2-1-3793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17873,'-2'8'1281,"-10"47"377,-2-3-273,3 1-1,2 1 1,-3 72-1,13-127-1385,-1 1 0,0-1-1,0 1 1,1-1 0,-1 1-1,0-1 1,1 1 0,-1 0-1,1-1 1,-1 1 0,0 0 0,1-1-1,-1 1 1,1 0 0,-1-1-1,1 1 1,-1 0 0,1 0-1,-1 0 1,1-1 0,-1 1-1,1 0 1,-1 0 0,1 0-1,-1 0 1,1 0 0,-1 0 0,1 0-1,-1 0 1,1 0 0,-1 0-1,1 0 1,-1 1 0,1-1-1,0 0 1,-1 0 0,0 0-1,1 1 1,-1-1 0,1 0 0,-1 0-1,1 1 1,-1-1 0,0 1-1,1-1 1,-1 0 0,1 1-1,-1-1 1,0 1 0,0-1-1,1 1 1,-1-1 0,0 0-1,0 1 1,1-1 0,-1 2 0,1-14-433,0 0 0,0 0 0,-1 0 1,-1 0-1,-3-18 0,4 26 262,-1 1 0,1 0 0,-1-1 0,0 1 0,0 0 0,0 0 0,0 0 0,-1 0 0,1 0 0,-1 0 0,0 0 0,0 0 0,0 0-1,0 1 1,0-1 0,0 1 0,-1-1 0,0 1 0,1 0 0,-1 0 0,0 0 0,0 1 0,-5-3 0,7 4 180,1 0 0,-1 0 0,1 0 0,0 0 0,-1 0 0,1 0 0,-1 0 0,1 0 0,-1 1-1,1-1 1,0 0 0,-1 0 0,1 1 0,0-1 0,-1 0 0,1 1 0,0-1 0,-1 0 0,1 1 0,0-1 0,0 0 0,-1 1 0,1-1 0,0 1 0,0-1 0,0 0 0,-1 1 0,1-1 0,0 1 0,0-1 0,0 1 0,0-1 0,0 0 0,0 1 0,0-1 0,0 1 0,0-1-1,0 1 1,0-1 0,0 1 0,0-1 0,1 0 0,-1 1 0,0 0 0,6 22 579,-1-18-454,-1-1 0,1 1 1,0-1-1,0 0 0,0 0 0,0-1 1,1 0-1,0 0 0,-1 0 0,1 0 1,0-1-1,1 0 0,-1 0 0,0-1 1,0 0-1,9 1 0,3 0 10,-1 0 0,1-2-1,0 0 1,31-4 0,10-13-22,-56 16-131,-1 0 0,0 0 0,0 1 0,1-1 0,-1 0 1,0-1-1,0 1 0,0 0 0,0-1 0,0 1 0,-1-1 0,1 1 0,0-1 0,-1 0 0,1 0 0,-1 0 0,0 0 0,1 0 0,-1 0 1,0 0-1,0 0 0,1-4 0,-3 5-15,0 0 1,1 0 0,-1 1-1,0-1 1,1 0-1,-1 1 1,0-1-1,0 1 1,0-1 0,1 1-1,-1-1 1,0 1-1,0-1 1,0 1-1,0 0 1,0-1 0,0 1-1,0 0 1,0 0-1,0 0 1,0 0 0,0 0-1,0 0 1,0 0-1,0 0 1,0 0-1,0 1 1,-2 0 0,-33 5 22,33-4 109,-1-1 0,0 1 0,0 0 0,0 0 0,1 1 0,-1-1 0,1 1 0,0 0 0,0-1 0,0 2 0,0-1 0,0 0 0,1 0 0,-1 1 0,1 0 0,0-1 0,0 1 0,0 0 0,1 0 0,-1 0 0,1 0 0,-1 8 0,3-11-78,0 0 0,0 0 1,0 0-1,0 0 0,1 0 0,-1 0 1,0 0-1,1 0 0,-1-1 0,1 1 1,-1 0-1,0-1 0,1 1 1,0-1-1,-1 0 0,1 1 0,-1-1 1,1 0-1,-1 0 0,1 0 0,0 0 1,-1 0-1,1-1 0,1 1 0,48-3 371,-27-2-1009,-1-1 0,0-1 0,-1-1 0,0-1 0,27-15 0,44-17-1513,-92 41 2179,-1 0 0,1 0 0,0 0 0,-1 0 0,1 0 0,0 0 0,-1 1 0,1-1 0,-1 0 0,1 0 0,0 1 0,-1-1 0,1 0 0,-1 1 0,1-1 0,-1 1 0,1-1 1,-1 1-1,1-1 0,-1 1 0,1-1 0,-1 1 0,0-1 0,1 1 0,-1-1 0,0 1 0,0 0 0,1-1 0,-1 1 0,0 0 0,0-1 0,0 1 0,0 0 0,0-1 0,0 1 0,0 0 0,0-1 0,0 1 0,0 0 0,0-1 0,0 1 0,0 0 0,-1 0 0,-1 48 1573,0-32-649,2-15-915,0 0 1,0-1-1,0 1 1,0 0-1,0 0 0,0 0 1,0-1-1,1 1 1,-1 0-1,1 0 0,-1-1 1,1 1-1,-1 0 1,1-1-1,0 1 0,0-1 1,0 1-1,0-1 1,0 1-1,0-1 0,1 0 1,-1 1-1,0-1 1,3 2-1,1-1-67,0-1 1,0 0-1,0 0 1,0 0-1,0-1 0,0 0 1,10 0-1,-11 0-47,36-1-2293,13 0-3849,-18 3-2933,-25 1 2530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54 13485,'2'-2'620,"0"1"0,0-1 1,0 0-1,0 1 1,0-1-1,0 0 0,-1 0 1,1-1-1,-1 1 0,1 0 1,-1 0-1,0-1 1,0 1-1,0-1 0,1-3 1,-2 5-493,0 1 1,0-1-1,0 0 1,-1 1-1,1-1 1,0 1-1,0-1 0,0 1 1,-1-1-1,1 1 1,0-1-1,-1 1 1,1-1-1,0 1 1,-1-1-1,1 1 1,-1 0-1,1-1 1,0 1-1,-1 0 1,1-1-1,-1 1 0,1 0 1,-2-1-1,-24-3-330,19 4 195,0 0 1,0 1-1,1-1 1,-1 1 0,0 1-1,1-1 1,-1 1-1,1 1 1,-1-1 0,1 1-1,0 0 1,0 0-1,0 1 1,1 0 0,-1 0-1,1 0 1,0 0-1,0 1 1,-8 10 0,13-15-27,0 0 1,0 1-1,1-1 1,-1 0-1,0 1 1,0-1-1,0 0 1,0 1-1,0-1 1,1 0 0,-1 0-1,0 1 1,0-1-1,0 0 1,1 0-1,-1 1 1,0-1-1,0 0 1,1 0-1,-1 0 1,0 0-1,1 1 1,-1-1 0,0 0-1,0 0 1,1 0-1,-1 0 1,0 0-1,1 0 1,-1 0-1,0 0 1,1 0-1,-1 0 1,0 0 0,1 0-1,-1 0 1,0 0-1,1 0 1,-1 0-1,1 0 1,21 0-718,-17 0 540,33-1-1679,-14-1 1221,1 2-1,32 3 1,-52-2 651,0-1 0,0 1 1,0 0-1,-1 0 0,1 1 0,0 0 1,-1-1-1,1 1 0,-1 1 0,1-1 1,-1 1-1,0 0 0,0 0 0,0 0 1,-1 0-1,1 1 0,4 5 0,-7-8 93,0 0 0,-1 0 0,1 0-1,-1 0 1,1 0 0,-1 0 0,1 0 0,-1 1-1,0-1 1,1 0 0,-1 0 0,0 0-1,0 0 1,0 0 0,0 1 0,0-1-1,0 0 1,0 0 0,0 0 0,-1 0-1,1 1 1,0-1 0,-1 0 0,1 0-1,-1 0 1,1 0 0,-1 0 0,0 1-1,-1 1 112,-1-1 0,1 0-1,-1 1 1,0-1 0,1 0-1,-1-1 1,0 1 0,0 0-1,-6 2 1,-7 1 654,0 0 1,-31 5-1,45-10-839,-8 3 108,-1-2-1,1 0 1,-1 0 0,0-1-1,-11-1 1,20 1-358,-1 0-1,1-1 1,0 0 0,-1 1 0,1-1 0,0 0 0,0 0-1,0 0 1,0 0 0,0-1 0,0 1 0,-2-2 0,3 1-319,-1 1 0,1-1 1,0 0-1,0 0 0,-1 0 1,1 0-1,1 0 1,-1 0-1,0 0 0,0 0 1,1 0-1,-1 0 0,1 0 1,0 0-1,-1-3 1,1-22-10095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19859,'0'0'4468,"-6"12"-4222,2-4-229,-60 141 1889,56-128-1697,1 1 0,1 1 0,1-1-1,1 1 1,-2 37 0,6-59-199,-1-1 1,1 1-1,0 0 1,0 0-1,0 0 0,0 0 1,0-1-1,0 1 1,0 0-1,0 0 1,0 0-1,0-1 0,0 1 1,1 0-1,-1 0 1,0 0-1,1-1 1,-1 1-1,0 0 0,1-1 1,-1 1-1,1 0 1,-1-1-1,1 1 0,-1 0 1,1-1-1,0 1 1,-1-1-1,1 1 1,0-1-1,-1 1 0,1-1 1,0 0-1,-1 1 1,1-1-1,0 0 1,0 0-1,0 1 0,-1-1 1,1 0-1,0 0 1,0 0-1,0 0 1,-1 0-1,1 0 0,0 0 1,0 0-1,0 0 1,0-1-1,-1 1 1,1 0-1,0 0 0,0-1 1,-1 1-1,1-1 1,1 0-1,1-1 30,1 0 0,0 0 0,-1 0 0,1-1-1,-1 1 1,0-1 0,0 0 0,0 0 0,4-7 0,-1-4-240,0 0 1,-1 0-1,-1-1 0,-1 0 1,0 1-1,-1-1 0,0-1 1,-1 1-1,-2-26 0,1 39 78,4 31-188,-1-23 388,0 0 0,1 0-1,0-1 1,0 1 0,0-1 0,1 0 0,0 0-1,0-1 1,0 1 0,1-1 0,-1 0 0,1-1-1,0 1 1,0-1 0,0 0 0,0-1 0,1 1 0,-1-1-1,1-1 1,-1 1 0,10 0 0,13 2 186,0-1 1,-1-1 0,47-3 0,-65 0-232,1 0 1,-1 0 0,0-1-1,-1-1 1,18-5 0,-24 7-22,-1 0 0,1 0 0,-1 0 0,1-1 0,-1 1 0,0-1 0,0 1 0,0-1 0,0 0 1,0 1-1,0-1 0,0 0 0,0 0 0,-1-1 0,1 1 0,-1 0 0,1-1 0,-1 1 0,0 0 0,0-1 0,0 1 1,0-1-1,-1 0 0,1 1 0,-1-1 0,1-3 0,-1 5-34,0 1 1,0-1-1,-1 0 0,1 0 1,0 0-1,0 0 0,0 0 1,-1 0-1,1 0 0,-1 1 1,1-1-1,0 0 0,-1 0 1,0 1-1,1-1 0,-1 0 1,1 0-1,-1 1 0,0-1 1,1 1-1,-1-1 0,0 1 1,0-1-1,1 1 0,-1-1 1,0 1-1,-1-1 0,-32-3-333,27 5 322,0-1 0,1 1 0,-1 0 0,1 1 0,0 0 0,-1 0-1,1 0 1,-7 4 0,8-2 31,0 0 0,0 0 0,1 0 0,0 1 0,-1-1 0,1 1 0,1 0 0,-1 0 1,1 1-1,0-1 0,0 1 0,1 0 0,-3 6 0,4-10-53,1 1-1,-1 0 1,1-1 0,0 1 0,0-1-1,0 1 1,0-1 0,0 1 0,0-1-1,1 1 1,-1 0 0,1-1 0,0 0-1,0 1 1,0-1 0,0 1 0,0-1-1,0 0 1,0 0 0,1 0 0,-1 0-1,1 0 1,0 0 0,0 0 0,0 0-1,0 0 1,0-1 0,0 1 0,0-1-1,0 0 1,0 1 0,1-1 0,3 1-1,28 8-3456,8-7-1901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19699,'0'0'4089,"0"13"-4014,-15 309 2519,15-321-2625,0-1 0,0 0-1,0 1 1,0-1 0,0 1 0,0-1 0,0 0-1,0 1 1,0-1 0,0 1 0,0-1 0,0 0-1,0 1 1,0-1 0,0 1 0,0-1 0,0 0-1,0 1 1,1-1 0,-1 0 0,0 1 0,0-1 0,0 0-1,1 1 1,-1-1 0,0 0 0,1 0 0,-1 1-1,0-1 1,0 0 0,1 0 0,-1 1 0,0-1-1,1 0 1,-1 0 0,1 0 0,-1 0 0,0 1-1,1-1 1,-1 0 0,1 0 0,-1 0 0,0 0-1,1 0 1,-1 0 0,1 0 0,-1 0 0,0 0-1,1 0 1,-1 0 0,0-1 0,1 1 0,-1 0-1,1 0 1,-1 0 0,1-1 0,0 1-400,1-1 1,-1 0-1,0 0 1,0 0-1,1 0 1,-1 0 0,0 0-1,0 0 1,0-1-1,0 1 1,0 0-1,0 0 1,1-3-1,1-13-7267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74 15887,'0'0'4458,"-2"-9"-2270,1 6-2141,1 0 0,-1 0 0,0-1 0,0 1-1,0 0 1,0 0 0,-1 0 0,0 1 0,1-1-1,-1 0 1,0 0 0,0 1 0,0-1 0,0 1 0,-1 0-1,1 0 1,-1 0 0,0 0 0,1 0 0,-1 0-1,0 0 1,0 1 0,0 0 0,0 0 0,0 0-1,0 0 1,0 0 0,-1 0 0,1 1 0,0-1 0,0 1-1,-1 0 1,1 0 0,0 0 0,0 1 0,-1-1-1,1 1 1,-4 1 0,-1 1 18,0 0 0,1 1 0,-1 0 0,1 0 0,0 0 0,0 1 0,0 1 0,1-1 0,-1 1 0,2 0 0,-1 0 0,0 1 0,1 0 0,0 0 0,1 0 0,0 0 0,0 1 0,0-1 0,1 1 0,0 0 0,1 0 0,-3 15 0,5-22-51,0 0 1,0 0-1,0 0 1,0 0-1,0-1 0,1 1 1,-1 0-1,0 0 1,1 0-1,-1 0 1,0 0-1,1-1 1,-1 1-1,1 0 0,-1 0 1,1-1-1,0 1 1,-1 0-1,1-1 1,0 1-1,-1-1 1,1 1-1,0-1 0,0 1 1,0-1-1,1 1 1,30 4 261,-20-6-163,-1 0-1,0 0 0,21-7 1,-14 2-109,-1-1 0,0 0 1,0-2-1,-1 0 0,0-1 1,-1 0-1,0-1 0,-1-1 1,0 0-1,14-17 1,-27 28-112,-15 30-667,-18 35 763,30-59 104,0-1 0,1 1-1,0 0 1,0 0 0,0 0 0,0-1 0,1 1 0,-1 0-1,1 0 1,1 0 0,-1 0 0,2 9 0,0-13-62,-1 0 0,0 0 0,0 0 0,0 0 0,1 0 0,-1 0 0,0 0 0,1-1 1,-1 1-1,1 0 0,-1-1 0,1 1 0,-1-1 0,1 0 0,-1 1 0,1-1 0,-1 0 1,1 0-1,0 0 0,-1 0 0,1 0 0,-1-1 0,1 1 0,1-1 0,43-7 425,-21-2-813,0 0-1,0-2 1,37-25 0,16-7-2213,-110 87 2052,27-37 643,1 0-1,-1 1 0,1 0 0,0 0 1,0 0-1,1 0 0,0 1 0,0-1 1,1 1-1,-3 16 0,6-24-130,0 1-1,-1 0 1,1 0-1,0-1 1,0 1-1,0-1 1,0 1-1,0-1 1,0 1-1,0-1 1,0 0 0,0 1-1,0-1 1,0 0-1,0 0 1,0 0-1,0 0 1,0 0-1,0 0 1,0 0-1,0 0 1,0 0 0,0 0-1,0-1 1,0 1-1,1-1 1,34-6-1486,28-25-6478,-28 11 806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79 14414,'0'0'4249,"-10"7"-3059,-18 10-477,5-3 740,1 0-1,0 2 1,-36 33 0,57-48-1447,0 0 1,0 0-1,0 0 1,0 0-1,0 0 1,0 0-1,0 0 1,0 0-1,1 0 1,-1 1-1,0-1 0,1 0 1,-1 1-1,1-1 1,0 0-1,-1 1 1,1-1-1,0 0 1,0 1-1,-1-1 1,1 0-1,0 1 0,1-1 1,-1 1-1,0-1 1,1 2-1,0-1 6,0-1 0,0 0-1,1 0 1,-1 0-1,1 0 1,-1 0 0,1 0-1,-1 0 1,1-1-1,-1 1 1,1 0 0,0-1-1,-1 1 1,1-1 0,0 0-1,0 0 1,2 1-1,8-1 70,1 0-1,-1 0 0,0-1 0,23-5 1,-12-1-92,0-2 0,0-1-1,-1-1 1,0 0 0,-1-2 0,0 0 0,-1-2 0,-1 0 0,0-1 0,-1-1 0,-1-1 0,23-30 0,-39 47 8,0 0 0,0 0 1,0 0-1,-1-1 1,1 1-1,0 0 1,0-1-1,-1 1 1,1 0-1,-1-1 0,1 1 1,-1-1-1,0 1 1,0 0-1,1-1 1,-1 1-1,0-1 1,0-1-1,-1 2 0,1 1 0,0-1 0,-1 1-1,1-1 1,-1 1 0,1-1 0,-1 1 0,1-1 0,-1 1-1,1 0 1,-1-1 0,0 1 0,1 0 0,-1-1 0,1 1 0,-1 0-1,0 0 1,1 0 0,-1 0 0,0-1 0,1 1 0,-1 0-1,0 0 1,1 0 0,-1 0 0,-1 1 0,-3-1-11,0 1-1,0 0 1,0 0 0,0 0 0,0 1 0,0-1-1,1 1 1,-9 5 0,3 0 17,0 0 1,0 1-1,1 1 0,0-1 1,0 2-1,1-1 0,-11 17 1,16-22-2,0 0 1,0 1 0,1 0 0,-1 0 0,1 0-1,0 0 1,0 0 0,1 0 0,0 1 0,0-1-1,0 1 1,0-1 0,1 0 0,0 1 0,0-1-1,1 1 1,-1-1 0,1 1 0,0-1 0,2 5-1,0-6-297,-1 0 0,1 0 0,0-1 0,0 0-1,0 1 1,0-1 0,1 0 0,-1 0-1,1-1 1,0 1 0,0-1 0,0 0 0,0 0-1,0 0 1,0-1 0,0 1 0,1-1 0,-1 0-1,5 1 1,23 0-5716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10186,'8'-9'1724,"-2"1"-1390,13-14 1034,1 0 0,0 2 0,2 0 1,26-19-1,-48 39-1342,0 0 0,1 0 1,-1-1-1,0 1 0,1 0 0,-1-1 1,0 1-1,1 0 0,-1 0 0,1 0 1,-1-1-1,0 1 0,1 0 1,-1 0-1,1 0 0,-1 0 0,0 0 1,1 0-1,-1 0 0,1 0 0,-1 0 1,0 0-1,1 0 0,-1 0 0,1 0 1,-1 0-1,1 0 0,-1 0 1,0 0-1,1 0 0,-1 1 0,1-1 1,-3 14 804,-17 25 432,17-35-1117,-9 15 34,-4 9-23,-18 42 0,30-63-161,0 1 0,1 0 0,0 0-1,0 1 1,1-1 0,0 0 0,0 1 0,1-1-1,0 1 1,2 12 0,-2-20 8,1 1 0,0-1 0,0 0 0,0 1 0,0-1 0,0 0 0,0 0 0,0 1 0,0-1 0,0 0 0,0 0 0,1 0 0,-1 0 0,0-1 0,1 1 0,-1 0 0,1 0 0,-1-1 0,1 1 0,-1-1 0,1 0 0,-1 1 0,1-1 0,-1 0 0,1 0 0,0 0 0,-1 0 0,1 0 0,-1 0 0,4-1 0,3 1 72,1-1 1,-1-1 0,1 1 0,12-6-1,-3 0-88,0-2-1,-2 0 1,1-2-1,-1 1 1,0-2-1,-1 0 1,-1-1 0,0 0-1,0-1 1,-2-1-1,0 0 1,0-1-1,-2 0 1,11-19-1,-17 18 134,-9 15-70,-17 26-180,14-10 136,0 0-1,1 1 1,0-1-1,1 2 1,1-1 0,1 0-1,0 1 1,0 0-1,2 0 1,0 0-1,1 0 1,1 24 0,0-38 9,0 0 1,1-1-1,-1 1 1,0 0-1,1 0 1,-1 0-1,1-1 1,0 1-1,0 0 1,-1-1-1,1 1 1,0-1-1,0 1 1,1-1-1,-1 1 1,0-1-1,0 0 1,1 1-1,-1-1 1,0 0-1,1 0 1,3 2-1,-2-2 42,0 0-1,1 0 1,-1 0-1,1-1 1,-1 1-1,1-1 1,-1 0 0,1 0-1,-1 0 1,1 0-1,4-1 1,2-1 120,0-1 1,0 0-1,-1 0 1,1 0-1,-1-2 1,1 1-1,12-9 1,-7 1-72,0 0 0,-1 0 0,-1-2 0,24-29 1,-31 36 1,-1-1 1,0 0-1,0 0 1,-1 0-1,0 0 1,-1-1-1,0 1 1,0-1-1,-1 0 1,0 0-1,0 0 1,0-12-1,-2 20-110,0 0-1,0 0 1,0 0-1,0 0 1,0 0-1,0 0 1,0 1-1,0-1 1,-1 0-1,1 0 1,0 0 0,-1 0-1,1 0 1,-1 0-1,1 1 1,-1-1-1,1 0 1,-1 0-1,1 1 1,-1-1-1,0 0 1,1 1-1,-1-1 1,0 0 0,0 1-1,1-1 1,-1 1-1,0 0 1,0-1-1,0 1 1,0-1-1,1 1 1,-1 0-1,0 0 1,0 0 0,0-1-1,0 1 1,0 0-1,0 0 1,0 0-1,0 1 1,0-1-1,0 0 1,0 0-1,1 0 1,-1 1-1,-1-1 1,-2 1-22,1 0-1,0 0 1,0 1 0,0-1-1,-1 1 1,2-1 0,-1 1-1,0 0 1,0 0-1,0 0 1,1 1 0,-3 2-1,2-1 13,0 0 0,0 0 0,0 1 0,0-1 0,1 1 0,0 0 0,0 0 0,0 0 0,1 0 0,0 0 0,0 0 0,0 0 0,0 9 0,2-13 22,-1-1 1,1 1 0,0 0 0,-1-1 0,1 1 0,0-1-1,0 1 1,0-1 0,-1 1 0,1-1 0,0 1-1,0-1 1,0 0 0,0 1 0,0-1 0,0 0 0,0 0-1,0 0 1,0 0 0,0 0 0,0 0 0,0 0 0,0 0-1,0 0 1,-1 0 0,1-1 0,0 1 0,1-1-1,32-6 378,-30 4-367,1 1 1,-1-1 0,0 1-1,0-1 1,0 0-1,-1-1 1,1 1-1,-1-1 1,0 0 0,0 1-1,0-1 1,0-1-1,-1 1 1,1 0-1,-1-1 1,0 1 0,0-1-1,-1 1 1,0-1-1,0 0 1,1-6-1,-2 11-107,-11 16-428,5-5 552,0 0 0,1 1-1,1 0 1,0 1-1,0-1 1,1 1 0,1-1-1,0 1 1,1 0-1,0 0 1,1-1 0,2 20-1,-2-29-37,0-1 1,1 1-1,-1-1 0,1 0 0,0 1 0,0-1 0,0 0 1,0 0-1,0 1 0,0-1 0,0 0 0,1 0 0,-1 0 1,1-1-1,-1 1 0,1 0 0,0 0 0,0-1 0,0 1 1,0-1-1,3 2 0,-2-2 20,0 0 1,0 0 0,1-1-1,-1 0 1,0 1-1,0-1 1,0 0-1,1 0 1,-1-1 0,0 1-1,0-1 1,0 1-1,0-1 1,4-2 0,7-3 61,1 0 0,-1-2 0,-1 0 1,1 0-1,14-13 0,20-22-201,-35 31 0,0-1 0,1 1-1,1 1 1,0 1 0,18-10 0,-32 19 83,-1 1 0,1 0-1,0-1 1,-1 1 0,1 0 0,-1 0 0,1-1 0,0 1 0,-1 0 0,1 0 0,0 0 0,-1 0 0,1 0 0,-1 0 0,1 0 0,0 0 0,-1 0 0,1 0 0,0 0-1,-1 1 1,1-1 0,-1 0 0,1 0 0,0 1 0,-1-1 0,1 0 0,-1 1 0,1-1 0,-1 0 0,1 1 0,-1-1 0,1 1 0,-1-1 0,0 1 0,1-1 0,-1 1-1,1-1 1,-1 1 0,0 0 0,1 2-3,0 0-1,0 1 0,0-1 1,-1 0-1,1 0 0,-1 1 1,0-1-1,-1 6 0,0 1 84,0 0-1,0-1 0,-2 1 1,1-1-1,-6 15 1,-8-3 779,16-40-444,16-40-378,-13 46 218,0-1 0,-1 1 0,-1-1 0,0-22 0,36 59-412,-33-22 225,1 0 1,-1 0 0,0-1 0,0 0 0,1 1 0,-1-2 0,0 1-1,1 0 1,-1-1 0,0 0 0,1 0 0,-1 0 0,0-1 0,0 1-1,0-1 1,0 0 0,-1 0 0,1 0 0,0-1 0,-1 1 0,1-1-1,-1 0 1,3-3 0,-1 1-285,0 0 0,-1-1 0,0 1 0,0-1 1,0 0-1,3-7 0,-5 7-574,1 1 0,-1-1 0,-1 1 0,1-1 0,-1 0 0,0 0 0,0-7 0,0-13-4187,-1-2-2777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10186,'-1'15'7720,"-1"9"-3469,-1 81-2213,2-46-11,2-21-1575,1 0 0,12 64 1,-13-99-449,6 31 90,3 29-2878,-10-62 2373,-6-28 165,-14 2-837,-1 2 0,-43-37-1,54 51 1143,-1 1 0,0 1-1,-17-8 1,22 12 508,1 1 0,-1-1 0,0 1 0,0 1 0,0-1 0,0 1 0,-1 0 0,-6 0 0,44 1-53,-1-1 0,0-2 0,0-1 1,0-2-1,42-13 0,-72 19-776,1 0 0,-1 0 1,0-1-1,1 1 0,-1 0 0,0 0 0,1 0 0,-1-1 1,0 1-1,1 0 0,-1 0 0,0-1 0,0 1 0,1 0 1,-1-1-1,0 1 0,0 0 0,0-1 0,0 1 0,1 0 1,-1-1-1,0 1 0,0-1 0,0 1 0,0 0 0,0-1 1,0 1-1,0 0 0,0-1 0,0 1 0,0-1 0,0 1 1,0 0-1,0-1 0,0-2-1774,0-5-6340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09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7815,'0'0'16507,"-6"12"-16379,1 1-66,0 0-1,1 1 1,1 0 0,0-1 0,0 1-1,0 26 1,4-5-249,-1 33 75,-10-27-7570,4-30 454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18033,'0'0'1089,"0"49"-865,0-17 193,2 6-97,3-2-96,1 0-96,0-4-32,-1-3-320,-5-5-801,0-1-1249,-11-9-1922,-13-5-3683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1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57 8456,'0'0'16101,"2"-9"-14366,7-25-358,-9 34-1350,0-1-1,0 0 1,0 1 0,0-1-1,0 1 1,0-1 0,0 1-1,-1-1 1,1 1 0,0-1-1,0 1 1,0-1 0,-1 1-1,1-1 1,0 1 0,-1-1-1,1 1 1,0 0 0,-1-1-1,1 1 1,-1 0 0,1-1-1,-1 1 1,1 0 0,-1-1-1,1 1 1,-1 0 0,1 0-1,-1 0 1,1-1 0,-1 1-1,1 0 1,-1 0 0,1 0-1,-1 0 1,1 0 0,-1 0-1,1 0 1,-1 0 0,0 0-1,0 0 1,-21 3-256,15-1 133,0 2-1,0-1 1,0 1-1,0 0 1,1 0-1,0 1 1,0 0-1,0 0 1,0 1-1,1-1 1,0 1-1,-6 9 1,11-14 0,1-1 0,-1 1 0,0-1 0,1 1 0,-1 0 1,0-1-1,1 1 0,-1-1 0,1 1 0,-1-1 0,1 0 0,-1 1 1,1-1-1,0 1 0,-1-1 0,1 0 0,-1 1 0,1-1 0,0 0 0,-1 0 1,1 0-1,0 1 0,-1-1 0,1 0 0,0 0 0,-1 0 0,1 0 0,0 0 1,-1 0-1,1 0 0,0-1 0,-1 1 0,1 0 0,0 0 0,38 0-633,-34 0 351,5 0 131,0 0 0,-1 1-1,1 0 1,0 1 0,-1 0 0,12 3 0,-19-4 239,0 0 0,0 0 0,0-1 0,0 2 0,0-1 0,0 0 0,0 0 0,0 1 0,-1-1 0,1 0 1,0 1-1,-1 0 0,1-1 0,-1 1 0,0 0 0,1 0 0,-1 0 0,0 0 0,0 0 0,0 0 1,-1 0-1,1 0 0,0 1 0,-1-1 0,1 0 0,-1 0 0,0 1 0,0-1 0,0 0 0,0 0 1,0 1-1,-1 2 0,0-1 221,-1 0 1,1-1 0,-1 1 0,0-1-1,0 0 1,0 1 0,-1-1 0,1 0-1,-1 0 1,1-1 0,-1 1 0,0 0-1,0-1 1,0 0 0,-1 0 0,1 0 0,-5 2-1,3-1-40,0 0 0,0-1-1,0 0 1,0 0 0,0 0 0,-1-1-1,1 1 1,-1-1 0,1-1 0,-1 1-1,-8-1 1,12-1-347,1 0 1,0 0-1,0 0 1,0 0-1,1 0 1,-1 0-1,0 0 1,0-1-1,0 1 1,1 0-1,-1 0 1,1-1-1,-1 1 1,1-1-1,-1 1 1,1 0-1,0-1 1,0 1-1,0-1 1,0 1-1,0-1 1,0 1-1,0 0 1,0-1-1,0 1 1,1-1-1,0-1 1,-1-6-1610,0-18-3966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1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77 302 11883,'0'0'7693,"-8"8"-7597,2-3-127,1-1 200,0 0-1,0 0 0,0 1 1,1-1-1,-1 1 0,1 0 1,1 1-1,-1-1 1,1 1-1,-1-1 0,1 1 1,1 0-1,-1 0 1,1 0-1,1 0 0,-1 1 1,0 6-1,2-12-157,0-1 0,0 1 0,0-1 0,0 1 0,0-1 0,0 0 0,0 1 0,0-1 0,0 1 0,0-1 0,1 0 0,-1 1 0,0-1 0,0 0 0,1 1 1,-1-1-1,0 1 0,0-1 0,1 0 0,-1 0 0,0 1 0,1-1 0,-1 0 0,0 0 0,1 1 0,-1-1 0,1 0 0,-1 0 0,0 0 0,1 0 0,-1 1 0,1-1 0,-1 0 0,1 0 0,21-3 697,18-13 648,-22 3-1333,-1-1-1,0-1 0,-1 0 1,-1-1-1,0 0 0,-1-2 1,-1 0-1,0 0 0,-2-1 0,0 0 1,-1-1-1,-1 0 0,-1-1 1,-1 0-1,0 0 0,5-41 0,-11 59-53,-1 0-1,1 1 0,-1-1 0,0 0 0,0 0 0,-1 1 0,1-1 0,0 0 1,-1 1-1,0-1 0,0 0 0,0 1 0,0-1 0,0 1 0,0-1 0,0 1 0,-1 0 1,-2-4-1,2 5-2,1 0 0,-1-1 1,0 1-1,0 0 1,1 0-1,-1 1 0,0-1 1,0 0-1,0 1 1,0-1-1,0 1 0,0 0 1,0-1-1,-1 1 1,1 0-1,0 0 0,0 0 1,-4 1-1,-2 1-25,1 0-1,-1 1 0,0 0 1,1 0-1,0 0 1,-1 1-1,1 0 1,1 0-1,-1 1 0,1 0 1,-7 6-1,1 2 153,1-1-1,1 1 1,0 1-1,-12 21 1,19-30-42,0 1 0,0-1 0,1 1 0,0 0 0,0 0 1,0 0-1,1 0 0,-1 1 0,1-1 0,1 0 1,-1 1-1,1-1 0,1 0 0,-1 1 0,2 5 0,-1-9-46,0-1-1,0 0 0,0 0 0,0 0 0,0 0 0,1 0 0,-1 0 0,1 0 0,-1-1 0,1 1 0,0 0 0,0-1 0,-1 0 0,1 1 0,0-1 0,1 0 0,-1 0 0,0 0 0,0 0 0,0 0 0,1 0 0,2 0 0,62 7-508,-33-5-120,-30-3 599,0 1 0,0 0 1,0-1-1,0 2 0,0-1 1,-1 0-1,1 1 0,0 0 0,-1 0 1,1 0-1,-1 0 0,0 0 1,1 1-1,-1 0 0,0-1 0,-1 1 1,1 0-1,0 1 0,-1-1 1,0 0-1,0 1 0,0-1 0,0 1 1,0 0-1,1 4 0,0 6 158,-1 0-1,0 0 1,0 0-1,-2 0 1,-1 25 0,0-6 29,1-32-1219,3-15-6054,4-7 817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1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75 132 13965,'-4'9'1687,"-65"123"6726,68-121-8379,12-16 86,13-15-204,-18 14 16,0-1 0,0 1 1,-1-2-1,0 1 0,0-1 0,-1 1 1,0-1-1,0 0 0,-1-1 0,0 1 1,0-1-1,3-16 0,-7 31 23,-1-1-1,1 1 1,-1-1 0,1 0 0,-1 1-1,-6 8 1,-4 16-97,9-19 256,0-1 0,1 0 1,1 1-1,-1 0 0,2-1 0,0 1 1,0 0-1,1-1 0,1 12 0,-1-21-107,0 0-1,0 0 1,-1-1 0,1 1-1,0 0 1,0 0-1,0-1 1,0 1 0,0-1-1,0 1 1,0 0-1,0-1 1,0 0 0,0 1-1,0-1 1,1 0-1,-1 1 1,0-1-1,0 0 1,0 0 0,0 0-1,0 0 1,1 0-1,-1 0 1,0-1 0,0 1-1,0 0 1,0 0-1,2-2 1,34-11 62,-23 3-326,0-1-1,-1 0 0,0-1 1,-1 0-1,-1-1 0,0 0 1,0-1-1,-2 0 0,1-1 1,-2 0-1,0 0 0,-1-1 1,0 0-1,5-22 0,-10 29 378,0 1-1,-1-1 1,0 0 0,-1-14-1,0 23-110,0-1 1,0 1-1,0 0 1,0 0-1,0 0 0,0 0 1,0-1-1,0 1 0,0 0 1,0 0-1,0 0 0,0 0 1,0-1-1,0 1 0,0 0 1,0 0-1,0 0 0,0 0 1,0-1-1,-1 1 1,1 0-1,0 0 0,0 0 1,0 0-1,0 0 0,0 0 1,-1 0-1,1-1 0,0 1 1,0 0-1,0 0 0,0 0 1,-1 0-1,1 0 0,0 0 1,0 0-1,0 0 0,0 0 1,-1 0-1,1 0 1,0 0-1,0 0 0,0 0 1,-1 0-1,1 0 0,0 0 1,-12 7 76,10-6-71,1 0-1,-1 0 1,1 0-1,-1 0 0,1 1 1,0-1-1,0 0 1,0 1-1,0-1 0,0 1 1,0 0-1,0-1 0,0 1 1,0 2-1,-13 41 203,3-17-263,-57 207 3105,66-225-3058,-1 0 1,1-1 0,0 1-1,1 0 1,0 14-1,-3 24 262,-4-22 172,7-23-147,5-9-306,1-3-233,92-144-2151,21-35 2524,-90 137-89,-8 14 100,22-51 0,-115 226-309,55-93 503,2 1 0,2 1 0,-7 48 0,21-95-326,0 0-1,0 0 1,0 0 0,0 0-1,0 0 1,0 0-1,1 0 1,-1 0 0,0 0-1,0-1 1,0 1-1,0 0 1,0 0 0,1 0-1,-1 0 1,0 0-1,0 0 1,0 0 0,0 0-1,1 0 1,-1 0-1,0 0 1,0 0 0,0 0-1,0 0 1,0 0 0,1 0-1,-1 0 1,0 0-1,0 0 1,0 1 0,0-1-1,0 0 1,1 0-1,-1 0 1,0 0 0,0 0-1,0 0 1,0 0-1,0 0 1,0 1 0,0-1-1,1 0 1,-1 0-1,0 0 1,0 0 0,0 0-1,0 1 1,0-1-1,0 0 1,10-14 187,-6 4-175,-1-1 1,0 0-1,-1 0 0,0 0 1,-1 0-1,0 0 0,-1 0 1,0 0-1,-4-21 0,1-21 404,3 52 330,4 23-1110,-2-20 296,1 1 0,-1-1 0,1 0-1,0 1 1,0-1 0,0 0 0,0-1 0,0 1-1,0 0 1,0-1 0,0 0 0,1 0 0,-1 0-1,0 0 1,6 0 0,25 3-3354,-4-4-4452,-30 0 7686,23 0-12043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1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12524,'0'0'5039,"-7"12"-1889,-13 24-2142,1 2 0,1 0 0,3 1-1,-21 77 1,35-112-890,0 0 0,0 0 0,0 1 1,0-1-1,1 0 0,0 0 0,0 7 0,0-10-110,1 0 1,-1 0 0,0 0-1,1-1 1,-1 1 0,1 0-1,-1 0 1,1-1-1,-1 1 1,1 0 0,-1-1-1,1 1 1,0-1 0,-1 1-1,1-1 1,0 1 0,0-1-1,-1 1 1,1-1-1,0 0 1,0 1 0,0-1-1,-1 0 1,1 0 0,0 0-1,0 0 1,0 0 0,0 1-1,0-1 1,-1-1-1,1 1 1,0 0 0,0 0-1,0 0 1,0 0 0,0-1-1,-1 1 1,3-1 0,6-2-213,0-1 1,0-1 0,0 1 0,0-1 0,0-1 0,-1 0-1,0 0 1,0 0 0,-1-1 0,0 0 0,0-1 0,-1 0 0,0 0-1,0 0 1,0-1 0,-1 1 0,4-11 0,-9 13 1036,-2 6-335,-9 14-203,-12 24-341,19-28 90,0 0 1,1 0-1,0 1 0,1-1 0,0 1 1,1 0-1,0 0 0,1 0 1,1 20-1,-1-30-38,1-1-1,-1 1 1,0 0 0,0 0-1,0-1 1,1 1-1,-1 0 1,0 0 0,1-1-1,-1 1 1,1 0 0,-1-1-1,1 1 1,-1 0 0,1-1-1,-1 1 1,1-1-1,-1 1 1,1-1 0,0 1-1,-1-1 1,1 0 0,0 1-1,0-1 1,-1 0-1,1 1 1,1-1 0,27-1 318,-23-1-275,0 1 0,0-2 1,0 1-1,-1 0 0,1-1 0,-1 0 0,6-4 1,0-5-208,0 0 0,-1 0 1,9-15-1,6-6-450,-32 46 510,1 0 0,0 0 0,0 1 0,2 0 0,-6 24 0,9-32 125,-1 19 243,2-24-343,0-1-1,0 1 1,0-1-1,1 1 0,-1-1 1,0 0-1,0 1 1,1-1-1,-1 0 1,0 1-1,0-1 1,1 0-1,-1 1 1,0-1-1,1 0 1,-1 0-1,1 1 1,-1-1-1,0 0 0,1 0 1,-1 0-1,1 0 1,-1 1-1,1-1 1,-1 0-1,0 0 1,1 0-1,-1 0 1,1 0-1,-1 0 1,1 0-1,-1 0 1,1 0-1,-1 0 0,0-1 1,1 1-1,-1 0 1,1 0-1,-1 0 1,0 0-1,1-1 1,-1 1-1,1 0 1,-1 0-1,0-1 1,1 1-1,-1 0 0,0-1 1,1 1-1,-1-1 1,15-14-5228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1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14029,'0'0'5509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1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148 212 9705,'0'0'2226,"-10"8"-768,10-8-1456,-77 73 4188,70-67-3599,1 2-1,0-1 1,0 1-1,1-1 0,0 2 1,0-1-1,1 0 1,0 1-1,0 0 1,-4 16-1,8-24-576,0 0 0,0 0 0,0-1-1,0 1 1,0 0 0,0 0 0,0 0 0,0 0 0,0 0-1,1-1 1,-1 1 0,0 0 0,0 0 0,1 0 0,-1-1-1,0 1 1,1 0 0,-1 0 0,1-1 0,-1 1 0,1 0-1,0-1 1,-1 1 0,1-1 0,-1 1 0,1 0-1,0-1 1,0 0 0,1 1 0,30 4 310,-22-6-180,0-1-1,0 1 1,0-2 0,16-5-1,-1-5-204,0-2-1,-1 0 0,-1-1 0,0-2 0,-1 0 0,-1-2 0,-1 0 0,-1-1 0,33-47 0,-43 54-213,0 0 0,13-29 0,-19 37 221,-1 1 1,0-1-1,0 0 1,-1-1-1,0 1 1,0 0-1,0 0 0,-1-1 1,0 1-1,0-10 1,-1 14 44,1 1 1,0-1 0,-1 0-1,1 1 1,-1-1 0,0 1-1,1-1 1,-1 1 0,0-1-1,0 1 1,0 0 0,0-1-1,0 1 1,0 0 0,-1 0-1,1-1 1,0 1 0,-1 0-1,1 0 1,0 1 0,-1-1-1,-1-1 1,-1 1-5,0 0 0,0 0-1,1 0 1,-1 0 0,0 1-1,0 0 1,0-1 0,0 1-1,-5 1 1,0 0 82,0 1 1,1 0-1,-1 0 0,1 0 0,-1 1 1,1 1-1,0-1 0,-8 6 1,12-6-36,-1 0 0,1 1 0,0 0 0,0 0 1,0 0-1,0 0 0,1 1 0,-1-1 0,1 1 1,1 0-1,-5 8 0,6-10-43,0 0 1,0 0-1,1 0 0,-1 0 0,1 0 0,0 0 1,0 0-1,0 0 0,0 0 0,0 0 0,0 0 1,1 0-1,0 0 0,-1 0 0,1 0 0,1 0 1,-1 0-1,0-1 0,0 1 0,1 0 0,0-1 1,2 4-1,4 4 60,8 10-9,0 0-1,-2 1 0,0 1 0,12 26 0,-23-41 77,-1-1 0,1 1 0,-1 0 0,0 1 0,-1-1 0,0 0 0,0 0-1,-1 1 1,0-1 0,0 0 0,0 1 0,-1-1 0,0 0 0,-1 0 0,1 1 0,-1-1 0,-1 0 0,1-1 0,-5 9 0,-1-2-55,-5 8 199,10-8-6577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1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189 176 6150,'0'0'8664,"4"-10"-6950,11-29 26,-15 38-1654,1 1 0,-1-1 0,0 0 0,1 0 0,-1 1 0,0-1 0,0 0 0,1 0 0,-1 0 0,0 1 0,0-1 0,0 0 0,0 0 0,0 0 0,0 0 0,0 1 0,-1-1 0,1 0-1,0 0 1,0 0 0,0 1 0,-1-1 0,1 0 0,-1 0 0,1 1 0,0-1 0,-1 0 0,1 1 0,-1-1 0,0 0 0,1 1 0,-1-1 0,1 1 0,-1-1 0,0 1 0,1-1 0,-1 1 0,0 0 0,0-1 0,1 1 0,-1 0 0,0-1 0,0 1 0,0 0 0,1 0 0,-1 0 0,0 0 0,0 0 0,0 0 0,0 0 0,1 0 0,-2 0 0,-3 1-31,0-1 1,0 1 0,0 0-1,1 0 1,-1 0 0,1 0-1,-6 3 1,-2 4-2,0 0 1,1 1-1,-1 1 1,2 0-1,0 0 1,0 1-1,0 0 1,2 1-1,-1 0 1,2 0-1,-1 1 0,2 0 1,0 0-1,-6 16 1,12-28-52,0 0 1,-1 0-1,1 0 0,0 0 1,0 0-1,0 0 0,-1 0 1,1 0-1,0 0 1,0 0-1,1 0 0,-1 0 1,0 0-1,0 0 0,0 0 1,1 0-1,-1 0 1,0-1-1,1 1 0,-1 0 1,1 0-1,-1 0 0,1 0 1,-1 0-1,1-1 1,0 1-1,-1 0 0,1-1 1,0 1-1,0 0 0,-1-1 1,3 2-1,0-1 18,-1-1-1,1 1 0,0-1 1,0 1-1,0-1 1,0 0-1,0 0 0,0 0 1,0-1-1,0 1 1,3-1-1,8-3 100,0 0 1,0 0-1,23-13 1,5-6-38,-1-3 1,45-37-1,-65 47-27,-1-2-1,-2-1 0,1 0 0,-2-1 1,25-37-1,-42 56-52,1 1 1,0-1-1,0 0 0,-1 0 1,1 1-1,-1-1 1,1 0-1,-1 0 1,1 0-1,-1 0 0,1 0 1,-1 0-1,0 0 1,1 0-1,-1 0 1,0 0-1,0 0 0,0 0 1,0 0-1,0 0 1,0 0-1,0 0 1,0 0-1,0 0 0,-1 0 1,1 0-1,0 0 1,0 0-1,-1 1 1,0-3-1,0 3-12,-1 0 0,1 0 0,0 1 0,-1-1 0,1 0 0,-1 0 0,1 1 0,0-1 0,0 1 0,-1-1 0,1 1 0,0 0 0,0-1 0,0 1 0,-1 0 0,1 0 0,0 0 0,0 0-1,0 0 1,1 0 0,-1 0 0,-1 2 0,-9 9-11,1 1-1,1 0 0,0 1 1,1 0-1,0 0 0,1 1 1,1 0-1,0 0 0,1 0 1,1 1-1,0 0 0,1-1 0,1 2 1,0-1-1,1 17 0,1-31 20,0 0-1,1-1 1,-1 1-1,0 0 0,0-1 1,1 1-1,-1 0 1,1 0-1,0-1 1,-1 1-1,1-1 0,0 1 1,0-1-1,0 1 1,0-1-1,0 1 1,0-1-1,1 0 0,-1 0 1,0 0-1,1 1 1,1 0-1,1-1 31,-1 1-1,0-1 0,1 0 1,-1 0-1,1 0 1,-1 0-1,1-1 0,-1 1 1,1-1-1,6 0 1,-1-1 63,-1 0 1,1-1 0,0 1-1,-1-1 1,1-1 0,-1 0-1,0 0 1,14-8 0,44-38 290,-62 45-314,1 0 0,-1 0 0,-1 0 0,1-1 0,-1 1 0,0-1 0,0 0 0,0 0 1,0 0-1,-1 0 0,0 0 0,2-8 0,-4 12-70,1 1 0,-1-1 0,0 1 1,0-1-1,0 1 0,0-1 0,0 1 0,0-1 0,0 0 0,0 1 1,0-1-1,0 1 0,0-1 0,0 1 0,0-1 0,0 1 1,-1-1-1,1 1 0,0-1 0,0 1 0,-1-1 0,1 1 0,0-1 1,-1 1-1,1-1 0,0 1 0,-1 0 0,1-1 0,-1 1 0,1 0 1,-1-1-1,-19 2-148,-17 18-70,32-16 210,1 1-1,0-1 1,0 1 0,1 0-1,-1 0 1,1 1 0,0-1-1,0 1 1,0-1 0,0 1-1,1 0 1,0 0-1,0 0 1,0 1 0,1-1-1,0 0 1,0 0 0,0 1-1,0 8 1,2-12 16,0 0 0,1-1 0,-1 1 0,0 0 0,1 0 0,-1-1 0,1 1 0,-1-1 1,1 1-1,0-1 0,0 0 0,0 0 0,0 0 0,0 0 0,0 0 0,0 0 0,0 0 0,0 0 0,0-1 0,0 1 0,0-1 0,0 0 0,5 0 0,60 4 213,-58-4-209,35 3-27,-28-2 4,0 0-1,1-1 0,-1 0 0,27-5 0,-42 4 55,0 0 0,0 1 0,-1-1 0,1 0 0,0 0 0,-1 0 0,1 0 0,-1 0 0,1 0 0,-1 0 0,1-1 0,-1 1 0,0 0 0,1 0 0,-1 0 0,0 0 0,0-1 0,0 1-1,0 0 1,0-2 0,0-33 744,-1 27-632,1-4-59,-1 0 0,-1 0 0,0 1-1,0-1 1,-2 0 0,1 1 0,-2 0 0,-10-23 0,15 35-111,-1 0 0,1 0 0,0-1 0,0 1 0,-1 0 0,1 0 0,0-1 0,0 1-1,0 0 1,0-1 0,-1 1 0,1 0 0,0-1 0,0 1 0,0 0 0,0-1 0,0 1 0,0 0 0,0-1 0,0 1 0,0 0 0,0-1 0,0 1 0,0 0 0,0-1 0,0 1 0,0 0-1,0-1 1,0 1 0,0 0 0,0-1 0,1 1 0,-1 0 0,0 0 0,0-1 0,0 1 0,1 0 0,-1-1 0,0 1 0,0 0 0,1 0 0,-1 0 0,0-1 0,0 1 0,1 0 0,-1 0-1,0 0 1,1 0 0,-1-1 0,0 1 0,1 0 0,-1 0 0,0 0 0,1 0 0,-1 0 0,0 0 0,1 0 0,-1 0 0,0 0 0,1 0 0,-1 0 0,0 0 0,1 0 0,-1 0 0,0 0-1,1 1 1,-1-1 0,35 12-2949,-16-4 520,20 0-2963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1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21 253 8904,'0'0'129,"0"-11"95,0 0 98,0 0 0,1 1-1,0-1 1,1 1 0,0-1 0,0 1 0,1 0 0,0 0 0,10-19 0,4-3 3749,-12 23 1405,-15 33-4501,0-2-963,0 1 0,1 1 0,2 0 0,0 0 0,1 0 0,2 1 0,-2 27 0,6-50 8,0-1 1,0 0-1,0 0 0,0 1 1,0-1-1,0 0 0,1 1 1,-1-1-1,0 0 1,1 0-1,-1 1 0,1-1 1,-1 0-1,1 0 0,0 0 1,0 0-1,-1 0 1,1 0-1,0 0 0,0 0 1,0 0-1,0 0 0,0 0 1,0 0-1,0-1 1,0 1-1,1 0 0,-1-1 1,0 1-1,0-1 0,0 0 1,1 1-1,-1-1 1,0 0-1,1 1 0,-1-1 1,0 0-1,1 0 0,-1 0 1,0 0-1,1-1 0,-1 1 1,0 0-1,0-1 1,1 1-1,-1 0 0,0-1 1,2 0-1,6-2 200,1-1 0,-1 1-1,0-1 1,0-1 0,11-7 0,2-3-109,-1-1 1,-1 0 0,0-2-1,-1 0 1,-1-1-1,-1-1 1,0-1 0,-2 0-1,0-1 1,19-41 0,-27 46-320,-12 24-461,-11 30 264,4-4 364,-10 55-1,19-78 45,2 1 0,-1 0 0,2 0 0,-1 0 0,2 0 0,-1 0 0,1 0 0,1 0 0,4 15 0,-5-23 54,0 0 1,0 0-1,1 0 0,-1 0 0,1-1 1,0 1-1,0-1 0,0 1 0,0-1 1,0 0-1,0 1 0,0-1 1,1 0-1,-1-1 0,1 1 0,0 0 1,-1-1-1,1 1 0,0-1 1,0 0-1,0 0 0,0 0 0,0 0 1,0-1-1,0 1 0,0-1 1,0 0-1,1 0 0,-1 0 0,0 0 1,0 0-1,0-1 0,0 0 1,0 1-1,0-1 0,4-2 0,4 0 140,-1-1-1,0-1 1,0 1-1,0-2 1,-1 1-1,1-1 0,-1 0 1,-1-1-1,11-10 1,-8 5-263,0-1 1,-1 0 0,0-1-1,-1 0 1,-1 0-1,0-1 1,-1 0 0,-1 0-1,0 0 1,-1-1-1,-1 0 1,0 0 0,-1-1-1,-1 1 1,1-33-1,-3 45-95,-1 1 0,1-1 0,-1 0 0,0 0 0,0 0 0,0 1 0,0-1 0,-2-3 0,2 6 70,1 0 1,-1 0-1,1 0 0,0 0 1,-1 0-1,0 1 0,1-1 1,-1 0-1,1 0 0,-1 1 1,0-1-1,1 0 0,-1 1 1,0-1-1,0 1 0,0-1 1,0 1-1,1-1 0,-1 1 0,0 0 1,0-1-1,0 1 0,0 0 1,0 0-1,0 0 0,0 0 1,0 0-1,0 0 0,0 0 1,0 0-1,0 0 0,0 0 1,0 0-1,1 0 0,-1 1 0,0-1 1,0 0-1,-1 1 0,1 0-171,0 0-1,0 1 1,0-1-1,0 0 0,0 0 1,1 0-1,-1 1 1,0-1-1,1 1 0,-1-1 1,1 0-1,-1 1 1,1-1-1,0 1 0,-1-1 1,1 1-1,0-1 0,0 1 1,0 1-1,3 30-6149,5-13 38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4:1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12300,'0'0'9667,"12"4"-8134,-2-1-1290,1 0 1,0-1 0,0 0 0,0-1 0,0 0 0,0 0 0,0-1 0,0-1 0,0 0 0,0 0 0,-1-1 0,16-5 0,-16 4-137,24-9 280,46-23 1,-73 32-327,1-1 0,-1 0 0,0-1 0,0 0 0,-1 0 0,1 0 0,-1-1 0,0 0 0,-1 0 1,1 0-1,-1-1 0,5-9 0,-10 15-55,1 1 0,-1-1 1,1 0-1,-1 0 0,1 0 1,-1 0-1,0 1 0,1-1 0,-1 0 1,0 0-1,0 0 0,0 0 0,0 0 1,0 0-1,0 0 0,0 0 1,0 0-1,0 1 0,0-1 0,-1 0 1,1 0-1,0 0 0,0 0 1,-1 0-1,1 0 0,-1 1 0,1-1 1,-1-1-1,-1 1-15,1 0 0,-1 0 0,1 1-1,-1-1 1,1 0 0,-1 1 0,0-1 0,1 1 0,-1-1 0,0 1-1,1 0 1,-1 0 0,0 0 0,-2 0 0,-4 0-78,1 1 1,-1 0-1,0 0 1,0 1-1,0 0 1,-7 3-1,4 1 48,-1 1 0,2 0-1,-1 1 1,1 0-1,0 0 1,1 1 0,0 1-1,0-1 1,1 2 0,0-1-1,1 1 1,0 0-1,1 0 1,0 1 0,-5 14-1,10-24 36,0-1 0,1 1 0,-1 0 0,1-1 0,-1 1 0,1-1-1,0 1 1,0 0 0,0-1 0,-1 1 0,2-1 0,-1 1 0,0 0-1,0-1 1,0 1 0,1 0 0,-1-1 0,1 1 0,-1-1 0,1 1-1,0-1 1,-1 1 0,1-1 0,0 0 0,0 1 0,0-1 0,0 0-1,2 2 1,0-2 11,-1 1-1,1-1 0,0 0 0,0 0 0,0 0 1,0-1-1,0 1 0,0-1 0,1 1 1,-1-1-1,0 0 0,0 0 0,6-1 0,5-2 43,1 0-1,-1 0 0,0-1 0,0-1 0,19-9 1,-4-1-49,-2-2 1,0 0 0,-1-2 0,-1-1 0,0-1 0,-2-1 0,-1-1 0,0-1 0,-2-1 0,-1 0-1,31-56 1,-47 75-194,-1 0 0,0 0 0,0 0 0,0 0-1,1-12 1,-3 18 149,1-1 0,-1 0-1,0 0 1,0 1 0,0-1 0,-1 0-1,1 0 1,0 1 0,0-1-1,0 0 1,0 0 0,-1 1-1,1-1 1,0 0 0,-1 1 0,1-1-1,0 0 1,-1 1 0,1-1-1,-1 1 1,1-1 0,-2 0 0,1 1-1,0-1 0,0 1 0,0 0 0,-1 0 0,1-1 0,0 1 0,0 0 0,0 0 0,-1 0 0,1 0 0,0 1 0,0-1 0,0 0 0,-1 1 0,1-1 0,0 0 0,0 1 0,-2 1 0,-2 1-34,-1 0 0,1 1 0,0 0 1,1 0-1,-1 1 0,1-1 0,0 1 0,0 0 0,0 0 0,0 0 1,1 1-1,-4 9 0,-2 4 147,0 0-1,-7 31 1,13-41 81,0 1-1,1-1 1,0 1-1,1 0 1,0-1-1,1 1 1,0 0 0,2 12-1,-2-19-123,1 0 0,0 0 0,0 0 0,0-1 0,0 1-1,1 0 1,-1-1 0,1 1 0,-1-1 0,1 1 0,0-1 0,0 0 0,0 0 0,0 0-1,0 0 1,1 0 0,-1 0 0,1-1 0,-1 1 0,1-1 0,0 0 0,-1 0 0,1 0-1,0 0 1,0 0 0,0 0 0,0-1 0,-1 1 0,1-1 0,5 0 0,7 0 32,1 0 1,-1-2-1,0 0 1,0 0-1,1-1 0,-2-1 1,1-1-1,0 0 1,-1-1-1,0 0 1,0-1-1,-1-1 1,0 0-1,17-14 1,-14 9 7,0 0-1,-1-1 1,0 0 0,-1-1 0,-1-1 0,-1 0-1,0-1 1,-1 0 0,-1-1 0,12-27-1,-14 16-55,-7 28-14,-1 1-1,0 0 1,0-1 0,0 1-1,1 0 1,-1-1-1,0 1 1,0-1-1,0 1 1,0 0-1,0-1 1,0 1-1,0-1 1,0 1-1,0 0 1,0-1-1,0 1 1,0-1-1,0 1 1,0 0-1,0-1 1,0 1 0,0-1-1,-1 1 1,1 0-1,0-1 1,0 1-1,0 0 1,-1-1-1,1 1 1,0 0-1,0-1 1,-1 1-1,1 0 1,0 0-1,-1-1 1,1 1-1,0 0 1,-1 0 0,1 0-1,0-1 1,-1 1-1,1 0 1,-1 0-1,1 0 1,0 0-1,-1 0 1,1 0-1,-1 0 1,1 0-1,0 0 1,-1 0-1,1 0 1,-1 0-1,1 0 1,0 0-1,-1 0 1,1 0 0,-1 0-1,1 1 1,0-1-1,-1 0 1,1 0-1,0 0 1,-1 1-1,0-1 1,-4 4-12,1 0 1,-1 0-1,0 0 1,1 0 0,0 1-1,0-1 1,0 1-1,1 0 1,0 0 0,0 0-1,0 1 1,-4 11-1,-1 2-22,2 2 0,-7 30 0,8-25 92,2 0 1,-2 44-1,5-63-40,0 1 0,0-1-1,1 1 1,0-1 0,0 0 0,1 1 0,0-1-1,0 0 1,1 0 0,-1 0 0,2 0 0,-1-1 0,1 1-1,6 7 1,-10-14-13,0-1 0,-1 1 0,1 0 0,0-1 0,0 1 0,0-1 0,0 1 0,0-1 0,0 1 0,0-1 0,0 1 0,0-1 0,0 1 0,0 0 0,1-1 0,-1 1 0,0-1 0,0 1-1,0-1 1,0 1 0,1 0 0,-1-1 0,0 1 0,0 0 0,1-1 0,-1 1 0,0 0 0,1-1 0,-1 1 0,0 0 0,1-1 0,-1 1 0,1 0 0,-1 0 0,0 0 0,1-1 0,-1 1 0,1 0 0,-1 0 0,1 0 0,-1 0 0,1 0 0,-1 0 0,0 0 0,1 0 0,-1 0-1,1 0 1,-1 0 0,1 0 0,-1 0 0,1 0 0,-1 0 0,0 0 0,1 1 0,-1-1 0,1 0 0,-1 0 0,0 1 0,1-1 0,-1 0 0,1 0 0,-1 1 0,0-1 0,0 0 0,1 1 0,-1-1 0,0 0 0,1 1 0,-1 0 0,-1-38-1338,-2 29 992,0 0-1,0 1 0,0-1 1,-1 1-1,0 0 0,0 0 1,-1 0-1,0 0 0,-8-7 1,-60-54-731,50 47 1221,6 8 12,13 11 18,1 0-1,-1-1 0,1 0 1,0 1-1,0-1 1,0 0-1,0 0 1,0-1-1,0 1 0,1-1 1,0 1-1,0-1 1,-4-8-1,7 12-137,-1-1 0,1 1 0,-1-1 0,1 0-1,-1 1 1,1-1 0,-1 1 0,1-1 0,-1 1 0,1-1 0,0 1-1,-1-1 1,1 1 0,0 0 0,0-1 0,-1 1 0,1 0 0,0 0-1,-1 0 1,1-1 0,0 1 0,0 0 0,0 0 0,-1 0 0,1 0 0,0 0-1,1 1 1,33-2-36,-28 1 96,216 6 644,-3-1-5532,-135-5-3685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1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49 8584,'0'0'4794,"-10"-7"-3182,3 1-1329,-1 1-1,0 0 1,0 1-1,0 0 1,0 0-1,0 1 1,-18-4 0,21 6-234,-1 0 1,0 0 0,1 1-1,-1-1 1,1 2 0,-1-1-1,1 0 1,-1 1 0,0 0 0,1 1-1,0-1 1,-1 1 0,1 0-1,0 0 1,0 0 0,0 1-1,-6 4 1,-1 3 19,0 0 1,1 1-1,0 0 0,1 1 1,0 1-1,1-1 0,0 2 0,1-1 1,-9 23-1,1-1 83,2 1-1,-15 64 1,21-63 50,1 0-1,2 0 1,0 75-1,6-91-149,0-1 1,2 1-1,0-1 0,1 1 0,1-1 0,1 0 0,0-1 1,17 34-1,-19-46-42,0 0 0,0 0 1,1-1-1,0 0 0,0 1 1,0-2-1,1 1 0,0-1 1,0 0-1,0 0 0,1 0 1,0-1-1,-1 0 0,2 0 1,-1-1-1,0 0 0,1 0 1,-1-1-1,1 0 0,0 0 1,0-1-1,0 0 1,0 0-1,-1-1 0,1 0 1,0 0-1,0-1 0,0 0 1,0-1-1,13-3 0,1-2 56,0-1 1,0-1-1,0-1 0,-1-1 0,0 0 0,-1-2 0,-1 0 1,0-2-1,21-19 0,-18 10 130,0 0 0,-1-1-1,-1-1 1,-2 0 0,0-2 0,-2 0-1,-1-1 1,-1-1 0,-2 0-1,-1 0 1,-1-1 0,-2-1 0,-1 0-1,5-63 1,-11 84-95,-1 0 0,0 0 0,0-1 0,-1 1 0,-1 0 0,0 0 0,0 0 0,-1 0 0,-1 1 0,-7-18 0,7 22-76,0 0 1,0 0-1,0 0 1,0 1-1,-1 0 1,0 0 0,0 0-1,-1 0 1,1 1-1,-1 0 1,0 0-1,0 1 1,0-1-1,0 1 1,-1 1 0,1-1-1,-1 1 1,-7-1-1,-3-1-215,-1 1 0,1 1-1,-1 0 1,0 1-1,0 1 1,1 1 0,-1 1-1,0 0 1,1 1 0,0 1-1,-1 1 1,-19 8-1,20-6-995,0 1 0,1 1 0,0 1 0,0 0 0,1 1 0,0 0 0,-13 15 0,-7 9-4830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3876,'2'-11'8349,"-1"5"-7962,0-1-1,0 1 1,1 0 0,0 0 0,1-1-1,-1 1 1,1 1 0,0-1 0,0 0 0,1 1-1,0 0 1,0 0 0,0 0 0,1 0-1,-1 0 1,1 1 0,0 0 0,0 0-1,10-5 1,10-2-38,-1 1 0,2 2 0,-1 0 0,1 2 0,0 1 1,0 1-1,1 1 0,-1 1 0,1 1 0,0 2 0,-1 0 0,31 7 0,-49-7-348,-1 1 0,0 0 0,0 0 0,1 1 0,-2 0 0,1 0 1,0 1-1,0 0 0,9 7 0,-15-10-1,1 1 0,0 0 0,0-1 0,-1 1 1,1 0-1,0 0 0,-1 0 0,0 0 0,0 0 0,0 1 0,0-1 1,0 0-1,0 1 0,0-1 0,0 0 0,-1 1 0,0-1 1,1 1-1,-1-1 0,0 0 0,0 1 0,0-1 0,0 1 0,-1-1 1,1 1-1,-1-1 0,1 0 0,-1 1 0,0-1 0,0 0 0,0 1 1,0-1-1,-2 3 0,-6 5 279,1 0 0,-1 0 0,-1-1-1,0 0 1,0 0 0,0-1 0,-1-1 0,-1 0 0,1 0 0,-15 5 0,-31 21-240,57-33-143,0 0 0,0 0 0,-1 1 0,1-1 0,0 0 0,-1 0 0,1 0 0,0 1 0,0-1 0,-1 0 0,1 0 0,0 1 0,0-1 0,-1 0 0,1 1 0,0-1 0,0 0 0,0 1 0,0-1 0,0 0 0,-1 1 0,1-1 0,0 0 0,0 1 0,0-1 0,0 0 0,0 1 0,0-1 0,0 0 0,0 1 0,0-1 0,0 1 0,0-1 0,1 0 0,-1 1 0,12 9-1706,24 6 1231,-33-15 578,24 8-17,-14-6 45,0 1-1,0 1 0,-1 0 0,1 1 1,-1 1-1,-1-1 0,18 14 0,-28-19 31,1 1 0,-1-1 1,0 0-1,0 1 0,1-1 0,-1 0 0,0 1 0,-1 0 0,1-1 0,0 1 1,0 0-1,-1-1 0,1 1 0,-1 0 0,1-1 0,-1 1 0,0 0 0,1 0 1,-1 0-1,0 0 0,0-1 0,-1 1 0,1 3 0,-2-3 121,1 1 0,0 0 0,-1-1 0,1 1 0,-1-1 0,0 1 0,0-1 0,0 0 0,0 0 0,0 0 0,-1 0 0,1 0 0,-3 2 0,-10 5 966,-1-1 0,0 0 0,-31 10 0,36-14-833,-10 4 325,-66 21 772,79-27-1567,0 0 0,0 0 0,0-1 0,0 0 0,-1-1 0,1 0 1,0 0-1,-12-2 0,20 2 14,0-1-1,-1 1 1,1 0 0,-1-1 0,1 1 0,0 0 0,-1-1 0,1 1 0,0-1 0,0 1-1,-1-1 1,1 1 0,0-1 0,0 1 0,-1-1 0,1 1 0,0-1 0,0 1-1,0-1 1,0 1 0,0-1 0,0 1 0,0-1 0,0 1 0,0-1 0,0 0 0,0 1-1,0-1 1,1 1 0,-1-1 0,0 1 0,0-1 0,0 1 0,1-1 0,-1 1-1,0 0 1,1-1 0,-1 1 0,0-1 0,1 1 0,-1 0 0,1-1 0,0 0-1,16-20-4476,14-8-2921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3642 9833,'0'0'2328,"4"-9"-2147,72-119 1964,92-119 0,116-114-877,210-277-616,-58 71-157,408-498-420,-726 922-22,7 6 1,223-190-1,-327 310 125,-17 15-92,-12 11-392,7-8-202,0 0 0,0 0 1,-1 0-1,1 0 1,0 0-1,-1-1 1,1 1-1,-1 0 1,1-1-1,-1 1 1,1-1-1,-1 1 1,-3 0-1,-11-1-10537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9865,'0'0'10538,"15"52"-10698,0-12 352,2 3-32,4-2-63,3-2-65,2-3-32,-2-6-481,-3-2-288,-1-2-544,-8-5-1409,-10-3-1282,-2-4-1185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110 392 9417,'-12'-9'1708,"0"-1"-962,0-1 0,1 0-1,0-1 1,-10-14 0,17 20-442,0 0 1,1 0 0,0 0 0,0-1 0,0 1 0,0-1 0,1 0 0,0 0 0,1 0-1,0 0 1,0 0 0,0 0 0,1-15 0,2 14-234,-1 1-1,1-1 1,0 0 0,1 1 0,0-1-1,0 1 1,1 0 0,0 0-1,0 0 1,0 0 0,1 1-1,0 0 1,1 0 0,-1 0-1,1 0 1,0 1 0,0 0-1,1 1 1,-1-1 0,1 1-1,0 0 1,8-3 0,7-3-43,1 1 1,-1 1 0,2 1-1,-1 1 1,1 1-1,26-2 1,-23 3-24,0 2 0,0 1 1,0 1-1,0 1 0,0 1 0,38 9 1,-58-9-15,0 0-1,1 0 1,-1 1 0,0 0 0,0 0 0,-1 1 0,1 0 0,-1 0 0,0 1-1,0 0 1,0 0 0,-1 0 0,1 0 0,-1 1 0,-1 0 0,1 0-1,-1 1 1,0-1 0,0 1 0,-1 0 0,0 0 0,0 0 0,-1 0 0,1 0-1,-2 1 1,1-1 0,0 12 0,-1-5 357,0 0 0,-2 0 1,1 0-1,-2 0 0,0 0 1,0-1-1,-2 1 0,1-1 0,-2 1 1,0-1-1,0 0 0,-14 22 0,4-11 243,-2 0 0,0-2 0,-2 1-1,0-2 1,-28 24 0,41-40-512,-1 0 1,1-1 0,-1 1 0,0-1 0,0-1 0,0 1 0,0-1 0,0 0 0,-13 2 0,17-4-258,0-1 1,0 1 0,0-1 0,0 0 0,0 0 0,0 0 0,0-1 0,1 1 0,-1-1 0,0 1 0,0-1-1,-3-1 1,4 1-336,0 0-1,0-1 1,0 1-1,0-1 1,0 1-1,1-1 1,-1 1-1,0-1 1,1 0-1,0 0 1,-1 0-1,1 0 1,0 0-1,0 0 1,0 0-1,0 0 1,-1-3-1,-2-11-7515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 15855,'-21'-19'4558,"23"32"-2812,27 38-1489,-3-13-141,2-2-1,54 55 1,-65-67-1211,-14-6-5284,-6-15 1788,-11-3-1014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33 228 6502,'0'0'17809,"-32"-53"-17200,52 35-161,1-1-64,9-4-191,5-2-161,4 2-32,-1 1-1250,-3 0-2273,-9 0-2531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15407,'0'0'7655,"10"12"-7559,2 4-57,8 12 19,2-1 1,1-1-1,0-1 0,35 27 1,-58-51-10,1 0 0,0 0 0,0-1 0,0 1 0,0 0-1,0-1 1,0 1 0,0 0 0,0-1 0,0 0 0,0 1 0,0-1 0,0 0 0,0 1 0,1-1 0,-1 0 0,0 0 0,0 0 0,0 0 0,0 0-1,1 0 1,-1 0 0,0 0 0,0-1 0,0 1 0,0 0 0,0-1 0,0 1 0,0-1 0,1 1 0,-1-1 0,-1 1 0,1-1 0,0 0 0,0 0 0,0 1-1,0-1 1,0 0 0,-1 0 0,1 0 0,0 0 0,-1 0 0,1 0 0,0 0 0,0-2 0,2-5 391,-1-1 1,1 1 0,-1 0-1,-1-1 1,1-9-1,-1 13-524,1-34 566,-2-53 1,-1 38-268,1 51-317,0 8-59,0 0 0,0 0 0,0 0 0,0 0 1,1 0-1,2 9 0,0-4 173,0-1 0,1 1 0,1-1 0,-1 1 1,1-1-1,1-1 0,0 1 0,9 9 0,-12-14-7,-1-1-1,2 0 1,-1 0-1,0 0 1,1 0-1,-1-1 1,1 1-1,0-1 1,0 0-1,0 0 1,0-1-1,0 1 0,0-1 1,0 0-1,1 0 1,-1 0-1,0 0 1,1-1-1,-1 0 1,1 0-1,6 0 1,-9-1 33,1 0 1,0-1-1,-1 1 1,1 0 0,-1-1-1,1 0 1,-1 1-1,0-1 1,0 0-1,0 0 1,0 0-1,0-1 1,0 1-1,0 0 1,-1-1-1,1 1 1,-1-1-1,0 0 1,1 1-1,-1-1 1,0 0-1,0-3 1,3-7 192,-1 0 0,-1 0 0,2-19 0,-1 5-71,-1 1 0,-2-1 0,-1 1 0,-1-1 0,-1 1 1,-1 0-1,-1 0 0,-17-49 0,12 61-654,5 25-1149,3 31-4709,2-39 4885,0 11-4784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109 401 6054,'0'0'6865,"-6"-10"-4730,2 2-1752,-31-48 2762,33 53-2745,-1-1 1,1 1 0,-1 0 0,1 0 0,-1 0-1,0 1 1,0-1 0,0 1 0,-1-1 0,1 1 0,0 0-1,-1 0 1,0 1 0,-6-3 0,9 4-383,0 1 1,0-1-1,0 1 1,1 0-1,-1 0 1,0-1-1,1 1 1,-1 0-1,0 0 1,1 0-1,-1 0 0,1-1 1,0 1-1,-1 0 1,1 0-1,0 0 1,-1 0-1,1 0 1,0 0-1,0 0 1,0 0-1,0 0 0,0 0 1,0 0-1,0 0 1,0 0-1,0 0 1,1 1-1,1 38-153,1-29 143,0 1-1,1-1 0,0 1 0,0-1 0,1-1 1,8 15-1,-11-22 21,1 0 0,-1 1 0,0-1 0,1 0 0,0 0 0,0 0 0,0-1 0,0 1 0,0-1 0,5 3 0,-6-4 10,-1 0 0,1-1 0,0 1 0,-1-1 0,1 0 0,0 1 0,0-1 0,-1 0 0,1 0 0,0 0 0,-1 0 0,1 0 0,0-1 0,0 1 0,-1 0 0,1-1 0,-1 1 0,1-1 0,0 0-1,-1 1 1,1-1 0,-1 0 0,1 0 0,1-2 0,2-2 120,0 0 0,-1 0 0,0 0 0,0-1-1,0 1 1,-1-1 0,0 0 0,0 0 0,-1-1 0,1 1 0,-1 0-1,1-8 1,2-5-43,-1-2 0,2-34 0,-5 34-61,0 8 16,0 1-1,-1-1 0,0 1 0,-3-15 1,4 54-1175,-1-18 1122,0 0 1,0 1 0,1-1 0,1 0-1,2 10 1,-3-14 0,1 0 1,0 1-1,1-1 0,-1 0 0,1 0 0,0-1 1,1 1-1,-1-1 0,6 7 0,-7-10 4,-1 0 1,0-1-1,0 1 1,1 0-1,-1-1 0,0 1 1,1-1-1,-1 1 0,0-1 1,1 1-1,-1-1 0,1 0 1,-1 0-1,1 0 1,-1 0-1,0 0 0,1 0 1,-1 0-1,1 0 0,-1-1 1,1 1-1,-1-1 0,0 1 1,1-1-1,-1 1 1,0-1-1,1 0 0,-1 1 1,0-1-1,0 0 0,0 0 1,0 0-1,0 0 0,0 0 1,0 0-1,0 0 1,0-1-1,0 1 0,0 0 1,-1 0-1,2-2 0,9-14 124,-1 0 0,0-1 1,-1 0-1,8-27 0,18-34 95,-35 79-248,1-1-1,-1 1 1,0-1-1,1 1 1,-1-1 0,0 1-1,0 0 1,1-1-1,-1 1 1,1 0 0,-1-1-1,0 1 1,1 0-1,-1-1 1,1 1 0,-1 0-1,1 0 1,-1-1 0,1 1-1,-1 0 1,1 0-1,-1 0 1,1 0 0,-1 0-1,1 0 1,-1 0-1,1 0 1,-1 0 0,1 0-1,0 0 1,-1 0-1,1 0 1,-1 0 0,1 0-1,-1 1 1,1-1 0,-1 0-1,0 0 1,1 1-1,-1-1 1,1 0 0,-1 0-1,1 1 1,-1-1-1,1 1 1,20 24-514,-13-16 426,-7-8 103,0 1-1,0-1 1,0 0 0,1 0-1,-1 0 1,0 0-1,0 0 1,1 0-1,-1-1 1,1 1-1,-1 0 1,1-1-1,-1 1 1,1-1 0,-1 1-1,1-1 1,-1 0-1,1 1 1,-1-1-1,1 0 1,0 0-1,-1 0 1,1-1-1,-1 1 1,1 0 0,0-1-1,-1 1 1,1 0-1,-1-1 1,1 0-1,-1 1 1,0-1-1,1 0 1,-1 0 0,0 0-1,1 0 1,-1 0-1,0 0 1,0 0-1,0 0 1,0-1-1,0 1 1,2-3-1,4-7 84,0 0-1,0-1 0,-1 0 0,6-17 0,-7 15-125,3-7 71,-8 17-43,1 0 0,0 1 1,1-1-1,-1 0 0,0 1 0,1-1 1,0 0-1,0 1 0,0 0 0,0 0 0,1 0 1,-1 0-1,5-4 0,-6 7-16,-1 0 1,1 0-1,0 0 1,0 0-1,-1 0 1,1 0-1,0 0 1,0 0-1,-1 0 1,1 1-1,0-1 1,0 0-1,-1 1 1,1-1-1,-1 0 1,1 1-1,0-1 1,-1 1-1,1-1 1,-1 1-1,1-1 1,-1 1-1,1-1 1,-1 1-1,1 0 1,-1-1-1,1 1 1,-1-1-1,0 1 1,1 0-1,-1 0 1,0-1-1,0 2 1,13 31-64,-9-24 78,-3-5-38,1 0 0,0-1 0,0 0 1,1 1-1,-1-1 0,1 0 0,0 0 1,4 4-1,-7-7-62,1 1 0,-1-1 1,0 0-1,1 0 0,-1 1 0,1-1 0,-1 0 1,1 0-1,-1 0 0,1 1 0,-1-1 1,0 0-1,1 0 0,-1 0 0,1 0 0,-1 0 1,1 0-1,-1 0 0,1 0 0,-1 0 0,1 0 1,-1 0-1,1 0 0,-1-1 0,1 1 0,-1 0 1,0 0-1,1-1 0,0 0-307,0 0-1,0 0 1,0 0-1,-1 0 1,1-1-1,0 1 1,-1 0-1,1 0 0,-1-1 1,0 1-1,1 0 1,-1-1-1,0 1 1,0-1-1,0-1 1,1-20-9210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126 920 13261,'0'0'3203,"0"-10"-390,0 2-2028,-1 0 1,0 0 0,0 0-1,-1 0 1,0 1-1,-5-15 1,6 19-661,0 1 0,0 0 1,0 0-1,-1 0 0,1 0 0,0 0 0,-1 1 1,0-1-1,1 0 0,-1 1 0,0-1 0,0 1 1,0-1-1,0 1 0,0 0 0,0 0 0,0 0 1,0 0-1,0 0 0,0 0 0,-1 1 1,1-1-1,0 1 0,-1 0 0,1-1 0,0 1 1,-1 0-1,1 0 0,0 1 0,-1-1 0,1 0 1,0 1-1,0 0 0,-3 0 0,3 1-132,-1-1 0,1 1 0,0-1-1,-1 1 1,1 0 0,0 0 0,0 0-1,0 1 1,1-1 0,-1 0 0,0 1 0,1-1-1,0 1 1,-1-1 0,1 1 0,0 0-1,0-1 1,1 1 0,-1 0 0,1 0 0,-1 3-1,-6 63 2,7-68 1,0 0 1,0 0-1,-1 0 1,1 0-1,0 0 1,0-1-1,0 1 1,1 0-1,-1 0 0,0 0 1,0 0-1,0 0 1,1 0-1,-1-1 1,0 1-1,1 0 1,-1 0-1,1 0 1,-1-1-1,1 1 1,-1 0-1,1-1 1,1 2-1,13-9 136,11-27 236,-21 25-157,-1 3-343,-1-1 0,1 1 0,0 0 0,0 1 0,9-10 0,-12 14 74,0 1 1,0-1-1,0 0 0,0 0 1,0 1-1,0-1 1,0 1-1,0-1 1,0 1-1,0-1 1,1 1-1,-1 0 1,0 0-1,0-1 0,1 1 1,-1 0-1,0 0 1,0 0-1,1 0 1,-1 0-1,0 1 1,0-1-1,0 0 0,1 0 1,-1 1-1,0-1 1,0 1-1,0-1 1,0 1-1,0 0 1,0-1-1,0 1 1,0 0-1,0 0 0,0 0 1,0 0-1,0-1 1,0 1-1,0 2 1,13 14 21,-1 1 0,0 0 0,-2 1 0,0 0 0,-1 1 1,-1 0-1,-1 0 0,8 31 0,-7-14 617,-2-1 0,-1 1 0,-2 0 0,-1 43-1,-3-77-560,0-1 0,0 1 0,0-1 0,0 1 0,-1-1 0,1 1-1,-1-1 1,0 1 0,0-1 0,-1 3 0,2-4-7,-1 0 1,1-1-1,0 1 1,-1-1-1,1 1 1,-1-1-1,1 1 1,-1-1-1,1 1 1,-1-1 0,1 0-1,-1 1 1,0-1-1,1 0 1,-1 1-1,1-1 1,-1 0-1,0 0 1,1 0-1,-1 0 1,0 1-1,1-1 1,-1 0-1,-1 0 1,0-1-21,-1 0 0,1 0 0,0 0 0,-1 0 0,1-1 0,0 1 0,0 0 0,0-1 0,0 1 0,1-1 0,-1 0 0,0 0 0,1 0 0,-1 0 0,1 0 0,-1 0 0,1 0 0,-2-3 0,-5-13-54,1 0 1,0 0-1,1-1 0,1 0 1,0 0-1,2 0 0,0 0 1,1-1-1,1 1 0,1-1 1,1 1-1,1 0 1,0-1-1,1 1 0,1 0 1,1 0-1,1 0 0,1 1 1,0 0-1,1 0 0,12-18 1,-18 33 63,64-108 82,-61 100-16,0 0 1,0-1-1,-1 1 0,-1-1 0,0 0 0,0 0 0,-1 0 0,0-16 0,-2 27-56,0 0 0,0 0 0,0 0 0,0-1 0,0 1 0,0 0 0,-1 0 1,1 0-1,0 1 0,-1-1 0,1 0 0,-1 0 0,1 0 0,-1 0 0,1 0 0,-1 0 0,1 0 0,-1 1 0,0-1 0,0 0 0,1 1 0,-1-1 0,0 0 0,0 1 0,0-1 0,0 1 0,0-1 0,0 1 0,1 0 0,-1-1 0,0 1 1,0 0-1,0 0 0,0-1 0,0 1 0,0 0 0,-1 0 0,1 0 0,0 0 0,0 0 0,-1 1 0,0-1-17,-1 0-1,1 1 1,-1 0 0,1-1 0,-1 1-1,1 0 1,-1 0 0,1 0 0,0 0-1,-1 1 1,1-1 0,0 1 0,0-1-1,0 1 1,-3 3 0,0 4-4,0 1 0,0-1 0,1 1 0,0 0 0,1 0 0,1 1 0,-1-1 0,1 1 0,1-1 0,0 1 0,1-1 0,0 1 0,0 0 0,1-1 0,3 17 0,-3-25 19,-1 0 1,1 0 0,0 0-1,0-1 1,0 1 0,0 0 0,0 0-1,0-1 1,0 1 0,0-1-1,1 1 1,-1-1 0,0 0-1,1 1 1,-1-1 0,1 0-1,0 0 1,-1 0 0,1 0-1,0 0 1,0-1 0,0 1-1,-1 0 1,1-1 0,0 1-1,0-1 1,0 0 0,0 0-1,0 0 1,0 0 0,0 0-1,0 0 1,0 0 0,0 0-1,0-1 1,0 1 0,0-1 0,-1 0-1,1 1 1,0-1 0,0 0-1,-1 0 1,1 0 0,0 0-1,-1 0 1,1-1 0,-1 1-1,1 0 1,-1-1 0,0 1-1,0-1 1,0 0 0,2-2-1,5-11 26,-1 0 0,-1 0 0,-1 0-1,0-1 1,0 0 0,-2 0 0,0 0-1,1-29 1,-2-11-416,-7-66 1,4 94 218,-2 0 0,-2 0 0,0 0 0,-2 1 0,-1 0 0,-20-48 0,28 75 150,0 0 1,0-1-1,0 1 0,0-1 0,-1 1 0,1 0 1,0-1-1,0 1 0,0 0 0,0-1 0,-1 1 1,1-1-1,0 1 0,0 0 0,-1 0 0,1-1 1,0 1-1,0 0 0,-1-1 0,1 1 0,0 0 1,-1 0-1,1 0 0,0-1 0,-1 1 0,1 0 1,0 0-1,-1 0 0,1 0 0,-1 0 0,1 0 1,0 0-1,-1 0 0,1 0 0,-1 0 0,0 0 1,-5 14-281,2 26 68,5-5 382,1 0-1,3 0 0,0-1 0,2 0 0,2 0 1,1-1-1,2 0 0,1 0 0,1-1 0,31 49 1,-23-44-22,2-1 0,47 56 0,-71-92-117,0 0 0,0 0 0,0 1 0,0-1 0,0 0 0,0 0 0,0 0 0,0 0 0,0 0 0,0 0 0,0 0 0,1 0 0,-1 1 0,0-1 0,0 0 0,0 0 0,0 0 0,0 0 0,0 0 0,0 0 0,1 0 0,-1 0 0,0 0 0,0 0 0,0 0 1,0 0-1,0 0 0,1 0 0,-1 0 0,0 0 0,0 0 0,0 0 0,0 0 0,0 0 0,0 0 0,1 0 0,-1 0 0,0 0 0,0 0 0,0 0 0,0 0 0,0 0 0,0 0 0,1-1 0,-1 1 0,0 0 0,0 0 0,0 0 0,0 0 0,0 0 0,0 0 0,0 0 0,0 0 0,0-1 0,0 1 1,0 0-1,1 0 0,-1 0 0,1-14 588,-6-19-226,-2 5-408,-2 1 0,-1 1 0,-1 0 0,-2 0 0,0 1 0,-2 1 0,-20-27 0,19 38-218,16 13 233,0 0 0,0 0 0,0 0 0,0 1 0,0-1 0,1 0 0,-1 0 0,0 0 0,0 1 0,0-1 0,0 0 0,0 0 0,0 1 1,0-1-1,0 0 0,0 0 0,0 1 0,0-1 0,0 0 0,0 0 0,0 0 0,0 1 0,0-1 0,0 0 0,0 0 0,0 1 0,0-1 0,0 0 0,0 0 0,-1 0 0,1 1 0,0-1 0,0 0 1,0 0-1,0 0 0,0 0 0,-1 1 0,1-1 0,0 0 0,0 0 0,0 0 0,-1 0 0,1 0 0,0 0 0,0 1 0,0-1 0,-1 0 0,1 0 0,0 0 0,0 0 0,-1 0 0,1 0 1,0 0-1,0 0 0,-1 0 0,1 0 0,0 0 0,0 0 0,0 0 0,-1 0 0,1 0 0,0-1 0,1 3-232,0-1-1,0 0 1,0 0-1,1 0 1,-1 0 0,0 0-1,1 0 1,-1-1-1,1 1 1,-1 0-1,1-1 1,-1 1 0,1-1-1,0 1 1,-1-1-1,1 0 1,0 0 0,-1 0-1,1 0 1,-1 0-1,1 0 1,0 0 0,-1 0-1,4-1 1,40-10-5785,-30 4 4869,0-1-1,-1-1 1,0 0 0,23-21-1,-32 25 1332,0 0-1,0-1 0,-1 1 1,1-1-1,-1 0 0,3-8 1,-5 11 202,-1 0 1,0 0 0,1 0 0,-2 0 0,1 0 0,0-1-1,-1 1 1,1 0 0,-1-1 0,0 1 0,0 0 0,0-1-1,-1 1 1,0-4 0,1 6-256,-1 0 1,0 0-1,0-1 0,1 1 0,-1 0 0,0 0 0,0 0 1,0 0-1,0 0 0,0 0 0,-1 0 0,1 0 1,0 0-1,0 0 0,-1 1 0,1-1 0,0 0 1,-1 1-1,1-1 0,0 1 0,-1 0 0,1-1 0,-1 1 1,1 0-1,-1 0 0,1 0 0,-1 0 0,1 0 1,-1 0-1,1 1 0,0-1 0,-1 0 0,1 1 1,-1-1-1,-1 2 0,-1-1-99,0 0 1,-1 0 0,1 0-1,0 1 1,0 0-1,0 0 1,1 0-1,-1 0 1,1 1 0,-1 0-1,-3 3 1,4-1 50,-1 0 0,1 1 1,0-1-1,1 1 0,0 0 0,0 0 1,0 0-1,0 0 0,1 0 1,0 0-1,0 0 0,1 1 0,0-1 1,0 0-1,0 0 0,2 11 1,-1-16-56,-1-1 1,0 1-1,1-1 1,-1 1-1,1-1 1,-1 1-1,0-1 1,1 1-1,-1-1 1,1 1-1,-1-1 1,1 1-1,0-1 1,-1 0-1,1 1 1,-1-1-1,1 0 0,0 0 1,-1 1-1,1-1 1,0 0-1,-1 0 1,1 0-1,0 0 1,-1 0-1,1 0 1,0 0-1,-1 0 1,1 0-1,0 0 1,-1 0-1,1-1 1,0 1-1,-1 0 1,1 0-1,0-1 1,-1 1-1,1 0 1,-1-1-1,1 1 1,-1 0-1,1-1 1,-1 1-1,2-2 1,25-17 821,-20 10-817,-1 0 1,0 0-1,0-1 1,-1 1-1,0-1 0,0 0 1,-1 0-1,4-20 1,-5 17-1581,0-1 0,-1 0 0,0-21 0,-2 46 1658,1-1 0,0 0 0,1 0 0,0 0 0,0 0 0,5 12 0,-6-21-38,-1 1-1,1-1 0,-1 1 1,1 0-1,-1-1 0,1 1 1,0-1-1,0 0 0,0 1 1,0-1-1,0 0 0,0 1 1,0-1-1,0 0 0,1 0 1,-1 0-1,0 0 0,1 0 1,-1 0-1,1 0 0,-1-1 1,1 1-1,-1-1 0,1 1 1,-1-1-1,1 1 0,0-1 1,-1 0-1,1 1 0,0-1 1,-1 0-1,1 0 0,0-1 1,-1 1-1,1 0 0,0 0 1,-1-1-1,1 1 0,-1-1 1,1 0-1,-1 1 0,1-1 1,-1 0-1,1 0 0,-1 0 1,1 0-1,-1 0 0,0 0 1,2-2-1,4-4 99,0 1 0,-1-2 0,0 1 0,0-1-1,0 0 1,-1 0 0,-1 0 0,1-1 0,-1 0 0,-1 0 0,1 0 0,2-17 0,0 0-162,-2 0 0,0 0 1,-1-40-1,-3 62 22,0-11-189,-1 0 0,0 0 0,-4-18 0,5 31 120,0-1-1,-1 1 1,1-1 0,-1 1 0,0 0 0,0-1 0,0 1-1,0 0 1,0 0 0,0 0 0,0 0 0,-1 0 0,1 0-1,-1 0 1,0 0 0,1 0 0,-1 1 0,0-1 0,0 1 0,0-1-1,0 1 1,0 0 0,-1 0 0,1 0 0,0 0 0,0 0-1,-5-1 1,5 3 41,1-1 0,-1 0 0,1 1 0,-1 0 0,1-1-1,-1 1 1,1 0 0,0 0 0,-1 0 0,1 0 0,0 0 0,0 0 0,0 0 0,0 0-1,0 1 1,0-1 0,0 0 0,0 1 0,0-1 0,0 0 0,1 1 0,-1-1-1,1 1 1,-1-1 0,1 1 0,-1 0 0,1 1 0,-10 48 499,9-41-194,0 0-1,1 0 0,0 0 1,0 0-1,1 0 1,4 18-1,-4-26-264,0 1 0,0-1 0,0 0 0,1 1-1,-1-1 1,1 0 0,-1 0 0,1 0 0,0 0 0,0 0 0,0 0 0,0 0 0,0 0 0,0-1-1,0 1 1,1-1 0,-1 0 0,1 0 0,-1 0 0,1 0 0,-1 0 0,1 0 0,-1-1 0,1 1-1,0-1 1,-1 0 0,1 1 0,0-1 0,4-1 0,0 0 16,0 1 0,0-2 1,0 1-1,0-1 0,-1 0 0,1 0 1,0-1-1,-1 0 0,0 0 0,0 0 0,8-6 1,32-16-241,-46 25 180,1-1 0,0 1 0,0-1 0,-1 1 0,1-1 0,0 1 0,0 0 0,0-1 0,0 1 1,0 0-1,0 0 0,0 0 0,0-1 0,-1 1 0,1 0 0,0 0 0,0 0 0,0 1 0,0-1 0,0 0 0,0 0 1,0 0-1,0 1 0,0-1 0,0 0 0,-1 1 0,1-1 0,0 1 0,0-1 0,0 1 0,-1-1 0,1 1 1,0 0-1,-1-1 0,1 1 0,0 0 0,-1-1 0,1 1 0,0 2 0,8 7 482,-9-10-418,0 1 0,1-1 0,-1 0 0,0 0 0,1 0 1,-1 0-1,0 0 0,1 0 0,-1 0 0,1 0 0,-1 0 1,0 0-1,1 0 0,-1 0 0,0 0 0,1 0 1,-1-1-1,0 1 0,1 0 0,-1 0 0,0 0 0,1 0 1,-1-1-1,0 1 0,0 0 0,1 0 0,-1-1 0,0 1 1,0 0-1,1-1 0,-1 1 0,0 0 0,0 0 0,0-1 1,1 1-1,-1 0 0,0-1 0,0 1 0,0 0 0,0-1 1,0 1-1,0-1 0,0 1 0,0 0 0,0-1 1,0 1-1,0-1 0,6-23 85,-5 22-59,1-7-121,2-10-156,1 1 0,0 1 0,11-26 0,12 4-3283,-23 34 2158,0 1-1,1-1 1,0 1 0,-1 0 0,12-5 0,-15 7-2097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4 175 10730,'-3'0'5766,"3"-6"-2371,0-11-1057,5 0-608,10-6-289,4 2 32,1 1-1120,7-1-353,2 6-737,1-1-2402,-3-3-3651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152 413 16784,'-2'-8'1020,"0"0"-554,0 1 1,0-1-1,-1 1 1,0 0-1,-1 0 1,-7-12-1,9 17-341,1 0-1,0 0 0,-1 0 1,0 0-1,1 0 1,-1 0-1,0 1 0,0-1 1,0 1-1,0-1 0,0 1 1,-1 0-1,1 0 1,0 0-1,0 0 0,-1 0 1,1 0-1,-1 1 0,1-1 1,-1 1-1,1 0 1,-1-1-1,1 1 0,-1 0 1,1 1-1,-1-1 0,1 0 1,-1 1-1,1-1 1,-5 3-1,4-1-124,0 0-1,0 1 1,0-1 0,0 1-1,0-1 1,1 1 0,-1 0-1,1 0 1,0 1 0,0-1-1,0 0 1,0 1 0,1-1 0,-1 1-1,1-1 1,0 1 0,0 0-1,-1 5 1,-1 7-16,0-1 0,2 1 0,-1 18 1,2-22 11,-1-6-15,1 0 0,0-1 0,1 1 0,-1-1 0,1 1 0,3 9 0,-4-14-9,1 1 0,0-1 0,0 1 0,0-1 0,0 1 0,0-1 0,0 0 0,1 1 0,-1-1 0,0 0 0,0 0 0,1 0 0,-1 0 0,1 0 0,-1 0 0,1-1 0,0 1 1,-1 0-1,1-1 0,0 1 0,-1-1 0,1 0 0,0 0 0,-1 1 0,1-1 0,2 0 0,9 0 8,0 1-1,0 0 1,0 1-1,0 0 1,23 8-1,-31-7-17,1 0-1,0 0 0,0 1 0,-1 0 0,0 0 0,0 0 0,0 0 0,0 1 0,-1 0 0,0 0 0,0 0 1,0 0-1,5 10 0,-1 0 41,0 0 1,-1 1-1,-1 0 1,-1 1-1,6 27 1,-5 10 2363,-6-54-2340,0 1 0,0-1 1,0 0-1,0 0 0,0 0 1,0 0-1,0 1 0,0-1 1,0 0-1,0 0 0,0 0 1,0 0-1,0 0 0,0 1 1,-1-1-1,1 0 0,0 0 1,0 0-1,0 0 0,0 0 1,0 1-1,0-1 0,0 0 1,0 0-1,-1 0 0,1 0 1,0 0-1,0 0 0,0 0 1,0 0-1,0 1 0,-1-1 1,1 0-1,0 0 0,0 0 1,0 0-1,0 0 0,-1 0 1,1 0-1,0 0 0,0 0 1,0 0-1,0 0 0,0 0 1,-1 0-1,1 0 0,0 0 1,0 0-1,-12-7 427,-7-10-392,11 5-69,2-1-1,-1 0 1,2 0-1,0 0 1,0-1-1,2 0 1,-1 1-1,-2-28 1,3-10-42,3-59 0,0 75 44,12-125 18,-6 105-23,-2 0 0,-4-62 0,-1 113-9,0 0 0,0 0 0,0 0 0,0 0 0,-1 0-1,1 0 1,-1 0 0,0 0 0,0 1 0,0-1 0,-5-4 0,6 7 2,1 0 1,-1 0 0,0 0-1,0 1 1,1-1 0,-1 0-1,0 1 1,0-1 0,0 1-1,0-1 1,0 1-1,0-1 1,0 1 0,0 0-1,0-1 1,0 1 0,0 0-1,0 0 1,0 0 0,0 0-1,0 0 1,0 0 0,0 0-1,-1 0 1,1 0 0,0 1-1,0-1 1,0 0-1,0 1 1,0-1 0,0 0-1,0 1 1,0 0 0,1-1-1,-1 1 1,0-1 0,0 1-1,0 0 1,1 0 0,-1-1-1,0 1 1,1 0 0,-1 0-1,0 0 1,1 0-1,-1 0 1,1 0 0,-1 0-1,1 0 1,0 1 0,-6 9-33,1 0 0,0 1 1,1-1-1,1 1 0,0 0 0,0 0 1,1 0-1,0 14 0,1-2 69,0 1-1,2 0 1,4 27-1,-3-46-18,-1 0 0,1-1 0,0 1 0,0-1 0,1 1-1,-1-1 1,1 0 0,1 0 0,-1 0 0,1 0 0,0-1 0,0 1 0,0-1 0,0 0 0,1 0-1,6 4 1,-9-6 8,1-1 0,-1 1-1,1-1 1,-1 0 0,1 1-1,0-1 1,0 0 0,-1-1-1,1 1 1,0 0 0,0-1 0,0 0-1,0 1 1,-1-1 0,1 0-1,0-1 1,0 1 0,0 0-1,0-1 1,0 0 0,-1 1-1,1-1 1,0 0 0,-1-1-1,1 1 1,0 0 0,-1-1-1,0 1 1,1-1 0,-1 0-1,0 0 1,0 0 0,0 0-1,3-4 1,2-4 78,0-1 0,-1 0 0,-1 0 1,1-1-1,-2 0 0,0 0 0,0 0 0,-1 0 1,-1 0-1,0-1 0,-1 1 0,0-1 0,-1-23 0,0 34-80,-9 41-625,5 21 582,4-57 40,0 1 1,-1-1 0,2 0-1,-1 1 1,0-1-1,1 0 1,-1 1-1,1-1 1,0 0-1,0 1 1,0-1-1,1 0 1,-1 0-1,4 5 1,-4-8 1,0 1 0,0 0 0,0-1 0,0 1 0,0-1 0,0 1 0,1-1 0,-1 0 0,0 1 0,0-1 0,0 0 0,1 0 0,-1 0 0,0 0 0,0 0 0,0 0 0,1 0 0,-1 0 0,0 0 0,0-1 0,0 1 0,1 0 0,-1-1 0,0 1 0,0-1 0,0 0 0,0 1 0,0-1 0,0 0 0,0 1 0,0-1 0,0 0 0,0 0 0,-1 0 0,1 0 0,0 0 0,0 0 0,0-1 0,27-47 619,-26 44-563,7-17 35,-1 0-1,-1-1 0,-1 0 0,4-27 1,1-1 57,4 94-1386,-13-34 1276,1-2 0,0 1 0,1 0 0,-1-1 0,10 14 0,-12-20-26,-1 1-1,1-1 1,-1 0 0,1 0-1,0 0 1,-1 0-1,1 0 1,0 0 0,0 0-1,0-1 1,0 1-1,0 0 1,0 0 0,0-1-1,0 1 1,0 0-1,0-1 1,0 1 0,0-1-1,0 1 1,1-1 0,-1 0-1,0 0 1,0 1-1,1-1 1,-1 0 0,0 0-1,0 0 1,0 0-1,1 0 1,-1-1 0,0 1-1,0 0 1,1 0-1,-1-1 1,0 1 0,0-1-1,0 1 1,0-1-1,0 0 1,0 1 0,0-1-1,0 0 1,0 0 0,0 1-1,0-1 1,0 0-1,0 0 1,-1 0 0,2-2-1,0-1-316,0 1 1,0-1-1,0 1 0,-1-1 1,1 1-1,-1-1 0,0 0 0,1-5 1,-1-34-9026,-6 17-3295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4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143 479 7239,'-11'1'870,"-61"6"603,15 1 3604,55-5-3445,9 0-1404,14 0-385,21-4 447,-1-3 0,1-1 1,55-15-1,125-45 357,-125 35-661,1053-275 153,-1041 278-129,100-20 1218,-258 70 344,13-3-2683,0-8-3898,21-11-1520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19795,'0'0'1922,"-11"67"192,-2-31-577,0 5-448,1-2-673,5 0-287,7-4-33,0-4-64,0-3-225,2-8-1152,5-4-865,3-11-1762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17777,'0'0'6342,"52"4"-12652,-31-4-673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48 244 10602,'0'0'3486,"-1"11"-1703,-1-1-1454,0 0 113,1 0 1,-1 1 0,1-1 0,1 1-1,0-1 1,1 1 0,0-1 0,3 16-1,-3-25-418,-1 0-1,0 0 0,1 0 0,-1 0 0,1 0 1,-1 0-1,1 0 0,0 0 0,-1-1 0,1 1 0,0 0 1,0 0-1,0 0 0,-1-1 0,1 1 0,0-1 1,0 1-1,0 0 0,0-1 0,0 0 0,0 1 1,0-1-1,0 0 0,0 1 0,1-1 0,-1 0 0,0 0 1,0 0-1,0 0 0,0 0 0,0 0 0,0 0 1,0 0-1,0 0 0,0-1 0,0 1 0,0 0 1,1-1-1,-1 1 0,1-2 0,1 1 144,-1 0 1,1-1-1,-1 0 1,1 0-1,-1 1 0,0-1 1,0-1-1,0 1 0,0 0 1,0 0-1,0-1 0,-1 1 1,3-5-1,3-11 10,-2-1-1,0 1 1,0-1-1,-2 0 1,0 0 0,-2 0-1,0-1 1,-1 1-1,-1 0 1,0 0-1,-2 0 1,0 0-1,-11-35 1,12 51-233,1-1 0,-1 1 1,0-1-1,0 1 0,0-1 0,0 1 0,0 0 1,-1 0-1,1 0 0,-1 1 0,0-1 0,0 1 1,0-1-1,0 1 0,-1 0 0,1 0 1,-1 0-1,-5-2 0,7 4 35,-1 0 1,1 0-1,0 0 0,0 0 1,0 0-1,0 0 0,0 1 1,-1-1-1,1 1 0,0-1 1,0 1-1,0 0 0,0 0 1,0 0-1,1 0 0,-1 0 1,0 0-1,0 1 0,1-1 1,-1 1-1,1-1 0,-1 1 1,1 0-1,-1-1 0,1 1 1,0 0-1,0 0 0,0 0 1,0 0-1,0 0 0,1 0 1,-1 0-1,0 0 0,0 4 1,-1 2 42,-1 0 1,2 1-1,-1-1 1,1 1-1,0 0 0,1 0 1,0 12-1,0-18-23,0-1-1,1 0 0,-1 1 0,0-1 0,1 0 1,-1 1-1,1-1 0,0 0 0,0 0 1,0 0-1,0 1 0,0-1 0,1 0 1,-1-1-1,0 1 0,1 0 0,0 0 0,-1 0 1,1-1-1,0 1 0,0-1 0,0 0 1,0 1-1,0-1 0,0 0 0,0 0 1,0 0-1,0 0 0,1-1 0,-1 1 0,4 0 1,20 0-413,50-4-1,10 1 0,-84 2 469,1 0 0,0 1 0,-1 0 0,1 0 0,-1-1 0,1 2 0,-1-1 0,0 0 0,1 0 0,-1 1 0,0-1 0,0 1 0,0 0 0,0-1 0,0 1 0,0 0 0,0 0 0,-1 1 0,1-1 0,-1 0 0,0 0 0,1 1 0,0 2 0,9 29-239,-9-19-4172,-2-36-1958,0-6-2782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2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52 13741,'0'0'11216,"3"-8"-9775,7-25-656,-10 33-785,0-1-1,0 1 0,1 0 1,-1-1-1,0 1 1,0 0-1,0-1 1,0 1-1,0 0 1,0-1-1,0 1 1,-1 0-1,1-1 1,0 1-1,0 0 1,0 0-1,0-1 0,0 1 1,0 0-1,-1-1 1,1 1-1,0 0 1,0 0-1,0-1 1,-1 1-1,1 0 1,0 0-1,0 0 1,-1-1-1,1 1 1,0 0-1,0 0 1,-1 0-1,1 0 0,0-1 1,-1 1-1,1 0 1,0 0-1,0 0 1,-1 0-1,1 0 1,0 0-1,-1 0 1,1 0-1,0 0 1,-1 0-1,1 0 1,0 0-1,-1 0 0,1 0 1,0 0-1,-1 1 1,1-1-1,0 0 1,0 0-1,-1 0 1,1 0-1,0 1 1,-1-1-1,1 0 1,0 0-1,0 0 1,0 1-1,-1-1 1,1 1-1,-19 10-327,15-6 306,0 0-1,0 0 1,0 1 0,1-1-1,0 1 1,0 0 0,0 0-1,0 0 1,1 0-1,0 0 1,1 1 0,-1-1-1,1 0 1,0 1 0,1 7-1,1-13-18,0 0-1,1 0 1,-1-1-1,0 1 1,1 0-1,-1-1 1,1 1 0,-1-1-1,1 1 1,-1-1-1,1 0 1,0 0-1,-1 0 1,1 1-1,-1-1 1,1-1-1,-1 1 1,1 0-1,2-1 1,34-3-913,-9-6 77,-25 8 732,1 0-1,-1 0 1,1 1 0,0-1 0,0 1 0,-1 0 0,1 0 0,0 0 0,0 1 0,0 0 0,0 0 0,0 0 0,0 0 0,7 2 0,-12-1 199,1 0 1,0 0-1,0-1 1,-1 1-1,1 0 1,-1 0-1,1 0 1,0 0-1,-1 0 1,0 0-1,1 0 1,-1 0-1,0 0 0,1 0 1,-1 0-1,0 0 1,0 0-1,0 0 1,0 0-1,0 0 1,0 1-1,0-1 1,0 0-1,-1 0 1,1 0-1,0 0 1,-1 0-1,1 0 1,-1 0-1,1 0 1,-1 1-1,-18 30 1566,-40 22 1166,54-51-3040,0 1 1,0-1-1,0 0 1,0 0-1,0-1 1,-1 1-1,1-1 1,-1-1-1,1 1 1,-1-1-1,-10 2 1,19-23-12928,10 3 5537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3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39 307 11819,'0'0'8115,"-5"9"-8142,-1 1 145,1 0 0,0 0 0,-7 22 0,11-29-38,0 0-1,0 0 0,0 1 0,1-1 0,-1 0 0,1 0 0,0 0 0,0 1 0,0-1 0,0 0 0,1 0 0,-1 0 0,1 0 0,-1 0 0,1 1 1,0-1-1,1 0 0,-1-1 0,0 1 0,1 0 0,0 0 0,-1-1 0,4 4 0,-4-5-72,0 0 1,0 0-1,0 0 1,0-1-1,0 1 0,0 0 1,0-1-1,1 1 1,-1 0-1,0-1 1,0 1-1,1-1 0,-1 0 1,0 1-1,1-1 1,-1 0-1,0 0 0,1 0 1,-1 0-1,1 0 1,-1 0-1,0 0 0,1-1 1,-1 1-1,0 0 1,1-1-1,-1 1 0,0-1 1,0 1-1,1-1 1,-1 0-1,0 0 0,0 1 1,0-1-1,0 0 1,0 0-1,0 0 0,0 0 1,0 0-1,0 0 1,1-2-1,3-5-55,0 0-1,0 1 1,-1-2 0,6-13-1,-4 5-192,0-1 0,-2 1 0,0-1 0,-1 0 0,-1 0 0,0 0 0,-2-1 0,-1-23 0,0 29 185,-1 1 1,1-1 0,-2 1 0,0-1-1,0 1 1,-1 0 0,-1 0 0,0 0-1,0 1 1,-1 0 0,-1 0 0,-14-18-1,21 28 129,-1-1-1,0 1 1,0 0-1,0 0 0,0 0 1,0 0-1,0 0 1,0 0-1,0 1 0,0-1 1,0 0-1,0 0 1,-1 1-1,1-1 0,0 1 1,0-1-1,-1 1 1,1 0-1,0-1 0,-1 1 1,1 0-1,-1 0 1,1 0-1,-3 0 1,3 1-29,0 0 0,0 0 0,-1 0 0,1 0 0,0 0 0,0 0 1,0 0-1,1 0 0,-1 1 0,0-1 0,0 0 0,1 1 0,-1-1 1,0 0-1,1 1 0,0-1 0,-1 1 0,1 2 0,-3 12 184,1 0 0,1 0-1,1 19 1,0-27 67,1 0-185,-1 0 0,1 0-1,1 1 1,-1-1 0,1-1 0,1 1 0,0 0 0,0 0 0,0-1 0,1 0 0,0 0 0,6 9-1,-7-11-80,1-1-1,-1 0 1,1 0-1,0 0 0,0-1 1,0 1-1,0-1 1,1 0-1,-1 0 0,1-1 1,0 1-1,0-1 1,0 0-1,0 0 0,0-1 1,0 1-1,1-1 1,-1 0-1,9 0 0,-12-2 18,0 0-1,0 1 0,0-1 0,0 0 1,0 0-1,0 0 0,0 0 0,-1-1 1,1 1-1,0 0 0,-1-1 0,1 1 1,-1-1-1,1 1 0,-1-1 1,0 0-1,1 0 0,-1 0 0,0 0 1,1-3-1,22-50 510,-19 41-566,0-1 12,-5 11-4,1 1 0,0-1 0,0 1 0,0 0 1,0-1-1,1 1 0,-1 0 0,1 0 0,0 0 0,0 0 0,0 0 0,0 1 0,0-1 0,5-4 0,-5 8-28,0 0 0,0 0 0,0 0-1,0 0 1,-1 0 0,1 0-1,0 1 1,-1-1 0,1 1 0,-1-1-1,1 1 1,-1-1 0,0 1 0,0 0-1,0 0 1,0 0 0,1 2 0,14 16 124,-15-19-87,0 0-1,1 0 1,-1-1 0,1 1 0,0 0 0,-1-1 0,1 1 0,0-1 0,-1 0 0,1 1 0,0-1 0,-1 0 0,1 0 0,0 0 0,-1 0 0,1-1 0,0 1 0,-1 0 0,1-1 0,0 1 0,-1-1 0,1 1 0,-1-1 0,1 0 0,-1 0 0,1 1 0,-1-1 0,1 0 0,-1-1-1,0 1 1,0 0 0,1 0 0,-1 0 0,0-1 0,1-1 0,6-7 123,0 0-1,-1-1 1,9-18 0,-9 16-213,10-20-151,17-25-971,-33 57 1190,-1 1-1,0 0 0,0 0 1,0-1-1,0 1 1,1 0-1,-1 0 1,0-1-1,0 1 1,1 0-1,-1 0 1,0 0-1,0 0 0,1-1 1,-1 1-1,0 0 1,1 0-1,-1 0 1,0 0-1,0 0 1,1 0-1,-1 0 1,0 0-1,1 0 1,-1 0-1,0 0 0,1 0 1,-1 0-1,0 0 1,1 0-1,-1 0 1,0 0-1,0 0 1,1 0-1,-1 0 1,0 0-1,1 1 0,-1-1 1,0 0-1,0 0 1,1 0-1,-1 1 1,0-1-1,0 0 1,1 0-1,-1 1 1,0-1-1,0 0 0,0 0 1,0 1-1,1-1 1,-1 0-1,0 0 1,0 1-1,0-1 1,0 0-1,0 1 1,0-1-1,0 0 0,0 1 1,0-1-1,0 0 1,0 1-1,0-1 1,0 0-1,0 1 1,0-1-1,0 0 1,0 1-1,3 33 616,-3-23-253,1-8-347,8 34 1779,-9-36-1800,0-1-1,0 1 1,0-1-1,0 0 1,0 1-1,1-1 1,-1 1-1,0-1 1,0 1-1,1-1 1,-1 1-1,0-1 1,1 0 0,-1 1-1,1-1 1,-1 0-1,0 1 1,1-1-1,-1 0 1,1 1-1,-1-1 1,1 0-1,-1 0 1,1 0-1,-1 0 1,1 1-1,-1-1 1,1 0-1,-1 0 1,1 0-1,-1 0 1,1 0-1,-1 0 1,1 0-1,-1 0 1,1 0-1,-1 0 1,1-1-1,-1 1 1,1 0-1,-1 0 1,1 0-1,-1-1 1,1 1-1,-1 0 1,0-1-1,1 1 1,-1 0 0,1-1-1,-1 1 1,0 0-1,1-1 1,-1 1-1,0-1 1,1 1-1,-1 0 1,0-1-1,0 1 1,0-1-1,1 1 1,-1-1-1,0 1 1,0-1-1,0 1 1,0-2-1,16-37-8241,-5 12-1201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3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22 566 15118,'0'0'7378,"9"-5"-6919,0-1-347,-1 1 0,-1-1-1,1 0 1,-1 0 0,0-1 0,6-9-1,-10 13-73,0-1 0,-1 0 0,1 1-1,-1-1 1,0 0 0,0-1 0,-1 1 0,1 0-1,-1 0 1,0-1 0,0 1 0,0-1-1,-1 1 1,1-1 0,-1 1 0,0-1 0,-1 1-1,0-8 1,0 11-50,1 0 0,-1 0 1,1 0-1,-1-1 0,1 1 0,-1 0 0,0 0 0,0 0 0,1 0 1,-1 0-1,0 0 0,0 0 0,0 0 0,0 1 0,0-1 0,0 0 0,0 0 1,-1 1-1,1-1 0,0 1 0,0-1 0,0 1 0,-1-1 0,1 1 1,0 0-1,0 0 0,-1-1 0,1 1 0,0 0 0,-1 0 0,1 0 1,0 1-1,-1-1 0,1 0 0,0 0 0,-2 1 0,0 0 0,0 0 0,0-1 0,-1 1 0,1 1 0,0-1 0,1 0-1,-1 1 1,0-1 0,0 1 0,1 0 0,-1 0 0,1 0 0,-4 4 0,1 1 69,2 0 0,-1 1 0,1-1 0,0 1 0,0 0 0,1 0 0,0 0 0,1 0 0,-1 10 1,1-15-35,1-1 1,0 0-1,-1 1 1,1-1 0,0 1-1,1-1 1,-1 1 0,0-1-1,1 0 1,-1 1 0,1-1-1,-1 0 1,1 1 0,0-1-1,0 0 1,0 0 0,1 1-1,-1-1 1,0 0 0,1 0-1,0-1 1,-1 1-1,1 0 1,0 0 0,0-1-1,0 1 1,0-1 0,0 0-1,0 0 1,0 1 0,0-1-1,0 0 1,1-1 0,2 2-1,1-1 20,0-1-1,-1 1 0,1-1 1,0 0-1,0-1 0,0 0 1,0 0-1,0 0 0,-1 0 1,1-1-1,0 0 1,-1 0-1,0 0 0,1-1 1,7-5-1,-4 2 25,-1-1-1,0 0 1,0-1 0,-1 0 0,0 0-1,0 0 1,-1-1 0,7-11 0,-4 3-109,0 0 0,-1-1 0,-1 0 0,-1 0 0,0-1 0,-2 0 0,0 0 0,-1 0 1,1-24-1,-4 37-13,-3-30-271,3 36 312,0-1 1,-1 0-1,1 0 0,0 0 0,-1 0 1,1 0-1,-1 0 0,1 0 0,-1 1 1,1-1-1,-1 0 0,1 0 1,-1 1-1,0-1 0,0 0 0,1 1 1,-1-1-1,0 0 0,0 1 1,0 0-1,1-1 0,-1 1 0,0-1 1,0 1-1,0 0 0,0 0 0,0-1 1,0 1-1,0 0 0,-2 0 1,2 0 2,0 1 1,0-1 0,0 1 0,0-1-1,0 1 1,0 0 0,0-1-1,0 1 1,0 0 0,0 0 0,0 0-1,0 0 1,1 0 0,-1 0 0,0 0-1,0 0 1,1 0 0,-1 0 0,1 0-1,-1 0 1,1 0 0,0 0-1,-1 1 1,1-1 0,0 2 0,-5 35 106,4-33-54,1 1 0,0 0 0,1 0 0,-1-1-1,1 1 1,0 0 0,1-1 0,0 1 0,-1-1 0,6 10 0,-5-13-25,0 1-1,0-1 1,0 0-1,0 0 1,0-1 0,1 1-1,-1 0 1,1-1-1,-1 1 1,1-1 0,-1 0-1,1 0 1,0 0-1,0 0 1,0 0 0,-1-1-1,1 1 1,0-1-1,0 0 1,0 0-1,0 0 1,0 0 0,4-1-1,-2 0 50,0 0 0,1 0 0,-1-1 0,0 0 0,0 0 0,0 0-1,-1-1 1,1 0 0,0 1 0,-1-2 0,0 1 0,0 0 0,0-1 0,0 0 0,0 0-1,-1 0 1,1 0 0,-1-1 0,-1 1 0,1-1 0,3-8 0,3-6 31,-1 0 1,-1-1 0,0 1-1,4-28 1,-1-32-144,-10 73-13,0 1-1,0-1 1,0 1 0,0 0-1,-1-1 1,0 1 0,0 0 0,-1-1-1,1 1 1,-1 0 0,0 0 0,-3-5-1,4 9 48,0-1 0,1 1-1,-1 0 1,0 0 0,0 0 0,1 0-1,-1 1 1,0-1 0,0 0-1,0 0 1,0 0 0,0 1-1,0-1 1,0 0 0,0 1 0,0-1-1,-1 1 1,1 0 0,0-1-1,0 1 1,0 0 0,-1 0 0,-1-1-1,2 2 1,0-1-1,0 1 1,0-1-1,1 1 0,-1 0 1,0 0-1,0-1 1,0 1-1,0 0 1,1 0-1,-1 0 1,0 0-1,1 0 0,-1 0 1,1 0-1,-1 0 1,1 0-1,-1 0 1,0 2-1,-1 5 56,0 0 0,0 1 0,1 0 0,-1 16 0,2-16 93,0 0 0,1 0 0,0 0-1,1-1 1,-1 1 0,2 0 0,-1-1-1,1 1 1,1-1 0,6 13 0,-7-17-70,0 0-1,0 1 1,0-1 0,1-1 0,0 1 0,0 0 0,0-1 0,0 0 0,0 0 0,0 0 0,1-1 0,0 1-1,-1-1 1,1 0 0,0 0 0,0-1 0,0 0 0,0 0 0,0 0 0,6 0 0,-3 0-937,43 2 2892,-28-8-4757,-23 4 2314,1 1 0,-1 0 0,1-1 0,0 1 0,-1-1 0,1 1 0,-1-1 0,1 1 1,-1-1-1,1 1 0,-1-1 0,0 1 0,1-1 0,-1 0 0,0 1 0,1-1 0,-1 1 0,0-1 0,0 0 0,1 0 0,-1 1 0,0-1 0,0 0 1,0 0-1,0-10-10373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4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569 1 10634,'-45'42'93,"2"2"1,2 2-1,2 2 1,3 2-1,-34 58 0,26-29 504,4 2-1,-55 157 0,66-140-62,4 1-1,4 2 1,-13 191-1,27-117-409,24 251-1,-2-280-164,6-1 0,7-2 0,88 267 0,-78-308 22,4-2 0,5-2 0,4-2 0,4-2 0,132 169 0,-166-238 2,1-1 0,2 0 0,0-2-1,1-1 1,1-1 0,39 24 0,-53-38-26,-1 0 1,1-1 0,0-1 0,1 0 0,-1 0 0,1-1 0,-1-1 0,19 2-1,-23-4-13,1 0 0,0-1 0,0 0 0,0 0-1,0-1 1,-1 0 0,1 0 0,-1-1 0,1-1-1,-1 1 1,0-1 0,0 0 0,9-7 0,-1-2 62,0-1 0,-1-1 0,0 0 1,-1 0-1,-1-1 0,-1-1 0,0-1 0,-1 1 1,16-38-1,-5 3 35,-2-1 1,19-86 0,-12 7 93,-7-1 0,6-170 0,-21-275 176,-6 482-253,-31-572 4,13 508-70,-6 2-1,-51-177 1,60 281 70,-1 0 0,-3 1 0,-39-72 0,52 111-29,-1 1 0,-1-1 0,0 1 1,0 1-1,-2 0 0,1 0 0,-2 1 0,1 1 0,-1 0 0,-1 0 0,0 1 0,0 1 0,-1 0 0,0 0 0,0 2 0,-1 0 0,-16-4 0,14 6-228,-1 1-1,0 1 0,0 1 1,0 1-1,0 0 0,0 2 0,0 0 1,0 0-1,0 2 0,1 0 0,0 1 1,-1 1-1,2 1 0,-26 13 0,-13 10-2355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616 127 8872,'-39'65'232,"3"2"0,2 1 0,-33 97-1,-51 223 372,106-345-595,-178 734 1354,145-534-588,-17 312-1,50-234-563,13 0-1,15 0 1,106 587-1,-60-645-8,-46-213-89,1-1 1,3-1 0,27 49 0,-40-84-96,1 0-1,1 0 1,0-1 0,0 0 0,1-1 0,0 0 0,1-1 0,1 0 0,-1 0 0,2-1-1,-1-1 1,1 0 0,15 6 0,-19-10-17,1-1-1,0 0 0,0-1 1,0 0-1,0 0 1,0-1-1,0 0 0,0-1 1,0 0-1,0 0 1,1-2-1,-1 1 1,0-1-1,0 0 0,-1-1 1,1 0-1,0-1 1,-1 0-1,0 0 0,10-7 1,5-6 29,-1 0 0,-1-2 0,0 0 0,-2-1 0,0-2 0,-1 0 0,-1-1 0,-2 0 0,0-2 0,-1 0 0,12-28 0,10-30 44,-4-2-1,28-106 1,10-91 605,56-450 1,-48-301 99,-66 156-686,-23 637-117,-65-388 1,23 390-36,41 203 5,0 1 0,-3 0-1,0 0 1,-29-46 0,37 71-117,0 0 0,0 0 0,-1 1 0,0 0 0,-1 0 0,0 1 0,0 0 0,0 0 0,-1 1 0,0 0 0,0 0 0,-1 1 0,-18-7 0,16 8-388,-1 1 0,1 1-1,0 0 1,-1 0 0,0 2 0,1-1 0,-1 2 0,1-1 0,-1 2 0,1 0 0,-19 5 0,-57 25-5862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1162 8904,'0'0'2755,"11"-12"-2787,271-263 3681,-175 182-3497,5 5 0,163-97 0,-137 105-339,131-80 471,-199 114-3338,107-93 0,-89 56-5162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203 744 8008,'-14'5'-107,"-8"3"245,-77 25 1072,88-30-210,-1 0 0,0-1 1,-20 1-1,35-19 879,8 2-1849,1 1 1,0 0-1,1 1 1,1 1-1,27-19 1,-7 4 69,697-490 1101,-675 478-1206,-25 17-137,-4 2-374,0 1 0,1 1 1,46-19-1,-60 35-3926,-11 13-2284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17296,'0'0'2952,"-1"10"-2791,-10 60 546,4 0 0,2 0 1,6 74-1,2-126-801,0 1 1,2-1-1,0 0 0,11 27 1,-7-21-912,-9-24 868,1 0 0,-1 0 1,0 1-1,0-1 1,0 0-1,0 0 0,0 1 1,1-1-1,-1 0 0,0 0 1,0 1-1,0-1 1,0 0-1,0 0 0,0 1 1,0-1-1,0 0 0,0 1 1,0-1-1,0 0 1,0 0-1,0 1 0,0-1 1,0 0-1,0 0 1,-1 1-1,1-1 0,0 0 1,0 0-1,0 1 0,0-1 1,0 0-1,-1 0 1,1 0-1,0 1 0,0-1 1,0 0-1,-1 0 0,1 0 1,0 1-1,0-1 1,-1 0-1,1 0 0,0 0 1,0 0-1,-1 0 1,1 0-1,0 0 0,-1 0 1,-19-5-3196,-19-16 85,17 3 3212,0-1 0,1-2 0,-19-22 0,32 32 1698,-1-1-1,1 1 1,1-1-1,-10-23 1,16 35-1529,1-1 0,-1 0 0,1 1 0,-1-1 0,1 0 0,0 0 0,-1 1 0,1-1 0,0 0 0,0 0 0,0 1 0,0-1 0,-1 0 0,1 0 0,0 0 0,0 0 0,0 1 0,1-1 0,-1 0 0,0 0 0,0 0 0,0 1 0,1-1 0,-1 0 0,0 0 0,1 1 1,-1-1-1,0 0 0,1 1 0,-1-1 0,1 0 0,-1 1 0,1-1 0,0 1 0,-1-1 0,2 0 0,31-3 256,-15 4-273,184-21 620,-102-1-2760,-6-12-5302,-51 12-1446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77 15855,'0'0'8008,"0"66"-6599,0-30-640,0 5-577,0-1-128,11 3 64,0-3-512,-2-3-705,-9-3 32,0-7-193,-3-5-255,-16-8-129,-3-8-1152,-3-6-2595,-5-7-5734</inkml:trace>
  <inkml:trace contextRef="#ctx0" brushRef="#br0" timeOffset="1">1 70 13325,'10'-7'2199,"4"-2"-1368,0 1 1,0 1-1,1 0 0,0 1 1,1 0-1,-1 1 0,1 1 1,0 1-1,0 0 0,20 0 1,-35 3-795,28-2 602,0 2 0,42 6 0,-63-5-628,-1 0-1,0 0 0,0 1 0,0 0 1,0 1-1,-1-1 0,1 1 1,0 1-1,-1-1 0,0 1 1,0 0-1,0 0 0,0 1 0,-1 0 1,8 9-1,-11-12-1,-1 0 0,1 0 0,-1 0 0,0 0 0,1 0 0,-1 0-1,0 1 1,-1-1 0,1 0 0,0 1 0,-1-1 0,1 1 0,-1-1 0,0 1 0,1-1 0,-1 1 0,-1-1 0,1 1 0,0-1-1,0 1 1,-1-1 0,0 3 0,-1-1 121,0 0 0,-1 0-1,1 0 1,-1 0-1,1-1 1,-1 1 0,0-1-1,0 0 1,-1 0-1,1 0 1,-6 4 0,-3 0 76,0 0 0,0 0 1,-1-1-1,0-1 0,0 0 1,0-1-1,-15 3 0,24-6-366,-34 2-1197,37-3 950,0 0 0,0 0 0,-1-1 0,1 1 0,0 0 0,-1-1 1,1 1-1,0-1 0,0 1 0,0-1 0,0 1 0,-1-1 0,1 0 0,0 0 0,0 0 1,-1-1-1,-8-17-9090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13581,'0'0'4965,"-4"11"-4629,-4 10 6,2 0-1,1 0 1,0 0-1,-3 38 1,6-19 223,1-26-344,-1 0 0,2 0 0,0 0-1,0 0 1,2 0 0,-1 0-1,2-1 1,7 26 0,-9-38-166,-1 0 1,1 0-1,-1 0 1,1 0-1,0 0 1,0 0-1,0 0 1,0 0-1,-1 0 0,1-1 1,0 1-1,0 0 1,1-1-1,-1 1 1,0 0-1,0-1 1,0 0-1,0 1 1,0-1-1,0 0 0,1 1 1,-1-1-1,0 0 1,0 0-1,1 0 1,-1 0-1,0 0 1,0 0-1,0 0 1,1-1-1,-1 1 0,0 0 1,0-1-1,0 1 1,0-1-1,0 1 1,0-1-1,1 1 1,-1-1-1,0 0 1,-1 0-1,1 1 0,0-1 1,0 0-1,0 0 1,1-1-1,6-7 406,1 0-1,-1 0 0,11-15 1,-16 20-484,18-26 134,-1-1-1,19-40 1,-32 58-97,-1-1 0,-1-1 0,0 1 0,0-1 0,-2 0 0,0 0 0,2-31 0,-18 69-858,10-7 823,0 0-1,0 0 1,2 0-1,0 0 1,1 0-1,0 0 1,2 1-1,0-1 1,0 0 0,10 30-1,-10-40 43,1 1-1,-1-1 1,1 0 0,1 0-1,-1 0 1,1 0 0,0 0-1,0-1 1,1 0 0,-1 0-1,1 0 1,1-1 0,-1 1-1,0-1 1,1 0 0,0-1-1,0 0 1,0 1 0,0-2-1,1 1 1,-1-1-1,1 0 1,-1 0 0,1-1-1,0 0 1,0 0 0,-1-1-1,8 1 1,-13-25-7927,-4 6-1084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76 10282,'0'-10'2087,"-1"-8"-1476,-2-26 5652,3 40-4818,0 7-436,1 27-1080,5 75 2905,32 169 1,-38-274-2789,0 1-1,0 0 0,0-1 1,0 1-1,0-1 0,0 1 1,0 0-1,0-1 0,1 1 1,-1-1-1,0 1 0,0 0 1,1-1-1,-1 1 1,0-1-1,1 1 0,-1-1 1,1 1-1,-1-1 0,1 1 1,-1-1-1,1 0 0,-1 1 1,1-1-1,-1 0 0,1 1 1,-1-1-1,1 0 1,0 0-1,-1 1 0,1-1 1,-1 0-1,1 0 0,1 0 1,19-14 1189,18-36-246,-38 47-1016,9-10 18,0-1 0,-1-1 0,-1 1 0,0-1 1,-2-1-1,1 0 0,-2 0 0,0 0 0,-1 0 0,-1-1 0,2-19 0,-5 36-93,0 1 0,0-1 0,0 0-1,0 1 1,0-1 0,-1 0 0,1 1 0,0-1-1,0 0 1,0 0 0,-1 1 0,1-1 0,0 0-1,0 0 1,-1 0 0,1 1 0,0-1 0,-1 0-1,1 0 1,0 0 0,-1 0 0,1 0 0,0 1-1,0-1 1,-1 0 0,1 0 0,0 0 0,-1 0-1,1 0 1,-1 0 0,1 0 0,0 0 0,-1 0-1,1 0 1,0 0 0,-1-1 0,1 1-1,0 0 1,0 0 0,-1 0 0,1 0 0,0 0-1,-1-1 1,1 1 0,0 0 0,0 0 0,-1 0-1,1-1 1,0 1 0,0 0 0,-1 0 0,1-1-1,0 1 1,0 0 0,0-1 0,0 1 0,0 0-1,-1-1 1,1 1 0,0 0 0,0-1 0,0 1-1,0 0 1,0-1 0,0 1 0,0 0 0,0-1-1,-19 22-9891,9-5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12075,'0'0'8878,"10"-4"-7084,113-71 556,-87 51-1994,-34 22-336,0 1 0,0 0 0,0-1-1,0 1 1,0 0 0,0 0 0,1 0-1,-1 0 1,1 0 0,-1 1 0,0-1-1,1 1 1,-1-1 0,1 1 0,-1 0-1,5 0 1,-6 1-13,1 0-1,-1 0 1,0 0 0,0 0-1,1 0 1,-1 0-1,0 0 1,0 1 0,0-1-1,0 0 1,0 1-1,0-1 1,-1 0-1,1 1 1,0-1 0,-1 1-1,1-1 1,-1 1-1,1-1 1,-1 1 0,0 0-1,0-1 1,0 1-1,0-1 1,0 4 0,1 79 660,-1-84-459,7-29 1607,0-4-1592,-1 0 0,-2 0 0,0-57 0,-4 90-624,29 18-6012,-24-14 5049,0 0 1,0-1 0,1 0 0,-1 0-1,1 0 1,8 2 0,8 0-3783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66 10314,'0'0'8504,"-9"-2"-8045,5 1-338,0 1 1,0-1 0,0 1-1,0 0 1,0 0-1,-1 0 1,1 0 0,0 1-1,0 0 1,0 0-1,0 0 1,0 0-1,0 0 1,1 1 0,-1 0-1,0 0 1,1 0-1,-1 0 1,1 1-1,-1-1 1,1 1 0,0 0-1,0 0 1,1 0-1,-1 0 1,0 0 0,1 1-1,0-1 1,0 1-1,-3 7 1,4-9-39,0 0 0,0 0 0,0 1 0,0-1 0,0 0 0,1 0 0,-1 1 1,1-1-1,-1 0 0,1 1 0,0-1 0,0 1 0,1 3 0,-1-5-58,1 0 0,-1 0 1,0 0-1,1 0 0,-1-1 0,1 1 0,-1 0 0,1 0 1,-1-1-1,1 1 0,0 0 0,-1-1 0,1 1 1,0-1-1,-1 1 0,1-1 0,0 1 0,0-1 1,0 1-1,0-1 0,-1 0 0,1 0 0,0 1 0,1-1 1,2 0 20,0 0 0,0 0 1,0 0-1,0 0 0,0-1 1,-1 0-1,1 1 0,0-2 1,0 1-1,-1 0 0,1-1 1,0 1-1,-1-1 0,6-4 0,1-2 2,1 0-1,-2 0 0,1-1 0,-1 0 0,0-1 0,-1 0 1,0 0-1,-1-1 0,0 0 0,0 0 0,9-24 0,-16 19-99,-9 17-229,-13 21-64,17-13 418,0 0 0,0 0 0,1 0-1,1 1 1,-1-1 0,1 1 0,1 0-1,0 0 1,0 0 0,1 0-1,0 0 1,1 0 0,0 1 0,1-1-1,2 12 1,-3-20-54,1-1 0,0 1 0,0-1 1,0 1-1,0-1 0,0 1 0,0-1 0,0 1 0,1-1 0,-1 0 0,0 0 0,1 0 0,-1 0 0,1 0 1,-1 0-1,1 0 0,0 0 0,-1 0 0,1-1 0,0 1 0,0-1 0,-1 1 0,1-1 0,0 0 0,0 0 1,0 0-1,-1 0 0,1 0 0,0 0 0,0 0 0,1-1 0,3 1 46,0-1 0,0 0 0,-1-1 0,1 1 0,0-1 0,-1 0 0,0-1 0,8-4 0,2-3 2,-1-1 1,0-1 0,-1 0-1,18-21 1,-25 25-54,1 0 1,-1 0 0,-1-1 0,0 0 0,0 0-1,0 0 1,-1-1 0,-1 0 0,4-12 0,-11 26-115,0-1-1,0 1 1,1 0 0,-1 0 0,1 0-1,0 0 1,1 1 0,-3 4 0,2-1 173,1-1 0,0 0 0,0 0 0,1 1 0,-1 13 1,2-19-60,0-1 0,0 0 0,0 1 1,0-1-1,0 1 0,0-1 0,1 0 1,-1 1-1,0-1 0,1 1 0,-1-1 1,1 0-1,0 0 0,-1 1 0,1-1 1,0 0-1,0 0 0,0 0 0,0 0 1,0 0-1,0 0 0,0 0 0,0 0 1,0 0-1,1 0 0,-1-1 0,0 1 1,0 0-1,1-1 0,-1 1 0,0-1 1,1 0-1,-1 1 0,1-1 0,-1 0 1,2 0-1,9 0 22,-1 0 0,0-1 0,1 0 0,-1-1 0,0-1 0,0 0 0,0 0 0,0-1 0,0 0 0,-1-1 1,0 0-1,18-13 0,8-1-297,-36 18 244,0 1-1,1 0 1,-1 0-1,0 0 1,1 0 0,-1-1-1,1 1 1,-1 0-1,0 0 1,1 0-1,-1 0 1,0 0 0,1 0-1,-1 0 1,1 0-1,-1 0 1,0 0 0,1 0-1,-1 0 1,0 0-1,1 1 1,-1-1-1,0 0 1,1 0 0,-1 0-1,0 0 1,1 1-1,-1-1 1,0 0 0,1 0-1,-1 1 1,0-1-1,0 0 1,1 1 0,-1-1-1,0 0 1,0 0-1,1 1 1,4 22-104,-5 40 790,0-47-340,0-15-315,0-1 0,0 1 1,0 0-1,0-1 1,0 1-1,0 0 0,0-1 1,0 1-1,0 0 1,0-1-1,0 1 1,1 0-1,-1-1 0,0 1 1,1 0-1,-1-1 1,0 1-1,1-1 1,-1 1-1,0-1 0,1 1 1,-1-1-1,1 1 1,-1-1-1,1 1 1,0-1-1,-1 0 0,1 1 1,-1-1-1,1 0 1,0 1-1,-1-1 1,1 0-1,1 1 0,27-8 455,27-28-231,1-16-2325,-56 51 2062,-1 0 0,1 0 1,-1 0-1,1-1 0,-1 1 0,1 0 1,-1 0-1,1 0 0,-1 0 0,1 0 0,-1 0 1,1 0-1,-1 0 0,1 0 0,-1 0 0,1 0 1,-1 1-1,1-1 0,-1 0 0,1 0 1,-1 0-1,0 1 0,1-1 0,-1 0 0,1 1 1,-1-1-1,1 0 0,-1 1 0,0-1 0,1 0 1,-1 1-1,0-1 0,0 1 0,1-1 1,-1 0-1,0 1 0,0-1 0,1 1 0,-1-1 1,0 1-1,0-1 0,0 1 0,0-1 0,0 2 1,13 31 395,-10-24-214,4 4 503,-2-2-1246,-3-7-4955,-2-16-1020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18578,'0'0'4836,"54"58"-5957,-24-49-2723,4 0-3426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21 146 13389,'0'0'4943,"0"9"-2893,2 32-155,-2-40-1806,0 0 0,1 0-1,-1 0 1,1 0 0,-1 0 0,1 0 0,0 0-1,-1 0 1,1 0 0,0-1 0,0 1-1,-1 0 1,1 0 0,0-1 0,0 1 0,0 0-1,0-1 1,0 1 0,0-1 0,0 1-1,0-1 1,0 1 0,0-1 0,1 0 0,-1 0-1,0 0 1,0 1 0,0-1 0,0 0-1,0 0 1,1 0 0,-1-1 0,0 1 0,0 0-1,0 0 1,1-1 0,39-10 1388,-27 5-1311,-1-2 0,-1 1 0,1-2 0,-1 1 0,17-18 0,-23 21-145,-1 0 0,0 0 0,0-1 1,-1 0-1,0 0 0,0 0 0,0 0 0,0-1 0,-1 1 0,0-1 0,-1 0 1,0 0-1,3-11 0,-5 17-24,0 0 0,0-1 0,0 1 0,0 0 0,0-1 0,0 1 0,0 0 0,0-1 0,-1 1 0,1 0 0,0-1 0,-1 1 0,1 0 0,-1-1 0,0 1 0,1 0 0,-1 0 0,0 0 0,0 0 0,0 0 0,0 0 0,0 0 0,0 0 0,0 0 0,0 0 0,0 0 0,-1 0 0,-2-1-4,1 1 1,-1 0-1,1 0 0,-1 0 0,0 0 1,1 1-1,-1 0 0,0-1 0,0 1 1,-4 1-1,-2 0-22,0 0 0,1 1 0,-1 0 0,0 0 0,1 1 0,-1 1 0,-10 4 0,12-2 60,0 0 0,0 1 0,0-1 1,1 1-1,0 1 0,0 0 0,1-1 0,0 2 0,1-1 0,0 1 0,-5 10 0,8-16 6,0 1 0,1 0-1,-1-1 1,1 1 0,0 0 0,0 0-1,0 0 1,1-1 0,-1 1-1,1 0 1,0 0 0,0 0-1,0 0 1,1 0 0,-1 0-1,1 0 1,0 0 0,0 0 0,0 0-1,1-1 1,-1 1 0,1-1-1,0 1 1,0-1 0,0 1-1,1-1 1,-1 0 0,1 0-1,0 0 1,3 3 0,6 2 22,1 0 1,0-1-1,1-1 0,-1 0 1,1-1-1,0 0 0,0-1 1,1-1-1,-1 0 0,19 1 1,63 1-1930,-8-8-5011,-24-2-2462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 16624,'-2'10'1890,"2"-6"-962,8 5 161,16-6 385,21-3-1,5 0-256,16-3-640,7-10-353,-3 1-160,3 0-32,-4 3-192,-13 4-1730,-5 3-1313,-19 2-1121,-14-4-4548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17745,'0'0'6598,"13"-5"-6550,27-4-11,0 2 1,1 1-1,0 3 1,53 1-1,-56 1-12,-22 0-42,0 0 1,1 1 0,-1 1-1,0 0 1,1 2 0,-1-1-1,0 2 1,-1 0-1,18 7 1,-31-10 3,0 0 1,0 0-1,0 0 0,0 1 0,0-1 0,-1 0 1,1 1-1,0 0 0,-1-1 0,1 1 0,-1 0 1,1 0-1,-1 0 0,0 0 0,0 0 0,0 0 1,0 0-1,0 0 0,0 0 0,-1 0 0,2 4 1,-2-2 40,0 0 1,-1 0 0,1 0 0,-1-1 0,0 1 0,0 0-1,0 0 1,0-1 0,0 1 0,-1-1 0,0 1 0,-2 2 0,-6 10 240,-1-1 1,-1 0 0,-1-1 0,-15 13 0,25-24-218,-43 41 51,-2-1 0,-75 51 0,117-93-4379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8488,'2'-13'897,"1"0"-1,0 1 1,1-1-1,1 1 1,0 0 0,0 1-1,1-1 1,1 1 0,10-14-1,-12 19-619,0 0-1,1 1 1,-1-1-1,1 1 1,1 0-1,-1 0 0,1 1 1,-1 0-1,1 0 1,0 1-1,1 0 1,-1 0-1,0 0 1,1 1-1,0 1 1,11-3-1,-1 3 45,1 0 1,-1 1-1,0 1 0,0 1 0,0 0 0,33 10 1,-41-10-258,-2 1 0,1 0 0,0 1 0,-1 0 0,1 0 0,-1 1 0,0 0 0,-1 0 0,1 1 0,-1 0 0,0 0 0,0 1 0,-1 0 0,0 0 0,5 8 0,-9-11-43,0 0 0,0 0 1,-1 0-1,1 0 0,-1 0 1,0 0-1,-1 0 0,1 0 1,0 0-1,-1 1 0,0-1 1,0 0-1,0 0 0,-1 0 1,0 1-1,1-1 0,-1 0 1,-1 0-1,1 0 0,-1 0 1,1 0-1,-1-1 0,0 1 1,0 0-1,-1-1 0,-4 6 1,-7 7 227,0 0 1,-1-2 0,-1 0-1,-19 14 1,17-13-110,-55 39 309,48-38-321,2 1-1,0 1 0,1 1 0,1 1 0,-36 43 0,56-62-128,0 0 0,-1 0 0,1 1 0,0-1 0,0 1 0,1-1 1,-1 1-1,0-1 0,0 1 0,1 0 0,-1-1 0,1 1 0,-1 0 0,1-1 0,0 1 0,0 0 0,0 0 0,0-1 0,0 1 0,0 0 1,0 0-1,0-1 0,1 1 0,-1 0 0,1-1 0,-1 1 0,1 0 0,0-1 0,0 1 0,-1-1 0,1 1 0,0-1 0,0 1 1,1-1-1,-1 0 0,0 0 0,0 1 0,1-1 0,-1 0 0,1 0 0,-1 0 0,0 0 0,1-1 0,0 1 0,1 1 0,10 2 73,-1 1 0,1-2-1,0 0 1,25 3-1,-29-5-44,162 18-1211,-57-11-7087,-72-6-1065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1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22229,'0'0'2915,"-51"36"-769,36-27-801,15-4-640,0-4-449,25-1-256,6-4-577,-1-14-4900,11-9-13581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19795,'0'0'4740,"0"11"-4911,-1 13 172,0-5 25,1 0-1,0 1 1,1-1-1,4 20 1,-4-36-14,-1 1 0,1 0 0,0 0 0,0-1 0,1 1 0,-1-1 0,1 1 0,-1-1 0,1 1 0,0-1 0,0 0 0,1 0 0,-1 0 0,1 0 0,-1 0 0,1-1 0,0 1 0,0-1 0,0 0 0,0 1 0,1-1 0,-1-1 0,1 1 0,-1 0 0,1-1 0,-1 0 0,8 2 0,-3-2 10,0-1 0,-1 0 0,1 0 1,0 0-1,-1-1 0,1 0 0,0-1 0,-1 1 1,1-2-1,-1 1 0,0-1 0,0 0 0,0 0 1,12-9-1,-7 4-15,-1-1 0,0-1 0,0 0 0,-1 0 0,-1-1 0,0-1 0,8-12 1,-14 89 339,-2-63-301,0-1 0,-1 1 0,1 0 1,0-1-1,0 1 0,0 0 0,0-1 1,0 1-1,0-1 0,0 1 1,1-1-1,-1 0 0,0 1 0,1-1 1,-1 0-1,1 0 0,0 0 1,-1 0-1,1 0 0,0-1 0,-1 1 1,1 0-1,0-1 0,0 1 0,0-1 1,-1 0-1,1 0 0,0 1 1,0-1-1,0 0 0,0-1 0,0 1 1,0 0-1,-1 0 0,1-1 1,3-1-1,4 1 110,-1-1 1,0-1-1,0 0 1,-1 0-1,1-1 1,13-8 0,6-9-107,3-2-705,-9 12-2531,-21 26-5585,-6-4 3337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4180 12556,'0'0'144,"11"-10"-427,628-537 674,-16 15 120,307-388 1748,-21 19-1357,72 25-828,-913 818 25,-2-4 0,-2-3 0,63-83-1,-122 141 44,0 0-1,0-1 1,-1 0-1,0 1 1,4-11-1,-8 17-137,0 1 1,0 0-1,0 0 0,0 0 0,0 0 1,0-1-1,0 1 0,0 0 0,0 0 1,0 0-1,0 0 0,0-1 0,-1 1 0,1 0 1,0 0-1,0 0 0,0 0 0,0 0 1,0-1-1,0 1 0,0 0 0,0 0 1,0 0-1,-1 0 0,1 0 0,0 0 1,0-1-1,0 1 0,0 0 0,0 0 0,0 0 1,-1 0-1,1 0 0,0 0 0,0 0 1,0 0-1,0 0 0,-1 0 0,1 0 1,0 0-1,0 0 0,0 0 0,0 0 1,-1 0-1,1 0 0,0 0 0,0 0 1,0 0-1,0 0 0,-1 0 0,1 0 0,0 0 1,0 0-1,0 0 0,0 0 0,0 0 1,0 1-1,-1-1 0,1 0 0,0 0 1,0 0-1,-13 6-395,1 5-842,0-1 0,-18 23 0,20-23 384,-27 31-3465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1841 10730,'0'0'1052,"11"-10"-1042,18-13-22,1 1 0,1 2 0,1 1 0,56-25-1,161-56 76,-184 75-11,1196-531 1185,-927 399 115,1532-603 2780,-1535 657-5371,-337 103-2962,-30-1-3161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16496,'0'0'4964,"0"52"-5220,15-22 320,-6 4-96,12-2 96,-6 4 0,5-2-32,-5 0 32,-4-2-800,-1 0-610,-10-5-1408,0-1-129,-4-6-1089,-17-2-2530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54 406 13805,'-9'-12'1868,"4"5"-1688,0 1 0,1-1 0,-1 0 0,1 0 0,1 0-1,-1-1 1,1 1 0,1-1 0,-1 0 0,1 0-1,0 0 1,1 0 0,0 0 0,1 0 0,-1-1-1,1 1 1,1 0 0,0 0 0,0 0 0,0 0-1,4-9 1,0 5-86,1 1 1,1 0-1,0 1 0,0-1 0,1 1 0,1 1 0,0-1 1,0 2-1,0-1 0,1 1 0,0 1 0,1-1 0,0 2 1,0 0-1,13-6 0,5 0-73,0 1 0,0 1 0,1 1 1,0 2-1,34-4 0,-39 8-38,-1 1 0,1 0 0,-1 2-1,1 1 1,46 7 0,-64-7-12,-1 1 0,1 0 0,-1 0 0,0 0 0,1 0 0,-1 1 0,0 0 0,0 1 0,-1-1 0,1 1 0,-1 0 0,0 0 0,0 1 0,0 0 0,0-1 0,-1 2 0,0-1 0,0 0 0,0 1 0,-1 0 0,0 0 0,0 0 0,0 0 0,-1 0 0,0 1 0,2 9 0,-3-4 351,1 0 1,-2 1-1,0-1 1,-1 0 0,0 1-1,0-1 1,-1 0-1,-1 0 1,0 0 0,-1 0-1,0-1 1,-1 0-1,0 1 1,-1-1 0,0-1-1,-1 1 1,-14 16 0,6-9 122,-1-1 0,0-1 0,-1-1 0,-1 0 0,0-1 0,-1-1 0,0-1 0,-38 18 0,51-27-463,-1 0 0,0 0 0,-1-1 1,1 0-1,0 0 0,-1-1 0,1 0 1,0 0-1,-16-1 0,20-1-283,0 1 0,-1-1 0,1 0 1,0 0-1,0 0 0,0 0 0,0-1 0,0 1 0,0-1 0,-3-2 0,3 2-468,0 0-1,1-1 0,-1 0 1,0 0-1,1 0 1,0 0-1,0 0 1,0 0-1,0-1 0,-1-3 1,-9-29-11637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 8776,'-8'0'1356,"-19"-1"-170,-32-2 14082,57 2-13920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63 11050,'0'0'5574,"-4"-9"-2729,-15-28-101,17 36-2579,0-1 1,0 0-1,0 1 1,0 0-1,0-1 1,0 1-1,0 0 1,0 0-1,0 0 0,0 0 1,-1 0-1,1 1 1,0-1-1,-1 1 1,1 0-1,-1-1 1,1 1-1,0 0 1,-1 0-1,-3 1 0,-44 9 397,40-7-518,1 2 0,-1-1 0,1 1 0,1 1 0,-1 0 0,1 0 0,-14 13 0,18-16-53,1 0-1,0 0 1,0 1 0,0-1-1,0 1 1,0 0 0,1 0-1,-1 0 1,1 0 0,0 0-1,0 0 1,1 1 0,-1-1-1,1 1 1,0-1 0,0 1-1,1-1 1,-1 1 0,1 7-1,0-11 7,1 0-1,-1-1 1,1 1-1,-1 0 1,1 0 0,0 0-1,-1-1 1,1 1-1,0 0 1,0 0-1,-1-1 1,1 1-1,0-1 1,0 1-1,0-1 1,0 1-1,0-1 1,0 0 0,0 1-1,0-1 1,0 0-1,0 0 1,0 1-1,0-1 1,0 0-1,2 0 1,35 0-74,-25-1 66,12 0-239,-1-2 0,38-8 0,-38 6-16,0 0 0,41-1 0,-64 6 262,-1 0 0,1 0-1,-1 0 1,1 0 0,0 0 0,-1 0 0,1 0 0,-1 0 0,1 1 0,-1-1 0,1 0 0,0 0 0,-1 0 0,1 1-1,-1-1 1,1 0 0,-1 1 0,1-1 0,-1 0 0,1 1 0,-1-1 0,0 0 0,1 1 0,-1-1 0,0 1 0,1-1-1,-1 1 1,0-1 0,1 1 0,-1-1 0,0 2 0,-3 19 647,-22 17 980,12-27-1069,0 0 1,-1-1-1,0-1 0,-1 0 0,0-1 0,-27 11 1,31-15-733,0 0 1,-1-1-1,0-1 1,1 0-1,-1 0 1,-13 0-1,25-3 68,0 1-1,0 0 0,0 0 0,0-1 1,0 1-1,-1 0 0,1 0 1,0-1-1,0 1 0,0 0 0,0 0 1,0-1-1,0 1 0,0 0 1,0-1-1,0 1 0,0 0 1,0 0-1,0-1 0,0 1 0,1 0 1,-1 0-1,0-1 0,0 1 1,0 0-1,0 0 0,0-1 1,1 1-1,-1 0 0,0 0 0,0 0 1,0-1-1,0 1 0,1 0 1,-1 0-1,0 0 0,1-1 1,13-8-1738,0 0 1,1 1 0,0 0 0,1 1 0,17-5-1,18-10-4061,-14 5-1228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40 324 11211,'0'0'9401,"-6"11"-8638,-22 36 160,27-46-881,1 0-1,-1 1 0,0-1 0,1 0 0,-1 1 0,1-1 0,-1 1 0,1-1 0,0 1 1,0-1-1,-1 0 0,1 1 0,0-1 0,0 1 0,0-1 0,1 1 0,-1-1 0,0 1 1,1 2-1,0-3-26,0 0 1,0-1 0,-1 1-1,1 0 1,0 0 0,0-1-1,0 1 1,0 0 0,0-1-1,-1 1 1,1-1 0,0 1-1,1-1 1,-1 0-1,0 1 1,0-1 0,0 0-1,0 0 1,2 1 0,1-1 115,1 0 1,-1 0-1,1-1 1,-1 1-1,1-1 1,-1 0-1,1 0 1,-1 0-1,7-4 1,0-2 71,-1 0 0,0-1 0,-1 0 0,0-1 0,0 0 1,-1 0-1,0-1 0,-1 0 0,0-1 0,0 1 0,-1-1 0,-1 0 0,5-13 1,-5 11-150,0-2 0,-1 1 0,0-1 0,-1 1 0,-1-1 0,0 0 0,-1 0 0,-1 0 0,0 0 0,-4-24 0,2 34-58,1 0 0,-1-1 0,0 2 0,0-1 1,-1 0-1,0 0 0,0 1 0,0-1 0,0 1 1,0 0-1,-1 0 0,0 0 0,0 1 1,-6-6-1,8 8-12,0 0 1,1-1 0,-1 1-1,0 0 1,0 0 0,0 0-1,0 0 1,0 0 0,-1 1-1,1-1 1,0 1 0,0-1-1,0 1 1,-1 0 0,1 0-1,0 0 1,0 0 0,-1 0-1,1 0 1,0 1 0,0-1-1,0 1 1,-1 0 0,1-1-1,0 1 1,0 0-1,0 0 1,0 0 0,0 1-1,1-1 1,-1 0 0,0 1-1,1-1 1,-1 1 0,0-1-1,-1 3 1,-2 3 64,0 0 0,0 0 0,1 1 0,0 0 0,0-1 0,1 1 0,0 1 0,0-1 0,1 0-1,0 1 1,0-1 0,1 1 0,0-1 0,1 1 0,0 0 0,0-1 0,3 18 0,-2-24-46,1 0 1,-1-1-1,0 1 1,1 0-1,-1-1 1,1 1-1,0-1 1,-1 0-1,1 1 1,0-1-1,0 0 1,0 0-1,0 0 1,0 0-1,0 0 1,0-1-1,0 1 1,0-1-1,1 1 1,-1-1-1,0 0 1,0 0-1,0 0 1,1 0-1,-1 0 1,0 0-1,3-1 1,3 0 57,1 0 0,-1 0 0,1-1 0,-1 0 0,16-6 0,6-11 91,-25 15-181,0 0-1,0 1 1,0-1 0,1 1-1,0 1 1,0-1 0,0 1-1,0 0 1,0 0 0,10-2 0,-15 5 3,1 0 0,-1-1 0,0 1 0,0 0 0,1 0 0,-1 0 1,0 0-1,0 0 0,0 0 0,0 0 0,0 0 0,0 0 1,0 0-1,-1 1 0,1-1 0,0 0 0,-1 1 0,1-1 0,-1 1 1,1-1-1,-1 0 0,1 2 0,10 44 21,-7-32 92,-4-14-63,0 1-1,0 0 1,1 0 0,-1 0 0,1 0-1,-1 0 1,1-1 0,0 1-1,0 0 1,0 0 0,0-1-1,0 1 1,0-1 0,0 1 0,0-1-1,1 1 1,-1-1 0,1 0-1,-1 1 1,1-1 0,-1 0-1,1 0 1,0 0 0,-1 0 0,1-1-1,3 2 1,-2-2 27,-1-1 1,1 1-1,-1-1 0,1 0 0,-1 0 1,0 0-1,1 0 0,-1 0 1,0-1-1,0 1 0,0-1 0,0 1 1,0-1-1,0 0 0,0 1 0,-1-1 1,1 0-1,-1 0 0,3-5 1,13-20 21,-13 19-384,1 1 1,-1 0 0,1 0-1,10-11 1,-12 24 68,-1 0 1,0 0-1,0 0 1,-1 0-1,1 0 1,-1 0-1,0 7 0,-1-9-177,6 17 572,-1-17-3265,3-2-3669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11147,'0'0'14002,"0"14"-13212,1 10-509,1-1 1,1 1-1,1-1 0,1 0 0,15 45 0,-19-67-271,-1 0-1,0 0 0,0 0 1,1 0-1,-1 0 0,1-1 1,-1 1-1,1 0 1,-1 0-1,1 0 0,-1 0 1,1-1-1,0 1 1,-1 0-1,1-1 0,0 1 1,0 0-1,-1-1 0,1 1 1,0-1-1,0 1 1,0-1-1,0 0 0,0 1 1,0-1-1,0 0 1,0 0-1,0 1 0,0-1 1,1 0-1,0-1 37,0 0 0,0 0 0,-1 0 0,1 0 0,-1 0-1,1-1 1,-1 1 0,1 0 0,-1-1 0,0 1 0,0-1 0,0 0 0,0 1 0,1-3-1,5-9 107,-1 0 0,0-1-1,3-14 1,6-28-104,-15 56-176,3 39-390,-2-32 482,0-1 16,0 0 0,0-1 0,1 1-1,0 0 1,0-1 0,0 1 0,5 9-1,13-2-2767,14-10-4182,-22-5 2176,-3-5-1863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25 370 14414,'0'0'3699,"-1"8"-2850,1-5-813,0-2 62,-1 1 0,1 0 0,0-1 0,-1 1 0,1-1 0,0 1 0,0 0 0,0-1 0,0 1 0,0-1-1,1 1 1,-1 0 0,0-1 0,1 1 0,-1-1 0,1 1 0,0-1 0,-1 1 0,1-1 0,0 0 0,0 1 0,0-1 0,0 0 0,0 1-1,0-1 1,0 0 0,1 0 0,-1 0 0,0 0 0,1 0 0,-1 0 0,0-1 0,1 1 0,-1 0 0,1-1 0,-1 1 0,1-1 0,0 1 0,-1-1-1,1 0 1,-1 0 0,1 0 0,0 0 0,-1 0 0,1 0 0,1 0 0,-1-1 67,1 0 0,-1-1 0,0 1 1,0 0-1,0-1 0,0 1 0,0-1 0,0 0 0,0 0 0,0 0 1,-1 0-1,1 0 0,-1 0 0,1 0 0,-1 0 0,0 0 0,0-1 1,0 1-1,0-1 0,0 1 0,-1 0 0,1-1 0,-1 0 0,1 1 0,-1-1 1,0 1-1,0-4 0,0 3-161,1 1 0,-1-1-1,1 0 1,-1 0 0,0 0 0,0 0 0,-1 0-1,1 1 1,0-1 0,-1 0 0,0 0 0,0 0-1,0 1 1,0-1 0,0 0 0,0 1 0,-1-1-1,1 1 1,-1 0 0,0-1 0,1 1 0,-1 0-1,0 0 1,-5-3 0,6 4-74,-1 0 0,0 0 1,0 1-1,1-1 0,-1 1 0,0 0 0,0-1 0,1 1 1,-1 0-1,0 0 0,0 0 0,0 0 0,1 0 0,-1 1 1,0-1-1,0 0 0,1 1 0,-1 0 0,0-1 0,1 1 1,-1 0-1,0 0 0,1 0 0,-1 0 0,-1 1 0,1 1 27,-1 0-1,1 0 0,0 0 1,-1 1-1,1-1 0,1 0 1,-1 1-1,1 0 0,-1-1 1,1 1-1,-1 4 0,-1 9 57,0 0 1,1 1-1,1-1 0,2 20 0,-1-36-5,0 1 1,0-1-1,0 1 1,0-1-1,1 1 1,-1-1-1,1 1 1,-1-1-1,1 0 1,-1 1-1,1-1 1,0 0-1,0 1 1,-1-1-1,1 0 1,0 0-1,0 0 1,0 0-1,1 1 1,-1-2-1,0 1 1,0 0-1,0 0 1,1 0-1,-1 0 0,0-1 1,1 1-1,-1-1 1,1 1-1,-1-1 1,1 0-1,-1 1 1,1-1-1,-1 0 1,1 0-1,-1 0 1,1 0-1,-1 0 1,1 0-1,-1-1 1,1 1-1,-1 0 1,1-1-1,1 0 1,3 0 50,0-1 0,0 0 0,1 0 0,-1-1 0,0 0 0,-1 0 0,1 0 0,10-8 0,-3-4-5,1 1 0,-2-2 1,0 0-1,-1 0 0,-1-1 1,0-1-1,-1 1 0,-1-1 1,-1-1-1,0 0 0,-2 0 1,0 0-1,-1 0 0,-1-1 1,0 0-1,-2-32 0,0 52-57,-1 0 0,0-1 0,0 1-1,0-1 1,0 1 0,0 0-1,0-1 1,0 1 0,0-1-1,0 1 1,0-1 0,0 1 0,0 0-1,0-1 1,0 1 0,0-1-1,-1 1 1,1 0 0,0-1 0,0 1-1,0-1 1,-1 1 0,1 0-1,0-1 1,0 1 0,-1 0-1,1-1 1,0 1 0,-1 0 0,1 0-1,0-1 1,-1 1 0,1 0-1,0 0 1,-1 0 0,1 0 0,-1-1-1,1 1 1,0 0 0,-1 0-1,1 0 1,-1 0 0,1 0-1,-1 0 1,1 0 0,0 0 0,-1 0-1,1 0 1,-1 0 0,1 0-1,-1 0 1,1 0 0,0 1 0,-1-1-1,1 0 1,-1 0 0,1 0-1,0 1 1,-1-1 0,1 0 0,0 0-1,-1 1 1,1-1 0,0 1-1,-20 22-118,15-10 129,0 1 0,1 0 0,1-1 0,0 2 0,-1 24 0,3-30 11,0-1-1,1 0 0,1 0 1,-1 1-1,1-1 1,1 0-1,-1 0 0,1 0 1,1 0-1,0 0 1,5 10-1,-7-16-10,0 1 0,1-1 0,0 0 0,-1 0 1,1 0-1,0-1 0,0 1 0,0 0 0,0-1 0,0 1 0,0-1 1,0 0-1,1 0 0,-1 0 0,0 0 0,1 0 0,-1 0 0,1 0 0,-1-1 1,1 1-1,-1-1 0,1 0 0,-1 0 0,1 0 0,0 0 0,-1 0 1,1-1-1,-1 1 0,1-1 0,-1 1 0,1-1 0,-1 0 0,4-2 0,0 0 43,0 0-1,0 0 0,0-1 0,-1 0 0,1-1 1,-1 1-1,0-1 0,0 0 0,0 0 0,-1 0 1,5-9-1,-2 2-4,0-1-1,-1-1 1,-1 1 0,0-1 0,-1 0 0,-1 0 0,4-24 0,-3-8 31,-2-48 0,-2 82-75,0 10-3,0 0 1,0-1-1,0 1 0,0 0 0,-1 0 0,1 0 1,-1 0-1,1 0 0,-1 0 0,0 0 0,1 1 0,-3-4 1,3 4-10,-1 1 0,1-1 1,-1 1-1,1-1 0,-1 1 1,1 0-1,-1-1 0,1 1 1,-1 0-1,1 0 0,-1-1 1,1 1-1,-1 0 0,1 0 1,-1 0-1,0-1 0,1 1 1,-1 0-1,1 0 0,-1 0 1,0 0-1,1 0 0,-1 0 1,1 1-1,-1-1 0,0 0 1,0 0-1,-1 1-11,-1 1 0,1-1 0,-1 1 0,1-1 1,0 1-1,0 0 0,0 0 0,0 0 0,0 0 0,0 0 0,1 1 0,-1-1 0,1 0 0,-1 1 1,-1 4-1,-1 6 48,0-1 0,0 1 0,2-1 0,-1 1 0,2 0 0,0 0 0,0 0 0,1 0 0,1 0 0,0 0 1,5 23-1,-4-27-12,0-1 1,1 1 0,0 0-1,0-1 1,1 0-1,0 0 1,1 0 0,0 0-1,0-1 1,0 0 0,1 0-1,0 0 1,0 0 0,1-1-1,0 0 1,0-1-1,14 9 1,-19-13-6,1 1 0,-1-1 0,1 0 0,0 0 1,-1 0-1,1 0 0,0-1 0,-1 1 0,1-1 0,0 1 0,0-1 0,-1 0 0,1 0 0,0 0 0,0-1 0,0 1 0,-1-1 0,1 1 1,0-1-1,-1 0 0,4-1 0,-2-1 5,-1 1 0,0-1 1,1 1-1,-1-1 1,0 0-1,0-1 0,0 1 1,-1 0-1,1-1 0,-1 1 1,0-1-1,3-6 0,0-3-138,0-1 0,-1 1-1,0-1 1,-1 0 0,0-1-1,-2 1 1,1-17 0,-2 25 74,0 2-57,1 0-1,-1-1 0,-1 1 1,1 0-1,-1 0 0,0 0 1,-1-7-1,1 10 68,0 0-1,0 0 1,1 0-1,-1 0 1,0 0-1,0 0 1,0 0-1,0 1 1,0-1-1,0 0 1,-1 0-1,1 1 1,0-1-1,0 1 1,0-1-1,-1 1 1,1-1-1,0 1 1,0 0-1,-1-1 0,1 1 1,0 0-1,-1 0 1,1 0-1,0 0 1,-1 0-1,-1 1 1,1 0 57,0 0 1,0 0-1,0 0 0,0 0 1,0 1-1,0-1 0,1 0 0,-1 1 1,0-1-1,1 1 0,0 0 1,-1-1-1,1 1 0,0 0 1,0 0-1,0 0 0,0 0 1,0 0-1,0 0 0,0 0 1,1 0-1,-1 0 0,1 1 1,0-1-1,0 0 0,-1 3 0,1-2 18,-1 0-1,1 0 0,-1 0 1,1-1-1,0 1 0,0 0 0,0 0 1,1 0-1,-1 0 0,1 0 1,-1 0-1,1-1 0,0 1 0,0 0 1,0-1-1,1 1 0,-1-1 1,1 1-1,3 4 0,-2-5-1,1 0 1,1-1-1,-1 1 1,0-1-1,0 0 0,0 0 1,1 0-1,-1-1 1,0 1-1,1-1 0,-1 0 1,1 0-1,-1-1 1,0 1-1,1-1 0,5-2 1,8-2 33,1-2 1,22-10 0,-32 13-102,39-11-358,-47 15 381,0-1-1,0 1 0,1 0 0,-1 0 1,0-1-1,0 1 0,0 0 0,0 0 1,0 0-1,0 0 0,0 0 0,0 1 0,0-1 1,0 0-1,1 0 0,-1 1 0,0-1 1,0 1-1,0-1 0,-1 1 0,1-1 1,0 1-1,0-1 0,0 1 0,0 0 1,0 0-1,-1-1 0,1 1 0,0 0 1,-1 0-1,1 0 0,0 0 0,-1 0 1,1 0-1,-1 0 0,0 0 0,1 2 1,1-1 2669,-1-14-1628,-5-23-448,-13 4-323,13 26-364,0-1 0,1 1-1,0-1 1,0 1 0,1-1 0,-1 0-1,1 0 1,-2-12 0,31 10-5165,-17 7 2932,16-7-3977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17777,'0'0'2429,"4"34"37,-3-32-2376,-1 0 0,1 0-1,0 1 1,0-1 0,0 0-1,0 0 1,0 0 0,1 0 0,-1 0-1,0 0 1,1 0 0,0-1-1,-1 1 1,1 0 0,0-1 0,0 1-1,0-1 1,0 0 0,0 1 0,0-1-1,0 0 1,0-1 0,0 1-1,1 0 1,-1 0 0,3 0 0,-2-2 9,0 1 1,0 0-1,1-1 1,-1 1 0,0-1-1,0 0 1,0 0 0,0-1-1,0 1 1,0 0-1,-1-1 1,1 0 0,0 0-1,-1 1 1,1-2-1,-1 1 1,0 0 0,0 0-1,3-4 1,22-31 358,-20 25-194,0 2 1,1-1-1,17-17 1,-24 28-273,-1 0 0,1-1 0,-1 1-1,1 0 1,0-1 0,-1 1 0,1 0 0,-1 0 0,1 0 0,0-1-1,-1 1 1,1 0 0,-1 0 0,1 0 0,0 0 0,-1 0-1,1 0 1,0 0 0,-1 0 0,1 0 0,-1 1 0,1-1 0,0 0-1,-1 0 1,1 0 0,-1 1 0,1-1 0,-1 0 0,1 1-1,-1-1 1,1 1 0,-1-1 0,1 0 0,-1 1 0,1-1 0,-1 1-1,0-1 1,1 1 0,-1-1 0,0 1 0,1-1 0,-1 2 0,15 30 85,-10-20 63,-5-10-126,1-1 0,0 1 0,0 0 1,-1-1-1,1 1 0,0-1 0,0 1 1,1-1-1,-1 1 0,0-1 0,0 0 0,1 1 1,-1-1-1,1 0 0,-1 0 0,1 0 1,0 0-1,-1-1 0,1 1 0,0 0 1,-1-1-1,1 1 0,0-1 0,0 1 1,0-1-1,-1 0 0,1 0 0,0 0 1,0 0-1,0 0 0,0 0 0,-1 0 0,1-1 1,0 1-1,0-1 0,-1 1 0,1-1 1,0 0-1,2-1 0,6-4 110,1-2 0,-2 1 0,1-1 0,-1 0 0,9-12 0,18-13-124,-35 32-12,0 0-1,0 1 1,0-1 0,0 0 0,0 1 0,0-1-1,0 1 1,0-1 0,0 1 0,1 0 0,-1-1 0,0 1-1,0 0 1,0 0 0,0 0 0,1 0 0,-1 0-1,0 0 1,0 0 0,0 0 0,0 0 0,1 1-1,-1-1 1,0 0 0,0 1 0,0-1 0,0 1-1,0-1 1,2 2 0,17 29-136,-3-5 299,-17-26-212,0 1 1,0-1 0,0 0-1,1 0 1,-1 0 0,0 0-1,0 1 1,0-1 0,1 0-1,-1 0 1,0 0 0,0 0-1,1 0 1,-1 0-1,0 0 1,0 1 0,0-1-1,1 0 1,-1 0 0,0 0-1,0 0 1,1 0 0,-1 0-1,0 0 1,0 0 0,1 0-1,-1 0 1,0 0 0,0-1-1,1 1 1,-1 0-1,0 0 1,0 0 0,1 0-1,-1 0 1,0 0 0,0-1-1,0 1 1,1 0 0,-1 0-1,0 0 1,0 0 0,0-1-1,0 1 1,1 0-1,-1 0 1,0 0 0,0-1-1,0 1 1,0 0 0,0 0-1,0-1 1,0 1 0,0 0-1,0 0 1,0-1 0,0 1-1,0 0 1,0 0-1,0-1 1,0 1 0,0 0-1,0 0 1,0-1 0,0 1-1,0 0 1,0-17-4011,0 16 3805,-1-18-5623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19635,'0'0'2466,"0"-50"-416,0 41-1410,8 6-640,1 2-2434,8 0-3267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18417,'0'0'8264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13389,'0'0'8829,"4"9"-8535,17 41 243,-7-13-291,2 0 0,39 65 1,-55-101-244,1 1 0,0-1-1,0 0 1,0 1 0,0-1 0,0 0 0,0 0 0,0 0 0,0 0 0,0 0-1,1 0 1,-1 0 0,0 0 0,1-1 0,-1 1 0,1 0 0,-1-1-1,1 1 1,-1-1 0,3 1 0,-3-1 9,0-1 0,0 1 0,0 0 0,1-1 0,-1 1 1,0-1-1,0 1 0,0-1 0,0 0 0,0 1 0,0-1 0,0 0 0,-1 0 0,1 0 0,0 1 0,0-1 0,-1 0 0,1 0 0,0 0 1,0-2-1,3-4 30,-1-1 0,0 0 0,0 0 0,-1 0 0,0 0 0,1-9 0,0-16-45,-1 1 0,-1-1 0,-2 0 0,-1 1 0,-1-1 0,-15-58 0,6 65-139,8 42-304,7 45 340,1-41 119,0-1 1,1 1-1,1-1 0,1 0 1,1-1-1,1 0 0,0 0 1,1-1-1,1 0 1,1-1-1,0 0 0,1-1 1,0 0-1,2-1 0,19 16 1,-128-94-2187,67 41 2164,9 7 665,0 1 1,-1 1-1,-27-16 0,50 31-813,0-1 0,0 1 1,0-1-1,0 1 0,0-1 0,0 0 1,0-1-1,5 0 0,8 0-456,-2 0-1015,0-1-1,0 0 1,0-1-1,-1-1 0,25-8 1,-33 10 728,22-8-4145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73 119 2146,'0'0'19037,"-9"-4"-17815,5 3-1124,1-1-56,1 1 1,-1 0 0,0 0-1,1 0 1,-1 1 0,0-1-1,0 1 1,1-1 0,-7 1-1,8 0-30,0 1 0,-1-1 0,1 1-1,0 0 1,0-1 0,-1 1-1,1 0 1,0 0 0,0 0 0,0 0-1,0 0 1,0 0 0,0 0-1,0 0 1,1 0 0,-1 0-1,0 0 1,1 1 0,-1-1 0,0 0-1,1 0 1,0 1 0,-1-1-1,1 1 1,0-1 0,-1 0 0,1 1-1,0-1 1,0 2 0,-1 6 91,0-1 1,0 1-1,1 0 1,0 0-1,2 12 1,-2-20-94,0 1 1,0-1 0,0 0-1,1 0 1,-1 1 0,0-1-1,1 0 1,-1 0 0,1 0-1,-1 0 1,1 0-1,0 0 1,-1 0 0,1 0-1,0 0 1,0 0 0,0 0-1,0 0 1,0 0 0,0-1-1,0 1 1,0 0-1,0-1 1,0 1 0,0-1-1,0 1 1,0-1 0,0 1-1,1-1 1,-1 0 0,0 0-1,0 0 1,0 1-1,1-1 1,-1 0 0,0-1-1,0 1 1,1 0 0,-1 0-1,0 0 1,0-1 0,0 1-1,1 0 1,-1-1-1,0 0 1,0 1 0,2-2-1,2-1 136,0 0 0,0-1 0,0 0 0,0 0 0,-1 0 0,0-1 0,1 0 0,-2 1 0,1-1 0,5-9 0,28-55 165,-30 51-250,-5 13-73,-1 1 0,0 0 0,1 0 0,0 0 0,0 1 0,0-1 0,0 0 0,1 1 0,3-5 0,-6 8-12,1 0 1,-1 0-1,1 0 0,-1 0 0,1 0 1,-1 0-1,1 1 0,-1-1 1,1 0-1,-1 0 0,1 0 0,-1 1 1,1-1-1,-1 0 0,0 0 0,1 1 1,-1-1-1,1 0 0,-1 1 0,0-1 1,1 0-1,-1 1 0,0-1 0,1 1 1,-1-1-1,0 1 0,0-1 0,1 1 1,-1-1-1,0 1 0,0-1 1,0 1-1,0-1 0,0 1 0,10 25 27,-8-20 8,2 9 111,14 31 891,-17-45-988,-1 0 0,1 0 0,0 0 0,-1-1 1,1 1-1,-1 0 0,1-1 0,0 1 0,0 0 0,-1-1 0,1 1 1,0-1-1,0 1 0,0-1 0,0 1 0,0-1 0,0 0 0,-1 1 1,1-1-1,0 0 0,0 0 0,0 0 0,0 0 0,0 0 0,0 0 0,0 0 1,0 0-1,0 0 0,0 0 0,0 0 0,0-1 0,0 1 0,0 0 1,0-1-1,0 1 0,-1-1 0,1 1 0,0-1 0,0 1 0,0-1 1,-1 1-1,2-3 0,4-3 85,-1 0 0,1-1 0,-2 1 0,1-1 0,-1-1-1,0 1 1,0-1 0,-1 1 0,0-1 0,3-16 0,15-30-267,-21 54 111,0 0 1,0 1 0,0-1 0,0 0 0,0 1 0,1-1 0,-1 0-1,0 1 1,0-1 0,0 0 0,0 1 0,1-1 0,-1 0 0,0 1-1,0-1 1,0 0 0,1 0 0,-1 1 0,0-1 0,1 0 0,-1 0 0,0 0-1,0 1 1,1-1 0,-1 0 0,0 0 0,1 0 0,-1 0 0,1 0-1,-1 0 1,0 1 0,1-1 0,-1 0 0,0 0 0,1 0 0,-1 0 0,0 0-1,1-1 1,-1 1 0,1 0 0,-1 0 0,0 0 0,1 0 0,-1 0-1,0 0 1,1 0 0,-1-1 0,0 1 0,0 0 0,1 0 0,-1-1-1,0 1 1,1 0 0,-1 0 0,0-1 0,0 1 0,0 0 0,1-1 0,-1 1-1,0 0 1,0-1 0,0 1 0,0 0 0,0-1 0,1 1 0,-1 0-1,0-1 1,0 1 0,0-1 0,8 32-1333,-7-27 1655,0 3-393,1 1 0,0-1 0,1 0 0,-1 0 0,1 0 0,5 8 0,-7-14 27,-1 0 0,1 0 0,0 0 0,0 0 0,0 0 0,0 0 0,-1 0 0,1 0 0,0-1 0,0 1-1,1 0 1,-1-1 0,0 1 0,0-1 0,0 1 0,0-1 0,0 1 0,1-1 0,-1 0 0,0 1 0,0-1 0,1 0 0,-1 0 0,0 0 0,0 0 0,1 0 0,-1-1 0,0 1 0,0 0 0,1 0 0,-1-1 0,0 1 0,0-1 0,0 1 0,0-1 0,1 1 0,-1-1 0,0 0 0,0 0 0,0 1 0,0-1 0,-1 0 0,1 0 0,0 0 0,0 0 0,0-2 0,36-45-7316,-18 17-1483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82 188 13485,'0'0'4041,"-7"7"-2915,-41 47 1250,44-49-2091,1-1 1,1 1-1,-1 0 0,1-1 0,-1 1 0,1 0 1,1 0-1,-1 0 0,1 1 0,0-1 0,0 0 1,0 1-1,1 9 0,0-15-282,0 1 1,1 0-1,-1 0 0,0 0 1,1 0-1,-1-1 0,1 1 1,-1 0-1,1-1 0,0 1 1,-1 0-1,1-1 0,0 1 1,-1-1-1,1 1 0,0-1 1,0 1-1,-1-1 0,1 1 1,0-1-1,0 0 0,0 0 1,0 1-1,0-1 0,-1 0 1,1 0-1,0 0 0,0 0 1,0 0-1,0 0 0,0 0 1,0 0-1,0 0 0,-1 0 1,1-1-1,0 1 0,0 0 1,0-1-1,0 1 1,-1 0-1,1-1 0,0 1 1,1-2-1,36-18 416,-26 4-319,1 0 0,-2 0 0,0-1 0,-1 0 0,-1-1 0,-1 0 1,0 0-1,-1-1 0,-1 0 0,-1-1 0,-1 1 0,0-1 0,-1 0 0,-2 1 0,0-24 0,-1 42-96,0 1-1,-1 0 1,1 0-1,0 0 1,0 0-1,-1-1 1,1 1-1,0 0 1,-1 0 0,1 0-1,0 0 1,0 0-1,-1 0 1,1 0-1,0 0 1,-1 0-1,1 0 1,0 0-1,-1 0 1,1 0-1,0 0 1,-1 0-1,1 0 1,0 0-1,-1 0 1,1 0-1,0 1 1,0-1-1,-1 0 1,1 0-1,0 0 1,0 0-1,-1 1 1,1-1-1,0 0 1,0 0-1,-1 1 1,-5 9 2,1-1 1,0 2-1,0-1 0,1 0 1,0 1-1,1 0 1,0 0-1,1 0 1,-2 18-1,4-22 68,-2 3 12,1 1 1,1-1 0,0 1 0,0-1-1,1 0 1,2 12 0,-2-19-86,0-1 0,0 1 1,0-1-1,0 1 1,0-1-1,1 0 0,-1 1 1,1-1-1,0 0 0,-1 0 1,1 0-1,0 0 1,0 0-1,0-1 0,1 1 1,-1-1-1,0 1 0,1-1 1,-1 0-1,1 0 1,-1 0-1,1 0 0,-1 0 1,1-1-1,0 1 0,-1-1 1,1 1-1,3-1 1,49 0-1510,-19-9-3033,-8-7-1822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7:5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7783,'0'0'1378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0 447 5669,'0'0'14457,"7"-1"-13021,-2 0-1213,1-1 1,-1 0 0,0 0 0,0-1-1,0 1 1,0-1 0,-1 0 0,1 0-1,-1-1 1,0 1 0,0-1-1,0 0 1,0 0 0,0 0 0,-1-1-1,0 1 1,0-1 0,0 0 0,-1 0-1,1 0 1,1-7 0,0 1-84,-1 0 0,0 0 1,-1-1-1,0 1 0,-1-1 1,0-20-1,-1 31-142,0 1 0,0 0 0,0-1-1,0 1 1,0 0 0,-1-1 0,1 1 0,0-1 0,0 1-1,0 0 1,0-1 0,0 1 0,0 0 0,-1 0 0,1-1 0,0 1-1,0 0 1,0-1 0,-1 1 0,1 0 0,0 0 0,0-1 0,-1 1-1,1 0 1,0 0 0,-1 0 0,1-1 0,0 1 0,-1 0-1,1 0 1,0 0 0,-1 0 0,1 0 0,0 0 0,-1 0 0,1 0-1,0 0 1,-1 0 0,1 0 0,0 0 0,-1 0 0,1 0 0,0 0-1,-1 0 1,1 0 0,0 0 0,-1 0 0,1 0 0,0 0-1,-1 1 1,1-1 0,0 0 0,-1 1 0,-17 12-218,14-5 193,0-1 1,1 1 0,0 0-1,0 0 1,1 0 0,0 0-1,0 0 1,1 1 0,0-1-1,0 1 1,1-1 0,0 0-1,1 1 1,3 14 0,-4-22 27,0 0 0,1 0 0,-1-1 0,1 1 0,-1 0 0,1 0 0,-1-1 0,1 1 0,-1 0 0,1-1 0,0 1 0,0 0 0,-1-1 0,1 1 0,0-1 0,0 1 0,-1-1 1,1 0-1,0 1 0,0-1 0,0 0 0,0 0 0,0 1 0,-1-1 0,1 0 0,0 0 0,0 0 0,0 0 0,0 0 0,0 0 0,0 0 0,1-1 0,1 1 29,0-1-1,-1 0 0,1 1 1,0-1-1,-1 0 0,1 0 1,0-1-1,-1 1 1,0 0-1,4-3 0,6-8 106,1-1-1,-2-1 0,0 0 0,0 0 1,-1-1-1,-1 0 0,8-18 1,0-5-72,23-76 0,-34 94-16,-2 1 0,0-1 0,-1 0 0,0-21 0,-3 41-52,0 0-1,0 0 0,0 0 0,0 0 0,0 1 0,0-1 1,0 0-1,0 0 0,0 0 0,-1 0 0,1 0 1,0 0-1,0 0 0,0 0 0,0 0 0,0 0 1,0 0-1,0 0 0,0 0 0,0 0 0,0 0 1,-1 0-1,1 0 0,0 0 0,0 1 0,0-1 1,0 0-1,0 0 0,0 0 0,0 0 0,0-1 1,0 1-1,-1 0 0,1 0 0,0 0 0,0 0 0,0 0 1,0 0-1,0 0 0,0 0 0,0 0 0,0 0 1,0 0-1,-1 0 0,1 0 0,0 0 0,0 0 1,0 0-1,0 0 0,0 0 0,0-1 0,0 1 1,0 0-1,0 0 0,0 0 0,0 0 0,0 0 1,0 0-1,0 0 0,0 0 0,0 0 0,0-1 1,0 1-1,0 0 0,0 0 0,0 0 0,0 0 1,-10 11-155,-6 15 36,7-7 201,1 1 0,0 0-1,2 0 1,1 0 0,0 1-1,1 0 1,1 0 0,1 0-1,1 0 1,3 35 0,0-52-113,-1 1 0,1-1 0,0-1 0,0 1 0,0 0 1,0 0-1,1-1 0,-1 1 0,1-1 0,0 0 0,0 1 0,0-2 0,1 1 0,-1 0 1,1-1-1,-1 1 0,1-1 0,0 0 0,0 0 0,0 0 0,7 1 0,-5-1-526,-1 0 0,1-1 0,-1 0 0,1 0 0,-1-1 0,1 0 0,9 0 0,-12 0-190,0-1-1,0 1 0,0-1 1,0 0-1,0 0 0,0 0 1,0 0-1,0-1 0,0 1 1,0-1-1,-1 1 0,1-1 1,3-3-1,12-15-5135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15375,'0'0'4046,"-8"8"-3117,2-2-827,0 0 0,0 1 0,1-1 0,0 1 0,1 0 0,0 0 0,0 1 0,0-1 0,1 1 0,0 0 1,0 0-1,1 0 0,0 0 0,0 0 0,1 1 0,0 10 0,2-18-105,-1-1 0,1 1 0,0 0 0,-1-1 0,1 1 0,0-1 0,0 1 0,-1-1 1,1 1-1,0-1 0,0 0 0,0 1 0,0-1 0,0 0 0,0 0 0,0 1 0,0-1 0,0 0 0,-1 0 0,1 0 0,0 0 0,0 0 0,1-1 1,33 1 45,-28 0-80,106 0-1848,-112 0 1919,0-1-1,0 1 0,-1 0 0,1 0 1,0 0-1,0 0 0,-1 0 0,1 0 0,0 0 1,0 0-1,-1 1 0,1-1 0,0 0 1,-1 0-1,1 1 0,0-1 0,-1 0 0,1 1 1,0-1-1,-1 0 0,1 1 0,-1-1 1,1 1-1,0-1 0,-1 1 0,1 0 0,-1-1 1,0 1-1,1-1 0,-1 1 0,1 0 1,-1-1-1,0 1 0,0 0 0,1-1 0,-1 1 1,0 0-1,0 0 0,0-1 0,0 1 1,0 0-1,0 0 0,0-1 0,0 1 0,0 0 1,0 0-1,0-1 0,0 1 0,-1 0 1,1-1-1,0 1 0,0 0 0,-1 0 0,1-1 1,0 1-1,-1-1 0,1 1 0,-1 0 1,1-1-1,-2 1 0,-1 5 447,-1-1 0,0 0 0,0-1 0,0 1-1,-8 6 1,5-6-234,0 0 0,-1 0 0,1-1 0,-1 0 0,-10 3 0,-22 0-3019,17-7-2458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92 13613,'0'0'10468,"-5"10"-10334,-14 32-27,19-41-105,0 0-1,-1 0 1,1 0 0,0 0 0,-1 1 0,1-1 0,0 0 0,0 0-1,0 0 1,0 0 0,0 0 0,0 1 0,1-1 0,-1 0 0,0 0-1,0 0 1,1 0 0,-1 0 0,1 0 0,-1 0 0,1 0 0,-1 0 0,1 0-1,0 0 1,0 0 0,-1 0 0,1 0 0,0-1 0,0 1 0,0 0-1,0-1 1,0 1 0,0 0 0,0-1 0,0 1 0,0-1 0,0 0-1,0 1 1,0-1 0,0 0 0,0 1 0,0-1 0,0 0 0,1 0 0,1 0-1,0 0 79,1 0 0,0 0-1,0 0 1,-1-1-1,1 1 1,0-1 0,-1 0-1,1 0 1,0 0-1,-1-1 1,6-2 0,1-6 203,-2 1-1,1-1 1,-1-1 0,-1 1 0,0-1 0,0-1 0,-1 1-1,-1-1 1,0 0 0,7-24 0,-11 32-277,1 22-372,1-1 0,1 0 0,1 0-1,7 18 1,-10-29 481,0-1 0,0 0 1,1 1-1,0-1 0,0 0 0,1-1 0,-1 1 0,1-1 0,0 1 0,1-1 0,5 4 1,-9-6-67,1-1 0,0 0 0,-1 0 1,1-1-1,0 1 0,0 0 0,0 0 1,0-1-1,0 0 0,0 1 0,0-1 1,0 0-1,-1 0 0,1 0 1,0 0-1,0 0 0,0 0 0,0 0 1,0-1-1,0 1 0,0-1 0,0 0 1,0 1-1,0-1 0,-1 0 1,1 0-1,0 0 0,-1 0 0,1 0 1,-1-1-1,1 1 0,-1 0 0,1-1 1,-1 1-1,2-4 0,3-2 46,-1 0 0,0 0 0,0-1 0,-1 1 0,0-1 0,0 0 0,-1 0 0,0-1 0,0 1 0,-1-1 0,0 1 0,0-1 1,-1 0-1,0-10 0,-1 18-93,-1-1 1,1 0-1,-1 0 1,1 0 0,-1 0-1,0 1 1,0-1-1,0 0 1,0 1 0,0-1-1,0 1 1,0-1-1,0 1 1,0-1 0,-1 1-1,1 0 1,-1 0-1,1-1 1,-1 1 0,1 0-1,-1 0 1,0 1-1,0-1 1,1 0 0,-1 0-1,0 1 1,0-1-1,-3 1 1,-54-7-586,59 7 520,0 0 0,0 0-1,0 0 1,0 0 0,0 0-1,-1 0 1,1 1 0,0-1-1,0 0 1,0 0 0,0 0-1,0 0 1,0 0 0,0 1-1,0-1 1,0 0 0,0 0-1,0 0 1,-1 0 0,1 1-1,0-1 1,0 0 0,0 0-1,0 0 1,0 1 0,0-1-1,0 0 1,1 0 0,-1 0-1,0 0 1,0 1 0,0-1-1,0 0 1,0 0 0,0 0-1,0 0 1,0 0 0,0 1-1,0-1 1,1 0 0,-1 0-1,0 0 1,0 0 0,0 0-1,0 0 1,0 1 0,1-1-1,-1 0 1,0 0 0,0 0-1,0 0 1,0 0 0,1 0-1,-1 0 1,0 0 0,0 0-1,0 0 1,0 0 0,1 0-1,-1 0 1,0 0 0,0 0-1,0 0 1,1 0 0,11 8-1340,3-6-272,-1 0 1,1-1-1,0-1 1,0 0-1,21-3 1,-1-4-3360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 6438,'0'0'11067,"-11"-1"-8937,-35-3-935,44 4-1127,0 0 0,0 1 0,0-1 0,-1 1-1,1-1 1,0 1 0,0 0 0,0 0-1,0 0 1,0 0 0,0 0 0,0 0 0,0 0-1,0 1 1,1-1 0,-1 1 0,0 0 0,1-1-1,-1 1 1,1 0 0,0 0 0,0 0-1,0 0 1,0 0 0,0 0 0,0 0 0,-1 3-1,0 3 246,-1 1-1,1 0 0,1 0 0,-1 15 1,1-23-303,1 0 0,0 0 0,0 0 0,0 0 1,0 0-1,-1 0 0,2 0 0,-1 0 0,0 1 1,0-1-1,0 0 0,0 0 0,1 0 0,-1 0 1,0 0-1,1 0 0,-1 0 0,1 0 0,-1 0 1,1 0-1,0 0 0,-1 0 0,1-1 0,0 1 0,0 0 1,0 0-1,-1-1 0,1 1 0,0 0 0,0-1 1,0 1-1,0-1 0,0 1 0,2 0 0,-1-1 0,0 0 0,1-1 0,-1 1 0,0 0-1,1-1 1,-1 1 0,0-1 0,0 0 0,0 0-1,1 1 1,-1-2 0,0 1 0,0 0-1,0 0 1,-1-1 0,3-1 0,2-2-490,0 0 0,-1-1 0,0 0 0,0 0 0,0 0-1,-1 0 1,0-1 0,5-11 0,-4 2-4062,-3 0-3336,-4 12 4286,-6 8 4889,-4 11 1911,10-3-1035,-1-30 10901,-6 10-11057,7 8-2014,-1 0 0,1 0 0,-1 0 0,1 1-1,-1-1 1,1 0 0,-1 1 0,1 0 0,0 0 0,-1 0 0,1 0 0,0 0 0,0 0 0,0 0 0,0 1 0,0-1 0,0 1 0,0-1 0,0 1-1,0 0 1,1 0 0,-1 0 0,1 0 0,-1 0 0,1 0 0,0 0 0,0 0 0,0 1 0,0-1 0,-1 3 0,0 7 65,0-1 0,0 1 1,1 0-1,1 0 1,0 14-1,1-7-73,-1-19 9,0 1 0,0-1-1,1 0 1,-1 1 0,0-1-1,0 1 1,1-1 0,-1 0-1,0 1 1,1-1 0,-1 0 0,1 1-1,-1-1 1,0 0 0,1 0-1,-1 1 1,1-1 0,-1 0-1,1 0 1,-1 0 0,1 1-1,-1-1 1,1 0 0,-1 0-1,1 0 1,-1 0 0,1 0 0,-1 0-1,1 0 1,-1 0 0,1 0-1,-1 0 1,0-1 0,1 1-1,-1 0 1,1 0 0,-1 0-1,1-1 1,-1 1 0,1-1-1,28-9 176,-23 8-156,-5 2-61,0-1 1,0 1-1,0-1 1,0 1 0,0-1-1,0 1 1,0-1 0,0 0-1,0 0 1,0 1-1,0-1 1,0 0 0,-1 0-1,1 0 1,0 0 0,0 0-1,-1 0 1,1 0-1,-1 0 1,1 0 0,-1 0-1,1 0 1,-1-2-1,1-30-1359,-2 14 1119,0 24 396,1 0 0,0-1 0,1 1 0,-1 0 0,1 0 0,0-1 0,0 1 0,1-1 0,-1 1 0,1-1 0,0 1 0,0-1 0,1 0 0,-1 0 0,1 0 0,0 0 0,5 5 0,9 0-895,-11-8-2317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52 208 15951,'0'-8'1122,"-2"-27"3630,2 35-4693,0-1-1,0 0 0,0 1 1,0-1-1,-1 1 1,1-1-1,0 1 1,0-1-1,-1 0 1,1 1-1,0-1 1,-1 1-1,1-1 0,-1 1 1,1-1-1,-1 1 1,1 0-1,-1-1 1,1 1-1,-1 0 1,1-1-1,-1 1 1,1 0-1,-1-1 0,0 1 1,1 0-1,-1 0 1,1 0-1,-1 0 1,0 0-1,1-1 1,-1 1-1,0 0 1,1 0-1,-1 1 1,1-1-1,-1 0 0,0 0 1,1 0-1,-1 0 1,1 0-1,-1 1 1,0-1-1,1 0 1,-1 1-1,0-1 1,-1 2-64,0 0 1,0 0-1,1 0 1,-1-1 0,0 2-1,1-1 1,0 0-1,-1 0 1,1 0 0,0 1-1,0-1 1,0 1 0,0-1-1,1 0 1,-1 1-1,1 0 1,-1 4 0,-3 47 157,4-50-131,0-1 0,0 0 0,0 1 0,0-1 1,1 0-1,0 1 0,-1-1 0,1 0 0,0 0 0,1 0 0,-1 1 0,0-1 0,1 0 0,0-1 0,2 4 0,-3-4-11,1-1-1,0 0 1,0 0 0,0 0-1,0 0 1,0 0 0,0 0-1,0-1 1,0 1 0,0-1-1,0 1 1,1-1 0,-1 0-1,0 0 1,0 0 0,0 0-1,1 0 1,-1 0 0,0-1-1,0 1 1,0-1 0,0 1-1,0-1 1,0 0 0,3-1-1,3-2 24,1 0 1,-1-1-1,0 0 0,0-1 0,0 1 0,-1-2 0,1 1 0,-2-1 0,1 0 1,-1 0-1,0-1 0,6-10 0,-3 5-68,-1-1-1,-1 0 1,0 0-1,-1-1 1,-1 1 0,7-29-1,-10 33 34,0-1-1,-1 1 0,0-1 1,-2-13-1,2 23-12,-1-1 0,0 1 0,0 0 0,0 0 0,-1 0 0,1 0 0,0-1 0,0 1 0,-1 0-1,1 0 1,-1 0 0,1 0 0,-1 0 0,1 0 0,-1 0 0,1 0 0,-1 0 0,0 0 0,0 0 0,0 0 0,1 0-1,-1 1 1,0-1 0,0 0 0,0 1 0,0-1 0,0 0 0,0 1 0,0-1 0,-1 1 0,1 0 0,0-1 0,0 1-1,0 0 1,0 0 0,0 0 0,-1 0 0,1 0 0,0 0 0,0 0 0,0 0 0,-1 0 0,1 0 0,0 1 0,0-1-1,0 0 1,0 1 0,0-1 0,0 1 0,-2 0 0,-3 3-5,1 0 0,0-1 0,-1 2 0,1-1-1,1 0 1,-1 1 0,1 0 0,0 0 0,0 1 0,0-1 0,0 1-1,1 0 1,-3 8 0,-2 3 173,1 1 0,0-1-1,-6 29 1,13-44-142,-1-1-1,1 1 1,-1 0 0,1 0-1,0-1 1,0 1-1,-1 0 1,1 0 0,0 0-1,1-1 1,-1 1-1,0 0 1,0 0 0,1 0-1,-1-1 1,1 1 0,0 0-1,-1-1 1,1 1-1,0 0 1,0-1 0,0 1-1,0-1 1,2 3-1,-1-3-3,0 0-1,1-1 1,-1 1-1,0 0 1,1-1-1,-1 1 1,1-1-1,-1 0 1,0 0-1,1 0 1,-1 0-1,1 0 1,-1-1-1,0 1 1,1-1-1,-1 1 1,0-1-1,4-1 0,32-13-811,-28 10 332,0 1 1,0 0-1,1 1 1,0 0-1,-1 1 0,17-2 1,-24 4 452,-1 0-1,1 0 1,-1 1-1,1-1 1,-1 1 0,1-1-1,-1 1 1,1 0-1,-1 0 1,0 0 0,1 1-1,-1-1 1,0 0-1,0 1 1,0 0 0,0-1-1,0 1 1,0 0-1,-1 0 1,1 0 0,-1 0-1,1 0 1,-1 0-1,0 1 1,1-1-1,-1 0 1,-1 1 0,1-1-1,0 1 1,0-1-1,-1 1 1,1 4 0,4 10 284,-5-15-2425,0-14-3184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9673,'0'0'128,"31"-55"673,-20 33 256,-5 6 96,-6 6-672,0 7-1186,-4 1-1729,-5 2-4549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9641,'0'0'7586,"-1"6"-7415,0-1-141,1-3-4,-1 0 0,1 0 0,-1 0 0,1 0 0,0 0 0,0 0 0,0 0 0,0 0-1,0 1 1,0-1 0,0 0 0,1 0 0,-1 0 0,1 0 0,-1 0 0,1-1 0,0 1 0,0 0 0,0 0 0,0 0 0,0 0 0,0-1 0,1 1 0,-1-1-1,1 1 1,-1-1 0,1 1 0,-1-1 0,1 0 0,0 0 0,-1 0 0,5 2 0,-1-1-52,4 2 54,0 0 0,-1 1-1,1-1 1,-1 2 0,12 9 0,-19-14 0,1 1 1,-1-1-1,0 0 0,1 1 1,-1 0-1,0-1 1,0 1-1,0-1 0,-1 1 1,1 0-1,0 0 1,-1 0-1,1-1 1,-1 1-1,1 0 0,-1 0 1,0 0-1,0 0 1,0 0-1,0 0 0,0 0 1,0-1-1,-1 1 1,1 0-1,0 0 1,-1 0-1,0 0 0,1-1 1,-1 1-1,0 0 1,0 0-1,0-1 0,0 1 1,0-1-1,-3 3 1,0 2 306,-1-1 1,0 0-1,-1 0 0,1-1 1,-1 0-1,0 0 1,0 0-1,0 0 0,-1-1 1,1 0-1,-1-1 1,0 1-1,-7 1 0,12-4-288,-1 1 0,1-1 0,0 0 0,-1 1 0,1-1 0,-1 0 0,1 0-1,-1-1 1,1 1 0,-1 0 0,1-1 0,-1 0 0,1 1 0,-1-1 0,1 0 0,0 0 0,0-1-1,0 1 1,-1 0 0,-2-3 0,3 2-301,0-1-1,1 1 1,-1-1 0,1 1-1,-1-1 1,1 1 0,0-1-1,0 0 1,0 1 0,0-1-1,1 0 1,-1 0-1,0-5 1,0-23-4225,1-5-2744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9673,'0'0'8654,"0"8"-7741,0 15 58,1 0 1,1-1-1,1 1 1,1 0-1,10 31 1,-11-48-808,3 12 282,0 0 1,2-1-1,0 0 0,1 0 1,1-1-1,19 25 0,-29-41-431,0 0-1,0 0 1,0 1-1,0-1 1,0 0-1,0 0 1,1 0-1,-1 0 0,0 0 1,0 0-1,0 0 1,0 0-1,0 1 1,0-1-1,1 0 0,-1 0 1,0 0-1,0 0 1,0 0-1,0 0 1,0 0-1,1 0 0,-1 0 1,0 0-1,0 0 1,0 0-1,0 0 1,0 0-1,1 0 0,-1 0 1,0 0-1,0 0 1,0 0-1,0 0 1,0 0-1,0 0 0,1-1 1,-1 1-1,0 0 1,0 0-1,0 0 1,0 0-1,0 0 0,0 0 1,0 0-1,1 0 1,-1-1-1,0 1 1,0 0-1,0 0 0,0 0 1,0 0-1,0 0 1,0 0-1,0-1 1,0 1-1,2-15 466,-5-18 1,-1 25-521,1-1 1,-1 1 0,-1 0-1,0 1 1,0-1 0,0 1 0,-1 0-1,0 0 1,0 1 0,0-1-1,-1 1 1,0 1 0,-13-9 0,19 14 25,1 0 1,0 0 0,-1 0 0,1 0 0,0-1-1,-1 1 1,1 0 0,0 0 0,-1 0 0,1 0-1,0 0 1,-1 0 0,1 0 0,0 0 0,-1 0-1,1 0 1,0 0 0,-1 0 0,1 0 0,0 0-1,0 1 1,-1-1 0,1 0 0,0 0 0,-1 0-1,1 0 1,0 0 0,0 1 0,-1-1 0,1 0-1,0 0 1,0 1 0,-1-1 0,1 0 0,0 0-1,0 1 1,-1-1 0,2 16-210,0-13 204,0 0-1,0 0 1,0-1 0,0 1-1,1 0 1,-1-1 0,1 1-1,0-1 1,3 5-1,0-4 23,0-1 0,0 1-1,0-1 1,1 1-1,-1-2 1,1 1-1,-1 0 1,1-1-1,0 0 1,0-1-1,-1 1 1,1-1-1,0 0 1,0-1-1,0 1 1,-1-1-1,1 0 1,0 0-1,-1-1 1,1 0-1,8-4 1,-2 1 45,-1 0 1,0-1-1,-1-1 0,1 0 1,-1 0-1,-1-1 1,1 0-1,-1 0 0,8-11 1,-5 0 34,10-10 42,-14 72-125,-8-41 23,1 0 0,-1 0 0,1 0 0,-1 0 0,1-1 0,-1 1 1,1 0-1,0-1 0,0 1 0,0 0 0,0-1 0,0 1 0,0-1 0,0 1 0,1-1 0,-1 0 0,1 1 1,-1-1-1,0 0 0,1 0 0,0 0 0,-1 0 0,1 0 0,0 0 0,-1-1 0,1 1 0,0-1 1,0 1-1,0-1 0,0 0 0,0 1 0,-1-1 0,1 0 0,0 0 0,0 0 0,0-1 0,0 1 1,0 0-1,-1-1 0,1 1 0,0-1 0,0 1 0,0-1 0,-1 0 0,4-2 0,9-4 53,0-1-1,0 0 1,-1-1-1,15-13 1,-21 16-85,3-2-1,-6 4-147,0 0 1,1 0-1,-1 1 1,1 0-1,0 0 1,0 0-1,0 0 1,0 1-1,0 0 0,1 0 1,-1 0-1,6-1 1,-9 4 135,-1-1-1,0 1 1,0-1 0,0 1-1,0 0 1,0-1 0,0 1-1,-1 0 1,1 0 0,0-1-1,0 1 1,0 0 0,-1 0-1,1 0 1,0 0 0,-1 0-1,1 0 1,0 2 0,14 15 170,-11-18-120,-1 1 0,1 0 0,-1-1 0,1 0 0,0 0 1,-1 0-1,1 0 0,-1-1 0,1 1 0,0-1 0,-1 0 0,1 0 1,-1 0-1,0 0 0,1-1 0,-1 0 0,0 1 0,6-5 0,6-5-222,-1-1 0,21-21 0,-1 2-5776,-25 23-58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64 280 17360,'0'0'5259,"-8"-4"-3866,-28-12-880,35 16-510,1 0 1,-1 0-1,1 0 1,-1-1-1,0 1 1,1 0-1,-1 0 1,0 0-1,1 0 1,-1 0-1,1 1 1,-1-1-1,0 0 1,1 0-1,-1 0 1,1 0-1,-1 1 1,0-1-1,1 0 1,-1 1-1,1-1 1,-1 0-1,1 1 1,-1-1 0,1 1-1,-1-1 1,1 0-1,0 1 1,-1-1-1,1 1 1,0 0-1,-1-1 1,1 1-1,0-1 1,0 1-1,-1-1 1,1 1-1,0 0 1,0-1-1,0 1 1,0-1-1,0 1 1,0 0-1,0-1 1,0 1-1,0 0 1,0 35-104,0-30 109,0-1-7,1 0-1,-1 1 1,1-1 0,0 0-1,1 0 1,-1 0-1,1 0 1,0 0-1,0 0 1,1-1-1,0 1 1,4 6 0,-5-9 43,-1-1 0,0 1 0,0-1 0,1 1 0,-1-1 0,1 0 0,-1 0 0,1 0 0,0 0 0,-1 0 0,1 0 0,0 0 0,-1-1 0,1 1 0,0-1 1,0 1-1,0-1 0,0 0 0,0 1 0,0-1 0,0 0 0,-1 0 0,1 0 0,0-1 0,0 1 0,0 0 0,0-1 0,0 1 0,-1-1 0,1 0 0,0 1 1,0-1-1,-1 0 0,1 0 0,0 0 0,-1-1 0,1 1 0,1-2 0,6-6 247,-1 1 0,0-1 0,-1 0 0,0-1 0,0 0 0,-1 0 0,0-1 0,7-19 0,-6 12-279,-1 0-1,0 0 1,-2 0-1,5-33 0,-12 98-2995,2-15 3090,1 1-1,6 44 1,-6-75-74,0 0-1,0 0 1,1 1 0,-1-1 0,1 0 0,0 0 0,-1 0 0,1 0 0,0 0 0,0 0-1,1 0 1,-1 0 0,0 0 0,0 0 0,1 0 0,-1-1 0,1 1 0,0-1 0,-1 1-1,1-1 1,0 1 0,0-1 0,0 0 0,0 0 0,0 0 0,0 0 0,3 0 0,-2-1 34,0 0 0,-1 0 0,1 0 0,0-1 0,-1 1 0,1-1 0,-1 0 0,1 0 0,-1 0 0,1 0 0,-1 0 0,1-1 0,-1 1 0,0-1 1,0 1-1,0-1 0,0 0 0,0 0 0,0 0 0,-1 0 0,1 0 0,0 0 0,1-4 0,10-16 85,0-1 0,-2 0 0,-1-1 1,-1-1-1,0 0 0,-2 0 0,-1 0 0,-1-1 0,-2 1 0,0-1 1,-1-36-1,-2 60-189,0 1 1,0-1-1,0 0 0,0 1 1,0-1-1,-1 0 0,1 1 1,0-1-1,-1 1 0,0-1 1,1 1-1,-1-1 1,0 1-1,1-1 0,-1 1 1,0-1-1,0 1 0,0 0 1,0 0-1,-1-1 1,1 1-1,0 0 0,0 0 1,-3-1-1,3 2 16,0-1 1,0 1-1,0 0 1,0 0-1,0 0 0,0 1 1,0-1-1,0 0 1,0 0-1,0 0 0,0 1 1,0-1-1,0 1 1,0-1-1,0 1 0,0-1 1,0 1-1,0-1 1,1 1-1,-1 0 1,0-1-1,0 1 0,1 0 1,-1 0-1,1-1 1,-1 1-1,0 0 0,1 0 1,-1 0-1,1 0 1,0 0-1,-1 0 0,1 0 1,0 0-1,0 0 1,0 0-1,-1 0 0,1 1 1,-5 22 104,1-1 1,0 0 0,2 1-1,1 0 1,0 0 0,4 25-1,-2-44-71,1-1 0,-1 1 0,1-1 0,0 1 0,0-1 0,1 0-1,-1 1 1,1-1 0,0 0 0,0-1 0,0 1 0,1-1 0,-1 1 0,1-1-1,0 0 1,0 0 0,0 0 0,0-1 0,0 0 0,1 0 0,-1 0-1,1 0 1,8 2 0,55 13-1217,-8-13-3485,-58-3 4162,1-1 0,-1 0 0,0 0-1,1-1 1,-1 1 0,1 0 0,-1-1-1,0 1 1,0-1 0,1 0 0,-1 0-1,0 0 1,0 0 0,0 0 0,0 0 0,3-3-1,11-16-8793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15439,'0'0'7852,"-9"2"-7339,5-1-488,0 0-1,0 0 1,0 0 0,0 0 0,0 0 0,1 1-1,-1 0 1,1 0 0,-1 0 0,1 0 0,0 0-1,0 1 1,-1 0 0,2-1 0,-1 1 0,0 0-1,1 0 1,-1 1 0,1-1 0,0 0 0,0 1-1,0 0 1,1-1 0,-1 1 0,1 0 0,0 0-1,0 0 1,0 0 0,0 0 0,1 4 0,35-6-138,39-8 156,-56 3-139,0 1 0,0 1 0,19 1 0,-36 0 127,-1 0 0,0 1 0,1-1 0,-1 1 0,1-1 0,-1 1 0,0-1 0,1 1 0,-1-1 0,0 1 0,1-1 0,-1 1 0,0-1 0,0 1 0,0-1 0,0 1 0,0 0 1,1-1-1,-1 1 0,0-1 0,0 1 0,0 0 0,0-1 0,-1 1 0,1-1 0,0 1 0,0-1 0,0 1 0,0 0 0,-1-1 0,1 1 0,0-1 0,0 1 0,-1-1 0,1 1 0,-1 0 0,-10 21 1533,5-14-1302,-1-1 1,0 0-1,0 0 1,-1-1-1,1 1 1,-12 5 0,-6 0-2344,-2-5-3602,10-7-3243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100 283 10314,'0'0'7676,"0"-7"-6442,-2-20 1227,-6 19 1842,-6 10-3331,-8 6-1160,18-4 175,-1 0 0,1 0 1,0 0-1,0 0 0,1 0 0,-1 1 0,1 0 0,0 0 1,0 0-1,0 0 0,1 0 0,0 0 0,0 1 1,0-1-1,0 1 0,1 0 0,0-1 0,1 1 1,-1 0-1,1 0 0,0-1 0,0 1 0,1 0 0,1 9 1,-1-14 9,-1-1 1,0 1 0,1 0-1,-1 0 1,1 0 0,-1-1-1,1 1 1,-1 0-1,1 0 1,0-1 0,-1 1-1,1-1 1,0 1 0,-1-1-1,1 1 1,0-1 0,0 1-1,0-1 1,-1 1-1,1-1 1,0 0 0,0 0-1,0 1 1,0-1 0,0 0-1,0 0 1,-1 0 0,1 0-1,0 0 1,0 0-1,0 0 1,0 0 0,0 0-1,0-1 1,0 1 0,-1 0-1,1-1 1,0 1 0,0 0-1,0-1 1,-1 1 0,1-1-1,0 1 1,1-2-1,33-27 232,-24 14-141,0-1-1,-1 0 0,-1 0 0,0-1 1,-1-1-1,-1 1 0,9-34 1,-9 20 338,-2 0 0,0 0 0,-1-59 0,-6 74-306,-5 14-238,6 3 95,0 0 0,0 1 0,0-1 0,0 0 1,0 0-1,0 0 0,1 1 0,-1-1 0,0 0 0,0 1 0,1-1 0,-1 0 0,1 1 0,-1 2 0,-7 42-25,2 1 0,2 1 0,2 58 0,2-103 48,0 0 0,1 0 1,-1 0-1,1 0 0,-1 0 1,1 0-1,0 0 0,0 0 0,0 0 1,1-1-1,-1 1 0,0 0 0,3 3 1,-3-6 5,0 1 1,0 0 0,-1-1 0,1 1 0,0-1-1,0 1 1,0-1 0,0 1 0,0-1 0,0 0-1,0 1 1,-1-1 0,1 0 0,0 0 0,0 0-1,0 0 1,0 0 0,0 0 0,0 0 0,0 0-1,0 0 1,0 0 0,0 0 0,0 0 0,0-1-1,0 1 1,0-1 0,0 1 0,0 0 0,0-1-1,0 1 1,-1-1 0,1 0 0,0 1 0,0-1-1,-1 0 1,1 1 0,0-1 0,-1 0 0,1 0-1,-1 0 1,1 1 0,-1-1 0,1-1 0,7-12 92,0-1 0,-1 1 0,0-1 0,-2-1 0,1 1 0,-2-1 0,0 0 0,3-32 0,-4 76-163,-3-17 59,1 0 0,1 0 1,0 0-1,1 0 0,0 0 1,0 0-1,7 13 1,-10-23 8,1 0 1,-1-1 0,0 1 0,1-1 0,-1 1-1,1 0 1,-1-1 0,1 1 0,-1-1 0,1 1-1,0-1 1,-1 0 0,1 1 0,-1-1 0,1 0-1,0 1 1,-1-1 0,1 0 0,0 0 0,-1 1-1,1-1 1,0 0 0,0 0 0,-1 0 0,1 0-1,0 0 1,-1 0 0,1 0 0,1 0 0,18-15 216,12-32 97,-30 44-318,5-9 28,4-5 6,-1-1 0,-1 0 0,-1 0 0,11-35-1,-20 181-743,1-127 710,0 0 0,0 0 0,0-1 0,1 1 0,-1 0 0,0-1-1,0 1 1,1 0 0,-1 0 0,0-1 0,1 1 0,-1-1 0,1 1-1,-1 0 1,1-1 0,-1 1 0,1-1 0,-1 1 0,1-1-1,-1 1 1,1-1 0,0 1 0,-1-1 0,1 0 0,0 1 0,1-1-1,28 5 348,27-12-2574,-37-1-2032,-10-2-2196,-5-2-5439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18033,'0'0'6278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31 152 8968,'0'0'9300,"-5"9"-8099,1 1-1061,0-1-1,0 1 1,1 0-1,0 0 1,1 0-1,-2 18 1,3-22 77,1 0 0,0 1 1,0-1-1,0 0 1,1 0-1,0 0 1,0 0-1,1 0 1,-1 0-1,1 0 1,1 0-1,-1 0 1,1-1-1,6 11 1,-8-15-152,-1 0 1,1 0-1,0 0 1,0 1-1,0-1 1,0 0-1,0 0 1,0 0-1,1-1 0,-1 1 1,0 0-1,0 0 1,1-1-1,-1 1 1,0 0-1,1-1 1,-1 0-1,0 1 1,1-1-1,-1 0 1,1 0-1,-1 1 1,1-1-1,-1 0 1,1 0-1,-1-1 0,2 1 1,0-1 91,0-1 0,0 1 0,0-1 0,-1 1 0,1-1-1,-1 0 1,1 0 0,-1 0 0,0-1 0,1 1 0,-1 0 0,1-3 0,5-7 114,0 0 0,-1-1 0,-1 1 0,8-21 0,-7 13-324,-1 0 0,-1 0 1,-1 0-1,0-1 0,-2 1 0,0-26 0,-5 91-608,1-23 593,1-1 1,1 29 0,0-47 76,0 1-1,1-1 1,-1 1 0,1-1 0,-1 1 0,1-1 0,0 0 0,1 1 0,-1-1 0,0 0 0,1 0 0,0 0 0,0 0-1,0 0 1,0 0 0,0-1 0,1 1 0,-1-1 0,1 1 0,3 2 0,-2-3 14,-1-1 1,0 1-1,0-1 1,1 0-1,-1 0 1,1 0-1,-1 0 1,1-1-1,-1 1 1,1-1-1,-1 0 1,1 0-1,-1 0 1,1-1-1,0 1 1,-1-1-1,0 0 1,1 0-1,-1 0 0,1 0 1,-1-1-1,0 1 1,0-1-1,0 0 1,0 0-1,0 0 1,0 0-1,0-1 1,-1 1-1,1-1 1,-1 1-1,0-1 1,3-5-1,1 1 105,-1-1-1,0-1 1,0 1 0,-1-1-1,0 1 1,-1-1-1,0 0 1,0-1 0,-1 1-1,0 0 1,0-13-1,-1 12 57,-1-1-1,-1 1 0,1-1 0,-2 1 0,1 0 1,-7-18-1,7 24-189,0 1-1,-1-1 1,0 1 0,0 0 0,0 0-1,0 0 1,0 0 0,0 0 0,-1 1-1,1-1 1,-1 1 0,0-1 0,0 1 0,0 0-1,0 0 1,0 0 0,-1 1 0,1-1-1,0 1 1,-1-1 0,1 1 0,-7-1-1,9 2-45,1 0 0,-1 0 0,1 0 0,-1 0 0,1 0 0,-1 0 0,1 0 0,-1 0 0,0 0 0,1 0 0,-1 0 0,1 0-1,-1 0 1,1 1 0,-1-1 0,1 0 0,-1 0 0,1 1 0,-1-1 0,1 0 0,-1 0 0,1 1 0,-1-1 0,1 1-1,0-1 1,-1 0 0,1 1 0,0-1 0,-1 1 0,1-1 0,0 1 0,0-1 0,-1 1 0,1-1 0,0 1 0,0-1 0,0 1-1,0-1 1,0 1 0,0 0 0,-1-1 0,1 1 0,0-1 0,1 1 0,-1-1 0,0 1 0,0-1 0,0 1 0,0 0-1,0-1 1,1 1 0,-1-1 0,0 1 0,0-1 0,1 1 0,14 36-7644,-14-34 6207,9 12-4496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0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88 427 12684,'0'0'9129,"0"-10"-6343,9-94-560,-9 103-2184,0 0 0,-1 0-1,1 1 1,-1-1 0,1 0 0,-1 0-1,1 0 1,-1 1 0,0-1-1,1 0 1,-1 0 0,0 1-1,0-1 1,1 1 0,-1-1 0,0 1-1,0-1 1,0 1 0,0-1-1,0 1 1,0 0 0,0 0-1,0-1 1,0 1 0,0 0-1,0 0 1,0 0 0,0 0 0,0 0-1,1 0 1,-1 0 0,0 0-1,0 1 1,0-1 0,0 0-1,0 1 1,0-1 0,-1 1 0,-1-1-54,-1 1 0,1 0 0,0 0 0,0 0 0,0 0 0,-1 0 1,1 1-1,0-1 0,1 1 0,-1 0 0,-3 2 0,3 1-6,0-1 0,0 1 0,0 0 0,1 0-1,0 0 1,0 0 0,0 1 0,1-1 0,0 0-1,0 1 1,0-1 0,1 1 0,0 9 0,0-12 17,0-1 1,0 0-1,0 1 1,1-1-1,-1 0 1,1 1-1,0-1 1,-1 0-1,1 0 1,0 0-1,0 0 0,1 0 1,-1 0-1,0 0 1,1 0-1,-1 0 1,1 0-1,-1-1 1,1 1-1,0-1 1,0 1-1,0-1 1,0 0-1,0 0 1,0 0-1,0 0 1,0 0-1,0 0 1,1 0-1,-1-1 1,0 1-1,0-1 1,4 1-1,1-1 31,1-1-1,-1 0 0,0 0 1,0 0-1,0-1 0,0 0 1,0 0-1,-1 0 0,1-1 1,-1 0-1,1-1 0,-1 1 1,0-1-1,-1-1 0,1 1 1,0-1-1,-1 0 0,0 0 1,-1 0-1,1-1 0,-1 1 1,5-10-1,-1 4 6,-1-1 1,-1 0-1,0-1 0,-1 1 0,0-1 0,0 0 1,-2 0-1,0-1 0,0 1 0,1-26 1,-6 40-89,1 0 0,-1-1 1,1 1-1,0 0 0,0 0 0,-1 0 1,1 0-1,0 0 0,0 0 1,0 0-1,0 1 0,0-1 1,0 0-1,0 2 0,-4 9 30,1 1-1,1-1 1,0 1-1,1 0 1,1 0 0,0 0-1,0-1 1,1 1-1,3 15 1,-3-26 21,0 0 1,0-1 0,0 1 0,1 0-1,-1-1 1,0 1 0,1-1 0,-1 1-1,1-1 1,0 1 0,0-1 0,-1 1-1,1-1 1,0 1 0,0-1 0,0 0-1,1 0 1,-1 1 0,0-1 0,0 0-1,1 0 1,-1 0 0,0 0 0,1-1-1,-1 1 1,1 0 0,-1-1 0,1 1-1,-1-1 1,1 1 0,0-1 0,-1 0-1,4 1 1,-2-1 30,0 0 0,0 0 0,0-1 0,0 1 0,0-1 0,0 0 0,0 1 1,0-1-1,-1-1 0,1 1 0,0 0 0,0-1 0,-1 1 0,1-1 0,-1 0 0,1 0 0,3-3 0,10-16 102,0-1 1,-2 0-1,0-1 1,-2 0-1,0-1 0,-2-1 1,0 1-1,-2-2 1,-1 1-1,-1-1 0,-1 0 1,3-48-1,-8 73-136,0 0 0,0 0 0,0 0 0,0 0-1,0 0 1,0 0 0,0 0 0,0 0 0,0 0 0,0 0-1,0 0 1,-1 0 0,1 0 0,0 0 0,-1 1 0,1-1-1,-1 0 1,1 0 0,-1 0 0,0 0 0,-10 9-202,-8 32-6,15-27 200,1 0 0,1 0 1,0 0-1,1 0 0,0 0 0,1 0 0,1 1 1,0-1-1,1 0 0,0 0 0,1 0 1,0-1-1,1 1 0,7 15 0,-8-21 19,0 0-1,1 0 0,0-1 1,1 1-1,0-1 0,0 0 1,0 0-1,0-1 0,1 0 0,0 0 1,0 0-1,1 0 0,-1-1 1,1 0-1,0 0 0,0-1 1,0 0-1,0 0 0,1-1 1,-1 0-1,1 0 0,0-1 0,-1 0 1,1 0-1,9-1 0,-25-1-418,0-1 0,0 0 0,0 0 0,0-1 0,0 0 0,1 0 0,-1-1 0,-9-7 0,-4 0-311,19 10 690,-126-70-1103,113 61 1861,0-1 0,1-1-1,-16-15 1,29 27-664,1-1-1,-1 1 1,1-1-1,-1 1 0,1-1 1,0 1-1,-1-1 1,1 1-1,-1-1 1,1 1-1,0-1 0,0 1 1,-1-1-1,1 0 1,0 1-1,0-1 1,0 0-1,0 1 1,-1-1-1,1 0 0,0 1 1,0-1-1,0 0 1,0 1-1,1-1 1,-1 1-1,0-1 1,0 0-1,0 1 0,0-1 1,1 0-1,-1 1 1,0-1-1,1 1 1,-1-1-1,0 1 1,1-1-1,-1 1 0,1-1 1,-1 1-1,1-1 1,-1 1-1,1-1 1,-1 1-1,1 0 1,-1-1-1,1 1 0,-1 0 1,2-1-1,36-11-334,-34 11 365,56-13-219,-19 6-2452,71-25 0,-43 4-3910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3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4208 532 9769,'-7'-16'219,"-61"-175"817,64 178-1040,0 0 1,-1 1 0,0-1-1,-1 1 1,0 1 0,-1-1-1,-1 1 1,0 0 0,0 1-1,-1 0 1,0 0 0,-1 1-1,0 0 1,0 1 0,-1 0-1,0 0 1,0 1 0,-1 1-1,0 0 1,0 0 0,0 2-1,-1-1 1,-14-2 0,-66-12-337,-1 4 1,-151-4 0,75 8 444,84 4-78,-436-25 688,431 32-479,1 5 0,-1 3 1,-155 35-1,106-4-173,1 6 1,3 7-1,2 5 1,2 6 0,4 5-1,3 7 1,3 4-1,3 6 1,4 5 0,-191 195-1,-5 80-715,271-309 666,2 2 0,2 2 0,3 1 0,-46 122 0,69-155 33,2 1 1,1 0-1,1 0 0,1 0 0,2 1 0,1 0 0,1 0 0,7 52 1,-3-62-22,1 0 1,1 0-1,0-1 1,2 0-1,0 0 1,2 0-1,0-1 1,0 0-1,2-1 1,0 0-1,1-1 1,1 0-1,27 25 1,-10-16 85,0-1 0,2-2 0,1-1 0,1-1 0,0-2 0,1-1 1,58 17-1,-2-6 120,180 30 0,16-23-305,1-12 0,382-19 0,68-71-360,-5-53 21,-465 73 440,-59 11 49,521-96 180,-17-53 114,-610 150-385,-2-4 0,117-64 0,-168 75 3,-2-1-1,-1-3 1,-1-2-1,-2-2 0,-2-2 1,38-42-1,-61 58-1,-2 0 0,0-1 0,-2-1 0,-1 0 0,0-1 0,-2 0 0,-1-1 0,14-50 0,-20 55 8,-1 1-1,-1-1 1,-1 0 0,-1 0-1,-1 0 1,-1 0-1,0 0 1,-2 0 0,0 0-1,-1 0 1,-2 1 0,-10-30-1,0 17 104,0 1-1,-2 1 1,-1 0-1,-2 2 1,-1 0-1,-1 1 1,-1 1-1,-2 2 1,-38-31-1,8 13 314,0 3-1,-3 3 0,-124-59 0,98 60-55,-1 4 1,-1 3-1,-2 5 1,-149-23-1,118 34-337,-1 5 0,-241 16 0,174 12-888,-228 54 0,-173 85-2739,173-28 150,-14 9-2200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3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4252 7687,'0'0'230,"13"-3"-839,20-9 567,-1 0 1,0-3-1,-1 0 0,-1-2 0,0-1 0,40-33 0,165-154 147,-233 203-104,390-374 706,121-111 802,446-345-1082,83-38-310,285-164 641,-1253 981-766,219-175 43,-272 207 119,-29 22-654,-39 30-2709,7-1-443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16688,'0'0'12342,"-1"5"-12038,-5 14-108,1-1 0,1 1 0,1 0-1,1 0 1,0 1 0,1-1 0,2 0-1,2 22 1,-3-39-184,1 0 0,-1-1 0,1 1 0,0 0 0,0-1 0,0 1 0,0 0 0,0-1 0,0 1 0,0-1 0,0 1 0,0-1 0,1 0 1,-1 0-1,1 1 0,-1-1 0,1 0 0,-1 0 0,1-1 0,0 1 0,-1 0 0,1 0 0,0-1 0,0 1 0,-1-1 0,1 1 0,0-1 0,0 0 0,0 0 0,0 0 0,0 0 0,-1 0 0,1 0 0,0 0 0,0-1 0,0 1 0,-1-1 0,1 1 0,0-1 0,2-1 0,3 0 30,1-2 0,0 1 0,-1-1-1,0 0 1,0 0 0,0-1 0,11-9 0,-3-1-44,0-1 1,-1-1-1,-1 0 1,0-1-1,-2 0 1,0-1-1,-1-1 1,-1 1-1,0-1 1,8-33 0,-19 47-479,-6 14 252,-8 14 97,8-4 119,1 1 0,1 0 0,0 0 0,1 0 0,2 0 0,0 1 0,0-1 0,2 1 0,1 0 0,0 0 0,5 32 0,-4-49-161,-1 0 0,1 1 0,0-1 0,0 0-1,1 0 1,-1 0 0,1 0 0,-1 0 0,1 0 0,0-1 0,0 1-1,0 0 1,0-1 0,3 3 0,-3-4-403,0 1-1,0-1 1,0 0 0,0 0-1,0 0 1,0 0 0,0 0-1,0-1 1,0 1 0,0-1-1,0 1 1,1-1 0,3 0-1,13 0-7703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8:3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2344 5029,'12'-5'-940,"271"-135"517,229-102 1930,1092-495 232,-349 151-611,-752 368-983,418-189 815,-901 398-995,-47 21-2034,-16 1-2346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5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3741 13132,'0'0'235,"11"0"-822,2-1 612,0-1 0,-1 0 0,1 0 0,-1-1 1,0-1-1,0 0 0,0-1 0,0 0 0,19-12 0,32-24 38,94-82 0,49-67-110,-103 94-37,350-338 123,167-153 1555,181-100-1268,212-191-486,-928 800 154,93-87 1899,267-190-1,-431 345-1992,-4 3-175,-1 0 0,2 0 0,-1 1 0,1 1 0,0-1 0,0 2 0,17-6-1,-22 11-2195,-5 5-1784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5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2018 11851,'0'0'732,"12"0"-796,33 0 1,0-2 0,-1-1 0,61-14 1,27-23-978,133-60 0,124-77 517,-266 120 633,1476-658 447,-941 427-367,-515 224 117,458-196 1858,12 34-1050,-531 203-1034,-48 15-914,49-19 0,-78 22-2237,-7-1-2989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5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3315 14734,'0'0'523,"8"-4"-651,37-16 114,-1-3 1,-1-1-1,55-42 0,121-106-337,659-634-1021,-599 538 1516,248-231 1458,745-722 1249,-1234 1183-3121,70-65 1437,-97 94-1810,1 0 0,-1 1 0,1 0 0,0 1 0,1 1 0,0 0 0,0 1 0,16-5 0,-13 7-5208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21:50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4392 702 8360,'-125'7'41,"1"5"0,0 5 1,2 5-1,-184 59 0,62 4 363,-270 134 0,324-123-440,6 8 1,3 8-1,-210 171 0,167-95 252,-364 393-1,437-409 157,8 6 0,-197 323 0,271-382-247,6 3-1,6 3 1,5 3-1,5 1 1,-50 232 0,76-246-112,5 2-1,4 0 1,6 0 0,5 1 0,6-1 0,20 128 0,-12-174-11,3-1 0,3-1 1,3 0-1,3-1 0,3-2 0,3-1 0,49 77 0,-48-93-23,3-2 0,1-2 0,3-1 0,1-1 0,2-3 1,2-1-1,1-3 0,2-1 0,73 40 0,-53-40 38,1-4-1,2-2 0,0-3 1,2-4-1,101 19 1,-75-26-6,1-4 0,1-4 1,155-9-1,-88-15-38,0-7 1,-1-7-1,-2-7 0,254-95 1,-251 68-100,-4-8 0,-2-6 0,-4-8 0,-5-6-1,-3-7 1,-5-6 0,-5-7 0,-4-5 0,-6-6 0,-6-6 0,-5-5 0,192-288 0,-189 220 412,-9-6 1,-9-4-1,124-369 0,-132 266 195,-14-3 1,40-346-1,-95 438 1092,-10-1 0,-15-232 0,-6 353-1120,-5 0 0,-5 1 0,-34-129 0,34 178-381,-3 1-1,-3 1 1,-2 1 0,-2 0 0,-2 2 0,-3 1 0,-52-68-1,67 101-194,-2 0 0,0 1 0,0 0 0,-2 1 0,0 2 0,0 0 0,-2 0 0,1 2 0,-2 1 0,0 0 0,0 2-1,0 1 1,-1 0 0,-1 2 0,1 0 0,-1 2 0,-46-3 0,20 4-1358,-1 3 1,-55 6-1,-131 33-6291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32:19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4798 160 8488,'-11'-6'-865,"-66"-27"1095,-1 2-1,-1 5 1,-114-24-1,161 44-114,0 2 0,0 2 0,0 1 0,0 1 0,-56 8 0,31 2-973,1 3 0,-72 26 0,-703 265 2269,571-195-609,-278 163 1,377-178-757,4 6-1,5 7 0,-271 250 1,288-216-127,7 6-1,-175 259 1,-146 370 15,384-643 665,-64 185 1,98-219-445,3 1 1,-24 178 0,35-115-525,6 238 1,16-292 184,4 0 0,5-1-1,34 124 1,-34-184 187,2-1-1,2 0 0,2-2 1,2 0-1,1-2 1,3 0-1,2-2 0,1-1 1,2-1-1,2-2 0,1-1 1,2-2-1,59 44 1,-44-41 2,3-3 0,1-2 0,1-2 0,2-3 1,0-3-1,2-2 0,0-3 0,2-2 1,0-3-1,70 7 0,6-9-104,0-7 1,268-22-1,-220-7-49,299-78-1,-330 58 203,-3-7-1,-3-7 0,-2-6 1,-2-7-1,-4-6 0,-4-6 0,161-127 1,-192 124 205,-4-5 0,-4-4 1,-4-4-1,-4-4 0,-6-4 0,-3-4 1,-6-3-1,112-230 0,51-285 123,-51-18-1105,-163 561 456,122-507-2869,-118 448 2635,-8-1 0,4-167 0,-22 238 1300,-3 1 0,-4-1 0,-3 0 0,-3 1 0,-25-90 0,18 107-805,-3 1 1,-2 2 0,-2 0-1,-36-56 1,32 65-1061,-2 2 0,-56-60 0,-1 15-2350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09:3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8232,'0'0'1436,"-9"1"-534,-4 0-314,-26 3 23,9-4 6043,52 21-5555,7-9-840,1-2 0,0-1 0,0-1 0,1-1 0,58 4 0,-19-1 173,53 2-141,0-5 0,187-12 0,-231 2-176,139-2 252,172-10 590,-367 16-19,-12 1-1265,-13 2-3781,-8-3-456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0:4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9673,'0'0'2365,"9"-7"-2328,28-22 1,-36 29 23,0-1 0,0 0 1,0 0-1,1 0 0,-1 1 0,0-1 1,0 1-1,1-1 0,-1 1 0,1-1 1,-1 1-1,0 0 0,1 0 0,-1 0 1,1-1-1,-1 1 0,0 1 0,1-1 1,-1 0-1,1 0 0,-1 0 0,0 1 0,1-1 1,-1 1-1,0-1 0,1 1 0,-1-1 1,0 1-1,0 0 0,0 0 0,0 0 1,1 0-1,0 1 0,11 5 339,4-3-105,1-1 0,-1 0 0,0-2 0,1 0 0,32-3-1,92-18 32,-67 8-323,476-111 118,-544 121-119,47-12 20,1 2 0,0 2 1,0 3-1,1 2 0,102 5 0,-146 1 119,1 1-1,-1 0 0,0 1 0,0 0 0,-1 1 0,1 1 0,-1-1 0,0 2 1,0 0-1,0 0 0,16 13 0,-26-18-444,1 0-1,0 0 1,0 0 0,0 0 0,0 0-1,0-1 1,0 1 0,0 0-1,0-1 1,0 0 0,4 1 0,3-1-4330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1:1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148 123 5509,'0'0'3470,"-9"-7"-4917,-53-59 1421,42 57 450,-20 9 4468,24 1-1960,16 0-2875,0-1-1,0 1 1,0 0 0,0 0 0,0 0 0,1-1 0,-1 1 0,0 0 0,0-1 0,1 1 0,-1 0 0,1 0 0,-1-1 0,1 1 0,-1-1 0,1 1 0,-1 0 0,1-1-1,-1 1 1,2 0 0,8 4-43,0-1 0,1 0 0,0 0 0,0-1-1,0 0 1,0-1 0,20 2 0,87-1 219,-81-4-166,760 8 19,-458-20 496,-281 15-580,-39 0-107,0-1 1,0-1-1,0-1 0,0 0 0,0-2 0,21-4 0,-33 4-372,0 0-1,-1-1 0,1 1 0,-1-1 0,0 0 1,0-1-1,10-8 0,19-23-3419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1:2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3011,'0'0'608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21172,'0'0'6508,"-9"0"-6087,3-1-313,0 1 0,0 0 0,0 1-1,0 0 1,0 0 0,1 0 0,-1 1 0,0-1 0,1 1-1,-8 4 1,10-5-110,0 1-1,1 0 0,-1 0 1,0 0-1,1 0 1,0 0-1,-1 1 0,1-1 1,0 1-1,0-1 1,0 1-1,0 0 0,1 0 1,-1 0-1,1 0 1,0 0-1,0 0 0,0 0 1,0 0-1,0 0 1,1 1-1,-1-1 1,1 0-1,0 4 0,1-2-97,-1-1 0,1 1 0,1 0-1,-1-1 1,0 0 0,1 1-1,0-1 1,0 0 0,0 0 0,1 0-1,-1 0 1,1 0 0,0-1 0,0 1-1,1-1 1,-1 0 0,0 0-1,1 0 1,0 0 0,0-1 0,0 1-1,0-1 1,0 0 0,5 2 0,18 7-126,0-1 1,51 13 0,-38-13 274,-40-10-16,1 0-1,-1 0 1,0 0 0,0 0 0,0 0 0,0 0-1,1 0 1,-1 0 0,0 0 0,0 0 0,0 0 0,1 0-1,-1 0 1,0 0 0,0 0 0,0 0 0,0 0 0,1 0-1,-1 1 1,0-1 0,0 0 0,0 0 0,0 0 0,1 0-1,-1 0 1,0 0 0,0 1 0,0-1 0,0 0 0,0 0-1,0 0 1,0 0 0,0 0 0,1 1 0,-1-1 0,0 0-1,0 0 1,0 0 0,0 1 0,0-1 0,0 0 0,0 0-1,0 0 1,0 1 0,0-1 0,0 0 0,0 0-1,0 0 1,0 0 0,0 1 0,0-1 0,-1 0 0,-12 7 849,-24 4-101,36-11-704,-40 12 176,-42 9 240,33-19-5616,48-17-5719</inkml:trace>
  <inkml:trace contextRef="#ctx0" brushRef="#br0" timeOffset="1">368 100 9097,'0'0'16559,"54"9"-14957,-30-13-898,3 2-383,-3 2-1,2 0-96,-2 0-192,-3 0-128,-8 1-2947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1:2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43 352,'63'-38'705,"-57"34"-609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1:2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57 6342,'0'0'5664,"-9"1"-480,32-2-5079,1-2 1,-1 0-1,25-7 1,-25 4-73,1 1 0,0 1 1,27 0-1,142-8 34,-122 6-42,108 2 0,-151 8-3,57 13 0,-56-10 10,55 6-1,54-1 1453,-134-12-2588,12-1-1154,-10-6-1992,-6-9-1345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18610,'0'0'1665,"-2"87"-1505,-1-41-64,3 2-96,0 3 32,3-3 0,5-5-32,1-5-320,-3-4-1025,-6-9-769,0-6-1121,-17-8-1986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14 157 13100,'-2'-13'2259,"1"9"-1935,-8-47 1115,8 48-1275,1-1 0,-1 1 0,1 0 0,0 0 0,0-1 0,1 1 0,-1 0 1,0 0-1,1 0 0,0-1 0,0 1 0,0 0 0,0 0 0,0 0 0,3-3 0,1 2-39,0 0 1,0 1-1,1 0 0,0 0 1,-1 0-1,1 0 1,0 1-1,0 0 1,1 0-1,-1 1 1,0 0-1,1 0 0,12 0 1,8 0 218,52 4 1,-65-1-307,0 1 1,0 0-1,-1 0 1,1 2 0,-1-1-1,0 2 1,-1 0-1,1 0 1,-1 1 0,15 12-1,-24-17-17,1 1 0,0 0 0,-1 0 0,1 0 0,-1 0 0,0 1 0,0-1 0,0 1 0,-1 0 0,1 0 0,-1 0 0,0 0 0,0 0 0,-1 1 0,1-1 0,-1 0 0,0 1 0,0-1 0,0 1 0,-1 0 0,1-1 0,-1 1 0,0 0-1,0-1 1,-1 1 0,0-1 0,0 1 0,0-1 0,0 1 0,0-1 0,-1 0 0,0 1 0,0-1 0,-4 6 0,-49 64 1922,55-74-1957,-1 1 0,1-1 0,0 0 0,-1 1-1,1-1 1,0 0 0,0 1 0,-1-1 0,1 0 0,0 1 0,0-1-1,0 0 1,-1 1 0,1-1 0,0 1 0,0-1 0,0 1-1,0-1 1,0 0 0,0 1 0,0-1 0,0 1 0,0-1 0,0 1-1,0-1 1,0 0 0,0 1 0,0-1 0,1 1 0,-1-1-1,0 0 1,0 1 0,0-1 0,1 0 0,-1 1 0,0-1 0,0 0-1,1 1 1,-1-1 0,0 0 0,1 1 0,-1-1 0,0 0-1,1 0 1,-1 1 0,0-1 0,1 0 0,-1 0 0,1 0 0,-1 0-1,0 1 1,1-1 0,-1 0 0,1 0 0,-1 0 0,0 0-1,1 0 1,-1 0 0,1 0 0,33 3-1466,-26-3 1129,14 1-706,55 7-1100,-73-7 2084,0 0 0,0-1 0,0 2 0,0-1 0,0 0 0,0 1 1,0 0-1,-1 0 0,1 0 0,0 0 0,-1 0 0,0 1 0,1 0 0,2 3 0,-5-4 110,0 0-1,0-1 1,0 1 0,0 0-1,-1 0 1,1-1-1,-1 1 1,0 0-1,1 0 1,-1 0 0,0 0-1,0 0 1,0 0-1,0-1 1,0 1-1,-1 0 1,1 0 0,-1 0-1,1 0 1,-1 0-1,1-1 1,-1 1 0,0 0-1,0-1 1,0 1-1,0 0 1,0-1-1,0 1 1,-1-1 0,1 0-1,0 1 1,-1-1-1,1 0 1,-1 0-1,1 0 1,-4 2 0,-7 5 704,0-1 0,0 0 1,-21 8-1,31-14-698,-39 16 1902,-1-2-1,-46 11 1,69-22-1635,0 0-1,-1-1 1,0-1 0,0-1 0,1 0-1,-1-2 1,-20-3 0,37 4-353,0-1 0,0-1 0,1 1 0,-1 0 0,1-1 0,-1 1-1,1-1 1,-1 0 0,1 0 0,0 0 0,-3-2 0,-3-13-2294,8 16 2086,0 1-1,1-1 1,-1 0-1,0 0 1,0 0-1,0 1 1,1-1-1,-1 0 1,0 0-1,1 1 1,-1-1-1,0 0 1,1 1-1,-1-1 1,1 1 0,-1-1-1,1 0 1,-1 1-1,1-1 1,0 1-1,-1-1 1,2 0-1,43-19-9485,-14 10 1777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18353,'0'0'2787,"-30"82"-1730,17-39-64,0 1-192,3 0-481,5-1-192,5-3-64,0-4-32,0-5-32,5-8-224,5-6-1378,-5-5 193,3-12-385,-1 0-928,-1-9-1923,-3-13-3778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73 6919,'0'0'9288,"8"-7"-9149,25-21-155,-32 27 11,-1 1 0,1 0 0,-1-1 0,0 1 0,1 0 0,-1 0 0,1-1 0,-1 1 0,1 0 0,0 0 0,-1 0 0,1-1 0,-1 1 0,1 0 0,-1 0 0,1 0 0,-1 0 0,1 0 0,0 0 0,-1 0 0,1 0 0,-1 1 0,1-1 0,-1 0 0,1 0-1,-1 0 1,1 0 0,-1 1 0,1-1 0,-1 0 0,1 1 0,-1-1 0,1 0 0,-1 1 0,0-1 0,1 1 0,-1-1 0,1 0 0,-1 1 0,0-1 0,0 1 0,1-1 0,-1 1 0,0-1 0,0 1 0,1-1 0,-1 1 0,0-1 0,0 1 0,0 0 0,0 0-157,0 0 0,1 0 0,-1-1 0,0 1 0,1 0 0,-1 0 0,1-1 0,-1 1 0,0-1 0,1 1 0,0 0 0,-1-1 0,1 1 0,-1-1 0,1 1 0,0-1 0,-1 1 0,1-1 0,0 0 0,-1 1 0,1-1 0,1 1 0,-1-1 404,0 0 0,1 1 1,-1-1-1,0 1 0,0-1 1,0 1-1,0-1 0,0 1 1,0 0-1,0 0 1,0-1-1,0 1 0,0 0 1,-1 0-1,1 0 0,0 0 1,-1 0-1,1 0 0,0 0 1,-1 0-1,1 0 0,-1 0 1,1 1-1,-1-1 0,0 0 1,0 0-1,1 2 0,7 44 902,-6-30-270,6 52-151,-3 128 0,-5-147-594,-2-50-376,1 0 0,-1 0 0,1 0 0,-1 0 0,0-1 0,1 1 0,-1 0 0,1-1 0,-1 1 0,1-1 0,0 0 0,-1 1 0,1-1 0,-2-1 0,-8-11-1525,1-1-1,0-1 1,1 1 0,1-1 0,0-1 0,1 1 0,-6-22 0,4 14 99,3 7 1116,-16-40 2782,16 40-394,0 0-1,1-1 1,1 0 0,1 0 0,1 0-1,-1-18 1,3 32-1714,0 0 1,0 0-1,0 1 1,1-1-1,0 0 0,-1 0 1,1 1-1,0-1 0,0 1 1,0-1-1,1 1 1,-1-1-1,1 1 0,-1 0 1,1-1-1,0 1 0,0 0 1,3-3-1,0 1 43,0 1-1,1 0 0,-1 0 1,1 0-1,-1 0 0,1 1 1,0 0-1,7-1 0,10-2 170,-1 2 0,1 1 1,33 0-1,-33 2-226,0 1 1,42 7 0,-58-6-104,-1-1 0,1 1 0,-1 0-1,1 1 1,-1-1 0,0 1 0,0 0 0,0 1 0,0 0 0,-1 0 0,1 0 0,-1 0-1,9 10 1,-12-11 32,0 0 0,0 1 0,-1-1-1,1 0 1,-1 1 0,1-1 0,-1 0 0,0 1-1,0 0 1,-1-1 0,1 1 0,-1 0-1,0-1 1,0 1 0,0 0 0,0-1-1,-1 1 1,1-1 0,-1 1 0,0 0-1,0-1 1,0 1 0,-1-1 0,1 0-1,-1 1 1,0-1 0,0 0 0,0 0 0,0 0-1,0 0 1,-4 2 0,-7 10 590,-2 0 0,1-1 0,-2-1 0,-18 13 0,32-25-569,-45 28 1303,35-23-1047,0 1-1,1 1 0,-21 17 0,31-25-320,1 0 0,0 1 0,-1-1-1,1 1 1,0-1 0,0 0-1,-1 1 1,1-1 0,0 1-1,0-1 1,-1 1 0,1-1 0,0 1-1,0-1 1,0 1 0,0-1-1,0 1 1,0-1 0,0 1 0,0-1-1,0 1 1,0-1 0,0 1-1,0-1 1,0 1 0,0-1-1,0 1 1,1-1 0,-1 1 0,0-1-1,0 1 1,0-1 0,1 0-1,-1 1 1,0-1 0,1 1-1,-1-1 1,0 0 0,1 1 0,-1-1-1,1 0 1,-1 1 0,0-1-1,1 0 1,-1 0 0,1 1 0,-1-1-1,1 0 1,-1 0 0,2 0-1,27 10-60,-26-9 42,125 30-4877,-43-21-4405,-59-9 3040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15791,'0'0'3043,"0"8"-2162,-7 112 3670,3-78-4060,1 0-1,2-1 0,7 63 0,-2-87-813,1 1-1,14 33 0,-13-37-1395,-1-5-1097,1-6-2514,0-3-3110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24 10826,'0'0'12241,"-8"-5"-11211,4 2-1005,0 1-1,0 0 1,0 0-1,0 0 1,0 1-1,-1-1 1,1 1-1,0 0 1,-1 0-1,1 1 0,-1-1 1,1 1-1,-1 0 1,1 0-1,-1 1 1,1-1-1,-1 1 1,1 0-1,-1 0 1,1 0-1,0 1 0,0 0 1,-1 0-1,1 0 1,0 0-1,1 0 1,-1 1-1,0 0 1,1-1-1,-4 5 1,-9 11 4,16-18-28,0 0 1,0 1 0,0-1-1,0 0 1,0 0 0,0 0-1,0 1 1,0-1-1,0 0 1,0 0 0,0 1-1,0-1 1,0 0 0,0 0-1,0 0 1,0 1-1,0-1 1,0 0 0,0 0-1,0 0 1,1 1 0,-1-1-1,0 0 1,0 0-1,0 0 1,0 1 0,0-1-1,1 0 1,-1 0-1,0 0 1,0 0 0,0 0-1,0 1 1,1-1 0,-1 0-1,0 0 1,0 0-1,0 0 1,1 0 0,-1 0-1,0 0 1,0 0 0,1 0-1,38-3 168,-19 1 485,-58 4-643,33 0 29,0 1 0,0 0 0,1 0 0,-1 0 0,1 0-1,0 1 1,0-1 0,0 1 0,1 0 0,-1 0 0,1 1 0,0-1 0,0 1 0,1-1 0,-1 1 0,1 0 0,0 0 0,0 0 0,0 0 0,1 0 0,0 1 0,0-1 0,0 0 0,1 7 0,-1-5-15,1 0 0,0 0 0,0 1 0,1-1 1,0 0-1,0 0 0,1 0 0,-1 0 0,2 0 0,-1 0 1,1 0-1,0-1 0,0 1 0,1-1 0,0 0 0,0 0 1,6 7-1,-5-8-272,1 0 0,-1-1 0,0 0 0,1 0 0,0-1 0,0 1 0,0-1 0,0 0 0,1-1 0,-1 0-1,1 0 1,-1 0 0,1-1 0,8 1 0,-10-1-595,0-1 0,0-1 0,0 1 0,0-1-1,0 0 1,0 0 0,0 0 0,0-1 0,0 0-1,0 0 1,0 0 0,5-3 0,16-14-9888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 16720,'0'0'2461,"-8"-1"-726,-2 0-1354,-1 1 0,1 0 0,-1 0 0,0 1 1,1 1-1,-1 0 0,-16 5 0,21-5-204,-1 0 0,1 0 1,0 1-1,0 0 0,0 0 0,0 1 0,1 0 0,-1 0 1,1 0-1,0 0 0,0 1 0,1 0 0,-1 0 0,-6 11 1,10-15-194,0 1 0,0-1 0,0 0 0,0 1 0,1 0 1,-1-1-1,0 1 0,1 0 0,-1-1 0,1 1 1,0 0-1,-1-1 0,1 1 0,0 0 0,0 0 1,0-1-1,0 1 0,1 0 0,-1-1 0,0 1 0,1 0 1,-1 0-1,1-1 0,0 1 0,-1-1 0,1 1 1,0-1-1,0 1 0,0-1 0,0 1 0,0-1 1,0 0-1,1 0 0,-1 1 0,0-1 0,1 0 1,-1 0-1,1 0 0,-1 0 0,1-1 0,-1 1 0,3 1 1,8 2-410,0 0 0,0-1 0,0 0 0,23 3 0,-18-4-219,29 4-409,37 6-1498,-77-11 2410,1 1 0,-1 0 0,0 0 0,0 0 0,0 1 1,0 0-1,0 0 0,0 1 0,7 6 0,-12-9 169,1 0 0,-1-1 0,-1 1 0,1 0 0,0 1 0,0-1-1,0 0 1,-1 0 0,1 0 0,0 0 0,-1 1 0,1-1 0,-1 0 0,1 0 0,-1 1-1,0-1 1,0 0 0,1 1 0,-1-1 0,0 0 0,0 1 0,0-1 0,-1 0 0,1 1-1,0 1 1,-2-1 126,1 1 0,0 0-1,-1 0 1,1-1 0,-1 1-1,0-1 1,0 1 0,0-1-1,0 0 1,-5 4-1,-6 4 689,0-1-1,-1 0 0,-19 9 0,28-15-642,-29 13 1157,-48 18 0,19-17-2061,3-12-5354,46-7-4164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15375,'0'0'6069,"-1"12"-5220,-3 12-425,0-4-144,1-1 0,0 1 0,2 0 0,0 0-1,4 33 1,-1-53-157,0 0 0,0 0 0,0 0 0,0 0-1,0 0 1,0 0 0,0-1 0,0 1-1,0-1 1,0 1 0,0-1 0,0 0 0,0 0-1,0 0 1,0 0 0,1-1 0,12-10 44,-1 0 1,0-1-1,-1 0 0,18-23 1,-18 19-133,1 1 0,1 1 0,21-18 0,-39 65-815,-7 11 901,5-26-38,2 0 0,-1 1 1,0 26-1,4-43-69,1-1 0,-1 1 0,0-1 0,1 1 0,-1-1 0,0 1-1,1-1 1,-1 1 0,1-1 0,-1 1 0,1-1 0,-1 1 0,1-1 0,-1 0 0,1 1 0,-1-1 0,1 0 0,-1 0 0,1 1-1,0-1 1,-1 0 0,1 0 0,-1 0 0,1 0 0,0 0 0,-1 0 0,1 0 0,0 0 0,-1 0 0,1 0 0,0 0 0,0 0-1,25-4 505,-15 1-415,0-1 1,0-1-1,-1 1 1,0-2-1,0 0 0,0 0 1,12-10-1,62-60-14,-62 55-7,-22 20-98,0 1 0,1 0-1,-1-1 1,0 1 0,0 0-1,1 0 1,-1-1 0,0 1 0,1 0-1,-1 0 1,0-1 0,1 1-1,-1 0 1,0 0 0,1 0 0,-1-1-1,0 1 1,1 0 0,-1 0-1,1 0 1,-1 0 0,0 0 0,1 0-1,-1 0 1,1 0 0,-1 0-1,0 0 1,1 0 0,-1 0-1,1 0 1,-1 0 0,0 0 0,1 1-1,-1-1 1,0 0 0,1 0-1,-1 0 1,1 1 0,-1-1 0,7 20-180,-7 40 373,-1-46-169,2-13 3,-1 0 0,0 0 0,1-1-1,-1 1 1,1 0 0,-1 0 0,1 0 0,0 0 0,-1-1-1,1 1 1,0 0 0,-1-1 0,1 1 0,0 0-1,0-1 1,0 1 0,0-1 0,-1 1 0,1-1-1,0 0 1,0 1 0,0-1 0,0 0 0,0 0 0,0 0-1,0 1 1,0-1 0,0 0 0,0 0 0,0 0-1,0-1 1,0 1 0,0 0 0,0 0 0,0 0-1,0-1 1,0 1 0,1-1 0,42-11 224,-2-7-156,-32 13-161,0 1-1,0 1 1,1 0 0,-1 0-1,1 1 1,0 0 0,0 1-1,14-1 1,-24 3 71,0 0-1,-1 0 1,1 0 0,0 0 0,0 0-1,0 0 1,0 0 0,0 1 0,-1-1-1,1 0 1,0 1 0,0-1-1,-1 0 1,1 1 0,0-1 0,0 1-1,-1 0 1,1-1 0,0 1 0,-1-1-1,1 1 1,-1 0 0,1 0 0,-1-1-1,1 1 1,-1 0 0,0 0-1,1 1 1,4 29-58,0 3 160,-5-33-86,1 0 0,-1 0 0,0 0 0,1-1 0,-1 1 0,1 0 0,0 0 0,-1 0 0,1-1 0,0 1 0,-1 0 0,1-1 0,0 1 0,0-1 0,-1 1 0,1-1 0,0 1 0,0-1 0,0 1 0,0-1 0,0 0 0,0 1 0,0-1 0,0 0 0,0 0 0,0 0 0,0 0 0,1 0 0,25-3-1220,-26 2 790,1 0 0,-1 0 0,1 1 0,-1-1 0,0 0 0,1 0 0,-1 0-1,0-1 1,0 1 0,0 0 0,0 0 0,0-1 0,0 1 0,0 0 0,0-1 0,-1 1 0,1-1-1,0 1 1,-1-1 0,0 0 0,1 1 0,-1-3 0,5-20-7962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390 127 14318,'5'-10'3480,"-4"6"-3103,3-3 375,-1 0 0,0 0 0,0 0 0,-1 0 0,0-1 0,-1 1 0,1-1 0,-1 0-1,-1 1 1,0-12 0,0 17-717,-1 1-1,0 0 1,1 0 0,-1-1-1,0 1 1,0 0-1,0 0 1,0 0 0,0 0-1,0 0 1,0 0-1,0 0 1,-1 0-1,1 1 1,0-1 0,0 0-1,-1 1 1,1-1-1,-1 1 1,1-1-1,0 1 1,-1 0 0,1 0-1,-1-1 1,1 1-1,-1 0 1,1 0-1,-1 1 1,1-1 0,0 0-1,-3 1 1,-3-1-108,-1 1 1,1 0 0,0 1 0,0 0-1,-10 4 1,3 1 16,1 0 0,0 2 1,0 0-1,1 0 0,0 1 0,0 1 1,-17 21-1,21-23 18,0 1 0,0 0 0,2 0 0,-1 1 0,1 0-1,1 0 1,0 0 0,0 1 0,1 0 0,-3 16 0,7-26-5,0 0 1,1-1-1,-1 1 0,0 0 1,1 0-1,-1 0 0,1-1 1,-1 1-1,1 0 0,0-1 1,0 1-1,0-1 0,0 1 1,0-1-1,0 1 0,0-1 1,0 0-1,0 1 0,1-1 0,-1 0 1,1 0-1,-1 0 0,1 0 1,-1 0-1,1 0 0,0 0 1,-1-1-1,1 1 0,2 0 1,59 15-153,-53-14 122,24 4 17,-15-3 46,0 1 1,24 7-1,-36-4 262,-17 0 343,-16-1 645,-30 3-1178,-1-4 0,-86-1 1,140-4-370,0 0 0,1 0-1,-1 0 1,0 0 0,0-1 0,1 1 0,-1-1 0,1 0 0,-1 1-1,0-1 1,1-1 0,-1 1 0,1 0 0,0 0 0,-1-1 0,1 0-1,0 1 1,0-1 0,0 0 0,0 0 0,0 0 0,1 0 0,-1 0 0,1-1-1,-1 1 1,1 0 0,0-1 0,0 1 0,-2-5 0,-4-25-6804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14638,'0'0'13292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15535,'0'0'3763,"-2"9"-2887,-12 30 176,7-21-511,0 1 0,1 1 1,1-1-1,-4 39 0,9-58-527,0 1 0,0-1 0,0 1 0,0-1 0,0 1 0,0 0 0,0-1 0,0 1 0,0-1 0,1 1 0,-1-1 0,0 1 0,0-1 0,1 1-1,-1-1 1,0 1 0,1-1 0,-1 1 0,1-1 0,-1 1 0,0-1 0,1 0 0,-1 1 0,1-1 0,-1 0 0,1 1 0,-1-1 0,1 0 0,-1 0 0,2 1 0,22-2 601,22-17 45,1-17-568,-37 26-155,0 0 0,1 1-1,0 1 1,14-8 0,-25 15 51,1 0 0,-1 0 0,0 0-1,1 0 1,-1 0 0,0 0 0,1 0 0,-1 0 0,0 0-1,1 0 1,-1 0 0,0 1 0,1-1 0,-1 0 0,0 0-1,1 0 1,-1 0 0,0 1 0,0-1 0,1 0 0,-1 0-1,0 1 1,0-1 0,0 0 0,1 0 0,-1 1 0,0-1 0,0 0-1,0 1 1,0-1 0,0 0 0,1 0 0,-1 1 0,0-1-1,0 0 1,0 1 0,0-1 0,0 0 0,0 1 0,0-1-1,0 0 1,0 1 0,0-1 0,0 0 0,0 1 0,-1-1-1,1 0 1,0 1 0,0-1 0,0 0 0,0 1 0,0-1-1,-1 0 1,1 0 0,0 1 0,-8 33 511,3-14 115,9-20-529,0 0 0,0-1 0,0 1-1,0-1 1,0 0 0,0 0 0,4-2-1,39-26 91,-40 24-349,0 0 0,0 0 1,1 0-1,0 1 1,0 0-1,9-2 0,-17 5 159,1 1 0,-1 0 0,0 0 0,1 0 0,-1 0 0,0 0 0,0 0 0,1 1 0,-1-1 0,0 0 0,1 0-1,-1 0 1,0 0 0,0 0 0,1 0 0,-1 0 0,0 0 0,0 1 0,0-1 0,1 0 0,-1 0 0,0 0 0,0 1-1,0-1 1,1 0 0,-1 0 0,0 0 0,0 1 0,0-1 0,0 0 0,0 0 0,0 1 0,1-1 0,-1 0 0,0 1-1,0-1 1,0 0 0,0 0 0,0 1 0,0 18-38,-7 16 443,7-34-352,-1 1 0,0-1 1,1 1-1,-1-1 1,1 1-1,0-1 0,-1 1 1,1 0-1,0-1 1,0 1-1,0 0 1,0-1-1,0 1 0,0 0 1,1-1-1,-1 1 1,1 2-1,0-3-4,-1-1 0,1 1 1,0-1-1,-1 1 0,1 0 0,0-1 0,-1 1 1,1-1-1,0 0 0,0 1 0,0-1 0,-1 0 1,1 1-1,0-1 0,0 0 0,0 0 0,0 0 1,0 1-1,-1-1 0,1 0 0,0 0 0,0 0 0,1-1 1,6 0 34,0-1 0,0 0 0,0-1 0,0 1 1,10-7-1,-9 5-757,10-5-925,-6 7-6203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17905,'0'0'1351,"-6"11"-940,-21 30 1017,2 2 0,-29 70 0,46-96-1246,2 1 0,0 0-1,1 1 1,1 0 0,1-1-1,0 1 1,2 0 0,0 0-1,1 1 1,3 25 0,12-13-176,-8-23-467,-10-25-130,-4 1 165,0 0 1,0 1 0,-1 0 0,-1 0 0,-17-19-1,-23-39 3309,49 72-2816,0 0 1,0-1 0,0 1 0,0-1 0,0 1-1,0-1 1,0 1 0,1 0 0,-1-1 0,0 1 0,0-1-1,0 1 1,0 0 0,1-1 0,-1 1 0,0 0 0,0-1-1,1 1 1,-1 0 0,0-1 0,1 1 0,-1 0-1,0 0 1,1-1 0,-1 1 0,1 0 0,-1 0 0,0 0-1,1-1 1,-1 1 0,1 0 0,-1 0 0,0 0-1,1 0 1,-1 0 0,1 0 0,-1 0 0,1 0 0,-1 0-1,0 0 1,1 0 0,-1 0 0,1 0 0,-1 0 0,1 1-1,32-2-691,-25 2 835,132 2-4674,-89-3-886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11883,'0'0'12423,"12"4"-11222,5 1-981,1-1 0,-1-1 0,1 0 1,-1-2-1,1 0 0,-1-1 0,1 0 0,0-2 1,-1 0-1,1-1 0,17-5 0,26-20-35,-58 27-169,-1-1 0,0 1 0,1-1 0,-1 1 0,0-1 0,0 0 1,0 0-1,0 0 0,0 0 0,0 0 0,0-1 0,-1 1 0,1 0 1,-1-1-1,0 1 0,0-1 0,0 0 0,0 1 0,0-1 0,1-5 0,-3 8-31,1-1 0,-1 1-1,1-1 1,-1 1 0,0-1-1,1 1 1,-1-1 0,1 1-1,-1 0 1,0-1 0,1 1-1,-1 0 1,0 0 0,0-1-1,1 1 1,-1 0 0,0 0-1,1 0 1,-1 0 0,0 0 0,0 0-1,1 0 1,-1 0 0,-1 1-1,-22 0-156,16 1 154,1 0 0,-1 0 0,1 1-1,-1 0 1,1 0 0,0 1 0,0 0 0,0 0 0,0 1-1,1 0 1,-9 8 0,1 0 20,0 1 1,2 1 0,-19 26-1,28-38 7,1 0-1,0 0 1,0 1-1,0-1 1,0 1 0,1-1-1,-1 1 1,1 0-1,0 0 1,0 0-1,0-1 1,1 1 0,-1 6-1,1-9-35,0 0 0,1 0 0,-1 0 0,0 0 0,1 0 0,-1 0 0,1 0 0,-1-1 0,1 1 0,-1 0 0,1 0 0,0 0 0,-1 0 0,1-1 0,0 1 0,0 0 0,0-1 0,-1 1 0,3 0 0,30 7-1683,-20-8 267,0 0-1,0 0 1,-1-1-1,16-4 1,17-10-5108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7527,'0'0'14996,"-9"8"-14041,-236 223 3038,242-228-4079,1-2 17,1 0 0,0 1-1,0-1 1,0 0 0,0 1-1,0-1 1,0 0 0,0 1-1,0-1 1,1 1-1,-1-1 1,0 4 0,1-13-6535,0-27-3000,0 10 1442</inkml:trace>
  <inkml:trace contextRef="#ctx0" brushRef="#br0" timeOffset="1">15 117 9289,'0'0'14670,"19"17"-14062,-8 5-95,8-3-353,5 1-32,6-2 0,4-5-865,1-4-960,-3-4-770,-4-5-511,-6 0-1539,-3-12-4515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16912,'0'0'4207,"-6"11"-3572,-4 6-227,1 0 0,0 1-1,2 0 1,0 0 0,1 1 0,1-1 0,0 1 0,2 1 0,-2 31-1,4-48-398,1 0 0,0 0-1,0 0 1,0-1 0,0 1-1,0 0 1,1 0 0,-1 0-1,1-1 1,0 1 0,0 0-1,0-1 1,0 1 0,0-1-1,1 1 1,1 3 0,0-5 32,0 1 1,0-1 0,0 0 0,1 0-1,-1 0 1,0 0 0,0 0 0,1 0-1,-1-1 1,0 0 0,1 0-1,-1 0 1,6 0 0,39-8-380,-42 6 137,0 0 0,0 0 0,0 1 0,0 0-1,1 1 1,-1-1 0,0 1 0,1 1 0,11 1 0,-16-1 192,-1 1-1,1 0 1,-1 0 0,0 0-1,0 0 1,0-1 0,0 1 0,0 1-1,0-1 1,0 0 0,-1 0-1,1 0 1,-1 0 0,0 0-1,1 1 1,-1-1 0,0 0 0,0 0-1,0 1 1,-1 2 0,-4 49 423,16-83 1713,-5 17-2154,-1 0 0,0 0 0,-1-1 0,0 1-1,3-24 1,-7 35-165,22 24-518,-15-20 729,0 1-1,0-1 1,0 0-1,1-1 1,-1 0-1,1 0 1,-1-1-1,1 0 1,0 0 0,0-1-1,-1 0 1,15-1-1,-11 0 4,-1-1 0,0 0 0,0 0-1,0-1 1,0 0 0,-1-1 0,1 0 0,-1 0-1,11-7 1,-9 0-169,-16 9-69,3 3 212,1 0 0,-1-1 0,0 1-1,0 0 1,0 0 0,1 0-1,-1 0 1,0 1 0,1-1 0,-1 0-1,1 1 1,0-1 0,-1 1-1,0 1 1,0-1 17,1 0 1,0-1-1,0 1 0,0 0 1,0 0-1,0-1 0,0 1 1,1 0-1,-1 0 0,1 0 1,-1 0-1,1 0 0,0 0 1,0 0-1,-1 0 0,2 0 1,-1 0-1,0 4 0,1-5 11,0 0-1,0 0 0,-1 0 0,1 1 0,0-1 1,0 0-1,0-1 0,0 1 0,0 0 0,0 0 0,0 0 1,0-1-1,1 1 0,-1 0 0,0-1 0,0 1 1,1-1-1,-1 0 0,0 1 0,0-1 0,2 0 0,8 1 72,-1 0 0,1-1-1,-1-1 1,1 1-1,-1-2 1,11-2 0,42-15-9,-52 14-173,1 1 1,-1 0 0,1 1 0,-1 0 0,1 1 0,0 0-1,21 0 1,-32 3 81,-1-1 0,1 0 0,-1 0 0,1 1-1,-1-1 1,0 0 0,1 1 0,-1-1 0,1 0-1,-1 1 1,0-1 0,0 1 0,1-1 0,-1 1-1,0-1 1,0 0 0,1 1 0,-1-1 0,0 1 0,0-1-1,0 1 1,0-1 0,0 1 0,0-1 0,0 1-1,0 0 1,0-1 0,0 1 0,0-1 0,0 1 0,0 0 6,0 0 0,0 0 0,0-1 0,0 1 0,0 0 0,0 0 0,0 0 0,0-1 1,0 1-1,0 0 0,0 0 0,1-1 0,-1 1 0,0 0 0,1 0 0,-1-1 0,1 1 1,-1 0-1,1-1 0,-1 1 0,1 0 0,-1-1 0,1 1 0,-1-1 0,1 1 1,0-1-1,-1 1 0,1-1 0,0 0 0,-1 1 0,1-1 0,0 0 0,1 1 0,9-1 45,-1 0-1,1 0 1,0-2-1,0 1 0,0-1 1,-1 0-1,12-5 0,-9 3-1342,0 1 0,0 0 0,0 1 0,19-1-1,-32 3 1281,1 1 0,-1-1 0,1 1 0,0-1-1,-1 1 1,1 0 0,-1-1 0,1 1 0,-1 0-1,0 0 1,1-1 0,-1 1 0,0 0 0,1 0-1,-1 0 1,0-1 0,0 1 0,0 0 0,1 0-1,-1 0 1,0 0 0,0-1 0,-1 1 0,1 0-1,0 0 1,0 0 0,0 0 0,0-1 0,-1 3-1,0-2-3,1 0 0,0 0 0,-1 1 0,1-1-1,0 0 1,0 1 0,0-1 0,0 0-1,0 1 1,0-1 0,0 0 0,0 1-1,1-1 1,-1 0 0,0 0 0,1 1-1,-1-1 1,1 0 0,-1 0 0,1 0-1,0 0 1,0 1 0,-1-1 0,1 0-1,0 0 1,0 0 0,0-1 0,0 1 0,2 1-1,9-1-3490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5 125 13837,'-1'-3'452,"0"0"-1,0 0 1,0 0-1,1 0 1,0 0-1,0-1 1,0 1-1,0 0 1,0 0 0,0 0-1,1 0 1,0 0-1,-1 0 1,1 0-1,0 0 1,2-4-1,0 3-188,-1 0-1,1 1 0,0-1 0,-1 1 0,2-1 0,-1 1 0,0 0 0,1 0 0,-1 0 0,6-3 0,-1 2-204,0 0 0,0 0 0,0 1-1,0 0 1,1 0 0,-1 1 0,1 0 0,-1 0 0,1 1 0,0 0 0,10 1-1,-18 0-68,0 1 0,0-1 0,0 0 0,0 1 0,0-1 0,-1 1 0,1-1 0,0 1-1,0 0 1,-1-1 0,1 1 0,0 0 0,-1-1 0,1 1 0,-1 0 0,1 0 0,0-1 0,-1 1-1,0 0 1,1 0 0,-1 0 0,0 0 0,1 0 0,-1 0 0,0 0 0,0-1 0,0 1 0,0 0-1,0 0 1,0 0 0,0 0 0,0 0 0,0 0 0,-1 2 0,-7 36-17,-30 20 250,31-50-208,0 1-1,0-1 1,1 1 0,1 0 0,-8 19-1,13-29-9,0 1 0,0-1 0,0 0-1,0 1 1,0-1 0,0 1 0,0-1 0,0 0-1,0 1 1,0-1 0,1 0 0,-1 1 0,0-1-1,0 0 1,0 1 0,0-1 0,1 0 0,-1 1-1,0-1 1,0 0 0,1 0 0,-1 1-1,0-1 1,1 0 0,-1 0 0,0 1 0,0-1-1,1 0 1,-1 0 0,0 0 0,1 0 0,-1 0-1,1 1 1,-1-1 0,0 0 0,1 0 0,-1 0-1,0 0 1,1 0 0,-1 0 0,1 0 0,-1 0-1,0 0 1,1-1 0,-1 1 0,0 0-1,1 0 1,-1 0 0,1-1 0,21-4 383,2-6-303,0-1-1,-2-1 1,1-1 0,29-25 0,30-18-119,-91 65 34,1 0-1,0 1 0,1 0 1,0 0-1,0 1 0,1 0 1,0 0-1,1 0 0,0 1 1,1 0-1,0 0 1,-3 11-1,7-20 21,0-1 0,0 0 0,0 0 1,0 0-1,0 1 0,0-1 0,0 0 0,0 0 1,0 1-1,0-1 0,1 0 0,-1 0 0,1 0 1,-1 0-1,1 0 0,-1 1 0,1-1 0,-1 0 1,1 0-1,0 0 0,0 0 0,-1-1 0,1 1 1,0 0-1,0 0 0,0 0 0,2 1 0,0-1 66,1 0 1,-1 0-1,1 0 0,-1 0 0,0 0 0,1-1 0,-1 0 0,1 1 0,-1-1 0,4-1 0,7 0 118,-1-1 0,0 0 0,0-1 0,20-8 0,-15 4-200,-1-1 0,0-2 1,0 1-1,-1-2 0,0 0 1,-1-1-1,21-21 0,-35 32-136,-18 27-454,12-17 620,1 0 1,0 0-1,0 0 1,-2 12-1,5-20-38,1 0 0,-1 1 0,1-1 0,0 0 0,-1 1 0,1-1 0,0 1 0,0-1 0,0 0 0,0 1 0,0-1 1,0 1-1,0-1 0,0 1 0,0-1 0,1 0 0,-1 1 0,1-1 0,-1 0 0,1 1 0,-1-1 0,1 0 0,0 1 0,0-1 0,0 0 0,0 0 0,-1 0 0,1 0 0,1 0 0,-1 0 0,0 0 0,0 0 0,0 0 0,0-1 0,1 1 0,-1 0 0,0-1 0,2 1 0,36 2-3131,-12-6-3049,11-9-10994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3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197 156 8008,'0'0'4142,"-4"-9"-3085,-7-51 1372,7-12 3278,4 72-5671,0-1 1,0 1-1,0-1 0,0 1 1,0-1-1,0 1 1,0-1-1,0 1 0,0-1 1,0 1-1,0-1 1,-1 1-1,1-1 0,0 1 1,0-1-1,0 1 1,-1-1-1,1 1 0,0 0 1,-1-1-1,1 1 1,0-1-1,-1 1 0,1 0 1,0-1-1,-1 1 1,1 0-1,-1 0 0,1-1 1,-1 1-1,1 0 1,-1 0-1,1 0 0,-1-1 1,1 1-1,-1 0 1,1 0-1,-1 0 0,1 0 1,-1 0-1,1 0 1,-1 0-1,1 0 0,-1 0 1,1 0-1,-1 0 1,1 1-1,-1-1 0,1 0 1,-1 0-1,1 0 1,-1 1-1,1-1 0,0 0 1,-1 0-1,1 1 1,-1-1-1,1 0 0,-1 1 1,-25 22-214,6 12 166,1 1 0,2 1-1,2 0 1,1 1 0,2 1-1,1 0 1,3 1 0,-5 46 0,12-74-20,0-1 0,1 1 1,1-1-1,0 1 0,0-1 1,1 0-1,0 0 0,1 1 1,6 14-1,-7-23 67,-1 0 1,1 0-1,0 0 1,0 0-1,0 0 0,1 0 1,-1-1-1,0 1 0,1-1 1,0 1-1,0-1 0,-1 0 1,1 0-1,0 0 1,1-1-1,-1 1 0,0-1 1,0 1-1,1-1 0,-1 0 1,1 0-1,-1-1 1,1 1-1,-1-1 0,1 0 1,-1 0-1,1 0 0,0 0 1,-1-1-1,1 1 0,-1-1 1,1 0-1,-1 0 1,4-1-1,-2-1 94,0 1 0,-1-1 0,1 1 0,-1-1 0,0-1 0,1 1-1,-1-1 1,-1 1 0,1-1 0,0 0 0,-1 0 0,0-1 0,0 1 0,0-1 0,3-9 0,4-5 335,-2-1 1,9-32-1,-10 26-6,-1-1-1,-1 0 0,-1 0 1,-2-1-1,0-29 1,-2 48-423,-1 0 0,1 0 0,-1 0 0,-1 0 1,1 0-1,-2 1 0,1-1 0,-1 0 0,-1 1 1,1 0-1,-1-1 0,-1 1 0,1 1 0,-1-1 0,-1 1 1,0 0-1,0 0 0,-13-11 0,18 17-96,0 0 0,0 0 0,0 0 0,1 0-1,-1 1 1,0-1 0,0 0 0,-1 1 0,1-1 0,0 1 0,0-1 0,0 1-1,0 0 1,0-1 0,-1 1 0,1 0 0,0 0 0,0 0 0,0 0-1,-1 0 1,1 0 0,0 0 0,0 0 0,0 0 0,-1 1 0,1-1-1,0 0 1,0 1 0,0-1 0,0 1 0,0-1 0,0 1 0,0 0 0,0-1-1,0 1 1,0 0 0,0 0 0,-1 1 0,-1 2-1109,1 1 0,-1 0 0,1 0-1,0 1 1,0-1 0,-2 10 0,4-15 1005,-10 30-7779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2023 3812,'0'0'1532,"8"-1"-881,64-13 811,-1-3-1,74-29 1,54-13-546,138-11-844,117-30 694,171-90 1271,-119 35-1757,-434 134-203,1395-383 828,363-117-681,-1160 331-64,-373 110 38,-145 32 446,57-15 367,-65 21-1363,-144 42 340,5-2-1027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10442,'0'0'7490,"10"-2"-7117,0-1-368,195-46 510,-156 39-391,0 3 0,72-2 0,-121 9-126,0 0 0,0 0 0,0 0-1,0 0 1,0 0 0,1 0 0,-1 0 0,0 0 0,0 0 0,0 0 0,0 0 0,0 0-1,0 0 1,1 0 0,-1 0 0,0 0 0,0 1 0,0-1 0,0 0 0,0 0 0,0 0 0,0 0-1,0 0 1,0 0 0,1 0 0,-1 1 0,0-1 0,0 0 0,0 0 0,0 0 0,0 0 0,0 0-1,0 0 1,0 1 0,0-1 0,0 0 0,0 0 0,0 0 0,0 0 0,0 0 0,0 0-1,0 1 1,0-1 0,0 0 0,0 0 0,0 0 0,0 0 0,-1 0 0,1 0 0,0 1 0,0-1-1,0 0 1,0 0 0,0 0 0,0 0 0,0 0 0,0 0 0,0 0 0,-1 0 0,1 0 0,0 1-1,-12 12 305,-15 11 589,-31 17-524,30-23-706,1 1-1,1 2 0,1 0 1,1 1-1,-26 31 0,32-24-4315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14958,'0'0'7202,"-1"10"-6386,-35 116 1741,26-97-2331,1 0 0,1 0 0,1 1-1,2 0 1,0 0 0,1 61 0,4-90-249,0 0 1,0 0-1,0 0 0,0 0 1,0 0-1,0 0 1,0 0-1,1 0 1,-1 0-1,0-1 1,0 1-1,1 0 0,-1 0 1,1 0-1,-1 0 1,1-1-1,-1 1 1,1 0-1,-1 0 0,1-1 1,0 1-1,-1 0 1,1-1-1,0 1 1,0-1-1,0 1 1,-1-1-1,1 1 0,0-1 1,0 0-1,0 1 1,0-1-1,0 0 1,0 1-1,-1-1 1,1 0-1,0 0 0,0 0 1,0 0-1,0 0 1,0 0-1,0 0 1,0-1-1,0 1 1,0 0-1,0 0 0,0-1 1,-1 1-1,1 0 1,0-1-1,0 1 1,1-2-1,3 0-235,-1-1 0,1 0-1,-1 0 1,1 0 0,-1-1-1,0 1 1,6-9 0,7-11-1057,-2-1 1,20-42-1,37-121 1244,-86 227 2097,-40 135 1906,45-138-3370,1 0 0,1 1 0,0 46 0,10-5-406,4-28-5816,-7-36-1697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5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257 120 10826,'0'0'1548,"-7"-11"668,-2-2-1388,5 5-357,0 0 0,-1 1 0,0 0 0,0 0 0,-1 0 0,0 0 0,-11-9 0,16 15-411,-1 0 0,1 0 0,-1 1 0,0-1 0,1 0 1,-1 0-1,0 1 0,0-1 0,0 1 0,1 0 0,-1 0 0,0-1 0,0 1 0,0 0 0,1 0 0,-1 1 0,0-1 0,0 0 0,0 1 0,1-1 0,-1 1 0,0-1 1,0 1-1,1 0 0,-1 0 0,1 0 0,-1 0 0,0 0 0,1 0 0,0 0 0,-1 0 0,1 1 0,0-1 0,0 0 0,0 1 0,-1-1 0,2 1 0,-3 3 0,-5 7-108,1 0 0,1 1-1,-10 24 1,14-32 141,-18 58 3,1 1-1,4 1 1,3 0-1,2 1 0,3 0 1,3 0-1,10 130 1,-5-180-91,2 0 0,0 0 0,0 0 1,2-1-1,0 1 0,1-1 0,11 22 1,-15-33 17,0 0 1,0-1-1,0 1 1,1-1-1,-1 1 1,1-1 0,0 0-1,0 0 1,0 0-1,0 0 1,1-1-1,-1 1 1,1-1 0,-1 0-1,1 0 1,0 0-1,0 0 1,0-1 0,0 0-1,0 1 1,0-1-1,0-1 1,0 1-1,1-1 1,-1 0 0,0 0-1,0 0 1,0 0-1,1-1 1,-1 1-1,0-1 1,0 0 0,8-4-1,-1 0 216,-1-1 0,1-1 0,-1 0 0,0-1 0,-1 0 0,0 0 0,0-1 0,0 0 0,-1 0 0,12-21 0,5-8 259,31-68 0,-31 53-229,-3-1-1,-3-1 1,-1-1 0,-3-1-1,-3 0 1,-2-1 0,-3 0-1,0-62 1,-6 111-248,-1-1 0,-1 0 0,0 0 0,-1 0 0,1 1 0,-2-1 0,1 1 0,-2-1 0,1 1 0,-8-14 0,9 20-132,-1 0 0,1 0 0,0 0 0,-1 1 0,0-1 1,1 1-1,-1 0 0,0 0 0,0 0 0,0 0 0,-1 0 1,1 1-1,0 0 0,-1-1 0,1 1 0,-1 0 0,1 1 1,-1-1-1,1 0 0,-1 1 0,1 0 0,-1 0 0,0 0 1,1 1-1,-1-1 0,1 1 0,-1-1 0,1 1 0,-1 0 0,1 1 1,-1-1-1,-2 3 0,-4 0-977,0 2 1,1-1-1,0 1 1,0 1-1,-14 12 1,16-12 208,-32 25-4652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78 8392,'0'-3'298,"0"0"0,0-1 1,0 1-1,-1 0 0,0-1 0,1 1 1,-1 0-1,0 0 0,-1 0 0,1 0 0,-1 0 1,1 0-1,-1 0 0,0 0 0,0 0 1,0 1-1,0-1 0,-1 1 0,1-1 1,-1 1-1,1 0 0,-1 0 0,0 0 0,0 1 1,-5-3-1,5 3-96,0 0 0,0 0 0,1 1 0,-1-1 0,0 1 0,0 0 1,0 0-1,0 0 0,1 0 0,-1 0 0,0 0 0,0 1 0,0 0 0,1-1 0,-1 1 0,0 0 0,1 1 0,-1-1 1,0 0-1,1 1 0,0-1 0,-1 1 0,1 0 0,0 0 0,0 0 0,0 0 0,0 0 0,0 0 0,1 0 0,-3 4 1,-8 18-185,1 0 0,1 1 0,2 0 0,0 0 1,2 1-1,-6 45 0,11-61-17,-5 31 8,2-1 0,1 1 1,5 54-1,-2-91-7,0 0 0,1-1 0,-1 1 1,1 0-1,0-1 0,0 1 0,0 0 0,0-1 0,0 1 0,1-1 0,0 0 0,0 0 1,0 1-1,0-1 0,0 0 0,1-1 0,-1 1 0,1 0 0,0-1 0,-1 1 1,1-1-1,1 0 0,5 3 0,-6-3 4,1-1 1,0-1-1,-1 1 0,1-1 0,-1 1 1,1-1-1,0 0 0,-1 0 1,1-1-1,0 1 0,-1-1 0,1 0 1,-1 1-1,1-2 0,-1 1 1,1 0-1,-1-1 0,0 1 1,0-1-1,1 0 0,-1 0 0,-1-1 1,1 1-1,4-4 0,4-6 138,-1 0-1,1 0 0,-2-1 0,0 0 1,-1-1-1,0 0 0,-1 0 1,0-1-1,-1 1 0,-1-2 1,6-24-1,-3-1 264,-2 1 0,-2-1-1,0-55 1,-5 92-335,1 0 0,-1 0 0,1 0 0,-1 0 0,0 0 0,-1 0 0,1 0 0,-1 0 0,1 1 0,-1-1 0,0 0-1,-1 1 1,1 0 0,0-1 0,-1 1 0,0 0 0,0 0 0,0 1 0,0-1 0,0 1 0,-1-1 0,1 1 0,-1 0 0,1 0-1,-1 0 1,-6-1 0,6 1-75,0 1 0,0 0 0,0 0 0,0 0 0,-1 0 0,1 1 0,0 0 0,-1 0 0,1 0 0,0 0 0,-1 1 0,1-1 0,0 1 0,0 0 0,0 1 0,0-1 0,0 1 0,0-1 0,0 1 0,0 0 0,0 1 0,1-1 0,-1 1 0,1-1 0,-3 5-1,1-2-125,1 1-1,-1 0 0,2 0 0,-1 1 0,1-1 0,-5 14 0,-5 23-6076,12-42 5757,-5 17-8226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63 10154,'-9'-5'1783,"-6"-1"-1564,0 1 1,-1 1-1,1 0 1,-1 1-1,0 1 1,0 0-1,0 1 1,0 1 0,0 0-1,1 1 1,-1 1-1,0 1 1,0 0-1,1 1 1,-24 9-1,20-7-102,1 1 1,1 1-1,-1 0 0,1 2 0,1 0 0,0 1 0,0 0 0,1 1 0,1 1 0,0 0 0,1 1 0,0 1 0,-14 21 0,14-15-51,2 1-1,0 0 0,2 1 1,0 0-1,2 0 1,1 1-1,0 0 1,2 0-1,0 0 0,2 1 1,1-1-1,1 1 1,4 36-1,-1-42-43,1 0 1,0 0-1,1-1 1,1 1-1,1-1 0,1 0 1,0-1-1,1 0 0,1 0 1,1-1-1,0 0 1,1-1-1,1-1 0,0 1 1,1-2-1,0 0 0,26 18 1,-18-18-9,0 0 0,1-2 0,1 0 0,0-2 1,0 0-1,0-2 0,1-1 0,0 0 0,1-2 0,-1-1 0,1-1 1,-1-1-1,1-2 0,-1 0 0,40-8 0,-32 3 35,-1-2-1,1-1 0,-1-2 0,-1-1 1,0-2-1,-1 0 0,0-2 1,-1-2-1,-1 0 0,-1-2 1,34-32-1,-37 28 140,-1-1-1,0-2 1,-2 0 0,-2-1 0,0-1-1,-2-1 1,18-41 0,-25 47 48,-1 0-1,-1 0 1,-2 0 0,0-1-1,-2 0 1,0 0 0,-2 0-1,-1-1 1,-1 1 0,-5-40-1,4 55-151,-1 0 0,0 0 0,-1 1-1,0-1 1,-1 1 0,0-1 0,0 1 0,-1 1-1,0-1 1,-1 1 0,0 0 0,0 0-1,-1 0 1,-9-8 0,6 8-57,-1 0-1,-1 0 1,1 1-1,-1 0 1,0 1 0,-1 1-1,0 0 1,0 0-1,-19-3 1,0 2-94,0 2 0,-1 2-1,1 0 1,0 3 0,-1 0 0,1 2 0,0 2 0,-35 8 0,11 2-728,-42 10-2155,33-18-3267,24-6-2890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3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3538 1892 14221,'0'0'1591,"-9"0"-406,-3 1-832,-2 0-43,0-1 0,1 0 1,-1-1-1,0-1 0,1 0 1,-1 0-1,-18-7 0,-156-85 394,-31-13-623,-893-407 52,924 419-134,-305-163-69,346 173 92,-173-134 1,245 161 167,-12-12 485,-3 4 0,-177-98 0,200 137-138,51 23-492,2-1 0,-1-1 0,1-1 0,-1 0 0,2-1 0,-1 0 0,-12-12 0,25 19-121,0 0 0,0 0 0,0 0 1,1 0-1,-1 0 0,0-1 0,1 1 0,-1 0 0,1-1 1,0 1-1,-1 0 0,1-1 0,0 1 0,0 0 0,0-3 1,2-13-5401,8 0-2799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5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36 9961,'0'0'2622,"-8"-1"-1160,3 0-1407,1 0-1,-1 1 0,0 0 1,0 0-1,0 0 1,1 0-1,-1 1 0,0 0 1,0 0-1,1 0 1,-1 1-1,0-1 0,1 1 1,0 0-1,-1 0 1,1 1-1,0-1 0,0 1 1,0 0-1,-5 5 1,1 2 16,-1 0 1,2 1-1,0 0 1,0 0 0,1 1-1,0-1 1,1 2-1,1-1 1,-1 0 0,2 1-1,0-1 1,-2 18-1,0 20 555,2 93-1,4-95-393,-2-3-108,0-3-1,6 50-1,-4-81-124,0 1-1,2-1 1,-1 1 0,2-1 0,-1 0 0,1 0-1,1 0 1,0-1 0,8 12 0,-12-20 14,1 0 0,-1 0 0,1 0 0,0 0-1,-1-1 1,1 1 0,0 0 0,0-1 0,0 0 0,1 1 0,-1-1 0,0 0 0,0 0 0,1 0 0,-1 0 0,1-1 0,-1 1 0,0-1 0,1 1 0,-1-1 0,1 0 0,-1 0 0,1 0 0,-1 0 0,1 0 0,-1-1 0,1 1 0,-1-1 0,1 0 0,-1 1 0,0-1 0,1 0 0,-1-1 0,0 1 0,0 0 0,3-2 0,6-5 265,0 0 1,0 0-1,-1-1 1,0-1 0,11-12-1,6-13 31,-1-1 0,-1-1-1,-3-1 1,-1-1 0,-1-1-1,-3-1 1,-1 0 0,-2-1-1,-2-1 1,13-87 0,-24 124-268,1-15 264,0 1 1,-1-1-1,-3-31 1,2 49-274,0-1 1,0 1-1,-1-1 1,1 1-1,-1-1 1,0 1-1,0 0 1,0-1 0,-1 1-1,1 0 1,-1 0-1,0 0 1,1 0-1,-2 0 1,1 0-1,0 1 1,0-1 0,-1 1-1,1-1 1,-1 1-1,0 0 1,0 0-1,0 0 1,0 0-1,0 1 1,0-1-1,0 1 1,-5-1 0,2 0-154,0 2 1,0-1-1,0 1 1,0 0-1,0 0 1,0 0-1,0 1 1,0 0-1,0 0 1,0 1-1,0 0 1,0 0-1,1 0 1,-1 1-1,1-1 1,0 1-1,-1 1 1,-5 5-1,-5 4-1131,1 2 0,0 0-1,-24 34 1,33-40 775,-18 20-6606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5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1101 83 7495,'-50'-12'884,"-1"2"-1,0 3 0,0 2 1,0 2-1,-86 6 1,55 5 196,-1 3 0,-139 39 1,202-45-1052,0 1 1,1 2-1,0 0 1,0 0 0,1 2-1,0 1 1,0 0 0,1 1-1,1 1 1,-21 20-1,26-21 22,1 1 0,0 0 0,1 0-1,1 1 1,0 0 0,0 1-1,2 0 1,0 0 0,0 0-1,2 1 1,0 0 0,1 0-1,-3 30 1,4-20 0,2-1 1,1 1-1,0 0 0,2 0 0,1 0 0,1-1 1,2 0-1,0 0 0,1-1 0,13 25 0,-7-22-6,1 0-1,1-1 0,1-1 0,2 0 0,0-2 0,2 0 1,0-1-1,30 23 0,-19-21-31,0-2-1,1-1 0,1-1 1,0-2-1,2-1 1,0-3-1,1 0 1,0-2-1,63 11 1,-66-18 11,-1-1-1,1-1 1,0-2 0,-1-1 0,1-2 0,0-1 0,-1-2 0,0-1 0,0-2-1,0-1 1,46-20 0,-30 5 222,-1-2-1,-1-2 1,-2-2-1,-1-2 1,51-49-1,-41 30 215,-3-3-1,-3-1 0,58-87 0,-85 109-267,-1-1 0,-1 0 1,-2-2-1,12-38 0,-22 53-108,0-1-1,-2 0 1,-1 0 0,0-1-1,-2 1 1,0-1-1,-2 1 1,-3-33 0,2 47-73,-1 0 1,1 0-1,-1 0 1,-1 0-1,0 0 1,0 0-1,0 1 1,-1 0-1,0-1 1,-1 1-1,1 1 1,-1-1-1,-1 1 1,-10-11-1,7 10-41,-1 0 0,0 0-1,0 1 1,-1 0 0,1 1 0,-1 0 0,0 1-1,-1 0 1,-15-3 0,-5 2-64,0 1 1,0 1-1,0 2 1,-1 1-1,1 2 0,-54 9 1,38 0-442,0 1 1,-76 31 0,-17 16-3310,57-23-623,14-7-3113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5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6659 4391 10186,'0'0'4777,"-2"-8"-4542,1 2-213,-1 0 0,1 0 0,-1 0-1,-1 0 1,1 0 0,-1 0 0,0 1-1,-1-1 1,1 1 0,-1 0 0,0 0 0,-7-6-1,-62-55-145,-4 4 0,-167-104-1,-190-68-64,-126-80 132,321 150-242,-261-170-1628,-476-308 1858,432 276 85,392 266 4,-679-429 221,-853-572 3587,1591 1040-2933,56 38-1244,0-1 0,2-2-1,-45-43 1,62 47-3649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4:5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4100 10634,'0'0'2781,"1"-8"-2722,1-1-41,0 1 0,0 0 0,1 0-1,0 0 1,0 0 0,1 1 0,0-1 0,7-10-1,52-63 234,-39 52-149,1013-1272 341,-658 843-166,763-713 1,-186 329 1713,-815 716 817,-146 126-5034,-8-1-3064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19314,'0'0'769,"-17"75"-577,8-30 353,-6 13-1,3 3-63,9-1-257,-1-2-192,4-8 0,0-11 32,4-9-128,3-12-96,1-10 160,-3-8-321,-1-4-1440,2-18-481,-6-9-4517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16944,'0'0'9193,"62"-9"-8136,-27 14-641,2 0-224,3-2-128,-5-2-32,-3 2-32,-4-1-416,-8 1-1089,-3 1-1218,-7-2-1153,-10 2-2017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15727,'0'0'4340,"-9"10"-4073,7-9-258,-4 4 50,1 0 0,0 1-1,0-1 1,0 1 0,1 0 0,0 0 0,0 1 0,1-1-1,-1 1 1,2 0 0,-1 0 0,1 0 0,-3 10 0,-5 84 1707,5 174 1,6-175-752,-3-118-939,-1-1 0,-1 1 1,-1-1-1,0 1 0,-1 1 0,-9-19 1,-5-16-66,12 29-27,3 12-21,1 0-1,0-1 1,1 1-1,0-1 1,-1-23-1,4 34 29,0 1-1,0-1 0,0 1 0,0-1 1,0 0-1,1 1 0,-1-1 1,0 1-1,1-1 0,-1 1 1,0-1-1,1 1 0,-1-1 1,0 1-1,1 0 0,-1-1 0,1 1 1,-1-1-1,1 1 0,-1 0 1,1-1-1,-1 1 0,1 0 1,-1 0-1,1-1 0,0 1 0,-1 0 1,1 0-1,-1 0 0,1 0 1,0 0-1,-1 0 0,1 0 1,-1 0-1,1 0 0,0 0 0,-1 0 1,1 0-1,-1 0 0,1 1 1,-1-1-1,1 0 0,1 1 1,29 10-173,-9-2-678,1-1-1,0 0 1,46 7 0,-34-10-2710,0-2-1,39-1 1,-19-4-4134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12043,'0'0'15119,"77"31"-14703,-42-31-288,6 0-96,-11 2-993,-4 7-1409,-11 7-1185,-15 2-1026,0 2-2273</inkml:trace>
  <inkml:trace contextRef="#ctx0" brushRef="#br0" timeOffset="1">30 294 2626,'0'0'19571,"-30"52"-18514,49-48 224,7-3-96,4-1-640,9 0-353,2 0-352,-3-1-2114,-3-9-1602,1-4-1761,-7-5-6503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19923,'0'0'6123,"-9"13"-5829,-4 8 53,0 1 0,1 0 0,-11 30 0,19-43-264,1 0 0,0 1 0,0-1 1,1 1-1,0 0 0,0-1 0,1 1 0,1 0 0,0 0 0,0 0 0,1 0 0,0 0 0,3 13 0,-3-19-69,1-1 0,-1 0 0,1 0 0,0 0 0,0 0 0,0 0 0,0-1-1,1 1 1,-1-1 0,1 1 0,-1-1 0,1 0 0,0 0 0,0 0 0,0 0 0,0-1-1,0 1 1,0-1 0,1 1 0,-1-1 0,0 0 0,1-1 0,-1 1 0,1-1 0,3 1 0,-2-1 2,0 0 0,0 0 1,-1 0-1,1-1 0,0 1 1,-1-1-1,1 0 1,-1-1-1,1 1 0,-1-1 1,0 0-1,1 0 1,-1 0-1,0-1 0,0 1 1,-1-1-1,1 0 1,4-4-1,3-6-67,-1-1 0,-1 1-1,0-1 1,-1-1 0,0 1 0,-1-2 0,-1 1 0,-1-1 0,0 1-1,-1-2 1,5-31 0,-36 109-216,25-53 284,0 1 0,0-1-1,0 1 1,1-1 0,1 1-1,-1 0 1,1 0 0,1-1 0,-1 1-1,2 0 1,3 16 0,-3-21-184,0 1 0,1 0-1,-1-1 1,1 1 0,0-1 0,0 0 0,0 0 0,0 0 0,1 0 0,0-1 0,0 0 0,0 1 0,0-1 0,0-1-1,1 1 1,-1 0 0,1-1 0,-1 0 0,1 0 0,0-1 0,7 2 0,25 3-4018,7-6-2905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17905,'0'0'11467,"68"-5"-11403,-31 3-64,-2-2-1730,3-1-2434,-3-6-1986,-3-5-8391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14990,'0'0'7559,"-6"59"-7046,-2-29-65,5 5-95,1 2-257,2 0-160,0 1-737,2-2-769,3-4-480,1-5-1185,-6-6-2658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22613,'0'0'2024,"4"9"-1763,-3-6-232,5 11 61,-1-1 0,0 1 1,-1 0-1,-1 0 1,3 23-1,-3-33 424,4-13-262,3-10-142,-9 16-108,0-1 0,0 1 0,0 0 0,-1-1 0,1 1 0,-1 0-1,0-1 1,0 1 0,0 0 0,-1-1 0,1 1 0,-1 0 0,0-1 0,0 1 0,0 0 0,0 0 0,0 0 0,-1 0 0,1 0 0,-4-4 0,3 3-11,0 0 0,0 1 0,0-1 1,1 0-1,-1 0 0,1 0 1,0 0-1,0 0 0,1 0 0,-1-1 1,1-7-1,0 10 18,1 0 0,0 0 0,0 1 0,0-1 0,0 0 0,0 1 0,0-1 0,0 1 0,0-1 0,1 1 0,-1 0 0,1-1 0,-1 1 0,1 0 1,-1 0-1,1 0 0,0 0 0,0 0 0,-1 1 0,1-1 0,0 0 0,0 1 0,0-1 0,0 1 0,3-1 0,55-5 251,-57 6-253,12 0 20,0 0 0,0 0 0,-1 2 0,26 5 0,-37-7-31,-1 0-1,0 1 1,0-1-1,1 1 1,-1 0-1,0-1 1,0 1-1,0 0 1,0 0 0,0 1-1,0-1 1,0 0-1,0 1 1,0-1-1,-1 1 1,1-1-1,-1 1 1,1 0-1,-1 0 1,1 0-1,-1 0 1,0 0-1,0 0 1,0 0-1,0 0 1,-1 0-1,1 0 1,0 1-1,-1-1 1,0 0-1,1 1 1,-1-1-1,0 0 1,0 0-1,0 1 1,0-1 0,-1 0-1,1 1 1,-1-1-1,0 3 1,-1-1 42,0-1 0,-1 1 0,1-1 1,-1 0-1,0 1 0,0-1 0,0 0 1,0-1-1,0 1 0,0 0 0,-1-1 0,1 0 1,-1 0-1,0 0 0,-4 2 0,-65 24 1521,68-26-1391,1-1-70,-4 2 167,-1 0-1,0-1 1,1 0 0,-1-1 0,-10 2 0,18-3-308,35 1-704,-10 0 418,-1 1 0,1 1 1,-1 1-1,41 12 0,-59-14 308,0 0-1,0 0 0,-1 0 1,1 1-1,-1-1 1,1 1-1,-1 0 1,0 0-1,0 1 1,0-1-1,-1 1 0,1 0 1,-1 0-1,0 0 1,0 0-1,0 0 1,-1 1-1,1 0 0,-1-1 1,0 1-1,-1 0 1,1 0-1,-1 0 1,0 0-1,0 0 1,0 0-1,-1 0 0,0 6 1,0-8 129,-1 1-1,0-1 1,0 1 0,0-1-1,-1 1 1,1-1 0,-1 0 0,1 1-1,-1-1 1,0 0 0,0 0-1,-1-1 1,1 1 0,-1 0 0,1-1-1,-1 1 1,0-1 0,0 0-1,0 0 1,0 0 0,0 0 0,0-1-1,-4 2 1,-5 3 305,0-1 1,0-1-1,-1 0 1,1-1-1,-17 3 1,18-4-477,-1-1-1,1-1 1,0 0 0,-18-2 0,26 1 1,0 1 0,0 0 0,0-1-1,0 0 1,0 0 0,0 0 0,0 0 0,0 0 0,0-1 0,0 1 0,1-1 0,-1 0 0,1 0 0,-1 0 0,1 0 0,-1 0 0,1 0 0,0-1 0,0 1 0,0-1-1,-1-2 1,3-13-7897,4 6-177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15983,'0'0'11787,"70"-7"-11723,-28 4-1665,2 2-2755,-1-7-3203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16143,'0'0'7373,"1"10"-6210,0 129 2126,0-138-3283,-1-1 0,1 1 0,-1-1 0,0 1 0,1-1 0,0 1 0,-1-1 0,1 1 0,-1-1 0,1 0 0,-1 1 0,1-1 0,0 0 0,-1 1 0,1-1 0,0 0 0,-1 0 0,1 0 0,0 1 0,0-1 0,-1 0 0,1 0 0,0 0 0,-1 0 0,1 0 0,0-1 0,0 1 0,-1 0 0,1 0 0,0 0 0,-1 0 0,1-1 0,0 1 0,-1 0 0,1-1 0,29-9 418,101-87-669,-131 97 232,1-1 0,-1 1 0,1 0 0,-1-1 0,0 1 0,1 0 0,-1 0 0,1 0 0,-1-1 0,1 1 0,-1 0 0,1 0 0,-1 0 0,1 0 0,-1 0 0,1 0 0,-1 0 0,1 0 0,-1 0 0,1 0 0,-1 0 0,1 0 0,-1 1 0,1-1 0,-1 0 0,1 0 0,-1 0 0,0 1 0,1-1 0,-1 0 0,1 0 0,-1 1 0,0-1 0,1 0 0,-1 1-1,0-1 1,1 1 0,-1-1 0,0 0 0,1 1 0,-1-1 0,0 1 0,1 0 0,3 33-20,-12 39 936,8-72-885,-2 29-335,6-23-3460,8-18-3911,-1-5-2866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12236,'0'0'14659,"12"2"-13672,5 1-676,-1 0-1,1-2 0,32 0 0,-45-1-279,1 0 0,0-1-1,-1 1 1,1-1 0,0 0 0,-1 0-1,1-1 1,-1 1 0,0-1 0,1 0 0,-1 0-1,0 0 1,0-1 0,0 1 0,0-1-1,-1 0 1,1 0 0,-1 0 0,0-1 0,0 1-1,0-1 1,4-5 0,-7 8-28,1 0 1,-1 0-1,1 0 1,-1 0-1,1 0 1,-1 0-1,0 0 0,1 0 1,-1 0-1,0 0 1,0 0-1,0 0 1,0-1-1,0 1 0,0 0 1,0 0-1,0 0 1,0 0-1,0 0 1,-1 0-1,1 0 1,0 0-1,-1 0 0,1 0 1,-1 0-1,1 0 1,-1 0-1,1 0 1,-1 0-1,0 0 0,0 0 1,1 1-1,-1-1 1,0 0-1,0 1 1,0-1-1,0 0 1,0 1-1,0-1 0,0 1 1,0-1-1,0 1 1,0 0-1,0-1 1,0 1-1,0 0 0,0 0 1,0 0-1,0 0 1,0 0-1,0 0 1,-2 0-1,-3 0-36,0 0 1,0 0-1,0 0 0,0 1 1,0 0-1,0 0 0,0 1 0,-10 4 1,9-3 21,1 0 0,0 1-1,0 0 1,0 0 0,0 1 0,1-1 0,-1 1 0,1 0 0,0 1 0,1-1-1,0 1 1,0 0 0,0 0 0,0 1 0,1-1 0,0 1 0,0-1 0,1 1-1,0 0 1,0 0 0,1 0 0,0 0 0,-1 10 0,3-15 13,-1-1 1,1 0 0,0 0-1,-1 0 1,1 0-1,0 0 1,0 0-1,0 0 1,0 0-1,0-1 1,0 1 0,0 0-1,0 0 1,0-1-1,0 1 1,0-1-1,0 1 1,0-1 0,1 1-1,-1-1 1,0 0-1,0 1 1,1-1-1,-1 0 1,0 0-1,0 0 1,1 0 0,-1 0-1,1-1 1,46 0 149,-44 0-141,7 0-20,0-1 0,0-1 0,0 0 0,-1 0 1,1-1-1,-1-1 0,0 1 0,0-2 0,12-7 0,7-9-148,40-36-1,-41 33 279,-36 34-52,1 0 0,0 1 0,1 0 0,0 0 0,0 0 0,1 1 0,0 0 0,1 0 0,0 0 0,1 0 0,0 1 0,1-1 0,-1 18 0,2-28-58,2 1 0,-1-1 1,0 1-1,0-1 0,0 1 0,1-1 0,-1 1 0,0-1 0,1 0 0,0 1 0,-1-1 0,1 0 0,0 1 0,0-1 0,-1 0 0,1 0 0,0 0 0,0 0 0,0 0 0,0 0 0,1 0 0,-1 0 0,0 0 0,0 0 0,3 1 0,0-1 22,0 1 1,1-1-1,-1 0 0,0 0 0,1-1 0,-1 1 0,1-1 0,8-1 0,-2 0-20,0 0 1,0-1-1,0 0 0,-1-1 1,1 0-1,17-8 0,-19 6-76,-1-1-1,1 0 0,-1 0 1,0 0-1,0-1 0,-1-1 1,0 1-1,0-1 1,-1 0-1,0 0 0,0-1 1,6-14-1,-45 68-176,31-40 221,0 0 1,0 0 0,0 0-1,1 1 1,0-1-1,0 1 1,0-1 0,0 7-1,1 13-3122,0-22 2332,2 7-6387,7-8-5072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10154,'0'0'6651,"6"-9"-3464,24-45 1986,-30 93-2696,1-16-2092,-11 33 221,8-48-560,0 0-1,0 0 1,1 0 0,0 0 0,0 0 0,1 0 0,0 0 0,1 11 0,0-18-40,0-1-1,-1 1 1,1-1-1,-1 1 1,1-1-1,0 1 1,0-1-1,-1 1 1,1-1 0,0 0-1,0 1 1,-1-1-1,1 0 1,0 0-1,0 0 1,0 1-1,0-1 1,-1 0-1,1 0 1,0 0-1,0 0 1,0-1-1,0 1 1,-1 0 0,2 0-1,21-5 203,-6-3-216,0 0 0,-1-2 0,0 0 0,0 0 0,-1-2-1,-1 0 1,19-19 0,-6 5-145,-16 15 67,-9 9 57,0 0 0,0-1 0,0 1 0,1 0 0,-1 0 1,1 0-1,-1 0 0,1 0 0,0 0 0,-1 1 0,4-2 0,-6 31-574,-8 9 879,6-27-144,0-1 0,0 0 0,0 1 0,2-1 0,-1 17 0,1-25-127,1 0 1,0 0 0,-1-1-1,1 1 1,0 0 0,-1 0-1,1 0 1,0-1-1,0 1 1,0 0 0,0-1-1,-1 1 1,1-1 0,0 1-1,0-1 1,0 1 0,0-1-1,0 0 1,1 1 0,-1-1-1,0 0 1,0 0 0,0 0-1,0 0 1,0 0 0,0 0-1,0 0 1,0 0-1,2 0 1,36-5 236,-26 0-269,0-1 0,0-1 0,0 0 0,-1 0-1,0-1 1,0-1 0,-1 0 0,0 0 0,0-1 0,-1-1 0,-1 0 0,0 0 0,0-1 0,11-20 0,-47 70-247,22-33 324,0 0-1,1 1 1,0-1 0,0 1-1,0 0 1,1 0 0,0 1-1,0-1 1,1 1 0,0-1 0,0 1-1,0 0 1,-1 11 0,3-17-45,0 1 0,0 0 1,0-1-1,0 1 0,0 0 0,0-1 1,0 1-1,0-1 0,1 1 0,-1 0 1,1-1-1,-1 1 0,1-1 1,0 1-1,0-1 0,-1 0 0,1 1 1,0-1-1,0 0 0,0 1 0,0-1 1,1 0-1,1 2 0,1-2 19,-1 0 1,1 0-1,0 0 0,0 0 0,0-1 0,0 0 1,0 1-1,0-1 0,5-1 0,-4 1-44,0-1 0,0 0 0,1 1 0,-1-2 0,0 1-1,0-1 1,0 1 0,-1-2 0,1 1 0,0 0 0,-1-1 0,5-3 0,45-45-573,0 1 315,-53 100-117,-1-49 419,0 0 0,0 0 0,0 0 0,0 0 0,0 0 0,0 0 0,1 0 0,-1 0 0,0 0 0,1 0 0,-1 0 0,1-1 1,-1 1-1,1 0 0,-1 0 0,1 0 0,0 0 0,-1-1 0,1 1 0,0 0 0,0-1 0,0 1 0,-1 0 0,1-1 0,0 1 0,0-1 0,2 1 0,0 0 19,1 0 0,0 0 0,0 0 0,-1-1 0,1 0 0,0 1 0,8-2 0,8-2-220,0 0 1,23-8 0,-35 9-39,21-6-609,-15 4 519,0 0 0,0 1 0,1 0 0,21-1 0,-35 5 336,0 0 0,0-1 1,0 1-1,0 0 1,0-1-1,0 1 1,0 0-1,-1 0 0,1 0 1,0 0-1,-1 0 1,1 0-1,0 0 0,-1 0 1,1 0-1,-1 0 1,0 0-1,1 1 1,-1-1-1,0 0 0,1 0 1,-1 0-1,0 2 1,0-1 20,0 0 0,1 0 0,-1 0 0,1 0 0,0 0 0,0 0 0,-1 0 0,1 0 0,1 0 0,-1 0 0,0-1 0,0 1 0,1 0 0,-1-1 0,1 1 0,2 1 1,3-1-98,0 0 0,1-1 0,0 0 0,-1 0 0,1-1 0,0 0 0,-1-1 1,1 1-1,-1-1 0,1-1 0,-1 1 0,1-2 0,-1 1 0,0-1 1,0 0-1,8-4 0,-5 2-1255,1 1 1,0 1-1,0-1 0,0 2 1,0-1-1,16 0 1,-40 3-4371,1 0-5177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21813,'0'0'2338,"48"59"-19955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4:5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84 245 7559,'0'0'304,"-8"-3"2398,2 0-2122,-37-19 1242,41 20-1570,0 1 0,0 0 0,0-1 0,1 1 0,-1-1 0,0 0-1,1 0 1,-1 1 0,1-1 0,0 0 0,-1 0 0,1 0 0,0-1 0,0 1 0,0 0 0,1 0 0,-1-1 0,0 1-1,1 0 1,-1-3 0,6 4-220,0 0 0,0 0 0,0 1 0,0-1 0,0 1 0,0 1 0,0-1 1,6 2-1,48 7-78,111 5 1,336-56-862,-11 0 554,-117 44 376,230-5-67,34-35 166,-239 11-175,230-7 74,341 24-314,-927 8 252,126 3-233,-170 2-60,-17 0-653,-25-1-2881,1-7-2891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25 10154,'0'0'9988,"-12"-6"-9086,4 2-749,5 2-120,1 1-1,-1-1 1,1 1 0,-1-1 0,0 1 0,0 0 0,0 0 0,0 0 0,1 0 0,-1 1 0,0-1 0,0 1 0,-1 0 0,1 0 0,0 0 0,0 0-1,0 0 1,0 1 0,0-1 0,0 1 0,1 0 0,-1 0 0,0 0 0,0 0 0,-4 3 0,-4 4 252,1 1-1,0 0 1,0 1 0,-14 19-1,21-25-177,1-1 1,-1 1-1,1 0 0,-1 0 0,1 0 0,0 1 0,1-1 1,-1 0-1,1 1 0,0-1 0,0 1 0,0-1 1,1 1-1,0-1 0,0 1 0,0 0 0,1 8 0,0-12-79,0 1-1,0-1 0,1 1 1,-1-1-1,0 0 0,0 0 1,1 0-1,-1 1 0,1-1 1,-1-1-1,1 1 0,0 0 1,-1 0-1,1-1 0,0 1 1,0 0-1,-1-1 0,1 0 1,0 1-1,0-1 0,0 0 1,-1 0-1,1 0 0,3-1 1,48-2 570,-39-1-569,-1 0 0,1 0 0,-1-1 0,0-1 0,0 0 0,0-1 0,-1 0 1,16-13-1,6-7-1781,44-45 1,-88 82 1665,1 0 1,1 1-1,0 0 0,0 0 0,1 1 0,0 0 1,1 0-1,1 1 0,0-1 0,0 1 0,1 0 1,1 1-1,-3 22 0,6-35 15,0 0 0,0 0 0,0 0 1,0-1-1,0 1 0,0 0 0,1 0 0,-1 0 0,0-1 0,0 1 1,1 0-1,-1 0 0,1-1 0,-1 1 0,0 0 0,1 0 0,-1-1 0,1 1 1,0-1-1,-1 1 0,1 0 0,-1-1 0,1 1 0,0-1 0,0 0 1,-1 1-1,1-1 0,0 1 0,1-1 0,27 3-3484,-24-3 2558,24 0-5569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 11499,'0'0'16997,"-1"6"-16954,0-5-39,1 0 1,0 0-1,-1 0 1,1 0-1,0 0 1,0 0-1,0 0 1,0 0-1,0 0 0,0 0 1,0 0-1,0 0 1,1 0-1,-1 0 1,0 0-1,1 0 0,-1 0 1,0 0-1,1 0 1,-1 0-1,1 0 1,-1 0-1,1-1 1,0 1-1,-1 0 0,1 0 1,0-1-1,0 1 1,-1 0-1,1-1 1,0 1-1,0-1 0,0 1 1,0-1-1,0 1 1,0-1-1,0 0 1,0 0-1,0 1 1,1-1-1,4 0-103,0 0 0,0-1 0,0 1 0,-1-1-1,1-1 1,0 1 0,-1-1 0,7-3 0,32-15-2061,-35 15 1905,1 0 0,1 0 0,-1 1 0,0 0-1,1 1 1,0 0 0,12-1 0,-26 47 3645,4-42-3377,0 0 0,0 0 0,0-1 1,0 1-1,0 0 0,0 0 1,0-1-1,0 1 0,0-1 1,1 1-1,-1-1 0,0 1 1,0-1-1,0 0 0,1 1 0,-1-1 1,0 0-1,0 0 0,1 0 1,-1 0-1,0 0 0,0 0 1,1 0-1,1-1 0,37-3-1248,0-15-998,-35 16 2044,0 1 1,0-1 0,0 0-1,0 1 1,0 0-1,1 1 1,-1-1 0,11-1-1,-16 7 367,0-1 0,0 1 0,0-1 0,0 1 0,-1-1 0,1 1 0,-1-1 0,-2 7 0,2-7-161,0 0 0,0 1 0,0-1 1,0 1-1,1-1 0,-1 1 0,1-1 0,0 1 0,0-1 1,1 1-1,0 4 0,-1-7-114,0-1 1,0 1-1,1-1 0,-1 1 1,1 0-1,-1-1 1,0 1-1,1-1 0,-1 1 1,1-1-1,-1 1 0,1-1 1,-1 1-1,1-1 0,-1 0 1,1 1-1,0-1 0,-1 0 1,1 1-1,0-1 0,-1 0 1,1 0-1,1 1 1,27-7-4411,-10-7-431,4-7-2231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12940,'0'0'12054,"-9"11"-10772,-6 8-713,0 0 0,-17 31 0,26-39-465,0 0 0,1 1 1,0 0-1,0 0 0,2 0 0,0 0 0,-4 24 1,6-25-184,0-1 1,0 1 0,1-1-1,1 0 1,0 1 0,0-1 0,1 1-1,0-1 1,1 0 0,0 0-1,1 0 1,0-1 0,0 1-1,8 11 1,-1-12-2488,-7-18 412,-9-22-327,-2 17 2180,0 1 0,-1 0 0,-18-21 0,-7-13 2597,29 40-978,0 0 0,0 0 0,1-1 0,-5-13 0,8 20-1241,1 0 0,-1 0 0,1 1 0,-1-1 0,1 0 0,-1 1 0,1-1 0,-1 0 0,1 1 0,0-1 1,-1 1-1,1-1 0,0 1 0,-1-1 0,1 1 0,0-1 0,0 1 0,-1 0 0,1 0 0,0-1 0,0 1 0,0 0 1,0 0-1,-1 0 0,1 0 0,0 0 0,0 0 0,0 0 0,0 0 0,-1 0 0,3 0 0,40 0-505,-35 0 578,61 3-941,-18-1-3142,-9-2-2564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236 224 5317,'0'0'8397,"1"-9"-4329,1 0-3747,-1 3 443,0 0 0,-1 0-1,1 0 1,-1 0 0,0 0 0,-1-9 0,0 13-640,1 0-1,-1 1 1,1-1-1,-1 0 1,0 1-1,0-1 1,0 0-1,0 1 1,0-1-1,0 1 1,0 0-1,0-1 1,0 1-1,-1 0 1,1 0-1,0 0 1,-1 0-1,1 0 1,-1 0-1,1 0 1,-1 0-1,0 0 1,1 1-1,-1-1 1,0 1 0,0-1-1,1 1 1,-1 0-1,0 0 1,-2 0-1,-3 0-118,0 0-1,0 0 1,-1 1 0,1 1-1,0-1 1,0 1 0,0 0-1,0 1 1,1-1 0,-1 1-1,1 1 1,-1-1-1,1 1 1,0 0 0,1 1-1,-1-1 1,1 1 0,-9 10-1,7-7-8,0 0 0,0 1-1,1-1 1,0 2 0,1-1-1,0 0 1,1 1 0,-1 0-1,2 0 1,0 0 0,0 1-1,-2 13 1,5-23 8,0 0-1,0 0 1,0-1-1,-1 1 1,1 0-1,0 0 0,0 0 1,1 0-1,-1-1 1,0 1-1,0 0 1,0 0-1,0 0 1,1-1-1,-1 1 1,0 0-1,1 0 1,-1-1-1,1 1 1,-1 0-1,1-1 1,-1 1-1,1 0 1,-1-1-1,1 1 0,0-1 1,-1 1-1,1-1 1,0 1-1,-1-1 1,2 1-1,1 0 19,-1-1-1,0 0 1,1 0-1,-1 1 0,1-1 1,-1-1-1,0 1 1,1 0-1,-1-1 1,0 1-1,3-2 1,58-26 474,-15-1-359,-1-2 0,-2-3 0,-1-1 0,-2-3 0,42-47 0,-71 68-143,-13 17 0,0 0 0,0 1 0,0-1 0,0 0 0,0 0 0,0 0 0,0 0 0,0 0 0,0 0 0,-1 0 0,1 0 0,0 0-1,0 0 1,0 0 0,0 0 0,0 0 0,0 0 0,0 0 0,0 0 0,0 0 0,0 0 0,0 0 0,-1 0 0,1 0 0,0 0-1,0 0 1,0 0 0,0-1 0,0 1 0,0 0 0,0 0 0,0 0 0,0 0 0,0 0 0,0 0 0,0 0 0,0 0 0,0 0-1,0 0 1,-1 0 0,1 0 0,0 0 0,0 0 0,0-1 0,0 1 0,0 0 0,0 0 0,0 0 0,0 0 0,0 0-1,0 0 1,0 0 0,0 0 0,0 0 0,0 0 0,0 0 0,0-1 0,0 1 0,0 0 0,-27 24-414,0 8 371,-32 50-1,53-73 112,0 1 1,1 0-1,0 1 1,0-1-1,1 1 0,0 0 1,1 0-1,1 1 0,0-1 1,-1 16-1,3-26-52,0 1-1,0-1 1,0 1 0,0 0-1,0-1 1,1 1-1,-1-1 1,1 1-1,-1-1 1,1 1-1,-1-1 1,1 1 0,0-1-1,0 0 1,0 1-1,0-1 1,0 0-1,0 0 1,0 0 0,0 0-1,1 0 1,-1 0-1,0 0 1,0 0-1,4 1 1,-1 0 20,0-1 0,1 0 0,-1 0 0,1 0 0,0 0 1,-1-1-1,1 1 0,0-1 0,5-1 0,1 0 23,1-1 1,0 0-1,-1 0 1,1-1-1,-1-1 0,19-9 1,-15 4-3,-1 0 0,0-2 1,19-18-1,-27 24-17,-1 0 0,0-1 1,-1 1-1,1-1 0,-1 0 0,0 0 1,-1-1-1,1 1 0,-1-1 0,4-13 1,-7 20-20,0 0 0,0-1 0,0 1 0,0 0 0,0-1 0,0 1 0,0 0 0,0-1 0,0 1 0,0-1 0,0 1 0,0 0 0,0-1 0,0 1 0,0 0 0,0-1 0,0 1 0,0 0 0,0-1 0,-1 1 0,1 0 0,0-1 0,0 1 0,0 0 0,-1-1 0,1 1 0,0 0 1,0 0-1,-1-1 0,1 1 0,0 0 0,-1 0 0,1 0 0,0-1 0,-1 1 0,1 0 0,0 0 0,-1 0 0,1 0 0,-1 0 0,-21 3-23,-18 15-120,30-11 133,0 1-1,0 0 0,1 1 1,0 0-1,-10 13 1,15-17-5,0 0 1,1 0-1,-1 0 0,1 1 1,1-1-1,-1 1 1,1 0-1,0 0 1,0-1-1,1 1 0,-1 1 1,0 8-1,3-14 4,-1 1-1,1-1 1,0 1-1,-1-1 1,1 0-1,0 0 1,0 1 0,-1-1-1,1 0 1,0 0-1,0 0 1,0 0-1,1 0 1,-1 0-1,0 0 1,0 0 0,0-1-1,1 1 1,-1 0-1,0-1 1,1 1-1,-1-1 1,1 1-1,-1-1 1,1 0 0,-1 0-1,0 0 1,1 1-1,-1-1 1,1-1-1,-1 1 1,3 0-1,53-3 216,-38-2-234,-1-1 0,0 0 0,0-2 0,0 0 0,-1-1 0,0 0 0,-1-2-1,0 0 1,-1-1 0,0 0 0,25-27 0,-40 39 5,0 0 0,-1-1 0,1 1-1,0 0 1,0 0 0,0 0 0,0 0 0,-1 0 0,1 0-1,0 0 1,0 0 0,0 0 0,0 0 0,-1 0 0,1-1 0,0 1-1,0 0 1,0 0 0,0 0 0,0 0 0,-1 0 0,1-1-1,0 1 1,0 0 0,0 0 0,0 0 0,0 0 0,0-1 0,0 1-1,0 0 1,0 0 0,0 0 0,0-1 0,0 1 0,0 0-1,0 0 1,0 0 0,0-1 0,0 1 0,0 0 0,0 0 0,0 0-1,0-1 1,0 1 0,0 0 0,0 0 0,-20 11-292,18-9 289,-2 2 13,-1 0 0,1 0 0,0 1-1,0-1 1,0 1 0,1 0 0,0 0-1,-1 0 1,2 0 0,-1 1 0,1-1-1,0 1 1,0 0 0,-1 7 0,3-12 5,1 0 1,-1 0 0,1 0 0,0 0 0,0 0 0,-1 0 0,1 0 0,0 0 0,0-1 0,0 1 0,0 0 0,0 0 0,0-1 0,0 1-1,0 0 1,0-1 0,0 1 0,1-1 0,-1 0 0,0 1 0,0-1 0,0 0 0,1 0 0,-1 1 0,0-1 0,0 0 0,1 0 0,-1-1-1,0 1 1,0 0 0,0 0 0,1 0 0,1-2 0,46-7 172,-29 2-631,0-2 1,-1 0-1,0-2 1,0 0-1,-1-1 1,-1 0 0,23-22-1,-39 32 5,-8 18-561,-8 8 983,-12 20 553,26-42-476,0 0-1,-1 1 1,1-1-1,1 1 1,-1-1-1,0 1 1,0-1 0,1 1-1,0 0 1,-1-1-1,1 1 1,0 0-1,0-1 1,1 4 0,0-5-42,-1-1 1,1 1 0,-1-1-1,1 0 1,0 1 0,0-1 0,-1 1-1,1-1 1,0 0 0,-1 0-1,1 1 1,0-1 0,0 0 0,-1 0-1,1 0 1,0 0 0,0 0-1,0 0 1,-1 0 0,1 0 0,0 0-1,0 0 1,-1-1 0,1 1-1,0 0 1,0 0 0,0-1 0,23-7 171,-3-5-1546,-1 0 1,-1-2-1,0 0 0,-1-1 0,29-33 0,69-101-5740,-105 133 5311,9-15 5583,-14 18 1024,-20 32-2647,-1 1-1704,2 2 0,1 0 0,0 0 0,1 1 0,2 0 0,0 1 0,1 0 0,1 0 0,2 1-1,0 0 1,2 0 0,-2 37 0,5-44-442,-1-12-1,1 0 0,-1 0 1,1 0-1,1 0 0,-1-1 0,1 1 0,0 0 0,1 5 1,3-23 402,-3-9-252,-2 7-216,0 1-1,-1-1 1,-1 1-1,0 0 1,-1 0-1,0 0 1,-1 0-1,-1 0 0,0 1 1,-1 0-1,-1 0 1,1 0-1,-18-22 1,15 28 401,6 10-183,12 17-208,-2-14-97,1-1 0,0 1 0,0-1 0,0-1 0,0 1 0,1-1 0,0-1 0,0 1-1,0-2 1,0 1 0,0-1 0,0-1 0,15 2 0,-15-3-994,-1 0-1,1 0 1,0 0-1,-1-1 1,1-1-1,-1 1 1,1-1-1,-1-1 1,9-3-1,14-12-8908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13677,'-33'26'9170,"23"-14"-8233,0 1-1,1 0 0,-8 17 0,1 1-495,1 1 0,-10 35-1,21-53-367,0 0 0,1 0 0,1 1 0,1-1 0,0 1 0,1-1 0,0 1 0,3 15 0,-3-30-56,1 1-1,-1 0 1,1 0-1,-1 0 1,1-1-1,-1 1 1,1 0-1,-1-1 1,1 1-1,0-1 1,-1 1-1,1-1 1,0 1-1,0-1 1,-1 1-1,1-1 1,0 1-1,0-1 1,0 0-1,0 0 1,-1 1-1,1-1 1,0 0-1,0 0 1,0 0 0,0 0-1,0 0 1,-1 0-1,1 0 1,0 0-1,0-1 1,0 1-1,0 0 1,0 0-1,-1-1 1,1 1-1,0 0 1,1-2-1,31-13 349,25-27-661,69-63-1,-134 113 430,0 1 0,0 0 0,1 0 0,-5 11 0,7-15-66,1 1 0,1-1 0,-1 1 0,1 0 0,0 0 1,0 0-1,1 0 0,0 0 0,0 1 0,0-1 1,1 0-1,1 11 0,-1-16-52,1 0 1,-1 1 0,1-1-1,-1 0 1,1 0-1,0 1 1,0-1-1,0 0 1,-1 0 0,1 0-1,0 0 1,1 0-1,-1 0 1,0 0-1,0-1 1,0 1 0,0 0-1,1-1 1,-1 1-1,0 0 1,1-1-1,-1 0 1,0 1 0,1-1-1,-1 0 1,0 0-1,1 1 1,-1-1-1,1 0 1,-1 0 0,0-1-1,2 1 1,0 0-299,-1 0 0,1-1 1,-1 1-1,0 0 0,1-1 0,-1 0 1,1 1-1,-1-1 0,0 0 0,0 0 1,0 0-1,1-1 0,-1 1 1,0-1-1,0 1 0,-1-1 0,1 1 1,2-4-1,-1-1-1797,0 0 0,0 0-1,0-1 1,-1 1 0,2-13 0,2-15-10049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13261,'0'0'12619,"29"29"-33887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09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134 196 17617,'-9'2'1372,"-3"1"-579,0 0 0,0 1 0,1 0 0,-1 1 0,-12 8 1,22-12-674,-1 0 1,0 1-1,1-1 1,-1 1-1,1 0 1,0-1-1,-1 1 1,1 0-1,0 1 1,0-1 0,0 0-1,1 1 1,-1-1-1,0 1 1,1-1-1,0 1 1,-1 0-1,1-1 1,0 1-1,1 0 1,-1 0-1,0 0 1,1 0 0,-1 0-1,1 0 1,0 0-1,0 0 1,0 0-1,1 0 1,-1 0-1,2 3 1,-1-3-97,1-1 0,0 0 0,0 1 0,0-1 1,0 0-1,0 0 0,1-1 0,-1 1 0,0 0 0,1-1 1,-1 1-1,1-1 0,0 0 0,-1 0 0,1 0 1,0 0-1,0 0 0,0-1 0,0 1 0,0-1 0,-1 0 1,7 0-1,6 1 69,-1-1 0,1-1 0,18-3 1,-18 1-150,1-2 0,-1 0 0,1 0 0,-1-2 0,-1 0 0,1 0 1,-2-2-1,1 1 0,16-15 0,-6 3-198,-2-1 0,0-1 0,36-47 0,-52 61 266,-1 0 1,0-1-1,0 1 0,-1-1 1,0 0-1,2-10 1,-5 18-16,0-1 1,-1 1 0,1-1 0,-1 1-1,1-1 1,-1 0 0,0 1-1,0-1 1,0 0 0,1 1 0,-2-1-1,1 0 1,0 1 0,0-1 0,0 0-1,-1 1 1,1-1 0,-1 1 0,1-1-1,-1 1 1,0-1 0,0 1-1,0-1 1,1 1 0,-1-1 0,-1 1-1,1 0 1,0 0 0,0 0 0,0-1-1,-1 1 1,1 0 0,0 0 0,-1 1-1,1-1 1,-1 0 0,1 0-1,-1 1 1,1-1 0,-1 1 0,0-1-1,-2 1 1,-6-1-8,-1 0-1,1 1 0,-1 0 1,1 1-1,-1 0 1,1 1-1,0 0 0,0 1 1,0 0-1,-17 7 1,20-7 94,0 1 0,0-1 0,1 1 0,-1 1 0,1-1 0,-1 1 0,1 0 0,1 0 0,-1 1 0,1 0 0,0 0 0,0 0 0,1 1 0,0-1 0,-4 9 0,7-13-94,0 0 0,0 0 0,1 0 0,-1 0 1,1 0-1,0 0 0,-1 0 0,1 0 0,0 0 0,0 0 0,0 0 0,0 0 0,1 1 0,-1-1 1,1 0-1,-1 0 0,1 0 0,-1-1 0,1 1 0,0 0 0,0 0 0,0 0 0,0 0 0,0-1 1,1 1-1,-1-1 0,1 1 0,-1-1 0,1 1 0,-1-1 0,1 0 0,0 1 0,-1-1 0,3 1 1,8 4-279,0 0 0,1-1 1,-1-1-1,20 5 0,0 0-997,-18-4 830,0 1-1,-1 0 1,22 13-1,-32-17 486,0 0-1,0 0 1,0 0-1,-1 0 1,1 1-1,-1-1 0,1 1 1,-1 0-1,0 0 1,0 0-1,0 0 1,-1 0-1,1 0 0,-1 0 1,1 0-1,-1 1 1,0-1-1,-1 1 1,1-1-1,0 1 1,-1 3-1,0-2 27,0-2 46,1 1 0,-2 0 0,1 0 0,0-1 0,-1 1 0,0 0 0,1 0 0,-3 3 0,3-6-220,-1 1 0,0-1 0,0 0 0,1 0-1,-1 0 1,0 0 0,0-1 0,0 1 0,0 0-1,0 0 1,0 0 0,0-1 0,0 1 0,0 0-1,0-1 1,0 1 0,-3 0 0,-7 0-4916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1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14798,'0'0'11189,"6"-8"-10959,-2 1-127,1 2 1,0-1 0,0 0-1,0 1 1,1 0-1,0 0 1,0 1-1,0-1 1,0 1-1,1 1 1,-1-1 0,1 1-1,0 0 1,0 1-1,1 0 1,-1 0-1,0 0 1,1 1 0,7-1-1,-13 2-104,-1 0 0,0 0 0,1 0-1,-1 0 1,0 0 0,0 0 0,1 0 0,-1 0-1,0 0 1,0 1 0,1-1 0,-1 0 0,0 1-1,0-1 1,0 1 0,0-1 0,1 1 0,-1 0-1,0 0 1,0-1 0,0 1 0,0 0 0,-1 0-1,1 0 1,1 1 0,-1 0 7,0 1 0,-1-1 0,1 0 0,-1 0 0,1 0 0,-1 0-1,0 1 1,0-1 0,0 0 0,0 0 0,0 0 0,-1 1 0,0 2 0,-3 10 54,-1 0 0,-1-1 1,-10 21-1,11-26-38,0 1-4,2-5-1,0 0 0,1 0 0,0 1 0,0-1 0,0 1 0,0-1 0,1 1 0,-1 8 0,3-13-9,0 0 1,0-1-1,0 1 1,-1 0-1,1-1 1,0 1-1,0-1 1,0 1-1,0-1 1,1 0-1,-1 1 1,0-1-1,0 0 1,0 0-1,0 0 1,0 0-1,0 0 1,0 0-1,0 0 1,1 0-1,-1 0 1,0 0-1,1-1 1,34-4 326,-7-8-317,1-1 1,-2-1-1,0-2 0,-1 0 1,0-2-1,39-37 0,-66 56-34,0 0-1,0 0 1,0 0-1,0 1 1,0-1-1,0 0 1,0 0-1,0 0 1,0 0-1,0 0 1,0 0 0,0 0-1,0 0 1,0 0-1,0 0 1,0 0-1,0 0 1,0 0-1,0 0 1,0 0-1,0 0 1,0 0-1,0 1 1,0-1-1,0 0 1,0 0-1,1 0 1,-1 0 0,0 0-1,0 0 1,0 0-1,0 0 1,0 0-1,0 0 1,-8 15-185,-23 48 609,29-59-351,0 0-1,0 0 1,1 0 0,0 0 0,0 1-1,0-1 1,0 1 0,1-1 0,-1 0-1,1 1 1,0-1 0,1 8 0,0-11-37,0 1 1,0-1 0,0 1 0,0-1 0,0 0 0,1 1 0,-1-1 0,0 0 0,1 0 0,-1 0 0,0 0 0,1 0 0,-1 0 0,1 0 0,0 0-1,-1-1 1,1 1 0,0-1 0,-1 1 0,1-1 0,0 0 0,-1 1 0,5-1 0,46-1 516,-42 0-466,2 0-87,1-2-1,-1 1 1,0-2-1,1 0 1,-2 0 0,1-1-1,0 0 1,-1-1 0,16-11-1,-9 4-294,0 0 0,-1-1 0,-1-1 0,24-27 0,-38 39 263,1 1 0,-1-1 0,0 0 0,0-1 0,0 1 0,-1 0 0,1 0 0,-1-1 0,1 1 0,-1-1-1,0 1 1,0-7 0,-12 13-496,5 3 569,0 1 0,0 0 0,1 0 0,0 0 0,0 0 0,1 1 0,0 0 0,1 0-1,-1 0 1,1 0 0,-3 14 0,4-13-180,0 1 0,1-1 0,0 0 0,1 1 0,1 17-1,-1-22-359,1 0 0,0 1-1,0-1 1,1 0 0,0-1-1,3 8 1,4 3-5469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136 262 8712,'0'0'993,"10"-5"486,3-3-360,-1-1 0,0 0 0,0-1 1,16-16-1,-24 22-551,-1 0 0,1 0 0,-1 0 1,0-1-1,0 1 0,-1-1 0,1 0 0,-1 0 1,0 1-1,0-1 0,-1-1 0,1 1 0,-1 0 1,0 0-1,-1-1 0,1 1 0,-1 0 1,0-1-1,-1-7 0,0 12-515,0-1 0,0 1 0,0-1 0,0 0 0,0 1 0,0 0 0,0-1 0,0 1 0,0 0 0,-1-1-1,1 1 1,-1 0 0,1 0 0,-1 0 0,1 0 0,-1 0 0,0 1 0,1-1 0,-1 0 0,0 1 0,0-1 0,1 1 0,-1 0 0,0 0 0,0-1 0,0 1 0,1 0 0,-1 1 0,0-1 0,0 0 0,-1 1 0,-5-1-95,0 1 1,0 0-1,0 1 0,1-1 1,-1 2-1,-7 2 1,3 1 9,1 1-1,0 0 1,0 1-1,1 0 1,0 1-1,1 0 1,0 0 0,-15 20-1,19-23 42,1 0 0,-1 0-1,2 1 1,-1 0 0,1-1-1,0 1 1,0 1 0,0-1-1,1 0 1,1 0 0,-1 1-1,1-1 1,0 1 0,1 0-1,0-1 1,1 12 0,0-17-1,0 0 0,0 0 0,0 0 0,0 0 0,0 0 0,1 0 0,-1-1 0,1 1 0,-1-1 0,1 1 0,0-1 0,0 1 0,0-1 0,-1 0 1,1 0-1,0 0 0,0 0 0,1 0 0,-1-1 0,0 1 0,0 0 0,0-1 0,0 0 0,1 1 0,-1-1 0,0 0 0,0 0 0,0 0 0,1-1 0,3 0 0,6 0 61,-1 0 0,1-1-1,-1 0 1,20-7-1,-10 0-96,0-1 0,-1-1-1,0 0 1,-1-2 0,0 0-1,-1-1 1,0-1 0,-1 0-1,-1-2 1,0 0-1,-2-1 1,0 0 0,-1-1-1,0 0 1,16-36 0,-28 51 24,1-1 1,0 1 0,-1 0-1,0-1 1,0 1 0,0-1-1,0-5 1,-2 10-28,0-1-1,1 1 1,-1 0-1,0 0 1,0-1 0,0 1-1,0 0 1,1 0 0,-1 0-1,0 0 1,0 0 0,0 0-1,0 0 1,0 1-1,1-1 1,-1 0 0,0 0-1,0 1 1,0-1 0,0 0-1,1 1 1,-1-1 0,0 1-1,-5 4-8,0 0 0,0 0 0,1 1 0,0 0-1,0-1 1,1 2 0,0-1 0,0 0 0,0 1 0,-3 7 0,1 1 47,-1 0 1,2 0 0,-7 29-1,11-41-53,1 1 0,-1-1 0,1 0 0,-1 1 0,1-1 0,0 0-1,0 1 1,1-1 0,-1 0 0,1 1 0,-1-1 0,1 0 0,0 0 0,2 5 0,-2-7-98,1 0 1,-1 0-1,0 0 1,1 0-1,-1 0 1,1 0-1,-1 0 1,1 0-1,0 0 1,-1-1-1,1 1 1,0-1-1,-1 1 1,1-1-1,0 0 1,0 0-1,-1 0 1,1 0-1,0 0 1,0 0-1,0 0 1,-1 0-1,1-1 1,0 1 0,-1-1-1,1 1 1,0-1-1,2-1 1,27-15-3936,-1-10-2306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2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14478,'0'0'6545,"-8"7"-5211,-6 5-805,1 0 0,1 1 0,0 1 0,1 0 0,0 1 0,1 0 0,1 0 0,-14 31 0,16-30-359,1-1 0,1 1 0,0-1 0,1 2 0,1-1 0,0 0 0,1 1 0,1-1 0,0 1-1,4 25 1,-3-40-159,0 0-1,0 0 0,1 0 0,-1 0 0,1 0 0,-1 0 1,1 0-1,0 0 0,0 0 0,0 0 0,0-1 0,0 1 0,0 0 1,0-1-1,1 1 0,-1-1 0,1 1 0,-1-1 0,1 0 1,-1 0-1,1 0 0,0 0 0,3 2 0,-2-2 23,1 0-1,-1-1 1,1 1 0,0-1-1,-1 0 1,1 0 0,0 0-1,-1 0 1,1-1 0,0 1-1,-1-1 1,5-1 0,7-3 51,-1-1 0,1-1 0,-1 0 0,24-16 0,-15 5-59,-18 14-33,0 0 0,0 0 0,0 0 0,0 0 0,1 1 0,0 0 0,0 0 0,7-2-1,-13 5-7,0 0 1,1 0-1,-1 0 0,1 0 0,-1 0 0,0 0 0,1 0 0,-1 1 0,1-1 0,-1 0 0,0 0 0,1 0 0,-1 0 0,0 1 0,1-1 0,-1 0 0,0 0 1,1 1-1,-1-1 0,0 0 0,0 0 0,1 1 0,-1-1 0,0 0 0,0 1 0,0-1 0,1 0 0,-1 1 0,0-1 0,0 1 0,0-1 0,0 0 0,0 1 0,0 0 1,3 23-159,-6 22 356,-1-27-30,3-15-124,0 0-1,0 0 0,1 0 1,-1 0-1,1 0 0,0 0 1,0 6-1,1-8-19,-1-1 0,1 0 0,-1 0 0,1 0 0,-1 0 0,1 0-1,0 0 1,-1 0 0,1 0 0,0-1 0,0 1 0,0 0 0,0 0 0,0 0 0,0-1 0,0 1 0,0-1-1,0 1 1,0-1 0,0 1 0,0-1 0,0 1 0,0-1 0,0 0 0,0 0 0,1 0 0,-1 1 0,0-1-1,0 0 1,0-1 0,3 1 0,13-2-62,0 0 0,0-1 0,0-1 0,0 0 0,0-1 0,-1-1 0,0-1-1,0 0 1,-1-2 0,17-10 0,24-11-61,-60 42 357,-10 8 215,4-10-203,7-7-191,-1 1 0,0-1 0,1 1 0,0 0 0,0 0 0,0 0 0,0 0 0,1 0 0,-1 1 0,1-1 0,0 1 0,-2 9 0,28-14-8236,-13-10-21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11915,'0'0'15177,"-5"14"-14899,-9 24-8,-39 123 1035,47-142-1175,2 1 1,0-1-1,2 1 1,0-1-1,1 1 0,2 33 1,-1-51-117,0-1 0,1 1 0,-1 0 1,1-1-1,-1 1 0,1 0 0,0-1 1,-1 1-1,1-1 0,0 0 0,0 1 1,0-1-1,0 1 0,0-1 0,1 0 1,-1 0-1,0 0 0,0 0 0,1 0 1,-1 0-1,1 0 0,-1 0 0,2 0 1,2 1 26,-1-1 1,0 0 0,0 0-1,0-1 1,1 1 0,-1-1 0,0 0-1,1 0 1,4-1 0,2 0 10,1-1-1,-1-1 1,0 0 0,0-1-1,0 0 1,12-6 0,-2-2-157,-2-1 0,0-1 0,0 0 1,-1-2-1,-1 0 0,-1-1 0,20-25 1,-48 58-498,-35 53 112,43-62 533,1-1-1,0 1 1,0 0-1,0 0 0,1 1 1,0-1-1,0 0 0,1 1 1,-1 10-1,3-17-25,-1 0 1,1 0-1,-1 1 0,1-1 0,-1 0 0,1 0 0,-1 1 1,1-1-1,0 0 0,0 0 0,0 0 0,0 0 1,0 0-1,0 0 0,0 0 0,0-1 0,0 1 1,0 0-1,0 0 0,1-1 0,-1 1 0,0-1 0,0 1 1,1-1-1,-1 0 0,0 1 0,1-1 0,-1 0 1,0 0-1,1 0 0,-1 0 0,2 0 0,54-1 414,-51 0-393,6 0-74,-1-1-1,1 0 1,0-1-1,-1-1 1,0 1 0,1-2-1,-1 0 1,-1 0 0,1-1-1,-1 0 1,0-1-1,-1 0 1,1 0 0,-1-1-1,11-13 1,-19 20-88,0 0-1,-1 1 1,1-1-1,0 0 1,-1 0 0,1 0-1,-1 0 1,1 0 0,-1 0-1,1 0 1,-1 0-1,0 0 1,1 0 0,-1 0-1,0 0 1,0 0 0,0-1-1,0 0 1,0 1-420,-1 0 1,0 1-1,1-1 1,-1 1 0,1-1-1,-1 1 1,0-1-1,0 1 1,1-1-1,-1 1 1,0 0 0,0-1-1,1 1 1,-1 0-1,0 0 1,0-1-1,0 1 1,1 0 0,-1 0-1,0 0 1,0 0-1,-1 0 1,-7 0-7507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15759,'-11'0'1110,"-4"1"-569,-1 1 1,1 0-1,0 1 0,0 1 0,1 0 0,-20 9 0,27-11-378,0 1 0,1 0 0,0 0 0,-1 0 0,1 1 0,0 0 0,1 1 0,-1-1 0,1 1 0,0 0 0,0 0 0,0 1 0,1-1 0,0 1-1,0 0 1,0 0 0,-5 12 0,9-16-164,0-1 0,-1 1 0,1 0 1,0-1-1,0 1 0,-1-1 0,1 1 0,1-1 0,-1 1 0,0 0 0,0-1 0,1 1 0,-1-1 0,0 1 0,1-1 0,0 1 0,-1-1 0,1 0 0,0 1 0,0-1 0,1 2 0,1 0-14,-1 0 0,1-1 0,0 1-1,0-1 1,0 0 0,0 0 0,1 0-1,-1-1 1,4 2 0,12 3-203,-1 0 0,38 5 0,-36-8-44,43 7 67,-33-6 253,45 12-1,-75-16-45,1 0 0,-1 0 0,1 0 0,-1 1 0,1-1 1,0 0-1,-1 0 0,1 0 0,-1 1 0,1-1 0,-1 0 0,1 0 0,-1 1 0,1-1 0,-1 0 0,0 1 0,1-1 0,-1 1 0,1-1 0,-1 1 0,0-1 0,1 0 0,-1 1 1,0-1-1,0 1 0,1 0 0,-1-1 0,0 1 0,0-1 0,0 1 0,1 0 0,-13 15 542,-33 10 319,41-24-839,-18 9-95,1 0-1,-1-1 0,-1-1 1,0-2-1,0 0 0,0-1 0,-1-1 1,-26 1-1,49-6-40,1 0-1,-1 0 1,0 0 0,1 0-1,-1 0 1,0 0 0,1 0-1,-1 0 1,1 0 0,-1 0-1,0 0 1,1-1 0,-1 1-1,1 0 1,-1 0 0,1-1-1,-1 1 1,1 0 0,-1-1-1,1 1 1,-1-1 0,1 1-1,-1 0 1,1-1 0,0 1-1,-1-1 1,1 1 0,0-1-1,-1 1 1,1-1 0,0 0-1,-1 0 1,1-1-313,0 1-1,0-1 1,1 0-1,-1 1 1,0-1 0,0 0-1,1 1 1,-1-1-1,1 0 1,0 1 0,-1-1-1,1 1 1,1-2-1,21-28-7025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18385,'0'0'9033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254 184 12332,'0'0'4511,"-10"0"-3070,0 2-1129,0-1 0,0 1 0,1 1 0,-1 0 1,1 0-1,0 1 0,0 0 0,0 1 0,0 0 0,1 0 0,-1 1 0,1 0 0,1 1 1,-8 7-1,5-6-7,1 1 0,1-1 0,0 2 0,0-1 1,0 1-1,1 1 0,1-1 0,0 1 0,0 0 1,1 0-1,1 1 0,0-1 0,0 1 0,1 0 0,1 0 1,0 1-1,-1 12 0,3-23-293,0 0-1,1 0 1,-1 0 0,0 0-1,1-1 1,-1 1 0,1 0 0,-1 0-1,1-1 1,0 1 0,0 0-1,0-1 1,0 1 0,0-1 0,0 1-1,0-1 1,0 0 0,1 1-1,-1-1 1,0 0 0,1 0-1,2 2 1,1 0 64,0-1 0,0 0 0,0 0 0,0-1 0,0 0 0,0 1 0,1-2 0,5 2 0,3-2 135,1 0 1,-1 0-1,0-1 0,0-1 0,24-6 1,-16 0-166,0-1 1,-1 0 0,0-2 0,-1-1-1,0 0 1,-1-2 0,0 0 0,-1-1-1,-1-1 1,20-22 0,-19 17-70,0-1-1,-2-1 1,0 0 0,-2-1-1,0-1 1,-2 0 0,0-1-1,8-32 1,-18 53 9,0 0 0,-1-1 0,1 1 0,-2-1-1,1 1 1,0-1 0,-1 1 0,0-1 0,0 1 0,-1-1 0,-1-6 0,2 11-2,-1-1 1,1 1 0,-1 0-1,0 0 1,0-1 0,1 1 0,-1 0-1,0 0 1,0 0 0,0 0-1,0 0 1,0 0 0,0 0-1,-1 1 1,1-1 0,0 0 0,-3-1-1,1 1-16,-1 0 0,1 1-1,-1-1 1,1 1-1,-1-1 1,0 1-1,1 0 1,-1 0 0,-5 1-1,-5 3 16,-1 1 0,1 0 0,0 1 0,1 0 0,0 1 1,0 1-1,0 0 0,1 0 0,0 2 0,1-1 0,-1 1 0,2 1 0,0 0 0,0 1 0,1-1 0,-14 26 0,21-35 13,1 0-1,0 0 1,0 0 0,0 0-1,0 0 1,0 0 0,0 0-1,1 1 1,-1-1 0,1 0-1,-1 0 1,1 1 0,0-1-1,0 0 1,0 0 0,0 1-1,0-1 1,1 0 0,-1 1-1,1-1 1,-1 0 0,1 0-1,0 0 1,0 0-1,0 0 1,0 0 0,0 0-1,0 0 1,1 0 0,-1 0-1,0 0 1,1-1 0,0 1-1,-1-1 1,1 1 0,0-1-1,0 0 1,0 1 0,0-1-1,2 1 1,9 2-212,0 0-1,1 0 1,-1-1-1,1-1 1,22 1 0,-6 0-705,-24-2 731,14 1-252,0 1-1,0 1 1,0 1-1,28 11 1,-43-14 515,-1 0 0,0-1 1,0 2-1,-1-1 0,1 0 1,0 1-1,-1 0 1,0 0-1,1 0 0,-1 0 1,0 0-1,-1 1 0,1-1 1,0 1-1,-1 0 0,0 0 1,0 0-1,0 0 0,-1 0 1,1 0-1,-1 0 1,0 1-1,0-1 0,0 1 1,-1-1-1,1 6 0,-2-1 116,1-1 1,-1 1-1,-1-1 0,1 0 0,-5 12 0,4-13-208,2-6-835,0-12-5910,1-7-69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13132,'0'0'9674,"12"4"-7539,13 2-995,-1 0 0,1-1-1,44 2 1,-58-7-1046,1 1 0,-1-1 0,0-1 0,1 0 0,-1-1 0,0 0 0,0-1 0,0 0 0,0 0 0,-1-1 0,1-1 0,11-6 0,-21 10-84,1 0-1,-1 0 0,0 0 1,1 1-1,-1-2 0,0 1 1,0 0-1,0 0 0,0 0 1,0 0-1,0-1 0,0 1 1,0 0-1,0-1 0,-1 1 1,2-3-1,-2 3-14,0 1 0,0-1 0,-1 0 0,1 1 0,0-1 0,0 1 0,-1-1 0,1 1 0,0-1 0,-1 1-1,1-1 1,0 1 0,-1-1 0,1 1 0,-1-1 0,1 1 0,-1 0 0,1-1 0,-1 1 0,1 0 0,-1-1 0,1 1 0,-1 0 0,1 0 0,-1 0 0,1-1 0,-1 1 0,0 0 0,-7-1-55,1-1 0,0 1 0,-1 1 0,1 0 0,-12 0 0,6 2 43,1 1-1,-1 0 0,1 0 1,0 1-1,0 1 0,0 0 1,1 0-1,-19 13 0,25-15 13,0 1 0,-1-1 0,1 1 0,0 0 0,1 0 0,-1 1-1,1 0 1,0-1 0,0 1 0,0 1 0,1-1 0,0 1 0,0-1 0,0 1-1,1 0 1,0 0 0,0 0 0,0 0 0,-1 8 0,4-12 16,-1 1 0,0-1 1,1 0-1,-1 0 0,1 1 0,0-1 1,-1 0-1,1 0 0,0 0 1,0 0-1,1 0 0,-1 0 0,0 0 1,1 0-1,-1-1 0,1 1 0,0 0 1,-1-1-1,1 1 0,0-1 0,0 0 1,0 1-1,0-1 0,0 0 1,0 0-1,0 0 0,0-1 0,1 1 1,-1-1-1,3 1 0,11 3 73,-1-1 1,1-1-1,21 1 0,-24-3-55,95 5-1034,-37-7-4882,-50-3-1122,-8-7-5435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16432,'0'0'8680,"88"-10"-7463,-28 10-1025,10 0-160,13 0-160,3 0-3491,1 0-2563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14478,'0'0'6918,"5"65"-6085,-6-21-192,-5 6-257,0 1-256,3-4-32,-3-5-64,6-8-128,0-7-1057,0-6-192,0-10-1154,-6-8-1953,-12-3-5349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13164,'0'-12'2237,"0"11"-2200,0-4 212,0-1-1,0 1 1,0-1 0,1 1 0,-1-1 0,1 1-1,1-1 1,-1 1 0,1-1 0,0 1 0,0 0 0,0 0-1,1 0 1,0 0 0,0 1 0,0-1 0,1 1-1,-1-1 1,6-4 0,2 2 81,0 0-1,0 1 1,0 1 0,1-1 0,0 2-1,0 0 1,0 0 0,0 1 0,23-3-1,-15 4-141,-1 0-1,1 2 0,0 0 0,0 1 0,31 6 0,-47-7-196,1 1-1,-1 1 0,0-1 1,1 0-1,-1 1 0,0 0 1,0 0-1,0 1 1,0-1-1,0 1 0,0-1 1,-1 1-1,1 1 1,-1-1-1,0 0 0,0 1 1,0-1-1,0 1 0,-1 0 1,3 4-1,-4-4 14,0-1 0,0 1 0,0 0-1,0 0 1,-1-1 0,0 1 0,1 0 0,-1 0 0,-1 0-1,1 0 1,0-1 0,-1 1 0,0 0 0,0 0-1,0-1 1,0 1 0,-1-1 0,1 1 0,-1-1-1,0 1 1,0-1 0,0 0 0,-1 0 0,-2 3-1,-12 13 447,-1-1 0,-1-1 0,-33 23-1,51-39-510,1-1-1,0 1 0,0-1 0,0 1 0,0-1 0,0 1 0,0-1 0,0 1 1,0-1-1,0 1 0,0-1 0,0 1 0,0-1 0,0 1 0,0-1 0,0 0 1,0 1-1,0-1 0,1 1 0,-1-1 0,0 1 0,0-1 0,1 1 0,-1-1 1,0 0-1,1 1 0,-1-1 0,0 0 0,1 1 0,-1-1 0,0 0 0,1 1 0,-1-1 1,1 0-1,-1 0 0,1 0 0,-1 1 0,1-1 0,-1 0 0,0 0 0,1 0 1,-1 0-1,1 0 0,34 18-1485,-21-12 1060,-4 0 287,0 0 0,-1 1 1,0 0-1,0 1 0,-1 0 1,1 0-1,-2 0 0,13 18 0,-18-23 268,-1-1 0,1 1-1,-1 0 1,1-1 0,-1 1-1,0 0 1,0 0 0,0 0-1,-1 0 1,1 0 0,-1 0 0,1 0-1,-1 0 1,0 0 0,0 0-1,0 0 1,-1 0 0,1 0-1,-1 0 1,0 0 0,0 0-1,0 0 1,0 0 0,0 0-1,0 0 1,-1-1 0,0 1-1,1-1 1,-1 1 0,0-1-1,0 1 1,0-1 0,-1 0-1,1 0 1,0 0 0,-1-1-1,-4 4 1,-12 6 672,0 0 0,-1-2 0,0 0 0,-1-1 0,0-1 1,0-1-1,0-1 0,-1 0 0,0-2 0,-39 1 0,59-4-717,-1 0 0,1 0 0,0 0 0,0 0 0,0-1 0,0 1 0,0-1 0,0 0 0,0 1 0,1-1 0,-1 0 0,0 0 0,-2-1-1,3 1-228,0 0-1,0 0 1,0 0-1,1 0 1,-1 0-1,0 0 0,0 0 1,1 0-1,-1 0 1,0 0-1,1 0 1,0 0-1,-1 0 0,1-1 1,-1 1-1,1-3 1,0 3-241,0-1 1,0 0 0,0 0-1,1 0 1,-1 0 0,1 0-1,-1 0 1,1 0 0,0 0-1,0 1 1,0-1 0,0 0-1,0 1 1,0-1 0,0 0-1,0 1 1,1-1 0,-1 1 0,0 0-1,1-1 1,0 1 0,-1 0-1,1 0 1,0 0 0,-1 0-1,3 0 1,23-11-6158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71 206 14798,'0'0'5258,"8"-1"-3443,2-2-1544,-1 0-1,1-1 0,-1 0 1,0 0-1,0-1 0,-1 0 1,1 0-1,-1-1 1,-1-1-1,1 1 0,-1-1 1,0 0-1,8-11 0,14-30 709,-27 45-901,-1 0-1,0 0 1,0 0 0,0 0-1,0-1 1,-1 1-1,1 0 1,-1 0 0,0-1-1,0 1 1,0 0 0,0-1-1,-1 1 1,1 0-1,-2-5 1,1 7-86,0 0-1,0-1 1,-1 1-1,1 0 1,0 0-1,-1 0 1,1 0-1,0 0 1,-1 0 0,1 0-1,-1 0 1,0 1-1,1-1 1,-1 0-1,1 1 1,-1 0-1,0-1 1,1 1 0,-1 0-1,0 0 1,0 0-1,-3 0 1,-40 5-161,35-1 201,0 1 0,1 0-1,-1 1 1,1 0 0,0 0 0,1 1 0,0 0-1,0 1 1,0 0 0,1 0 0,0 0 0,1 1 0,0 0-1,0 0 1,1 1 0,0 0 0,0 0 0,1 0-1,1 0 1,0 1 0,0-1 0,1 1 0,-2 18-1,4-27-20,0 1-1,1-1 1,-1 0-1,0 0 1,1 1-1,-1-1 1,1 0-1,0 0 1,0 1-1,0-1 1,0 0-1,0 0 1,0 0 0,0 0-1,1-1 1,-1 1-1,1 0 1,-1 0-1,5 2 1,-2-1-71,0 0 1,1-1-1,-1 0 1,1 0-1,0 0 1,-1 0 0,1-1-1,9 2 1,6-1-1081,0 0 0,-1-2 0,35-3 0,-43 2-73,-1 0 1,0-2 0,0 1-1,1-1 1,-2 0-1,1-1 1,0 0 0,10-7-1,27-19-9218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13933,'0'0'6865,"-10"6"-6438,5-3-346,-1 1-1,1 0 1,-1 0-1,1 0 0,0 1 1,1-1-1,-1 1 0,1 1 1,0-1-1,0 1 1,0-1-1,1 1 0,0 0 1,0 0-1,1 0 0,-1 1 1,-1 10-1,-57 295 3989,19-82-1753,35-201-1937,-2 7 474,9-36-841,0 0-1,0 0 1,0 0-1,0 0 1,0 0 0,0 0-1,0 0 1,0 0-1,0 0 1,0 0-1,0 0 1,0 0 0,0 0-1,0 0 1,1 0-1,-1 0 1,0 0-1,0 0 1,0 0-1,0 0 1,0 0 0,0 0-1,0 0 1,0 0-1,0 0 1,0 0-1,0 0 1,0 0-1,0 0 1,0 0 0,1 0-1,-1 0 1,0 0-1,0 0 1,0 0-1,0 0 1,0 0 0,0 0-1,10-21 382,14-39-972,25-96-1,-24 67-364,-24 87 923,-1 0 0,1 1 0,-1-1 0,1 0 0,0 0 0,0 0 1,0 1-1,0-1 0,0 1 0,0-1 0,0 0 0,0 1 0,4-3 0,-5 4 3,1 0 0,0 0 1,-1 0-1,1 0 0,0 0 0,-1 0 0,1 1 0,-1-1 1,1 0-1,0 0 0,-1 0 0,1 1 0,0-1 1,-1 0-1,1 1 0,-1-1 0,1 1 0,-1-1 1,1 0-1,-1 1 0,1-1 0,-1 1 0,0-1 1,1 1-1,-1 0 0,0-1 0,1 1 0,-1-1 1,0 1-1,0 0 0,1-1 0,-1 1 0,0 0 1,0-1-1,0 1 0,0 0 0,0-1 0,0 2 1,2 4 15,0 0 0,1 1 0,-1-1 0,1 0 0,0-1 0,1 1 1,-1 0-1,1-1 0,1 0 0,-1 0 0,8 7 0,-7-9 76,0 0-1,0 0 0,1 0 1,-1-1-1,1 0 0,-1 0 0,1-1 1,0 1-1,0-1 0,0 0 0,-1-1 1,1 0-1,8 0 0,-2 0 11,-1-1-1,1-1 1,-1 0-1,1 0 1,-1-1-1,0-1 1,17-7 0,71-43-10,-42 21-53,-57 33-40,0-1 1,0 1 0,1 0-1,-1 0 1,0 0 0,0 0 0,0 0-1,1 0 1,-1-1 0,0 1 0,1 0-1,-1 0 1,0 0 0,0 0 0,1 0-1,-1 0 1,0 0 0,0 0 0,1 0-1,-1 0 1,0 0 0,1 0-1,-1 1 1,0-1 0,0 0 0,1 0-1,-1 0 1,0 0 0,0 0 0,1 0-1,-1 1 1,0-1 0,0 0 0,0 0-1,1 0 1,-1 1 0,0-1-1,0 0 1,0 0 0,0 0 0,1 1-1,3 15-93,-4-14 128,0 0 1,0-1-1,0 1 1,0 0-1,0 0 1,1-1-1,-1 1 1,1-1 0,-1 1-1,1 0 1,0-1-1,-1 1 1,1-1-1,0 1 1,0-1-1,0 0 1,0 1 0,0-1-1,1 0 1,-1 0-1,0 0 1,0 0-1,1 0 1,-1 0-1,1 0 1,-1 0 0,3 1-1,8-1-143,-1 0-1,1-1 0,-1 0 1,0-1-1,14-2 1,53-18-6694,-31 4 421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148 162 17553,'-8'4'2034,"3"-2"-1797,-9 4 715,0 1 0,1 0 1,-1 1-1,1 0 0,1 1 1,-1 0-1,2 1 1,-14 14-1,25-23-937,-1-1 0,1 1 0,-1 0 0,1-1 1,-1 1-1,1 0 0,-1-1 0,1 1 0,0 0 0,-1 0 0,1-1 1,0 1-1,0 0 0,-1 0 0,1 0 0,0-1 0,0 1 1,0 0-1,0 0 0,0 0 0,0 0 0,0-1 0,1 1 0,-1 0 1,0 0-1,0 0 0,1-1 0,-1 1 0,0 0 0,1 0 0,-1-1 1,1 2-1,1-1 1,0 0 0,0 0 0,0 0 0,0 0 1,-1 0-1,1 0 0,0-1 0,0 1 0,1-1 1,-1 0-1,0 1 0,3-1 0,7 0 36,-1 0 0,1-1 0,20-4 0,-16 0-181,0-1 0,-1 0 0,1-1 0,-1-1 0,-1 0 0,0-2 0,0 1 0,22-21 0,-13 9-325,-1-1-1,-1-1 1,33-47-1,-51 66 469,-1 1 24,0 1 0,0-1 0,0 0 0,0 0 0,0 0-1,-1 0 1,0 0 0,1 0 0,-1 0 0,0-1 0,0 1 0,-1 0-1,1-1 1,-1-3 0,0 6-23,-1 1 0,1 0-1,0-1 1,-1 1 0,1-1 0,-1 1-1,1 0 1,-1-1 0,0 1 0,1 0-1,-1 0 1,1-1 0,-1 1-1,0 0 1,1 0 0,-1 0 0,1 0-1,-1 0 1,0 0 0,1 0 0,-1 0-1,0 0 1,1 0 0,-1 0 0,1 0-1,-1 0 1,0 1 0,1-1 0,-1 0-1,1 0 1,-1 1 0,1-1 0,-1 0-1,1 1 1,-2 0 0,-20 11-33,11-3 103,1 0 1,0 1-1,1 0 1,0 1 0,0 0-1,1 0 1,1 1-1,-12 23 1,15-27-30,1 0 1,0 0-1,0 0 0,0 0 0,1 0 1,1 1-1,-1-1 0,1 1 1,1 0-1,0-1 0,0 1 0,0-1 1,1 1-1,1 0 0,3 12 1,-3-16-38,0-1 1,1 0 0,0 0 0,0 0 0,0-1-1,0 1 1,1-1 0,-1 0 0,1 0 0,0 0-1,0 0 1,0-1 0,0 1 0,0-1 0,1 0-1,-1 0 1,1-1 0,-1 1 0,1-1 0,-1 0-1,1 0 1,6 0 0,14 1-1172,-1 0 0,46-3 0,-28-6-3658,3-10-2866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13293,'0'0'13805,"9"8"-13207,-3-3-557,0-1 0,0 0 0,1 0 0,-1 0 1,1-1-1,-1 0 0,1-1 0,0 1 1,0-1-1,1 0 0,-1-1 0,0 0 0,0 0 1,1-1-1,-1 0 0,0 0 0,15-2 1,-10 0-32,0-1 0,0 0 1,0-1-1,0 0 0,-1-1 0,1 0 1,-1-1-1,0 0 0,-1-1 1,0 0-1,0-1 0,0 0 1,-1 0-1,12-15 0,-19 21-31,-1 1-1,0 0 1,0-1-1,0 0 1,0 1-1,0-1 0,0 0 1,0 1-1,-1-1 1,1 0-1,-1 0 1,1 0-1,-1 0 1,1 1-1,-1-1 0,0 0 1,0 0-1,0 0 1,0 0-1,0 0 1,-1 0-1,1 0 1,-1 1-1,0-4 0,0 4-1,-1-1-1,0 0 1,1 1-1,-1 0 0,0-1 1,1 1-1,-1 0 1,0 0-1,0 0 0,0 0 1,0 0-1,0 0 1,0 1-1,-1-1 0,1 1 1,0-1-1,-3 1 1,-7-1-23,1 1 0,0 0 1,0 0-1,0 2 0,0-1 0,0 1 1,-12 4-1,9 0 79,0 0 0,0 1-1,1 1 1,0 0 0,1 0 0,-19 18-1,24-21 52,2 1-1,-1-1 0,0 1 1,1 1-1,0-1 0,1 1 0,0 0 1,0 0-1,0 0 0,1 0 1,0 1-1,0-1 0,0 1 1,0 9-1,2-15-70,1 0-1,0 0 1,0 0 0,1 0 0,-1 0-1,0 0 1,1 0 0,-1 0-1,1 0 1,-1 0 0,1 0 0,0-1-1,0 1 1,0 0 0,0 0 0,0-1-1,1 1 1,-1 0 0,0-1 0,2 2-1,2 1 20,-1-1 0,1 0-1,-1 0 1,1 0 0,0-1-1,0 0 1,8 3 0,9 1-71,0-1 0,40 4 0,-56-9-45,60 5-2088,-1-5-3498,-3-5-4628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18097,'0'0'3112,"-11"2"-2455,6-2-629,0 1 1,1 0-1,-1 1 0,0-1 1,0 1-1,1 0 0,-1 0 1,1 0-1,0 1 0,0-1 1,0 1-1,0 0 0,0 0 1,0 1-1,1-1 0,0 1 1,-1 0-1,1 0 0,1 0 1,-1 0-1,1 0 0,-1 1 1,1-1-1,0 1 0,-1 4 1,-4 22 106,1 1 1,1-1 0,2 1 0,1 0-1,2-1 1,4 40 0,-2-11 67,5 92-849,-27-171 112,-6-16-210,-41-73 1,55 85 1431,1 0 0,-10-34 0,20 56-575,0 0 1,1 0 0,-1 0 0,1 0 0,0 0 0,-1 0 0,1 0-1,0 0 1,0 0 0,-1 0 0,1 0 0,0-1 0,0 1 0,0 0-1,1 0 1,-1 0 0,0 0 0,0 0 0,0 0 0,1 0 0,-1 0-1,1 0 1,-1 0 0,1 0 0,-1 0 0,1 0 0,-1 0 0,1 0-1,0 0 1,0 0 0,0 0 0,3-1-4,-1 2-1,0-1 1,0 0 0,1 1 0,-1-1-1,0 1 1,0 0 0,7 1 0,2-1-407,29 2-277,41 7 0,26 2-5517,-40-10-2594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12716,'0'0'4564,"9"5"-3144,-7-3-1318,1 0 22,-1-1 1,1 1 0,-1-1-1,1 1 1,0-1-1,-1 0 1,1 1-1,0-2 1,0 1 0,0 0-1,0 0 1,0-1-1,0 0 1,0 1-1,0-1 1,0-1-1,0 1 1,0 0 0,0-1-1,0 1 1,0-1-1,0 0 1,0 0-1,-1 0 1,1 0-1,3-2 1,23-14 591,-1 0 1,-1-2-1,44-39 0,-57 45-535,0 0 0,-1-1 0,-1 0 0,-1-1 1,0-1-1,-1 0 0,0 0 0,8-21 0,-15 18 336,-14 23-465,-18 25-189,21-17 166,0 0 0,0 1-1,1 0 1,1 0-1,0 0 1,1 1 0,0 0-1,1 0 1,0 0 0,-1 19-1,5-31-26,0 0-1,0 0 1,0 0-1,1-1 1,-1 1-1,0 0 1,1 0-1,-1 0 1,1 0-1,0 0 1,0 0-1,0-1 1,0 1 0,0 0-1,0-1 1,0 1-1,0-1 1,1 1-1,-1-1 1,1 0-1,-1 1 1,1-1-1,-1 0 1,1 0-1,0 0 1,-1 0-1,1 0 1,0-1-1,0 1 1,0 0-1,0-1 1,0 1-1,2-1 1,9 2 31,1 0 0,-1-1 0,26-1 0,-24 0 13,21-1 19,1-2 1,-1-2-1,64-17 0,-98 22-8,-1-2 0,1 1-1,-1 0 1,1 0 0,-1 0 0,0-1-1,1 1 1,-1-1 0,0 1-1,0-1 1,0 1 0,0-1 0,0 0-1,0 0 1,0 1 0,-1-1-1,1 0 1,-1 0 0,1 0-1,-1 0 1,0 1 0,0-1 0,0 0-1,0 0 1,0-4 0,-4-55 1744,3 57-1756,-1-11 48,-2 1 1,1 0-1,-2 0 1,0 0-1,0 0 0,-2 1 1,-10-19-1,17 32-103,0 0-1,0-1 1,0 1-1,0 0 1,0-1-1,0 1 0,0 0 1,0-1-1,0 1 1,0 0-1,0-1 1,0 1-1,0 0 1,1 0-1,-1-1 1,0 1-1,0 0 1,0 0-1,0-1 0,1 1 1,-1 0-1,0 0 1,0-1-1,1 1 1,-1 0-1,0 0 1,0 0-1,1 0 1,-1-1-1,0 1 1,1 0-1,-1 0 0,0 0 1,1 0-1,-1 0 1,0 0-1,0 0 1,1 0-1,-1 0 1,0 0-1,1 0 1,-1 0-1,0 0 1,1 0-1,-1 0 0,0 0 1,1 0-1,-1 0 1,1 1-1,22-1-505,-22 0 428,8 1-254,96 4-5750,-91-6 4223,1 0 1,-1 0 0,1-1 0,-1-1-1,16-5 1,12-9-5301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13901,'0'0'9113,"-7"9"-8595,-5 8-294,1 0 1,1 1 0,0 0 0,1 1 0,1 0-1,1 0 1,1 1 0,-5 23 0,5-9 33,1 1 1,2 0-1,1 1 0,3 44 1,-1-78-206,0 0 1,0-1-1,0 1 1,0 0-1,0 0 1,0-1 0,0 1-1,1 0 1,-1 0-1,1-1 1,-1 1-1,1 0 1,0-1-1,0 1 1,-1-1-1,1 1 1,0-1-1,0 1 1,1-1 0,-1 0-1,0 1 1,0-1-1,1 0 1,-1 0-1,1 0 1,-1 0-1,1 0 1,-1 0-1,1 0 1,-1-1 0,1 1-1,0-1 1,-1 1-1,1-1 1,0 1-1,0-1 1,-1 0-1,1 0 1,3 0-1,1-1 107,0 0-1,-1-1 0,1 1 0,-1-1 0,1-1 0,-1 1 1,0-1-1,0 1 0,0-2 0,0 1 0,4-4 1,27-27-51,-3-1 0,-1-1 0,-1-2 1,31-52-1,-17 26-324,-42 60-736,6-10 1249,-5 11-4177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14318,'0'0'4260,"0"68"-1666,10-48-992,3-2-513,5-4-609,9-1-256,-1-3-96,4-5-704,0-1-1154,-1-4-928,-1 0-1763,-3-6-3074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7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15759,'0'0'7709,"5"9"-6626,-3-3-861,-1-4-167,0 0 1,-1 1 0,1-1-1,0 0 1,0 0-1,1 0 1,-1 0-1,0 0 1,1 0-1,-1 0 1,1-1-1,-1 1 1,1 0-1,0-1 1,0 1-1,0-1 1,0 0 0,0 1-1,0-1 1,0 0-1,0 0 1,0-1-1,1 1 1,-1 0-1,3 0 1,5-1 185,1 0 0,-1 0 1,0-1-1,0 0 0,0-1 0,0 0 1,19-6-1,-26 7-218,0-1-1,0 1 0,0 0 1,0-1-1,0 1 1,-1-1-1,1 0 1,-1 0-1,1 0 1,-1 0-1,0 0 1,0-1-1,0 1 0,0-1 1,0 1-1,0-1 1,-1 0-1,1 0 1,-1 0-1,0 0 1,0 0-1,0 0 1,0 0-1,0 0 1,-1 0-1,1 0 0,-1 0 1,0-1-1,0 1 1,-1-3-1,1 4-47,0 0 0,-1 0 0,1 0 0,-1 0 0,0 0-1,0 0 1,1 0 0,-1 1 0,0-1 0,-1 0 0,1 0 0,0 1 0,0-1-1,-1 1 1,1-1 0,-1 1 0,1 0 0,-1 0 0,0-1 0,1 1 0,-1 0-1,0 0 1,0 1 0,0-1 0,0 0 0,0 1 0,0-1 0,0 1-1,0-1 1,0 1 0,0 0 0,0 0 0,0 0 0,0 0 0,0 0 0,0 1-1,0-1 1,-2 1 0,-2 0-14,0 0-1,0 0 1,0 1 0,0 0 0,0 0-1,0 0 1,1 1 0,-1 0-1,1 0 1,-1 0 0,-6 7-1,5-3 42,0 1-1,0 0 0,1 0 1,0 1-1,1 0 0,0 0 1,-5 12-1,9-20 6,1 1 0,-1-1 1,0 1-1,1 0 0,-1 0 1,1-1-1,-1 1 0,1 0 0,0 0 1,0-1-1,0 1 0,0 0 0,0 0 1,0 0-1,0-1 0,1 1 0,-1 0 1,1 0-1,-1-1 0,1 1 0,0 0 1,-1-1-1,1 1 0,0-1 0,0 1 1,0-1-1,0 1 0,0-1 0,1 0 1,-1 1-1,0-1 0,1 0 1,-1 0-1,1 0 0,-1 0 0,1 0 1,-1 0-1,1-1 0,0 1 0,-1-1 1,1 1-1,0-1 0,0 1 0,-1-1 1,1 0-1,0 0 0,0 0 0,-1 0 1,3 0-1,19 2 85,0-2 0,0-1 0,0 0 0,-1-2 0,40-9 0,-12-2-181,69-30 0,-116 42 71,1 1 0,-1-1 0,0 1 1,0 0-1,1 0 0,-1 0 1,1 0-1,-1 1 0,1-1 0,5 1 1,-8 1 4,0 0 0,0 0 0,0 0 1,0 0-1,0 0 0,0 0 0,-1 0 1,1 0-1,0 1 0,-1-1 0,1 0 1,0 0-1,-1 1 0,0-1 0,1 0 1,-1 1-1,0-1 0,0 1 0,1-1 1,-1 0-1,0 1 0,-1-1 0,1 1 1,0-1-1,0 0 0,-1 2 0,1 16 205,-1-15-115,1-1 0,0 1 0,0 0 0,0-1 0,0 1-1,1 0 1,0 0 0,1 4 0,-2-7-56,1 0 0,0 0 0,0 0 0,0 0 0,0 0 0,0 0 1,0 0-1,0 0 0,0 0 0,0-1 0,1 1 0,-1 0 0,0-1 0,0 1 0,1-1 0,-1 1 0,0-1 0,1 0 0,-1 1 0,0-1 0,1 0 0,-1 0 0,1 0 0,-1 0 0,3 0 0,10-2 18,0 0 0,0 0 0,0-1 0,0-1 0,0 0 0,-1-1 0,0-1 1,0 0-1,16-10 0,41-17-782,-70 33 732,1 0 0,-1-1 0,0 1 1,0 0-1,1 0 0,-1 0 0,0 0 0,0 0 1,1 0-1,-1 0 0,0 0 0,0 0 0,1 0 1,-1 0-1,0 0 0,1 0 0,-1 0 0,0 0 0,0 0 1,1 0-1,-1 0 0,0 0 0,0 0 0,1 0 1,-1 0-1,0 0 0,0 0 0,1 1 0,-1-1 1,0 0-1,0 0 0,0 0 0,1 0 0,-1 1 1,0-1-1,0 0 0,0 0 0,1 1 0,-1-1 1,0 0-1,0 0 0,0 1 0,0-1 0,0 0 1,0 0-1,0 1 0,0-1 0,0 0 0,-1 21-14,0 3 198,1-23-174,0-1 1,0 1 0,0-1-1,0 1 1,0-1 0,0 1-1,0-1 1,0 1-1,1-1 1,-1 1 0,0-1-1,0 1 1,1-1 0,-1 0-1,0 1 1,1-1 0,-1 1-1,0-1 1,1 0 0,-1 1-1,0-1 1,1 0-1,-1 1 1,1-1 0,-1 0-1,1 0 1,-1 0 0,1 1-1,-1-1 1,0 0 0,1 0-1,-1 0 1,1 0-1,-1 0 1,2 0 0,46-4-2291,-41 2 929,0 0 1,0-1 0,0 0 0,0 0 0,0 0 0,-1-1-1,11-8 1,10-7-6150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49 190 12268,'0'0'10073,"-6"10"-8514,3-7-1373,-26 35 1576,28-36-1649,0 0-1,0 0 1,-1 0 0,1 0-1,0 0 1,1 0 0,-1 0-1,0 1 1,1-1 0,-1 0-1,1 0 1,-1 1 0,1-1-1,0 0 1,0 1 0,0-1-1,1 0 1,-1 1 0,1 2-1,0-3-100,1-1-1,-1 0 1,1 0-1,-1 0 0,1 0 1,-1 0-1,1 0 1,0 0-1,-1-1 1,1 1-1,0-1 0,0 1 1,-1-1-1,1 0 1,0 1-1,0-1 1,0 0-1,3-1 0,41 0 176,-39 0-201,8-1-446,0-1-1,0 0 1,0-2-1,-1 1 1,0-2-1,0 0 1,15-8-1,17-8-414,-46 22 872,1 0 0,-1 0 0,0-1 0,1 1-1,-1 0 1,0 0 0,1 0 0,-1 0 0,0 0 0,1 0 0,-1 0 0,0 0 0,1 0 0,-1 0 0,0 0-1,1 0 1,-1 0 0,0 0 0,1 0 0,-1 0 0,0 0 0,1 1 0,-1-1 0,0 0 0,1 0-1,-1 0 1,0 1 0,1-1 0,-1 0 0,0 0 0,0 1 0,1-1 0,-1 0 0,0 0 0,0 1-1,0-1 1,1 0 0,-1 1 0,0-1 0,0 0 0,0 1 0,0-1 0,0 0 0,0 1 0,0-1-1,0 0 1,0 1 0,0-1 0,0 0 0,0 1 0,0-1 0,0 0 0,0 1 0,0-1 0,0 0 0,0 1-1,0-1 1,0 0 0,-1 1 0,-7 36 1071,2-6 335,6-30-1362,0 0 1,0 0-1,0 0 1,0 0-1,0 0 1,0 0 0,0 0-1,1 0 1,-1 0-1,0 0 1,1 0-1,-1 0 1,1 0-1,-1 0 1,1 0-1,-1 0 1,1 0-1,0 0 1,-1 0-1,1-1 1,0 1 0,0 0-1,0-1 1,0 1-1,-1 0 1,3 0-1,0 0 9,-1-1-1,1 1 1,-1-1-1,1 1 1,-1-1-1,1 0 1,-1 0-1,1 0 1,0 0-1,-1-1 1,3 0-1,6-1-36,-1-1-1,0-1 0,0 0 0,-1 0 0,10-6 0,10-8-1267,-1-1 0,-1-2 0,-1-1 1,26-27-1,-38 34 850,0-1 1,0 0 0,-2-1 0,0-1 0,-1 0 0,-1 0 0,14-36 0,-23 45 4963,-11 19-3582,-10 22-545,13-10-154,1 0 0,1 1 0,1-1 1,1 1-1,0 0 0,2 0 0,1 0 0,4 36 1,-2-50-298,-1 0 1,2 0 0,-1 0 0,1 0 0,1 0 0,0-1-1,0 1 1,0-1 0,12 15 0,-15-22-238,-5-3-49,1-1 192,0 1 0,0-1 0,0 0 0,0 0 0,0 0 0,1-1 0,-5-6 0,3 5-61,0-1 139,-113-152 1821,117 149-139,12 9-1283,23 9-760,-28-6 607,100 22-589,-34-17-3563,-22-7-1920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 10794,'0'0'11019,"-9"-2"-9023,8 1-1955,-1 0 37,0 1-1,0-1 1,-1 0 0,1 1-1,0-1 1,-1 1 0,1 0 0,0 0-1,-1 0 1,1 0 0,-4 1-1,4 0-40,1 0-1,0 0 0,-1 0 0,1 0 0,0 0 1,0 0-1,0 1 0,0-1 0,0 0 0,0 1 0,0-1 1,0 0-1,1 1 0,-1 0 0,0-1 0,1 1 1,0-1-1,-1 1 0,1-1 0,0 1 0,0 0 1,-1-1-1,2 4 0,-3 5 217,1-1 0,1 1 0,0-1 1,0 1-1,1-1 0,3 15 0,-3-21-221,-1-1-1,1 1 1,1-1 0,-1 1-1,0-1 1,1 1-1,-1-1 1,1 0 0,-1 0-1,1 1 1,0-1 0,0-1-1,0 1 1,0 0 0,1 0-1,-1-1 1,0 1 0,1-1-1,-1 0 1,1 0 0,-1 0-1,1 0 1,0 0-1,-1 0 1,1-1 0,5 1-1,2 0 138,1 0 0,0-1 0,0 0 0,-1-1-1,1 0 1,-1-1 0,1 0 0,-1-1 0,1 0 0,-1 0-1,11-6 1,9-7-86,-1 0-1,33-25 1,7-5 126,-73 83-1277,0-23 1113,1-4-14,0 0-1,0 0 1,1 1-1,-1 15 1,3-26-24,0 1 1,0 0 0,0 0 0,0-1-1,0 1 1,1 0 0,-1-1 0,0 1 0,0 0-1,1-1 1,-1 1 0,1-1 0,-1 1-1,0-1 1,1 1 0,-1 0 0,1-1-1,-1 0 1,1 1 0,-1-1 0,1 1 0,0-1-1,-1 0 1,1 1 0,-1-1 0,1 0-1,1 1 1,26 3 326,28-13 214,-38 1-476,-1 0 0,29-18 0,-32 17-262,1 1 0,0 0 0,31-11 0,-45 19 174,-1 0 0,1 0 0,0 0 1,0 0-1,0 0 0,0 0 0,-1 0 0,1 0 0,0 0 1,0 0-1,0 0 0,-1 1 0,1-1 0,0 0 0,0 1 1,-1-1-1,1 1 0,0-1 0,-1 1 0,1-1 0,0 1 1,-1-1-1,1 1 0,-1-1 0,1 1 0,-1 0 1,1-1-1,-1 1 0,1 0 0,-1 0 0,0-1 0,1 1 1,-1 0-1,0 0 0,0 0 0,0-1 0,1 1 0,-1 0 1,0 0-1,0 0 0,0-1 0,0 2 0,0 49-755,0-29 584,0-19 8,1 0 1,-1 0-1,1 0 1,0 0-1,0 0 1,0 0-1,0 0 1,0-1-1,1 1 1,-1 0-1,1-1 0,0 1 1,0-1-1,0 0 1,0 1-1,0-1 1,0 0-1,0 0 1,1 0-1,-1-1 1,1 1-1,0-1 1,-1 1-1,1-1 0,0 0 1,4 2-1,-1-2-522,0 0 0,0-1 0,-1 1-1,1-1 1,0 0 0,0 0 0,0-1-1,-1 1 1,1-2 0,0 1 0,-1 0 0,1-1-1,7-3 1,22-15-11769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3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17777,'-11'3'1569,"3"-1"-1276,-17 5 2212,-44 20 1,65-26-2251,-1 1 1,1 0 0,0 0 0,0 1 0,0-1 0,0 1 0,0 0-1,0 0 1,1 0 0,-1 0 0,1 1 0,0 0 0,0-1 0,0 1 0,0 0-1,1 0 1,0 1 0,0-1 0,-2 5 0,4-7-247,0-1 1,0 0-1,0 0 1,1 0-1,-1 0 1,0 0-1,1 0 1,-1 0-1,1 0 1,-1 0-1,1 0 1,-1 0-1,1 0 1,0 0-1,-1 0 1,1-1-1,0 1 1,0 0 0,0 0-1,-1-1 1,1 1-1,0-1 1,0 1-1,0-1 1,0 1-1,0-1 1,0 1-1,0-1 1,0 0-1,1 1 1,-1-1-1,0 0 1,2 0-1,43 4 243,-43-4-213,15 0-63,-1 0 0,0-2 0,0 1 0,0-2 1,0-1-1,0 0 0,-1-1 0,1 0 0,-1-2 1,-1 0-1,1-1 0,24-16 0,-31 19-35,-14 11-32,0 1 0,0-1 0,0 1 0,1 0-1,-5 13 1,7-16 78,0-2 50,1 1-1,0-1 1,0 0 0,0 0 0,1 0-1,-1 1 1,0-1 0,1 0 0,0 1-1,-1-1 1,1 0 0,0 1 0,1 3-1,-1-5-18,0 0-1,1 0 1,-1 0-1,1 0 1,-1 0-1,1 0 1,-1 0-1,1 0 1,0 0-1,0 0 1,-1-1-1,1 1 1,0 0-1,0-1 1,0 1-1,0 0 1,0-1-1,-1 1 1,1-1-1,0 1 1,2-1-1,4 2 49,1-1-1,-1 0 0,1 0 0,-1-1 0,1 0 1,14-2-1,-5-1-210,0 0 1,0-2-1,0 0 1,0-1-1,20-10 1,-18 8-265,0 0 1,40-9-1,-59 16 402,1 1-1,-1 0 1,0 0 0,0 0-1,1 0 1,-1 0-1,0 0 1,1 0 0,-1 0-1,0 0 1,0 0-1,1 0 1,-1 1 0,0-1-1,1 0 1,-1 0-1,0 0 1,0 0-1,1 0 1,-1 0 0,0 1-1,0-1 1,1 0-1,-1 0 1,0 0 0,0 1-1,0-1 1,1 0-1,-1 0 1,0 1 0,0-1-1,0 0 1,0 0-1,0 1 1,1-1 0,-1 0-1,0 1 1,0-1-1,0 0 1,0 0 0,0 1-1,0-1 1,0 0-1,0 1 1,-2 20 191,1-19-159,1-1 0,-1 0 0,1 1 0,-1-1 0,1 1 0,0-1 0,0 0 0,0 1 0,0-1 0,0 1 0,0-1 0,0 1 0,0-1 0,0 1 0,1-1 0,-1 0 0,1 1 0,-1-1 0,1 0 0,-1 1 0,3 1 0,4 0 29,0-1 0,0-1 0,1 1 0,-1-1 1,1 0-1,0-1 0,-1 0 0,1 0 0,9-2 1,69-15-1494,-61 10 297,-14 4 207,1-1 1,0 2 0,0-1 0,15 0-1,-32 26 1709,-10 1-2130,13-18-3715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42 144 12300,'0'0'3331,"3"-10"-694,3-6-1619,1-7 152,1-3 2728,-8 25-2526,-1 9-1205,0 1 0,-1 0 0,0 0 0,-1 0 0,0-1 0,0 0 0,-9 17 0,7-16-1,0 1 0,1 0 1,1 0-1,-6 22 0,8-28 1852,1-16-244,0 9-2245,0 3 380,-11 13-459,12-29-1373,1 0-1,1 1 1,1-1 0,0 1-1,11-25 1,5-20-4565,-10 13 381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8904,'0'0'16555,"-12"9"-16011,-3 4-248,0 1-1,0 0 1,2 1-1,0 1 1,1 0 0,0 1-1,2 0 1,0 1-1,0 0 1,-10 31-1,18-43-236,-2 4-21,1 0-1,0 0 0,0 0 1,1 0-1,0 1 0,1-1 1,0 1-1,1-1 0,1 18 1,0-27-25,0 0 0,0 0 0,0 0 0,0 0 0,0 0 0,0 0 0,0 0 0,0 0 0,0 0 0,0-1 0,0 1 0,1 0 0,-1-1 0,0 1 0,1-1 0,-1 0 0,0 1-1,1-1 1,-1 0 0,0 0 0,1 0 0,-1 0 0,0 0 0,3 0 0,35-3 218,20-11-347,-47 10 94,1 0-1,0 1 1,0 1-1,0 0 1,21 0-1,-33 2 6,1 1 1,-1-1-1,0 0 1,1 0-1,-1 1 1,0-1-1,1 1 0,-1-1 1,0 1-1,0 0 1,0-1-1,0 1 0,0 0 1,0 0-1,0 0 1,0 0-1,0 0 0,0 0 1,0 0-1,0 0 1,-1 0-1,2 2 0,0 1-3,0 0 0,-1 0 0,0 0 0,1 0 0,-1 0-1,-1 1 1,1 5 0,0-1 20,-1 0 0,0 0-1,0 0 1,-1 0 0,-1 0 0,-3 15 0,2-18 109,1 0 0,-1-1 0,-1 1 1,1-1-1,-1 0 0,0 0 0,0 0 1,0 0-1,-1-1 0,0 1 1,0-1-1,0 0 0,0-1 0,0 1 1,-1-1-1,0 0 0,-8 3 1,10-5-79,1 0-1,0 0 1,-1 0 0,1 0 0,-1-1 0,1 1 0,-1-1 0,1 0 0,-1 0 0,0 0 0,1 0 0,-1-1 0,1 0 0,-1 1 0,1-1 0,0-1 0,-1 1 0,1 0 0,0-1 0,0 1 0,0-1-1,0 0 1,0 0 0,0 0 0,0-1 0,1 1 0,-1-1 0,1 1 0,-1-1 0,1 0 0,-3-6 0,1 2-782,0-1 1,1 0-1,0 0 1,-3-15-1,4-7-5075,2 29 5242,0 0-1,1-1 1,-1 1 0,0 0 0,1 0 0,-1 0 0,1 0-1,-1 0 1,1 0 0,-1 0 0,1 0 0,0 0 0,0 0-1,-1 0 1,1 0 0,0 0 0,0 1 0,0-1-1,1-1 1,15-5-10557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10186,'0'0'8658,"10"-4"-6325,2-1-1708,11-5 784,0 0 0,39-25 0,-57 32-1332,0 0 0,0 0 1,-1 0-1,1-1 0,-1 0 1,0 0-1,0 0 0,-1 0 1,1-1-1,-1 1 0,0-1 1,0 0-1,0 0 0,-1 0 1,0 0-1,0-1 0,0 1 1,-1-1-1,1 1 0,0-7 1,-2 10-65,-1 1 0,1 0 0,0 0 1,0 0-1,0 0 0,-1 0 0,1 0 0,-1 0 0,1 0 1,-1 0-1,1 0 0,-1 0 0,1 0 0,-1 0 1,0 1-1,1-1 0,-1 0 0,0 0 0,0 1 1,0-1-1,0 0 0,0 1 0,0-1 0,0 1 0,0-1 1,0 1-1,0-1 0,0 1 0,0 0 0,0 0 1,0-1-1,0 1 0,0 0 0,0 0 0,0 0 0,0 0 1,0 0-1,-1 1 0,1-1 0,0 0 0,0 0 1,0 1-1,-1 0 0,-4 0-42,0 0 0,0 1 0,1 0-1,-1 0 1,0 0 0,1 1 0,-6 3 0,1 1 29,1 1-1,-1 0 1,1 1 0,1 0 0,0 0 0,0 1 0,-8 13-1,12-17 4,1 0 0,-1 0-1,1 1 1,1-1-1,-1 1 1,1-1 0,0 1-1,1 0 1,0 0-1,0 0 1,0 0-1,1 0 1,0 0 0,1 10-1,0-15 11,0 1-1,0-1 1,0 1 0,1-1-1,-1 1 1,1-1-1,0 0 1,0 0 0,-1 0-1,1 0 1,0 0-1,1 0 1,-1 0 0,0-1-1,1 1 1,-1-1 0,0 0-1,1 0 1,0 1-1,-1-2 1,1 1 0,0 0-1,-1 0 1,1-1-1,0 0 1,0 1 0,0-1-1,4-1 1,5 2 67,0-1-1,0-1 1,0 0-1,0 0 1,18-6 0,-13 2-19,-1-2 1,0 0 0,-1-1-1,1 0 1,-1-1 0,24-21 0,77-77 178,-94 85-160,-30 30-17,0 1-1,1 0 1,-1 1 0,2 0-1,-1 0 1,2 0-1,-1 1 1,1 0-1,1 0 1,0 0-1,1 0 1,0 1-1,-3 18 1,7-29-49,-1 0 0,0 0 1,1 0-1,-1 0 0,1 0 0,-1 0 1,1 0-1,-1 0 0,1 0 0,0 0 0,-1 0 1,1 0-1,0-1 0,0 1 0,-1 0 1,1-1-1,0 1 0,0 0 0,0-1 1,0 1-1,0-1 0,0 0 0,0 1 1,0-1-1,0 0 0,0 1 0,0-1 0,0 0 1,0 0-1,0 0 0,2 0 0,44 0 330,-37 0-300,-5 0-93,0 0-1,0-1 1,0 1 0,0-1-1,0 0 1,0-1-1,0 1 1,-1-1-1,9-3 1,6-14-2848,-12-11-4474,-7 8-23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74 16624,'1'-8'3261,"1"-2"-2095,0 6-812,-1 1-1,-1-1 1,1 1-1,0-1 1,-1 1-1,0-1 1,0 1-1,0-1 1,0 1-1,0-1 1,-2-4-1,2 7-324,-1 0-1,1 1 1,-1-1-1,1 1 0,-1-1 1,0 0-1,1 1 1,-1 0-1,0-1 0,1 1 1,-1-1-1,0 1 1,1 0-1,-1-1 1,0 1-1,0 0 0,1 0 1,-1 0-1,0 0 1,0-1-1,0 1 0,1 0 1,-1 0-1,0 1 1,0-1-1,1 0 1,-1 0-1,0 0 0,0 0 1,1 1-1,-2-1 1,-26 9-170,15-2 138,0 0 0,1 1-1,0 1 1,0 0 0,-18 18 0,24-22-65,0 1 0,1 0 0,0 1 0,0-1 0,0 1 0,1 0 0,0 0 0,1 0 0,-1 1 1,1-1-1,1 1 0,-3 9 0,5-16-45,0 1 1,0 0 0,0 0-1,0 0 1,1-1 0,-1 1-1,0 0 1,1 0 0,-1-1-1,1 1 1,0 0 0,-1-1-1,1 1 1,0 0 0,0-1-1,0 1 1,0-1 0,0 0-1,1 1 1,-1-1 0,0 0-1,1 0 1,-1 0 0,1 0-1,-1 0 1,1 0 0,-1 0-1,1 0 1,0 0 0,-1-1-1,1 1 1,2 0 0,8 2-367,0 0 1,1 0 0,20 0 0,-17-1 236,18 1 95,-19-2 333,0 0 1,-1 1-1,1 0 1,-1 2-1,24 7 1,-38-11-142,1 0 1,-1 0 0,0 0-1,1 1 1,-1-1 0,0 0-1,1 0 1,-1 0-1,0 0 1,1 1 0,-1-1-1,0 0 1,1 0 0,-1 1-1,0-1 1,0 0-1,1 0 1,-1 1 0,0-1-1,0 0 1,1 1 0,-1-1-1,0 0 1,0 1-1,0-1 1,0 0 0,0 1-1,0-1 1,1 0-1,-1 1 1,0-1 0,0 1-1,0-1 1,0 0 0,0 1-1,0-1 1,-1 0-1,1 1 1,0-1 0,0 1-1,0-1 1,0 0 0,0 1-1,0-1 1,-1 0-1,1 1 1,0-1 0,0 0-1,0 1 1,-1-1 0,1 0-1,0 0 1,-1 1-1,1-1 1,0 0 0,-1 0-1,1 0 1,0 1 0,-1-1-1,-19 10 1723,-21 5-740,-81 17 0,96-28-2656,0-1-1,-31 0 1,43-4-2023,11-9-1704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20884,'0'0'7655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187 144 14446,'0'0'2178,"0"-9"251,1-30-38,-1 38-2317,0 1 0,0-1 0,-1 0 0,1 0 0,0 0 0,0 1 0,0-1-1,-1 0 1,1 0 0,0 1 0,-1-1 0,1 0 0,-1 1 0,1-1 0,-1 0 0,1 1 0,-1-1-1,1 0 1,-1 1 0,0-1 0,1 1 0,-1-1 0,0 1 0,1 0 0,-1-1 0,0 1 0,1 0-1,-1-1 1,0 1 0,0 0 0,0 0 0,1 0 0,-1 0 0,0 0 0,0 0 0,0 0 0,0 0-1,1 0 1,-1 0 0,0 0 0,0 0 0,0 0 0,1 1 0,-1-1 0,0 0 0,0 1 0,1-1-1,-2 1 1,-33 19-107,19-5 64,0 1 0,1 0 0,-14 21 1,22-29 52,2 1 0,-1 0 0,1 0 0,1 1 0,0-1 0,0 1 0,0 0 0,-3 19 0,7-28-75,0 0 0,0 0 0,0 0 0,0 0 1,0-1-1,0 1 0,0 0 0,0 0 1,0 0-1,0-1 0,1 1 0,-1 0 1,0 0-1,1-1 0,-1 1 0,0 0 1,1 0-1,-1-1 0,1 1 0,-1 0 1,1-1-1,-1 1 0,1-1 0,-1 1 1,1 0-1,0-1 0,-1 1 0,1-1 0,1 1 1,28 3 305,-19-5-143,-1-1 0,0 0 0,1-1 0,11-4 0,9-7 46,0-2 1,-2-1 0,0-1 0,-1-2 0,-1-1 0,-1 0 0,0-3 0,-2 0-1,-1-1 1,38-54 0,-52 60-97,-23 25-464,-20 27-25,21-18 329,-14 19 20,-28 44 1,49-68 18,0 1 0,1 0 0,0 0-1,0 0 1,1 1 0,1-1 0,0 1 0,1 0 0,-2 15 0,4-26-23,0 0 0,0 0 0,0 0-1,0 0 1,0 0 0,0 0 0,0 0 0,0 0 0,1 0 0,-1 0 0,0 0-1,1 0 1,-1 0 0,1 0 0,-1 0 0,1 0 0,-1 0 0,1 0 0,0 0-1,-1 0 1,1-1 0,0 1 0,0 0 0,0-1 0,0 1 0,-1 0 0,1-1 0,0 1-1,1 0 1,1-1-276,0 1 0,0 0 0,0-1 0,1 0 0,-1 1 0,0-1 0,0-1 0,0 1 0,0 0 0,4-2 0,2 0-1405,-1 0 0,0 0 1,0-1-1,0 0 1,0-1-1,-1 0 0,8-5 1,12-15-9824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25 18610,'0'0'4890,"-7"9"-3220,-21 31-378,28-39-1260,-1 0 0,1-1 0,-1 1-1,0 0 1,1 0 0,-1 0 0,1 0-1,0 0 1,-1 0 0,1-1 0,0 1-1,-1 0 1,1 0 0,0 0 0,0 0-1,0 0 1,0 0 0,0 0 0,0 0-1,0 0 1,0 0 0,1 0 0,-1 0-1,0 0 1,0 0 0,1 0 0,-1 0-1,1 0 1,-1 0 0,1-1 0,-1 1-1,1 0 1,-1 0 0,1 0 0,0-1-1,-1 1 1,1 0 0,0-1 0,0 1-1,0-1 1,-1 1 0,1-1 0,0 1-1,0-1 1,0 0 0,0 1 0,0-1-1,0 0 1,0 0 0,0 1 0,0-1-1,0 0 1,0 0 0,0 0 0,0 0-1,0 0 1,1-1 0,6 1 162,0 0 0,0 0 0,0-1 0,0 0 0,10-2 0,-11 0-85,0 0 0,0 0 0,0-1 0,0 1 0,0-2 1,11-8-1,-16 11-92,0 1 1,0-1 0,1 0 0,-1 0-1,0 0 1,-1-1 0,1 1-1,0 0 1,-1-1 0,1 1-1,-1-1 1,0 0 0,0 1-1,0-1 1,0 0 0,0 0 0,-1 0-1,1 1 1,-1-1 0,0 0-1,1-3 1,-2 5-38,1 0 0,-1 0 1,0 0-1,1 0 0,-1 0 0,0 0 0,1 0 1,-1 0-1,0 1 0,0-1 0,0 0 1,0 1-1,0-1 0,0 0 0,0 1 0,0-1 1,0 1-1,0-1 0,0 1 0,0 0 0,0 0 1,0-1-1,0 1 0,-1 0 0,1 0 1,0 0-1,0 0 0,0 0 0,0 0 0,-2 1 1,-35 5-553,29-2 538,0 1-1,0 0 1,1 1 0,-1 0 0,1 0-1,1 1 1,-1 0 0,-9 11-1,13-13 26,-1 0-1,1 0 0,1 0 1,-1 1-1,1-1 0,0 1 1,0-1-1,0 1 0,1 0 1,0 0-1,0 1 0,1-1 0,-1 0 1,0 10-1,3-15 8,-1 0 1,1 1-1,0-1 1,-1 0-1,1 0 1,0 0-1,0 1 0,-1-1 1,1 0-1,0 0 1,0 0-1,0 0 0,1 0 1,-1-1-1,0 1 1,0 0-1,0 0 0,1-1 1,-1 1-1,0-1 1,1 1-1,-1-1 0,0 1 1,1-1-1,-1 0 1,0 0-1,1 0 1,-1 0-1,1 0 0,1 0 1,54-1 233,-48 0-201,14-2 12,1-2 0,-1 0 0,0-1 0,42-19 0,-40 15-23,0 1-1,0 1 1,36-6-1,-60 14-26,-1 0 1,1 0-1,-1 0 0,1 0 0,0 0 0,-1 0 1,1 0-1,-1 0 0,1 0 0,0 1 0,-1-1 1,1 0-1,-1 1 0,1-1 0,-1 0 0,1 1 1,-1-1-1,1 0 0,-1 1 0,1-1 0,-1 1 1,0-1-1,1 1 0,-1-1 0,0 1 0,1-1 1,-1 1-1,0-1 0,0 1 0,1 0 0,-1-1 1,0 1-1,0-1 0,0 1 0,0 0 0,0-1 1,0 1-1,0-1 0,0 1 0,0 0 0,-2 40 394,1-37-331,0 0 0,1 0 1,-1 0-1,1 1 0,0-1 0,0 0 1,1 0-1,1 7 0,1-10-24,0 1 1,0-1-1,0 0 0,0 0 0,0 0 0,1-1 1,-1 1-1,0-1 0,1 0 0,-1 0 1,0 0-1,1 0 0,-1 0 0,5-2 0,4 1 115,5 0-83,1-2 0,0 0 0,-1-1 0,0-1 1,31-12-1,-24 7-1119,46-10 1,-70 20 1035,0 0 1,0 0 0,0 0-1,0 0 1,0 0 0,1 0-1,-1 0 1,0 0 0,0 0-1,0 0 1,0 0 0,1 0-1,-1 0 1,0 0 0,0 0-1,0 0 1,0 0 0,1 0-1,-1 0 1,0 0 0,0 0-1,0 0 1,0 0 0,0 0-1,1 0 1,-1 0 0,0 0-1,0 0 1,0 1-1,0-1 1,0 0 0,0 0-1,1 0 1,-1 0 0,0 0-1,0 0 1,0 1 0,0-1-1,0 0 1,0 0 0,0 0-1,0 0 1,0 1 0,0-1-1,0 0 1,0 0 0,0 0-1,0 0 1,0 0 0,0 1-1,0-1 1,0 0 0,0 0-1,0 0 1,0 0 0,0 1-1,-7 13-75,-14 12 177,16-21-188,-18 14-4643,12-15-3681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4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16047,'0'0'5232,"9"6"-4528,-4-3-544,0 1 0,-1-1 0,1 1 0,-1 1 0,0-1 0,0 1 0,-1-1-1,1 1 1,-1 0 0,0 0 0,-1 1 0,1-1 0,-1 1 0,0-1 0,0 1-1,-1 0 1,1-1 0,0 11 0,7 77 296,-7-68-450,0 0 0,1 0 0,11 38 0,-13-55-1687,-10-18-9133,6 4 9750,-10-17-6714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13997,'0'0'8616,"4"-49"-6982,12 42-865,5 2-321,14 0-224,10 3-96,6 2-96,5 0 33,0 0-418,-4 0-1761,-7 1-1057,-19 2-1986,-9-1-6085</inkml:trace>
  <inkml:trace contextRef="#ctx0" brushRef="#br0" timeOffset="1">89 151 14606,'0'0'6822,"65"10"-5188,-24-10-353,4-8-768,0 1-289,1 5-192,-5 2-417,-11 0-2657,-9 5-1859,-15 8-4164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15471,'0'0'5829,"60"-2"-3811,-14-15-352,8-5-962,15-5-544,-1 0-128,5 0-544,-8 0-3139,-5-2-2467,-8 2-5381</inkml:trace>
  <inkml:trace contextRef="#ctx0" brushRef="#br0" timeOffset="1">787 0 9929,'0'0'8264,"-62"65"-6694,23-25 31,-2 7 289,0 0-32,4-1-609,3-4-897,13-10-288,6-5-96,8-9-352,7-10-1378,2-21-12715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13677,'0'0'9000,"47"31"-8423,-15-10 96,9 8-449,4 0-64,7-2-2562,4-3-6983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2883,'0'0'17680,"17"57"-16462,-12-15-225,-1 3-417,0 5-288,-2-1-127,3-6-129,1-6 32,-3-1-32,-1-7-769,-2-2-736,0-7-1634,0-4-1826,-11-5-4580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2851,'0'0'15534,"52"5"-14573,-11-5 545,12 0-161,10-8-64,4-3-416,3-1-545,-5-1-224,-9 3-64,-6 0-288,-18 3-865,-11 2-833,-20-3-2562,-1-5-3812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17200,'0'0'5798,"95"-27"-4613,-33 27-512,5 0-417,8 0-192,-1 0-1185,3-2-4709,0-14-11338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18097,'0'0'3385,"-9"4"-2857,-4 2-428,1 0-1,0 1 1,0 1 0,1 0-1,0 1 1,1 0-1,0 0 1,-14 17 0,18-19-25,1-1 0,0 1 0,1 0 0,-1 0 0,1 1 0,1-1 0,0 1 0,0 0 0,0 0 0,1 0 0,0 0 0,0 0 1,1 1-1,0-1 0,1 0 0,1 16 0,-1-22-43,1 1 1,-1-1 0,1 1-1,0-1 1,-1 0-1,1 1 1,0-1-1,1 0 1,-1 0 0,0 1-1,1-1 1,-1 0-1,1 0 1,0-1-1,-1 1 1,1 0 0,0 0-1,0-1 1,3 2-1,0 0 95,-1-1-1,1 0 0,0 0 1,0-1-1,0 1 0,0-1 1,0 0-1,0-1 0,6 1 1,-1-1 25,0 0 0,-1 0 1,1-1-1,0 0 0,-1-1 1,1 0-1,-1-1 0,0 0 1,15-7-1,-17 6-99,0 0 0,-1 0 0,0-1 0,0 0 0,0 0 0,-1 0 0,0-1 1,0 0-1,0 0 0,-1-1 0,1 1 0,-2-1 0,7-12 0,-9 15-62,0 1 0,0 0 0,-1-1-1,1 1 1,-1-1 0,0 1 0,0-1-1,0 1 1,0-1 0,0 1 0,-1-1 0,0 1-1,1-1 1,-1 1 0,-1 0 0,1 0-1,0-1 1,-1 1 0,0 0 0,1 0 0,-1 0-1,-1 0 1,1 1 0,0-1 0,-1 1 0,1-1-1,-1 1 1,1 0 0,-1 0 0,0 0-1,-6-3 1,1 1-324,0 0 0,0 0 1,0 1-1,-1 0 0,1 1 0,-1 0 0,1 0 0,-12 0 0,-39-1-6771,31 3-103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17008,'0'0'7228,"1"10"-7052,-1 22 379,-1-17-348,1 1 0,1-1 0,0 1-1,1-1 1,1 0 0,8 29-1,-10-42-152,0-1 1,0 1-1,0 0 0,1-1 0,-1 1 0,1-1 0,-1 0 1,1 1-1,0-1 0,0 0 0,-1 0 0,1 0 0,0 0 0,0 0 1,0-1-1,0 1 0,0 0 0,0-1 0,0 0 0,0 1 0,0-1 1,0 0-1,0 0 0,0 0 0,0 0 0,1 0 0,-1-1 0,0 1 1,0-1-1,0 1 0,0-1 0,0 0 0,-1 0 0,1 0 1,0 0-1,2-1 0,9-5 235,0 0 0,-1 0 1,19-16-1,-30 22-311,139-121 188,-140 122-180,1 0 0,-1 0 0,0-1 0,1 1 0,-1 0 1,0-1-1,1 1 0,-1 0 0,1 0 0,-1 0 0,0 0 0,1-1 0,-1 1 1,1 0-1,-1 0 0,1 0 0,-1 0 0,0 0 0,1 0 0,-1 0 0,1 0 1,-1 0-1,1 0 0,-1 0 0,1 0 0,-1 1 0,0-1 0,1 0 0,-1 0 1,1 0-1,-1 0 0,0 1 0,1-1 0,6 18-192,-7 32 233,0-40 15,-1-8-22,1 1-1,0 0 0,0 0 1,0 0-1,1 0 1,-1 0-1,1 0 0,-1-1 1,1 1-1,0 0 1,0 0-1,0-1 0,1 1 1,-1-1-1,0 1 1,1-1-1,4 5 1,-4-6 38,0 1 0,0-1 0,1 0 0,-1-1 0,1 1 0,-1 0 0,1-1 0,-1 1 0,1-1 1,0 0-1,-1 0 0,1 0 0,-1 0 0,1 0 0,-1-1 0,1 1 0,0-1 0,-1 1 0,0-1 1,4-2-1,10-3 61,-2-1 1,1 0-1,-1-1 1,0-1-1,-1 0 1,14-13-1,24-16-90,-50 37-46,-1 1 0,1 0 0,-1-1 0,1 1 0,-1 0 0,1-1 1,-1 1-1,1 0 0,-1-1 0,1 1 0,-1 0 0,1 0 0,0 0 1,-1 0-1,1 0 0,-1 0 0,1 0 0,0 0 0,-1 0 0,1 0 1,-1 0-1,1 0 0,0 0 0,-1 0 0,1 0 0,-1 0 1,1 1-1,0-1 0,-1 0 0,1 1 0,-1-1 0,1 0 0,-1 1 1,1-1-1,-1 0 0,0 1 0,1-1 0,-1 1 0,1-1 0,-1 1 1,0-1-1,1 1 0,-1-1 0,0 1 0,0-1 0,1 1 1,-1 0-1,0-1 0,0 1 0,0-1 0,0 1 0,0 0 0,0-1 1,0 2-1,3 50-10,-1-14-1069,8-16-1890,5-14-3365,-3-7 446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42 15439,'0'0'11515,"0"9"-11339,-13 166 2022,0 0-1514,13-24 26,1-153-682,37-228-164,-26 177-1262,2 0 0,27-65 0,-37 109 1333,0 1 1,1-1-1,0 1 1,0 0-1,1 1 0,0-1 1,0 1-1,11-8 1,-16 13 52,1 0-1,0 1 1,-1 0-1,1-1 1,0 1 0,0 0-1,0 0 1,0 0 0,0 0-1,0 0 1,0 1 0,0-1-1,0 0 1,0 1 0,0 0-1,0-1 1,0 1-1,1 0 1,-1 0 0,0 0-1,0 1 1,0-1 0,0 0-1,1 1 1,-1-1 0,0 1-1,0 0 1,0 0 0,0 0-1,0 0 1,-1 0 0,1 0-1,0 0 1,0 1-1,-1-1 1,1 1 0,-1-1-1,1 1 1,-1-1 0,1 1-1,1 3 1,1 2 43,1-1 0,-1 1 0,-1 1 0,1-1 0,-1 0 0,0 1 0,-1-1 0,0 1 0,0 0 0,-1 0 0,0 0 0,0 0 0,-1 0-1,0 11 1,-1-15 95,0 0 0,0 0 0,0-1 0,0 1 0,0-1 0,-1 1-1,0-1 1,1 1 0,-1-1 0,-1 0 0,1 0 0,0 0 0,-1 0-1,1 0 1,-1-1 0,0 1 0,0-1 0,0 0 0,0 0 0,-1 0-1,1 0 1,0 0 0,-1-1 0,1 1 0,-1-1 0,0 0 0,1 0-1,-1 0 1,0-1 0,0 1 0,1-1 0,-6 0 0,5 0-166,1 0 0,-1 0 1,1 0-1,-1 0 1,0 0-1,1-1 0,-1 1 1,1-1-1,-4-1 1,-6-10-3251,9-10-4993,4 6-1839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154 279 10250,'0'0'12102,"-9"-3"-10848,4 2-1108,1 0 0,-1 0 0,0 1 1,1-1-1,-1 1 0,0 0 0,1 0 0,-1 1 0,0 0 0,1-1 0,-1 1 0,1 1 0,-1-1 0,1 1 0,-1 0 0,1 0 0,0 0 0,0 0 0,0 1 0,0 0 0,0-1 0,1 2 0,-1-1 0,1 0 0,0 1 0,0-1 0,-4 8 1,4-9-85,1 1 0,0 0 0,0 0 1,0 0-1,0 0 0,0 0 1,1 0-1,-1 0 0,1 1 0,0-1 1,0 1-1,0-1 0,0 1 0,0 4 1,2-7-55,0 0-1,0 0 1,0-1 0,0 1-1,0 0 1,0-1 0,0 1 0,0-1-1,0 1 1,0-1 0,0 0 0,1 1-1,-1-1 1,0 0 0,0 0 0,0 0-1,0 0 1,1 0 0,-1 0 0,0 0-1,2-1 1,30 0 377,-17-1-392,0-2 1,-1 1-1,27-11 0,35-8-100,-77 21 107,1 0 0,0 1 0,-1-1-1,0 0 1,1 1 0,-1-1-1,1 0 1,-1 0 0,0 0-1,1 1 1,-1-1 0,0 0-1,0 0 1,0 0 0,0 0 0,1 1-1,-1-1 1,-1 0 0,1 0-1,0 0 1,0 0 0,0 1-1,0-1 1,0 0 0,-1 0-1,1 0 1,0 1 0,-1-1-1,0-1 1,-9-27-17,3 16 4,6 9 0,0 1-1,-1 0 1,0-1-1,0 1 1,0 0 0,0 0-1,0 0 1,0 0-1,-1 1 1,-4-5 0,6 7-228,13 3-351,4 0 143,1 0 0,-1-2 0,1 0 0,0 0 0,0-2 1,-1 0-1,1-1 0,0 0 0,-1-2 0,0 0 0,1-1 0,-2 0 0,1-1 0,-1-1 1,0-1-1,0 0 0,-1 0 0,0-2 0,0 0 0,-1 0 0,-1-1 0,18-20 0,-26 26 585,0 0-1,-1 0 0,0 0 0,0 0 0,0-1 0,0 1 0,-1-1 0,0 0 1,0 0-1,0 0 0,-1 0 0,0 0 0,0 0 0,-1 0 0,0-12 0,0 18-125,0 0 0,1-1 0,-1 1 0,0 0 0,0-1 0,-1 1 0,1 0 0,0 0 0,0-1 0,0 1 0,0 0 0,0-1 0,0 1 0,0 0-1,0 0 1,-1-1 0,1 1 0,0 0 0,0-1 0,0 1 0,0 0 0,-1 0 0,1 0 0,0-1 0,0 1 0,-1 0 0,1 0 0,0 0 0,0 0 0,-1-1-1,1 1 1,0 0 0,-1 0 0,1 0 0,0 0 0,0 0 0,-1 0 0,0 0 0,-12 7 211,-7 17 131,10-1 135,0 1 0,2 0 0,1 0 0,2 1 0,0 0 0,1 0-1,2 1 1,0-1 0,3 36 0,-1-54-446,1-1 1,0 1-1,1 0 1,-1-1-1,1 1 0,0-1 1,4 8-1,-5-12-12,0-1 1,0 1-1,-1 0 0,1-1 0,0 1 0,0-1 0,0 0 0,1 1 0,-1-1 0,0 0 0,0 0 1,1 0-1,-1 0 0,1 0 0,-1 0 0,1 0 0,-1 0 0,1 0 0,-1-1 0,1 1 1,0-1-1,-1 1 0,1-1 0,0 0 0,0 1 0,-1-1 0,1 0 0,0 0 0,0 0 1,-1-1-1,1 1 0,2-1 0,-2 0 24,-1 0 1,1 0 0,-1 0-1,1-1 1,-1 1-1,1-1 1,-1 1-1,0-1 1,0 0-1,0 1 1,0-1-1,0 0 1,0 0 0,0 0-1,-1 1 1,1-1-1,-1 0 1,1 0-1,-1 0 1,0 0-1,0 0 1,1 0-1,-2-3 1,0-48 102,1 50-169,-1 0-1,1-1 1,-1 1-1,0 0 1,-1 0-1,1 0 0,0 0 1,-1 0-1,0 0 1,1 0-1,-1 0 1,-1 0-1,1 1 1,0-1-1,0 1 1,-1-1-1,0 1 1,1 0-1,-1 0 1,0 0-1,0 1 0,0-1 1,0 1-1,0-1 1,0 1-1,-1 0 1,-4-1-1,7 2 7,1 0 0,0 0 0,-1 1-1,1-1 1,0 0 0,-1 0 0,1 0 0,0 0-1,-1 0 1,1 0 0,0 1 0,0-1 0,-1 0 0,1 0-1,0 0 1,0 1 0,0-1 0,-1 0 0,1 0-1,0 1 1,0-1 0,0 0 0,-1 0 0,1 1-1,0-1 1,0 0 0,0 1 0,0-1 0,0 0-1,0 1 1,0-1 0,0 0 0,0 1 0,0-1 0,0 0-1,0 1 1,0-1 0,0 0 0,0 0 0,0 1-1,0-1 1,0 0 0,0 1 0,0-1 0,1 0-1,-1 1 1,0-1 0,0 0 0,0 0 0,1 1-1,-1-1 1,0 0 0,15 18-156,-5-14 181,0 0 1,0-1-1,1 0 0,-1 0 1,1-1-1,0-1 1,0 0-1,0 0 0,16-2 1,-5 0 47,0-1 0,0-1 0,37-11 0,-45 11 2,-1-1 0,0 0 0,0-1 0,0-1 0,0 0 0,-1 0 0,0-2 0,-1 1 0,1-2 0,13-12-1,-81 65 361,54-42-435,-35 45 395,35-45-344,1 0-1,-1 0 0,1 0 1,0 0-1,-1 0 0,1 0 1,0 1-1,1-1 0,-1 0 1,0 1-1,1-1 0,-1 1 1,1-1-1,0 1 0,0-1 1,0 1-1,0-1 0,0 1 1,0-1-1,2 4 0,-2-5-28,1 0 0,0 0 0,0 0 0,1 0 0,-1 0 0,0 0 0,0-1-1,0 1 1,0 0 0,1-1 0,-1 1 0,0-1 0,1 0 0,-1 1 0,0-1-1,1 0 1,-1 0 0,0 0 0,3 0 0,31-1 264,-29 0-220,18-3-241,0-1 0,-1-1 1,0 0-1,0-2 1,41-21-1,-37 16-483,0 2 1,1 1 0,30-7-1,-58 17 659,1 0 0,0 0 0,0 0 0,-1 0 0,1 0 0,0 0 0,0 0 0,-1 0 0,1 1 0,0-1 0,-1 0 0,1 0 0,0 1-1,-1-1 1,1 1 0,0-1 0,-1 0 0,1 1 0,-1-1 0,1 1 0,-1 0 0,1-1 0,-1 1 0,1-1 0,-1 1 0,1 0 0,-1-1 0,0 1 0,0 0 0,1-1 0,-1 1 0,0 0 0,0 0-1,8 36 1038,0-5 109,-7-29-1121,1-1 0,0 0-1,0 1 1,0-1 0,0 0 0,0 0 0,1 0 0,-1 0 0,1 0 0,-1-1 0,1 1 0,0-1 0,-1 0 0,1 0-1,0 1 1,0-2 0,0 1 0,0 0 0,0-1 0,0 1 0,0-1 0,0 0 0,0 0 0,5-1 0,10 0-2119,1-1-1,34-8 1,-33 6-2674,0 2-1216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4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20467,'0'0'0,"56"0"161,-15-5 95,3 1-160,12 1-64,4 2 32,-2 1-64,-2 0-737,-5 0-1056,-14 0-1443,-9 0-2561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15535,'0'0'4964,"95"23"-3330,-26-23-705,14-3-705,8-9-160,1 0 32,-8-1-768,-12-3-2371,-10 0-1378,-21-3-4035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17168,'0'0'1885,"12"9"-140,38 23-6,55 37 660,-102-66-2400,1 0 1,-1 0 0,0 0-1,0 0 1,0 0 0,0 1-1,0 0 1,-1-1 0,1 1-1,-1 0 1,0 0 0,0 0-1,-1 1 1,1-1 0,-1 0-1,0 1 1,0-1 0,-1 1 0,1-1-1,-1 1 1,0-1 0,0 1-1,0-1 1,-1 1 0,1-1-1,-1 0 1,0 1 0,-1-1-1,1 0 1,-1 1 0,0-1-1,0 0 1,-5 7 0,-6 9 29,-2 0 1,0-1 0,-1-1-1,-37 32 1,40-37-23,-16 14-507,-19 18-1919,14-18-2024,14-13-2705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17681,'0'0'1505,"-9"61"-1441,5-22 192,-2 2-127,-3 2-65,7-1 0,-2-3-545,-3-4-1184,-4-7-1570,-12-4 672,-1-11-384,-6-8-2818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59 333 4164,'-8'-14'5872,"4"6"-5659,-4-6 484,0-1-1,1-1 1,1 0-1,-7-25 1,12 37-581,0 0 0,0-1 0,0 1 0,1-1 0,0 1 1,0-1-1,0 1 0,0-1 0,1 1 0,-1 0 0,1-1 1,0 1-1,1 0 0,-1-1 0,1 1 0,0 0 0,0 0 1,0 0-1,0 0 0,1 1 0,-1-1 0,1 1 0,0-1 1,0 1-1,5-4 0,10-5 32,0 1 0,0 0 0,2 2 0,-1 0 1,1 1-1,0 1 0,0 0 0,1 2 0,25-3 0,-1 2 189,1 2 0,-1 2 0,60 6 0,-78-2-255,0 2-1,-1 1 0,1 1 1,49 18-1,-59-17-77,0 1 0,0 0 0,-1 1 0,0 1 0,0 1 0,-1 0 0,-1 1 0,14 14 0,-24-22-13,0 0 0,-1 0 0,1 0-1,-1 1 1,0-1 0,0 1 0,0 0-1,-1 0 1,0 0 0,0 0 0,0 0-1,-1 1 1,1-1 0,-1 0 0,0 1-1,-1-1 1,1 11 0,-3-9 223,1-1 0,-1 1 1,1-1-1,-2 0 0,1 1 1,-1-1-1,0-1 0,0 1 0,-1 0 1,1-1-1,-1 1 0,-9 8 0,-8 5 735,-1-1 0,0 0 0,-2-2 0,0 0-1,-41 19 1,4-5-99,-75 26-1,114-48-804,-2-1 0,1-1-1,-1-1 1,0-1 0,0-1 0,-42 0 0,65-3-166,0 0 1,0 0 0,0 0 0,0 0-1,0 0 1,0 0 0,0 0 0,0 0 0,0 0-1,0-1 1,0 1 0,0 0 0,0-1-1,0 1 1,0-1 0,1 1 0,-1-1-1,0 1 1,0-1 0,0 0 0,0 0-1,1 1 1,-1-1 0,0 0 0,1 0-1,-1 0 1,1 1 0,-1-1 0,1 0-1,-1 0 1,1 0 0,0 0 0,-1 0-1,1 0 1,0 0 0,0 0 0,0 0-1,-1 0 1,1-2 0,1 1-365,-1-1 0,1 0 1,0 1-1,0-1 0,0 1 1,0 0-1,0-1 0,0 1 0,1 0 1,-1 0-1,1-1 0,-1 1 0,1 0 1,3-2-1,29-21-6252,11 0-2392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55 447 15631,'0'0'11637,"7"-8"-11311,27-24-279,-16 17-8,31-34-1,-46 46-25,0-1 0,0 0 0,-1 1 0,1-1-1,-1 0 1,1 0 0,-1-1 0,-1 1-1,1 0 1,-1-1 0,1 1 0,-1-1 0,-1 1-1,1-1 1,0 1 0,-1-7 0,-1 10-25,1-1 0,0 1 0,-1 0 0,1-1 0,-1 1 0,0 0 1,1-1-1,-1 1 0,0 0 0,0 0 0,0 0 0,0 0 0,0 0 0,0 0 0,0 0 1,0 0-1,-1 0 0,1 0 0,0 1 0,0-1 0,-1 0 0,1 1 0,0-1 1,-1 1-1,1-1 0,-1 1 0,1 0 0,-1 0 0,1 0 0,-1 0 0,1 0 0,0 0 1,-1 0-1,1 0 0,-1 0 0,1 1 0,-1-1 0,-1 1 0,-2 0-21,-1 0 0,1 1-1,-1-1 1,1 1 0,0 0-1,0 1 1,0-1 0,-9 7-1,5 0 1,-1 1-1,2 0 1,-1 0-1,1 1 1,1 0-1,-11 20 1,15-24 22,0-1 0,0 1 0,0 0 0,1 0-1,0 0 1,0 0 0,1 1 0,0-1 0,0 0 0,1 1 0,0-1 0,0 1 0,2 10 0,-1-15 28,1 0 0,-1-1 1,1 1-1,-1-1 0,1 1 0,0-1 1,0 0-1,0 0 0,0 0 1,0 0-1,0 0 0,1 0 0,-1 0 1,1-1-1,-1 1 0,1-1 1,-1 0-1,1 0 0,0 0 0,0 0 1,0 0-1,-1-1 0,1 1 1,0-1-1,0 0 0,5 0 0,4 1 172,0-1-1,-1 0 0,1-1 0,-1-1 1,18-3-1,-12-1-108,0 0 0,-1-1 0,0-1 0,0-1 0,20-14 0,67-59 209,-86 68-462,-19 16-208,-27 30-181,24-25 589,-1 1 0,1 0 1,1 0-1,0 0 0,0 0 0,0 1 0,1-1 1,0 1-1,-2 13 0,5-21-18,0 0-1,0 0 1,0 0 0,1-1 0,-1 1-1,0 0 1,0 0 0,1 0-1,-1 0 1,1 0 0,-1-1-1,0 1 1,1 0 0,0 0-1,-1-1 1,1 1 0,-1 0 0,1-1-1,0 1 1,-1 0 0,1-1-1,0 1 1,0-1 0,0 1-1,-1-1 1,1 0 0,0 1-1,0-1 1,0 0 0,0 0 0,0 1-1,0-1 1,0 0 0,0 0-1,-1 0 1,1 0 0,0 0-1,0 0 1,2-1 0,41-5 503,-20-3-399,-1 0 0,-1-2-1,0-1 1,0-1 0,39-31 0,-40 27-1212,0-1-1,20-23 0,-48 49 1073,0 0 0,0 0 0,1 1 0,0-1 0,1 1 0,-1 1 0,2-1 0,-1 1 0,2 0 0,-1 0 0,1 0 0,1 0-1,-2 11 1,4-19 14,0-1-1,0 0 0,1 0 1,-1 0-1,0 0 0,1 1 0,-1-1 1,1 0-1,-1 0 0,1 0 0,0 0 1,-1 0-1,1 0 0,0 0 1,0 0-1,0 0 0,-1-1 0,1 1 1,0 0-1,0 0 0,0-1 0,0 1 1,1-1-1,-1 1 0,0-1 1,0 1-1,0-1 0,0 0 0,0 1 1,1-1-1,-1 0 0,0 0 0,0 0 1,0 0-1,1 0 0,-1 0 1,0 0-1,0 0 0,0-1 0,1 1 1,-1 0-1,0-1 0,1 0 0,6 0-347,0-1 0,0-1 0,-1 1 0,1-1 0,8-5 0,4-4-1779,-1-1 1,0-1 0,23-22-1,-20 14 462,-1-1-1,20-28 0,-18 18 1346,21-43 0,8-37 4888,-49 106-3923,-1 4-193,0-1-1,0 0 1,-1 0 0,1 1-1,-1-1 1,0 0 0,0-1 0,0 1-1,-1 0 1,0 0 0,1 0 0,-1 0-1,-1-5 1,-23 32 1227,9-1-1381,1 1 1,1 1 0,1 0 0,1 0 0,1 1-1,1 0 1,1 1 0,2 0 0,0 0-1,2 1 1,1-1 0,1 1 0,1 0 0,5 47-1,-2-61-238,1 1 1,1 0-1,0-1 0,0 0 0,10 19 0,-14-33-36,0 1 0,0 0 0,0 0 0,0 0 0,0 0 0,0-1 0,0 1 0,1 0-1,-1 0 1,0 0 0,0 0 0,0-1 0,0 1 0,0 0 0,0 0 0,1 0 0,-1 0 0,0 0 0,0 0-1,0 0 1,0 0 0,1-1 0,-1 1 0,0 0 0,0 0 0,0 0 0,0 0 0,1 0 0,-1 0 0,0 0 0,0 0-1,0 0 1,1 0 0,-1 0 0,0 0 0,0 0 0,0 0 0,0 0 0,1 1 0,-1-1 0,0 0 0,0 0-1,0 0 1,0 0 0,1 0 0,-1 0 0,0 0 0,0 0 0,0 1 0,0-1 0,0-18-98,-2 10-143,-1 0 0,1 1 0,-1-1 1,-1 1-1,0 0 0,0 0 0,0 0 0,-8-9 0,-47-52-1551,43 51 1553,-26-24 65,29 30 410,1-1 0,0 0 0,1-1 0,-13-17 1,24 30-208,0-1 0,0 1 1,0 0-1,0 0 1,0 0-1,0-1 0,0 1 1,0 0-1,0 0 1,0-1-1,0 1 0,0 0 1,0 0-1,0-1 1,0 1-1,0 0 0,0 0 1,0-1-1,1 1 1,-1 0-1,0 0 1,0 0-1,0-1 0,0 1 1,0 0-1,1 0 1,-1 0-1,0 0 0,0-1 1,0 1-1,0 0 1,1 0-1,-1 0 0,0 0 1,0 0-1,0 0 1,1 0-1,-1-1 0,0 1 1,0 0-1,1 0 1,-1 0-1,0 0 1,0 0-1,1 0 0,-1 0 1,22-3 250,21 4-533,-2 5-323,-1 2 0,41 13 0,42 8-7547,-79-22 1674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44 9065,'0'0'12251,"-9"-8"-10793,4 4-1327,-1 0 1,0 0 0,1 0 0,-2 1-1,1 0 1,0 0 0,-1 1 0,1 0-1,-14-3 1,17 4-72,0 1 0,0 0 0,0-1 0,0 1 0,0 0 0,0 1 0,0-1 0,0 1 0,1-1 0,-1 1 0,0 0 0,0 0 0,0 0 0,0 0-1,1 1 1,-1-1 0,1 1 0,-1-1 0,1 1 0,-1 0 0,1 0 0,0 0 0,0 0 0,0 1 0,0-1 0,0 0 0,1 1 0,-1 0 0,1-1 0,-2 5 0,2-4-68,0-1-1,0 0 1,0 0 0,1 0 0,-1 1-1,1-1 1,0 0 0,-1 0 0,1 1-1,0-1 1,0 0 0,1 1 0,-1-1-1,0 0 1,1 0 0,-1 1 0,1-1-1,0 0 1,0 0 0,0 0 0,0 0-1,0 0 1,0 0 0,0 0 0,1 0-1,-1 0 1,1-1 0,0 1 0,-1 0 0,1-1-1,0 0 1,0 1 0,0-1 0,0 0-1,0 0 1,0 0 0,3 1 0,11 5-551,1 0 1,0-2-1,36 8 1,-23-6-499,7 2 278,-20-6 626,0 1 0,-1 1-1,0 0 1,0 1 0,0 1-1,16 9 1,-32-16 174,1 0 0,-1 0 0,1 0 0,-1 1 0,1-1 0,-1 0 0,1 0 0,-1 0 0,1 1 0,-1-1 0,1 0 0,-1 1 0,0-1 0,1 0 0,-1 1 0,0-1 0,1 0 0,-1 1 0,0-1 0,1 1 0,-1-1 0,0 1 0,0-1 0,1 0 0,-1 1-1,0-1 1,0 1 0,0-1 0,0 1 0,0-1 0,0 1 0,0 0 0,0-1 0,0 1 0,0-1 0,0 1 0,0-1 0,0 1 0,0-1 0,0 1 0,0-1 0,-1 1 0,1-1 0,0 0 0,0 1 0,-1-1 0,1 1 0,0-1 0,0 1 0,-1-1 0,1 0 0,-1 1 0,1-1 0,0 0 0,-1 1 0,1-1 0,-1 0 0,1 0 0,-1 1 0,1-1 0,-1 0 0,1 0 0,-1 0 0,1 0 0,-2 1 0,-37 6 1457,36-6-1517,-36 3 343,0-2 1,0-2-1,-42-4 0,50-3-2380,14-6-2825,11-1-3721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 14382,'0'0'1740,"-12"6"-1478,5-2-282,-6 3 16,1 0 0,0 1 0,-13 10 0,21-15 0,1 0 1,0-1-1,0 1 1,0 1 0,1-1-1,-1 0 1,1 1 0,-1-1-1,1 1 1,0 0 0,1 0-1,-1-1 1,1 1 0,-1 0-1,1 1 1,1-1 0,-2 7-1,2-10 4,1-1 1,-1 1-1,0-1 0,0 0 0,1 1 0,-1-1 0,0 1 0,1-1 0,-1 0 0,1 1 0,-1-1 0,0 0 0,1 0 0,-1 1 1,1-1-1,-1 0 0,1 0 0,-1 0 0,1 1 0,-1-1 0,1 0 0,-1 0 0,1 0 0,-1 0 0,1 0 0,-1 0 0,1 0 1,-1 0-1,1 0 0,-1 0 0,1 0 0,0-1 0,19-3 131,-10-2-70,0-1 0,0 0-1,-1-1 1,0 1 0,-1-2 0,0 1 0,0-1 0,0-1 0,-1 1-1,-1-1 1,0-1 0,0 1 0,-1-1 0,4-13 0,-41 112 1444,14-17-73,4 1 0,3 1 0,-3 102 0,27-250-2585,3-33 294,-13 97 739,-1 0 1,2 0-1,0 0 1,0 1-1,1-1 1,0 1 0,10-14-1,-14 23 114,-1 1-1,1-1 1,-1 0-1,1 0 1,0 1-1,-1-1 1,1 1-1,0-1 1,-1 0-1,1 1 1,0-1-1,0 1 1,-1 0-1,1-1 1,0 1-1,0 0 1,0-1-1,0 1 1,0 0-1,0 0 1,-1 0-1,1 0 1,0 0-1,0 0 1,0 0-1,0 0 1,0 0-1,0 0 1,0 0-1,-1 0 1,1 1-1,0-1 1,0 0-1,0 1 1,0-1-1,-1 1 1,1-1-1,0 1 1,0-1-1,-1 1 1,1-1-1,0 1 1,-1 0-1,1-1 1,0 3-1,28 40 23,-23-31 6,-4-7 114,1 1 0,-1 0 0,-1 0 0,1 0 0,-1 0 0,0 0 0,-1 0 0,1 0 0,-1 0 0,0 0 0,-1 0 0,1 1 0,-1-1 0,-1 0 0,1 0 0,-1-1 0,0 1 0,0 0 0,-1 0 0,1-1 0,-1 0 0,0 1 0,-1-1 0,-5 6 0,6-57 1429,1 30-1448,-6-187-256,8 202 126,0 0 0,1 0 1,-1 0-1,1 1 0,-1-1 0,1 0 0,-1 0 1,1 1-1,-1-1 0,1 0 0,0 1 1,-1-1-1,1 1 0,0-1 0,-1 1 0,1-1 1,0 1-1,0-1 0,0 1 0,-1 0 1,1-1-1,0 1 0,0 0 0,0 0 0,0 0 1,0-1-1,-1 1 0,1 0 0,0 0 1,2 1-1,35-2-118,-28 2 135,36 2-1481,-34-2-1358,0 0 0,0 0-1,23-3 1,-10-5-6133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209 298 12332,'0'0'7623,"-11"0"-7153,-3 1-249,1 0 1,0 1-1,0 1 0,0 0 1,0 1-1,-19 8 1,27-10-43,-1 0 1,1 1-1,0-1 0,0 1 1,0 0-1,0 0 0,1 1 1,-1-1-1,1 1 1,0 0-1,0 0 0,0 1 1,0-1-1,1 1 0,0 0 1,0 0-1,0 0 1,1 0-1,-1 0 0,-1 9 1,3-12-158,1-1 0,0 0-1,1 0 1,-1 1 0,0-1 0,0 0 0,0 0 0,1 1 0,-1-1 0,1 0 0,-1 0 0,1 0 0,-1 0 0,1 0 0,0 1-1,-1-1 1,1 0 0,0-1 0,0 1 0,0 0 0,0 0 0,0 0 0,0 0 0,0-1 0,0 1 0,0 0 0,0-1-1,0 1 1,1-1 0,-1 1 0,0-1 0,0 0 0,0 0 0,1 1 0,-1-1 0,2 0 0,55 3 613,-48-3-517,15-1-40,0-1-1,-1-2 1,0 0 0,1-2-1,-2 0 1,1-2 0,-1 0-1,0-2 1,36-21 0,-41 21-146,0-1 0,-1-1 0,0-1 0,-1-1 0,0 0 1,-1-1-1,-1 0 0,-1-1 0,0-1 0,-1 0 0,18-34 0,-27 46 11,-1 0-1,1-1 0,-2 1 0,1-1 1,0 0-1,-1 1 0,0-1 1,0 0-1,-1 0 0,0 0 0,0 0 1,0 0-1,-1 1 0,0-1 0,0 0 1,-2-6-1,1 8 32,1 0 0,-2 1 0,1-1 0,0 1 0,-1-1 0,1 1-1,-1 0 1,0 0 0,0 0 0,0 1 0,0-1 0,-1 1 0,1 0 0,-1-1 0,0 2 0,1-1 0,-1 0 0,0 1 0,0 0 0,0-1 0,0 2 0,0-1 0,-6 0 0,-8-1 71,1 1 0,-1 1 1,0 0-1,0 2 0,0 0 1,0 1-1,1 0 1,0 2-1,-1 0 0,1 1 1,1 1-1,-1 0 0,1 1 1,1 1-1,0 0 1,0 1-1,-26 24 0,39-33-18,0 0-1,1 1 0,-1-1 0,1 1 0,-1 0 0,1 0 1,-1-1-1,1 1 0,0 0 0,0 0 0,0 0 0,0 0 0,0 0 1,0 0-1,1 0 0,-1 1 0,1-1 0,-1 0 0,1 0 1,0 0-1,0 1 0,0 2 0,1-3-11,0 0 0,0-1 0,0 1 0,1 0 0,-1 0 0,0-1 0,1 1 0,-1 0 1,1-1-1,-1 0 0,1 1 0,0-1 0,0 0 0,-1 0 0,1 0 0,0 0 0,0 0 0,3 0 0,12 5 33,0-2-1,0-1 1,0 0-1,20 1 1,-36-4-47,68 2-329,-31-1-789,43 6 1,-72-6 978,1 1-1,-1 0 1,0 1 0,0 0-1,0 0 1,0 1-1,0 0 1,-1 0-1,14 10 1,-19-11 202,1 1 0,-2 0 0,1 0 0,0 0 0,-1 0 0,1 0 0,-1 0 0,0 1 0,-1-1 0,1 1 0,-1-1 0,0 1 0,0 0 0,0-1 0,-1 1 0,1 0 0,-1 0 1,0-1-1,-1 1 0,1 0 0,-2 5 0,0 4 163,-1 1 0,-1 0 0,0-1-1,-1 0 1,-9 20 0,10-26-541,-10 19 567,1-15-5712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17713,'0'0'2915,"0"78"-545,0-35-416,-6 5 31,1 1-863,3 0-450,2 0-63,0-4-353,2-1-160,9-5-64,2-6-32,4-7-993,-2-11-1217,-1-12-1922,-2-3-3523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14478,'0'0'4468,"-8"4"-2285,-2 2-1765,6-5-307,0 1 1,0-1-1,1 1 0,-1 0 0,0 0 0,1 1 0,0-1 0,-1 1 0,1-1 0,0 1 0,0 0 0,1 0 0,-1 1 0,1-1 0,-1 0 0,1 1 0,0 0 0,0-1 0,1 1 0,-1 0 0,1 0 0,0 0 0,0 0 0,0 0 0,0 5 0,1-8-115,0 0-1,-1 1 1,1-1 0,1 0 0,-1 1 0,0-1 0,0 0 0,0 1-1,1-1 1,-1 0 0,1 1 0,-1-1 0,1 0 0,-1 0 0,1 1-1,0-1 1,-1 0 0,1 0 0,0 0 0,0 0 0,0 0-1,0 0 1,0 0 0,0 0 0,2 0 0,-1 0-10,0 0 0,0-1-1,0 1 1,1-1 0,-1 0 0,0 0 0,0 0 0,0 0-1,1 0 1,-1 0 0,0-1 0,0 1 0,0-1 0,3 0-1,5-3-99,0-1-1,0 1 0,0-2 0,-1 1 1,12-10-1,-14 11 1,30-27-297,-35 29 433,0 0-1,0 0 1,0 0-1,0 0 1,-1 0-1,1 0 0,-1 0 1,1 0-1,-1-1 1,0 1-1,0 0 1,0-1-1,0 1 1,1-4-1,-23 12 1282,17-2-1134,0 0 1,0 0 0,0 0 0,0 0 0,1 0 0,0 1 0,0 0-1,0 0 1,1 0 0,-1 0 0,1 0 0,0 0 0,1 0 0,-1 1-1,1-1 1,0 1 0,0-1 0,1 1 0,0 0 0,0-1 0,1 11-1,0-14-135,-1-1-1,1 1 0,-1-1 0,1 1 0,-1-1 0,1 1 0,0-1 1,0 1-1,0-1 0,0 0 0,0 1 0,0-1 0,0 0 0,1 0 1,-1 0-1,0 0 0,0 0 0,1 0 0,-1 0 0,4 1 1,-1 0 28,1 0 1,0-1-1,1 1 1,-1-1-1,0 0 1,10 0 0,-6-1-20,0 0 1,0 0 0,0-1 0,0 0-1,0-1 1,0 0 0,16-5-1,-18 3-185,0 1 0,0-1 0,0 0 0,0-1-1,0 1 1,-1-2 0,0 1 0,0 0-1,0-1 1,-1 0 0,1-1 0,-2 1-1,7-10 1,-13 10-553,-8 10 482,-8 14 320,17-17-79,1-1-1,0 1 0,-1-1 0,1 1 0,0 0 0,0-1 0,-1 1 0,1-1 0,0 1 0,0-1 0,0 1 0,0 0 0,-1-1 1,1 1-1,0-1 0,0 1 0,0 0 0,0-1 0,1 1 0,-1 0 0,0-1 0,0 1 0,0-1 0,0 1 0,1-1 0,-1 1 0,0 0 1,1-1-1,-1 1 0,0-1 0,1 1 0,-1-1 0,0 0 0,1 1 0,-1-1 0,1 1 0,-1-1 0,1 0 0,-1 1 0,1-1 1,-1 0-1,1 1 0,-1-1 0,1 0 0,0 0 0,-1 0 0,1 0 0,-1 1 0,1-1 0,0 0 0,-1 0 0,1 0 0,0 0 0,-1 0 1,1-1-1,-1 1 0,1 0 0,0 0 0,2-1 2,0 1 0,0-1-1,0 0 1,0 0 0,-1 0 0,1 0 0,0 0-1,0 0 1,-1-1 0,1 0 0,2-2 0,78-97 168,-82 110-206,1 0-1,-1 0 0,0 0 1,-1 13-1,-19 78 453,20-99-422,0-1-1,0 1 1,0-1 0,0 1-1,0-1 1,0 1 0,0-1-1,0 1 1,0-1-1,0 0 1,0 0 0,0 0-1,0 1 1,0-1 0,0 0-1,0 0 1,0 0-1,0-1 1,0 1 0,0 0-1,0 0 1,0-1-1,2 1 1,28-7 210,-17 2-290,1-1-1,-1-1 1,0 0-1,-1 0 1,1-2-1,18-15 1,-36 29 7,0-1 1,0 0 0,1 1-1,0 0 1,0-1-1,0 1 1,0 0-1,1 1 1,0-1 0,0 0-1,-2 7 1,1 22-4884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5:5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145 207 17649,'0'0'3496,"3"-9"-805,0-2-1899,-1 7-529,-1 0 1,0 1-1,0-1 1,0 0-1,0 0 1,-1 0-1,0 0 1,1 0 0,-2-8-1,1 12-227,-1-1-1,1 0 1,-1 0-1,1 1 1,-1-1-1,0 0 1,1 1-1,-1-1 1,0 0-1,1 1 1,-1-1-1,0 1 1,0-1-1,1 1 1,-1-1-1,0 1 1,0 0 0,0 0-1,0-1 1,0 1-1,1 0 1,-1 0-1,0 0 1,0 0-1,0 0 1,0 0-1,0 0 1,0 0-1,0 0 1,-1 1-1,-33 5-116,29-3 137,-1 0 0,0 0 0,1 1 0,0 0 0,-1 0 0,2 0 0,-1 1 0,0 0 0,1 0 0,0 1 0,0-1 0,1 1 0,-1 0 0,1 0 1,1 1-1,-1-1 0,-3 10 0,7-16-43,1 1 0,-1 0 1,0 0-1,0 0 0,1-1 1,-1 1-1,0 0 0,1-1 1,-1 1-1,1 0 0,-1-1 1,1 1-1,-1 0 0,1-1 1,-1 1-1,1-1 0,-1 1 1,1-1-1,0 1 0,-1-1 1,1 1-1,0-1 0,0 0 1,-1 1-1,1-1 0,0 0 1,0 0-1,0 0 0,-1 0 1,1 1-1,0-1 0,0 0 1,0 0-1,-1-1 0,1 1 1,0 0-1,0 0 0,0 0 1,38-3 347,-21-1-350,0-1 0,0-1 0,-1 0 0,0-1 1,0-1-1,16-10 0,-2-2-101,0 0 0,30-27-1,-56 42 91,40-37-56,-43 40 34,0-1 0,1 0 0,-1 1 0,0-1 0,0 0 1,-1 0-1,1-1 0,-1 1 0,1 0 0,-1 0 0,0-1 0,0 1 0,0-7 0,-1 10 13,0-1-1,0 0 0,0 1 0,-1 0 0,1-1 1,0 1-1,-1-1 0,1 1 0,0-1 0,-1 1 1,1-1-1,-1 1 0,1 0 0,-1-1 0,1 1 0,-1 0 1,1 0-1,-1-1 0,1 1 0,-1 0 0,1 0 1,-1 0-1,1 0 0,-1-1 0,1 1 0,-1 0 1,0 0-1,1 0 0,-1 0 0,1 0 0,-1 0 1,1 1-1,-1-1 0,1 0 0,-1 0 0,1 0 1,-1 0-1,1 1 0,-2-1 0,-25 10-126,17-4 173,0 1 0,0 0 0,1 1 0,0 0 0,0 1 0,1 0 1,0 0-1,0 1 0,1 0 0,1 0 0,-1 0 0,2 1 0,0 0 0,-5 12 0,8-17-15,0 0-1,0 0 0,0 0 0,1 0 0,0 0 0,0 0 0,1 1 0,-1-1 1,1 0-1,1 0 0,-1 1 0,1-1 0,0 0 0,0 0 0,1 0 0,0 0 0,0 0 1,1 0-1,-1-1 0,1 1 0,0-1 0,1 0 0,-1 0 0,1 0 0,0 0 1,0 0-1,1-1 0,7 7 0,-4-5-362,0-1 0,1 0-1,-1-1 1,1 0 0,11 4 0,-9-5-1296,0 0 1,1-1 0,-1 0 0,16 1 0,27-3-14711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0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15663,'0'0'5162,"-1"11"-4692,-11 117 1498,-12 215 1082,24-341-3033,0 0-1,0 0 1,0 0 0,0 0 0,0-1-1,0 1 1,1 0 0,-1 0 0,1 0-1,-1-1 1,1 1 0,0 0 0,0-1-1,0 1 1,0-1 0,0 1 0,0-1-1,0 1 1,0-1 0,2 2 0,-2-3 0,1 1 0,-1-1 0,0 0 0,1 1 0,-1-1 0,1 0 1,-1 0-1,0 0 0,1 0 0,-1 0 0,1 0 0,-1 0 0,0-1 1,1 1-1,-1 0 0,1-1 0,-1 1 0,0-1 0,0 0 0,1 1 1,-1-1-1,0 0 0,0 0 0,0 0 0,0 0 0,0 0 0,0 0 1,1-1-1,19-19 88,-1-1 0,-1-1 0,-1-1 0,-1 0 0,21-41 0,-30 55-92,-3 12 12,0 26 43,-7 57 53,1-71-113,1-12-273,-1 0 1,1 1 0,0-1 0,0 0 0,0 1 0,0-1 0,0 0 0,0 1 0,1-1 0,-1 0 0,1 0 0,0 1 0,0-1 0,-1 0 0,1 0 0,1 0 0,-1 0 0,0 0 0,3 4 0,-1-6-160,-1 1 1,0-1 0,1 1 0,-1-1 0,0 0 0,1 0 0,-1 0 0,0 0-1,1-1 1,-1 1 0,0 0 0,0-1 0,1 0 0,-1 1 0,0-1-1,0 0 1,0 0 0,0-1 0,0 1 0,0 0 0,2-2 0,28-15-9331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0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208 318 15150,'0'0'6059,"-9"-3"-3907,6 1-2073,0 1 1,0 0 0,0 0-1,0 0 1,-1 0-1,1 1 1,0-1 0,0 1-1,-1 0 1,1 0-1,0 0 1,0 0 0,-6 2-1,3 0 27,1 0 0,0 0 0,0 1 0,0 0-1,0 0 1,1 0 0,-1 1 0,1-1 0,-7 7-1,-5 6 333,1 0 0,-15 20 0,26-30-386,0-1 1,1 0 0,-1 1-1,1-1 1,1 1-1,-1 0 1,1 0-1,0 0 1,0 1-1,1-1 1,0 0 0,0 7-1,1-12-51,0 0 0,0 0 0,1 0 0,-1 1 0,0-1 0,1 0 0,-1 0 0,1 0 0,0 0 0,-1-1 0,1 1 0,0 0 0,-1 0 0,1 0 0,0 0 0,0-1 0,0 1 0,0 0 0,0-1 0,0 1 0,0-1 0,0 1 0,0-1 0,0 1 0,0-1 0,0 0 0,0 1 0,0-1 1,0 0-1,0 0 0,1 0 0,-1 0 0,0 0 0,0 0 0,0 0 0,2-1 0,44-7 228,-33 2-222,-1-2 0,0 1-1,-1-1 1,0-1 0,0-1 0,-1 1 0,0-2 0,0 1-1,-1-2 1,-1 1 0,0-1 0,-1-1 0,0 1-1,-1-1 1,0-1 0,-1 1 0,6-20 0,-13 29-290,-5 8 107,-6 8-22,1 4 134,1 0 1,1 1-1,-9 19 0,15-28 63,-1 1-1,1-1 1,1 1 0,0 0-1,0-1 1,0 1 0,1 0 0,1 16-1,0-24 5,0 1 0,1-1 1,-1 0-1,1 0 0,-1 0 0,1 0 0,-1 0 0,1 0 0,0 0 1,0 0-1,-1 0 0,1 0 0,0 0 0,0 0 0,0 0 0,0 0 0,0-1 1,0 1-1,0-1 0,1 1 0,-1 0 0,0-1 0,0 0 0,0 1 0,0-1 1,1 0-1,-1 0 0,0 1 0,0-1 0,1 0 0,-1 0 0,0 0 1,1-1-1,-1 1 0,0 0 0,3-1 0,3 0 86,0 0 1,0-1-1,0 0 0,0 0 0,9-5 0,8-6-15,-1-1-1,-1-2 0,0 0 1,-1-1-1,-1-1 0,0-1 1,-2-1-1,20-27 0,-11 10-47,-1-1 0,-3-2 0,-1 0 0,17-44 1,-38 83-28,1-4-2,0 1 1,0-1-1,0 0 1,0 0 0,-1 1-1,0-1 1,0 0-1,0 0 1,-1 0 0,0 0-1,0 0 1,-1-10 0,0 15-14,-1 0 1,1 1-1,-1-1 1,1 0 0,0 1-1,-1-1 1,1 1-1,0-1 1,-1 1 0,1 0-1,0 0 1,0 0-1,-1-1 1,1 1 0,0 0-1,-1 2 1,-7 7-6,0 1 0,1 0 0,1 1 0,0 0 0,0 0 1,-8 25-1,-23 82 92,31-90 48,1-1-1,-3 46 1,8-63-82,0 0-1,1 0 1,1 0-1,0-1 1,0 1-1,1 0 1,0-1 0,1 1-1,0-1 1,5 11-1,-7-18-25,1 0 1,-1 1-1,1-1 0,0 0 0,0 0 1,0 0-1,1 0 0,-1-1 0,1 1 1,-1-1-1,1 1 0,0-1 0,0 0 0,0 0 1,0 0-1,0 0 0,1-1 0,-1 1 1,0-1-1,1 0 0,-1 0 0,1 0 1,-1 0-1,1-1 0,0 1 0,-1-1 0,1 0 1,6-1-1,-8 0 9,0 0 0,0 0-1,0-1 1,0 1 0,-1-1 0,1 1-1,0-1 1,-1 1 0,1-1 0,-1 0 0,0 0-1,0 0 1,1 0 0,-1 0 0,0 0 0,-1 0-1,1 0 1,0 0 0,-1-1 0,1 1 0,-1 0-1,1-1 1,-1 1 0,0 0 0,0-3 0,1-5-38,-1 0 1,0 0-1,-1-1 0,-2-14 1,0 15-220,-1-1 1,0 1-1,0 0 0,-1 0 1,0 1-1,-1-1 1,0 1-1,-1 0 0,0 1 1,0 0-1,-16-15 0,3 6 133,-1 1 0,-1 1 0,-42-23 0,57 34 293,-2-1 888,18 5-199,7 1-989,49 4 105,117 2 787,-123-12-3902,-1-7-3469,-2-5-10140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0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179 328 6887,'0'0'9352,"0"-10"-6923,-1-31-171,1 40-2154,-1-1-1,1 0 0,-1 1 1,1-1-1,-1 0 0,0 1 0,0-1 1,1 1-1,-1-1 0,0 1 1,-1-1-1,1 1 0,0 0 0,0 0 1,0-1-1,-1 1 0,1 0 1,0 0-1,-1 0 0,1 0 0,-1 1 1,0-1-1,1 0 0,-1 1 0,0-1 1,1 1-1,-1-1 0,0 1 1,1 0-1,-1 0 0,0 0 0,0 0 1,1 0-1,-1 0 0,0 0 1,0 0-1,-1 1 0,-3 0-74,1 0 0,-1 0-1,1 0 1,0 1 0,-1 0 0,1 0-1,0 0 1,0 1 0,-6 3-1,5-1-6,0 1-1,0-1 1,1 1-1,-1 0 0,1 1 1,1-1-1,-1 1 0,1 0 1,0 0-1,1 0 0,0 0 1,0 1-1,0 0 0,-2 10 1,5-18-21,0 1 1,0-1 0,0 1-1,0-1 1,0 1 0,0-1-1,1 1 1,-1-1-1,0 1 1,0-1 0,0 1-1,0-1 1,0 0 0,1 1-1,-1-1 1,0 1 0,0-1-1,1 0 1,-1 1-1,0-1 1,1 0 0,-1 1-1,0-1 1,1 0 0,-1 1-1,0-1 1,1 0 0,-1 0-1,1 1 1,-1-1-1,1 0 1,-1 0 0,1 0-1,-1 0 1,0 0 0,2 1-1,24-4 284,22-18 277,-20 4-480,-1-3-1,-1 0 0,0-1 1,-2-2-1,-1 0 0,0-2 0,-2 0 1,-1-1-1,-1-2 0,-2 0 1,0 0-1,15-38 0,-30 52 600,-10 16-227,-10 19-350,2 5-92,1 0 0,1 0 0,1 2 0,2-1 0,1 2 0,1-1 0,1 1 0,2 1 0,1-1 0,1 1 0,0 41 0,4-70-30,0 1 0,0 0 0,0 0 0,1-1 0,-1 1 0,1 0 0,-1 0 0,1-1 0,0 1 0,0 0 0,0-1 0,-1 1 0,1-1 0,1 1 0,-1-1 0,0 0 0,0 1 0,0-1 1,1 0-1,-1 0 0,1 0 0,-1 0 0,1 0 0,-1 0 0,1 0 0,0 0 0,-1-1 0,1 1 0,0-1 0,0 1 0,-1-1 0,1 0 0,0 1 0,0-1 0,0 0 0,-1 0 0,4-1 0,-1 1-504,0 0 0,0-1 0,-1 1 0,1-1 0,0 0 0,-1 0 0,1-1 0,0 1 0,-1-1 0,0 0 0,1 1 0,-1-2 0,0 1 0,0 0 0,0 0 0,0-1 0,3-3 0,6-14-4539,3-2-1526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4 551 8712,'0'0'15850,"-1"8"-15338,1-6-478,-1 0 1,1-1-1,-1 1 0,1 0 0,0-1 0,0 1 0,-1 0 0,1-1 0,0 1 0,1 0 0,-1-1 0,0 1 0,0 0 0,1-1 1,-1 1-1,1-1 0,-1 1 0,1 0 0,0-1 0,0 1 0,0-1 0,-1 0 0,1 1 0,1-1 0,-1 0 0,0 1 0,0-1 0,0 0 1,1 0-1,-1 0 0,0 0 0,1 0 0,-1 0 0,1-1 0,-1 1 0,1 0 0,0-1 0,-1 1 0,1-1 0,0 0 0,-1 1 1,1-1-1,0 0 0,-1 0 0,1 0 0,3-1 0,2 2 146,1-1 0,-1-1 0,1 1 1,-1-1-1,0 0 0,1-1 0,-1 0 0,0 0 1,0 0-1,0-1 0,0 0 0,0-1 0,9-5 1,-12 6-151,0 0 1,0-1 0,0 1 0,-1-1 0,1 0 0,-1 0 0,0 0 0,0 0-1,0 0 1,-1-1 0,1 1 0,-1-1 0,0 0 0,0 1 0,-1-1 0,0 0-1,1 0 1,-2 0 0,1 0 0,0-8 0,-1 12-37,0 1 1,0-1-1,0 1 1,0-1-1,0 0 1,0 1-1,0-1 1,0 1-1,0-1 1,-1 0-1,1 1 1,0-1-1,0 1 1,0-1-1,-1 1 1,1-1-1,0 1 1,-1-1-1,1 1 1,0-1-1,-1 1 1,1-1-1,-1 1 1,1 0-1,-1-1 1,1 1-1,-1 0 1,1-1-1,-1 1 1,1 0-1,-1-1 1,1 1-1,-2 0 1,-21 5-173,-20 23 36,36-21 132,0 0 0,1 0 0,0 0 0,1 1 0,-1-1 0,1 1 0,1 1 0,0-1 0,0 1 0,0 0 0,1-1 0,0 1 0,1 1 0,0-1 0,-1 15 0,3-23 8,0-1 1,0 1 0,1 0-1,-1-1 1,0 1 0,0-1-1,0 1 1,0 0 0,1-1-1,-1 1 1,0-1 0,1 1-1,-1-1 1,1 1 0,-1-1-1,0 1 1,1-1 0,-1 1-1,1-1 1,-1 1 0,1-1-1,-1 0 1,1 1 0,-1-1-1,1 0 1,0 0 0,-1 1-1,2-1 1,25 2 257,-20-2-161,-1-1 0,0 0-1,0-1 1,0 1 0,0-1 0,10-5-1,2-5-36,-1-1 0,0-1-1,-1-1 1,-1 0 0,0-1-1,-1 0 1,0-2 0,-2 1-1,12-23 1,-31 56-180,0 0 0,0 0 0,2 1 0,0 0 0,1 0 0,-4 34 0,8-50 125,0 0 0,0-1 1,0 1-1,1 0 0,-1 0 0,0-1 1,0 1-1,0 0 0,1-1 0,-1 1 1,0 0-1,1 0 0,-1-1 1,0 1-1,1-1 0,-1 1 0,1 0 1,-1-1-1,1 1 0,0-1 0,-1 1 1,1-1-1,-1 1 0,1-1 0,0 0 1,0 1-1,-1-1 0,1 0 0,1 1 1,28 0 501,-22-2-407,-1 0 0,1-1 0,-1 0-1,1-1 1,10-5 0,3-6-100,-1-1 1,-1-1-1,0 0 0,-1-2 0,-1 0 0,-1-1 1,19-29-1,-6 3-260,-2-1 0,28-66 0,-49 99 181,0-1 1,-1-1 0,-1 1 0,0-1 0,-1 0 0,-1 0 0,1-28 0,-21 63-534,0 27 594,2 0-1,1 1 1,3 0-1,2 1 1,-6 96-1,9 50 315,8-195-269,-1 0 0,0 0 0,1 1 0,-1-1 0,1 0 0,-1 0 0,0 0 0,1 0-1,-1 0 1,1 0 0,-1 0 0,1 0 0,-1 0 0,0 0 0,1 0 0,-1 0 0,1-1 0,-1 1 0,0 0 0,1 0 0,-1 0 0,0-1 0,1 1 0,-1 0 0,1 0 0,-1-1 0,0 1 0,0 0 0,1 0 0,-1-1 0,0 1 0,0 0 0,1-1-1,-1 1 1,0-1 0,0 1 0,13-12-25,34-32-251,-14 9 292,-1-2 0,-2-1 0,-2-1-1,42-77 1,-56 88-90,-2 1-1,0-2 1,-2 1 0,-2-1-1,0-1 1,-2 0 0,-1 0 0,1-53-1,-5 62-59,0 15 53,-1 1 0,1-1 0,-1 0 0,-1 0 0,1 0-1,-4-11 1,4 17 49,0 0 0,0 1 0,0-1-1,0 0 1,0 0 0,0 1 0,0-1-1,0 0 1,0 0 0,0 1 0,0-1-1,0 0 1,-1 0 0,1 1 0,0-1-1,0 0 1,0 0 0,0 0 0,-1 1-1,1-1 1,0 0 0,0 0 0,0 0-1,-1 0 1,1 1 0,0-1-1,0 0 1,-1 0 0,1 0 0,0 0-1,0 0 1,-1 0 0,1 0 0,0 0-1,0 0 1,-1 0 0,1 0 0,0 0-1,0 0 1,-1 0 0,1 0 0,0 0-1,0 0 1,-1 0 0,1 0 0,0 0-1,0 0 1,-1 0 0,1 0 0,0-1-1,0 1 1,-1 0 0,1 0 0,0 0-1,0 0 1,0-1 0,0 1 0,-1 0-1,1 0 1,0 0 0,0-1-1,0 1 1,0 0 0,0 0 0,-1-1-1,1 1 1,-6 20-185,-4 77 509,5 134-1,5-184-180,1-8-37,1 0 1,2-1-1,2 0 0,11 39 1,-17-75-26,-2-31 439,-8 3-828,-1 0 0,-1 1 0,-1 0 0,-1 1 0,-1 1 0,-22-26 0,-1-6 427,37 54-77,1 1-1,-1-1 1,1 1 0,-1-1-1,1 1 1,0-1-1,-1 1 1,1-1-1,0 1 1,0-1-1,-1 0 1,1 1 0,0-1-1,0 1 1,0-1-1,0 0 1,0 1-1,0-1 1,0 0 0,0 1-1,0-1 1,0 0-1,0 1 1,0-2-1,14 0 179,29 17-1328,-35-12 385,43 12-5394,-16-10-767,-7-2-3327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10 16592,'0'0'151,"-1"-1"0,1 0 0,0 1 0,-1-1 1,1 1-1,0-1 0,-1 1 0,1-1 0,-1 1 1,1-1-1,-1 1 0,1-1 0,-1 1 0,1 0 0,-1-1 1,1 1-1,-1 0 0,0-1 0,1 1 0,-1 0 1,0 0-1,1 0 0,-1-1 0,0 1 0,1 0 1,-1 0-1,0 0 0,1 0 0,-1 0 0,0 0 0,1 1 1,-1-1-1,1 0 0,-1 0 0,-1 1 0,-16 21 1369,-5 36-491,15-33-590,1 0-1,1 1 0,2 0 1,0 0-1,2 0 0,0 0 1,2 0-1,4 30 0,-4-53-425,0 0 0,1 0 0,-1 0 0,1 0 0,0-1-1,0 1 1,0 0 0,0 0 0,0-1 0,0 1 0,1-1 0,-1 1-1,1-1 1,0 0 0,0 0 0,0 1 0,0-1 0,0-1 0,0 1-1,1 0 1,-1 0 0,1-1 0,-1 1 0,1-1 0,-1 0 0,1 0-1,0 0 1,0 0 0,-1 0 0,1-1 0,0 1 0,0-1 0,0 0-1,0 0 1,0 0 0,-1 0 0,6-1 0,-1-1 9,0 1 1,0-1 0,0-1 0,-1 1-1,1-1 1,0-1 0,-1 1-1,0-1 1,0 0 0,0 0-1,-1-1 1,1 0 0,9-11-1,-11 12-27,0-1 1,-1 0-1,1-1 0,-1 1 0,0-1 0,-1 1 0,1-1 0,-1 0 0,0 0 0,-1 0 0,1 0 0,0-11 0,-7 17-453,-6 11 326,-8 15 162,14-16 38,0 1 1,0 0-1,1 0 1,0 0-1,1 0 0,0 1 1,1 0-1,0-1 1,1 1-1,0 21 1,1-31-62,1-1 1,-1 1-1,0-1 1,0 1 0,1-1-1,-1 0 1,1 1 0,0-1-1,-1 0 1,1 1 0,0-1-1,0 0 1,0 0-1,-1 1 1,1-1 0,0 0-1,1 0 1,-1 0 0,0 0-1,0 0 1,0-1-1,1 1 1,1 1 0,0-1 17,0-1 1,0 1 0,-1-1 0,1 1 0,0-1-1,0 0 1,0 0 0,0 0 0,0 0-1,0-1 1,4 0 0,0-1 21,0 0-1,0-1 1,-1 1 0,1-1 0,0-1-1,-1 1 1,0-1 0,11-8-1,-12 7-450,-1-1 0,0 1-1,0-1 1,0 0-1,0 0 1,-1 0-1,0-1 1,2-6-1,-2 4-695,0 0-1,-1-1 0,0 1 0,0-1 1,-1 1-1,0-1 0,-1 0 0,0 1 1,0-1-1,-1 0 0,-1 1 0,0-1 1,0 1-1,0 0 0,-8-16 0,0 7-7221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17969,'0'0'6342,"5"52"-12492,6-25 1538,6-1-1378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2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156 165 14318,'0'0'2541,"-10"0"-620,3 0-1750,0 1 1,0 0-1,1 0 0,-1 0 0,1 1 0,-1 0 0,1 0 0,0 1 0,-1 0 0,1 0 0,0 0 0,1 1 0,-1 0 0,1 0 0,0 0 0,0 1 0,0-1 0,0 1 0,1 0 0,0 1 0,0-1 0,0 1 0,1 0 0,-5 9 0,7-13-152,1-1 0,-1 0-1,1 0 1,-1 0-1,1 1 1,-1-1-1,1 0 1,0 1-1,0-1 1,0 0-1,-1 1 1,1-1 0,1 0-1,-1 1 1,0-1-1,0 0 1,0 1-1,1-1 1,-1 0-1,1 0 1,-1 1 0,1-1-1,-1 0 1,1 0-1,0 0 1,-1 0-1,1 0 1,1 2-1,1-2 0,-1 1 0,0-1-1,1 0 1,-1 0 0,1-1-1,-1 1 1,1 0 0,-1-1-1,1 1 1,0-1 0,-1 0-1,1 0 1,4 0 0,5-2-28,1 1 0,-1-1 0,1-1 0,-1-1 0,13-4 1,132-75-814,-156 82 815,0 1-1,-1 0 1,1-1-1,0 1 1,0 0-1,-1 0 1,1-1-1,0 1 1,0 0-1,-1 0 0,1 0 1,0 0-1,0 0 1,0 0-1,-1 0 1,1 0-1,0 0 1,0 0-1,0 1 1,-1-1-1,1 0 0,0 1 1,0-1-1,-1 0 1,1 1-1,0-1 1,-1 1-1,1-1 1,0 1-1,-1-1 1,1 1-1,-1-1 0,1 1 1,-1 0-1,1-1 1,0 2-1,0 1 15,0 1-1,0-1 1,0 1-1,0-1 1,0 1-1,-1-1 1,0 1-1,0 7 1,-1 8 118,0-1 1,-8 30-1,-17 47 644,13-52 337,-13 80 1,41-151-1014,8-29-77,3-24 109,43-129-1540,-52 165 1120,2 2 1,38-65 0,-37 85 300,-11 22 4,-4 16 9,-4 16 131,-2 0 0,-5 37 0,-1 30-89,7-97-69,0-1 1,1 1-1,-1-1 1,0 1-1,0-1 1,0 1-1,1 0 1,-1-1-1,0 1 0,0-1 1,1 1-1,-1-1 1,0 1-1,1-1 1,-1 0-1,1 1 1,-1-1-1,1 1 1,-1-1-1,1 0 0,-1 1 1,1-1-1,-1 0 1,1 0-1,-1 1 1,1-1-1,-1 0 1,1 0-1,0 0 1,27 3-1058,27-10-2085,-55 7 3092,14-3-991,44-6-785,-54 9 1831,-1-1 1,0 1-1,1 0 0,-1 0 1,1 1-1,-1-1 0,0 1 1,1-1-1,-1 1 0,0 0 1,1 0-1,-1 1 0,4 1 0,-6-2 125,0 0 0,0 0 0,0 0-1,0 0 1,0 1 0,0-1 0,0 0-1,-1 0 1,1 1 0,0-1 0,-1 0-1,1 1 1,-1-1 0,1 0 0,-1 1-1,1-1 1,-1 1 0,0-1 0,0 1-1,0-1 1,0 1 0,0-1 0,0 1-1,0-1 1,-1 1 0,1-1 0,0 1-1,-1-1 1,1 0 0,-1 1-1,0-1 1,1 1 0,-1-1 0,0 0-1,-1 2 1,-3 4 585,0-1-1,0 0 0,0 0 1,0 0-1,-8 5 0,2-3 132,1 0-1,-2-1 1,1 0 0,0-1-1,-18 7 1,18-9-889,0 0 0,0-1 0,-1-1 0,1 0-1,0 0 1,-16 0 0,9-5-3802,10-6-1548,1-8-6749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220 225 13613,'0'0'8269,"-13"-3"-7340,4 2-783,5-1-50,-1 1 0,0 0 1,0 0-1,0 1 0,0-1 1,0 1-1,0 0 0,0 1 1,0-1-1,1 1 0,-1 0 0,0 0 1,0 1-1,0-1 0,1 1 1,-9 5-1,5-3 185,0 2-1,0-1 1,0 1 0,1 0-1,0 1 1,1-1 0,-1 1-1,1 1 1,1-1 0,-1 1-1,1 0 1,1 0 0,-1 1 0,1 0-1,1-1 1,0 1 0,0 0-1,-1 10 1,4-17-273,0 0 1,0 0 0,0 0-1,0 0 1,1 0-1,-1 0 1,1 0-1,-1 0 1,1 0-1,0 0 1,0 0-1,0 0 1,0 0-1,0-1 1,0 1-1,0 0 1,0-1-1,1 1 1,-1-1-1,1 1 1,-1-1-1,1 0 1,0 0-1,0 0 1,-1 0-1,1 0 1,0 0-1,0 0 1,0 0-1,0-1 1,0 1-1,0-1 1,0 1-1,0-1 1,0 0-1,0 0 1,2 0-1,10 1 71,0 0-1,0-1 1,-1-1-1,20-3 0,-14 0-33,0-1 0,0-1-1,-1 0 1,0-1 0,0-1 0,0-1-1,-1-1 1,29-21 0,-23 13-106,-1 0 0,-1-2 0,-1 0 0,-1-1 1,25-35-1,-38 46-48,0 1-1,0-1 1,-1 0 0,-1-1 0,0 1 0,0-1 0,4-20 0,-8 29 77,1-1 1,-1 0-1,1 1 1,-1-1-1,0 0 1,0 0-1,0 0 1,-1 1-1,1-1 1,-1 0-1,1 0 1,-1 1-1,0-1 1,0 0-1,0 1 1,0-1-1,-1 1 1,1 0-1,0-1 1,-1 1-1,0 0 1,0 0-1,0 0 0,0 0 1,0 0-1,0 0 1,0 1-1,0-1 1,-1 1-1,1-1 1,-1 1-1,1 0 1,-1 0-1,1 0 1,-6-1-1,-3 0-31,1 0 0,-1 1 0,0 0 0,0 0 0,0 1 0,0 1 0,0 0 0,-19 4 0,24-3 79,0-1-1,0 1 1,0 0-1,0 0 1,0 1-1,1 0 1,-1 0-1,1 0 0,0 1 1,0-1-1,0 1 1,1 0-1,-1 1 1,1-1-1,0 1 1,-7 10-1,10-13-21,0 1 0,0-1 0,1 1-1,-1-1 1,1 1 0,-1-1 0,1 1 0,0-1 0,0 1-1,0-1 1,0 1 0,0-1 0,0 1 0,1-1-1,0 1 1,-1-1 0,1 1 0,0-1 0,0 0 0,0 1-1,0-1 1,3 3 0,4 7 26,0-1 1,1 0 0,11 11-1,5 5 24,-18-17 31,-1-1 0,0 1-1,-1 0 1,0 0 0,-1 1 0,0-1-1,0 1 1,3 21 0,-1 39-1621,-5-21-3689,-1-50 5177,0 10-8867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86 11050,'0'0'4832,"1"-10"-1645,1-31-283,-2 40-2780,0-1 0,0 1 1,0 0-1,0 0 1,-1 0-1,1-1 0,0 1 1,-1 0-1,1 0 0,-1 0 1,1 0-1,-1 0 0,0 0 1,1 0-1,-1 0 0,0 0 1,0 0-1,0 0 0,0 1 1,0-1-1,0 0 0,0 0 1,0 1-1,0-1 0,0 1 1,0-1-1,0 1 0,0-1 1,0 1-1,-1 0 0,1 0 1,0-1-1,0 1 0,0 0 1,-1 0-1,1 0 1,0 0-1,-2 1 0,-2-1-43,0 1-1,0 0 1,0 0-1,0 0 1,1 0-1,-1 1 1,-6 3-1,0 2-20,0 1 1,0 1-1,0 0 0,1 0 0,1 1 1,0 0-1,0 1 0,1 0 1,0 1-1,1-1 0,0 1 1,1 1-1,0-1 0,1 1 0,0 0 1,-2 15-1,6-27-57,1 1 1,0-1-1,0 1 1,0-1-1,0 1 1,0-1-1,0 1 0,0 0 1,1-1-1,-1 1 1,0-1-1,1 1 1,-1-1-1,1 0 0,0 1 1,-1-1-1,1 0 1,0 1-1,0-1 1,0 0-1,0 0 1,0 1-1,0-1 0,3 1 1,-2 0 15,1-1 0,0 0 0,-1 0 0,1 0 0,0-1 0,0 1 1,0-1-1,-1 1 0,1-1 0,0 0 0,0 0 0,4 0 0,5-2 44,-1 0-1,0 0 1,0-1 0,0-1-1,21-9 1,-7 0-21,-1-1 0,0-2 0,-1 0 1,-1-2-1,0 0 0,-1-1 0,-1-2 0,-1 0 1,30-43-1,-41 48 20,-12 18-195,-17 24 1,19-23 136,-34 63 99,34-63-67,1 1-1,-1 0 1,1 1-1,0-1 1,0 0-1,0 0 1,0 0 0,1 1-1,0-1 1,0 0-1,0 1 1,0-1-1,1 0 1,2 8-1,-2-10-19,1 0-1,-1 0 0,1-1 0,0 1 0,0 0 0,0-1 1,0 1-1,0-1 0,0 0 0,0 0 0,0 0 1,0 0-1,1 0 0,-1 0 0,0-1 0,1 1 0,-1-1 1,1 1-1,-1-1 0,1 0 0,-1 0 0,4-1 0,57-2 314,-45-1-297,0 0 0,0-1 0,-1-1 0,0-1 0,0-1 0,29-17 0,31-14 102,-77 39-140,0 0 0,0 0-1,0 0 1,1 0 0,-1 0 0,0 0-1,0-1 1,1 1 0,-1 0 0,0 0-1,0 0 1,0 0 0,1 0 0,-1 0-1,0 0 1,0 0 0,1 0 0,-1 0-1,0 0 1,0 0 0,1 0-1,-1 1 1,0-1 0,0 0 0,1 0-1,-1 0 1,0 0 0,0 0 0,0 0-1,1 1 1,-1-1 0,0 0 0,0 0-1,0 0 1,0 0 0,1 1 0,-1-1-1,0 0 1,0 0 0,0 1 0,1 14-23,-12 32 347,4-17-41,7-29-263,1 0 0,-1 0 1,1 0-1,0 0 0,-1 0 0,1 0 1,0 0-1,0 0 0,-1 0 0,1-1 1,0 1-1,0 0 0,0-1 1,0 1-1,0 0 0,0-1 0,0 1 1,0-1-1,1 0 0,-1 1 1,0-1-1,0 0 0,0 0 0,0 1 1,0-1-1,1 0 0,-1 0 0,0 0 1,0-1-1,0 1 0,2 0 1,43-3 232,-37 1-246,-1-1 0,1 0 0,0 0 0,-1 0 0,15-10 0,-15 9-113,0-1 1,1 1 0,-1 1 0,0 0 0,15-4-1,-27 42-859,3-33 433,-5 27-177,6-20-2623,2-5-4029,6-3-3881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65 382 4420,'2'-3'328,"0"1"0,0-1-1,0 1 1,0-1 0,0 1-1,1 0 1,-1 0 0,1 0 0,-1 0-1,1 1 1,0-1 0,0 1-1,5-3 1,5-3 1501,-3 0-570,-1 0 1,-1-1-1,1 0 1,-1 0-1,13-18 1,-18 22-780,0-1 0,0 1 0,-1 0 1,0-1-1,0 1 0,0-1 1,0 0-1,0 1 0,-1-1 0,0 0 1,0 0-1,-1 0 0,1 0 1,-1 0-1,0 0 0,-1-6 0,1 10-426,-1 0 0,1 0-1,0 0 1,-1 0 0,1 0-1,-1 0 1,0 0 0,1 1-1,-1-1 1,0 0 0,1 0 0,-1 0-1,0 1 1,0-1 0,0 0-1,1 1 1,-1-1 0,0 0-1,0 1 1,0-1 0,0 1-1,0 0 1,0-1 0,0 1-1,0 0 1,-1 0 0,1 0-1,0-1 1,0 1 0,0 0-1,0 0 1,0 1 0,0-1-1,0 0 1,0 0 0,-2 1-1,-2 0-55,0 0 0,0 1 0,0-1 0,1 1 0,-1 0 0,1 0 0,-6 4 0,-3 4 4,0 0 1,1 1-1,0 1 0,1 0 0,-11 14 0,16-19-2,1 1 1,-1 0-1,2 1 0,-1-1 1,1 1-1,0 0 0,1 0 0,0 0 1,0 0-1,-1 10 0,4-18-1,0 0 0,0 0 0,1-1 0,-1 1 0,0 0 0,0 0 0,1-1 0,-1 1-1,0 0 1,1 0 0,-1-1 0,0 1 0,1-1 0,-1 1 0,1 0 0,-1-1 0,1 1 0,-1-1-1,1 1 1,0-1 0,-1 1 0,1-1 0,0 0 0,-1 1 0,1-1 0,0 0 0,-1 1 0,1-1-1,0 0 1,0 0 0,-1 0 0,1 1 0,0-1 0,0 0 0,-1 0 0,1 0 0,0 0 0,0-1-1,0 1 1,36-5 67,-22 0-29,0-2 1,0 1 0,0-2-1,-1 0 1,0-1 0,-1 0-1,17-16 1,9-10 11,34-40 1,-48 49 49,-2-1 1,-1-1-1,-1 0 0,30-56 1,-49 73 382,-11 18-379,-11 16-165,17-19 55,-22 33 8,-31 58-1,51-85 37,0 0 0,1 0 0,0 0 0,0 1 0,1-1 0,1 1 0,0 0 0,0 0 0,1 0 0,1 0 0,1 20-1,-1-30-29,1 1-1,0 0 1,0-1-1,-1 1 0,1-1 1,0 1-1,1-1 1,-1 1-1,0-1 0,0 0 1,1 1-1,-1-1 1,1 0-1,-1 0 0,1 0 1,-1 0-1,1 0 1,-1-1-1,1 1 0,0 0 1,0-1-1,-1 1 0,1-1 1,0 0-1,0 1 1,0-1-1,-1 0 0,4 0 1,5 0 36,-1 0 0,1 0 0,-1-1 0,13-2 0,-10-1-247,0 0 1,0 0 0,-1-1-1,0-1 1,0 0 0,0 0-1,-1-1 1,0 0 0,0-1-1,10-10 1,-14 12 78,0 0 0,0 0 0,0 0 0,-1-1-1,0 0 1,0 0 0,-1 0 0,0-1 0,0 1 0,-1-1 0,0 0 0,0 0 0,-1-1-1,0 1 1,2-14 0,-4 22 122,0-1 1,-1 1-1,1 0 0,0-1 0,0 1 1,0-1-1,-1 1 0,1 0 0,0 0 1,0-1-1,-1 1 0,1 0 0,0-1 0,-1 1 1,1 0-1,0 0 0,-1 0 0,1-1 1,0 1-1,-1 0 0,1 0 0,-1 0 1,1 0-1,0 0 0,-1 0 0,1 0 1,-1 0-1,1 0 0,0 0 0,-1 0 0,1 0 1,-1 0-1,1 0 0,0 0 0,-1 0 1,1 0-1,-1 0 0,1 0 0,0 1 1,-1-1-1,1 0 0,0 0 0,-1 0 1,1 1-1,-1-1 0,-19 11 7,4 0 306,0 1 0,0 1-1,1 0 1,1 1 0,1 1-1,0 0 1,-13 20-1,25-34-295,0 0-1,1 0 1,-1 0-1,0 0 1,1 0-1,-1 1 1,1-1-1,-1 0 1,1 0-1,-1 0 1,1 1-1,0-1 0,0 0 1,-1 1-1,1-1 1,0 0-1,0 1 1,0-1-1,0 0 1,1 0-1,-1 1 1,0-1-1,1 0 1,-1 0-1,1 1 1,-1-1-1,1 0 0,0 2 1,1-2 1,0 0 0,0 0 0,0 0 0,0 0 1,0 0-1,0 0 0,0-1 0,0 1 0,0-1 0,0 0 0,0 1 0,1-1 1,-1 0-1,0 0 0,3-1 0,8 0 15,0-1 1,0-1-1,-1 0 1,22-9-1,39-31-658,-59 33 557,0 1 0,1 0 0,25-10-1,-40 18 64,0 1 0,1 0-1,-1 0 1,0 0 0,0 0 0,1 0-1,-1 0 1,0 0 0,0 0 0,0 0-1,1 0 1,-1 0 0,0 0-1,0 0 1,1 0 0,-1 0 0,0 1-1,0-1 1,0 0 0,1 0-1,-1 0 1,0 0 0,0 0 0,0 0-1,0 1 1,1-1 0,-1 0 0,0 0-1,0 0 1,0 0 0,0 1-1,0-1 1,1 0 0,-1 0 0,0 0-1,0 1 1,0-1 0,0 0 0,0 0-1,0 0 1,0 1 0,0-1-1,1 16-72,-7 17 267,-2-11-55,5-16-59,1 0 0,0 0 0,0 1 0,0-1 0,1 1 0,0 0 1,0-1-1,0 14 0,2-19-64,-1 0 0,0 0 1,1-1-1,-1 1 0,1 0 0,-1-1 1,1 1-1,0 0 0,-1-1 1,1 1-1,0-1 0,-1 1 0,1-1 1,0 1-1,-1-1 0,1 1 1,0-1-1,0 0 0,0 1 0,0-1 1,-1 0-1,1 0 0,0 0 1,0 0-1,0 0 0,0 0 0,1 0 1,29 0 167,-25-1-136,10-1 0,0-1-1,0-1 1,0 0-1,-1-1 1,1-1-1,24-13 1,-25 11-196,1 1 0,-1 1-1,1 0 1,0 2 0,1-1 0,16-1-1,-32 6 158,-1 0 0,1 0-1,-1 0 1,1 1 0,-1-1-1,1 0 1,-1 0 0,1 1-1,-1-1 1,1 0 0,-1 1 0,0-1-1,1 0 1,-1 1 0,0-1-1,1 1 1,-1-1 0,0 1-1,1-1 1,-1 0 0,0 1-1,0-1 1,0 1 0,1-1-1,-1 1 1,0-1 0,0 1-1,0 0 1,0-1 0,0 1-1,0-1 1,0 1 0,0-1-1,0 1 1,0-1 0,0 1-1,0-1 1,-1 1 0,1-1-1,0 1 1,0-1 0,0 1-1,-1 0 1,-9 36 553,4-19-283,7-17-263,0 0 1,-1-1 0,1 1 0,0 0 0,0-1 0,0 1 0,-1-1 0,1 1 0,0-1-1,0 0 1,0 1 0,0-1 0,0 0 0,0 1 0,0-1 0,0 0 0,0 0 0,0 0 0,0 0-1,0 0 1,0 0 0,0 0 0,0 0 0,0-1 0,1 0 0,29-3 192,42-26-161,-61 24-329,0 0 0,0 1 0,0 0 0,1 1 0,0 0 0,0 1 0,0 1-1,0 0 1,20-1 0,-32 4 284,0-1 0,-1 1 0,1 0 1,0-1-1,-1 1 0,1-1 0,-1 1 0,1 0 0,-1 0 0,1-1 0,-1 1 0,0 0 0,1 0 0,-1 0 0,0-1 0,0 1 0,0 0 0,1 0 0,-1 0 1,0 0-1,0-1 0,0 1 0,0 0 0,0 0 0,-1 1 0,0 26 187,1-26-177,-2 15-58,-1 6-407,3-8-6271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10 119 12172,'-1'79'10840,"-6"109"-9125,6-185-1705,1 0 0,-1-1 0,1 1 0,0 0-1,0 0 1,0 0 0,1 0 0,-1 0 0,1-1-1,0 1 1,-1 0 0,1 0 0,0-1-1,1 1 1,-1-1 0,0 1 0,1-1 0,-1 1-1,1-1 1,0 0 0,0 0 0,0 0 0,0 0-1,4 3 1,-2-3 16,0-1 0,0 1-1,0-1 1,1 0 0,-1 0 0,0-1-1,1 1 1,-1-1 0,0 0 0,1 0-1,-1-1 1,0 1 0,1-1 0,-1 0-1,8-3 1,2-1 14,1-1 0,-1 0-1,-1-1 1,1-1 0,-1-1 0,-1 1 0,0-2 0,17-16-1,-8 6 11,-1-1-1,-1-1 0,25-40 0,-34 47 0,-1-1 0,-1 0 1,0 0-1,9-31 0,-51 104-359,28-41 342,0-1 1,1 1-1,1 0 0,0 0 0,2 0 0,-1 1 1,1 17-1,2-30-4,0-1 1,0 1-1,0 0 0,1-1 1,-1 1-1,1 0 1,0-1-1,0 1 0,0-1 1,0 1-1,1-1 0,-1 1 1,1-1-1,0 0 1,0 0-1,0 0 0,1 0 1,-1 0-1,1-1 1,-1 1-1,1-1 0,0 1 1,0-1-1,0 0 0,0 0 1,0 0-1,1-1 1,-1 1-1,0-1 0,1 0 1,0 1-1,-1-2 1,1 1-1,-1 0 0,1-1 1,7 0-1,1 0 122,-1 0-1,1-2 1,-1 1-1,1-2 1,-1 1-1,0-1 1,0-1-1,0 0 1,0-1 0,-1 0-1,1-1 1,-1 0-1,-1 0 1,1-1-1,-1 0 1,0-1-1,-1 0 1,0 0-1,0-1 1,6-9 0,-4 5-77,-1 1 1,-1-2-1,0 1 1,-1-1-1,0 0 1,-2 0 0,1-1-1,-2 0 1,0 0-1,0 0 1,-2 0-1,0-1 1,0 1 0,-2-27-1,-1 38-110,0 0 0,0-1-1,0 1 1,-1 0 0,1 0 0,-1 0 0,0 1-1,0-1 1,0 0 0,-1 1 0,1-1 0,-1 1-1,0 0 1,0 0 0,0 0 0,-6-4-1,8 6-55,-1 0 0,1 0-1,-1 0 1,1 0 0,-1 0-1,1 1 1,-1-1 0,1 0-1,-1 1 1,0 0-1,1-1 1,-1 1 0,1 0-1,-1 0 1,0 0 0,1 0-1,-1 0 1,0 0 0,1 0-1,-1 1 1,0-1 0,1 1-1,-1-1 1,1 1-1,-1-1 1,1 1 0,-1 0-1,1 0 1,-1 0 0,1 0-1,0 0 1,-1 0 0,1 0-1,0 0 1,0 1-1,0-1 1,0 0 0,0 1-1,0-1 1,0 1 0,1-1-1,-1 1 1,-1 2 0,-1 5-1209,0 0 0,1 0 0,0 1 0,1-1 1,-1 0-1,1 19 0,1-2-5254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 14157,'0'0'10629,"-7"-5"-9209,5 3-1370,0 1-1,0 0 1,-1-1-1,1 1 1,0 0-1,-1 0 1,1 1 0,-1-1-1,1 0 1,-1 1-1,1-1 1,-1 1-1,-4 0 1,4 1-18,-1 0-1,1 0 1,0 0 0,0 1-1,0-1 1,0 1 0,0 0-1,0 0 1,0 0 0,1 0-1,-1 0 1,1 0 0,-4 6-1,-3 1 8,1 0 0,0 1 0,-9 16 0,15-22-33,0 0 0,0 0 0,0 0 0,0 0 0,1 0 0,0 0 0,0 0 0,0 1 0,0-1 0,1 0 0,-1 1 0,1-1 0,1 8 0,0-11 3,-1 1 0,1-1-1,0 0 1,0 0-1,0 0 1,0 0-1,0 0 1,0 0-1,0 0 1,0-1-1,1 1 1,-1 0-1,0 0 1,0-1 0,1 1-1,-1-1 1,1 1-1,-1-1 1,0 0-1,1 0 1,-1 1-1,1-1 1,-1 0-1,0 0 1,1 0-1,-1 0 1,1-1 0,-1 1-1,2-1 1,47-8 258,-30 0-217,0 0 1,-1-2-1,0 0 0,0-1 1,-1-1-1,-1 0 1,0-2-1,-1 0 1,-1-1-1,21-27 1,-53 66-80,11-16 18,0 0 1,0 0-1,1 0 1,0 1-1,0 0 1,1 0-1,0 0 1,0 0-1,1 1 1,0 0-1,1-1 1,-3 18-1,5-24-70,0-1-1,0 0 0,0 1 0,0-1 1,0 0-1,0 0 0,1 0 0,-1 1 1,1-1-1,-1 0 0,1 0 1,-1 0-1,1 0 0,0 0 0,-1 0 1,1 0-1,0 0 0,0 0 0,0 0 1,0 0-1,0 0 0,0 0 1,0-1-1,2 2 0,0-1-137,0 1 0,1-1 0,-1 0 0,1-1 0,-1 1 0,1-1 0,-1 1 0,1-1 0,3 0 0,3-1-993,0 0 0,-1 0 0,1-1 1,0 0-1,17-8 0,9-7-4922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125 198 8776,'0'0'11499,"-9"1"-10506,2 1-776,0 0-1,1 1 0,-1-1 1,1 1-1,-1 0 1,1 1-1,0 0 0,1 0 1,-1 0-1,-8 9 1,10-10-13,1 0 1,0 1-1,-1-1 1,2 1-1,-1 0 1,0 0-1,1 0 1,-1 0-1,1 0 0,0 1 1,1-1-1,-1 1 1,1-1-1,0 1 1,0 0-1,0-1 1,1 1-1,-1 0 1,2 8-1,-1-12-190,0 1 0,1-1 0,-1 0 0,0 0 0,1 0 0,-1 0 0,1 0 0,0 0 0,-1 0 0,1 0 0,0 0 0,0 0 0,-1 0 0,1 0 0,0-1 0,0 1 0,0 0 0,0-1 0,0 1 0,0 0 0,0-1 0,0 1 0,2 0 0,37 3 305,-28-4-198,-1-1 0,1-1 0,0 0 0,18-7 0,-12 1-70,0 0 0,0-2 0,-1 0 0,0-1 0,-1-1 1,0 0-1,-1-1 0,15-16 0,-21 20-67,-1-1 0,-1 1 0,1-1 0,-1 0-1,-1-1 1,0 0 0,-1 0 0,0 0 0,0-1 0,-1 1 0,-1-1 0,0 0 0,0 0 0,0-16 0,-3 26-8,1-1 0,-1 1 0,0 0 0,0 0 0,-1 0-1,1 0 1,0 0 0,-1 0 0,1-1 0,-1 1 0,0 0 0,1 0 0,-1 0 0,0 1 0,0-1 0,-1 0 0,1 0-1,0 0 1,0 1 0,-1-1 0,-2-1 0,1 1-10,1 1 1,-1 0-1,0 0 0,0 0 1,0 0-1,0 0 0,0 1 0,-1-1 1,1 1-1,0 0 0,0 0 0,0 0 1,0 0-1,-6 2 0,-5 2 59,0 1 0,0 0-1,0 1 1,1 1 0,0 0-1,0 0 1,1 2-1,0-1 1,0 2 0,1-1-1,0 2 1,-15 19 0,23-28-13,1 1 0,0-1 0,0 1 0,0 0 1,1-1-1,-1 1 0,1 0 0,-1 0 0,1 0 0,0 1 1,0-1-1,0 0 0,1 0 0,-2 7 0,3-8-7,-1 0-1,0 1 1,1-1-1,0 0 0,-1 0 1,1 1-1,0-1 1,0 0-1,0 0 1,0 0-1,1 0 0,-1 0 1,0 0-1,1-1 1,-1 1-1,4 2 1,5 4-259,2-1 1,-1 0-1,1-1 1,0 0-1,0 0 1,13 3-1,1 1-1101,-10-4 1004,-1 0 0,0 1 1,-1 1-1,0 1 1,0 0-1,0 0 1,-1 1-1,17 19 1,-28-27 513,-1 0 1,0-1 0,0 2-1,-1-1 1,1 0-1,0 0 1,-1 0 0,1 0-1,-1 0 1,1 5 0,-1-7-134,0 1 1,0 0 0,0-1 0,0 1-1,1-1 1,-1 1 0,0 0 0,-1-1-1,1 1 1,0-1 0,0 1 0,0 0-1,0-1 1,0 1 0,-1-1-1,1 1 1,0 0 0,0-1 0,-1 1-1,1-1 1,-1 1 0,1-1 0,0 0-1,-1 1 1,1-1 0,-1 1 0,1-1-1,-1 0 1,1 1 0,-1-1 0,1 0-1,-1 1 1,1-1 0,-1 0 0,0 0-1,1 0 1,-1 1 0,0-12-4686,1-6-1239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 18001,'0'0'8034,"-9"-1"-7922,4 1-170,1-1 0,0 1 0,-1 0 0,1 1 0,0-1 0,-1 1 0,1 0 0,0 0 0,0 0 0,0 1 0,-5 2-1,7-3-3,0 0-1,0 1 0,0-1 0,0 1 0,1 0 1,-1-1-1,0 1 0,1 0 0,0 0 0,-1 0 1,1 0-1,0 0 0,0 0 0,0 1 0,0-1 0,1 0 1,-1 0-1,1 1 0,-1-1 0,1 1 0,0-1 1,0 0-1,0 1 0,0-1 0,0 0 0,0 1 1,2 3-1,0 0-192,0-1-1,1 1 1,0-1 0,0 1 0,0-1 0,0 0-1,1-1 1,0 1 0,8 8 0,-6-8 145,-2 0 1,1 0 0,-1 1-1,0 0 1,0-1-1,0 2 1,4 10 0,-7-15 207,-1 0 0,0 0 1,0 0-1,0 0 0,0 0 1,0 0-1,0 0 0,-1 0 1,1-1-1,-1 1 1,1 0-1,-1 0 0,0 0 1,0 0-1,0 0 0,0-1 1,0 1-1,0 0 0,0-1 1,0 1-1,-1-1 0,1 1 1,-1-1-1,1 0 0,-1 0 1,1 1-1,-1-1 1,0 0-1,0 0 0,0-1 1,1 1-1,-4 0 0,-3 3 169,0 0 0,-1-1 0,0 0 0,0-1 0,1 1 0,-1-2-1,-10 1 1,17-1-243,0-1 0,0 1 0,-1-1 0,1 0-1,0 0 1,0 0 0,0 0 0,0 0 0,0-1-1,-1 1 1,1-1 0,0 1 0,0-1 0,0 0-1,0 0 1,0 0 0,0 0 0,1 0 0,-1 0-1,0 0 1,0-1 0,1 1 0,-1-1 0,1 1-1,-1-1 1,1 1 0,0-1 0,-1 0 0,1 0-1,0 0 1,0 0 0,0 0 0,1 0 0,-2-2-1,1-2-648,1-1 0,0 1-1,0 0 1,0-1 0,0 1-1,1 0 1,0 0 0,1-1-1,-1 1 1,1 0-1,0 0 1,1 0 0,3-7-1,17-29-6623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16656,'0'0'5466,"0"11"-4478,-5 26 215,-1-1-1,-2 1 1,-13 35 0,9-33-675,1 0 0,3 1 1,-6 55-1,13-73-434,-1-12-18,1-1 1,1 1 0,0-1-1,0 1 1,1-1-1,3 17 1,-4-25-55,1 0 1,-1-1-1,0 1 1,0-1-1,1 1 1,-1-1-1,1 1 0,-1-1 1,0 1-1,1-1 1,-1 1-1,1-1 1,-1 1-1,1-1 1,-1 0-1,1 1 1,0-1-1,-1 0 1,1 0-1,-1 1 1,1-1-1,0 0 1,-1 0-1,1 0 1,-1 0-1,1 1 0,0-1 1,-1 0-1,1 0 1,0-1-1,-1 1 1,1 0-1,0 0 1,-1 0-1,1 0 1,-1 0-1,1-1 1,0 1-1,-1 0 1,1-1-1,-1 1 1,1 0-1,-1-1 1,1 1-1,-1 0 0,1-1 1,-1 1-1,1-1 1,-1 1-1,0-1 1,1 0-1,22-27 272,-16 16-333,0 1 0,-2-1 0,1-1 1,-1 1-1,-1-1 0,0 0 0,-1 0 0,-1 0 0,3-20 0,-8 28-502,-3 13 369,-3 16 148,9-21 30,0-1 0,0 1 0,0-1 0,0 1 1,0-1-1,1 1 0,-1-1 0,1 1 0,0-1 0,0 0 0,0 1 0,0-1 1,0 0-1,0 0 0,1 1 0,-1-1 0,1 0 0,-1-1 0,1 1 0,0 0 0,0 0 1,0-1-1,0 1 0,0-1 0,0 1 0,0-1 0,0 0 0,1 0 0,-1 0 1,0 0-1,1-1 0,-1 1 0,4 0 0,9 3 60,1-1 0,-1-1 1,0 0-1,17-1 0,-6 1-18,-1-2-1,1-1 1,0-1-1,-1-1 1,0-2 0,1 0-1,-2-2 1,1 0-1,-1-2 1,41-21-1,-63 29-4,-4 3-58,1-1 0,-1 0-1,1 1 1,-1 0 0,1-1 0,-1 1 0,1 0-1,0 0 1,0-1 0,0 1 0,0 0-1,0 0 1,1 0 0,-1 0 0,0 0 0,1 0-1,-1 4 1,2-5 24,0 1 0,-1-1 0,1 0 0,0 0 0,0 0 0,0 0 0,0 0 0,0 0 0,0 0 0,0 0 0,0-1 0,0 1 0,0 0-1,0-1 1,1 1 0,-1 0 0,0-1 0,0 0 0,1 1 0,-1-1 0,0 0 0,1 1 0,-1-1 0,0 0 0,1 0 0,-1 0 0,0 0 0,1-1 0,0 1 0,46-1-201,0-2 1,74-13 0,-9 0-495,-111 16 675,0-1 0,0 1 0,0 0 0,0 1 0,0-1 0,0 0 0,0 1 0,0-1 0,0 1 0,0 0-1,0-1 1,0 1 0,0 0 0,0 0 0,0 0 0,-1 1 0,1-1 0,0 0 0,-1 1 0,1-1 0,-1 1 0,0-1 0,1 1 0,0 2 0,0-1 54,1-1 0,-1 1 0,0-1 0,1 1 0,-1-1 0,1 0 0,0 0 0,0 0 0,0 0 0,0-1 0,0 1 0,4 0 0,15 4-181,1-2 0,1 0 0,-1-2-1,46 0 1,-34-4-3786,-2 1-3419,-21-1-3911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233 127 17553,'-1'-1'211,"0"0"1,1 1 0,-1-1 0,0 0 0,0 0-1,0 1 1,0-1 0,0 0 0,0 1 0,0-1 0,0 1-1,0-1 1,0 1 0,0-1 0,0 1 0,0 0-1,-1 0 1,1 0 0,0-1 0,0 1 0,0 0-1,0 0 1,-1 1 0,1-1 0,-2 0 0,-33 4 906,28-1-1086,0 1 1,1 1 0,-1-1 0,1 1 0,0 0 0,0 0 0,1 1 0,-1 0 0,1 1 0,-7 8 0,-1 3 67,1 1 0,-19 35 0,9 2 664,21-26-296,2-29-463,1 0-1,-1 0 1,0 0-1,1 0 1,-1-1 0,0 1-1,1 0 1,-1 0-1,1-1 1,-1 1-1,1 0 1,-1 0 0,1-1-1,-1 1 1,1-1-1,0 1 1,0-1-1,-1 1 1,1-1-1,0 1 1,0-1 0,-1 1-1,1-1 1,0 0-1,0 0 1,1 1-1,5 0 19,0-1 0,0 0 0,0 0 0,0-1-1,0 1 1,0-2 0,0 1 0,0-1-1,-1 0 1,1 0 0,0-1 0,-1 0 0,0 0-1,0 0 1,0-1 0,0 0 0,0 0-1,5-5 1,11-11-130,0-1 0,34-42 1,-36 37 21,0 0-1,14-29 1,-27 44 97,-1-1-1,0 1 0,-1-1 0,-1-1 0,0 1 1,0 0-1,2-24 0,-6 36-12,1 0 1,-1-1-1,0 1 1,0 0-1,0 0 1,0 0-1,0-1 0,0 1 1,0 0-1,0 0 1,0-1-1,0 1 1,0 0-1,0 0 0,0 0 1,0-1-1,0 1 1,0 0-1,0 0 1,0-1-1,0 1 0,0 0 1,0 0-1,0 0 1,-1-1-1,1 1 1,0 0-1,0 0 0,0 0 1,0 0-1,0-1 1,-1 1-1,1 0 1,0 0-1,0 0 0,0 0 1,0 0-1,-1 0 1,1-1-1,0 1 1,0 0-1,0 0 0,-1 0 1,1 0-1,0 0 1,0 0-1,-1 0 1,1 0-1,0 0 0,0 0 1,0 0-1,-1 0 1,-13 10-108,-10 20-16,15-13 172,1 0 0,0 0-1,2 0 1,0 1-1,1 0 1,0 0-1,2 1 1,0-1 0,1 1-1,1 37 1,1-53-23,0 1 0,0 0 0,1-1 0,0 1 0,-1-1 0,1 1 0,1-1 0,-1 0 0,0 1 1,1-1-1,0 0 0,-1 0 0,1 0 0,1 0 0,-1 0 0,0 0 0,1-1 0,-1 1 0,1-1 1,0 0-1,3 3 0,-1-3 9,1 1 1,-1-1-1,1 0 1,0 0 0,0-1-1,0 0 1,0 0-1,-1 0 1,1-1 0,1 1-1,9-2 1,0-1 9,-1-1-1,1 0 1,-1 0 0,0-2-1,0 0 1,0-1 0,-1 0-1,1-1 1,12-9 0,-17 9-12,0-1 0,-1-1 1,1 1-1,-2-1 1,9-11-1,-14 17 8,-1-1 0,1 1 0,-1-1 0,0 1 0,0-1 1,0 0-1,-1 0 0,1 0 0,-1 0 0,0 0 0,0 0 0,0 0 0,-1 0 0,1 0 0,-1-1 0,0 1 0,0 0 0,-1-6 0,0 9-24,1 1-1,-1-1 1,0 0-1,1 1 1,-1-1-1,0 0 1,1 1-1,-1-1 1,0 1-1,0-1 1,0 1-1,0-1 1,1 1-1,-1 0 1,0-1-1,0 1 1,0 0-1,0 0 0,0 0 1,0 0-1,0 0 1,0 0-1,0 0 1,1 0-1,-3 0 1,-24 4-40,19 1 66,0 0-1,1 0 0,-1 0 1,1 1-1,1 0 0,-1 1 1,1-1-1,0 1 1,0 1-1,1-1 0,0 1 1,1 0-1,-1 0 0,1 0 1,1 0-1,0 1 1,0 0-1,1-1 0,-3 15 1,5-22-41,0 1 0,0-1 0,0 1 0,1-1 0,-1 0 0,0 1 0,1-1 0,-1 0 0,0 0 0,1 1 0,0-1 1,-1 0-1,1 0 0,0 0 0,-1 1 0,1-1 0,0 0 0,0 0 0,0 0 0,0 0 0,0-1 0,0 1 0,0 0 0,1 0 0,-1-1 0,0 1 1,0 0-1,1-1 0,-1 0 0,0 1 0,0-1 0,3 1 0,50 2 16,-42-3-37,27-1-330,0-2 0,0-1 1,-1-2-1,0-2 0,66-23 1,-102 31 401,-1-1-1,0 0 1,1 1 0,-1-1 0,0 0 0,1 0 0,-1 0-1,0 0 1,0 0 0,0 0 0,0 0 0,0 0 0,0-1 0,0 1-1,-1 0 1,1-1 0,0 1 0,-1 0 0,1-1 0,-1 1-1,1-1 1,-1 1 0,0-1 0,1 1 0,-1-1 0,0 1 0,0-1-1,0 1 1,0-1 0,0 1 0,-1-1 0,1 1 0,0-1-1,-1 1 1,0-3 0,-3-7 614,-1 0 1,1 0-1,-12-17 0,6 10-334,1 1-321,3 8-30,2 0 0,-1 0 0,1 0 0,0 0-1,1-1 1,-4-16 0,24 26-2992,58 8-4708,-23-2 1244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100 100 6887,'9'-6'6160,"2"-1"-4912,-5 1-450,2 1 1,-1 0-1,0 1 0,1-1 0,0 2 0,0-1 1,9-2-1,-17 6-712,1 0-1,-1 0 1,1-1 0,-1 1 0,0 0-1,1 0 1,-1 0 0,1 0-1,-1 0 1,1 1 0,-1-1 0,0 0-1,1 0 1,-1 0 0,1 0-1,-1 0 1,0 0 0,1 1 0,-1-1-1,0 0 1,1 0 0,-1 1 0,0-1-1,1 0 1,-1 0 0,0 1-1,0-1 1,1 0 0,-1 1 0,0-1-1,0 1 1,1-1 0,-1 0-1,0 1 1,1 19 1250,-12 21 109,-7-1-626,-2 0 1,-2-2-1,-32 44 0,-23 40 116,78-122-1002,-1-1-1,0 1 0,0 0 0,0 0 1,0 0-1,0 0 0,0 0 0,0 0 1,0 0-1,0 0 0,0 0 0,0 0 1,0 0-1,0 0 0,0 1 0,1-1 1,-1 0-1,0 0 0,0 0 0,0 0 1,0 0-1,0 0 0,0 0 0,0 0 1,0 0-1,0 0 0,0 0 0,0 0 0,0 0 1,0 0-1,0 0 0,0 0 0,0 0 1,12-11-1232,14-22-1099,7-29-3393,44-119 0,-14 30 8063,-66 161 1931,0 9-3257,-2 5-1040,-7 27 1705,2 1 1,2 0-1,3 1 0,1 66 0,4-112-1540,1-1-1,-1 1 1,1 0 0,1-1-1,-1 1 1,5 11 0,-5-16-60,-1 0 0,1 0 0,0 0 0,0-1 1,0 1-1,0 0 0,0-1 0,1 1 0,-1 0 0,0-1 0,1 1 0,-1-1 1,1 0-1,0 0 0,-1 1 0,1-1 0,0 0 0,0 0 0,0-1 0,-1 1 1,1 0-1,0-1 0,0 1 0,0-1 0,0 1 0,3-1 0,-5 0 6,1-1 1,0 1-1,-1-1 0,1 1 0,-1-1 0,1 0 0,-1 1 0,1-1 0,-1 0 1,1 1-1,-1-1 0,0 0 0,1 0 0,-1 1 0,0-1 0,0 0 0,1 0 0,-1 1 1,0-1-1,0 0 0,0 0 0,0 0 0,0 1 0,0-1 0,0 0 0,0 0 0,-1 1 1,1-1-1,0 0 0,0 0 0,-1 0 0,-6-30 97,0 16-154,-1 1 0,-1 0 0,1 1-1,-2 0 1,0 0 0,-1 1 0,0 1 0,-1-1-1,0 2 1,0 0 0,-1 0 0,-1 1 0,0 1-1,-19-10 1,10 15-113,22 4 144,1-1-1,0 0 1,-1 0 0,1 0-1,0 0 1,-1 1 0,1-1 0,0 0-1,-1 0 1,1 0 0,0 1-1,0-1 1,-1 0 0,1 1-1,0-1 1,0 0 0,0 1-1,-1-1 1,1 0 0,0 1 0,0-1-1,0 0 1,0 1 0,0-1-1,0 0 1,0 1 0,0-1-1,-1 1 1,2-1 0,-1 0-1,0 1 1,0 1-13,1 0-1,-1-1 1,1 1 0,0 0-1,-1-1 1,1 1 0,0-1-1,0 1 1,0-1 0,0 1-1,0-1 1,1 1 0,-1-1-1,0 0 1,1 0 0,-1 0-1,1 0 1,2 1 0,5 2 31,0-1 1,0 0-1,0 0 1,0-1 0,1 0-1,-1-1 1,1 0-1,-1 0 1,11-2 0,-13-3-4639,-7-6-1131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9929,'0'-7'506,"0"1"-1,1-1 1,0 1-1,0 0 0,1-1 1,-1 1-1,1 0 1,1 0-1,-1 0 1,1 0-1,6-10 0,-6 13-255,-1 0 0,1 0 0,0 0 0,-1 0 0,1 0 0,0 1-1,1-1 1,-1 1 0,0 0 0,1 0 0,-1 0 0,1 0 0,0 1-1,0-1 1,-1 1 0,1 0 0,0 0 0,0 1 0,0-1 0,7 1-1,-11 0-243,1 0 0,0 0 0,-1 0 1,1 0-1,-1 0 0,1 0 0,0 1 0,-1-1 0,1 0 0,-1 1 0,1-1 0,-1 0 0,1 1 0,-1-1 0,1 0 0,-1 1 0,1-1 0,-1 1 0,1-1 0,-1 1 0,0-1 0,1 1 0,-1-1 0,0 1 0,1-1 0,-1 1 0,0 0 0,0-1 0,1 2 0,0 25 271,-11 27 424,-3-18-324,-10 36 308,23-71-677,0 0 1,-1-1-1,1 1 0,0-1 0,0 1 1,0 0-1,0-1 0,0 1 0,0-1 1,0 1-1,0-1 0,0 1 0,0 0 1,0-1-1,1 1 0,-1-1 0,0 1 1,0-1-1,1 1 0,-1-1 0,0 1 0,0-1 1,1 1-1,-1-1 0,1 1 0,-1-1 1,0 1-1,1-1 0,-1 0 0,1 1 1,-1-1-1,1 0 0,-1 1 0,1-1 1,-1 0-1,1 0 0,0 1 0,29-5 261,26-23 35,-31 8-478,0-1 0,-1-1-1,-1-2 1,-1 0-1,-1-1 1,-1-2 0,-1 0-1,26-48 1,-65 103-78,14-21 263,1-1 0,0 1 0,0 0 0,-7 16-1,8-11 205,0 1-1,1 0 0,1 1 1,0-1-1,1 0 0,0 17 0,1-30-176,0 0-1,0 0 0,0 0 0,0 0 0,0 0 0,1 0 0,-1 0 0,0 0 0,0 0 0,1 0 0,-1 0 0,1-1 1,-1 1-1,1 0 0,-1 0 0,1 0 0,-1 0 0,1-1 0,0 1 0,-1 0 0,1 0 0,0-1 0,0 1 0,0-1 1,-1 1-1,1-1 0,0 1 0,0-1 0,0 1 0,0-1 0,0 0 0,0 0 0,0 1 0,0-1 0,0 0 1,0 0-1,0 0 0,0 0 0,0 0 0,0 0 0,0 0 0,0-1 0,0 1 0,0 0 0,1-1 0,3 0 138,-1 0 0,1-1-1,-1 1 1,1-1 0,-1 0-1,1 0 1,-1-1 0,5-3-1,8-8-122,-2 0 0,0-2 0,-1 0 0,0 0 0,-1-1 0,-1 0 0,-1-2 0,0 1 0,-1-1-1,10-29 1,-45 86-879,23-32 871,0-1 0,1 1 0,0-1 0,-1 1 1,2 0-1,-1 0 0,1 10 0,0-14-24,0-1 1,1 1-1,-1-1 0,1 0 0,-1 1 1,1-1-1,0 0 0,-1 1 1,1-1-1,0 0 0,0 0 0,0 0 1,0 0-1,0 0 0,0 0 1,0 0-1,0 0 0,0 0 1,0-1-1,1 1 0,-1 0 0,0-1 1,1 1-1,-1-1 0,0 1 1,1-1-1,-1 1 0,1-1 1,-1 0-1,0 0 0,1 0 0,-1 0 1,1 0-1,-1 0 0,3-1 1,5 0 14,0-1 0,1 0 0,-1 0 0,-1-1 0,1 0 0,0 0 0,-1-1 0,1-1 0,-1 1 0,0-1-1,13-11 1,0-1-231,0-2-1,32-36 0,-31 30-442,-30 42-256,-18 31 801,23-39 256,-1 0 1,2 0 0,-1 1 0,1-1 0,0 0 0,1 1-1,0 0 1,1-1 0,1 12 0,-1-20-148,0 0-1,1 0 1,-1 0 0,1 0 0,-1 0-1,1 0 1,0-1 0,-1 1 0,1 0 0,0 0-1,0 0 1,0-1 0,0 1 0,-1 0-1,1-1 1,0 1 0,0-1 0,0 1 0,0-1-1,0 1 1,0-1 0,0 0 0,1 1-1,-1-1 1,0 0 0,0 0 0,0 0 0,0 0-1,0 0 1,0 0 0,0 0 0,1 0-1,-1-1 1,2 0 0,40-11 317,-24 1-593,-1 0-1,0-1 1,0 0 0,-1-2 0,-1 0 0,0-1 0,-1-1 0,-1 0 0,0-1 0,17-28 0,-26 30-51,-12 18 132,-16 21 255,17-13 152,1-1-1,0 1 1,0 0 0,1 0-1,1 1 1,-1-1 0,-1 20-1,4-28-183,1 0 0,-1 0 0,1 0-1,0 0 1,0-1 0,0 1 0,0 0-1,0 0 1,1 0 0,-1 0 0,1 0-1,0-1 1,0 1 0,0 0 0,0-1-1,0 1 1,0 0 0,1-1 0,-1 0 0,1 1-1,0-1 1,0 0 0,0 0 0,0 0-1,0 0 1,0 0 0,1 0 0,-1-1-1,0 1 1,1-1 0,0 0 0,-1 1-1,1-1 1,0 0 0,-1-1 0,5 2-1,3-1 7,0 1 0,0-2 0,0 0 0,0 0 0,20-3 0,-26 2-311,-1 1 0,1-1 0,-1 0 0,1-1 1,-1 1-1,1 0 0,-1-1 0,0 0 0,1 0 0,-1 0 1,0 0-1,-1 0 0,1-1 0,0 1 0,-1-1 0,1 0 1,-1 0-1,0 0 0,3-4 0,4-19-5349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206 108 11211,'0'0'3438,"3"-8"-604,1 0-2067,13-35 2400,-11 11 2161,-6 32-5232,0-1 1,0 0-1,0 1 0,-1-1 0,1 0 0,0 1 1,0-1-1,0 0 0,-1 1 0,1-1 0,0 1 1,-1-1-1,1 0 0,-1 1 0,1-1 0,-1 1 0,1-1 1,-1 1-1,1 0 0,-1-1 0,1 1 0,-1-1 1,1 1-1,-1 0 0,0 0 0,1-1 0,-1 1 0,-1 0 1,-26-3 668,21 4-762,0-1 1,0 1 0,1 1 0,-1-1-1,-11 6 1,5 1 50,1 2 0,0 0-1,1 0 1,0 1 0,1 1 0,0 0-1,1 0 1,1 0 0,0 2 0,0-1-1,1 1 1,1-1 0,-8 26 0,13-38-41,1 1 1,-1 0 0,1 0 0,-1 0-1,1 0 1,0 0 0,0 0 0,-1 0-1,2 0 1,-1 0 0,0 0 0,0 0 0,1 0-1,-1 0 1,1 0 0,-1 0 0,1 0-1,1 2 1,-1-3-5,0 0 0,0 0 0,0 0 0,0 0 0,0-1 0,0 1 1,0 0-1,1-1 0,-1 1 0,0-1 0,0 1 0,1-1 0,-1 1 0,0-1 0,0 0 0,1 0 0,-1 0 0,0 1 0,1-1 1,1-1-1,4 0 15,-1 0 0,0 0 1,0-1-1,0 1 1,0-2-1,0 1 1,-1-1-1,1 1 1,0-2-1,6-4 0,8-9-80,-1 0 0,-1 0-1,-1-2 1,0 0 0,-1-1-1,-2-1 1,0 0 0,13-27-1,-36 66 34,0 1 0,2 0 0,0 0 0,2 1 0,0 0 1,1 0-1,1 0 0,0 1 0,1 25 0,2-44 36,0 0 1,0 0 0,0 1-1,0-1 1,1 0-1,-1 0 1,0 0 0,1 0-1,0 0 1,-1 0 0,1 0-1,0 0 1,0 0-1,0 0 1,0 0 0,1 0-1,-1-1 1,0 1 0,1 0-1,-1-1 1,1 1 0,1 1-1,0-2 8,0 0 1,0 0-1,0 0 0,-1 0 1,1 0-1,0-1 0,0 1 0,0-1 1,0 0-1,0 0 0,0 0 0,0 0 1,0 0-1,4-1 0,4-2 26,-1 0-1,1 0 0,-1-1 1,1-1-1,-1 1 1,0-2-1,16-10 0,-11 3-16,0 0 0,0-1-1,-2-1 1,0 0 0,12-18-1,-18 24-52,-1 0-1,-1 0 0,0-1 0,0 1 1,-1-1-1,0 0 0,-1 0 1,0-1-1,0 1 0,-1-1 0,0-12 1,-2 23 9,0 0 0,-1 0 0,1 0 0,-1 0 1,1 0-1,-1-1 0,1 1 0,0 0 0,-1 0 1,1 0-1,-1 0 0,1 0 0,-1 0 0,1 0 0,0 1 1,-1-1-1,1 0 0,-1 0 0,1 0 0,-1 0 1,1 0-1,0 1 0,-1-1 0,1 0 0,0 0 1,-1 1-1,1-1 0,-1 1 0,-5 5 38,0 1-1,0 0 0,0 0 0,1 1 1,0 0-1,0 0 0,1 0 1,0 1-1,1-1 0,0 1 1,0 0-1,1 0 0,0 0 1,0 0-1,1 0 0,0 0 1,1 0-1,1 15 0,0-23-12,0 0-1,0 1 1,0-1 0,0 0-1,1 0 1,-1 0-1,0 1 1,1-1 0,-1 0-1,0-1 1,1 1-1,-1 0 1,1 0 0,0-1-1,-1 1 1,1-1-1,-1 1 1,1-1-1,0 0 1,-1 0 0,1 1-1,0-1 1,0 0-1,-1-1 1,1 1 0,1 0-1,47-8 147,-32 0-204,-1 0 0,0-2 0,-1 0 0,-1-1 0,1-1-1,-2 0 1,1-1 0,-2-1 0,0 0 0,0-1 0,12-20-1,-14 18-147,-15 19-165,-19 31 131,19-24 238,0 0-1,0 0 1,1 1 0,1-1 0,-1 0 0,2 1 0,-1 0-1,1 11 1,1-18-8,0 0 0,0 0 0,0 0 0,0 0 1,1 0-1,-1 0 0,1 0 0,0-1 0,0 1 0,0 0 0,0 0 0,0-1 0,1 1 0,-1-1 0,1 1 0,0-1 0,0 0 0,0 1 0,0-1 0,0 0 0,0 0 0,0-1 0,1 1 1,-1 0-1,1-1 0,-1 1 0,1-1 0,-1 0 0,1 0 0,4 1 0,54 5-2597,-21-11-2282,-3-7-1683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19218,'0'0'6299,"-7"16"-5930,-4 9 46,2 1 1,0 0-1,2 1 1,1-1-1,-4 34 1,7 2 41,3 1 0,2-1 1,3 0-1,2 0 0,22 85 1,-53-193-164,-33-46 0,-1-2-482,45 75 203,10 14 50,-1 0 0,1 0 0,0 0 1,0 0-1,1 0 0,-1-1 1,1 1-1,0-1 0,-2-11 0,5 17-54,-1-1 0,0 1 0,0-1 0,0 0 0,1 1-1,-1-1 1,0 1 0,1-1 0,-1 1 0,1-1 0,-1 1-1,0-1 1,1 1 0,-1 0 0,1-1 0,-1 1 0,1-1-1,-1 1 1,1 0 0,-1 0 0,1-1 0,0 1-1,-1 0 1,1 0 0,-1 0 0,1-1 0,0 1 0,-1 0-1,1 0 1,-1 0 0,1 0 0,0 0 0,28 1 186,-20-1-175,118 9-3661,2 1-3703,-84-10-1119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82 7431,'0'0'8888,"-2"-9"-5071,-9-31-993,10 38-2600,1 1 0,0-1-1,-1 0 1,0 1-1,1-1 1,-1 0 0,0 1-1,0-1 1,0 1-1,0-1 1,0 1-1,0 0 1,0-1 0,0 1-1,0 0 1,-1 0-1,1 0 1,-1 0 0,1 0-1,-1 0 1,1 0-1,-3-1 1,2 2-130,0 0-1,0 0 1,-1 0 0,1 0-1,0 0 1,0 0-1,0 1 1,0-1 0,0 1-1,1-1 1,-1 1 0,0 0-1,0 0 1,0 0 0,0 0-1,-2 1 1,-1 2-51,0 0 1,0 1-1,0 0 1,0-1-1,0 1 1,1 1-1,0-1 1,0 1-1,-6 11 1,10-16-42,-1 0 0,1 0 0,0 0 0,0 1 0,-1-1 0,1 0 0,0 0 0,0 0 0,0 1 0,0-1 0,0 0 0,1 0 0,-1 0-1,0 0 1,0 1 0,1-1 0,-1 0 0,1 0 0,-1 0 0,1 0 0,-1 0 0,1 0 0,1 1 0,0 1-79,0-1 0,0 0 0,1 0 0,0 0 0,-1 0 0,1-1 0,0 1 0,6 2 0,8 2-738,0-1 1,31 5-1,-25-5-110,-1 0 208,-11-3 445,1 0 0,-1 1 0,0 0 0,0 1 0,0 0 0,-1 1 0,1 0 0,-1 1 0,13 9-1,-22-15 332,-1 1-1,1-1 0,-1 1 0,1-1 0,-1 1 1,1-1-1,-1 1 0,0-1 0,1 1 0,-1-1 1,0 1-1,1 0 0,-1-1 0,0 1 0,0-1 1,0 1-1,0 0 0,1-1 0,-1 1 0,0 0 1,0-1-1,0 1 0,0 0 0,0-1 0,-1 1 1,1 0-1,0-1 0,0 1 0,0 0 0,-1-1 1,1 2-1,-20 13 1574,-36 4 631,53-18-2116,-34 7 498,1-1-1,-1-2 1,-1-1 0,-52-2 0,90-2-749,-1 0 0,0 0 0,0 0 0,0 0 0,0 0 0,0 0 0,0 0 0,0 0 0,0 0 0,1-1 0,-1 1 0,0 0 1,0-1-1,0 1 0,0-1 0,1 1 0,-1-1 0,0 1 0,0-1 0,1 1 0,-1-1 0,1 0 0,-1 1 0,0-1 0,0-1 0,1-15-5291,6-1-1753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13293,'0'0'13431,"-2"10"-12822,0 37 388,5 76 1,1-14 162,-4 119 1119,0-227-2279,0 0 0,0 0 0,0 0 0,0 0 0,0-1 0,0 1 0,0 0 0,0 0 0,0 0 0,0 0 0,0 0 0,1-1 0,-1 1 0,0 0 0,0 0 0,1 0 0,-1-1 0,1 1 0,-1 0 0,1-1 0,-1 1 0,1 0 0,-1-1 0,1 1 0,0 0 0,-1-1 0,2 2 0,0-2 0,-1 0 0,0-1 0,0 1 0,0 0 0,0 0 0,1 0 0,-1-1 0,0 1 0,0-1 0,0 1 0,0-1 0,0 1 0,0-1 0,0 0 0,0 1 0,2-3 0,32-37 0,-4-10 0,39-92 0,-70 142 0,0 1 0,0-1-1,0 0 1,0 0 0,0 0 0,0 0-1,1 0 1,-1 0 0,0 1 0,0-1 0,0 0-1,0 0 1,0 0 0,0 0 0,0 0-1,0 0 1,0 0 0,0 0 0,0 1 0,1-1-1,-1 0 1,0 0 0,0 0 0,0 0-1,0 0 1,0 0 0,0 0 0,0 0-1,1 0 1,-1 0 0,0 0 0,0 0 0,0 0-1,0 0 1,0 0 0,0 0 0,1 0-1,-1 0 1,0 0 0,0 0 0,0 0 0,0 0-1,0 0 1,0 0 0,1 0 0,-1 0-1,0 0 1,0 0 0,0 0 0,0 0 0,0 0-1,0-1 1,0 1 0,0 0 0,0 0-1,1 0 1,-1 0 0,0 0 0,0 0 0,4 17-32,-1-7-5,-2-29 7,-1 19-72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28 122 10186,'-1'0'352,"0"1"1,0-1-1,0 0 1,0 0-1,0 0 1,0 0-1,0 0 1,0 0-1,0 0 1,0 0-1,1-1 0,-1 1 1,0 0-1,0 0 1,0-1-1,0 1 1,0-1-1,0 1 1,1-1-1,-1 1 1,0-1-1,0 1 1,1-1-1,-1 0 1,0 1-1,1-1 1,-1 0-1,0 0 1,1 0-1,0 1 1,-1-1-1,1 0 1,-1 0-1,1-1 1,5-11 3067,13 1-3429,-16 11 20,0 0 0,1 0 0,-1 0 1,1 0-1,-1 0 0,1 0 0,0 1 0,-1-1 1,1 1-1,0 0 0,-1 0 0,1 0 0,0 0 1,-1 0-1,1 0 0,0 1 0,-1-1 0,1 1 0,-1 0 1,1 0-1,-1 0 0,4 2 0,-4-1 12,1 0 1,-1 1-1,0-1 0,0 1 0,0-1 1,-1 1-1,1 0 0,0 0 0,-1 0 1,0 0-1,0 0 0,0 0 0,0 0 1,0 0-1,0 6 0,0 5 370,0 0-1,-1 0 0,-1 0 1,0 1-1,-1-1 1,0 0-1,-6 17 1,0-10 284,7-32 354,10-35 325,-4 24-1356,-1 1 0,-1-1 0,0-36 0,30 93-811,-28-31 817,0-1 0,1 0 1,-1 0-1,1-1 1,0 1-1,0-1 0,0 0 1,0-1-1,0 0 1,0 0-1,1 0 0,-1-1 1,0 1-1,1-1 1,-1-1-1,0 0 0,0 1 1,1-2-1,-1 1 1,8-4-1,-6 3 19,0-1 1,1 0-1,-1-1 1,0 0-1,-1 0 1,1-1-1,-1 0 1,0 0-1,0-1 1,0 0-1,-1 0 1,0-1-1,10-13 1,-15 19-30,1-1 1,-1 0 0,0 1 0,0-1-1,0 0 1,0 0 0,0 0 0,0 0-1,-1 0 1,1 0 0,-1 0 0,1 0-1,-1 0 1,0 0 0,0-1 0,0 1-1,0 0 1,0 0 0,0 0 0,-1 0-1,1 0 1,-1 0 0,1 0 0,-1 0-1,0 0 1,0 0 0,0 0 0,0 0-1,0 0 1,0 1 0,-3-4 0,2 3-10,-1 1 1,1 0 0,0 0-1,-1 0 1,1 0 0,-1 0-1,1 1 1,-1-1-1,1 1 1,-1 0 0,1-1-1,-1 1 1,1 0 0,-1 0-1,0 1 1,1-1 0,-1 1-1,1-1 1,-1 1-1,1 0 1,-1 0 0,1 0-1,0 0 1,-1 0 0,1 0-1,-3 3 1,-2 1 12,0 0 0,1 1 0,-1 0 0,1 0 0,1 1 0,-1-1 0,1 1 0,0 1 0,0-1 0,1 1 0,0-1 0,-5 16 0,8-20 1,-1 0 0,1 1 0,0-1 0,0 0 0,0 1 0,1-1 0,-1 1-1,1-1 1,0 1 0,0-1 0,0 1 0,0-1 0,1 1 0,-1-1 0,1 1 0,0-1 0,0 1 0,0-1 0,1 0 0,-1 0 0,1 0 0,0 1 0,0-1 0,0-1-1,0 1 1,0 0 0,0 0 0,1-1 0,-1 0 0,1 1 0,0-1 0,0 0 0,3 2 0,4 0-430,-1 0 0,1-1 0,-1 0 0,1-1 0,14 3 0,-8-3-1043,0-1 0,-1-1-1,1 0 1,0-1-1,22-4 1,4-8-7182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17681,'0'0'6443,"-6"9"-5968,-2 7-119,0 1 0,1 0 0,2 1 0,-1-1 0,2 1 0,1 0 0,0 0-1,-1 26 1,1-8 208,1-21-436,1-1-1,0 1 1,1-1 0,0 1-1,5 22 1,-5-35-124,1 0 0,1 0 1,-1 0-1,0 0 1,0-1-1,1 1 1,-1 0-1,1-1 1,-1 0-1,1 1 1,0-1-1,0 0 1,-1 0-1,1 1 0,0-1 1,0-1-1,0 1 1,0 0-1,0 0 1,0-1-1,1 1 1,-1-1-1,0 0 1,0 0-1,0 0 1,0 0-1,3 0 0,61-6-1175,-35-3-332,-25 7 1199,1 0 0,-1 0 0,1 0 0,-1 1-1,1 0 1,-1 0 0,1 0 0,0 1 0,-1 0 0,1 1 0,0-1 0,6 3 0,-12-3 355,0 1-1,0 0 1,0 0-1,0 0 1,0 0-1,0 0 1,0 0-1,-1 0 1,1 0-1,0 0 0,-1 0 1,1 0-1,0 0 1,-1 1-1,0-1 1,1 0-1,-1 0 1,0 1-1,1-1 1,-1 0-1,0 1 1,0-1-1,0 0 0,0 1 1,-1-1-1,1 0 1,0 0-1,0 1 1,-1-1-1,1 0 1,-1 0-1,1 1 1,-1-1-1,1 0 1,-1 0-1,-1 1 0,-1 5 474,0-1-1,0 0 1,-1 0-1,0 0 0,-7 8 1,-2-1 315,-1-1 1,0 0-1,-1-1 1,-23 13-1,32-20-780,-1-1 0,1 1 0,-1-2 0,0 1 0,1-1 0,-1 0 0,0 0 0,0-1 0,-1 0 0,1 0 0,0-1 0,0 1 0,0-2 0,-11-1 0,17 2-182,-1 0-1,1-1 1,0 1 0,0-1 0,-1 0-1,1 1 1,0-1 0,0 0-1,0 0 1,0 0 0,0 0 0,0 0-1,0 0 1,0 0 0,0 0 0,0 0-1,0 0 1,1 0 0,-1 0-1,1-1 1,-1 1 0,1 0 0,-1-1-1,0-1 1,-1-36-8325,2 31 6136,0-17-7020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7175,'10'0'5813,"4"-1"-3881,0 0 0,-1-1 0,1-1 0,25-8 0,-34 9-1655,-1 1 1,0-1-1,0 1 1,-1-1-1,1 0 1,0-1-1,-1 1 1,1-1-1,-1 1 1,0-1-1,1 0 1,-1 0-1,-1 0 1,1-1-1,0 1 1,-1-1-1,0 0 1,0 1-1,0-1 1,0 0-1,-1 0 1,1 0-1,0-6 1,-2 9-278,1 0 1,-1 0-1,0 0 1,0 0-1,0 0 1,0 0-1,0 0 0,0 0 1,0 0-1,0 0 1,0 0-1,-1 0 1,1 0-1,0 0 1,-1 1-1,1-1 1,0 0-1,-1 0 1,1 0-1,-1 0 1,0 0-1,1 1 1,-1-1-1,0 0 0,1 0 1,-1 1-1,0-1 1,0 1-1,1-1 1,-1 1-1,0-1 1,0 1-1,0-1 1,0 1-1,0 0 1,0-1-1,0 1 1,0 0-1,0 0 0,0 0 1,0 0-1,0-1 1,0 2-1,0-1 1,0 0-1,0 0 1,0 0-1,0 0 1,0 1-1,0-1 1,1 0-1,-1 1 1,0-1-1,-2 1 1,-2 1-24,-1 0 0,0 1 1,0-1-1,1 1 1,0 0-1,-1 0 0,-6 6 1,7-3 54,-1 0 1,1 1-1,1-1 0,-1 1 0,-5 12 1,9-16-5,-1-1-1,1 1 1,0 0 0,0 0 0,0 0-1,0 0 1,1 0 0,-1 0 0,1 0 0,0 0-1,0 0 1,0 0 0,0 0 0,0 0 0,1 0-1,0 0 1,1 6 0,0-7-2,0-1 0,0 1 1,0-1-1,0 1 0,0-1 0,0 0 1,1 0-1,-1 0 0,0 0 0,1 0 1,-1 0-1,1-1 0,-1 1 0,1-1 1,-1 0-1,1 1 0,-1-1 0,1 0 1,2-1-1,54-3 415,-38-1-407,0 0 0,-1-2 1,0 0-1,35-19 0,21-8-39,-75 34-9,-1 0 0,1 0 0,-1 0 0,1-1 1,0 1-1,-1 0 0,1 0 0,-1 0 0,1 0 1,-1 0-1,1 0 0,0 0 0,-1 0 0,1 0 1,-1 0-1,1 1 0,-1-1 0,1 0 0,-1 0 1,1 0-1,-1 1 0,1-1 0,-1 0 0,1 1 0,-1-1 1,1 0-1,-1 1 0,1-1 0,-1 1 0,0-1 1,1 0-1,-1 1 0,0-1 0,1 1 0,-1-1 1,0 1-1,0-1 0,1 1 0,-1 0 0,0-1 1,0 1-1,0-1 0,0 1 0,0-1 0,0 2 1,2 41 147,-3-39-231,1 0 1,-1 0-1,1 0 1,0 0-1,0 1 0,1-1 1,0 0-1,-1 0 1,1 0-1,0 0 1,1 0-1,1 4 0,-1-6-224,1-1 0,0 1 0,-1-1 0,1 0 1,0 1-1,0-1 0,0-1 0,0 1 0,0 0 0,0-1 0,0 1 0,0-1 0,4 0 0,43-4-6391,-17-5-863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77 17969,'0'0'1879,"-13"7"-400,8-3-1347,-70 44 2133,69-44-1954,2 0 0,-1 0-1,0 0 1,1 1 0,0-1 0,0 1-1,0 0 1,0 0 0,1 0 0,0 1-1,0-1 1,0 1 0,-2 10 0,4-15-312,1 0 1,0-1-1,0 1 1,0 0-1,0 0 1,0-1-1,0 1 1,0 0-1,0-1 0,0 1 1,1 0-1,-1 0 1,0-1-1,0 1 1,1 0-1,-1-1 1,0 1-1,1-1 1,-1 1-1,1 0 1,-1-1-1,0 1 1,1-1-1,-1 1 1,1-1-1,0 1 1,-1-1-1,2 1 1,23 5-382,28-13-882,-40 3 772,0 0 0,-1-2 0,0 1 0,0-1 0,0-1 0,0 0 0,-1-1 0,14-12 0,-15 11 414,0-1 0,0 0 1,0 0-1,-2-1 0,1 0 1,-1-1-1,12-23 0,-10-7 855,-10 41-731,0 0 0,0 1 0,0-1 0,0 1 0,0-1 0,0 1 0,0-1 0,0 0 0,0 1 0,0-1 0,0 1 0,0-1 0,-1 1 0,1-1 0,0 1 0,0-1 0,-1 1 0,1-1 0,0 1 0,-1-1 0,1 1 0,0-1 0,-1 1 0,0-1 0,0 1 11,0 0-1,0 0 1,0 0-1,0 0 1,0 0 0,-1 1-1,1-1 1,0 0-1,0 1 1,0-1 0,0 0-1,0 1 1,1 0-1,-1-1 1,0 1 0,0-1-1,0 1 1,0 0-1,-1 1 1,-10 10 329,1 0 0,0 0 1,1 1-1,0 1 0,1 0 0,0 0 0,1 1 0,1 0 0,0 0 1,1 1-1,1-1 0,1 1 0,0 1 0,-2 17 0,6-31-361,-1 0-1,1-1 0,0 1 0,1-1 1,-1 1-1,0 0 0,1-1 1,-1 1-1,1-1 0,0 1 0,0-1 1,0 1-1,0-1 0,0 0 1,1 0-1,-1 1 0,1-1 1,-1 0-1,1 0 0,4 3 0,-3-3-25,1 1 0,0-1-1,-1 0 1,1 0-1,0-1 1,0 1-1,0-1 1,1 0-1,-1 0 1,0-1 0,0 1-1,5-1 1,1 1-132,0-2 1,0 1-1,1-1 1,-1-1-1,0 0 1,0 0-1,-1-1 1,1-1-1,0 1 1,14-9-1,-18 9 140,-1 0 1,1-1-1,-1 0 1,0 0-1,0 0 1,0-1-1,-1 1 1,1-1-1,-1 0 1,0 0-1,-1-1 1,1 1-1,-1-1 1,0 0-1,0 0 1,-1 0-1,0 0 1,0 0-1,0 0 0,-1-1 1,0 1-1,0-1 1,-1 1-1,0-13 1,0 18 3,0 0 0,-1 0 0,1-1 0,-1 1-1,1 0 1,-1 0 0,1 0 0,-1 0 0,0 0 0,1 0 0,-1 0 0,0 0 0,0 0 0,0 0 0,0 0 0,0 0 0,0 0 0,0 1 0,0-1-1,0 0 1,0 1 0,-1-1 0,1 1 0,0-1 0,0 1 0,0 0 0,-1 0 0,1-1 0,0 1 0,-1 0 0,1 0 0,0 0 0,0 0-1,-1 0 1,1 1 0,0-1 0,-2 1 0,-1-1 21,0 1 0,1 0 1,-1 0-1,0 0 0,0 1 0,1-1 0,-1 1 0,1 0 0,0 0 0,-1 0 0,-3 3 1,2 0 47,0-1 1,1 1 0,-1 0-1,1 0 1,0 1-1,0-1 1,1 1 0,0 0-1,0 0 1,0 0 0,1 0-1,-1 0 1,2 1 0,-1-1-1,1 1 1,0-1-1,0 1 1,0 6 0,2-11-81,-1-1-1,1 1 1,-1 0 0,1-1 0,0 1-1,0-1 1,0 1 0,0-1 0,0 0 0,0 1-1,0-1 1,0 0 0,1 0 0,-1 0 0,0 0-1,1 0 1,-1 0 0,1 0 0,-1 0 0,1-1-1,-1 1 1,1-1 0,0 1 0,-1-1-1,1 1 1,3-1 0,51 4-308,-47-4 173,29-3-1391,-1 0 0,0-3 0,65-17 0,-80 17 1470,-21 6 122,0-1 0,0 1 0,-1 0 0,1-1 0,0 1 0,0 0 0,0 0 0,0 0 0,0-1 0,0 1 0,-1 0 0,1 0 0,0 0 0,0 1 0,0-1 0,0 0 0,0 0 0,0 0 0,-1 1 0,1-1 0,0 0 0,0 1 0,0-1 0,-1 1 0,1-1 0,0 1 0,0-1 0,-1 1 0,1-1 0,0 1 0,-1 0 0,1-1 0,-1 1 0,1 1 0,0 30 3358,-2-13-3403,1-18-13,1 0 0,-1 0 0,0 0 1,1-1-1,-1 1 0,0 0 1,1 0-1,-1-1 0,1 1 0,-1 0 1,1-1-1,0 1 0,-1 0 1,1-1-1,0 1 0,-1-1 1,1 1-1,0-1 0,-1 1 0,1-1 1,0 0-1,0 1 0,0-1 1,0 0-1,-1 1 0,1-1 0,0 0 1,0 0-1,0 0 0,0 0 1,1 0-1,34 1 78,-28-1-85,17-2-1208,0 0-1,33-8 1,-33 5-123,0 2-1,32-2 1,-56 5 1467,0 1-1,0 0 1,-1-1-1,1 1 0,0 0 1,-1 0-1,1-1 0,0 1 1,-1 0-1,1 0 0,-1 0 1,1 0-1,-1 0 1,0 0-1,1 0 0,-1 0 1,0 0-1,0 0 0,0 0 1,1 0-1,-1 0 1,0 0-1,0 0 0,-1 0 1,1 1-1,-1 16-1277,-4-7-6928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15663,'0'0'11328,"-1"10"-11104,-8 65 445,2-23 426,3-1 1,1 1-1,7 87 0,-3-137-1090,-1 0 0,0 0 0,1 0 0,0 1 0,-1-1 0,1 0 0,0 0 0,0 0 0,0 0 1,0 0-1,1 0 0,-1-1 0,0 1 0,1 0 0,0 0 0,-1-1 0,1 1 0,0-1 0,0 0 0,-1 0 0,1 1 0,0-1 0,0 0 0,1 0 0,-1-1 0,0 1 0,0 0 0,0-1 0,0 1 0,1-1 0,-1 0 0,0 0 0,0 0 0,1 0 0,-1 0 0,0 0 0,0-1 0,1 1 0,-1-1 1,0 1-1,0-1 0,0 0 0,0 0 0,0 0 0,0 0 0,0 0 0,0 0 0,2-3 0,-2 3-451,0-1 0,0 0 0,-1 0 1,1 0-1,-1 0 0,1 0 0,-1 0 0,0 0 1,0 0-1,1 0 0,-2 0 0,1-1 0,0 1 1,0-1-1,-1 1 0,1 0 0,-1-1 0,0 1 0,0-3 1,0-11-6816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76 16752,'0'0'6678,"-1"-10"-4809,-5-32-1181,5 41-669,0-1-1,0 1 1,1-1-1,-1 1 1,0 0 0,-1-1-1,1 1 1,0 0-1,0 0 1,0-1-1,-1 1 1,1 0-1,-1 0 1,1 1-1,0-1 1,-1 0 0,0 0-1,1 1 1,-1-1-1,1 1 1,-1-1-1,0 1 1,1 0-1,-1-1 1,0 1 0,0 0-1,-2 1 1,-2-1-12,0 0 0,1 0 1,-1 1-1,1 0 1,-1 0-1,-7 3 0,4 1 50,1 0-1,0 1 0,0 0 0,0 0 0,1 0 1,-1 1-1,2 0 0,-1 1 0,1-1 0,0 1 0,1 1 1,0-1-1,0 1 0,0 0 0,1 0 0,1 0 1,0 0-1,0 1 0,1-1 0,-2 12 0,4-20-50,0 0-1,0 0 1,0 0-1,1 0 1,-1 0-1,0 0 1,0 0 0,1-1-1,-1 1 1,0 0-1,1 0 1,-1 0-1,1 0 1,-1 0-1,1-1 1,0 1-1,-1 0 1,1 0-1,0-1 1,0 1 0,-1-1-1,1 1 1,0 0-1,0-1 1,1 1-1,31 5 128,-22-7-102,0 0 0,0 0 0,0-1 0,13-4 1,-6-1-176,0-1 1,0-1-1,-1-1 1,0-1 0,19-15-1,-13 10 126,41-24 0,-63 40 33,-1 1 1,1-1-1,-1 0 0,1 0 1,-1 1-1,0-1 1,1 1-1,-1-1 1,0 0-1,1 1 0,-1-1 1,0 0-1,1 1 1,-1-1-1,0 1 0,0-1 1,1 1-1,-1-1 1,0 1-1,0-1 0,0 1 1,0-1-1,0 1 1,1-1-1,-1 1 1,0-1-1,0 1 0,-1-1 1,1 1-1,0 0 1,0-1-1,0 1 0,0-1 1,0 1-1,0-1 1,-1 1-1,-2 25 637,0-14-468,-7 40 1021,9-51-1175,1 0 0,0 0 1,0 1-1,0-1 0,0 0 0,0 0 1,0 1-1,0-1 0,1 0 1,-1 0-1,0 1 0,1-1 1,-1 0-1,1 0 0,-1 0 0,1 0 1,0 0-1,-1 0 0,1 0 1,0 0-1,0 0 0,-1 0 0,1 0 1,0 0-1,0 0 0,0-1 1,0 1-1,0 0 0,1-1 0,-1 1 1,0-1-1,0 1 0,2 0 1,14 0-12,0 0 0,0-1 0,0 0 0,-1-2 0,1 0 0,25-6 0,32-4-3180,-64 11 1285,1 0 0,0 1 1,0 1-1,19 3 0,2 5-5213,-11-7 2685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11211,'0'0'13452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152 242 10954,'0'0'4036,"0"-9"-507,0 5-3172,0 0 0,-1 0 0,1 0 0,0 0 0,-1 1 0,0-1 0,0 0 0,-3-6 0,3 8-295,0 1 0,0 0 0,0-1 0,0 1 0,0 0 1,0 0-1,0 0 0,-1 0 0,1 0 0,0 0 0,-1 0 0,1 1 1,0-1-1,-1 0 0,1 1 0,-1-1 0,1 1 0,-1 0 0,0-1 1,1 1-1,-1 0 0,1 0 0,-1 0 0,0 0 0,1 0 0,-1 0 1,1 0-1,-1 1 0,1-1 0,-1 1 0,1-1 0,-4 2 0,-1 1 86,0 1 0,0-1 0,0 1 0,0 0-1,0 1 1,1-1 0,0 1 0,0 0-1,0 1 1,0-1 0,1 1 0,0 0 0,0 0-1,1 0 1,0 1 0,0-1 0,0 1-1,1 0 1,0-1 0,0 1 0,-1 14 0,3-20-133,0 0 0,0 0 1,0 0-1,0 0 0,0 0 1,0 0-1,1 0 0,-1 0 1,0 0-1,1 0 0,-1 0 1,1 0-1,-1 0 0,1 0 1,-1 0-1,1-1 0,0 1 1,-1 0-1,1 0 0,0-1 1,0 1-1,0 0 0,-1-1 1,1 1-1,0-1 1,2 2-1,35 5 216,-22-7-157,-1-1-1,1-1 1,15-4-1,-3-2-239,-1-2-1,0 0 1,-1-2-1,0-1 1,-1-1-1,-1-1 1,0-1-1,-1-2 1,0 0 0,36-39-1,-11-4 143,-45 56 34,0 1-1,0-1 0,-1 0 0,1 1 0,-1-1 1,-1-1-1,1 1 0,-1 0 0,0 0 1,0 0-1,0-1 0,-1-5 0,0 11-8,0-1 0,0 1 0,0-1 1,0 1-1,0 0 0,0-1 0,0 1 0,0-1 0,0 1 0,-1 0 0,1-1 1,0 1-1,0 0 0,0-1 0,-1 1 0,1 0 0,0-1 0,0 1 0,-1 0 0,1-1 1,0 1-1,-1 0 0,1 0 0,0 0 0,-1-1 0,1 1 0,-1 0 0,1 0 0,0 0 1,-1 0-1,1 0 0,-1-1 0,1 1 0,-1 0 0,-18 4 6,-16 14 49,19-5 46,0 0 1,0 1-1,2 1 1,-1 1-1,2 0 1,-13 21-1,19-27 58,1 0 0,0 0 0,1 0 0,1 1 0,-1 0 0,2 0 0,-1 0 0,1 0 0,1 0 0,0 1 0,1-1 0,0 22 0,1-30-139,1 0 0,-1 0 0,1 1 0,0-1 0,0 0 0,0 0 0,0 0 0,0 0 0,1 0 0,-1 0 0,1 0 0,0-1 0,0 1 0,0-1 0,0 1 0,0-1 1,0 1-1,1-1 0,4 3 0,-1-2 7,-1 0 0,1-1 0,0 1-1,-1-1 1,1 0 0,0-1 0,1 0 0,-1 0 0,12 1 0,-3-2-120,-1-1 0,1 0 0,0 0 0,-1-2 0,1 0 0,-1-1 0,0 0 0,17-8 0,-18 6 30,0-1 1,-1 0 0,20-16-1,-29 21 89,0-1 0,0 0-1,0 0 1,0 0 0,-1 0-1,1 0 1,-1 0 0,0 0 0,0-1-1,0 1 1,0-1 0,-1 0-1,1 0 1,-1 1 0,0-1-1,0 0 1,0-8 0,-1 11-26,-1 0 0,0 0-1,0-1 1,0 1 0,0 0 0,0 0 0,0 0 0,0 0 0,0 0 0,0 0 0,-1 0 0,1 1 0,0-1 0,0 0 0,-1 1 0,1-1 0,-1 1 0,1-1 0,-1 1-1,1 0 1,0 0 0,-1-1 0,1 1 0,-1 0 0,1 0 0,-1 0 0,1 1 0,-1-1 0,-2 1 0,-48 6 750,48-4-756,0-1 0,0 1 0,0-1-1,0 1 1,1 1 0,-1-1 0,1 0 0,0 1-1,0-1 1,0 1 0,1 0 0,-1 0 0,1 0 0,0 1-1,0-1 1,0 0 0,0 1 0,1-1 0,-1 9 0,1-11 5,0 1 0,1 0 0,-1 0 0,1 0 0,0 0 0,0 0 0,0 0 0,0 0 0,1 0 0,-1 0 0,1 0 0,0 0 0,0 0 0,0 0 0,0-1 1,0 1-1,1 0 0,-1-1 0,1 1 0,0-1 0,-1 0 0,1 1 0,0-1 0,1 0 0,-1 0 0,0 0 0,1 0 0,-1-1 0,1 1 0,-1-1 1,4 2-1,6 1 2,0-1-1,0 0 1,0-1 0,1 0 0,-1-1 0,1-1 0,-1 0 0,1 0 0,-1-1 0,16-4 0,4-2-287,0-1 0,50-20 1,-59 21 879,-40 18 513,3-2-1087,13-8 267,2-1-247,1-1 0,-1 1-1,1-1 1,-1 0-1,1 1 1,-1-1 0,0 0-1,1 0 1,-1 0 0,0 0-1,0 0 1,0 0-1,0 0 1,0-1 0,0 1-1,0 0 1,0 0-1,0-1 1,-1 1 0,1-1-1,0 1 1,-1-1 0,1-1-1,12-41-61,-11 38 87,4-20-33,-5 19-42,0 1 0,0-1 0,1 1 0,0 0 0,1 0-1,3-8 1,-4 11-8,0 1-1,0 0 1,0 0-1,0 0 1,0 0-1,0 0 1,1 0-1,-1 1 1,0-1-1,1 1 1,-1-1-1,1 1 1,0 0 0,0 0-1,-1 0 1,1 0-1,0 1 1,5-1-1,30-3-1358,68 4 0,-52 1-4082,-37-1-121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20884,'0'0'7078,"47"-11"-7013,-10 22-33,14 2-64,3 0-2531,0-4-3395,4-9-12011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18001,'0'0'6401,"0"11"-6236,-40 503 3914,27-464-3362,6-34 92,9-32 377,13-47-1378,2 1 0,27-60 0,-18 50-17,-11 26 121,-10 29 50,0-1 0,2 1 0,0 0 0,12-21 0,-17 37-6,-1-1-1,0 1 0,1 0 0,-1-1 1,0 1-1,1 0 0,0 0 1,-1 0-1,1 0 0,0 0 0,-1 0 1,1 1-1,0-1 0,0 1 1,0-1-1,0 1 0,-1-1 0,1 1 1,0 0-1,0 0 0,0 0 0,0 0 1,0 0-1,0 1 0,0-1 1,0 1-1,-1-1 0,1 1 0,0-1 1,0 1-1,-1 0 0,1 0 1,0 0-1,-1 0 0,1 0 0,-1 0 1,1 1-1,-1-1 0,0 0 0,1 1 1,-1-1-1,0 1 0,0-1 1,0 1-1,0 0 0,0 0 0,0-1 1,-1 1-1,1 0 0,-1 0 1,1 0-1,0 3 0,-2-3 30,0 0 1,0 0-1,1-1 0,-1 1 0,0 0 1,-1-1-1,1 1 0,0-1 1,0 1-1,-1-1 0,1 1 0,-1-1 1,1 0-1,-1 0 0,1 0 1,-1 0-1,0 0 0,0 0 0,-3 1 1,-43 15 314,42-15-253,-5 2-149,-1 0 0,1-1 0,0 0 0,-1-1 0,0-1 0,1 0 0,-1 0 0,-16-1 0,28-1-325,0 0-1,0 1 1,0-1-1,0 0 0,0 1 1,0-1-1,0 0 1,0 1-1,0-1 0,1 0 1,-1 1-1,0-1 1,0 0-1,1 1 1,-1-1-1,0 1 0,1-1 1,-1 0-1,1 1 1,0-2-1,15-12-7852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13613,'0'0'8002,"-3"12"-7110,-2 8-471,-2 4 489,1 0 1,1 0-1,1 1 0,2-1 0,-1 32 1,4-55-865,-1 0 1,0 1 0,1-1 0,-1 0-1,1 0 1,0 1 0,-1-1 0,1 0-1,0 0 1,0 0 0,0 0 0,0 0-1,0 0 1,0 0 0,0 0 0,0-1-1,0 1 1,0 0 0,0-1 0,0 1-1,1 0 1,-1-1 0,0 1 0,0-1 0,1 0-1,-1 0 1,0 1 0,1-1 0,-1 0-1,0 0 1,1 0 0,-1 0 0,0 0-1,1-1 1,-1 1 0,0 0 0,1 0-1,-1-1 1,0 1 0,0-1 0,1 0-1,-1 1 1,0-1 0,0 0 0,0 1 0,0-1-1,0 0 1,0 0 0,0 0 0,0 0-1,0 0 1,0 0 0,1-3 0,1-6-15,1-1 1,-1 0 0,-1 0 0,0 0-1,0 0 1,-1-17 0,0 21-313,-1 0 0,0-1-1,-1 1 1,1 0 0,-1 0-1,-1 0 1,1-1 0,-1 1 0,-1 1-1,1-1 1,-4-7 0,-4 7-1454,6 11-833,3-3 2417,1 1-1,0-1 1,0 0-1,0 0 1,0 0 0,1 0-1,-1 1 1,0-1 0,0 0-1,1 0 1,-1 0 0,1 0-1,-1 0 1,1 0 0,-1 0-1,1 0 1,0 0-1,-1 0 1,3 1 0,4 4-412,1 0 0,0-1 0,0 0 0,0 0 1,1-1-1,-1 0 0,1 0 0,0-1 0,0-1 0,0 1 1,18 1-1,11 0-776,60-1-1,-86-3 1645,26-6 3564,-37 6-3700,0 0 0,-1-1 0,1 1 1,0 0-1,0 0 0,-1 0 1,1-1-1,0 1 0,-1 0 0,1-1 1,0 1-1,-1-1 0,1 1 1,0-1-1,-1 1 0,1-1 0,-1 1 1,1-1-1,-1 0 0,1 1 1,-1-1-1,0 0 0,1 1 1,-1-1-1,0 0 0,1 0 0,-1 1 1,0-1-1,0 0 0,0 0 1,0 1-1,0-1 0,0 0 0,0 0 1,0 0-1,0 1 0,0-1 1,0 0-1,0 0 0,0 1 0,-1-1 1,1 0-1,0 0 0,-1 1 1,1-1-1,0 0 0,-2 0 0,0-1-136,0 0 0,0 1 0,-1-1 0,1 1 0,0-1 0,-1 1-1,0 0 1,1 0 0,-1 0 0,1 0 0,-1 1 0,0-1 0,0 1-1,0 0 1,1-1 0,-1 1 0,0 1 0,-3-1 0,-2 0-9,1 1 1,0 0-1,0 0 1,0 0-1,0 1 1,-9 3 0,11-3 76,0 1 1,0-1 0,1 1 0,-1 0-1,1 1 1,0-1 0,0 1 0,0 0-1,0 0 1,0 0 0,1 0 0,0 0 0,0 1-1,0 0 1,1 0 0,-1-1 0,1 1-1,0 1 1,1-1 0,-1 0 0,1 0-1,0 1 1,0 6 0,1-11-83,0 0-1,0 0 1,0 0 0,0 0 0,1 0 0,-1 0-1,0 0 1,1 0 0,-1 0 0,1 0-1,-1 0 1,1 0 0,-1 0 0,1 0-1,0-1 1,-1 1 0,1 0 0,0 0-1,0-1 1,0 1 0,-1 0 0,1-1 0,0 1-1,2 0 1,33 7 361,-25-8-273,1 0 0,-1 0 0,0-2 0,16-2 0,-16 0-54,0 0 0,0-1 0,-1 0 1,1-1-1,-1 0 0,0 0 1,14-13-1,-19 16-75,-1 0 1,0-1-1,-1 1 0,1-1 1,-1 0-1,1 0 0,-1-1 1,0 1-1,-1 0 0,1-1 1,-1 0-1,0 0 0,0 0 1,0 0-1,-1 0 1,0 0-1,0 0 0,0 0 1,0-7-1,-1 11-54,-1 0 1,1 1-1,-1-1 1,1 0-1,-1 0 1,1 0 0,-1 0-1,1 0 1,-1 1-1,0-1 1,0 0-1,1 0 1,-1 1-1,0-1 1,0 1-1,0-1 1,0 0-1,1 1 1,-1 0-1,0-1 1,0 1-1,0 0 1,0-1-1,0 1 1,0 0-1,0 0 1,0 0-1,0 0 1,-1 0-1,1 0 1,0 0-1,0 0 1,0 0-1,0 1 1,0-1-1,0 0 1,-1 1-1,0-1-116,0 1-1,0-1 1,0 1-1,-1-1 1,1 1-1,0 0 1,0 0-1,0 0 1,0 0-1,0 0 1,1 0-1,-1 1 1,0-1-1,0 0 1,1 1-1,-1 0 1,-2 3-1,3-3-22,0 0-1,1 1 1,-1-1 0,0 0-1,1 1 1,-1-1-1,1 1 1,0-1 0,0 1-1,0-1 1,0 1 0,0-1-1,1 1 1,-1-1 0,1 1-1,0-1 1,-1 1 0,1-1-1,0 0 1,3 4-1,-3-4-371,1 1 0,0-1 0,0 0-1,0 0 1,0 0 0,0-1-1,0 1 1,0 0 0,1-1-1,-1 1 1,0-1 0,4 1 0,15 5-5938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2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13869,'0'0'6155,"-11"10"-5701,8-7-415,-5 3 32,1 0-1,0 0 1,0 1 0,1 0-1,-1 0 1,2 1 0,-1 0 0,1 0-1,0 0 1,-4 12 0,-6 30 1061,2 1-1,2 1 1,3 0 0,2 0 0,1 103-1,5-154-1099,0 1-1,0 0 1,0-1-1,0 1 1,0-1-1,0 1 1,1 0-1,-1-1 1,0 1-1,1-1 0,-1 1 1,1-1-1,0 1 1,-1-1-1,1 1 1,2 1-1,-3-2 1,1-1 0,-1 0 0,1 0 0,0 0 0,-1 1 0,1-1 0,-1 0 0,1 0 0,0 0 0,-1 0 0,1 0 0,-1 0 0,1 0 0,0-1 0,-1 1 0,1 0 0,-1 0 0,1 0 0,-1-1 0,1 1 0,-1 0 0,1 0 0,0-1 0,-1 1-1,0-1 1,1 1 0,-1 0 0,1-1 0,4-4 66,-1 1-1,0-1 1,0 1-1,-1-1 1,1 0-1,-1-1 1,3-5-1,1-11-198,0 0 0,-2-1-1,-1 1 1,0-1 0,-2 0-1,0 0 1,-4-39-1,2 36-613,-2 22-44,-3 19 509,-2 24 138,6-36 126,1 1 1,0-1 0,1 1 0,-1-1-1,0 1 1,1-1 0,0 1 0,0-1-1,0 1 1,0-1 0,0 0 0,1 1-1,0-1 1,-1 0 0,1 0 0,0 0-1,1 0 1,-1-1 0,0 1 0,1 0-1,-1-1 1,1 0 0,0 0 0,0 0-1,6 4 1,-3-4 104,0 0 0,0 0 0,0 0 0,1-1 0,-1 0 0,0 0 0,0-1-1,1 1 1,-1-1 0,1-1 0,-1 1 0,0-1 0,0 0 0,8-3 0,-6 1-48,0 0 0,-1 0 0,1-1 1,-1 0-1,0 0 0,0-1 0,0 0 0,-1 0 0,1-1 1,5-7-1,-7 9-89,-1-1 0,0 0 1,-1 1-1,1-1 0,-1-1 1,0 1-1,0 0 0,-1-1 1,0 1-1,0-1 0,0 0 1,0 0-1,-1 0 0,1-9 1,-2 15 5,0 0 0,0-1 1,0 1-1,0-1 0,1 1 1,-1-1-1,0 1 0,0 0 1,-1-1-1,1 1 0,0-1 1,0 1-1,0 0 0,0-1 1,0 1-1,0-1 1,0 1-1,-1 0 0,1-1 1,0 1-1,0 0 0,-1-1 1,1 1-1,0 0 0,0-1 1,-1 1-1,1 0 0,0 0 1,-1-1-1,1 1 0,0 0 1,-1 0-1,1 0 0,-1 0 1,1-1-1,0 1 0,-1 0 1,1 0-1,-1 0 0,1 0 1,0 0-1,-1 0 0,1 0 1,-1 0-1,1 0 0,0 0 1,-1 0-1,1 0 0,-1 0 1,1 0-1,0 1 0,-1-1 1,1 0-1,0 0 0,-1 0 1,1 1-1,-1-1 0,1 0 1,0 0-1,0 1 0,-1-1 1,1 0-1,0 1 1,-1-1-1,1 0 0,0 1 1,0-1-1,-1 1 0,-20 23-112,21-23 121,-6 10-26,1 1 1,1 0-1,-5 18 0,9-29 30,-1 1 0,0 0 0,1-1-1,0 1 1,-1-1 0,1 1 0,0 0 0,0-1 0,0 1-1,0 0 1,0-1 0,0 1 0,0 0 0,1-1 0,-1 1 0,1 0-1,-1-1 1,1 1 0,-1-1 0,1 1 0,0-1 0,0 1 0,0-1-1,0 0 1,0 1 0,0-1 0,0 0 0,0 0 0,1 0 0,-1 0-1,0 0 1,1 0 0,-1 0 0,1 0 0,-1 0 0,1-1 0,1 1-1,6 1-180,0-1 0,0-1 0,0 0 0,0 0-1,0 0 1,0-1 0,0-1 0,0 0 0,0 0-1,-1 0 1,1-1 0,-1 0 0,1-1 0,-1 0-1,14-10 1,-8 5-1489,-1-1 0,0 0 1,-1-1-1,0 0 0,0-1 0,-1 0 0,18-28 0,-4-4-7059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30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93 116 9833,'0'0'3823,"-9"10"-2217,1-2-1262,0 1-1,1 0 1,1 0-1,0 1 1,0 0-1,0 0 0,1 0 1,1 1-1,0-1 1,1 1-1,-3 14 1,-8 98 3198,14-109-3284,0 0 0,0 1 0,2-1 1,-1 0-1,2 0 0,6 21 0,-9-34-221,0 0 0,0 0 1,0 0-1,0-1 0,1 1 1,-1 0-1,0 0 0,0 0 0,1-1 1,-1 1-1,1 0 0,-1 0 1,1-1-1,-1 1 0,1 0 0,-1-1 1,1 1-1,-1 0 0,1-1 1,0 1-1,-1-1 0,1 1 1,0-1-1,-1 1 0,1-1 0,0 0 1,0 1-1,0-1 0,-1 0 1,1 1-1,0-1 0,0 0 0,0 0 1,0 0-1,0 0 0,-1 0 1,1 0-1,0 0 0,0 0 1,0 0-1,0-1 0,0 1 0,-1 0 1,1 0-1,0-1 0,0 1 1,-1-1-1,1 1 0,0 0 1,0-1-1,-1 1 0,1-1 0,0 0 1,-1 1-1,1-1 0,-1 0 1,1 0-1,3-3 65,-1 0 1,0 1-1,0-1 1,-1-1-1,0 1 1,1 0-1,-1-1 1,2-7-1,-1-4-137,-1 1 0,0-1 0,-1 1 0,-1-1 0,0 1 0,-2-1 0,1 1 0,-6-21 0,-2 24-20,5 24-24,2 25 37,3-33 58,-1-1-1,1 1 0,0-1 1,0 1-1,0-1 0,0 0 1,0 0-1,1 1 0,0-1 1,0 0-1,-1 0 0,2-1 1,-1 1-1,0 0 0,1-1 1,-1 1-1,1-1 1,-1 0-1,1 0 0,0 0 1,0 0-1,0 0 0,1-1 1,-1 1-1,0-1 0,0 0 1,1 0-1,-1 0 0,1 0 1,-1-1-1,1 1 0,6-1 1,-1 1 75,0-1-1,-1 0 1,1 0 0,0-1 0,0 0 0,0-1-1,-1 0 1,1 0 0,-1-1 0,1 0 0,-1 0-1,11-6 1,-15 6-70,0 1 0,0-1-1,-1 0 1,1 0 0,-1-1-1,1 1 1,-1-1 0,0 1 0,0-1-1,0 0 1,-1 0 0,0 0 0,1-1-1,-1 1 1,-1-1 0,3-8-1,-11 18-334,-1 6 265,4-4 66,1 0-1,1 0 1,-1 0-1,1 0 1,1 0-1,-1 0 1,1 1-1,0 7 1,1-13-2,0 0 1,0 0-1,0 0 1,0-1 0,1 1-1,-1 0 1,0 0 0,1 0-1,-1-1 1,1 1-1,0 0 1,-1 0 0,1-1-1,0 1 1,0-1-1,0 1 1,0-1 0,1 1-1,-1-1 1,0 1 0,1-1-1,-1 0 1,1 0-1,-1 0 1,1 0 0,-1 0-1,1 0 1,0 0 0,-1 0-1,1-1 1,0 1-1,0-1 1,-1 1 0,1-1-1,0 0 1,2 0-1,5 1 65,1-1 0,-1-1 0,0 0-1,0 0 1,0-1 0,0 0 0,0 0-1,-1-1 1,1 0 0,11-7-1,-17 9-99,1-1-1,-1 0 1,0 0-1,1 0 0,-1 0 1,0-1-1,0 1 0,-1-1 1,1 0-1,0 0 1,-1 0-1,0 0 0,0 0 1,0-1-1,0 1 1,0 0-1,-1-1 0,1 0 1,-1 1-1,0-1 0,0 0 1,0 0-1,-1 0 1,1 1-1,-1-1 0,0-7 1,-1 9-14,1 1 1,0 0-1,-1-1 1,1 1-1,-1 0 1,0-1-1,1 1 1,-1 0-1,0 0 1,0 0-1,1 0 1,-1 0-1,0 0 1,0 0-1,0 0 1,0 0-1,-1 0 1,1 0-1,0 1 0,0-1 1,0 0-1,-1 1 1,1-1-1,0 1 1,-1-1-1,1 1 1,0 0-1,-1 0 1,1 0-1,-1-1 1,1 1-1,0 0 1,-1 1-1,1-1 1,0 0-1,-1 0 1,1 1-1,-1-1 1,1 0-1,-1 2 1,-2-2 25,1 1 1,0 0-1,-1 0 0,1 0 1,0 1-1,0-1 1,0 1-1,0 0 1,0 0-1,0 0 1,0 0-1,1 0 1,-1 0-1,1 1 1,-4 4-1,5-5 12,0 0 0,0 0 0,0 0-1,0 0 1,0 0 0,0 0 0,1 1 0,-1-1 0,1 0 0,0 0 0,-1 1-1,1-1 1,0 0 0,0 1 0,0-1 0,1 0 0,-1 0 0,1 1-1,-1-1 1,1 0 0,0 0 0,0 0 0,1 3 0,0-3 7,0 0-1,0 0 1,0 0 0,1 0 0,-1 0 0,1 0-1,-1-1 1,1 1 0,0-1 0,-1 0 0,1 0-1,0 0 1,0 0 0,0 0 0,4 0 0,7 1 23,0-1 1,1-1-1,-1 0 1,1 0-1,-1-2 1,20-3-1,-25 3 11,0-1-1,1 0 1,-1 0-1,0-1 1,16-8-1,-22 10-32,-1 0 0,1 1 0,-1-1 1,1 0-1,-1 0 0,0 0 0,0-1 0,0 1 0,0-1 0,0 1 1,-1-1-1,1 1 0,-1-1 0,0 0 0,0 0 0,0 1 0,0-1 0,0 0 1,0 0-1,-1 0 0,1-6 0,-1 4-60,1 1 1,-1-1-1,1 1 1,0-1-1,0 1 1,1-1-1,-1 1 1,1 0-1,0 0 1,0 0-1,0 0 1,1 0-1,3-4 1,45-45-1209,-3 5 529,-41 37 755,0 0 0,0-1 0,-1 1 0,-1-1 0,0 0 0,0-1 0,-1 1 0,-1-1 0,0 0 0,0 0 0,0-25 0,-3 38-20,0 0-1,0-1 0,0 1 1,0 0-1,0 0 0,0 0 1,0 0-1,-1-1 0,1 1 1,0 0-1,0 0 0,0 0 1,0 0-1,0-1 0,0 1 1,0 0-1,-1 0 0,1 0 1,0 0-1,0 0 0,0 0 1,0 0-1,-1-1 0,1 1 1,0 0-1,0 0 0,0 0 1,0 0-1,-1 0 0,1 0 1,0 0-1,0 0 0,0 0 1,-1 0-1,1 0 0,0 0 1,0 0-1,0 0 0,-1 0 1,1 0-1,0 0 0,0 1 1,0-1-1,0 0 0,-1 0 1,1 0-1,0 0 0,0 0 1,0 0-1,0 0 0,0 1 1,-1-1-1,1 0 0,0 0 1,0 0-1,0 0 0,0 0 1,0 1-1,0-1 0,0 0 1,0 0-1,-1 1 0,-9 10-95,2 5 128,0 1-1,2 0 1,0 0-1,1 1 1,0-1-1,2 1 1,-3 33-1,3-8 123,3 0-1,5 52 1,8-30-42,-12-62-157,0 1-1,0 0 0,0-1 0,1 1 0,0-1 0,-1 0 0,1 1 0,1-1 0,-1 0 1,0 0-1,1 0 0,0 0 0,-1-1 0,1 1 0,4 2 0,-6-5 29,-1 0 0,0 0 0,0 0 0,0 0 0,1 0 0,-1 0 0,0 0 0,0 0 0,0 0 0,0 0 0,1 0 0,-1 0-1,0 0 1,0 0 0,0 0 0,1 0 0,-1 0 0,0 0 0,0 0 0,0 0 0,0 0 0,1 0 0,-1-1 0,0 1 0,0 0 0,0 0 0,0 0 0,0 0 0,1 0 0,-1-1 0,0 1 0,0 0-1,0 0 1,0 0 0,0 0 0,0-1 0,0 1 0,0 0 0,0 0 0,0 0 0,0-1 0,0 1 0,0 0 0,0 0 0,0 0 0,0 0 0,0-1 0,0 1 0,0 0 0,0 0 0,0 0 0,0-1-1,0 1 1,0 0 0,0 0 0,0 0 0,0 0 0,0-1 0,0 1 0,-1 0 0,1 0 0,0 0 0,0 0 0,0 0 0,-1-1 0,-4-15-686,-17-20-893,-1 2-1,-45-54 1,26 35 1511,-49-57 2843,91 110-2682,0 0 1,-1-1 0,1 1-1,0 0 1,-1 0 0,1-1 0,0 1-1,0 0 1,-1 0 0,1-1-1,0 1 1,0 0 0,0-1 0,-1 1-1,1 0 1,0-1 0,0 1-1,0-1 1,0 1 0,0 0 0,0-1-1,0 1 1,0 0 0,0-1-1,0 1 1,0-1 0,0 1 0,0 0-1,0-1 1,0 1 0,0 0-1,0-1 1,0 1 0,1-1 0,-1 1-1,0 0 1,0-1 0,1 1-1,16-1 725,23 12-534,-40-11-253,38 14-91,64 19 1162,-68-27-3916,-1-3-3327,-27-3-1622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3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23382,'0'0'7431,"6"0"-7399,5 0-384,-2 0-2211,-3 0-4067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3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24823,'0'0'5510,"50"-14"-27611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3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15182,'0'0'3582,"0"12"-3389,3 44 643,13 81 1,-12-110-700,2-1 1,2 0-1,0 0 1,1-1-1,21 40 1,-28-62-40,0 0 0,-1 1 0,1-1 0,1 0 1,-1 0-1,0 0 0,1-1 0,0 1 0,-1-1 0,1 1 0,0-1 0,0 0 0,0 0 0,1 0 1,-1 0-1,0-1 0,1 1 0,-1-1 0,1 0 0,-1 0 0,1 0 0,0-1 0,0 1 1,-1-1-1,1 0 0,0 0 0,-1 0 0,1 0 0,0-1 0,-1 0 0,1 1 0,0-1 1,-1-1-1,1 1 0,-1 0 0,1-1 0,-1 0 0,4-2 0,8-5 95,-1-1 0,-1 0 0,1 0 0,-2-2 0,0 0 0,0 0 0,11-15 0,-11 11-160,-1 0-1,-1 0 0,-1-1 1,0 0-1,-1-1 1,-1 0-1,0 0 0,-2 0 1,0-1-1,-1 0 0,-1 0 1,0 0-1,-2 0 0,0-1 1,-3-25-1,2 44-67,0-1 1,0 0-1,0 0 0,0 0 0,0 0 0,0 0 1,-1 1-1,1-1 0,-1 0 0,0 0 0,1 0 1,-1 1-1,0-1 0,0 0 0,0 1 0,0-1 1,0 1-1,0-1 0,-1 1 0,1 0 0,0-1 0,-1 1 1,1 0-1,-3-1 0,3 2-7,1 1 1,-1 0-1,0 0 0,1-1 0,-1 1 1,1 0-1,-1 0 0,0 0 0,1 0 1,0 0-1,-1 0 0,1 0 0,0 0 1,-1 0-1,1 0 0,0 0 1,0 0-1,0 0 0,0 0 0,0 0 1,0 0-1,0 0 0,0 0 0,1 0 1,-1 0-1,1 2 0,6 33-571,-6-34 491,1 1 1,-1-1-1,1 1 0,0-1 1,0 0-1,0 0 1,0 0-1,0 0 1,1 0-1,-1-1 0,1 1 1,-1-1-1,1 1 1,-1-1-1,1 0 1,0 0-1,0 0 0,-1 0 1,1-1-1,0 1 1,5 0-1,-8-1 44,1-1-1,-1 1 0,0 0 1,0 0-1,1 0 1,-1 0-1,0 0 0,0 0 1,0 0-1,1-1 1,-1 1-1,0 0 0,0 0 1,0 0-1,0 0 1,1-1-1,-1 1 0,0 0 1,0 0-1,0 0 1,0-1-1,0 1 0,0 0 1,0 0-1,0-1 1,0 1-1,0 0 0,1 0 1,-1-1-1,0 1 1,0 0-1,0 0 0,0-1 1,-1 1-1,1 0 0,0 0 1,0 0-1,0-1 1,0 1-1,0 0 0,0 0 1,0-1-1,0 1 1,0 0-1,-1 0 0,1 0 1,0-1-1,0 1 1,0 0-1,0 0 0,-1 0 1,1 0-1,0 0 1,0-1-1,0 1 0,-1 0 1,1 0-1,-17-16-5248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3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8584,'0'0'11979,"88"-10"-11370,-17 9-96,7 1-321,8 0-160,-2 9-32,-2 7-1730,-13 6-3651,-15-2-4548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90 13741,'0'0'9897,"-8"-5"-8733,6 4-1148,1 0-1,-1-1 0,0 1 1,0 0-1,-1 1 1,1-1-1,0 0 1,0 1-1,0-1 0,0 1 1,-1-1-1,1 1 1,0 0-1,0 0 0,-1 0 1,1 0-1,-4 1 1,3 1-17,1 0 0,-1-1 1,0 1-1,1 1 0,-1-1 1,1 0-1,0 1 0,0-1 1,0 1-1,0-1 0,0 1 1,0 0-1,1 0 0,-1 0 1,-1 5-1,-2 2 61,0 1 0,1 0 0,0 0 0,1 0-1,0 0 1,0 0 0,1 1 0,1-1 0,0 1 0,1 0 0,0-1-1,1 1 1,2 13 0,-3-23-51,1-1-1,-1 1 1,1-1-1,-1 0 1,1 1-1,0-1 1,0 0-1,0 1 0,0-1 1,0 0-1,0 0 1,0 0-1,0 0 1,0 0-1,0 0 1,1 0-1,-1 0 1,0-1-1,1 1 1,-1 0-1,0-1 1,3 1-1,0 0 29,0 0 0,-1-1 0,1 0 0,0 1 0,0-2 0,0 1 0,0 0 1,7-2-1,-2-1 18,1 0-1,-1 0 1,1-1 0,-1 0 0,0 0 0,10-8 0,6-7-410,0-1 0,-1-1 0,26-31 0,-40 41 348,-1-1 1,0 0 0,0-1-1,-1 0 1,-1 0-1,0-1 1,-1 1 0,-1-1-1,5-15 1,-10 28 38,1-1 0,-1 1 0,0 0-1,1 0 1,-1 0 0,0-1 0,0 1 0,0 0 0,0 0-1,0-1 1,0 1 0,0 0 0,0-1 0,0 1 0,0 0 0,-1 0-1,1 0 1,-1-1 0,0 0 0,0 1-24,1 1 1,-1 0-1,0 0 1,1 0-1,-1 0 1,0 0-1,0 1 1,1-1-1,-1 0 0,0 0 1,1 0-1,-1 1 1,1-1-1,-1 0 1,0 1-1,1-1 1,-1 0-1,1 1 1,-1-1-1,0 1 0,1-1 1,0 1-1,-2 0 1,-32 40-96,22-22 177,1 1 0,1 0 0,-13 38-1,20-48 9,0 0-1,0 0 1,1 0-1,0 1 0,1-1 1,1 1-1,-1 0 0,1-1 1,1 1-1,2 11 0,-3-19-86,1-1-1,0 1 0,0-1 0,0 1 0,0-1 0,0 0 1,0 1-1,1-1 0,-1 0 0,1 0 0,0 0 0,-1 0 0,1 0 1,0-1-1,0 1 0,0 0 0,0-1 0,1 1 0,2 1 1,0-2 27,-1 1 1,1-1 0,0 0-1,0 0 1,-1 0 0,1-1-1,0 1 1,0-1 0,9-1-1,-1-1 11,-1 0 0,1-1 0,-1 0 0,0-1 0,0-1 1,0 0-1,13-8 0,-4 0-324,0-1 0,29-27 0,-45 37 267,1-1-1,-1 0 0,0 0 1,0-1-1,-1 0 1,0 1-1,0-1 0,0-1 1,-1 1-1,0-1 1,0 1-1,0-1 0,2-11 1,-5 18 1,0 0 0,0 0 0,0 0 1,0 0-1,0-1 0,0 1 0,0 0 0,0 0 1,0 0-1,0 0 0,0-1 0,0 1 0,0 0 1,0 0-1,0 0 0,0 0 0,0-1 0,0 1 0,0 0 1,0 0-1,0 0 0,-1 0 0,1 0 0,0-1 1,0 1-1,0 0 0,0 0 0,0 0 0,0 0 1,-1 0-1,1 0 0,0 0 0,0 0 0,0-1 1,0 1-1,0 0 0,-1 0 0,1 0 0,0 0 1,0 0-1,0 0 0,0 0 0,-1 0 0,1 0 1,0 0-1,0 0 0,0 0 0,0 0 0,-1 0 1,1 0-1,0 0 0,0 0 0,0 1 0,-14 6-153,-9 12 95,19-14 157,1 1 1,-1 0-1,1 0 0,0 0 0,1 1 0,-1-1 1,1 0-1,1 1 0,-3 12 0,4-17-61,0-1 0,0 1 0,0 0 0,0 0-1,0 0 1,0 0 0,0 0 0,0 0 0,1 0 0,-1 0-1,1 0 1,-1-1 0,1 1 0,0 0 0,0 0 0,0-1-1,0 1 1,0 0 0,0-1 0,0 1 0,1-1 0,-1 0-1,0 1 1,1-1 0,-1 0 0,1 0 0,0 0 0,-1 0-1,1 0 1,0 0 0,-1 0 0,1-1 0,0 1 0,0 0 0,0-1-1,0 0 1,0 1 0,2-1 0,8 0 32,-1 0 0,1 0 0,0-1-1,0-1 1,-1 0 0,1 0 0,-1-2 0,0 1 0,0-1 0,0-1 0,18-9-1,-14 5-80,0-1 0,0 0 0,-1-1-1,0-1 1,-1 0 0,0 0 0,12-16-1,-24 26 14,1 1-1,-1-1 0,0 1 0,0-1 0,1 0 0,-1 1 1,0-1-1,0 0 0,-1 0 0,1 0 0,0 0 1,-1 0-1,1 0 0,-1 0 0,1 0 0,-1 0 0,0-3 1,0 5-13,-1-1 1,1 0 0,-1 1 0,1-1-1,-1 0 1,1 1 0,-1-1-1,0 1 1,1-1 0,-1 1 0,0-1-1,1 1 1,-1-1 0,0 1 0,1 0-1,-1-1 1,0 1 0,0 0-1,0 0 1,1-1 0,-1 1 0,0 0-1,0 0 1,0 0 0,1 0 0,-1 0-1,-2 0 1,-3 1-40,0 0 0,0 0 0,-1 0 0,1 1 0,0 0 0,0 0 0,1 0 0,-1 1 0,-9 5 0,9-3 55,1-1 0,0 1-1,0 0 1,0 0 0,1 1 0,-1-1-1,2 1 1,-1 0 0,0 0 0,1 0-1,0 1 1,1-1 0,-4 12 0,5-16 14,1 1 0,-1-1 0,1 0 1,0 1-1,0-1 0,0 1 0,0-1 0,0 1 1,0-1-1,1 1 0,-1-1 0,1 1 1,0-1-1,0 0 0,-1 1 0,1-1 0,1 0 1,-1 0-1,0 0 0,1 0 0,-1 0 1,1 0-1,-1 0 0,1 0 0,0-1 0,0 1 1,0 0-1,0-1 0,0 0 0,0 1 1,0-1-1,1 0 0,-1 0 0,0 0 0,1-1 1,-1 1-1,0 0 0,1-1 0,-1 0 1,5 1-1,47 1-1862,-19-13-3277,-9-9-2299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6:3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85 14061,'-9'-1'1853,"3"1"-1617,-1-1 1,0 1-1,0 0 0,1 0 1,-1 1-1,0 0 1,1 0-1,-1 1 0,1 0 1,-1 0-1,1 0 1,0 1-1,0 0 1,0 0-1,0 1 0,0-1 1,1 1-1,0 0 1,0 1-1,-8 8 0,7-6 11,1 0 0,1 0 0,-1 1 0,1-1-1,1 1 1,-1 0 0,1 0 0,1 0 0,-3 10-1,5-15-200,-1 0-1,1 0 0,-1 0 0,1 1 1,0-1-1,0 0 0,0 0 0,0 1 0,1-1 1,0 0-1,-1 0 0,1 0 0,0 0 0,0 0 1,1 0-1,-1 0 0,1 0 0,-1 0 1,1 0-1,0-1 0,0 1 0,0-1 0,1 1 1,-1-1-1,0 0 0,6 3 0,2 1 25,1-1 0,0-1 0,0 0 0,1 0 0,-1-1 0,1-1 0,0 0 0,-1 0 0,14-1 0,14 0 394,59-6 0,-70 2-385,1-2 0,-1-1 0,0-1-1,-1-1 1,1-1 0,-2-1 0,1-2-1,-1-1 1,-1-1 0,-1-1 0,42-33-1,-60 42-37,0-1 0,0 0 0,0 0 0,-1 0 0,0-1 0,6-13 0,-9 19-42,-1-1 0,0 1 0,0-1 0,0 0 1,0 0-1,0 1 0,-1-1 0,1 0 1,-1 0-1,0 0 0,0 0 0,0 0 1,0 1-1,0-1 0,0 0 0,-1 0 0,0 0 1,1 0-1,-1 1 0,0-1 0,-1 0 1,1 1-1,0-1 0,-4-4 0,0 3-89,0 0-1,-1 0 1,1 0-1,-1 0 1,0 1 0,0 0-1,0 1 1,0-1-1,-1 1 1,1 0-1,-1 1 1,1-1-1,-9 1 1,-16-3-1588,-45 2-1,54 2 51,0 1 0,0 1 0,-26 6-1,-3 6-4360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71 130 12780,'0'0'1740,"-9"-1"428,-28-5 90,35 5-2116,1 1 0,0 0 0,0 0 1,0-1-1,0 1 0,0 0 0,0-1 0,0 1 0,0-1 1,0 1-1,0-1 0,0 0 0,0 0 0,0 1 0,0-1 1,1 0-1,-1 0 0,0 0 0,1 0 0,-1 0 0,0 0 1,1 0-1,-1 0 0,1 0 0,-1 0 0,1 0 0,0 0 1,-1 0-1,1 0 0,0 0 0,0 0 0,0-1 0,0 1 1,0 0-1,0 0 0,0 0 0,0 0 0,1 0 0,-1 0 1,0-1-1,1 0 0,0-2-25,1 1 0,-1-1 0,1 1 1,0-1-1,0 1 0,0 0 0,0-1 0,0 1 1,4-3-1,45-30 961,-48 35-1067,-1-1 0,1 1 0,0-1 0,0 1 0,-1 0 0,1 0 0,0 0 0,0 0 0,0 1 0,0-1 0,0 1 0,0 0 0,1 0-1,-1 0 1,0 0 0,0 0 0,0 1 0,3 0 0,-5 0-24,0 0 0,0 1 0,0-1 0,0 0-1,-1 0 1,1 0 0,-1 1 0,1-1 0,-1 0 0,1 1 0,-1-1-1,1 0 1,-1 1 0,0-1 0,0 1 0,0-1 0,0 0 0,0 1-1,-1 2 1,-3 29-7,-3-9 71,-2-1 0,0 0 0,-1-1 0,-21 33 0,20-37-22,0-1-1,2 1 0,0 1 0,2-1 0,0 1 0,0 1 1,-4 31-1,11-50-19,0 0-1,0 0 1,0-1 0,0 1 0,0 0 0,0 0 0,0 0-1,1 0 1,-1 0 0,0-1 0,1 1 0,-1 0 0,1 0 0,-1-1-1,1 1 1,-1 0 0,1 0 0,-1-1 0,1 1 0,0-1-1,-1 1 1,1 0 0,0-1 0,0 0 0,-1 1 0,1-1-1,0 1 1,0-1 0,0 0 0,0 1 0,-1-1 0,1 0 0,0 0-1,0 0 1,0 0 0,0 0 0,0 0 0,0 0 0,-1 0-1,1 0 1,0 0 0,0 0 0,0-1 0,0 1 0,1-1-1,44-12 424,-18-1-374,0-2 0,-1-2 1,-1 0-1,0-2 0,-1 0 0,-2-2 1,0-1-1,-1 0 0,-2-2 0,23-34 0,-24 22-50,-18 34 4,-10 22-74,-10 24 75,9-25 90,1 1 0,1 0 0,1 1 0,0 0 0,1 0-1,2 0 1,0 1 0,-1 25 0,5-45-95,0 1 0,0-1 0,0 0 0,0 1-1,0-1 1,0 0 0,1 1 0,-1-1 0,0 0 0,1 1-1,-1-1 1,1 0 0,0 0 0,-1 1 0,1-1-1,0 0 1,0 0 0,0 0 0,0 0 0,0 0 0,0 0-1,0 0 1,0-1 0,0 1 0,2 1 0,0-1 21,0 0 1,0 0 0,0-1-1,0 1 1,0-1-1,0 1 1,0-1 0,0 0-1,0 0 1,6-1 0,2-1 63,-1 0 0,0-1-1,0 0 1,0 0 0,0-1 0,9-6 0,6-5-27,-1-2 0,0 0 0,32-32-1,-43 36-92,-1 0 1,0-1-1,0 0 0,-2-1 0,0 0 0,15-31 0,-24 34-17,-14 23 15,-16 25 102,21-26-36,1 1 0,0 0 0,1 0 0,0 1 0,1-1 0,0 1 0,1 1 0,0-1-1,1 0 1,1 1 0,-1 0 0,1 17 0,2-29-44,0 1 0,0-1 0,1 0 0,-1 1-1,0-1 1,1 0 0,-1 0 0,1 0 0,-1 1 0,1-1-1,0 0 1,-1 0 0,1 0 0,0 0 0,0 0 0,0 0-1,0 0 1,-1 0 0,1 0 0,1-1 0,-1 1 0,1 1-1,35 8-940,-22-9-736,0-1 1,0-1-1,15-2 1,8-7-6309,1-11-4745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 13229,'0'0'9609,"-11"-1"-5296,9 1-4083,-15-2 895,0 1 1,0 2-1,-30 3 0,42-4-1021,1 1 0,0 0 0,0 0 1,0 1-1,0-1 0,0 1 0,0 0 0,0 0 0,0 0 0,-5 5 0,8-6-120,0 0 0,-1 1 0,1 0 0,0-1 0,0 1 0,0 0 1,0-1-1,0 1 0,0 0 0,0 0 0,1 0 0,-1 0 0,1 0 0,-1 0 0,1 0 0,0 0 0,0 0 0,0 0 0,0 0 0,0 0 0,0 0 0,1 0 0,-1 0 0,1 2 0,0-2-117,0 0 0,1 0 0,-1 0 0,0 0 0,1 0 0,0-1 0,-1 1 0,1 0-1,0-1 1,0 1 0,0-1 0,0 1 0,0-1 0,0 0 0,0 0 0,0 0 0,0 0 0,5 1 0,49 12-1437,-47-12 1307,44 8-214,-28-7 264,-1 2-1,0 1 1,37 13 0,-61-18 233,1-1-1,0 0 1,0 0-1,0 1 1,0-1-1,-1 0 1,1 1-1,0-1 1,0 1-1,-1-1 1,1 1-1,0 0 0,-1-1 1,1 1-1,0-1 1,-1 1-1,1 0 1,-1 0-1,0-1 1,1 1-1,-1 0 1,1 0-1,-1 0 1,0-1-1,0 1 0,1 0 1,-1 0-1,0 0 1,0 0-1,0 0 1,0 1-1,-1-1 91,0 1 0,1 0 0,-1 0 1,0 0-1,0 0 0,-1-1 0,1 1 0,0 0 0,-1-1 0,1 1 0,-1-1 0,-2 3 0,-56 32 2556,60-36-2645,-18 9 115,0 0 0,-1-2 0,1 0 0,-1-1 1,-1-1-1,1 0 0,-40 2 0,58-6-186,1-1 1,-1 0-1,1 0 1,0 0-1,-1 0 1,1 0-1,-1 0 1,1 0-1,-1 0 1,1 0-1,0 0 1,-1 0-1,1 0 0,-1 0 1,1 0-1,0 0 1,-1-1-1,1 1 1,0 0-1,-1 0 1,1 0-1,-1-1 1,1 1-1,0 0 1,0 0-1,-1-1 0,1 1 1,0 0-1,-1-1 1,1 1-1,0 0 1,0-1-1,0 1 1,-1 0-1,1-1 1,9-13-4243,23-10-5467,-4 7 1282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30 11787,'0'0'16234,"-10"-4"-15006,6 3-1183,0-2-20,0 1-1,-1 0 0,1 0 0,-1 1 1,1 0-1,-1-1 0,0 1 0,1 1 1,-1-1-1,0 1 0,0 0 0,0 0 1,1 0-1,-1 1 0,0-1 0,0 1 1,1 1-1,-1-1 0,0 0 0,1 1 1,0 0-1,-7 4 0,2 1-7,1 0-1,-1 0 0,1 1 1,1 1-1,-1-1 0,-8 14 1,14-18 15,-1 0 1,1 1-1,-1-1 1,1 0-1,1 1 1,-1-1-1,1 1 1,-1-1-1,1 1 1,1 0-1,-1-1 1,1 1-1,0 0 1,0 0-1,0-1 1,0 1-1,2 7 1,-1-10-22,0 0 1,0-1-1,1 1 1,-1 0-1,0-1 1,1 1-1,-1-1 1,1 0-1,-1 1 1,1-1-1,-1 0 1,1 0-1,0 0 1,0 0-1,0 0 1,0 0-1,-1-1 1,1 1-1,0-1 0,0 1 1,0-1-1,0 0 1,0 1-1,0-1 1,3-1-1,52-2 230,-46 0-237,-1 0-1,1 0 1,-1-1 0,0-1 0,-1 0 0,1 0-1,-1-1 1,0 0 0,0-1 0,14-13 0,-12 10-13,-1-1 0,0 0 1,-1-1-1,0 0 1,0-1-1,-1 0 1,7-17-1,-9 7 73,-6 23-62,0 0 1,0 0 0,0-1-1,0 1 1,0 0 0,-1 0-1,1 0 1,0 0 0,0-1-1,0 1 1,0 0 0,0 0-1,-1 0 1,1 0 0,0 0-1,0 0 1,0 0-1,0-1 1,-1 1 0,1 0-1,0 0 1,0 0 0,0 0-1,-1 0 1,1 0 0,0 0-1,0 0 1,0 0 0,-1 0-1,1 0 1,0 0 0,0 0-1,0 0 1,-1 0-1,1 0 1,0 0 0,0 1-1,0-1 1,0 0 0,-1 0-1,1 0 1,0 0 0,0 0-1,0 0 1,0 0 0,0 1-1,-1-1 1,1 0 0,-3 2 15,1 1 1,-1-1-1,0 1 1,1-1-1,0 1 1,-1 0-1,1 0 1,1 0 0,-4 6-1,1 0-413,0 1 1,1-1-1,1 1 0,-1 0 1,1 0-1,0 18 0,1-26 156,1 1 0,0-1 0,0 1 0,0-1 0,1 0 0,-1 1 0,0-1 0,1 1 0,0-1 0,-1 0 0,1 1 0,0-1 0,0 0 0,0 0 0,1 0 0,-1 0 0,0 0 0,1 0 0,-1 0-1,1 0 1,0-1 0,0 1 0,0 0 0,0-1 0,0 0 0,0 1 0,0-1 0,0 0 0,0 0 0,0 0 0,1 0 0,-1-1 0,3 2 0,24-1-13203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21332,'0'0'5381,"-4"9"-4281,-22 52-109,2 1 0,4 2-1,2 0 1,-18 124 0,35-181-991,0 0 0,1 0 0,0 1 0,0-1 0,2 13 0,-2-19 0,0 0 0,0 0 0,1 0 0,-1 0 0,1 0 0,-1 0 0,1 0 0,-1 0 0,1 0 0,-1 0 0,1 0 0,0-1 0,0 1 0,-1 0 0,1 0 0,0-1 0,0 1 0,0 0 0,0-1 0,0 1 0,0-1 0,0 1 0,0-1 0,0 0 0,0 1 0,0-1 0,0 0 0,0 0 0,0 0 0,0 0 0,0 0 0,0 0 0,0 0 0,0 0 0,1 0 0,-1 0 0,0 0 0,0-1 0,0 1 0,0-1 0,0 1 0,0 0 0,0-1 0,0 0 0,-1 1 0,3-2 0,11-6 0,1-1 0,-1 0 0,24-21 0,12-8 0,-34 28 0,0 0 0,29-12 0,-39 19 0,0 1 0,0 0 0,0 1 0,0 0 0,0 0 0,1 0 0,-1 0 0,0 1 0,1 0 0,-1 0 0,12 3 0,-16-3 0,-1 1 0,1-1 0,0 1 0,-1-1 0,1 1 0,-1 0 0,1 0 0,-1-1 0,1 1 0,-1 0 0,0 1 0,0-1 0,1 0 0,-1 0 0,0 0 0,0 1 0,0-1 0,0 0 0,0 1 0,0-1 0,-1 1 0,1-1 0,1 4 0,-2-1 0,1 0 0,0 1 0,-1-1 0,0 0 0,0 1 0,0-1 0,0 1 0,-1-1 0,-1 6 0,0 0 0,-1 1 0,-1-1 0,0 0 0,0 0 0,-1 0 0,-11 17 0,-9 6 0,-2-2 0,-56 53 0,82-84 0,5-6 0,10-9 0,4 4-355,0 1 1,1 0-1,1 1 0,0 2 0,0 0 1,0 0-1,1 2 0,0 1 0,21-2 1,46-11-1859,-85 16 1438,9-3-2459,-7-3-2820,-4 0-2178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4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68 10346,'0'0'13997,"-9"-55"-12331,31 49-353,6 1-32,8 3-512,6 2-385,7 0-256,7 0-96,-6 6-288,3-2-2563,-8-3-1889,-14-1-3236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23863,'0'0'5765,"66"-40"-18865</inkml:trace>
  <inkml:trace contextRef="#ctx0" brushRef="#br0" timeOffset="1">150 5 18738,'0'0'11691,"11"-5"-27834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10 377 10762,'0'0'6027,"-1"8"-3774,-2 1-1453,2-6-501,0 0 0,0 0 0,0 0 0,1 0 0,-1 0 0,1 0 0,0 1 0,-1-1 0,1 0 0,1 0 0,0 5 0,0-6-151,-1-1 1,1 0-1,0 0 0,0 0 0,0 0 1,1 0-1,-1-1 0,0 1 0,0 0 1,0 0-1,0-1 0,1 1 0,-1-1 1,0 1-1,1-1 0,-1 1 0,1-1 1,-1 0-1,0 0 0,1 0 0,-1 0 0,1 0 1,-1 0-1,0 0 0,3 0 0,36-5 931,-25 0-794,0 0 0,-1-1 1,0-1-1,0-1 0,-1 0 0,22-17 0,70-66 36,-79 65-273,0-1 1,31-44-1,-49 61-27,-2 0 0,1 0 0,-1 0-1,-1-1 1,0 0 0,-1 0 0,0 0 0,0-1-1,-1 1 1,-1-1 0,2-18 0,-4 30-24,0-1-1,1 1 1,-1-1 0,0 1 0,0-1-1,0 1 1,0-1 0,0 1 0,0-1-1,0 1 1,0-1 0,0 1 0,0-1-1,0 1 1,0 0 0,0-1 0,0 1 0,0-1-1,0 1 1,0-1 0,-1 1 0,1-1-1,0 1 1,0 0 0,-1-1 0,1 1-1,0-1 1,-1 1 0,1 0 0,0-1-1,-1 1 1,1 0 0,0-1 0,-1 1 0,1 0-1,-1 0 1,1-1 0,0 1 0,-1 0-1,1 0 1,-1 0 0,1 0 0,-1 0-1,1 0 1,-1 0 0,1-1 0,-1 1-1,1 0 1,-1 1 0,1-1 0,-1 0 0,1 0-1,-1 0 1,1 0 0,0 0 0,-1 0-1,1 1 1,-1-1 0,1 0 0,-1 0-1,1 1 1,0-1 0,-1 0 0,1 0 0,0 1-1,-1 0 1,-25 24-181,2 4 180,1 1-1,2 2 0,1 0 1,1 1-1,2 1 0,2 0 1,-20 64-1,33-92 9,0 1-1,1 0 1,0 0-1,0-1 1,1 1-1,0 0 1,1 13-1,0-18 4,-1 0-1,1-1 1,-1 1-1,1 0 1,0 0-1,0 0 1,0-1-1,0 1 1,0 0-1,0-1 1,0 1-1,1-1 1,-1 1-1,1-1 1,-1 0-1,1 1 1,-1-1-1,1 0 1,0 0-1,0 0 1,-1 0-1,1-1 1,0 1-1,0 0 1,0-1-1,0 1 1,0-1-1,0 0 1,0 0-1,2 1 1,9-1 24,0-1 0,1 0 0,-1-1 1,0 0-1,0-1 0,-1 0 0,1-1 1,0 0-1,-1-2 0,0 1 0,0-1 1,-1-1-1,0 0 0,15-12 0,18-16 30,-1-3-1,37-42 1,-61 60-23,-16 20-140,-4 6 39,-9 21 29,-15 33 158,20-51-74,1 1 0,0-1-1,1 1 1,0 0 0,0 0-1,1 1 1,0-1 0,1 0-1,0 15 1,1-24-59,1 0 0,-1 0 0,1 0 1,-1 0-1,0 0 0,1 0 0,0 0 0,-1 0 0,1 0 0,0 0 1,-1-1-1,1 1 0,0 0 0,0-1 0,-1 1 0,1 0 1,0-1-1,0 1 0,0-1 0,0 1 0,0-1 0,0 0 0,0 1 1,0-1-1,0 0 0,0 0 0,0 1 0,0-1 0,0 0 0,0 0 1,0 0-1,0 0 0,0-1 0,0 1 0,1 0 0,-1 0 1,0-1-1,0 1 0,-1 0 0,1-1 0,2 0 0,2-1-487,0 0-1,-1 0 0,1 0 1,-1 0-1,1 0 0,-1-1 0,0 0 1,4-3-1,-3 0-1117,0 0 0,-1 0-1,0-1 1,0 1 0,0-1 0,-1 0 0,3-9-1,6-25-9563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 11915,'0'0'17745,"-53"-8"-17553,53 20-64,0-1-192,6 5-1121,11-2-2787,1 0-1889,7-5-6663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142 239 11243,'0'0'2914,"-9"11"-143,-14 17 67,-37 62-1,53-78-2215,0 0-1,1 1 0,0 0 1,1 0-1,0 1 0,2-1 1,-1 1-1,2 0 0,-3 21 1,6-34-566,-1 1 0,0 0 0,1-1 1,-1 1-1,1-1 0,0 1 0,-1-1 1,1 1-1,0-1 0,0 1 0,0-1 1,0 0-1,0 1 0,0-1 0,0 0 1,0 0-1,1 0 0,-1 0 0,0 0 0,1 0 1,-1 0-1,1-1 0,-1 1 0,1 0 1,-1-1-1,1 1 0,-1-1 0,1 1 1,0-1-1,-1 0 0,1 0 0,0 0 1,-1 0-1,1 0 0,-1 0 0,4-1 1,4 1 144,0-1 0,1 0 0,-1 0 1,0-1-1,15-5 0,-1-3-147,0-1 0,-1-1 0,0-1 0,-1-1 0,-1-1 0,0 0 0,32-34 0,-25 21-78,-2-2-1,0-1 1,-2-2-1,23-43 1,-39 64 14,0-1-1,-1 1 1,0-1 0,-2-1 0,1 1 0,-2-1 0,1 1 0,-2-1-1,2-20 1,-4 32 3,0 0-1,0 1 0,1-1 1,-2 0-1,1 0 1,0 0-1,0 0 1,0 0-1,-1 1 0,1-1 1,-1 0-1,1 0 1,-1 0-1,0 1 0,0-1 1,0 0-1,0 1 1,0-1-1,0 1 0,0-1 1,0 1-1,-1 0 1,1-1-1,-1 1 0,1 0 1,-1 0-1,1 0 1,-1 0-1,1 0 0,-1 0 1,0 1-1,0-1 1,1 1-1,-1-1 1,0 1-1,0-1 0,0 1 1,0 0-1,0 0 1,1 0-1,-1 0 0,0 0 1,0 0-1,0 1 1,0-1-1,-2 1 0,-5 1-25,0 1 0,0 0 0,0 0-1,0 1 1,0 0 0,1 0-1,0 1 1,-11 7 0,-4 6 112,1 1 0,0 1 0,2 1 0,0 1 0,1 1 0,2 0 0,0 1 0,1 1 0,-12 28 0,27-50-79,-1 0 1,1 0 0,0 0-1,0 0 1,1 0-1,-1 0 1,0 1-1,1-1 1,0 0 0,0 1-1,0-1 1,1 4-1,-1-6 1,0 0 0,1 1 0,-1-1 0,1 0 0,0 1 0,-1-1 0,1 0 0,0 0-1,0 1 1,0-1 0,0 0 0,0 0 0,0 0 0,0 0 0,0 0 0,0 0 0,1-1-1,-1 1 1,2 1 0,5 0-16,1 0 0,-1 0 0,1 0 0,0-1 0,0 0 0,-1-1-1,12-1 1,-20 1 15,22-1-647,1-2 0,-1 0 1,0-1-1,37-13 0,-29 8-656,49-8-1,-78 16 1331,-1 1 0,1 0 1,0 0-1,0 0 0,0 0 0,0 0 0,0 0 0,0 0 0,-1 0 0,1 0 0,0 0 0,0 0 0,0 1 0,0-1 0,0 0 0,-1 1 0,1-1 0,0 0 0,0 1 0,-1-1 0,1 1 0,0-1 0,-1 1 0,1 0 0,0-1 0,-1 1 0,1 0 0,-1-1 0,1 1 0,-1 0 0,1 0 1,-1-1-1,1 3 0,0 0 106,-1 0 1,0 1 0,1-1 0,-1 0 0,0 1 0,-1-1 0,1 0 0,0 1 0,-2 4 0,-4 12 383,0-1 0,-11 23 0,16-40-552,-7 16 170,1 0 0,-8 30 0,11-12-6914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4:5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5 685 7527,'0'0'42,"0"0"0,0 0-1,0 0 1,0 0 0,0-1-1,1 1 1,-1 0 0,0 0 0,0 0-1,0 0 1,0 0 0,0-1-1,0 1 1,0 0 0,0 0 0,0 0-1,0 0 1,0 0 0,-1 0-1,1-1 1,0 1 0,0 0 0,0 0-1,0 0 1,0 0 0,0 0-1,0 0 1,0-1 0,0 1 0,0 0-1,0 0 1,-1 0 0,1 0-1,0 0 1,0 0 0,0 0 0,0 0-1,0 0 1,0 0 0,0 0-1,-1-1 1,1 1 0,0 0 0,0 0-1,0 0 1,0 0 0,0 0-1,-1 0 1,1 0 0,0 0 0,0 0-1,0 0 1,0 0 0,0 0-1,-1 0 1,1 1 0,0-1 0,0 0-1,0 0 1,0 0 0,0 0-1,0 0 1,0 0 0,-1 0 0,1 0-1,15-8 478,25-8-615,120-24 490,228-25-1,-178 33-235,1599-222 766,-1553 223-592,1240-142 542,-1061 112-110,-453 64-505,-6 1-290,-44 14 0,50-12-211,-49 18-796,23-15-2673,20-8-3314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17649,'0'0'7014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58 6438,'0'0'12150,"-1"-8"-8904,1 5-3022,-1 1-1,1-1 1,-1 1 0,1-1 0,-1 1-1,0-1 1,0 1 0,0 0 0,-1-1-1,1 1 1,0 0 0,-1 0 0,0 0-1,1 0 1,-1 0 0,0 0 0,-3-2-1,2 3-138,1 0 0,-1 0-1,1 0 1,-1 0-1,0 0 1,0 1 0,1 0-1,-1-1 1,0 1-1,0 0 1,0 0-1,0 0 1,1 1 0,-1-1-1,0 1 1,0 0-1,1-1 1,-1 1-1,0 0 1,1 0 0,-3 2-1,-13 7-2,0 1 0,1 1 0,0 1 0,1 0 0,1 0-1,0 2 1,1 0 0,-13 18 0,27-33-81,-1 1 0,0 0 0,0 0 0,1 0 1,-1 0-1,0 0 0,1 0 0,-1 0 0,1 0 0,0 0 0,-1 0 0,1 0 1,0 0-1,-1 0 0,1 0 0,0 0 0,0 1 0,0 1 0,0-3-9,1 1 0,-1 0-1,1-1 1,-1 1 0,0-1-1,1 1 1,-1-1 0,1 1-1,0-1 1,-1 1 0,1-1-1,-1 1 1,1-1 0,-1 0-1,1 1 1,0-1 0,-1 0-1,1 0 1,0 1 0,0-1-1,-1 0 1,2 0 0,52 0-952,-33-2 286,50 0-1250,-39 0 1454,0 1 1,36 5 0,-66-4 476,-1 0 1,0 0-1,1 0 0,-1 0 0,1 1 0,-1-1 0,1 0 0,-1 1 0,0-1 0,1 1 0,-1-1 0,0 1 0,1 0 1,-1 0-1,0 0 0,0-1 0,0 1 0,0 0 0,0 0 0,0 1 0,0-1 0,0 0 0,0 0 0,0 0 0,-1 0 0,1 1 1,0-1-1,-1 0 0,1 1 0,-1-1 0,0 1 0,1-1 0,-1 0 0,0 1 0,0-1 0,0 1 0,0 1 0,-1 0 144,1 1 0,-1-1 0,0 0-1,0 1 1,-1-1 0,1 0 0,-1 0-1,1 0 1,-1 0 0,0 0 0,0 0 0,0-1-1,-1 1 1,-4 4 0,-15 11 1331,-1-1 1,-36 19-1,47-29-1173,-1 0 0,0-1 0,0-1-1,0 0 1,-1-1 0,-27 4 0,41-7-392,-1-1 0,1 0 1,-1 0-1,1 0 1,-1 0-1,1 0 0,-1 0 1,1 0-1,-1 0 1,1-1-1,-1 1 0,1 0 1,-1 0-1,1 0 1,-1 0-1,1-1 0,-1 1 1,1 0-1,0 0 1,-1-1-1,1 1 0,-1 0 1,1-1-1,0 1 0,-1-1 1,1 1-1,0 0 1,-1-1-1,1 1 0,0-1 1,0 1-1,0-1 1,-1 1-1,1-1 0,0 1 1,0-1-1,0 1 1,0-1-1,0 1 0,0-1 1,0 1-1,0-1 0,0 1 1,0-1-1,0 1 1,0-1-1,0 1 0,0 0 1,1-1-1,-1 1 1,0-1-1,0 1 0,1-1 1,-1 0-1,16-28-7257,3 4-1548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17809,'0'0'7399,"-3"63"-6118,-3-36-416,-1-2-641,3-3-160,4-4-96,0-5-480,0-6-97,9-3-288,-1-4-256,7-4-993,-2-11-1666,-2-6-2978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13901,'0'0'6358,"3"8"-5045,-3-5-1200,1-1-1,0 1 1,0 0-1,0 0 1,1-1-1,-1 1 0,0-1 1,1 1-1,0-1 1,-1 0-1,1 1 1,0-1-1,0 0 0,1 0 1,-1 0-1,0-1 1,1 1-1,-1 0 1,1-1-1,-1 0 0,1 1 1,0-1-1,-1 0 1,1-1-1,0 1 1,0 0-1,0-1 0,0 1 1,0-1-1,0 0 1,-1 0-1,5-1 1,1 1-42,1-1 0,-1 0 1,0-1-1,0 1 0,0-2 1,0 1-1,0-1 1,-1 0-1,1-1 0,7-5 1,-11 7-53,-1 0 0,1 0 0,-1-1 0,1 1 0,-1-1 1,0 0-1,0 0 0,0 0 0,-1-1 0,1 1 0,-1-1 1,0 1-1,0-1 0,0 0 0,0 0 0,-1 0 0,1 0 0,-1 0 1,0 0-1,0 0 0,0-6 0,-1 9-24,0 1 0,0-1 0,0 0-1,0 0 1,0 0 0,0 1 0,-1-1 0,1 0 0,0 0-1,0 0 1,-1 1 0,1-1 0,-1 0 0,1 1 0,0-1-1,-1 0 1,1 1 0,-1-1 0,0 0 0,1 1 0,-1-1-1,1 1 1,-1-1 0,0 1 0,1-1 0,-1 1 0,0 0-1,0-1 1,1 1 0,-1 0 0,0 0 0,0-1 0,0 1-1,1 0 1,-1 0 0,0 0 0,0 0 0,0 0 0,1 0-1,-1 0 1,0 0 0,0 1 0,0-1 0,0 0 0,-3 1-14,1 0 0,0 0 1,0 0-1,0 0 0,0 0 1,0 1-1,0-1 0,0 1 1,0 0-1,-3 2 0,2 1 78,-1 0 0,1 0 0,0 0 0,1 1 0,-1 0 1,1-1-1,0 1 0,1 0 0,-1 0 0,1 1 0,0-1 0,1 0 0,0 1 0,0-1 0,0 1 0,0 12 0,2-17-39,0-1 0,-1 1 0,1-1 0,-1 0 0,1 0 0,0 1 0,0-1 0,0 0 0,0 0 0,0 0 0,0 0 1,0 0-1,0 0 0,0 0 0,1 0 0,-1 0 0,0-1 0,0 1 0,1-1 0,-1 1 0,1-1 0,-1 1 0,0-1 0,1 1 0,-1-1 0,1 0 0,-1 0 0,1 0 0,-1 0 0,1 0 0,-1 0 1,1 0-1,1-1 0,3 0 37,1 0 0,-1 0 1,1 0-1,-1-1 1,1 0-1,8-5 1,3-3-27,1-2-1,-1 0 1,-1-1 0,-1-1 0,0-1 0,0 0 0,-2-1 0,19-24 0,-24 27-42,0 0 0,-1-1-1,0 1 1,-1-2 0,0 1 0,-1-1 0,-1 0 0,0 0 0,-1 0-1,-1-1 1,-1 1 0,1-17 0,-2 31-8,-1-1 0,0 1 0,0 0 0,0-1-1,0 1 1,0 0 0,-1-1 0,1 1 0,0 0 0,-1 0 0,1-1 0,0 1-1,-1 0 1,0 0 0,1 0 0,-1-1 0,0 1 0,1 0 0,-1 0 0,0 0-1,0 0 1,0 0 0,0 1 0,0-1 0,0 0 0,-1 0 0,-1 0-8,1 0 1,0 1 0,0 0 0,0 0-1,0 0 1,0 0 0,-1 0-1,1 0 1,0 0 0,0 0 0,0 1-1,0-1 1,0 1 0,-3 1-1,-5 2-17,0 1 0,0 0 1,1 0-1,0 1 0,-12 10 0,4-1 155,1 1 0,-25 32-1,35-41-44,1 0-1,0 1 1,0 0-1,1 0 1,-1 1-1,2-1 1,-1 1-1,1-1 1,-3 17-1,6-22-134,0-1-1,0 0 0,0 0 1,1 0-1,-1 0 0,1 1 0,-1-1 1,1 0-1,-1 0 0,1 0 1,0 0-1,0 0 0,0 0 1,0-1-1,1 1 0,-1 0 1,0 0-1,1-1 0,-1 1 1,1-1-1,0 1 0,-1-1 1,1 0-1,0 1 0,0-1 0,0 0 1,0 0-1,0-1 0,0 1 1,0 0-1,0-1 0,0 1 1,4 0-1,12 2-1111,-1 0 0,1-2 0,25 1 0,-4-1-1826,-35-1 2884,1 1 0,-1-1-1,0 1 1,0 0 0,0 0 0,0 0-1,0 0 1,0 1 0,0 0 0,-1 0-1,1 0 1,-1 0 0,1 0 0,-1 1-1,6 5 1,-7-5 534,0 1 0,0 0 0,0 1-1,0-1 1,0 0 0,-1 0 0,0 1 0,0-1-1,0 1 1,-1-1 0,1 1 0,-1-1 0,0 8 0,-1-11-405,1 0 1,0 0-1,0-1 1,0 1-1,0 0 1,0 0-1,0 0 1,0 0-1,0 0 1,0-1-1,0 1 1,0 0-1,1 0 1,-1 0 0,0 0-1,1-1 1,-1 1-1,0 0 1,1 0-1,-1-1 1,1 1-1,-1 0 1,1-1-1,0 1 1,-1 0-1,1-1 1,0 1-1,-1-1 1,1 1-1,0-1 1,-1 1 0,1-1-1,1 1 1,0-1-102,0-1 1,0 1 0,0-1-1,0 1 1,0-1 0,0 1 0,0-1-1,-1 0 1,1 0 0,0 0-1,0 0 1,-1 0 0,3-3-1,6-3-472,-1-1 0,-1-1 0,0 0-1,9-12 1,-4 1 386,-2-1-1,0 0 1,-2-1 0,12-37-1,-15 36 1319,0 0 0,-2-1 0,0 0 0,0-34 0,-9 63-795,1 0 1,1 0-1,-1 0 1,1 1-1,0-1 1,-3 7-1,-3 18-291,1-1 1,2 1-1,1 0 1,1 1-1,2-1 0,1 1 1,5 53-1,4-36-154,-8-47 73,1 1-1,-1-1 1,0 1-1,1 0 0,-1-1 1,1 0-1,-1 1 1,1-1-1,0 1 0,0-1 1,0 0-1,0 1 1,0-1-1,0 0 0,0 0 1,0 0-1,0 0 1,0 0-1,1 0 0,-1 0 1,0 0-1,1 0 1,-1-1-1,0 1 0,1-1 1,2 2-1,-3-5 54,0 1 0,-1-1 0,1 1 0,0-1 0,-1 0-1,1 1 1,-1-1 0,0 1 0,0-1 0,0 0 0,0 1 0,-1-1 0,0-3-1,-2-5-40,0 0-1,-1 0 1,0 0-1,0 0 0,-2 1 1,1 0-1,-1 0 1,0 0-1,-1 1 0,-1 0 1,1 0-1,-14-11 0,10 9 261,1-1-1,0 0 1,1 0-1,0-1 1,-13-24-1,22 37-182,0-1 1,0 1-1,0 0 1,0-1-1,0 1 1,0-1-1,0 1 0,-1-1 1,1 1-1,0 0 1,1-1-1,-1 1 1,0-1-1,0 1 1,0 0-1,0-1 0,0 1 1,0-1-1,0 1 1,1 0-1,-1-1 1,0 1-1,0-1 0,0 1 1,1 0-1,-1 0 1,0-1-1,1 1 1,-1 0-1,0-1 1,1 1-1,-1 0 0,0 0 1,1-1-1,-1 1 1,0 0-1,1 0 1,-1 0-1,1 0 1,-1 0-1,28-5 306,30 9-727,-33 0-149,25 2-1942,-19-8-3237,-25-4-1122,-5-8-5183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65 19154,'0'0'1986,"-54"-43"32,39 29 320,10 7-352,22 7-2402,1 4-1570,5 4-5029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15310,'0'0'8606,"0"9"-7656,1 12-211,3 67 1127,-4-80-1788,1 1 1,1-1-1,-1 0 0,1 0 1,1 0-1,-1-1 0,1 1 1,7 11-1,-8-16-59,1-1 1,-1 1-1,1 0 0,0-1 0,0 0 1,0 1-1,0-1 0,1 0 0,-1-1 1,0 1-1,1 0 0,-1-1 0,1 0 1,0 0-1,-1 0 0,1 0 0,0-1 1,0 0-1,0 1 0,-1-1 0,1 0 1,0-1-1,0 1 0,0-1 1,-1 0-1,1 0 0,7-2 0,-1-1 5,1 0 0,-1 0-1,0-1 1,-1 0 0,1-1 0,-1 0-1,0-1 1,12-11 0,34-48 147,-56 70-80,0-1 0,1 1 0,0 0 0,0 0 0,0 0 0,0-1 0,0 1 1,1 0-1,0 0 0,0 0 0,0-1 0,0 1 0,3 5 0,0-7-50,0 0 0,0 0-1,0-1 1,1 1 0,-1-1-1,0 0 1,1 0 0,-1-1-1,0 0 1,1 1 0,-1-1-1,1-1 1,-1 1 0,1-1-1,-1 0 1,0 0 0,5-1-1,11-4-118,0-2 0,22-10 0,-38 16 23,10-5-109,-9 5 70,0-1-1,0 0 1,0 1-1,0 0 1,1 1-1,-1-1 1,1 1 0,5-1-1,-10 36-375,-3-11 448,-1 18-644,7-21-3984,-3-20 4270,0 1 1,0-1-1,0 1 0,1-1 0,-1 1 1,0-1-1,0 0 0,0 0 1,0 1-1,1-1 0,-1 0 0,0 0 1,0 0-1,1 0 0,-1 0 1,0-1-1,1 1 0,3-1-1118,15 1-4908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9289,'0'0'10319,"-11"2"-8312,3 0-1702,0 0 1,0 0-1,1 1 0,0 0 0,-1 0 1,1 1-1,0 0 0,0 0 1,-8 7-1,11-8-111,1 0 1,0 0 0,-1 0-1,1 1 1,1 0 0,-1-1-1,0 1 1,1 0 0,0 0-1,0 0 1,0 1 0,0-1-1,1 0 1,-1 1 0,1-1-1,0 1 1,1-1-1,-1 1 1,1-1 0,0 1-1,0 5 1,1-8-186,0 0 0,0 0 0,0 0-1,0 0 1,0 0 0,0 0 0,0 0 0,0 0-1,1-1 1,-1 1 0,1 0 0,0-1 0,-1 1-1,1-1 1,0 0 0,0 0 0,0 0 0,0 0 0,0 0-1,0 0 1,0 0 0,0 0 0,0-1 0,0 1-1,0-1 1,0 0 0,1 1 0,3-1 0,69 2-141,-70-3 61,11-1-339,0-1-1,0-1 1,-1 0-1,1-1 0,-1-1 1,0 0-1,-1-1 1,1-1-1,25-18 0,-32 21 551,-7 4 223,-15 26 1500,14-24-1816,-3 3 277,0 0 1,1 0-1,-1 1 1,1-1-1,0 1 0,-3 8 1,5-12-293,0-1 0,0 1 1,0-1-1,0 1 0,0 0 1,0-1-1,0 1 0,0-1 1,0 1-1,1-1 0,-1 1 1,0 0-1,0-1 0,0 1 1,1-1-1,-1 1 0,0-1 1,1 1-1,-1-1 0,0 0 1,1 1-1,-1-1 0,1 1 1,-1-1-1,24 5 131,-13-5-240,0-2 0,0 0 0,0 0 0,-1-1 0,1 0 0,-1-1 0,14-6 0,-14 5-233,0 1 1,0 0-1,0 1 1,1 0 0,-1 0-1,1 1 1,14 0 0,-24 2 332,0 1-1,-1-1 1,1 1 0,0-1 0,-1 1 0,1 0 0,0-1 0,-1 1-1,1 0 1,-1 0 0,1-1 0,-1 1 0,0 0 0,1 0 0,-1 0-1,0 0 1,1 0 0,-1-1 0,0 1 0,0 0 0,0 0 0,0 0 0,0 0-1,0 0 1,0 0 0,0 1 0,0-1 34,0 1 0,0 0 0,0 0 0,0 0 0,0 0 0,1-1 0,-1 1 0,1 0 0,-1 0 0,1-1-1,0 1 1,0 0 0,-1-1 0,1 1 0,0-1 0,1 1 0,-1-1 0,0 1 0,0-1 0,1 0 0,-1 0 0,3 2 0,3-1-218,0-1-1,0 0 1,1 0 0,-1 0-1,1-1 1,-1 0 0,1-1 0,-1 0-1,10-2 1,36-10-9693,-37 8 2151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1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10186,'0'0'11370,"-30"51"-7686,17-21-1314,0 2-704,3 0-962,8-2-383,2-6-289,6-2-385,13-4-1248,3-9-1698,-1-8-2339,5-1-5957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184 130 19442,'0'0'2520,"-8"-1"-363,1 0-1979,0 0 1,0 0 0,-1 1-1,1 0 1,0 0-1,-1 1 1,1 0-1,0 0 1,0 1 0,0 0-1,0 0 1,0 0-1,0 1 1,1 0-1,-1 1 1,1-1-1,0 1 1,0 0 0,-6 6-1,-15 27 678,26-36-843,1-1 0,-1 1-1,1 0 1,-1-1 0,1 1-1,0 0 1,-1 0 0,1-1-1,0 1 1,-1 0 0,1 0-1,0-1 1,0 1 0,-1 0 0,1 0-1,0 0 1,0 0 0,0-1-1,0 1 1,0 0 0,1 0-1,-1 0 1,0-1 0,0 1 0,0 0-1,1 0 1,-1 0 0,0-1-1,1 1 1,-1 0 0,1-1-1,-1 1 1,1 0 0,-1-1-1,1 1 1,-1 0 0,1-1 0,-1 1-1,1-1 1,0 1 0,0-1-1,-1 0 1,1 1 0,0-1-1,-1 1 1,1-1 0,0 0-1,0 0 1,0 0 0,-1 1 0,2-1-1,10 0 29,-1 0-1,0-1 0,0 0 0,0-1 0,0 0 1,0-1-1,0 0 0,0-1 0,-1 0 0,0-1 1,0 0-1,0 0 0,0-1 0,-1 0 1,11-9-1,-6 3-48,0 0 1,0-1-1,-1 0 1,-1-1 0,0 0-1,-1-1 1,-1 0-1,14-27 1,-23 41 5,-1 0-1,1 0 1,0 0 0,-1-1-1,1 1 1,-1 0 0,1-1-1,-1 1 1,0-1 0,0 1-1,1 0 1,-1-1 0,0 1-1,0-1 1,-1-1 0,1 3-6,0 0 0,-1-1 0,1 1 0,0 0 0,-1 0 0,1 0 0,-1 0 0,1-1 0,0 1 0,-1 0 0,1 0 0,-1 0 0,1 0 0,0 0 0,-1 0 0,1 0 0,-1 0 0,1 0 0,0 0 0,-1 0 0,1 0 0,-1 0 0,1 0 0,0 1 0,-1-1 0,1 0 0,-1 0 0,1 0 0,0 1 0,-1-1 0,1 0 0,-36 28-308,25-16 299,2 0 1,0 0-1,0 1 0,1 0 0,0 0 1,2 1-1,-1 0 0,2 0 0,0 1 0,0-1 1,1 1-1,1 0 0,-1 17 0,4-30-162,-1 0-1,1 0 0,0 1 1,1-1-1,-1 0 0,0 0 1,1 0-1,-1 1 0,1-1 0,-1 0 1,1 0-1,0 0 0,0 0 1,0 0-1,0 0 0,0 0 1,1 0-1,-1-1 0,1 1 1,-1 0-1,3 1 0,-1-1-466,0 0-1,0 0 0,0-1 1,1 1-1,-1-1 1,1 0-1,-1 0 1,1 0-1,0 0 1,-1 0-1,1-1 1,4 0-1,27 1-7990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106 214 20307,'0'0'5990,"-9"0"-5072,5 0-812,0 0-1,0 1 1,0-1 0,-1 1 0,1 0-1,0 0 1,0 0 0,0 1-1,0-1 1,0 1 0,1 0-1,-1 0 1,0 0 0,1 1 0,0-1-1,-1 1 1,1 0 0,0 0-1,0 0 1,1 0 0,-1 0-1,1 1 1,-1-1 0,1 1 0,0 0-1,1 0 1,-1-1 0,0 1-1,0 6 1,1-9-113,1 0 1,0 0-1,0 0 1,0 0-1,0-1 0,0 1 1,0 0-1,0 0 0,1 0 1,-1 0-1,0 0 1,0 0-1,1-1 0,-1 1 1,0 0-1,1 0 0,-1 0 1,1-1-1,-1 1 1,1 0-1,-1-1 0,1 1 1,0 0-1,-1-1 0,1 1 1,0-1-1,1 1 1,28 8-402,33-11-830,-49-3 1018,1-1 0,-1 0-1,0-1 1,-1 0 0,0-1 0,0-1 0,22-19-1,-42 35 426,0 1 0,0-1 0,1 1 0,0 0 0,0 0 0,1 1-1,-7 14 1,8-16-221,1 0 0,1 0 0,-1 0 0,1 0 0,0 0 0,1 0 0,-1 0 0,1 1 0,1-1 0,0 0 0,0 11 0,1-16-200,0-1 0,0 1 0,1-1 0,-1 1 0,0-1 0,0 0 0,1 1 0,-1-1 0,1 0 0,-1 0 0,1 0 0,-1 0 0,1 0 0,0 0 0,0 0 0,-1-1 0,1 1 0,0-1 0,0 1 0,0-1 0,0 0 0,-1 0 0,1 0 0,0 0 0,0 0 0,0 0 0,0 0 0,3-1 0,5 0-2104,-1 0 1,0 0-1,1-1 0,13-4 1,-13 2-2628,0-1 4562,5-1 10564,-18 12-4212,-6 3-5362,-9 9 847,2 1 0,-24 35 1,27-34-1460,1 0-1,1 1 1,2 1 0,0 0-1,-8 30 1,48-130 3296,49-73-3453,-40 77 360,-4 4-311,-16 26-4,2 2 0,2 0 0,2 2 0,54-66 0,-78 104 91,0 0 0,0 0 1,0 0-1,0 0 1,0 0-1,1 0 0,-1 1 1,1-1-1,-1 1 1,1-1-1,-1 1 1,1 0-1,0 0 0,-1 0 1,1 1-1,0-1 1,5 0-1,-7 4-21,-1 1-1,1-1 1,-1 1 0,0-1 0,0 1-1,-1-1 1,1 1 0,-1-1 0,1 0-1,-1 1 1,0-1 0,-2 4-1,-3 6 154,-1 0-1,0-1 0,-1 0 0,-16 21 0,14-22 33,1 2 0,1-1 0,0 1 0,-7 14 0,15-26-194,0 0 0,-1 0 0,1 0 0,0 1 0,-1-1 0,1 0 0,0 0 0,0 0 0,0 0 0,0 0-1,0 0 1,0 0 0,0 0 0,1 0 0,-1 0 0,0 0 0,0 0 0,1 0 0,-1 0 0,1 0 0,-1 0 0,1 0 0,-1 0 0,1 0 0,0 0-1,-1 0 1,1-1 0,0 1 0,0 0 0,0-1 0,-1 1 0,1 0 0,0-1 0,0 1 0,0-1 0,0 1 0,0-1 0,0 0 0,0 1 0,0-1-1,2 0 1,58 11-1404,-29-7 265,-25-1 1165,1-1-1,-1 1 1,0 0-1,0 0 1,0 1 0,0 0-1,-1 1 1,10 7-1,-14-11 100,-1 1 0,0-1 0,0 0 0,0 0 0,0 0-1,0 1 1,0-1 0,-1 0 0,1 1 0,0-1 0,-1 1 0,1-1 0,-1 1-1,1-1 1,-1 1 0,0-1 0,0 1 0,0 0 0,0 1 0,0-1 98,-1 0 1,0 0-1,0 0 1,0 0-1,0 0 1,0 0-1,0-1 1,0 1-1,-1 0 1,1-1 0,-1 1-1,1-1 1,-1 1-1,0-1 1,1 0-1,-1 0 1,0 0-1,-4 2 1,-11 6 728,-1-1 1,0-1-1,0 0 1,-21 3-1,6-3-959,0-2 0,0-1 0,-45 0 0,74-4-1059,-7-1-342,7-16-26619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 18033,'10'-13'6858,"-17"36"-3010,-1-1-4459,-1 3 679,1 1 0,1 0 0,2 1 0,0 0 0,2 0 0,1 0 0,2 45 0,0-70-51,1 1-1,-1-1 1,1 0-1,0 1 1,-1-1-1,1 0 0,0 0 1,1 0-1,-1 0 1,0 0-1,0 0 1,1 0-1,-1 0 0,1-1 1,0 1-1,-1 0 1,1-1-1,0 1 0,0-1 1,0 0-1,0 0 1,0 0-1,0 0 1,1 0-1,-1 0 0,0 0 1,0-1-1,1 1 1,-1-1-1,0 0 1,1 1-1,-1-1 0,0 0 1,1-1-1,4 1 1,1-1 62,0 0 0,0-1 0,0 0 0,0 0 0,0-1 1,0 1-1,0-2 0,-1 1 0,9-6 0,0-2-20,0-1 0,-1-1 1,0 0-1,-1-1 0,0 0 0,-2-1 0,1-1 0,-2 0 1,0 0-1,-1-1 0,10-24 0,-24 53-420,-1 1-179,0 0 1,1 1 0,0-1-1,2 1 1,-1-1 0,2 1-1,0 0 1,0 18 0,2-30 208,-1 0 1,1 0-1,-1 0 1,1-1 0,0 1-1,0 0 1,0 0 0,0-1-1,0 1 1,0-1 0,0 1-1,1-1 1,-1 0 0,0 1-1,1-1 1,-1 0 0,1 0-1,-1 0 1,1 0-1,0 0 1,-1 0 0,1 0-1,0-1 1,0 1 0,0-1-1,-1 1 1,1-1 0,0 1-1,0-1 1,0 0 0,0 0-1,0 0 1,3-1 0,25 2-6493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18129,'0'0'2466,"-3"14"-1131,-8 42 460,-4 74-1,14-110-1498,0 0 0,2 0-1,0 0 1,1 0 0,1 0 0,0 0 0,2 0 0,8 22-1,-11-38-266,-1 0-1,1 0 0,0 0 1,0 0-1,1 0 1,-1-1-1,1 1 0,0 0 1,0-1-1,0 0 0,1 0 1,-1 0-1,1 0 0,-1-1 1,1 1-1,0-1 0,0 0 1,0 0-1,0 0 1,0-1-1,1 1 0,-1-1 1,0 0-1,1 0 0,-1-1 1,6 1-1,-3-2 23,1 0 0,-1 0-1,0-1 1,1 1 0,-1-2 0,0 1-1,0-1 1,0 0 0,0-1-1,-1 1 1,0-1 0,1-1 0,-1 1-1,10-11 1,-2 1-97,-1-1 0,0 0 0,-2 0 0,0-1 0,0-1 0,-1 0 0,-1 0 0,-1-1 0,-1 0 0,0-1 0,-2 1 0,7-32 0,-12 49 29,0 1 0,0-1 1,0 1-1,0-1 0,1 1 0,-1-1 0,0 1 0,0-1 0,0 1 0,0-1 1,0 1-1,0-1 0,0 1 0,0-1 0,0 1 0,-1-1 0,1 1 0,0-1 1,0 1-1,0-1 0,-1 1 0,1-1 0,0 1 0,0-1 0,-1 1 0,1 0 1,0-1-1,-1 0 0,-11 8-267,-11 23 80,10-6 255,1 1 0,1 1 0,-10 34 0,18-50-29,0 0 0,1 1 1,1 0-1,-1-1 0,2 1 0,0 0 0,0 0 0,0 0 1,2-1-1,-1 1 0,6 17 0,-7-26-119,1 0-1,0 0 0,0 0 1,0 1-1,1-1 1,-1 0-1,0 0 1,1-1-1,-1 1 0,1 0 1,0 0-1,-1-1 1,1 1-1,0-1 1,0 1-1,4 1 1,-2-1-420,0-1 0,0 0 0,0 0 0,0 0 0,0 0 0,0-1 0,0 1 0,0-1 0,5-1 0,26-1-5499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55 15567,'0'0'4244,"-1"-9"-1191,0 7-2929,1 0-1,0-1 1,-1 1-1,1 0 1,-1 0-1,0 0 1,0 0 0,0 0-1,0 0 1,0 0-1,0 0 1,0 1-1,-1-1 1,1 0-1,-1 1 1,1-1-1,-1 1 1,0-1-1,1 1 1,-1 0-1,0 0 1,-3-2-1,0 2-24,1 0-1,-1 0 0,1 1 1,-1-1-1,0 1 0,1 0 1,-1 0-1,1 1 0,-1-1 0,0 1 1,1 0-1,0 1 0,-6 1 1,3-1 115,0 1 0,1 0 0,-1 1 0,0-1 0,1 1 0,0 0 0,0 1-1,0-1 1,-6 8 0,11-11-244,-1 1-1,1-1 0,0 0 0,0 0 0,0 1 0,0-1 1,0 1-1,0-1 0,1 1 0,-1-1 0,0 1 0,1-1 0,-1 1 1,1 0-1,0-1 0,-1 1 0,1 0 0,0-1 0,0 1 0,0 0 1,0-1-1,1 1 0,-1 0 0,0-1 0,1 1 0,-1 0 0,1-1 1,-1 1-1,1-1 0,0 1 0,0-1 0,-1 1 0,1-1 1,0 1-1,0-1 0,1 0 0,-1 0 0,0 1 0,0-1 0,1 0 1,-1 0-1,0 0 0,1 0 0,-1-1 0,3 2 0,20 11-878,1-1 0,41 15-1,-47-21 412,0 2 0,0 0 0,-1 0 0,0 2 0,0 0 0,18 16 0,-35-26 503,0 1 0,0-1 0,-1 1-1,1 0 1,0-1 0,0 1-1,0 0 1,-1 0 0,1-1-1,0 1 1,-1 0 0,1 0-1,-1 0 1,1 0 0,-1 0-1,1 0 1,-1 0 0,0 0 0,1 0-1,-1 0 1,0 0 0,0 0-1,0 0 1,0 0 0,0 0-1,0 0 1,0 0 0,0 1-1,-1 0 1,0 0 136,0-1 0,-1 1 1,1-1-1,-1 0 0,1 1 0,-1-1 0,1 0 0,-1 0 0,0 0 0,1 0 1,-1 0-1,0-1 0,0 1 0,-3 0 0,-9 3 921,0-1 1,0-1-1,-15 1 1,9-1-997,3 0 1023,0-1 0,0-1 1,-29-3-1,42 3-1385,0-1 0,0 0 0,0 0 0,0 0 0,1-1 0,-1 1 0,1-1-1,-1 0 1,-3-3 0,5 4-419,1-1 0,-1 1 0,0-1 0,1 0 0,-1 0 0,1 0 0,0 0 0,-1 0 0,1 0 0,0 0 0,0 0 0,0-1 0,1 1 0,-1 0 0,0 0 0,1-3 0,-1-14-16592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62 17136,'0'0'7954,"-1"13"-7201,-17 74 751,10-52-811,0 1 0,-3 58-1,14-91 239,4-9-386,5-9-158,-6 0-314,-1-1 0,0 0-1,-1 0 1,-1 0-1,0 0 1,-1 0 0,-1 0-1,-1-1 1,-2-29 0,1 6-250,0 36-183,-2 10 134,0 13 86,2-16 143,1 0 0,0 0 0,0 0 0,0 0 0,1 0 0,-1 0 0,1 0 0,-1 0 0,1 0 0,0 0 0,0-1 0,0 1 0,1 0 0,-1-1-1,1 1 1,-1 0 0,1-1 0,0 0 0,2 3 0,-1-3 37,0-1-1,0 0 0,1 1 0,-1-1 1,0-1-1,0 1 0,1 0 1,-1-1-1,0 0 0,1 1 1,-1-1-1,0-1 0,1 1 1,-1 0-1,0-1 0,0 0 1,1 0-1,2-1 0,7-2 4,-1-1 0,1 0 1,-1-1-1,-1 0 0,1-1 0,-1 0 0,0-1 0,10-9 0,2-5-40,0 0-1,24-30 0,-47 52-24,0 0 0,0 0-1,0 1 1,0-1 0,0 0-1,0 0 1,0 0 0,0 0-1,0 0 1,0 1 0,0-1-1,0 0 1,0 0 0,0 0-1,0 0 1,0 0 0,0 0 0,1 1-1,-1-1 1,0 0 0,0 0-1,0 0 1,0 0 0,0 0-1,0 0 1,0 0 0,0 1-1,1-1 1,-1 0 0,0 0-1,0 0 1,0 0 0,0 0-1,0 0 1,1 0 0,-1 0-1,0 0 1,0 0 0,0 0 0,0 0-1,0 0 1,1 0 0,-1 0-1,0 0 1,0 0 0,0 0-1,0 0 1,0 0 0,1 0-1,-1 0 1,0 0 0,0 0-1,0 0 1,0-1 0,-4 30-272,-13 34 374,12-49-93,-27 91 61,30-95-34,0 0-1,0 0 0,1 0 0,1 0 1,-1 0-1,2 1 0,-1-1 0,4 15 1,-4-24-111,1 0 1,-1 1 0,1-1-1,-1 0 1,1 1-1,0-1 1,-1 0 0,1 0-1,0 1 1,0-1-1,0 0 1,0 0 0,0 0-1,0 0 1,0 0-1,1 0 1,-1-1 0,0 1-1,0 0 1,1-1-1,-1 1 1,1 0 0,-1-1-1,2 1 1,23 1-5224,-2-2-2474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19442,'0'0'7896,"-10"3"-7298,-1 1-526,0 0 0,0 1 1,1 1-1,0-1 1,0 2-1,1-1 0,0 1 1,-16 16-1,10-8-60,-56 64 943,66-73-865,1 0-1,0 0 0,0 1 1,0-1-1,1 1 0,0 0 1,0 0-1,1 1 0,0-1 1,0 0-1,0 11 0,2-16-84,0 1-1,1-1 1,-1 1-1,1-1 1,0 1-1,0-1 1,0 0-1,0 1 1,0-1-1,0 0 1,1 0-1,-1 0 1,1 0-1,0 0 1,-1 0-1,1 0 1,0 0-1,0-1 1,0 1-1,0-1 1,0 1-1,1-1 1,-1 0-1,0 0 1,1 0-1,-1 0 1,1 0-1,-1-1 1,0 1-1,5-1 1,10 4-532,1-1 0,0-1 1,19 0-1,-31-1 108,22 0-2907,1-1 0,30-3 1,-1-11-6002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1 545,'0'0'27199,"-2"2"-26559,-7 14-331,-2-2 0,0 1 0,0-2 1,-1 1-1,-17 13 0,-76 59 1888,60-51-1866,-31 27-8269,98-81 2381,7-9-2024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17969,'0'0'8061,"-8"9"-8008,-6 11 120,0 0 0,2 1 0,0 0 0,1 1-1,2 0 1,0 0 0,-9 40 0,12-39 386,0 0-331,0-1 1,2 1-1,0 0 1,2 0-1,0 0 0,2 0 1,3 39-1,2-48-1302,0-12-3659,-5-4 4280,0 1 0,0 0-1,0-1 1,0 1 0,0 0 0,0-1 0,0 1-1,0-1 1,0 1 0,-1 0 0,1-1 0,0 1 0,-1 0-1,1 0 1,-1-1 0,-1-1 0,-16-28-6951,-3 1 3929,-26-26 5041,29 38 1858,2-1 0,1-1 0,-18-30 0,32 48-3158,0 0 0,0 0 1,0 1-1,0-1 1,0 0-1,1 0 1,-1 0-1,1 0 0,-1 0 1,1 0-1,0-1 1,0 1-1,0 0 0,0-3 1,1 4-175,-1 0-1,0 0 1,1 0 0,-1 0 0,1 0 0,-1 0 0,1 0-1,0 0 1,-1 1 0,1-1 0,0 0 0,0 0-1,0 1 1,-1-1 0,1 1 0,0-1 0,0 0-1,0 1 1,0 0 0,2-1 0,5-1-46,0 0 1,0 1-1,0 0 1,0 1-1,0 0 1,9 1-1,1 0-247,80 4-5623,-47 0-1447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6406,'0'0'13891,"-7"9"-13630,1-2-125,1 0 0,0 1 0,0 0 0,1 0 0,0 0-1,1 1 1,-1-1 0,2 1 0,-1 0 0,-1 10 0,2 1 42,-2 2 559,2-1 1,0 1-1,1 0 1,4 40-1,-3-62-732,0 1-1,0-1 1,0 0 0,0 1-1,0-1 1,0 0 0,0 1 0,0-1-1,1 0 1,-1 1 0,0-1-1,0 0 1,0 1 0,0-1 0,0 0-1,0 1 1,1-1 0,-1 0-1,0 0 1,0 1 0,1-1 0,-1 0-1,0 0 1,0 1 0,1-1-1,-1 0 1,0 0 0,1 0-1,-1 1 1,0-1 0,1 0 0,-1 0-1,0 0 1,1 0 0,-1 0-1,0 0 1,1 0 0,-1 0 0,0 0-1,1 0 1,-1 0 0,0 0-1,1 0 1,-1 0 0,0 0 0,1 0-1,-1 0 1,0 0 0,1 0-1,-1 0 1,0-1 0,1 1 0,-1 0-1,0 0 1,1 0 0,-1-1-1,0 1 1,0 0 0,1 0 0,-1-1-1,0 1 1,0 0 0,0-1-1,1 1 1,13-20 340,-7-4-272,0 0 0,-2 0 0,-1-1 0,-1 1 0,-1-1 0,-2-50-1,0 57-64,-14 49-633,7 30 662,1 1 0,5 66-1,1-110 57,0-18-89,0 1 0,-1-1 0,1 1-1,0-1 1,0 0 0,1 1 0,-1-1 0,0 1-1,0-1 1,0 1 0,0-1 0,0 1 0,0-1-1,1 0 1,-1 1 0,0-1 0,0 1 0,0-1-1,1 0 1,-1 1 0,0-1 0,1 0 0,-1 1-1,0-1 1,1 0 0,-1 1 0,1-1 0,-1 0 0,0 0-1,1 0 1,-1 1 0,1-1 0,-1 0 0,1 0-1,-1 0 1,0 0 0,1 0 0,-1 0 0,1 0-1,-1 0 1,1 0 0,-1 0 0,1 0 0,-1 0-1,1 0 1,-1 0 0,0 0 0,1-1 0,1 1-271,-1-1 1,1 1 0,-1-1 0,1 0 0,-1 1 0,0-1-1,1 0 1,-1 0 0,0 0 0,0 0 0,0 0-1,0 0 1,0 0 0,2-3 0,6-19-8019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2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45 7527,'0'0'4351,"-1"-8"-1548,-1-28-834,2 69 1638,0 51-2920,-1-2-571,1 116 674,-1-213-708,-1 1 1,0 0-1,-1 0 0,-1 1 0,-9-24 1,-9-37 400,2-64-894,14 557 843,7-411-432,-1 0 1,1 1-1,0-1 0,5 14 0,-6-21-2,0 0-1,1-1 1,-1 1 0,0 0-1,0-1 1,1 1 0,-1 0-1,0-1 1,1 1 0,-1 0-1,1-1 1,-1 1 0,1-1-1,-1 1 1,1 0 0,0-1 0,-1 0-1,1 1 1,-1-1 0,1 1-1,0-1 1,0 0 0,0 1-1,0-1 5,0-1-1,1 1 0,-1-1 1,0 0-1,0 1 0,0-1 1,0 0-1,0 1 0,0-1 1,-1 0-1,1 0 0,0 0 1,0 0-1,0 0 1,-1 0-1,1 0 0,-1 0 1,1 0-1,-1 0 0,1-2 1,3-4-451,-2-1 1,1 1-1,-1 0 1,0-1-1,0 0 1,-1 1 0,0-1-1,-1-12 1,0-1-5622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38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1505,'0'0'23740,"1"-11"-23574,-2 8-156,1-1 0,1 1 0,-1 0-1,0-1 1,1 1 0,0 0 0,-1-1 0,1 1 0,1 0 0,-1 0 0,0 0 0,1 0 0,0 0 0,-1 0 0,1 0 0,0 0 0,1 1 0,-1-1-1,0 1 1,1 0 0,-1-1 0,1 1 0,0 0 0,0 0 0,0 1 0,0-1 0,0 1 0,0-1 0,0 1 0,0 0 0,0 0 0,1 1 0,-1-1 0,0 0-1,5 1 1,-7 0-18,0 1-1,-1-1 1,1 1-1,0-1 1,-1 1-1,1-1 1,0 1-1,-1 0 1,1-1-1,0 1 1,-1 0 0,1-1-1,-1 1 1,1 0-1,-1 0 1,0 0-1,1-1 1,-1 1-1,0 0 1,1 0-1,-1 0 1,0 0-1,0 0 1,0 0-1,0-1 1,0 1-1,0 0 1,0 0-1,0 1 1,-2 38 39,2-31-16,-11 55 38,8-53-60,1 0 0,0 1-1,0 0 1,1-1 0,1 1-1,0 0 1,2 17 0,-2-28 11,1 0 1,0 0 0,-1 0-1,1 0 1,0 0 0,0 0-1,0 0 1,-1 0-1,1 0 1,0-1 0,0 1-1,0 0 1,0-1 0,1 1-1,-1 0 1,0-1-1,0 1 1,0-1 0,0 0-1,1 1 1,-1-1 0,0 0-1,0 0 1,1 0-1,-1 0 1,0 0 0,0 0-1,1 0 1,-1 0 0,0 0-1,0-1 1,3 0-1,38-12 906,-33 7-750,-1 0 1,1 0-1,-1-1 0,0 0 1,0-1-1,-1 0 0,8-11 1,-12 16-51,0-2 1,-1 1-1,1 0 1,-1 0-1,0-1 1,0 1-1,0-1 1,-1 0 0,0 0-1,0 1 1,0-1-1,0 0 1,-1 0-1,1 0 1,-1 0-1,-1 0 1,0-9 0,0 13-97,0-1-1,0 1 1,0 0 0,-1-1 0,1 1 0,0 0 0,0 0 0,-1-1 0,1 1 0,-1 0 0,1 0-1,-1 1 1,1-1 0,-1 0 0,1 0 0,-1 1 0,0-1 0,1 1 0,-1-1 0,0 1 0,0 0 0,-1 0-1,2-1-70,0 1 0,0 0 0,1 0 0,-1-1 0,0 1 0,0 0 0,0 0 0,1 0 0,-1 0 0,0 0 0,0 0 0,0 0 0,1 0 0,-1 0 0,0 0 0,0 0 0,0 1 0,1-1 0,-1 0 0,0 1 0,0-1 0,1 0 0,-1 1 0,0-1 0,1 1 0,-1-1 0,0 1 0,1-1 0,-1 1 0,1 0 0,-1-1 0,1 1 0,-1 0 0,1-1 0,0 1 0,-1 0 0,1 0 0,0-1 0,-1 1 0,1 0 0,0 0 0,0-1 0,0 2 0,0 0-217,1-1 0,0 1 0,0-1 0,-1 0 0,1 1 1,0-1-1,1 0 0,-1 0 0,0 0 0,0 0 0,0 0 0,1 0 0,-1 0 0,0 0 1,1 0-1,-1-1 0,1 1 0,-1 0 0,1-1 0,-1 1 0,1-1 0,-1 0 0,3 1 1,39 4-7439,-41-5 7332,27 0-7019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3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13 6086,'0'0'15849,"-10"-3"-13857,7 2-1889,0-1-22,0 1 1,-1 0 0,1 0 0,-1 0 0,1 0-1,0 0 1,-1 1 0,1-1 0,-1 1 0,0 0-1,1 0 1,-1 1 0,1-1 0,-1 1 0,1-1-1,0 1 1,-1 0 0,1 0 0,0 1 0,-1-1-1,1 1 1,0 0 0,0-1 0,0 1 0,0 1-1,-3 2 1,2-2-33,1 1 1,-1-1-1,1 1 0,0 0 1,0 0-1,1 0 0,-1 0 1,1 1-1,0-1 0,0 1 1,0-1-1,1 1 0,0-1 1,-1 1-1,2 0 0,-1 0 1,0 0-1,1 0 0,0-1 0,1 6 1,-1-9-45,1 0 1,0 1-1,0-1 0,0 0 1,0 0-1,1-1 1,-1 1-1,0 0 0,0 0 1,0-1-1,1 1 1,-1 0-1,0-1 0,1 1 1,-1-1-1,1 0 1,-1 1-1,0-1 1,1 0-1,-1 0 0,1 0 1,-1 0-1,1 0 1,2-1-1,38-3 308,15-20-72,-51 21-248,1-1-1,0 1 1,-1 0 0,1 0 0,1 1 0,-1-1 0,0 2 0,0-1-1,1 1 1,-1 0 0,11 1 0,-17 0 30,0 1 0,-1 0 0,1-1 0,0 1 0,0 0 0,-1 0 0,1 0 0,-1 0 0,1 0 0,-1 0 0,1 0 0,-1 0 0,1 0 0,-1 0 1,0 0-1,0 0 0,0 0 0,1 0 0,-1 0 0,0 0 0,0 0 0,0 0 0,0 0 0,-1 0 0,1 0 0,0 0 0,0 0 0,-1 2 0,0-2 0,1 0 0,0 0 0,-1 0 0,1 0 0,0 0 0,0 0 0,0 0 0,0 0 0,0 0 0,0 0 0,0 0 0,0 0 0,0 0 0,0 0 0,1 0 0,-1 0 0,0 0 0,1 0 0,-1 0 0,1 0 0,-1 0 0,1 0 0,-1-1 0,1 1 0,0 0 0,-1 0 0,1 0 0,1 0 0,5-1 27,0 0 0,-1-1 0,1 0 0,0-1 0,0 1 0,-1-1 0,1-1 0,-1 1-1,0-1 1,0 0 0,0 0 0,0-1 0,0 0 0,6-6 0,-5 5-64,-1 1-1,1-1 0,0 1 0,0 0 0,0 1 0,1-1 0,0 2 0,-1-1 0,1 1 1,0 0-1,9-1 0,-16 3 4,0 0 1,-1 0 0,1 0-1,0 0 1,-1 1-1,1-1 1,0 0-1,-1 0 1,1 0-1,-1 1 1,1-1 0,-1 0-1,1 1 1,0-1-1,-1 0 1,1 1-1,-1-1 1,0 1 0,1-1-1,-1 1 1,1-1-1,-1 1 1,0-1-1,1 1 1,-1 0-1,0-1 1,0 1 0,1-1-1,-1 1 1,0 0-1,0-1 1,0 1-1,0 1 1,0 29 44,0-28-33,0-1-1,-1 1 1,1 0-1,0 0 1,0-1-1,0 1 1,1 0-1,-1-1 1,1 1-1,-1 0 0,3 3 1,7-3-4843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4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44 171 15887,'0'0'1415,"-8"-6"266,6 4-1641,-1 1 128,1 0-1,0 0 0,0-1 1,0 1-1,0 0 0,0-1 1,1 1-1,-1-1 0,0 0 1,1 0-1,-1 0 0,1 0 1,-1 0-1,1 0 0,0 0 1,0 0-1,0 0 0,0 0 1,1-1-1,-1 1 0,0 0 1,1-1-1,0 1 0,-1 0 1,1-1-1,0 1 0,0-1 1,0 1-1,1 0 0,-1-1 1,1 1-1,-1 0 0,1-1 1,0 1-1,0 0 0,0 0 1,0 0-1,2-4 1,4-1 11,0-1 0,1 1 0,-1 1 0,2 0 0,-1 0 0,1 0 0,0 1 0,0 0 0,0 1 0,1 0 0,-1 0 0,1 1 1,0 0-1,0 1 0,0 0 0,0 1 0,1 0 0,-1 0 0,0 1 0,1 1 0,11 1 0,-20-1-178,0 0 0,0-1 0,0 1 0,0 0 0,0 0 0,0 1 0,-1-1 0,1 0 0,0 0 0,-1 1 0,1-1 0,-1 1-1,0 0 1,1-1 0,-1 1 0,0 0 0,0 0 0,0-1 0,0 1 0,0 0 0,0 0 0,-1 0 0,1 0 0,-1 0 0,1 1 0,-1-1 0,0 0 0,0 0 0,0 0-1,0 3 1,0-1 14,0 1 0,0 0 0,-1-1-1,0 1 1,0-1 0,0 1-1,0-1 1,0 1 0,-1-1-1,0 0 1,0 0 0,0 0-1,-4 5 1,-5 2 61,-1 0 0,0-1-1,-19 13 1,20-15-64,0-1 0,1 2-1,0-1 1,0 1 0,-11 15 0,20-24-37,0 1 1,0 0 0,1 0 0,-1 0-1,0 1 1,1-1 0,-1 0-1,1 0 1,-1 0 0,1 0-1,0 0 1,-1 1 0,1-1-1,0 0 1,0 0 0,0 1-1,0-1 1,0 0 0,0 0-1,0 0 1,0 1 0,1-1 0,-1 0-1,0 0 1,1 0 0,-1 1-1,1-1 1,-1 0 0,1 0-1,0 0 1,-1 0 0,1 0-1,0 0 1,0 0 0,0 0-1,-1-1 1,1 1 0,0 0 0,0 0-1,0-1 1,1 1 0,-1 0-1,0-1 1,0 1 0,0-1-1,3 1 1,4 2-685,1 0 0,0 0 0,0-1 1,18 2-1,79-2-7875,-46-3 2231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22 19378,'0'0'3017,"-10"-4"-786,5 1-2162,-1 1-1,1-1 1,0 1-1,0 0 1,-1 1-1,1 0 1,-1-1 0,0 2-1,1-1 1,-1 1-1,0-1 1,1 2-1,-1-1 1,0 1 0,1 0-1,-1 0 1,1 0-1,-1 1 1,1-1 0,0 2-1,-1-1 1,1 0-1,0 1 1,0 0-1,-8 7 1,9-7-55,0 1 0,1-1 0,-1 1 0,1 0 0,0 0 0,0 0 0,0 0 0,1 1 0,-1-1 0,1 1 0,0 0 0,0-1 0,1 1 0,-1 0 0,1 0 0,0 0 0,1 0 0,-1 0 0,1 0 0,0 0 0,0 0 0,2 7 0,-1-6-125,1-1 0,0 1 1,0-1-1,1 1 0,0-1 0,-1 0 0,2 0 0,-1 0 0,1-1 1,-1 1-1,1-1 0,0 0 0,1 0 0,-1 0 0,1-1 0,0 1 0,0-1 1,0 0-1,7 2 0,18 8-411,2-2 1,63 15 0,-1-2 964,-93-23-394,0-1 1,0 0 0,0 0 0,0 1-1,0-1 1,0 1 0,0-1-1,0 1 1,0-1 0,0 1-1,0-1 1,0 1 0,0 0-1,0 0 1,0-1 0,-1 1 0,1 0-1,0 0 1,0 1 0,-1-2 10,0 1 0,0 0 0,0-1 0,0 1 1,0-1-1,-1 1 0,1 0 0,0-1 0,0 1 0,0-1 1,-1 1-1,1-1 0,0 1 0,-1-1 0,1 1 1,0-1-1,-1 1 0,1-1 0,-1 1 0,1-1 0,-1 0 1,1 1-1,-1-1 0,0 1 0,-43 20 2765,38-18-2538,-151 53 1458,134-50-2967,-1 0 0,-36 3 0,56-9 278,-8-1-1645,10-7-2980,5-12-1553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5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56 14670,'0'0'4425,"-4"-8"-1723,2 5-2598,1 0 0,-1 1 0,0-1 1,0 0-1,0 1 0,0 0 0,0-1 1,0 1-1,0 0 0,-1 0 0,1 0 0,-1 1 1,0-1-1,1 0 0,-1 1 0,0 0 1,0 0-1,0 0 0,0 0 0,0 0 1,0 0-1,0 1 0,0 0 0,0-1 1,-1 1-1,1 0 0,0 0 0,0 1 1,0-1-1,0 1 0,0 0 0,0 0 1,0 0-1,0 0 0,0 0 0,0 0 0,-3 3 1,-3 2-109,2-1 0,-1 2 0,1-1 0,0 1 0,0 0 0,0 0 0,1 1 0,1 0 0,-1 0 0,1 0 0,0 1 0,1 0 0,0 0 0,1 0 0,-1 0 0,2 1 0,-1-1 0,2 1 0,-2 16 0,3-25-5,0 0 0,0 1 0,0-1 0,0 1 0,0-1 0,0 1 0,1-1 0,-1 0 0,1 1 0,-1-1 0,1 0 0,-1 1 0,1-1 0,0 0 0,0 0 0,0 0 0,-1 1 0,1-1 0,0 0 0,0 0 0,1 0 0,-1 0 0,0-1 0,2 2 0,0 0 18,0-1 0,0 0 0,1 0 0,-1-1 0,0 1 0,0-1 1,1 1-1,-1-1 0,0 0 0,6-1 0,0 0 32,0-1 1,0 1 0,0-2-1,-1 1 1,1-1 0,-1-1-1,13-6 1,-9 2 149,0-1 0,0 0 0,-1-1 1,0-1-1,11-13 0,-18 19-2,1 0 0,-1-1 1,-1 0-1,1 0 0,-1 0 0,0 0 0,-1 0 0,1-1 1,-1 1-1,0-1 0,-1 1 0,0-1 0,1-10 0,-2 16-177,0 0-1,0-1 1,0 1 0,0-1-1,-1 1 1,1 0-1,0-1 1,-1 1-1,1 0 1,-1-1-1,0 1 1,1 0-1,-1 0 1,0-1-1,0 1 1,0 0-1,1 0 1,-1 0-1,-1 0 1,1 0-1,0 0 1,0 1-1,-2-2 1,0 0-13,-1 1 0,1-1 0,-1 1 0,1 0-1,-1 0 1,1 1 0,-1-1 0,0 1 0,-4 0 0,0 0-116,1 0-1,-1 1 1,0 0 0,0 0-1,1 1 1,-1 0 0,1 0 0,-12 6-1,13-4-180,0 0 0,0 0 0,0 1 0,1 0 0,0 0-1,-8 9 1,-1 14-3179,13-25 2773,1-1-1,0 0 1,-1 0 0,1 0 0,0 0 0,0 0 0,0 0 0,1 1 0,-1-1 0,0 0 0,1 0-1,0 3 1,6 2-8248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5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46 10122,'0'0'12849,"-9"-7"-11968,-28-23-198,35 29-557,1 0 0,-1 0 0,0 0 0,0 0-1,0 0 1,0 1 0,0-1 0,0 1 0,0-1 0,0 1 0,0 0-1,0 0 1,0 0 0,0 0 0,0 0 0,0 0 0,-1 0-1,1 1 1,0-1 0,0 1 0,0 0 0,1-1 0,-1 1 0,0 0-1,-2 2 1,-37 29 792,35-26-869,0 0-34,1 0 1,0 1-1,0 0 0,0 0 1,1 0-1,0 0 1,0 1-1,1-1 1,0 1-1,1 0 0,-1 0 1,1 0-1,-1 11 1,3-16-18,-1 1 0,1-1 0,0 1 1,0-1-1,0 1 0,0 0 1,0-1-1,1 1 0,0-1 1,0 1-1,0-1 0,0 0 1,0 1-1,1-1 0,-1 0 1,1 0-1,0 0 0,0 0 1,0 0-1,0 0 0,1-1 1,-1 1-1,1-1 0,0 1 0,-1-1 1,1 0-1,0 0 0,0 0 1,1-1-1,-1 1 0,0-1 1,7 2-1,-1 0 48,1-2-1,-1 1 0,1-1 1,0-1-1,-1 0 1,1 0-1,0-1 1,-1 0-1,1-1 1,-1 0-1,1-1 1,-1 1-1,0-2 0,0 1 1,15-9-1,-18 8 71,0 1-1,0-1 0,-1 0 1,1-1-1,-1 1 0,0-1 0,0 0 1,0 0-1,-1-1 0,0 0 1,0 1-1,0-1 0,-1 0 1,0-1-1,0 1 0,0-1 0,-1 1 1,0-1-1,0 0 0,-1 0 1,0 0-1,0-10 0,-1 14-96,0 1 1,0 0-1,0 0 0,-1 0 0,1 0 0,-1 0 1,1 0-1,-1 1 0,0-1 0,0 0 1,0 0-1,0 0 0,0 1 0,0-1 0,0 0 1,-1 1-1,1-1 0,-1 1 0,1-1 0,-1 1 1,-2-2-1,0 1-18,-1-1 0,0 1 0,0 0 0,0 0 0,0 0 1,0 1-1,-1 0 0,-6-1 0,2 0-59,1 2 1,-1-1-1,0 1 0,0 1 1,0 0-1,1 0 0,-1 1 0,0 0 1,-9 4-1,16-5-83,1 0 0,-1 0 0,1 1-1,-1-1 1,1 1 0,0 0 0,0-1 0,0 1 0,0 0-1,0 1 1,0-1 0,0 0 0,1 0 0,-1 1-1,1-1 1,-1 1 0,1-1 0,0 1 0,0-1 0,0 1-1,0 3 1,1-4-60,0 0 0,0-1 0,0 1 0,1 0 0,-1-1 0,0 1-1,1 0 1,0-1 0,-1 1 0,1-1 0,0 1 0,-1-1 0,1 1 0,0-1 0,0 0-1,0 1 1,1-1 0,-1 0 0,0 0 0,0 1 0,1-1 0,-1 0 0,0-1 0,1 1-1,-1 0 1,1 0 0,-1 0 0,1-1 0,0 1 0,-1-1 0,1 1 0,0-1 0,-1 0 0,1 0-1,2 0 1,70 3-6488,-32-3 1356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5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75 8936,'0'0'5627,"4"-9"-1564,11-32-844,-15 40-3124,1 1 0,-1-1 1,0 1-1,0-1 0,1 0 0,-1 1 1,0-1-1,0 0 0,0 1 1,0-1-1,0 0 0,0 0 0,0 1 1,0-1-1,0 0 0,0 1 1,0-1-1,0 0 0,0 1 1,0-1-1,-1 0 0,1 1 0,0-1 1,-1 0-1,1 1 0,0-1 1,-1 1-1,1-1 0,-1 1 0,1-1 1,-1 1-1,1-1 0,-1 1 1,1-1-1,-1 1 0,1 0 0,-1-1 1,0 1-1,1 0 0,-1-1 1,0 1-1,1 0 0,-1 0 1,0 0-1,1-1 0,-1 1 0,0 0 1,1 0-1,-1 0 0,0 0 1,0 0-1,1 1 0,-1-1 0,-1 0 1,-33 9 247,28-4-313,-1 0 0,1 0 0,0 1 0,0-1 1,1 2-1,0-1 0,0 1 0,0 0 0,1 0 0,0 0 1,1 1-1,-1 0 0,1 0 0,1 0 0,0 0 1,0 1-1,0 0 0,1-1 0,0 1 0,1 0 0,0 0 1,1 0-1,-1-1 0,2 1 0,1 15 0,-1-21-8,0-1 0,0 1 0,0 0 0,1-1 0,-1 1 0,1-1 0,0 1 0,0-1 0,-1 0 0,1 0 0,1 0 0,-1 0 0,0 0 0,0 0 0,1 0 0,-1-1 0,1 1 0,0-1 0,-1 0 0,1 0 0,0 0 0,0 0 0,-1 0 0,1-1 0,0 1 0,0-1 0,0 0 0,0 1 0,0-1 0,0-1 0,0 1 0,5-1 0,1 0 88,0-1 1,0 0-1,-1 0 1,1 0-1,-1-1 1,1-1 0,-1 1-1,0-1 1,12-9-1,-15 9-8,0 0-1,0-1 0,-1 1 1,0-1-1,0 0 0,0 0 1,-1-1-1,0 1 0,0-1 1,0 0-1,0 0 0,-1 0 1,0 0-1,-1 0 0,1 0 1,-1 0-1,0-9 0,0 12-161,-1 0-1,0 0 1,0-1-1,-1 1 1,1 0-1,-1 0 1,0-1-1,0 1 1,0 0-1,0 0 1,0 0-1,-1 0 1,1 0-1,-1 1 1,0-1-1,0 0 1,0 1-1,0-1 1,0 1-1,0-1 1,-1 1-1,1 0 1,-1 0-1,0 1 1,0-1-1,1 0 1,-1 1-1,0-1 1,0 1-1,-1 0 1,1 0-1,0 0 1,0 1-1,-5-1 1,6 0-320,1 1 0,-1 0-1,0-1 1,1 1 0,-1 0 0,0 0 0,1 0 0,-1 0-1,0 1 1,1-1 0,-1 0 0,1 1 0,-3 0 0,3 0-149,0-1 0,1 1 0,-1 0 0,1 0 0,-1 0-1,1 0 1,-1-1 0,1 1 0,-1 0 0,1 0 0,0 0 0,-1 0 0,1 0 0,0 0 0,0 0 0,0 0 0,0 0 0,0 0 0,0 0 0,0 2 0,0 15-8690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6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14926,'0'0'13293,"84"20"-13197,-41-18-32,2 0-897,-2-2-2530,-2 0-1762,-8 0-4965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6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18 148 10666,'0'0'1740,"-4"-9"-437,2 2-571,-1 0 0,1 0 1,0 0-1,0-1 0,1 1 0,0-10 1,1 14-444,0 1 0,0-1 0,0 1 1,0-1-1,1 0 0,0 1 1,-1-1-1,1 1 0,0-1 0,0 1 1,0 0-1,1-1 0,-1 1 0,0 0 1,1 0-1,0 0 0,-1 0 0,1 0 1,0 0-1,0 0 0,0 1 1,0-1-1,0 1 0,1-1 0,3-1 1,5-1 85,-1 0 1,1 1 0,-1 1-1,1-1 1,17 0 0,-21 2-314,-1 1 0,0-1 0,1 1 1,-1 1-1,0-1 0,0 1 0,1 0 0,-1 1 0,0 0 0,0-1 1,6 4-1,-10-4-67,-1 0 0,1 0 0,-1 0 1,1 0-1,-1 0 0,0 0 0,1 1 1,-1-1-1,0 0 0,0 1 0,0-1 1,0 1-1,0-1 0,0 1 0,0-1 1,-1 1-1,1 0 0,-1-1 0,1 1 1,-1 0-1,1 0 0,-1-1 0,0 1 1,0 2-1,0 0 17,-1 0 1,0-1-1,0 1 1,0-1-1,0 1 1,-1-1-1,0 1 1,1-1 0,-1 0-1,0 1 1,-3 2-1,-5 6 60,-1 0-1,-1 0 1,0-1 0,-14 10-1,-2 0-6,-38 31 4,65-51-84,1-1 0,-1 0 1,1 1-1,-1-1 0,1 1 0,-1-1 1,1 0-1,0 1 0,-1-1 0,1 1 1,-1-1-1,1 1 0,0 0 0,-1-1 1,1 1-1,0-1 0,0 1 1,0-1-1,-1 1 0,1 0 0,0-1 1,0 1-1,0 0 0,0-1 0,0 1 1,0-1-1,0 1 0,0 0 0,0-1 1,0 1-1,1 0 0,-1-1 0,0 1 1,0-1-1,0 1 0,1-1 0,-1 1 1,0 0-1,1-1 0,-1 1 0,1-1 1,-1 0-1,0 1 0,1-1 0,-1 1 1,1-1-1,-1 1 0,1-1 0,0 0 1,-1 0-1,1 1 0,-1-1 0,1 0 1,-1 0-1,1 1 0,1-1 0,39 7-1476,-37-7 1335,21 3-2594,0-2-1,1-1 0,38-5 1,-13-7-5119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7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19 19282,'0'0'2712,"-12"-3"-667,12 3-2041,-7-3 152,1 1 1,0 0-1,0 0 1,-1 0-1,1 1 1,-1 0-1,1 1 1,-1-1-1,0 1 1,1 0-1,-1 1 1,1 0-1,-1 0 1,1 0-1,-1 1 1,1 0-1,0 0 1,0 0-1,0 1 1,0 0-1,0 0 1,-9 7-1,10-6-113,1 0 0,-1 1 0,0 0 0,1 0 0,0 0 0,0 0 0,1 0 0,0 1 0,0 0 0,0-1-1,0 1 1,1 0 0,0 0 0,0 1 0,1-1 0,0 0 0,0 1 0,0-1 0,1 1 0,0-1 0,0 1 0,1 6 0,0-11-35,0 0 0,-1 0 0,2 1 0,-1-1 1,0 0-1,0 0 0,1 0 0,-1 0 0,1 0 1,-1-1-1,1 1 0,0 0 0,0-1 0,0 1 0,0-1 1,0 1-1,0-1 0,0 0 0,0 0 0,0 0 0,1 0 1,-1-1-1,0 1 0,1 0 0,-1-1 0,1 0 0,-1 0 1,0 1-1,1-1 0,-1-1 0,1 1 0,-1 0 1,1-1-1,-1 1 0,3-2 0,3 1 40,0-1-1,1 0 0,-2-1 1,1 1-1,0-2 1,0 1-1,-1-1 1,0 0-1,8-6 0,-9 4 43,-1 1-1,1-1 1,-1-1-1,0 1 0,0-1 1,-1 0-1,0 0 1,0-1-1,-1 1 0,0-1 1,0 1-1,2-12 0,-5 17-107,1-1 0,-1 1-1,1 0 1,-1-1 0,0 1-1,0-1 1,0 1 0,0-1-1,-1 1 1,1 0 0,-1-1-1,1 1 1,-1-1 0,0 1-1,0 0 1,0 0 0,0-1-1,0 1 1,0 0-1,-1 0 1,1 0 0,-1 1-1,0-1 1,1 0 0,-1 0-1,0 1 1,0-1 0,0 1-1,0 0 1,0-1 0,0 1-1,0 0 1,-1 0 0,1 0-1,0 1 1,-1-1 0,1 0-1,0 1 1,-1 0 0,1 0-1,-1-1 1,1 1-1,-1 1 1,-2-1 0,4 0-121,-1 0 0,1 0 1,-1 0-1,1 0 0,-1 0 1,1 0-1,-1 0 0,1 1 1,-1-1-1,1 0 0,-1 1 1,1 0-1,-1-1 0,1 1 1,0 0-1,-1 0 0,1-1 1,0 1-1,0 0 0,0 0 1,0 0-1,-1 1 0,1-1 1,1 0-1,-1 0 0,0 1 1,0-1-1,0 0 0,0 3 1,1-3-214,-1 1 0,1-1 0,0 1 0,0 0 0,0-1 0,0 1 0,0-1 0,0 1 1,0 0-1,1-1 0,-1 1 0,1-1 0,-1 1 0,1-1 0,0 1 0,-1-1 0,1 1 1,0-1-1,0 0 0,0 1 0,0-1 0,0 0 0,0 0 0,0 0 0,1 0 0,-1 0 0,2 1 1,12 8-5954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7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0 21172,'0'0'5637,"-52"59"-3875,28-23-481,1 2-352,5-1-641,6-6-224,7 0-64,1-8 0,4-4-192,0-4-544,7-9-866,7-3-2017,0-3-1602,1-7-3299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7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33 12588,'0'0'11424,"0"0"-11389,0 0 0,0 0-1,0 0 1,0 0 0,0 0 0,0 0-1,0 0 1,0 0 0,0 0 0,-1 0-1,1 0 1,0 0 0,0-1 0,0 1-1,0 0 1,0 0 0,0 0 0,0 0-1,0 0 1,0 0 0,0 0-1,0 0 1,0 0 0,0 0 0,0-1-1,0 1 1,0 0 0,0 0 0,0 0-1,0 0 1,0 0 0,0 0 0,0 0-1,0 0 1,0 0 0,0-1 0,0 1-1,0 0 1,0 0 0,1 0 0,-1 0-1,0 0 1,0 0 0,0 0 0,0 0-1,0 0 1,0 0 0,0 0 0,0 0-1,0 0 1,0 0 0,0 0 0,0 0-1,1 0 1,-1-1 0,0 1 0,-8 7 859,0 0 0,0 1 0,1 0 0,-13 17 0,18-23-889,0 1 0,1 0 1,-1 0-1,0 0 0,1 0 0,0 0 1,0 0-1,0 1 0,0-1 0,0 0 1,1 1-1,-1-1 0,1 0 0,0 1 1,0-1-1,0 0 0,0 1 0,1-1 0,-1 0 1,2 5-1,0-7 14,-1 0 0,0 0 0,1 0 0,-1 0 0,1 0 0,-1 0 0,1-1 0,-1 1 0,1-1 0,-1 1 0,1-1-1,0 1 1,-1-1 0,1 0 0,0 0 0,-1 0 0,1 0 0,0 0 0,-1 0 0,1 0 0,0 0 0,3-2 0,38-8 170,-35 7-109,-1-1 0,0 1 0,-1-2 0,1 1 0,-1-1 0,0 0 0,0 0 0,0 0 0,9-12 0,-14 15-61,0 0 0,1 1 0,-1-1-1,0 0 1,0 0 0,0 0 0,-1 0-1,1 0 1,0 0 0,-1 0 0,1 0-1,-1 0 1,1 0 0,-1 0 0,0 0-1,0 0 1,0 0 0,0 0 0,-1-1-1,1 1 1,0 0 0,-1 0 0,0 0-1,1 0 1,-1 0 0,0 0 0,0 1-1,0-1 1,0 0 0,0 0 0,-1 1-1,1-1 1,0 0 0,-1 1 0,1-1-1,-1 1 1,0 0 0,1 0 0,-1-1-1,-3 0 1,0-1-158,0 0 1,-1 1-1,1-1 0,-1 1 1,0 1-1,1-1 0,-1 1 1,-9-1-1,14 2 69,0-1 0,-1 1 0,1 0 0,0 0 0,-1 0 0,1 0 0,-1 0 0,1 0 0,0 0 0,-1 0 0,1 1 0,-1-1 0,1 0 0,0 1 0,-1-1 0,1 1 0,0 0 1,0-1-1,-1 1 0,1 0 0,0 0 0,0 0 0,0 0 0,0 0 0,0 0 0,0 0 0,0 0 0,0 0 0,1 0 0,-1 0 0,0 1 0,1-1 0,-1 0 0,1 1 0,-1-1 0,1 0 0,0 1 0,-1 1 0,1 0-666,0 16-3732,5-9-1886,14-2-7419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9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0 15855,'0'0'10559,"-5"10"-10030,-27 44-523,-2 0 1,-2-3 0,-74 81 0,128-154-6684,12-20 1912,4-5 1046,32-43 1578,-21 29 5790,-22 29 1040,-23 32-4570,0 0 0,0 1-1,0-1 1,0 0 0,0 0-1,0 0 1,0 0-1,0 0 1,0 0 0,1 0-1,-1 0 1,0 0 0,0 0-1,0 1 1,0-1-1,0 0 1,0 0 0,0 0-1,0 0 1,0 0 0,1 0-1,-1 0 1,0 0-1,0 0 1,0 0 0,0 0-1,0 0 1,0 0 0,0 0-1,0 0 1,1 0-1,-1 0 1,0 0 0,0 0-1,-8 25 1119,-15 37-1037,22-59-18,-8 18 202,0 0 168,1 1 0,-6 25 1,13-42-514,0 0 1,0-1-1,0 1 1,1 0-1,0-1 1,0 1-1,0 0 1,0-1-1,1 1 1,-1 0-1,1-1 1,1 1-1,-1-1 1,1 1-1,-1-1 1,5 8-1,-6-12-48,0 0 1,0 0-1,0 0 1,0 1-1,1-1 1,-1 0-1,0 0 0,0 0 1,0 0-1,0 0 1,0 1-1,0-1 1,0 0-1,0 0 0,1 0 1,-1 0-1,0 0 1,0 0-1,0 0 1,0 0-1,0 0 0,1 1 1,-1-1-1,0 0 1,0 0-1,0 0 1,0 0-1,1 0 0,-1 0 1,0 0-1,0 0 1,0 0-1,0 0 1,1 0-1,-1 0 0,0 0 1,0-1-1,0 1 1,0 0-1,1 0 1,-1 0-1,0 0 0,0 0 1,0 0-1,0 0 1,0 0-1,0 0 1,1-1-1,-1 1 0,0 0 1,0 0-1,0 0 1,0 0-1,0 0 0,0 0 1,0-1-1,0 1 1,0 0-1,0 0 1,0 0-1,1 0 0,-1-1 1,0 1-1,0 0 1,0 0-1,0 0 1,3-22-512,-4-27-57,-1 43 716,1 0 0,-2 0 0,1 0-1,-1 1 1,0-1 0,0 1 0,0-1 0,-1 1-1,0 0 1,-7-7 0,10 11 384,38 4-576,4 0 172,59-2 1,-55-1-87,-44 1-5,0 0 0,-1 0 0,1 0 0,0 0 0,-1 0 0,1 0 1,-1 0-1,0 0 0,1 0 0,-1 1 0,0-1 0,1 0 0,-1 0 0,0 0 0,0 1 0,0-1 0,0 0 1,0 0-1,0 1 0,-1-1 0,0 2 0,-2 30 758,2-32-760,1-1 0,0 1-1,-1 0 1,1 0 0,0 0 0,0 0 0,0 0 0,0 0-1,0 0 1,0 0 0,0 0 0,0 0 0,0 0 0,0 0-1,0-1 1,0 1 0,1 0 0,-1 0 0,0 0 0,1 0-1,-1 0 1,1 0 0,-1-1 0,1 1 0,-1 0-1,1 0 1,0-1 0,-1 1 0,1 0 0,0-1 0,0 1-1,1 0 1,1 0 53,0-1 1,0 1-1,0-1 0,0 0 0,0 0 0,0 0 1,0 0-1,0-1 0,5-1 0,5-1-34,-2-1-1,1 0 1,0-1-1,-1-1 1,13-7-1,34-16-450,-56 36 321,-1 0 0,0 0 1,0 0-1,-1 0 0,1 0 0,-2 8 0,1-12 49,0 4 332,0 5-2275,9-7-4452,2-5-760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9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12588,'0'0'11606,"-6"12"-9984,-8 21-959,2 2 0,1-1 0,1 2-1,3-1 1,0 1 0,-1 43-1,8-29-683,0-45-278,0-33-139,0 19 386,0 0-1,-1 0 0,0-1 1,-1 1-1,0 0 0,0 0 0,-1 0 1,0 1-1,0-1 0,-1 1 1,-1 0-1,1-1 0,-1 2 0,0-1 1,-8-8-1,12 15 587,18 2-294,0 1 0,0 1 0,20 5 1,7 1-1377,1-5-3755,-15-4-2743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59 14189,'0'0'7271,"56"-21"-5573,-56 30-1250,-12 18 481,-12 11 160,-11 9-768,-6 2-257,0 1 32,-4-4 352,15-2-31,4-12-321,15-6-32,11-13-417,5-13-1408,19-7-770,8-21-5028</inkml:trace>
  <inkml:trace contextRef="#ctx0" brushRef="#br0" timeOffset="1">346 1 12684,'0'0'8728,"-7"13"-7895,-5 10-430,0 1 1,2 0-1,1 1 1,1-1-1,1 2 1,-5 33-1,10-44-353,2 0 1,0 0-1,0 0 1,2 0-1,0 0 0,0 0 1,1 0-1,1-1 1,1 1-1,0-1 1,1 0-1,0-1 0,14 23 1,-11-24-1045,1 1-1,0-2 1,0 1 0,21 16 0,-55-44-19137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3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5 101 4708,'0'0'12813,"5"-1"-10790,9-1 1834,0 0-2465,0 0 0,0 0 1,23-9-1,-35 11-1383,0 0 0,0-1 0,0 0 0,0 1 0,0-1 0,0 0-1,-1 0 1,1 0 0,0 0 0,-1 0 0,1-1 0,-1 1 0,1 0 0,-1-1 0,1 1 0,-1-1 0,0 0 0,0 1 0,0-1 0,0 0 0,0 0 0,0 1-1,-1-1 1,1 0 0,0 0 0,-1 0 0,1 0 0,-1 0 0,0 0 0,0 0 0,0 0 0,0 0 0,0 0 0,0 0 0,-1-2 0,0 2-13,1 1 1,-1 0 0,0 0-1,0-1 1,1 1 0,-1 0-1,0 0 1,0 0 0,0 0 0,-1 0-1,1 0 1,0 0 0,0 0-1,0 1 1,-1-1 0,1 0-1,0 1 1,-1-1 0,1 1-1,0-1 1,-1 1 0,1 0-1,-1 0 1,1-1 0,-1 1-1,1 0 1,-1 0 0,1 0-1,0 1 1,-1-1 0,1 0 0,-1 1-1,-1 0 1,-1-1-13,-1 1 0,1 0 0,0 1 0,0-1 0,0 1 0,-1 0 0,1 0 0,1 0 0,-7 4 0,4 0 4,1 0-1,0 1 0,0-1 0,1 1 0,0 0 0,-6 13 0,8-16 9,1-1-1,-1 1 0,1 0 0,0 0 1,0 0-1,0 0 0,1-1 1,-1 1-1,1 0 0,0 0 0,0 0 1,0 0-1,1 0 0,-1 0 1,3 7-1,-2-10 5,0 1 0,1-1 1,-1 0-1,1 1 0,-1-1 0,1 0 0,-1 0 0,1 0 1,0 0-1,0-1 0,0 1 0,-1 0 0,1-1 1,0 1-1,0-1 0,0 0 0,0 1 0,0-1 1,0 0-1,0 0 0,0 0 0,3-1 0,48-7 177,-36 2-80,0-1-1,-1 0 1,0-2-1,0 0 1,-1 0-1,0-2 1,0 0-1,-1 0 1,-1-2-1,0 1 1,-1-2-1,21-28 1,-40 54-71,0 1 0,0 0 0,1 0 0,1 1 0,0-1 0,1 1 0,-4 24 0,10-37-28,-1 1 0,1-1 0,0 0 0,0 0 0,-1-1-1,1 1 1,0 0 0,0-1 0,0 1 0,0-1 0,0 1 0,0-1 0,0 0 0,0 0-1,0 0 1,0 0 0,0 0 0,3-1 0,11-1-2579,-6-4-3606,-4-8-70,-2-4-3411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4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14125,'0'0'13869,"0"22"-22549,4-14 1986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4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7527,'0'0'16079,"-10"13"-15491,-13 23 50,2 1 0,1 0 1,2 2-1,1 0 0,3 1 0,-12 48 1,24-81-578,1 1 1,0 0-1,0-1 1,0 1 0,1 0-1,0 0 1,2 8-1,-1-14-90,-1 0 1,1 0-1,0 0 0,0 0 1,0 0-1,0 0 0,0 0 1,0-1-1,1 1 0,-1 0 1,1-1-1,-1 1 0,1-1 1,-1 0-1,1 1 0,0-1 0,0 0 1,0 0-1,-1 0 0,1 0 1,0 0-1,0-1 0,0 1 1,1-1-1,-1 1 0,0-1 1,0 0-1,0 0 0,3 0 0,28 2-5000,-12-4-2802,-2-1-7602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5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65 10025,'0'0'10341,"-8"-8"-7891,-24-22-555,32 29-1852,-1 1 0,1 0 0,-1 0 1,1-1-1,-1 1 0,1 0 0,0-1 0,-1 1 0,1 0 0,0-1 0,0 1 0,-1-1 0,1 1 0,0-1 0,0 1 0,-1-1 0,1 1 0,0 0 0,0-1 0,0 1 0,0-1 0,0 1 0,0-1 0,0 1 0,0-1 0,0 1 0,0-1 0,0 1 0,0-1 0,0 1 0,0-1 1,0 1-1,0-1 0,1 1 0,-1-1 0,0 1 0,0-1 0,0 1 0,1-1 0,-1 1 0,0 0 0,1-1 0,-1 1 0,0 0 0,1-1 0,-1 1 0,1 0 0,-1-1 0,1 1 0,-1 0 0,0 0 0,1-1 0,-1 1 0,1 0 0,-1 0 0,1 0 0,-1 0 0,1 0 0,-1 0 1,1 0-1,-1 0 0,1 0 0,33-3-136,-33 3 266,5-1-156,0 1-1,-1 0 1,1 0-1,0 1 1,-1-1-1,1 1 1,0 1-1,-1-1 1,8 4-1,-11-4-22,0 1 0,0-1 0,0 1-1,0 0 1,-1 0 0,1 0 0,0 0 0,-1 0 0,0 0-1,1 0 1,-1 0 0,0 0 0,0 1 0,0-1 0,-1 0 0,1 1-1,0-1 1,-1 1 0,0-1 0,1 1 0,-1-1 0,0 1-1,0-1 1,-1 3 0,-6 76 33,7-80-33,1-1 1,-1 1-1,1-1 1,-1 1 0,1-1-1,0 1 1,0-1-1,-1 1 1,1-1-1,0 0 1,-1 1-1,1-1 1,0 0 0,0 1-1,0-1 1,-1 0-1,1 0 1,0 0-1,0 0 1,0 0-1,-1 0 1,1 0 0,0 0-1,0 0 1,0 0-1,1-1 1,25-3 88,-21 1 23,-1 1 0,1-1 0,-1-1 0,0 1 0,0-1 0,0 0 0,-1 0 0,1 0 1,-1-1-1,0 1 0,0-1 0,-1 0 0,1 0 0,-1-1 0,0 1 0,0-1 0,-1 1 0,0-1 1,0 0-1,0 0 0,-1 0 0,0 0 0,1-10 0,-2 15-124,0 0 1,0 0-1,-1 0 0,1 1 1,0-1-1,0 0 0,-1 0 0,1 1 1,-1-1-1,1 0 0,0 0 1,-1 1-1,1-1 0,-1 0 1,0 1-1,1-1 0,-1 1 0,0-1 1,1 1-1,-1-1 0,0 1 1,1-1-1,-1 1 0,0 0 0,0-1 1,0 1-1,1 0 0,-1 0 1,0-1-1,0 1 0,0 0 1,0 0-1,1 0 0,-1 0 0,0 0 1,0 0-1,0 0 0,-1 1 1,1-1-113,0 0 0,-1 1 1,1-1-1,0 0 1,0 0-1,0 1 1,0-1-1,0 1 0,0-1 1,0 1-1,0-1 1,0 1-1,0 0 1,0 0-1,0-1 1,0 1-1,0 0 0,1 0 1,-1 0-1,0 0 1,1 0-1,-1 0 1,0 0-1,1 0 0,0 0 1,-1 0-1,1 0 1,-1 0-1,1 0 1,0 1-1,0 1 0,-1-2-146,1 0-1,0 0 0,0 0 0,0 0 0,-1 0 0,1 0 1,0 0-1,0 0 0,1 1 0,-1-1 0,0 0 0,0 0 0,0 0 1,1 0-1,-1 0 0,1 0 0,-1 0 0,1 0 0,-1 0 0,1 0 1,-1 0-1,1-1 0,0 1 0,0 0 0,-1 0 0,1-1 0,0 1 1,0 0-1,0-1 0,0 1 0,0 0 0,0-1 0,0 0 0,0 1 1,1 0-1,16 4-6423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5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6758,'0'0'15663,"-8"8"-14654,-20 22-470,27-28-496,-1-1 0,1 0 0,0 0 0,0 1 0,0-1 0,0 1 0,0-1 0,0 1 1,0 0-1,0-1 0,1 1 0,-1 0 0,1-1 0,-1 1 0,1 0 0,0 0 0,-1-1 0,1 1 1,0 0-1,0 0 0,0 0 0,1-1 0,-1 1 0,0 0 0,1 0 0,-1-1 0,1 1 0,0 2 1,2-3 40,0 1 1,0-1-1,-1 0 1,1 0-1,0-1 1,0 1 0,0 0-1,0-1 1,0 0-1,0 1 1,0-1 0,5-1-1,41-3 1181,16-16-888,-55 16-413,1 0 0,-1 1-1,1 0 1,0 0 0,0 1 0,14 0-1,-24 2 29,0 0-1,0 0 0,-1 1 1,1-1-1,0 0 1,0 1-1,-1-1 0,1 1 1,0-1-1,-1 0 1,1 1-1,-1 0 1,1-1-1,-1 1 0,1-1 1,-1 1-1,1 0 1,-1-1-1,1 1 0,-1 0 1,0-1-1,1 1 1,-1 0-1,0 0 0,0-1 1,0 1-1,0 0 1,1 0-1,-1 0 0,0-1 1,0 1-1,0 0 1,-1 0-1,1 0 0,0 0 33,0 1 0,0-1-1,0 0 1,0 0-1,0 0 1,0 0-1,0 0 1,1 1-1,-1-1 1,0 0-1,1 0 1,-1 0-1,1 0 1,-1 0 0,1 0-1,-1 0 1,1 0-1,0 0 1,-1 0-1,1 0 1,0-1-1,0 1 1,0 0-1,0 0 1,0-1-1,-1 1 1,1-1 0,0 1-1,1-1 1,-1 1-1,0-1 1,0 1-1,0-1 1,2 0-1,-2 0-127,0 0-1,1 0 0,-1 0 0,0 0 0,1 0 0,-1 1 1,0-1-1,1 0 0,-1 1 0,0-1 0,1 1 1,-1-1-1,0 1 0,0 0 0,0-1 0,1 1 0,-1 0 1,0 0-1,0 0 0,0 0 0,1 2 0,3 31-11447,-5-23 3363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49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149 159 2915,'0'0'21497,"-10"-4"-20845,4 1-592,4 2-51,0-1-1,0 1 1,0 0-1,0 0 0,0 0 1,0 0-1,0 1 0,0-1 1,-1 1-1,1-1 1,0 1-1,0 0 0,-1 0 1,1-1-1,0 2 0,0-1 1,-1 0-1,1 0 1,0 1-1,0-1 0,0 1 1,-1 0-1,1 0 0,0 0 1,0 0-1,0 0 1,0 0-1,1 0 0,-1 0 1,-3 3-1,-3 7 196,0 0-1,0 0 1,1 0-1,0 1 1,-6 15-1,11-21-114,-1 0 0,1 0 0,1 0 0,-1 0 0,1 0 0,0 0 0,0 1 0,0-1 0,1 0 0,0 1 0,0-1-1,1 0 1,2 9 0,-3-14-82,1 1 0,0-1 0,0 0 0,0 0 0,0 1 0,0-1 0,0 0 0,0 0 0,1 0 0,-1 0 0,0 0 0,1-1 0,-1 1 0,0 0 0,1-1 0,-1 1 0,1 0 0,-1-1 0,1 0 0,-1 1 0,1-1 0,-1 0 0,1 0 0,0 0 0,-1 0-1,1 0 1,-1 0 0,1 0 0,-1-1 0,1 1 0,-1 0 0,1-1 0,-1 0 0,3 0 0,5-2 75,0 0-1,-1 0 1,1-1-1,13-8 1,4-5-38,-1-2 0,-1 0 0,0-1 0,-2-2 0,0 0 1,-1-2-1,-2 0 0,0-1 0,-2-1 0,21-40 0,-37 63-15,0 0-1,0 0 0,0 0 0,0 0 0,0 0 1,-1 0-1,1 0 0,-1 0 0,0-5 0,0 7-21,0 1 0,0 0 0,0 0-1,0 0 1,0 0 0,0-1 0,0 1-1,0 0 1,0 0 0,0 0 0,0-1-1,-1 1 1,1 0 0,0 0 0,0 0-1,0 0 1,0 0 0,0-1 0,0 1-1,-1 0 1,1 0 0,0 0-1,0 0 1,0 0 0,0 0 0,-1 0-1,1 0 1,0 0 0,0 0 0,0-1-1,-1 1 1,1 0 0,0 0 0,0 0-1,0 0 1,-1 0 0,1 0 0,0 0-1,0 0 1,0 1 0,-1-1-1,1 0 1,0 0 0,0 0 0,-16 14 27,3 3-52,2 1 0,0 0 0,1 0 0,1 1 0,1 0 0,1 1 0,0-1 0,2 2 0,0-1 0,1 0 1,1 1-1,1 0 0,1 23 0,1-42-83,0 1 0,0-1-1,0 0 1,1 1 0,-1-1 0,1 0 0,0 1 0,-1-1 0,1 0 0,0 0 0,0 0 0,1 0 0,-1 0-1,0 0 1,1 0 0,-1 0 0,1-1 0,0 1 0,-1 0 0,1-1 0,0 1 0,0-1 0,0 0 0,0 0-1,3 2 1,-3-2-517,0-1-1,1 1 0,-1-1 0,0 1 0,1-1 0,-1 0 0,0 0 1,1 0-1,-1 0 0,1 0 0,-1 0 0,0-1 0,1 1 0,-1-1 1,0 0-1,0 1 0,3-2 0,15-12-11862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0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16 270 19154,'0'0'3881,"-3"8"-2856,-9 27-128,12-34-873,0 0 0,0-1 0,0 1 0,0 0 0,0 0 0,0-1 0,0 1 0,0 0 0,0 0 0,0-1 0,0 1 0,0 0 0,1-1 0,-1 1 0,0 0 0,0 0 0,1-1 0,-1 1 0,1-1 0,-1 1 1,0 0-1,1-1 0,-1 1 0,1-1 0,0 1 0,-1-1 0,1 1 0,-1-1 0,1 0 0,0 1 0,-1-1 0,1 0 0,0 1 0,-1-1 0,1 0 0,0 0 0,-1 0 0,1 1 0,0-1 0,0 0 0,34 1 207,-30-1-96,-1 0-95,-1-1 1,1 1-1,0-1 1,-1 0-1,1 0 1,-1 0-1,1-1 1,-1 1-1,1-1 1,-1 0-1,0 0 1,0 0 0,0 0-1,0 0 1,0-1-1,-1 1 1,1-1-1,-1 0 1,0 0-1,1 0 1,-1 0-1,-1 0 1,1 0-1,0-1 1,-1 1 0,1-1-1,-1 1 1,0-1-1,0 1 1,-1-1-1,1-7 1,-1 11-42,1-1 1,-1 1-1,0-1 1,0 1-1,0 0 1,-1-1-1,1 1 1,0-1-1,0 1 1,0-1-1,0 1 1,0 0-1,0-1 1,-1 1-1,1 0 1,0-1-1,0 1 1,-1-1-1,1 1 1,0 0-1,0-1 1,-1 1-1,1 0 1,0 0-1,-1-1 1,1 1-1,-1 0 1,1 0 0,0-1-1,-1 1 1,1 0-1,-1 0 1,1 0-1,-1 0 1,-18 3-103,-14 18-92,26-14 209,1 1 0,0-1-1,1 1 1,0 0 0,0 1 0,0-1 0,1 1 0,1 0 0,-1 0 0,1 0 0,1 0-1,0 1 1,0-1 0,0 14 0,2-22-13,0 0 1,0-1-1,0 1 1,0 0-1,1-1 0,-1 1 1,0 0-1,0 0 0,0-1 1,1 1-1,-1 0 0,1-1 1,-1 1-1,0 0 1,1-1-1,-1 1 0,1-1 1,-1 1-1,1-1 0,-1 1 1,1-1-1,0 1 1,-1-1-1,1 1 0,0-1 1,-1 0-1,1 1 0,0-1 1,-1 0-1,2 0 1,30 1 99,-22-3-64,-1 1 1,0-2-1,0 0 1,14-6-1,5-8-105,-2-2 1,0-1-1,-1 0 1,-1-2-1,33-40 0,-62 69 48,1 1 0,0-1 1,1 0-1,0 1 0,-4 13 0,1-3 11,2-8 51,1 0-1,0 0 0,0 0 1,-1 16-1,4-25-34,-1 1 0,1-1 0,0 1 0,0-1 0,0 1 0,0 0 0,0-1 0,0 1 0,1-1 0,-1 1 0,0-1 0,1 1 0,-1-1 0,1 1 0,0-1 0,-1 0 0,1 1 0,0-1-1,0 0 1,0 0 0,0 1 0,0-1 0,0 0 0,0 0 0,0 0 0,1 0 0,-1 0 0,0 0 0,1-1 0,-1 1 0,0 0 0,1-1 0,-1 1 0,1-1 0,-1 1 0,1-1 0,-1 0 0,1 0 0,1 1 0,6-2-58,-1 1 0,0-1-1,0-1 1,0 1 0,0-2 0,0 1-1,0-1 1,-1 0 0,1 0 0,-1-1-1,1 0 1,-1-1 0,-1 1 0,1-1 0,-1-1-1,0 1 1,0-1 0,0 0 0,4-7-1,1 0-220,-1 0 0,0-1-1,-1-1 1,-1 0 0,0 0 0,-1 0-1,0-1 1,5-22 0,-5 6-30,1 2-1,2-1 1,1 1 0,27-51 0,-43 137 1695,-17 27-1077,9-41 370,2 0 1,2 1-1,2 0 0,-2 51 1,9-94-675,0 1 1,0-1 0,0 1-1,0-1 1,0 1 0,0-1 0,0 1-1,0-1 1,0 1 0,0-1-1,0 1 1,1-1 0,-1 1-1,0-1 1,0 1 0,0-1-1,1 1 1,-1-1 0,0 1-1,1-1 1,-1 0 0,0 1-1,1-1 1,-1 0 0,0 1-1,1-1 1,-1 0 0,1 1-1,-1-1 1,1 0 0,-1 0 0,1 0-1,-1 1 1,1-1 0,-1 0-1,1 0 1,-1 0 0,1 0-1,-1 0 1,1 0 0,-1 0-1,1 0 1,-1 0 0,1 0-1,-1 0 1,1 0 0,-1-1-1,1 1 1,-1 0 0,1 0-1,-1 0 1,1-1 0,0 1-1,1-1-11,0 0-1,0 0 0,0-1 1,0 1-1,0 0 0,0-1 1,-1 1-1,1-1 0,0 0 1,-1 1-1,3-4 0,-3 3-21,0-1-1,0 1 0,-1-1 0,1 0 1,-1 1-1,1-1 0,-1 0 0,0 1 0,0-1 1,0 0-1,0 1 0,-1-5 0,1 6 12,0 0-1,0 0 1,0 0-1,-1 0 1,1 0-1,0 0 1,-1 0-1,1 0 1,-1 0-1,1 0 1,-1 0-1,1 0 1,-1 1-1,1-1 1,-1 0-1,0 0 1,0 0-1,1 1 1,-1-1-1,0 0 1,0 1-1,0-1 1,0 1-1,0-1 1,0 1-1,0-1 1,0 1-1,0 0 1,0 0-1,0-1 1,-1 1-1,1 0-726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0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33 13100,'1'-5'771,"2"-19"4291,-1 20-2494,-2 16-1109,-2 20-906,-1 1 1,-8 32-1,-4 43 937,13-70-1030,-1-9 338,1 1 0,2 0-1,6 53 1,-1-118-285,-7 24-623,-1 0 0,-1 1 0,1-1 0,-2 1 0,1 0 1,-1 0-1,-1 1 0,-7-10 0,-21-44 143,80 83-625,-37-16-251,1-1 0,-1 0 0,1 0 0,14 1 0,41-1-7509,-29-3-248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1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15503,'0'0'4868,"-5"10"-3725,-8 23-115,2 1 1,1 1 0,2 0 0,1 0 0,2 0-1,-1 67 1,5-100-1015,1 0-1,0 0 1,0 0-1,0 0 1,0-1-1,1 1 1,-1 0-1,0 0 1,1 0-1,-1-1 0,1 1 1,0 0-1,0-1 1,-1 1-1,1 0 1,0-1-1,0 1 1,0-1-1,1 1 1,-1-1-1,0 0 1,1 0-1,2 3 1,-2-3-21,1-1 0,-1 1 1,1 0-1,-1-1 0,1 1 1,-1-1-1,1 0 0,0 0 1,-1 0-1,1 0 0,-1-1 1,1 1-1,-1-1 0,1 1 1,2-2-1,4-1-348,1-1-1,-1 0 1,0-1-1,-1 1 1,1-2 0,-1 1-1,14-13 1,-13 10 307,-1-2 1,1 0-1,-1 0 0,-1 0 1,0-1-1,0 0 1,-1 0-1,-1-1 1,0 1-1,6-20 1,-13 26 1957,-6 10-1394,-7 11-348,9-6-29,0 2 1,0-1-1,1 0 0,1 1 0,0 0 1,0 0-1,2 1 0,-1-1 1,1 0-1,0 25 0,3-36-135,-1 0 0,0 1 0,1-1 0,0 0 0,-1 0 1,1 0-1,0 1 0,-1-1 0,1 0 0,0 0 0,0 0 0,0 0 0,0 0 0,0-1 0,0 1 0,0 0 0,0 0 0,1-1 1,-1 1-1,0 0 0,0-1 0,0 1 0,1-1 0,-1 0 0,0 1 0,1-1 0,-1 0 0,0 0 0,1 0 0,-1 0 0,0 0 0,3 0 1,-2 0-211,1 0 0,0 0 1,0 0-1,0 0 1,-1-1-1,1 1 0,0-1 1,-1 1-1,1-1 1,0 0-1,-1 0 0,1 0 1,-1-1-1,1 1 1,3-3-1,-2-2-1158,-1 1 0,0 0 0,0-1 0,0 1 0,-1-1 0,0 0 0,0 0 0,0 0 0,1-10 1,-2-18-9966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1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17489,'0'0'6982,"24"39"-16399,-2-34 353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88 11082,'0'0'2947,"-62"-41"-1121,42 27 96,5 4 640,5-2 5254,20 12-6855,16 0-833,13 0-64,12 0 32,14 2-32,8-2-1121,-2 0-4773,1-13-12267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1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99 115 14958,'0'0'6305,"-9"10"-5366,-4 4-243,1 1-1,0 0 1,-12 23-1,20-32-507,0 0 1,1 1-1,0-1 0,0 1 0,0 0 1,1 0-1,0 0 0,1 0 0,0 0 0,0 0 1,0 0-1,1 1 0,0-1 0,1 11 1,0-15-184,0-1 1,1 1-1,-1 0 1,0-1-1,1 1 1,0-1-1,-1 1 1,1-1-1,0 0 1,0 0-1,1 0 1,-1 0-1,0 0 1,1 0-1,-1-1 1,1 1-1,-1-1 1,1 1-1,0-1 1,0 0-1,0 0 1,-1-1-1,1 1 1,0 0-1,0-1 1,0 0-1,0 1 1,4-2-1,2 2-36,-1-1 0,1-1-1,0 1 1,-1-1-1,1-1 1,0 0 0,-1 0-1,16-7 1,-10 1-61,0 0 1,-1-1 0,0-1-1,0 0 1,-1-1 0,0 0-1,-1-1 1,18-25 0,-22 27 89,1-1 0,-1-1 0,-1 1 1,0-1-1,0-1 0,-1 1 0,-1-1 0,0 0 1,-1 0-1,0 0 0,0-14 0,-2 24 2,-1 0 0,-1 0 0,1 0-1,0 1 1,-1-1 0,1 0 0,-1 0-1,0 1 1,0-1 0,0 0-1,0 1 1,0-1 0,-1 1 0,1-1-1,-1 1 1,0 0 0,1 0 0,-1 0-1,0 0 1,0 0 0,-1 0 0,1 0-1,0 1 1,-1-1 0,1 1-1,-5-3 1,2 2-22,0 1 0,0-1 0,0 1 0,0 0 0,-1 0 0,1 0 0,0 1 0,-1 0 0,1 0 0,0 0 0,-1 1 0,1 0 0,-8 2 0,11-2 6,0 0 0,0 0 1,0 0-1,0 0 0,0 1 0,1-1 0,-1 0 0,0 1 0,1 0 0,-1-1 0,1 1 0,-1 0 0,1 0 0,0 0 0,0 0 0,0 0 0,0 0 0,0 0 0,0 0 0,1 0 0,-1 0 0,1 1 0,-1-1 0,1 0 0,0 0 0,0 4 0,0-3-19,-1 1-1,1-1 1,1 1-1,-1-1 0,0 0 1,1 1-1,0-1 1,0 1-1,0-1 1,0 0-1,0 1 1,1-1-1,-1 0 0,1 0 1,0 0-1,3 4 1,48 30-1039,-42-30 1007,1 0 0,-2 1 0,16 14-1,-23-19 88,0 0-1,0 1 1,-1-1-1,1 1 1,-1-1-1,0 1 1,0 0-1,0-1 1,-1 1-1,0 0 1,1 0-1,-1 0 1,0 1-1,-1-1 1,1 6-1,-1-3-279,1 1 353,-1 1-1,0-1 0,-1 1 0,-2 12 0,3-18-651,-1-1 0,0 0-1,0 1 1,0-1 0,0 0 0,0 0 0,0 0 0,-1 0 0,1 0 0,-1 0 0,1 0 0,-4 2-1,-4 2-12892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2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50 12364,'0'0'14616,"-10"-6"-13505,5 2-991,3 2-109,1 1 1,-1-1-1,1 1 1,-1 0-1,1-1 1,-1 1 0,0 0-1,0 0 1,0 0-1,0 0 1,1 1-1,-1-1 1,0 0 0,-1 1-1,1-1 1,0 1-1,0 0 1,0-1-1,0 1 1,0 0 0,0 1-1,0-1 1,0 0-1,0 0 1,0 1-1,0-1 1,0 1 0,0 0-1,0 0 1,0 0-1,0 0 1,-2 1-1,-1 3-4,0 0 0,0 0 0,1 0 0,0 0 1,0 1-1,1 0 0,-1 0 0,1 0 0,0 0 0,1 0 0,0 0 0,0 1 0,0-1 0,0 1 0,1 0 0,1-1 0,-1 1 0,1 11 0,0-17-3,1 1 0,-1-1 0,1 1 0,-1-1 0,1 0 0,0 1 0,0-1 0,-1 0 0,1 0 0,0 1 0,0-1 1,0 0-1,0 0 0,0 0 0,1 0 0,-1 0 0,0-1 0,0 1 0,1 0 0,-1 0 0,0-1 0,1 1 0,-1-1 0,1 1 0,-1-1 0,1 0 0,-1 1 0,1-1 1,-1 0-1,1 0 0,-1 0 0,1 0 0,-1 0 0,1-1 0,-1 1 0,0 0 0,3-2 0,4 1 27,-1 0-1,0-1 1,1 0-1,-1 0 1,0-1 0,9-5-1,4-5-54,0 0-1,-1-2 0,0-1 0,-2 0 1,1-1-1,-2 0 0,25-36 1,-44 61-492,-4 8 391,0 0 0,1 0-1,1 0 1,-4 24-1,8-33-407,1 0-1,0 1 1,0-1-1,0 0 1,1 0-1,0 1 1,3 8-1,-3-15 301,-1 1-1,1-1 0,-1 0 1,1 0-1,0 0 0,0 0 1,-1 0-1,1 0 0,0 0 1,0 0-1,0 0 1,0 0-1,0 0 0,0 0 1,0-1-1,1 1 0,-1-1 1,2 2-1,-1-2-151,1 1 1,-1-1-1,1 0 0,-1 0 0,1 0 1,-1 0-1,1 0 0,-1 0 1,1-1-1,-1 1 0,0-1 0,1 0 1,2-1-1,19-13-5365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2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0 13229,'0'0'9534,"-13"10"-8691,0 1-570,-1 1 0,2 0-1,0 1 1,0 0-1,-14 23 1,19-26 16,1 1 0,0 0 0,0 0 0,1 0 0,1 1 0,-1 0 0,2 0 0,0 0 0,0 0 1,0 15-1,3-25-298,0-1 1,1 1 0,-1 0-1,0-1 1,1 1 0,-1-1 0,1 1-1,0-1 1,0 0 0,-1 1-1,1-1 1,0 0 0,0 1-1,0-1 1,0 0 0,1 0 0,-1 0-1,0 0 1,0 0 0,1 0-1,-1 0 1,0 0 0,1-1 0,-1 1-1,1 0 1,-1-1 0,1 1-1,-1-1 1,1 0 0,0 1 0,-1-1-1,1 0 1,-1 0 0,1 0-1,0 0 1,-1 0 0,3-1-1,7 1-384,1-1-1,-1 0 0,0-1 0,13-3 0,17-7-1652,-23 6 1393,-1 1 0,1 0-1,-1 2 1,32-3 0,-48 6 709,-1 0 0,1 0 0,0 0 0,-1 0 0,1 0 0,0 0 0,-1 0 0,1 0 0,0 0 0,-1 0 0,1 0 0,0 1 0,-1-1 0,1 0 1,-1 0-1,1 1 0,0-1 0,-1 0 0,1 1 0,-1-1 0,1 1 0,-1-1 0,1 1 0,-1-1 0,1 1 0,-1-1 0,0 1 0,1-1 0,-1 1 0,0 0 0,1-1 0,-1 1 0,0 0 0,-6 25 2102,-25 18 724,23-36-2449,0 0-1,-1-1 0,0 0 1,0-1-1,0 0 1,-1 0-1,0-1 0,-17 6 1,18-8-658,0 0 1,0-1 0,0 0 0,-1-1 0,1 0 0,-12 0-1,20-1-80,0 0 0,0 0-1,1 0 1,-1 0-1,0-1 1,0 1-1,1 0 1,-1 0-1,0 0 1,0-1 0,1 1-1,-1 0 1,0-1-1,1 1 1,-1 0-1,0-1 1,1 1 0,-1-1-1,1 1 1,-1-1-1,1 0 1,-1 1-1,1-1 1,-1 1-1,1-1 1,-1 0 0,1 0-1,0 1 1,0-1-1,-1 0 1,1 1-1,0-1 1,0 0-1,0 0 1,0 1 0,-1-3-1,0-18-14097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3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89 116 11403,'0'0'17189,"-10"-1"-16820,10 0-366,-3 1 6,1-1 0,0 0 0,0 1 1,0-1-1,0 1 0,0-1 0,-1 1 1,1 0-1,0 0 0,0 0 0,-1 1 1,1-1-1,0 0 0,0 1 0,0-1 0,0 1 1,0 0-1,-1 0 0,1-1 0,0 2 1,1-1-1,-1 0 0,0 0 0,0 0 1,0 1-1,1-1 0,-1 1 0,1 0 0,-1-1 1,1 1-1,0 0 0,-1 0 0,1 0 1,0 0-1,0 0 0,0 0 0,1 0 1,-2 3-1,1-2-5,0 0-1,-1 0 1,1 0 0,0 1 0,1-1 0,-1 0-1,1 0 1,-1 1 0,1-1 0,0 0 0,1 6 0,-1-8-6,1 0 0,-1 0 1,1 1-1,0-1 1,-1 0-1,1 0 1,0 0-1,0 0 1,0 0-1,0 0 1,0 0-1,0 0 1,0-1-1,0 1 1,0 0-1,0-1 1,1 1-1,-1 0 1,0-1-1,0 1 0,1-1 1,-1 0-1,0 1 1,1-1-1,-1 0 1,0 0-1,1 0 1,-1 0-1,3 0 1,5-1-185,0 0 1,-1 0 0,1 0-1,0-1 1,0-1 0,-1 1-1,1-1 1,-1-1 0,0 0-1,0 0 1,0 0 0,7-6 0,48-22-2371,-63 31 2506,1 1-1,-1 0 0,1 0 1,-1 0-1,1 0 1,-1-1-1,1 1 1,-1 0-1,1 0 1,-1 0-1,1 0 1,-1 0-1,1 0 1,-1 0-1,1 0 1,-1 0-1,1 1 1,-1-1-1,1 0 0,-1 0 1,1 0-1,-1 1 1,1-1-1,-1 0 1,1 0-1,-1 1 1,0-1-1,1 0 1,-1 1-1,0-1 1,1 1-1,-1-1 1,0 0-1,1 1 1,-1-1-1,1 2 1,2 24-367,-12 29 824,-9 7 2009,-37 84 0,41-115-1799,-2 0 0,-1-1 0,-1-1 0,-29 36 0,46-64-607,1 1 0,-1-1 0,0 0 0,0 0 0,1 0 0,-1 0 0,0-1 0,0 1 0,0 0 0,0 0 0,0 0 0,-1-1 0,1 1 0,0 0 0,0-1 0,0 1 0,0-1 0,-1 0 0,1 1 0,0-1 0,0 0 0,-2 0 0,2 0-33,0-1 1,0 1-1,0-1 0,1 0 1,-1 1-1,0-1 0,1 0 1,-1 0-1,0 1 0,1-1 1,-1 0-1,1 0 0,-1 0 1,1 0-1,0 0 0,-1 0 1,1 0-1,0 0 0,0 0 1,-1 0-1,1-1 0,-1-69-1711,1 61 1431,2-5-89,0-1 0,1 1 0,0 0 0,2 0 0,0 0 0,0 0 1,1 1-1,1 0 0,1 0 0,0 1 0,11-14 0,19-24-74,62-62 1,-67 77 531,4-3-22,-13 14 278,34-44 0,-50 52 340,-19 18-375,-19 22-253,23-16 34,1 0 1,0 0-1,0 0 1,1 1-1,0 0 1,0 0-1,1 1 1,0 0-1,1-1 1,0 1-1,0 0 1,1 0-1,0 1 1,0-1-1,1 0 1,0 1-1,1 11 1,1-20-59,-1 0 1,1 0-1,0 0 0,-1 0 1,1 0-1,0 0 1,0-1-1,-1 1 0,1 0 1,0 0-1,0-1 1,0 1-1,0 0 0,0-1 1,0 1-1,0-1 1,0 1-1,0-1 0,0 1 1,0-1-1,1 0 1,-1 0-1,0 1 1,0-1-1,0 0 0,0 0 1,0 0-1,1 0 1,0-1-1,39-4 238,-26 0-362,-2-1-1,1 0 1,-1-1-1,0-1 1,15-11-1,-16 10 62,0 1-1,0 1 0,0 0 1,1 1-1,24-9 0,-37 15 80,1 0 0,-1 0 0,0 0-1,1 0 1,-1 0 0,0 0 0,0 0 0,1 0-1,-1 0 1,0 0 0,1 0 0,-1 0-1,0 1 1,0-1 0,1 0 0,-1 0 0,0 0-1,0 0 1,1 1 0,-1-1 0,0 0-1,0 0 1,1 0 0,-1 1 0,0-1 0,0 0-1,0 0 1,0 1 0,1-1 0,-1 0-1,0 1 1,0-1 0,0 0 0,0 0 0,0 1-1,0-1 1,0 1 0,2 19 727,-7 19 244,5-39-967,-1 1-19,1 0 0,0 0 1,0-1-1,0 1 0,-1 0 0,1 0 0,0 0 0,0-1 0,0 1 0,0 0 0,0 0 0,1 0 0,-1-1 1,0 1-1,0 0 0,0 0 0,1-1 0,-1 1 0,0 0 0,1 0 0,-1-1 0,1 1 0,-1 0 0,1-1 1,-1 1-1,1-1 0,-1 1 0,1 0 0,0-1 0,-1 1 0,1-1 0,0 0 0,-1 1 0,2 0 0,0-1 19,1 0 0,0 1 0,-1-1 0,1 0-1,0 0 1,-1 0 0,1-1 0,0 1-1,-1-1 1,5-1 0,7-2-57,0-1 0,-1-1 1,14-8-1,4-6-749,-21 13 266,1 0 0,-1 1 0,1 0 0,16-6 0,-27 12 490,0 0 0,1 0 0,-1 0 1,0 0-1,1 0 0,-1 0 0,0 0 0,0 0 0,1 0 0,-1 0 0,0 0 1,0 1-1,1-1 0,-1 0 0,0 0 0,0 0 0,0 0 0,1 0 0,-1 1 1,0-1-1,0 0 0,0 0 0,0 0 0,1 1 0,-1-1 0,0 0 0,0 0 1,0 1-1,0-1 0,0 0 0,0 0 0,0 1 0,0-1 0,0 0 0,1 0 1,-1 1-1,0-1 0,0 0 0,0 0 0,-1 1 0,1-1 0,0 0 0,0 1 1,0 21 547,-1-5-2606,4-8-5038,5-8 539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4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 17553,'0'0'5995,"-8"1"-4533,-1 1-1166,1 1-1,-1 0 1,1 0-1,0 0 1,0 1 0,1 1-1,-1-1 1,-9 8-1,13-9-181,0 0 1,1 0-1,-1 1 0,0-1 1,1 1-1,0 0 0,0-1 0,0 2 1,0-1-1,1 0 0,-1 0 1,1 1-1,0-1 0,1 1 0,-1 0 1,1 0-1,0-1 0,-1 10 1,2-13-126,1 0 1,-1 0-1,1 0 1,0 0 0,-1 0-1,1 0 1,0 0 0,-1 0-1,1 0 1,0-1 0,0 1-1,0 0 1,0 0 0,0-1-1,0 1 1,0-1 0,0 1-1,0-1 1,0 1-1,0-1 1,0 1 0,0-1-1,0 0 1,1 0 0,-1 0-1,0 1 1,0-1 0,0 0-1,0-1 1,1 1 0,-1 0-1,2-1 1,42-4-812,-30 0 122,0 0-1,-1-1 1,24-14 0,-25 13 618,-1 0 1,1 1-1,1 0 1,19-5-1,-33 12 149,1-1 0,-1 0-1,0 1 1,1-1-1,-1 1 1,0-1-1,1 0 1,-1 1 0,0-1-1,0 1 1,1-1-1,-1 1 1,0-1-1,0 1 1,0-1-1,0 1 1,0-1 0,0 1-1,0-1 1,0 1-1,0-1 1,0 1-1,0-1 1,0 1 0,0-1-1,0 1 1,-1-1-1,1 1 1,0-1-1,0 1 1,-6 26 655,5-22-224,1-4-482,0-1 1,0 1 0,0 0 0,0-1 0,0 1 0,0-1 0,0 1 0,1-1-1,-1 1 1,0-1 0,0 1 0,0-1 0,0 1 0,1-1 0,-1 1 0,0-1-1,1 1 1,-1-1 0,0 0 0,1 1 0,-1-1 0,0 1 0,1-1 0,-1 0-1,1 1 1,-1-1 0,1 0 0,-1 0 0,1 1 0,-1-1 0,1 0 0,-1 0-1,1 0 1,0 0 0,27 0 118,30-15-1060,-55 13 713,30-9-1055,-20 6 895,1 0-1,-1 1 1,1 0-1,0 1 1,26-2-1,-39 6 447,-1-1 0,1 0 0,-1 1 0,0-1 0,1 1 0,-1-1 0,0 1 0,1-1 0,-1 1 0,0-1 0,0 1 0,1-1 0,-1 1 0,0-1 0,0 1-1,0-1 1,0 1 0,0 0 0,0-1 0,0 1 0,0-1 0,0 1 0,0-1 0,0 1 0,0-1 0,0 1 0,-1 0 0,1 0 0,-5 25 846,4-18-717,2-8-204,-1 1 0,1 0 0,-1-1 1,1 1-1,0-1 0,-1 1 0,1-1 0,0 1 1,0-1-1,0 1 0,-1-1 0,1 0 1,0 1-1,0-1 0,0 0 0,0 0 0,0 0 1,-1 1-1,1-1 0,0 0 0,0 0 1,0 0-1,0-1 0,0 1 0,0 0 1,0 0-1,-1 0 0,3-1 0,28-5-718,31-15-3046,-48 16 3110,0-1 0,0 2 0,0 0 0,1 1 0,0 0 0,19-1 0,-34 4 822,1 1 0,0-1 0,-1 0 0,1 1 0,0-1 0,-1 1 0,1-1 0,-1 1 0,1-1-1,-1 1 1,1-1 0,-1 1 0,1-1 0,-1 1 0,0 0 0,1-1 0,-1 1 0,0 0 0,1-1 0,-1 1-1,0 0 1,0-1 0,0 1 0,0 0 0,0 0 0,0-1 0,0 1 0,0 0 0,0 0 0,0-1 0,0 1 0,0 0-1,0-1 1,-1 2 0,-4 38 2289,2-22-2020,3-18-597,1 1 0,-1-1 0,1 0 0,-1 1 0,1-1 0,-1 0 0,1 1 0,-1-1 0,1 0 0,-1 0 0,1 1 0,-1-1 0,1 0-1,-1 0 1,1 0 0,0 0 0,-1 0 0,1 0 0,-1 0 0,1 0 0,-1 0 0,1 0 0,0 0 0,-1 0 0,1-1 0,-1 1 0,1 0 0,-1 0 0,1-1 0,-1 1 0,1-1 0,20-6-6372,3-7-5975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4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 18161,'0'0'6641,"-8"3"-5434,4-1-1009,-1-1-1,1 1 1,0 0 0,0 0 0,0 0 0,0 0 0,0 1 0,0-1 0,1 1 0,-1 0 0,1 1 0,0-1 0,0 0 0,0 1 0,0 0 0,0-1-1,1 1 1,0 0 0,0 1 0,0-1 0,0 0 0,1 0 0,-1 1 0,1-1 0,0 8 0,1-12-208,0 1-1,0 0 1,1 0 0,-1-1 0,0 1-1,1 0 1,-1-1 0,1 1 0,-1 0-1,1-1 1,-1 1 0,1-1 0,0 1-1,-1-1 1,1 1 0,-1-1 0,1 1-1,0-1 1,0 0 0,-1 1 0,1-1-1,0 0 1,0 0 0,-1 1 0,1-1-1,0 0 1,0 0 0,-1 0 0,1 0-1,0 0 1,1 0 0,32-1-1316,-28 1 871,8-2-433,-1-1 0,1 0 0,-1-1 0,0 0 0,0-1 0,-1-1 0,1 0 0,14-9 0,-13 6 546,1 2 1,0-1-1,0 2 1,30-9-1,-44 15 390,-1 0-1,0 0 0,0 0 1,0 0-1,0 0 0,0 0 1,0 0-1,1 0 1,-1 0-1,0 0 0,0 0 1,0 0-1,0 0 0,0 0 1,1 0-1,-1 0 1,0 0-1,0 0 0,0 0 1,0 0-1,0 0 0,0 0 1,1 0-1,-1 0 0,0 1 1,0-1-1,0 0 1,0 0-1,0 0 0,0 0 1,0 0-1,0 0 0,0 0 1,1 0-1,-1 1 0,0-1 1,0 0-1,0 0 1,0 0-1,0 0 0,0 0 1,0 0-1,0 1 0,0-1 1,0 0-1,0 0 0,0 0 1,0 0-1,0 0 1,0 0-1,0 1 0,0-1 1,0 0-1,0 0 0,0 0 1,0 0-1,0 0 1,-6 13 1338,-8 7-117,8-14-918,2-2-92,0-1-1,1 2 1,-1-1 0,1 0 0,0 1 0,0-1-1,0 1 1,1 0 0,0 0 0,-3 9-1,36-15-2425,-19-2 514,0-1-1,0 0 1,17-9 0,30-10-5758,-18 19 8196,-39 10 4602,-8 15-3226,3-14-1910,-11 20 1023,4-11-3226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5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49 112 17104,'0'0'10816,"10"-2"-10683,3-2-88,0 0 0,-1 0-1,21-11 1,-29 13-53,0 1-1,-1-1 1,0 0 0,1 0 0,-1-1-1,0 1 1,0-1 0,0 1 0,0-1-1,-1 0 1,1 0 0,-1 0 0,0 0-1,0-1 1,0 1 0,0-1 0,0 1-1,-1-1 1,0 1 0,2-7 0,-3 9-7,0 0 0,0 0 1,-1 1-1,1-1 0,0 0 0,0 0 1,-1 0-1,1 1 0,-1-1 1,1 0-1,-1 0 0,1 1 1,-1-1-1,1 0 0,-1 1 1,1-1-1,-1 1 0,0-1 1,1 1-1,-1-1 0,0 1 1,0-1-1,1 1 0,-1 0 0,0-1 1,0 1-1,0 0 0,1 0 1,-1-1-1,0 1 0,0 0 1,0 0-1,0 0 0,0 0 1,1 0-1,-1 0 0,0 0 1,0 1-1,0-1 0,0 0 1,1 0-1,-1 1 0,0-1 1,0 0-1,0 1 0,-42 14-206,31-7 208,0 1 1,1 0-1,0 0 1,0 1-1,-10 13 1,18-19 42,0-1 1,0 1 0,0-1 0,0 1-1,1 0 1,-1 0 0,1 0-1,0 0 1,0 1 0,1-1 0,-1 1-1,1-1 1,0 1 0,0-1-1,0 1 1,1-1 0,0 1-1,0 0 1,1 7 0,-1-11-37,1 0-1,-1 0 1,1 0 0,0 0 0,0 0-1,-1-1 1,1 1 0,0 0 0,0-1-1,0 1 1,0 0 0,0-1 0,0 1-1,0-1 1,0 0 0,0 1-1,0-1 1,0 0 0,0 1 0,0-1-1,0 0 1,0 0 0,2 0 0,32 0-674,-28-1 346,16-1-550,-1-2 0,0-1 0,-1 0 0,1-2 0,-1 0 0,34-18 0,-31 14 1284,1 1-1,1 0 0,48-10 0,-73 20-311,0 0 0,0-1 0,-1 1-1,1 0 1,0 0 0,-1 0 0,1-1 0,0 1-1,0 0 1,0 0 0,-1 0 0,1 0 0,0 0-1,0 1 1,-1-1 0,1 0 0,0 0 0,-1 0 0,1 1-1,0-1 1,0 0 0,-1 1 0,1-1 0,0 0-1,-1 1 1,1-1 0,-1 1 0,1-1 0,-1 1 0,1-1-1,-1 1 1,1 0 0,-1-1 0,1 1 0,-1 0-1,0-1 1,1 2 0,-6 30 1712,0-2-1082,5-29-710,0-1 0,0 1 0,0 0 0,0-1 0,0 1 0,0 0 1,1 0-1,-1-1 0,0 1 0,0 0 0,1-1 0,-1 1 0,0-1 1,1 1-1,-1 0 0,1-1 0,-1 1 0,1-1 0,-1 1 0,1-1 1,-1 1-1,1-1 0,-1 1 0,1-1 0,0 0 0,-1 1 0,1-1 1,0 0-1,-1 1 0,1-1 0,0 0 0,0 0 0,14 2-503,0-1-1,1 0 1,-1-1-1,0-1 1,0 0 0,0-1-1,15-5 1,-8 3-503,0 1 1,23-1-1,-44 5 1073,-1-1 0,1 0 0,-1 1 0,1-1 0,-1 0 0,1 1 0,-1-1 0,1 0 0,-1 1 0,0-1 0,1 1 0,-1-1 0,0 1 0,1-1 0,-1 1 0,0-1 0,1 1 0,-1-1 0,0 1 0,0-1 0,0 1 0,0-1 0,1 1 0,-1 0 0,0-1 0,0 1 0,0-1 0,0 1 0,0-1 0,0 1 0,-1 0-1,1-1 1,0 1 0,0-1 0,0 1 0,0-1 0,-1 1 0,1 0 0,0-1 0,-1 1 0,1-1 0,0 0 0,-1 2 0,-12 26 833,8-18-1059,-5 8 414,3-9-8922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6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7591,'0'0'18359,"-9"15"-17740,-3 2-471,2 1 1,0 0-1,1 1 0,1 0 1,1 1-1,0 0 0,1 0 0,-3 25 1,8-36-68,0-2-39,0 0 0,1 0 0,0 0 0,0 0 0,0 1 0,2 6 0,-1-12-34,-1-1 0,1 1 0,0 0 0,-1-1 0,1 1 0,0-1 0,0 0 0,0 1 0,0-1 0,0 0 0,0 1 0,0-1 0,1 0 0,-1 0 0,0 0-1,1 0 1,-1 0 0,0 0 0,1 0 0,-1-1 0,1 1 0,0-1 0,-1 1 0,1-1 0,-1 1 0,1-1 0,0 0 0,-1 0 0,1 0 0,0 0 0,1 0 0,8-1-97,0 0 1,-1-1-1,0 0 1,1-1-1,-1 0 1,0 0 0,0-1-1,0-1 1,-1 0-1,0 0 1,0-1-1,0 0 1,0 0 0,11-12-1,51-32-154,-71 51 238,0-1 0,0 0 1,0 0-1,0 0 0,0 1 0,0-1 0,-1 0 0,1 0 0,0 0 0,0 1 1,0-1-1,0 0 0,0 0 0,0 1 0,1-1 0,-1 0 0,0 0 0,0 0 0,0 1 1,0-1-1,0 0 0,0 0 0,0 0 0,0 1 0,0-1 0,0 0 0,1 0 1,-1 0-1,0 0 0,0 1 0,0-1 0,0 0 0,1 0 0,-1 0 0,0 0 1,0 0-1,0 0 0,1 1 0,-1-1 0,0 0 0,0 0 0,0 0 0,1 0 1,-1 0-1,0 0 0,0 0 0,1 0 0,-1 0 0,0 0 0,0 0 0,0 0 0,1 0 1,-1 0-1,0 0 0,0 0 0,0-1 0,1 1 0,-1 0 0,0 0 0,1 0 1,-11 21 80,8-18-10,-3 7 29,0 1 0,0-1-1,1 1 1,1 0 0,0 0-1,0 0 1,1 0-1,1 1 1,0-1 0,0 22-1,3-32-478,-1 0-1,1-1 0,-1 1 1,1 0-1,-1-1 1,1 1-1,-1-1 0,1 0 1,0 0-1,-1 0 1,1 1-1,-1-1 0,1-1 1,0 1-1,-1 0 0,1 0 1,-1-1-1,1 1 1,0 0-1,2-2 0,16-13-7537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56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256 224 17328,'-9'0'2739,"-14"2"-1408,0 0 0,1 1 0,-32 9 0,44-10-958,1 1 1,-1 0 0,1 1-1,0 0 1,0 0-1,1 0 1,-1 1-1,1 1 1,0 0-1,0 0 1,-10 10 0,17-15-377,0 0 1,1 0 0,-1 0 0,0-1 0,0 1 0,1 0 0,-1 0-1,0 0 1,1 0 0,-1 0 0,1 0 0,0 0 0,-1 0 0,1 0-1,0 0 1,-1 1 0,1-1 0,0 0 0,0 0 0,0 0 0,0 0-1,0 0 1,0 0 0,1 1 0,-1-1 0,1 2 0,0-2-28,0 0 1,0 0 0,0 0-1,1 0 1,-1 0 0,0-1-1,1 1 1,-1 0 0,0-1 0,1 1-1,-1-1 1,1 1 0,-1-1-1,1 0 1,-1 0 0,3 1-1,5-1-168,0 0 0,0 0 0,0-1-1,0 0 1,13-3 0,1-6-68,0 0-1,0-2 1,-1 0 0,-1-2 0,0 0-1,0-2 1,21-21 0,-48 44 417,1 0 0,0 1 0,0 0 0,0-1 0,1 2 0,0-1 0,0 0 0,1 1 0,0 0 0,1 0 0,0 0 0,0 0 0,0 14 0,2-23-150,0 1 1,0 0 0,0 0-1,0-1 1,0 1-1,0 0 1,0 0-1,0-1 1,1 1 0,-1 0-1,0 0 1,1-1-1,-1 1 1,1 0-1,-1-1 1,1 1-1,-1-1 1,1 1 0,-1 0-1,1-1 1,-1 1-1,1-1 1,0 0-1,-1 1 1,1-1 0,0 1-1,-1-1 1,2 0-1,26 2 181,-20-3-130,-1 0 0,1-1 0,0 0 0,-1-1 0,10-4 0,12-12-182,-1-1 0,-2-1-1,0-1 1,-1-2 0,-1 0 0,-1-2-1,-2 0 1,0-2 0,27-48 0,-20 13 434,-55 94 134,18-13-439,0 0 0,0 1 0,2 0 0,0 0 0,2 1 0,0 0 0,-2 21 0,3-10 2,2 0 1,1 0-1,1 0 1,5 32 0,4-27 68,-9-34-64,1-1-1,-1 1 1,0-1-1,1 0 1,-1 1-1,1-1 1,0 0-1,-1 1 1,1-1-1,0 0 1,0 0-1,0 0 1,0 0 0,0 0-1,0 0 1,0 0-1,0 0 1,0 0-1,0 0 1,1-1-1,-1 1 1,2 0-1,-4-25 321,-6 6-717,-1 2 0,0-1 1,-1 1-1,-1 0 1,0 1-1,-1 0 0,-22-22 1,13 13 210,-73-73 1365,93 97-1144,1-1 0,0 1 0,-1-1-1,1 1 1,0-1 0,0 1 0,-1 0-1,1-1 1,0 1 0,0 0-1,0 0 1,-1 0 0,1-1 0,0 1-1,0 0 1,0 0 0,0 0 0,0 0-1,-1 1 1,1-1 0,0 0-1,0 0 1,0 0 0,0 1 0,31 2-72,121 18-496,-46-17-7146,-16-4-8438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2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14061,'0'0'11627,"0"58"-10698,-5-25-609,-1 3-63,0 2 63,3 0-128,-3-5-128,-3 1-32,9-7-224,-2-4-1217,-2-10-961,4-10-1955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5125,'0'0'18535,"9"-4"-17291,47-13-917,2 1 1,0 4 0,1 1 0,0 4 0,1 2 0,78 3 0,-78 9-2625,-57-7 1958,-1 0 1,0 1 0,0 0 0,0-1 0,0 1 0,0 0-1,0 0 1,0 0 0,0 0 0,0 0 0,-1 1 0,1-1 0,0 0-1,-1 1 1,1-1 0,-1 1 0,0 0 0,1 0 0,-1-1-1,0 1 1,0 0 0,0 0 0,0 0 0,1 3 0,-3 8-4232,-9-3-1414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3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157 214 14798,'0'0'3433,"4"-10"-1592,-4 8-1779,15-42 2235,-14 43-2173,-1-1 1,0 1 0,1 0-1,-1-1 1,0 1-1,1-1 1,-1 1 0,0-1-1,0 1 1,0-1-1,-1 1 1,1-1 0,0 1-1,0 0 1,-1-1-1,1 1 1,-1-1 0,1 1-1,-1 0 1,0 0-1,1-1 1,-1 1-1,0 0 1,0 0 0,0 0-1,0 0 1,0 0-1,0 0 1,0 0 0,0 0-1,-1 0 1,-1-1-1,-2 1-112,0-1 0,1 1 0,-1 1 0,0-1-1,0 1 1,1 0 0,-1 0 0,0 0 0,0 1-1,0 0 1,1-1 0,-1 2 0,0-1-1,1 1 1,-1-1 0,1 1 0,0 0 0,0 1-1,-1-1 1,1 1 0,-5 4 0,4-2-28,0-1 0,1 1 0,-1 0 0,1 1 0,0-1 1,1 1-1,-1-1 0,1 1 0,0 0 0,0 1 0,1-1 0,0 0 1,0 1-1,-2 11 0,4-17 13,0 0 1,0 0-1,-1 1 1,1-1-1,0 0 0,0 0 1,0 0-1,1 0 1,-1 0-1,0 0 0,0 0 1,0 0-1,1 0 1,-1 0-1,1 0 1,-1 0-1,1 0 0,-1 0 1,1 0-1,-1 0 1,1 0-1,0 0 1,-1-1-1,1 1 0,0 0 1,0 0-1,1 0 1,0 0 8,0 0 1,1 0-1,-1-1 1,0 1-1,1-1 1,-1 0-1,0 1 1,1-1 0,-1 0-1,0 0 1,1-1-1,2 0 1,4 0 47,1-2 1,-1 1 0,1-1 0,-1-1 0,11-5-1,3-5 156,0-1 0,-2-1 0,1-1 0,-2-1-1,-1 0 1,0-2 0,-1 0 0,-1-1 0,28-46-1,-39 51 636,-14 20-441,-16 24-291,4 1-55,-25 51 0,39-69-65,1 1 0,1 0 0,-1 0-1,2 0 1,0 0 0,0 1 0,-1 24-1,4-36-73,0 0-1,0 0 1,0 1-1,0-1 1,0 0-1,0 0 1,1 0-1,-1 0 1,0 0-1,1 0 1,-1 0-1,1 0 1,-1 0-1,1-1 1,-1 1-1,1 0 1,-1 0-1,1 0 1,0 0-1,0-1 1,-1 1-1,1 0 1,0-1-1,0 1 1,0 0-1,0-1 1,0 1-1,0-1 1,0 0-1,0 1 0,0-1 1,0 0-1,0 1 1,0-1-1,1 0 1,1 0-674,1 0-1,-1 0 1,0 0 0,1-1 0,-1 1-1,1-1 1,-1 0 0,0 0-1,0 0 1,5-2 0,16-13-7504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3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4 16400,'0'0'3961,"-9"-2"-2050,4 2-1748,0-1 0,0 1 0,0 0-1,-1 0 1,1 0 0,0 1 0,0-1 0,0 1 0,0 1 0,1-1 0,-1 1 0,0 0 0,0 0 0,1 0 0,-1 0 0,1 1-1,0 0 1,0 0 0,0 0 0,0 0 0,0 1 0,1 0 0,-1-1 0,-4 9 0,2-3-1,0-1 1,1 1-1,0 0 1,-5 11-1,8-16-140,1-1-1,0 1 1,0 0 0,0 0-1,0-1 1,0 1 0,1 0-1,-1 0 1,1 0 0,0 0-1,0 0 1,1 0 0,-1 0-1,2 4 1,-1-6-13,0-1 0,0 0 0,0 0-1,0 0 1,0 0 0,0 0 0,0 0 0,0 0 0,0 0 0,1 0 0,-1 0-1,0 0 1,1-1 0,-1 1 0,0 0 0,1-1 0,-1 0 0,1 1-1,-1-1 1,1 0 0,-1 0 0,1 1 0,-1-1 0,1 0 0,-1-1 0,1 1-1,-1 0 1,1 0 0,-1-1 0,1 1 0,-1 0 0,1-1 0,1-1-1,4 0 67,0 0-1,0-1 0,0 0 1,-1 0-1,10-7 0,1-3 131,-2-1 0,0-1-1,0-1 1,-1 0 0,22-35-1,-42 60-185,1 0 0,0 0 0,0 0 0,1 0 0,0 1 0,1-1 0,0 1 0,-2 13 0,5-22-16,0-1-1,1 1 1,-1 0-1,1-1 1,-1 1-1,1-1 1,-1 1-1,1-1 1,0 1-1,-1-1 1,1 1-1,0-1 1,-1 0-1,1 1 1,0-1-1,-1 0 1,1 0-1,0 1 1,0-1-1,-1 0 1,1 0-1,0 0 1,0 0-1,0 0 1,-1 0-1,1 0 1,0 0-1,0 0 1,-1 0-1,1-1 1,0 1-1,0 0 1,0-1-1,30-6 127,-10-2-230,0-1 0,24-15 0,-30 16 51,1 0 0,0 1 0,1 0 0,0 1-1,19-5 1,-35 12 56,-1 0 0,1 0 0,0 0 0,-1-1 0,1 1 0,-1 0 0,1 0 0,-1 0 0,1 0 0,-1 0 0,1 0-1,-1 0 1,1 0 0,0 0 0,-1 0 0,1 0 0,-1 0 0,1 0 0,-1 1 0,1-1 0,-1 0 0,1 0 0,-1 1 0,1-1-1,-1 0 1,1 1 0,-1-1 0,1 0 0,-1 1 0,0-1 0,1 1 0,-1-1 0,0 0 0,1 1 0,-1-1 0,0 1 0,1-1 0,-1 1-1,0-1 1,0 1 0,0 0 0,0-1 0,1 1 0,-1-1 0,0 1 0,0-1 0,0 1 0,0-1 0,0 1 0,0 0 0,-1-1-1,1 1 1,-12 41 506,2-11 109,13-31-750,0 0 1,0 0-1,0 0 1,0-1-1,0 1 0,0-1 1,0 0-1,0 0 1,0 0-1,3-2 0,-6 3-73,1 0 0,-1 0 0,0-1 0,1 1 0,-1 0 0,0 0 0,1-1 0,-1 1 0,1 0 0,-1 0 0,0 0 0,1 0 0,-1 0 0,1 0 0,-1 0 0,0-1 0,1 1 0,-1 0 0,1 0 0,-1 1 0,0-1 0,1 0 0,-1 0 0,1 0 0,-1 0 0,0 0 0,1 0 0,-1 0 0,1 1 0,-1-1 0,0 0 0,1 0 0,-1 1 0,0-1 0,1 0 0,-1 0 0,0 1 0,0-1 0,1 0 0,-1 1 0,0-1 0,0 0 0,1 1 0,-1-1 0,0 1 0,0-1 0,0 0 0,0 1 0,0-1 0,0 1 0,0-1 0,0 0 0,0 1 0,0-1 0,0 1 0,0-1 0,0 0 0,0 1 0,0-1 0,0 1 0,0-1 0,0 0 0,0 1 0,-1-1 0,1 1 0,0-1 0,0 1 129,0 4-5244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4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0 14574,'0'0'10885,"-7"9"-9652,-3 3-931,-31 41 1309,38-48-1510,0-1 0,0 1 1,1-1-1,-1 1 0,1 0 0,0 0 1,0 0-1,1 0 0,-1 0 1,1 6-1,1-10-97,0-1 0,1 1 0,-1-1 0,0 0 0,1 1 0,-1-1 0,1 1 1,-1-1-1,0 0 0,1 1 0,-1-1 0,1 0 0,-1 0 0,1 1 0,0-1 0,-1 0 0,1 0 1,-1 0-1,1 0 0,-1 0 0,1 0 0,-1 0 0,1 0 0,0 0 0,-1 0 0,1 0 0,-1 0 1,1 0-1,-1 0 0,1 0 0,0-1 0,-1 1 0,1 0 0,-1 0 0,1-1 0,0 1 0,24-10 85,5-7-529,35-28 0,-11 8 407,-43 34-410,-15 16 281,-19 26 256,17-31-53,-2 4 284,-3 3-190,8-8-10786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4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222 25 11563,'0'0'16298,"-11"-5"-15914,7 2-353,0 1 2,1 0 0,0 0 0,-1 0 0,1 1 0,-1-1 0,1 1 0,-1 0 1,0 0-1,1 0 0,-1 1 0,0-1 0,0 1 0,0 0 0,1 0 0,-1 0 1,0 0-1,0 1 0,0 0 0,1-1 0,-1 1 0,0 1 0,1-1 1,-1 0-1,1 1 0,-6 3 0,0 0 84,0 1 1,0 0-1,0 0 1,0 1-1,1 0 1,1 1-1,-1 0 0,1 0 1,0 1-1,1-1 1,-10 19-1,15-26-115,1-1 0,0 0-1,0 1 1,0-1-1,0 0 1,-1 1 0,1-1-1,0 0 1,0 1 0,0-1-1,0 1 1,0-1 0,0 0-1,0 1 1,0-1-1,0 1 1,0-1 0,0 0-1,0 1 1,0-1 0,1 1-1,-1-1 1,0 0 0,0 1-1,0-1 1,0 0 0,1 1-1,-1-1 1,0 0-1,0 1 1,1-1 0,-1 0-1,0 1 1,1-1 0,-1 0-1,0 0 1,1 0 0,-1 1-1,1-1 1,19-1 110,22-16-66,-32 11-80,-1-1 0,1 1-1,-1-2 1,0 1-1,-1-1 1,0 0-1,0-1 1,-1 0-1,0 0 1,8-15-1,-15 23-61,-1 4-144,-41 66-44,39-63 281,1 0 0,0 1-1,-1-1 1,2 0 0,-1 1-1,1-1 1,0 1 0,0 0-1,1-1 1,0 10 0,1-15-82,-1 0-1,1 0 1,-1 0 0,1 1 0,0-1 0,-1 0 0,1-1 0,0 1-1,0 0 1,0 0 0,-1 0 0,1 0 0,0-1 0,0 1-1,0 0 1,0-1 0,1 1 0,-1-1 0,0 1 0,0-1-1,0 1 1,0-1 0,0 0 0,1 0 0,-1 0 0,0 0-1,0 1 1,0-2 0,3 1 0,38-2-3392,-41 2 3327,7-2-921,-1 1 0,0-1 0,0-1 0,0 1 0,0-1 0,-1 0 0,8-5 0,19-12-5682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5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118 139 15278,'0'0'6652,"-9"0"-4997,3 0-1384,0 0 0,0 1 1,0-1-1,0 1 0,0 1 0,0-1 0,1 1 1,-1 0-1,-8 4 0,11-5-179,1 1-1,-1 0 1,0-1-1,1 1 1,-1 0 0,1 0-1,0 0 1,0 1-1,0-1 1,0 0 0,0 1-1,0-1 1,0 1-1,1 0 1,0 0 0,-1-1-1,1 1 1,0 0-1,0 0 1,0 0 0,1 0-1,-1 1 1,1-1-1,0 3 1,0-4-80,-1-1-1,1 0 0,0 1 1,0-1-1,0 0 1,0 1-1,1-1 1,-1 0-1,0 0 1,1 1-1,-1-1 1,0 0-1,1 0 1,-1 0-1,1 1 1,0-1-1,-1 0 1,1 0-1,0 0 1,0 0-1,0 0 1,0 0-1,0 0 0,0 0 1,0-1-1,1 2 1,2-1 12,0 0-1,0 0 1,0-1 0,0 1 0,0-1-1,0 0 1,7-1 0,-5 1 5,3-1 0,0-1 0,0 0 0,1-1 0,-1 0 0,-1 0 0,1-1 0,0 0 0,-1-1 0,0 0 0,0 0 0,0-1 0,-1 0 0,11-10 0,-2 0-16,0-1 0,-1 0-1,-1-1 1,19-30-1,-31 46-34,-1-1 0,1 1 0,-1-1 1,1 1-1,-1-1 0,0 1 0,0-1 0,0 0 0,-1 0 0,1 1 0,-1-1 0,1 0 0,-1 0 0,0 0 0,0 0 0,0 1 0,0-1 0,-2-5 0,1 7 0,0-1 1,0 1-1,-1 0 0,1-1 0,-1 1 0,1 0 0,-1 0 0,1 0 0,-1 0 0,0 0 1,1 1-1,-1-1 0,0 0 0,0 1 0,0-1 0,1 1 0,-1 0 0,0-1 0,0 1 1,0 0-1,0 0 0,0 0 0,0 1 0,1-1 0,-1 0 0,0 1 0,0-1 1,-2 2-1,-3 0 17,-1 0 1,0 1 0,1 0 0,0 0-1,-1 1 1,1 0 0,-6 5 0,10-7 20,0 0 1,0 0 0,0 0-1,0 0 1,0 1 0,1-1-1,-1 1 1,1 0 0,0-1-1,0 1 1,0 0 0,0 0 0,0 1-1,1-1 1,-1 0 0,1 1-1,0-1 1,-1 5 0,2-8-34,1 1-1,-1 0 1,1 0 0,-1 0 0,1-1 0,0 1 0,-1 0 0,1-1 0,0 1 0,0 0 0,-1-1 0,1 1 0,0-1 0,0 1 0,0-1 0,-1 1 0,1-1 0,0 0 0,0 1-1,0-1 1,0 0 0,0 0 0,0 0 0,0 0 0,0 0 0,0 0 0,0 0 0,1 0 0,38 0-1135,-31 0 524,2 0 85,1 0-1,-1 1 0,0 0 1,1 1-1,-1 0 0,20 7 1,-29-9 605,0 1 0,0 0 0,0 1 0,0-1 0,0 0 0,0 1 0,0-1 0,-1 1 0,1-1 0,0 1 0,-1 0 0,1-1 0,-1 1 0,0 0 0,1 0 0,-1 0 0,0 0 1,0 1-1,0-1 0,-1 0 0,1 0 0,-1 1 0,1-1 0,-1 0 0,1 1 0,-1-1 0,0 0 0,0 1 0,-1-1 0,1 0 0,0 1 0,-1-1 0,1 0 0,-1 0 0,0 1 0,1-1 0,-1 0 0,0 0 0,-3 3 1,-17 29-1734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6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10 15278,'0'0'13122,"-5"9"-13042,-33 64 193,33-63-136,1 0-1,0 0 0,1 0 1,0 1-1,0-1 1,-1 19-1,4-28-130,0-1 0,0 0 0,1 1 0,-1-1 0,0 0 0,0 0-1,0 1 1,0-1 0,1 0 0,-1 0 0,0 0 0,0 1 0,0-1 0,1 0 0,-1 0 0,0 0 0,0 0-1,1 1 1,-1-1 0,0 0 0,0 0 0,1 0 0,-1 0 0,0 0 0,1 0 0,-1 0 0,0 0-1,0 0 1,1 0 0,-1 0 0,0 0 0,1 0 0,-1 0 0,0 0 0,0 0 0,1 0 0,-1 0 0,0 0-1,0 0 1,1-1 0,-1 1 0,0 0 0,1 0 0,14-7 134,4-6-68,1-1 0,-2-1 0,0 0 0,23-26 0,-19 18-33,40-32 0,-62 55-45,0 0 0,0 0 0,1-1 0,-1 1 0,0 0 0,0 0 0,0 0 0,0 0 0,1-1 0,-1 1-1,0 0 1,0 0 0,0 0 0,1 0 0,-1 0 0,0 0 0,0 0 0,0-1 0,1 1 0,-1 0 0,0 0 0,0 0 0,1 0 0,-1 0 0,0 0-1,0 0 1,1 0 0,-1 0 0,0 0 0,0 0 0,1 0 0,-1 0 0,0 1 0,0-1 0,0 0 0,1 0 0,-1 0 0,0 0 0,0 0-1,0 0 1,1 1 0,-1-1 0,0 0 0,0 0 0,0 0 0,0 0 0,1 1 0,-1-1 0,0 17-129,-10 19 124,-13 16 35,17-41-12,1 0 0,0 0 0,1 1 0,0 0 0,-5 23 0,10-34-8,-1-1 0,0 1-1,0-1 1,1 1 0,-1-1-1,0 0 1,1 1 0,-1-1-1,0 1 1,1-1 0,-1 0-1,0 1 1,1-1 0,-1 0-1,1 0 1,-1 1 0,1-1-1,-1 0 1,1 0 0,-1 0-1,1 0 1,-1 1 0,1-1-1,-1 0 1,1 0 0,-1 0-1,1 0 1,-1 0 0,1 0-1,-1 0 1,1 0 0,-1-1-1,1 1 1,-1 0 0,1 0-1,-1 0 1,1 0 0,-1-1-1,1 1 1,-1 0 0,1-1-1,23-7 46,-10-1-122,-1-1 0,0-1-1,-1 1 1,0-2 0,0 0-1,-1 0 1,-1-1 0,0 0 0,-1-1-1,10-20 1,-30 52 160,-20 38 348,29-53-417,1 0 1,-1 0 0,1 1-1,0-1 1,0 0-1,0 1 1,1-1 0,-1 1-1,1-1 1,0 1-1,0-1 1,0 1 0,0-1-1,2 7 1,-1-9-18,0 0 1,0 0-1,0 0 0,0-1 1,0 1-1,1-1 1,-1 1-1,0-1 0,0 1 1,1-1-1,-1 1 1,0-1-1,0 0 0,1 0 1,-1 0-1,0 0 1,1 0-1,-1 0 0,0 0 1,3-1-1,30-4-84,-24 0 10,0 0 0,0-1 0,0 0 1,-1 0-1,1-1 0,12-12 0,33-22-164,-55 41 235,1 0 0,-1 0-1,1 0 1,-1 0 0,0 0 0,1 0 0,-1 0-1,1 1 1,-1-1 0,0 0 0,1 0 0,-1 0-1,1 0 1,-1 1 0,0-1 0,1 0 0,-1 0 0,0 1-1,1-1 1,-1 0 0,0 1 0,0-1 0,1 0-1,-1 1 1,0-1 0,0 0 0,0 1 0,1-1-1,-1 1 1,0-1 0,0 0 0,0 1 0,0-1-1,0 1 1,0-1 0,0 1 0,0-1 0,0 0-1,0 1 1,0-1 0,0 1 0,0-1 0,0 0 0,0 1-1,-1 0 1,2 34-168,-1-16 115,2-18 63,0 0-1,0-1 0,0 1 0,0 0 0,0-1 0,0 1 0,0-1 1,0 0-1,0 0 0,0 0 0,0 0 0,0 0 0,0 0 0,1 0 1,1-1-1,-1 1 6,11-3-82,0 1 0,1-2 0,24-8 0,-28 7-17,0 2-1,0-1 1,0 1 0,0 1 0,1 0 0,-1 1-1,18 0 1,-28 1 105,-1 1-1,1 0 1,-1-1-1,1 1 1,-1 0-1,1 0 0,-1-1 1,1 1-1,-1 0 1,0 0-1,1 0 1,-1 0-1,0 0 1,0 0-1,0-1 1,0 1-1,0 0 0,0 0 1,0 0-1,0 0 1,0 0-1,0 0 1,0 0-1,0 0 1,-1 1-1,0-1 3,1 0 0,0 0 1,-1 0-1,1 0 0,0 0 0,0 1 0,0-1 1,0 0-1,0 0 0,0 0 0,0 0 0,0 0 0,0 0 1,1 0-1,-1 0 0,0 0 0,1 0 0,-1 0 0,1 0 1,-1 0-1,1 0 0,-1 0 0,1 0 0,0 0 1,0 0-1,1 1 0,4-2-11,1 0 1,0-1 0,0 1-1,0-1 1,0-1 0,-1 1-1,1-1 1,-1-1-1,1 1 1,-1-1 0,0 0-1,8-5 1,-8 4-166,0 1-1,0 0 1,1 0 0,-1 0 0,1 1 0,0-1 0,-1 2 0,1-1-1,0 1 1,0 0 0,0 1 0,13 0 0,-19 0 175,-1 1 0,1 0 0,-1 0-1,0-1 1,1 1 0,-1 0 0,0 0 0,1 0 0,-1-1 0,0 1 0,0 0 0,0 0 0,0 0 0,0 0 0,0 0 0,0 0 0,0-1-1,0 1 1,0 0 0,0 0 0,0 0 0,-1 1 0,0-1 3,1 0 0,-1 0 1,1 0-1,0-1 0,0 1 0,-1 0 0,1 0 0,0 0 0,0 0 1,0 0-1,0 0 0,0 0 0,0 0 0,0 0 0,0 0 1,0-1-1,1 1 0,-1 0 0,0 0 0,1 0 0,-1 0 1,0 0-1,1-1 0,-1 1 0,1 0 0,-1 0 0,1-1 0,0 1 1,-1 0-1,1-1 0,0 1 0,1 1 0,9-7-8169,-7-4 1398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6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17713,'0'0'7847,"24"49"-11626,-9-39-1058,-2-1-3235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7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33 129 9449,'0'0'9481,"-3"11"-6855,-4 9-1773,3-9-101,0 0-1,0 0 1,1 0 0,1 0-1,0 1 1,0-1 0,1 1 0,1 17-1,0-27-743,1-1 0,0 0 0,0 0 0,0 1 0,0-1 1,1 0-1,-1 0 0,0 0 0,0 0 0,1 0 0,-1-1 0,0 1 0,1 0 0,-1 0 0,1-1 0,-1 1 0,1-1 0,-1 0 0,1 1 0,-1-1 0,1 0 0,-1 0 0,1 0 0,0 0 0,-1 0 0,1 0 0,-1 0 1,3-1-1,3 0-69,0 0 1,0 0 0,-1 0 0,1-1-1,10-3 1,-4-3-318,-1 1-1,0-2 1,-1 0 0,0 0-1,0-1 1,-1 0 0,16-20-1,-26 29 187,-3 40 1020,3-38-864,1 0 0,-1 0 1,1 0-1,-1 0 1,1-1-1,0 1 1,-1 0-1,1-1 0,0 1 1,0 0-1,-1-1 1,1 1-1,0-1 1,0 1-1,0-1 0,0 0 1,0 1-1,-1-1 1,1 0-1,0 0 1,0 1-1,0-1 1,0 0-1,0 0 0,0 0 1,0 0-1,0 0 1,0 0-1,0-1 1,0 1-1,0 0 0,1-1 1,37-6-2582,38-32-4210,-34 15 6181,-50 45 5976,0-3-4318,6-15-851,-1 0 0,1-1 0,0 1 0,0 0 0,0 0 1,0 0-1,0 0 0,1 0 0,-1 0 0,1 0 0,0 0 0,0 0 1,0 0-1,0 0 0,0 0 0,1 0 0,1 5 0,-1-6-126,0-1-1,1 0 0,-1 1 0,0-1 1,1 0-1,0 1 0,-1-1 0,1 0 1,0 0-1,-1 0 0,1-1 0,0 1 1,0 0-1,0-1 0,0 1 0,0-1 1,0 0-1,0 1 0,0-1 0,0 0 1,0 0-1,0 0 0,-1-1 0,1 1 0,0 0 1,0-1-1,4 0 0,5-2-12,0-1-1,0 1 1,-1-2-1,1 1 1,-1-2-1,0 1 1,0-1-1,0-1 1,-1 0-1,16-15 1,-13 10-223,0 0 0,-1-1 0,0 0 0,-1 0 1,-1-1-1,14-28 0,-19 34 84,-1-1 1,-1 0-1,0 0 0,0 0 0,0 0 0,-1 0 1,0-16-1,-5 20 1253,-4 13-817,-4 14-135,8-11-231,2 0 0,-1 0-1,1 0 1,1 0 0,0 0 0,1 0 0,0 0 0,1 1 0,2 15-1,1-8-647,0-1-1,1 0 0,1 0 0,15 31 0,-31-62 686,-2 0 0,0 1 0,0 1 0,-1 0 0,-1 0 0,-24-14 0,2 0 75,9 5 535,15 13 283,1-1-1,0-1 1,0 0-1,-9-11 1,20 20-851,0 0 0,0 0 0,-1 0 0,1-1-1,0 1 1,0 0 0,0 0 0,0 0 0,0-1 0,0 1 0,0 0 0,0 0 0,0 0 0,0-1 0,0 1 0,0 0 0,1 0 0,-1-1 0,0 1 0,0 0 0,0 0-1,0 0 1,0 0 0,0-1 0,0 1 0,1 0 0,-1 0 0,0 0 0,0 0 0,0-1 0,0 1 0,1 0 0,-1 0 0,0 0 0,0 0 0,0 0 0,0 0 0,1 0-1,-1 0 1,0 0 0,0-1 0,0 1 0,1 0 0,-1 0 0,0 0 0,0 0 0,1 0 0,-1 0 0,0 0 0,0 0 0,0 1 0,1-1 0,-1 0 0,0 0-1,0 0 1,0 0 0,1 0 0,-1 0 0,0 0 0,55-2 526,81 8 0,-41-1-2911,-1-6-7022,-35-6-6512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18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92 174 14670,'0'0'3651,"4"-9"-255,0 0-2347,-2 5-609,0 0 0,0 0 0,0 0 0,-1 0 0,0 0 0,0 0 0,0 0 0,0-1 0,0 1 0,-1 0 0,0 0 0,0-8 0,0 12-414,-1-1 1,1 1 0,0-1-1,-1 1 1,1 0-1,-1-1 1,1 1 0,0 0-1,-1-1 1,1 1 0,-1 0-1,1 0 1,-1-1 0,1 1-1,-1 0 1,1 0 0,-1 0-1,1 0 1,-1-1-1,1 1 1,-1 0 0,1 0-1,-1 0 1,1 0 0,-1 0-1,0 0 1,1 1 0,-1-1-1,1 0 1,-1 0 0,0 1-1,-19 5-174,14-2 128,0 1 0,0 0-1,0 0 1,1 0 0,0 1-1,0-1 1,1 2 0,-1-1-1,1 0 1,0 1 0,1 0-1,0-1 1,0 1 0,0 1-1,1-1 1,0 0 0,0 1-1,1-1 1,0 1 0,0 13-1,2-20 20,-1 0 0,1-1 0,0 1 1,-1 0-1,1-1 0,0 1 0,0-1 0,-1 1 0,1-1 0,0 1 0,0-1 0,0 0 0,0 1 0,0-1 0,0 0 1,0 0-1,0 1 0,0-1 0,0 0 0,0 0 0,0 0 0,-1 0 0,1-1 0,0 1 0,0 0 0,0 0 0,1-1 1,29-5 89,-14-1-70,0-1-1,-1 0 0,0-2 1,0 1-1,25-23 1,-4 1 291,31-37 1,-23 15 30,-91 105-768,40-44 420,1 0 1,-1 0-1,1 0 0,1 1 0,0 0 1,0 0-1,1 0 0,0 0 0,0 0 1,1 1-1,0-1 0,1 1 0,0 0 1,1 10-1,0-18 4,1 0 1,0 0 0,-1 0-1,1 0 1,0 0 0,0 0-1,1-1 1,-1 1 0,0 0-1,0-1 1,1 1 0,-1-1-1,1 1 1,0-1-1,-1 0 1,1 0 0,0 0-1,0 0 1,-1 0 0,1 0-1,0 0 1,0 0 0,0-1-1,0 1 1,0-1 0,0 1-1,1-1 1,-1 0-1,0 0 1,4 0 0,-1 0 14,1 0 1,-1 0-1,1-1 1,-1 1-1,0-1 1,1-1-1,-1 1 0,0-1 1,0 1-1,10-6 1,-10 4-13,1-1-1,-1 0 1,0 0 0,0 0-1,0-1 1,-1 0 0,0 1 0,0-2-1,0 1 1,0 0 0,-1-1-1,1 0 1,-2 0 0,1 0 0,-1 0-1,0 0 1,0 0 0,2-12 0,-4 18-11,0-1 1,0 1 0,-1-1 0,1 1-1,0-1 1,0 1 0,-1 0 0,1-1-1,0 1 1,0 0 0,-1-1 0,1 1-1,0 0 1,-1-1 0,1 1 0,0 0-1,-1-1 1,1 1 0,-1 0 0,1 0-1,0 0 1,-1-1 0,1 1 0,-1 0-1,1 0 1,-1 0 0,1 0 0,-1 0-1,1 0 1,-1 0 0,1 0 0,-1 0-1,1 0 1,0 0 0,-1 0 0,1 0-1,-1 0 1,1 0 0,-1 1 0,1-1-1,0 0 1,-1 0 0,1 1 0,-1-1-1,1 0 1,0 0 0,-1 1 0,0 0-1,-21 12-106,16-7 137,0 0 0,1 0 0,0 1 0,1 0 0,-6 8 0,9-13-15,1-1-1,-1 0 1,0 0 0,0 0-1,1 1 1,-1-1 0,1 0 0,0 1-1,-1-1 1,1 1 0,0-1 0,0 0-1,-1 1 1,1-1 0,0 1 0,1-1-1,-1 0 1,0 1 0,0-1 0,1 1-1,-1-1 1,0 0 0,1 1-1,-1-1 1,1 0 0,0 0 0,-1 1-1,1-1 1,0 0 0,0 0 0,0 0-1,0 0 1,0 0 0,0 0 0,0 0-1,0 0 1,0-1 0,2 2 0,11 4-16,0-1 0,1 0 0,-1-1 0,1-1 0,-1 0 0,29 1 0,93-5-769,-123 1 772,-11 0 53,-1 0 0,1 0 1,-1-1-1,1 1 1,-1 0-1,1 0 0,0-1 1,-1 1-1,0-1 0,1 0 1,-1 1-1,1-1 1,-1 0-1,0 0 0,1 0 1,-1 0-1,0 0 0,0 0 1,0 0-1,0 0 1,0 0-1,1-2 0,-1 0 74,1 0 0,-1 0-1,0 1 1,-1-1-1,1 0 1,0 0-1,-1-1 1,0 1-1,1 0 1,-2-6 0,-1-9 323,-1 1-1,0-1 1,-9-23 0,5 18-559,-11-59 165,18 81-136,0 1-1,0-1 0,1 1 1,-1-1-1,0 1 0,1 0 1,-1-1-1,0 1 0,1 0 1,-1-1-1,1 1 0,-1 0 1,1 0-1,-1 0 0,0-1 1,1 1-1,-1 0 0,1 0 1,-1 0-1,1 0 0,-1 0 1,1 0-1,-1 0 0,1 0 1,-1 0-1,1 0 0,-1 0 1,1 0-1,-1 0 0,1 0 1,-1 0-1,1 0 0,-1 0 1,1 1-1,0-1 0,24 6-2775,-22-5 2114,32 7-5389,5-1-4309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6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5 13229,'-4'13'811,"-7"30"552,2 0-1,2 1 1,-3 78-1,10-120-1324,0 0-1,0 1 0,0-1 0,0 0 1,0 1-1,1-1 0,-1 0 0,1 0 1,-1 0-1,1 1 0,0-1 0,0 0 1,0 0-1,0 0 0,0 0 0,0 0 0,1 0 1,-1-1-1,1 1 0,-1 0 0,1-1 1,0 1-1,-1-1 0,1 1 0,0-1 1,0 0-1,3 2 0,-1-2 58,-1-1-1,0 1 1,0-1 0,0 0-1,0 0 1,0 0 0,0 0-1,0-1 1,1 1 0,-1-1-1,0 1 1,0-1 0,0 0-1,0-1 1,-1 1 0,1 0 0,0-1-1,0 1 1,4-5 0,7-5 6,-1 0 1,0-1-1,-1-1 0,0 0 1,-1-1-1,0 0 1,-1-1-1,10-19 1,-8 9 276,-1 0 0,-1 0-1,-1-1 1,10-44 0,-19 68 263,-3 22 79,-1-4-731,-5 20 92,1 0-1,2 1 0,-1 44 0,6-79-160,1-1 1,0 1-1,0-1 0,0 1 0,0 0 1,1-1-1,-1 1 0,0-1 0,1 1 1,-1-1-1,1 1 0,-1 0 0,1-1 1,0 0-1,0 1 0,-1-1 0,1 1 1,0-1-1,0 0 0,0 0 0,1 0 1,-1 0-1,0 0 0,0 0 0,1 0 1,-1 0-1,0 0 0,1 0 0,-1 0 1,1-1-1,-1 1 0,1-1 0,-1 1 1,1-1-1,0 0 0,-1 0 0,1 1 1,-1-1-1,1 0 0,0 0 0,-1-1 1,1 1-1,-1 0 0,1 0 0,1-1 1,5-1-1217,0 0 0,-1 0 0,1-1 1,-1 0-1,0 0 0,1-1 0,12-8 0,14-16-7021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13293,'0'0'11306,"71"-9"-10601,-24 3-353,3-3-31,6 2-193,-6 1-64,-3 3-96,-2-1-1217,-15 1-1858,-15-3-2691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6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0 13453,'0'0'6849,"-11"2"-5301,1-1-1395,0 1 0,1 0 0,-1 1 0,1 0 0,0 0 0,0 1 0,0 0 0,0 1 0,1 0 0,-1 0 0,-10 10 0,11-8 119,-33 32 540,39-38-807,1 1-1,-1 0 0,1-1 1,-1 1-1,1 0 0,0 0 1,0 0-1,0 0 0,0 0 0,0 0 1,0 0-1,1 0 0,-1 0 1,1 1-1,-1-1 0,1 0 1,0 0-1,0 0 0,0 1 1,0 2-1,1-4-52,0 0-1,0 0 1,0 0 0,0-1 0,-1 1 0,1 0 0,0 0-1,0 0 1,0-1 0,1 1 0,-1 0 0,0-1-1,0 1 1,0-1 0,0 1 0,1-1 0,-1 0 0,0 0-1,0 1 1,1-1 0,0 0 0,37 2-1201,-26-1 510,13 0 89,-1 1 1,1 2 0,-1 1 0,45 14 0,-69-19 734,-1 0 0,1 0 0,0 0 0,-1 0 1,1 0-1,-1 0 0,1 1 0,0-1 0,-1 0 0,1 0 0,-1 1 1,1-1-1,0 0 0,-1 0 0,1 1 0,-1-1 0,1 1 0,-1-1 1,0 1-1,1-1 0,-1 0 0,1 1 0,-1-1 0,0 1 0,1 0 0,-1-1 1,0 1-1,0-1 0,1 1 0,-1-1 0,0 1 0,0 0 0,0-1 1,0 1-1,0 0 0,0-1 0,0 1 0,0 0 0,-1 1 156,0-1 1,-1 0-1,1 1 0,-1-1 0,0 0 0,1 0 0,-1 0 1,0 0-1,1 0 0,-1 0 0,-4 1 0,-58 15 2884,63-17-3106,-32 6 348,-49 3 0,58-8-4478,-2-1-4043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7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31 14350,'0'0'11253,"-4"11"-10917,-4 8-167,-32 91 2495,34-93-2453,1 1 0,0 0-1,2 1 1,-2 28 0,5-47-131,5-14 272,18-52-211,-15 47-188,-1-1 0,-1 1 0,-1-1 1,-1-1-1,0 1 0,1-29 0,-10 26-18,5 23 57,0 0 1,0 0-1,0 1 1,0-1-1,0 0 0,0 0 1,0 0-1,-1 1 1,1-1-1,0 0 0,0 0 1,0 0-1,-1 1 1,1-1-1,0 0 0,0 0 1,-1 0-1,1 0 1,0 0-1,0 1 0,-1-1 1,1 0-1,0 0 1,0 0-1,-1 0 0,1 0 1,0 0-1,0 0 1,-1 0-1,1 0 0,0 0 1,0 0-1,-1 0 1,1 0-1,0 0 1,0 0-1,-1-1 0,1 1 1,0 0-1,0 0 1,-1 0-1,1 0 0,0 0 1,0-1-1,0 1 1,-1 0-1,1 0 0,0 0 1,0-1-1,0 1 1,-1 0-1,1 0 0,0 0 1,0-1-1,0 1 1,0 0-1,0 0 0,0-1 1,0 1-1,0-1 1,-2 6-21,1-1 1,-1 1 0,1 0-1,1-1 1,-1 1-1,1 0 1,-1 0 0,2-1-1,-1 1 1,0 0 0,1 0-1,1 5 1,-2-8 39,1 0 0,-1 0 0,1 0 1,0 1-1,0-1 0,-1 0 0,1 0 0,1 0 1,-1 0-1,0 0 0,0 0 0,1-1 0,-1 1 0,1 0 1,0-1-1,-1 1 0,1-1 0,0 1 0,0-1 1,0 0-1,0 0 0,0 0 0,0 0 0,0 0 1,0 0-1,4 0 0,-1-1 22,0 1-1,1-2 1,-1 1 0,0-1 0,0 1-1,0-1 1,0-1 0,0 1 0,0-1-1,-1 0 1,1 0 0,0 0-1,-1 0 1,0-1 0,1 0 0,-1 0-1,0 0 1,4-5 0,6-7-65,-1 0 0,-1 0 0,15-24 1,-21 30-29,-11 60-832,3-45 771,-4 25 177,-7 61-1,16-40-2788,4-37-2680,2-8-969,2-6-5545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8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1 6983,'0'0'18417,"-12"2"-18257,5 0-130,1-1-6,-1 0 1,1 1-1,0-1 0,0 1 0,0 1 0,0-1 1,0 1-1,0 0 0,1 1 0,0-1 0,-9 8 1,11-8 8,-10 8 263,0 0 0,1 1 0,0 0 0,1 1 1,1 0-1,0 1 0,1 0 0,0 1 0,-8 19 0,17-33-296,0 0 0,0 0 0,0 0 0,0 0-1,0 0 1,0 0 0,0-1 0,0 1 0,1 0-1,-1 0 1,0 0 0,1 0 0,-1-1 0,0 1-1,1 0 1,-1 0 0,1-1 0,-1 1 0,1 0 0,0-1-1,-1 1 1,1 0 0,0-1 0,-1 1 0,1-1-1,0 1 1,0-1 0,0 1 0,-1-1 0,1 0-1,0 0 1,0 1 0,0-1 0,0 0 0,-1 0-1,1 0 1,0 0 0,0 0 0,0 0 0,0 0 0,0 0-1,1 0 1,47-1-836,-44 0 485,9 0-1329,1-2 0,-1 0 0,26-8 0,12-9-6148,-19 7-1268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8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249 1 16592,'0'0'10623,"-8"5"-10489,-31 26-3,-63 63 1,8-6-369,88-85-5402,11-11-1433,-3 4 7024,13-18-7810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8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10570,'0'0'12577,"-2"11"-12208,-3 12-127,-5 24-29,1 0-1,-2 64 1,11-103-194,0 0-1,1 0 0,-1 0 0,5 13 0,-5-20-22,0 1 1,1 0-1,-1-1 0,1 1 0,0-1 1,-1 1-1,1-1 0,0 0 0,0 1 1,0-1-1,0 0 0,0 0 1,0 1-1,0-1 0,1 0 0,-1 0 1,0 0-1,1 0 0,-1-1 0,1 1 1,-1 0-1,1-1 0,-1 1 0,1 0 1,-1-1-1,1 0 0,-1 1 1,1-1-1,3 0 0,-5 0-187,1-1 0,-1 1 0,1 0 0,-1-1 0,0 1 0,1-1 0,-1 1 0,1-1 0,-1 1 0,0-1 0,1 1 0,-1-1 0,0 1 0,0-1 0,1 0 0,-1 1 0,0-1 0,0 1 0,0-1 0,0 0 0,0 1 0,0-1 0,0 0 0,0 1 0,0-1 0,0 1 0,0-1 0,0 0 0,0 1 0,-1-1 0,1 1 0,0-1 0,0 0 0,-1 1 0,1-1 0,0 1 0,-1-1 0,1 1 0,0-1 0,-2 0 0,-13-26-3205,-45-20 3656,28 25 2973,2-3 3658,40 23-2383,41 0-4463,-26 2-80,47-1-4601,-38-1-2475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1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1 176 12300,'0'0'6940,"1"-8"-5205,0 3-1590,0 1 1,0-1-1,1 0 1,0 0-1,0 0 1,0 1-1,0-1 1,1 1-1,0 0 1,0 0-1,0 0 1,0 0-1,1 0 1,-1 1-1,1 0 1,0-1-1,0 1 1,0 1-1,1-1 1,-1 0-1,1 1 1,-1 0-1,1 0 1,0 1 0,0-1-1,6 0 1,-10 1-150,0 1 1,0 0 0,-1-1 0,1 1 0,0 0 0,0 0 0,0 0 0,0 0 0,0 0 0,0 0 0,0 0 0,0 0 0,0 0 0,0 0-1,0 0 1,0 1 0,0-1 0,0 0 0,0 1 0,0-1 0,0 1 0,0-1 0,0 1 0,-1-1 0,1 1 0,0 0 0,0-1 0,-1 1-1,1 0 1,0 0 0,-1 0 0,2 1 0,-2 1 10,1-1 0,-1 1 0,0 0 0,0 0-1,0 0 1,0-1 0,0 1 0,-1 0 0,1-1 0,-1 1-1,1 0 1,-2 2 0,-5 14 101,-1-1 1,-15 26-1,21-41-95,-10 30-121,12-32 101,0-1 0,0 1 0,-1-1 0,1 1 1,0-1-1,1 1 0,-1-1 0,0 1 0,0-1 0,0 1 1,0-1-1,0 1 0,0-1 0,1 1 0,-1-1 0,0 1 1,0-1-1,1 1 0,-1-1 0,0 1 0,0-1 1,1 0-1,-1 1 0,1-1 0,-1 0 0,0 1 0,1-1 1,-1 0-1,1 0 0,-1 1 0,1-1 0,-1 0 1,1 0-1,-1 0 0,1 1 0,-1-1 0,1 0 0,-1 0 1,1 0-1,-1 0 0,1 0 0,-1 0 0,1 0 1,-1 0-1,1 0 0,-1 0 0,1-1 0,-1 1 0,1 0 1,-1 0-1,1 0 0,-1-1 0,1 1 0,-1 0 1,0 0-1,1-1 0,-1 1 0,1 0 0,-1-1 0,15-8-196,0 0 0,-1 0 0,0-1 0,0-1 0,-1-1 0,22-25 0,-18 20 210,41-45 334,-57 60-84,-1 8-241,-1-1-1,-1 1 1,1-1 0,-1 1 0,0-1 0,0 0 0,0 0 0,-5 7 0,4-6 1,0 0 0,0 0 0,0 0 0,1 0 0,-3 11 0,5-15 7,-1-1 0,1 1 0,0-1 0,-1 1 0,1-1 0,0 1 0,0-1 0,0 0-1,0 1 1,0-1 0,1 1 0,-1-1 0,0 1 0,1-1 0,-1 1 0,1-1 0,-1 0 0,1 1 0,0-1 0,0 0 0,-1 0-1,1 1 1,0-1 0,0 0 0,0 0 0,0 0 0,0 0 0,1 0 0,-1 0 0,0 0 0,2 0 0,1 0 67,-1 0 0,0-1 1,1 0-1,-1 0 0,1 0 1,-1 0-1,1 0 1,-1-1-1,0 0 0,1 1 1,-1-1-1,0 0 0,5-3 1,4-2 143,0-1 0,-1 0-1,0-1 1,0 0 0,0-1 0,-1 0 0,-1-1 0,1 0 0,-2-1 0,1 1 0,-2-2-1,10-15 1,-13 12-48,-14 18-79,-13 19-45,19-18-63,2 0 1,-1 0-1,0 1 1,1 0-1,0-1 1,0 1-1,0 0 1,1 0-1,-1 0 0,1 0 1,-1 9-1,3-13 4,-1 0 0,1 0-1,-1 0 1,1-1-1,0 1 1,-1 0 0,1-1-1,0 1 1,-1 0 0,1-1-1,0 1 1,0-1-1,0 1 1,-1-1 0,1 1-1,0-1 1,0 0 0,0 1-1,0-1 1,0 0-1,0 0 1,0 1 0,0-1-1,0 0 1,0 0-1,0 0 1,0 0 0,0-1-1,1 1 1,32-2 165,-23-2-136,0 0 0,-1 0 0,1-2 0,-1 1 0,-1-1 0,1 0 0,-1-1 0,0 0 0,0-1 0,-1 0 0,0 0 0,0-1 0,-1 1 0,-1-2 0,8-12 0,-37 45 173,21-22-196,1 1 0,-1 0 0,0 0-1,1 0 1,0 0 0,0 0 0,-1 0 0,1 0-1,0 0 1,1 1 0,-1-1 0,0 0-1,1 1 1,-1-1 0,1 0 0,0 1-1,0-1 1,0 1 0,0-1 0,1 5-1,-1-7-3,0 1-1,0-1 0,1 0 0,-1 1 0,0-1 0,1 0 1,-1 1-1,1-1 0,-1 0 0,0 0 0,1 1 0,-1-1 1,1 0-1,-1 0 0,1 0 0,-1 0 0,1 0 0,-1 0 0,1 1 1,-1-1-1,0 0 0,1 0 0,-1 0 0,1-1 0,-1 1 1,1 0-1,-1 0 0,1 0 0,-1 0 0,1 0 0,-1 0 0,1-1 1,0 1-11,-1-1 0,0 1 0,1 0 0,-1 0 0,0 0 0,1 0 0,-1-1 0,1 1 0,-1 0 0,1 0 0,-1 0 0,0 0 0,1 0 0,-1 0 0,1 0 0,-1 0 0,1 0 0,-1 0 0,1 1 0,-1-1 1,0 0-1,1 0 0,-1 0 0,1 0 0,-1 1 0,0-1 0,1 0 0,-1 0 0,0 1 0,1-1 0,-1 0 0,0 0 0,1 1 0,-1-1 0,0 0 0,0 1 0,1-1 0,-1 1 0,0-1 0,0 0 0,0 1 0,0-1 0,1 1 0,-1-1 1,0 0-1,0 1 0,0-1 0,0 1 0,0-1 0,0 1 0,0-1 0,0 1 0,0-1 0,0 0 0,0 1 0,-1-1 0,1 1 0,-2 43 21,2-43 5,30-1-725,-10-8 686,0-1 1,-1-1-1,0-1 0,-1 0 1,0-1-1,-1-1 0,-1-1 1,0 0-1,28-33 1,-37 30 268,-17 12-103,8 5-152,-1 0-1,0 0 0,0 1 0,1-1 0,-1 1 1,0 0-1,0 0 0,1 0 0,-1 0 0,-2 2 1,-2 2 4,0 0 1,0 0-1,0 0 1,1 1-1,0 0 1,0 0-1,0 1 1,1-1-1,0 1 1,0 0-1,1 1 1,0-1 0,0 1-1,1 0 1,0 0-1,0 0 1,1 0-1,0 1 1,-1 9-1,3-17 2,0 0 0,0 0-1,0-1 1,1 1 0,-1 0 0,0 0-1,0-1 1,1 1 0,-1 0 0,1-1-1,-1 1 1,1 0 0,-1-1 0,1 1-1,-1-1 1,1 1 0,-1-1-1,1 1 1,0-1 0,-1 1 0,1-1-1,0 1 1,-1-1 0,1 0 0,0 0-1,1 1 1,30 5 230,-25-6-559,0 0 1,0 0-1,1-1 1,-1 0-1,0 0 1,11-4-1,-17 4-36,0 1 1,1-1-1,-1 0 0,0 0 0,0 0 0,0 0 1,0 0-1,0 0 0,0 0 0,0 0 1,-1 0-1,1 0 0,0 0 0,-1-1 1,1 1-1,-1 0 0,1-1 0,-1 1 1,1 0-1,-1-2 0,3-17-7319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1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16 17392,'-16'-6'1538,"3"2"-161,5 1 1474,4 1-1121,10 2-2691,5 0-1826,0 3-2338,6 1-4900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2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139 127 13805,'0'0'11376,"-8"0"-10911,1 0-444,1 1 0,0 1 1,0-1-1,0 1 0,0 0 1,0 0-1,0 1 0,0 0 1,1 0-1,-1 0 0,1 1 1,0 0-1,0 0 1,0 0-1,1 0 0,0 1 1,-1 0-1,1 0 0,1 0 1,-1 0-1,-5 12 0,8-14 16,-1 0 1,0 1-1,1-1 0,0 0 0,0 1 0,0-1 0,0 1 0,0-1 0,1 1 0,0-1 0,0 1 0,0 3 1,0-6-30,0-1 1,0 1 0,0 0 0,1-1 0,-1 1 0,0 0 0,1-1 0,-1 1-1,0 0 1,1-1 0,-1 1 0,1-1 0,-1 1 0,1-1 0,-1 1 0,1-1 0,-1 0-1,1 1 1,0-1 0,-1 1 0,1-1 0,0 0 0,1 1 0,0-1 10,0 0 0,0 1 0,1-1 0,-1 0 0,0-1 0,1 1 0,-1 0 0,0-1 0,1 1 0,-1-1 0,2 0 0,7-4 25,-1 1 1,0-2-1,-1 1 1,1-1-1,-1-1 1,0 0-1,10-10 1,54-59-17,-48 48 67,-2-1-1,31-49 0,-93 134-260,-12 21 530,47-70-285,0 0 0,1 1 0,0-1 0,1 1 0,-1-1 0,1 1 0,1 0 0,0 0 0,-1 10 0,2-17-74,0 0 0,0 1 1,0-1-1,1 0 0,-1 0 1,0 1-1,1-1 0,-1 0 1,1 0-1,-1 0 0,1 1 1,-1-1-1,1 0 0,0 0 1,-1 0-1,1 0 0,0 0 1,0 0-1,0-1 0,0 1 0,0 0 1,0 0-1,0 0 0,0-1 1,2 2-1,1-1-35,-1 0 0,1 0 0,0 0 0,0 0 0,0 0 0,0-1 0,0 0-1,6 0 1,-1 0-75,1-1-1,-1 0 1,0-1-1,0 0 1,0-1-1,0 1 0,9-6 1,37-27 64,-52 33 67,0 0 0,-1 0 0,1 0 0,-1 0 0,1 0 0,-1-1 0,0 1-1,0-1 1,0 0 0,0 0 0,0 0 0,0 0 0,-1 0 0,0 0 0,0 0 0,2-5 0,-4 8-26,1 0-1,0-1 0,-1 1 1,1 0-1,0-1 1,-1 1-1,1 0 0,-1-1 1,1 1-1,-1 0 1,1 0-1,-1 0 1,1-1-1,-1 1 0,1 0 1,-1 0-1,1 0 1,-1 0-1,1 0 0,-1 0 1,1 0-1,-1 0 1,1 0-1,-1 0 0,1 0 1,-1 0-1,1 0 1,-1 1-1,1-1 0,-1 0 1,1 0-1,0 0 1,-1 1-1,1-1 0,-1 0 1,1 1-1,0-1 1,-1 0-1,0 1 0,-20 11-146,-21 30 73,39-39 71,1 0 1,0 1-1,-1-1 0,1 0 1,1 1-1,-1 0 0,0-1 0,1 1 1,0 0-1,0-1 0,0 1 1,0 0-1,0 5 0,2-8-9,-1 0-1,1 1 1,-1-1-1,1 0 0,0 0 1,0 1-1,-1-1 1,1 0-1,0 0 1,0 0-1,0 0 0,0 0 1,0 0-1,0 0 1,1-1-1,-1 1 1,0 0-1,0-1 0,1 1 1,-1-1-1,0 1 1,1-1-1,-1 1 1,0-1-1,1 0 0,-1 0 1,1 0-1,1 0 1,51 5-1216,-43-5 728,21 2-621,69 1-595,-94-3 1759,-1 0-1,1-1 1,-1 0 0,0 0 0,1-1 0,-1 1 0,0-1 0,0-1 0,0 1 0,0-1-1,-1 0 1,8-6 0,-12 8 135,1 0-1,-1 0 0,0 0 1,0-1-1,1 1 0,-1 0 1,0-1-1,0 1 0,0-1 1,-1 1-1,1-1 0,0 0 1,-1 1-1,1-1 0,-1 0 1,1 1-1,-1-1 0,0 0 1,0 0-1,1 1 0,-1-1 1,-1-3-1,0 2 16,0 0 0,0 0 0,0 0 0,0 0-1,-1 0 1,1 0 0,-1 0 0,0 0 0,0 1 0,0-1 0,-3-3 0,-2 0-91,0-1 1,0 1-1,-1 0 0,0 1 0,0-1 1,-1 2-1,-11-6 0,15 6-875,16 4-131,39 4-2049,17 0-4834,-16-4-3487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3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110 216 12684,'2'-2'552,"0"0"1,0 0-1,0 0 0,0-1 1,-1 1-1,1 0 0,-1-1 1,1 1-1,-1-1 0,0 1 1,0-1-1,0 0 0,-1 0 1,1 1-1,-1-1 0,1 0 1,-1 0-1,0 0 0,0 1 0,0-1 1,-1-3-1,0 4-404,0 0 1,0 0-1,0 1 0,0-1 1,0 0-1,0 1 1,-1-1-1,1 1 0,0-1 1,-1 1-1,0 0 0,1-1 1,-1 1-1,0 0 0,1 0 1,-1 0-1,0 1 0,0-1 1,0 0-1,0 1 0,0-1 1,0 1-1,0-1 0,0 1 1,0 0-1,0 0 0,0 0 1,-3 1-1,2-1-146,0 0 0,-1 0 0,1 0 0,0 1 1,0-1-1,0 1 0,0 0 0,0 0 0,0 0 0,0 1 0,1-1 1,-1 0-1,0 1 0,1 0 0,-1 0 0,1 0 0,-1 0 0,1 0 1,0 0-1,0 1 0,-2 2 0,1-1-2,1 1 0,-1 0 0,1-1 0,0 1 0,1 0 0,-1 0 1,1 0-1,0 1 0,0-1 0,1 0 0,-1 9 0,1-13 4,1 1-1,-1-1 1,1 0-1,-1 0 1,1 0 0,-1 0-1,1 0 1,0 0 0,-1 0-1,1 0 1,0 0 0,0 0-1,0 0 1,0-1-1,0 1 1,0 0 0,0 0-1,0-1 1,0 1 0,0-1-1,0 1 1,0-1 0,0 1-1,1-1 1,-1 0-1,0 0 1,0 0 0,0 1-1,1-1 1,-1 0 0,0 0-1,0 0 1,1-1 0,-1 1-1,0 0 1,0 0-1,2-1 1,3 0 21,0 0 1,1 0-1,-1 0 0,0-1 0,0 0 1,8-4-1,0-3 4,0 0 0,-1-1 0,0 0 0,-1-1 0,0-1 0,-1 0 0,0 0 0,14-23 0,-37 54-352,7-12 304,-1 1 1,1 0-1,1 0 1,0 0 0,0 0-1,0 1 1,1 0 0,0 0-1,1-1 1,0 2-1,-1 11 1,3-20 19,0-1 1,0 1-1,0 0 1,0-1-1,0 1 1,0-1-1,0 1 0,0-1 1,0 1-1,0-1 1,1 1-1,-1-1 1,0 1-1,0-1 1,1 1-1,-1-1 0,0 1 1,0-1-1,1 1 1,-1-1-1,1 0 1,-1 1-1,0-1 1,1 0-1,-1 1 0,1-1 1,-1 0-1,1 1 1,-1-1-1,1 0 1,-1 0-1,1 0 0,-1 1 1,1-1-1,0 0 1,24-5 93,19-21 36,-16-4-49,-3 2 49,-25 28-140,0 1 0,0-1-1,0 0 1,0 0 0,0 0 0,0 1 0,0-1-1,0 0 1,0 0 0,0 0 0,0 1 0,0-1-1,1 0 1,-1 0 0,0 0 0,0 1 0,0-1 0,0 0-1,0 0 1,0 0 0,1 0 0,-1 1 0,0-1-1,0 0 1,0 0 0,0 0 0,1 0 0,-1 0-1,0 0 1,0 0 0,0 0 0,1 0 0,-1 1-1,0-1 1,0 0 0,0 0 0,1 0 0,-1 0 0,0 0-1,0 0 1,0 0 0,1 0 0,-1-1 0,0 1-1,0 0 1,1 0 0,-1 0 0,0 0 0,0 0-1,0 0 1,0 0 0,1 0 0,-1-1 0,-3 17-1,-2 25 20,6-40-3,1 0 1,0-1 0,-1 1 0,1 0-1,0-1 1,0 1 0,-1-1 0,1 1-1,0-1 1,0 0 0,0 0 0,-1 0-1,1 0 1,0 0 0,0 0-1,0 0 1,-1-1 0,1 1 0,2-2-1,10-2-10,-1-1-1,0-1 1,0-1-1,0 1 1,-1-2-1,0 0 0,11-10 1,29-17-812,-51 35 781,-1-1 1,0 1-1,0 0 1,0 0-1,0 0 1,0 0-1,0-1 1,1 1-1,-1 0 1,0 0-1,0 0 0,0 0 1,1 0-1,-1 0 1,0 0-1,0-1 1,0 1-1,1 0 1,-1 0-1,0 0 1,0 0-1,0 0 0,1 0 1,-1 0-1,0 0 1,0 0-1,0 0 1,1 0-1,-1 0 1,0 0-1,0 0 1,0 0-1,1 0 0,-1 0 1,0 1-1,0-1 1,0 0-1,1 0 1,-1 0-1,0 0 1,0 0-1,0 0 1,0 1-1,1-1 0,-1 0 1,0 0-1,-4 13-402,-16 21 649,17-30-324,-2 5 127,2-6 16,0 1 0,1 0 0,-1 1 0,1-1 0,0 0 0,0 0 0,0 1 0,1 0 0,-2 5 0,21-10 246,-5-7-251,0 0 1,0-1-1,-1 0 1,0 0-1,0-2 0,-1 1 1,0-1-1,13-16 1,-6 7-56,-2 2 48,0 0 1,-1-1-1,0-1 0,-2 0 1,13-24-1,-49 86 146,-35 73 813,52-101-885,1 0 1,0 0-1,1 1 0,0-1 0,1 1 1,-1 21-1,15 252-78,-11-288-6,0-1 0,0 0-1,1 0 1,-1 1 0,0-1 0,0 0 0,0 0 0,0 0 0,0 1-1,0-1 1,-1 0 0,1 0 0,0 1 0,0-1 0,0 0 0,0 0 0,0 0-1,0 1 1,0-1 0,0 0 0,0 0 0,-1 0 0,1 1 0,0-1-1,0 0 1,0 0 0,0 0 0,-1 0 0,1 0 0,0 1 0,0-1 0,0 0-1,0 0 1,-1 0 0,1 0 0,0 0 0,0 0 0,-1 0 0,1 0-1,0 0 1,0 0 0,0 0 0,-1 0 0,1 0 0,0 0 0,0 0 0,-1 0-1,1 0 1,0 0 0,0 0 0,-1 0 0,1 0 0,0 0 0,0 0-1,0 0 1,-1 0 0,1-1 0,0 1 0,-11-10 513,1-15-446,2-1-1,0 0 1,2 0 0,1 0 0,1 0-1,1-1 1,1-38 0,2 63-82,0 0-1,1 0 1,-1 0 0,0 0 0,1 1-1,-1-1 1,1 0 0,0 1 0,0-1 0,0 0-1,0 1 1,0-1 0,0 1 0,0-1-1,0 1 1,0 0 0,1-1 0,-1 1-1,1 0 1,-1 0 0,1 0 0,-1 0 0,1 0-1,-1 0 1,1 1 0,0-1 0,0 0-1,-1 1 1,1-1 0,2 1 0,9-3-362,-1 1 1,1 1 0,19-1-1,-7 1-1123,21-5-2855,2-3-2771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4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45 5637,'17'-18'13801,"-17"18"-13499,0-1 0,0 0 0,1 1 0,-1-1 1,0 1-1,0-1 0,0 1 0,0-1 1,0 1-1,0-1 0,0 0 0,0 1 0,-1-1 1,1 1-1,0-1 0,0 1 0,0-1 0,-1 1 1,1-1-1,0 1 0,0-1 0,-1 1 0,1-1 1,-1 0-1,-15-8 2875,-7 6-3377,16 4 195,0 0 1,0 0 0,0 1 0,1 0 0,-1 0-1,0 1 1,1 0 0,0 0 0,-1 1 0,1-1-1,0 1 1,1 1 0,-11 8 0,6-4 4,1 1 1,0 0 0,0 1 0,1-1 0,0 1-1,-8 16 1,15-25 1,0-1 0,0 1 1,0 0-1,0-1 0,0 1 0,1 0 0,-1 0 0,1 0 0,-1-1 0,1 1 0,0 0 0,-1 0 0,1 0 0,0 0 0,1 0 1,-1 0-1,0-1 0,0 1 0,1 0 0,-1 0 0,1 0 0,-1 0 0,3 2 0,-2-2-69,1 0 0,0-1-1,0 1 1,0-1 0,0 0 0,0 0-1,0 0 1,0 0 0,0 0 0,0 0-1,1 0 1,-1-1 0,0 1 0,1-1 0,-1 1-1,3-1 1,13 0-1536,-1 0 0,1-2-1,32-5 1,-48 6 1337,49-12-5548,-2-4-2605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52 139 14798,'0'0'1409,"-9"3"518,-24 8-314,32-11-1567,1 0-1,0 0 1,-1 0 0,1 0 0,0 0 0,-1 0 0,1 0 0,0 0-1,-1 0 1,1 0 0,0 1 0,-1-1 0,1 0 0,0 0 0,-1 0-1,1 0 1,0 0 0,0 0 0,-1 1 0,1-1 0,0 0 0,0 0 0,-1 0-1,1 1 1,0-1 0,0 0 0,-1 0 0,1 1 0,0-1 0,0 0-1,0 1 1,0-1 0,0 0 0,-1 1 0,1-1 0,0 0 0,0 1-1,0-1 1,0 0 0,0 0 0,0 1 0,0-1 0,0 0 0,0 1-1,0-1 1,0 0 0,0 1 0,0-1 0,1 0 0,-1 1 0,0-1 0,0 0-1,0 1 1,0-1 0,1 0 0,-1 0 0,0 1 0,0-1 0,0 0-1,1 0 1,-1 1 0,0-1 0,0 0 0,1 0 0,-1 0 0,0 0-1,1 1 1,-1-1 0,19 6 1407,7-3-650,0-1 0,-1-2 0,1 0-1,50-8 1,-49 3-723,0-1 1,-1-1-1,0-1 0,0-1 0,-1-1 0,0-2 0,-1 0 0,24-17 1,-45 27-115,0 0 1,1 0 0,-1 0 0,-1 0 0,1-1-1,0 1 1,0-1 0,-1 1 0,0-1 0,1 0-1,-1 0 1,0 0 0,-1-1 0,1 1 0,0 0-1,-1-1 1,0 1 0,0-1 0,0 1 0,0-1 0,0 1-1,-1-6 1,-1 36-545,0-21 565,1 0 0,-1 0 0,1 0 0,0 1 0,1-1 0,-1 0 0,1 0 0,1 0 0,-1 0 0,1 0 0,0 0 0,3 6 0,27 35-1551,-4-22-5237,-7-14-3070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4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 17969,'0'0'2498,"-9"0"-239,-1 2-1942,0 0 1,1 0-1,0 1 1,-1 0 0,1 1-1,-12 6 1,17-8-239,0-1 0,1 1 0,0 0-1,-1 0 1,1 1 0,0-1 0,0 1-1,1-1 1,-1 1 0,0 0 0,1 0 0,0 0-1,-1 1 1,1-1 0,1 0 0,-1 1 0,0-1-1,1 1 1,0 0 0,0-1 0,0 1 0,-1 6-1,2-9-73,0 0-1,0-1 0,0 1 0,0-1 0,0 1 1,0-1-1,0 1 0,1-1 0,-1 1 1,0 0-1,0-1 0,1 1 0,-1-1 0,0 1 1,0-1-1,1 0 0,-1 1 0,0-1 1,1 1-1,-1-1 0,1 0 0,-1 1 0,1-1 1,-1 0-1,1 1 0,-1-1 0,1 0 1,-1 0-1,1 1 0,-1-1 0,2 0 0,22-1 154,20-15 8,-32 9-182,-1 0-1,-1 0 0,1-2 0,-2 1 1,1-1-1,12-15 0,-22 24 1,0 4 33,-1 0 1,0 0-1,0 0 1,0 0-1,-1 0 1,1 0-1,-1 0 1,0 0-1,0 0 1,-4 4-1,-10 24 181,13-23-347,-8 39 695,11-47-627,0 0 1,0 0-1,0 0 0,0 0 0,0 0 0,0 0 1,0 1-1,1-1 0,-1 0 0,0 0 0,1 0 1,-1 0-1,1 0 0,-1 0 0,1-1 0,-1 1 0,1 0 1,0 0-1,-1 0 0,1 0 0,0-1 0,0 1 1,-1 0-1,1-1 0,0 1 0,0 0 0,0-1 1,0 0-1,0 1 0,0-1 0,0 1 0,0-1 1,0 0-1,0 0 0,0 1 0,0-1 0,0 0 1,1 0-1,0 0 0,18 0-3581,5 0-2648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5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9353,'0'0'17905,"-29"50"-17873,38-50-4933,0 0-3683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5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15727,'0'0'10826,"-17"62"-9769,8-24-192,-1 2-513,-1 0-256,7-5-32,4-3-64,0-10-704,10-4-1218,5-6-1121,1-11-1121,1-1-3331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5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18642,'0'0'1526,"-8"2"-437,-1 2-911,0 0-1,1 0 0,-1 1 0,1 0 0,0 0 0,0 1 1,0 0-1,1 1 0,0 0 0,0 0 0,1 0 0,-1 1 0,2 0 1,-1 0-1,1 0 0,1 1 0,-1 0 0,1 0 0,1 0 1,0 0-1,0 1 0,1-1 0,0 1 0,1-1 0,0 1 0,0 12 1,1-21-171,0 1 1,0 0 0,0-1 0,1 1 0,-1-1 0,1 1-1,-1-1 1,1 1 0,-1-1 0,1 1 0,0-1 0,0 0-1,0 1 1,-1-1 0,2 0 0,-1 0 0,0 1 0,0-1-1,0 0 1,0 0 0,1 0 0,-1 0 0,3 1-1,0-1 51,0 1 0,0-1 0,0 0 0,1 0 0,-1 0 0,0 0 0,0-1-1,9 0 1,-2-1 34,0 0 0,-1 0-1,1-1 1,-1 0 0,1-1 0,17-8-1,-19 6 49,-1 0-1,-1 0 1,1-1 0,-1 0-1,0-1 1,0 1-1,-1-1 1,1-1-1,-2 1 1,1-1 0,-1 0-1,6-13 1,-10 18-75,0 1 0,0-1 0,0 0 1,0 0-1,0 0 0,-1 0 0,0 0 0,1 0 1,-1 1-1,0-1 0,0 0 0,-1 0 0,1 0 1,0 0-1,-1 0 0,0 0 0,-1-4 0,0 4-58,0 0 0,0 1 1,0-1-1,-1 0 0,1 1 0,-1 0 0,1 0 0,-1 0 0,0 0 0,0 0 0,0 0 0,0 1 0,0-1 0,0 1 0,0 0 0,-1 0 0,1 0 0,0 0 0,-4 0 0,-3-1-126,0 1 1,0 0 0,-1 0 0,1 1 0,0 0 0,0 0-1,-1 2 1,-17 3 0,25-4-105,-1 0-1,1 0 1,0 1 0,0-1-1,0 1 1,0 0 0,0 0-1,0 0 1,0 0 0,1 0-1,-1 1 1,-3 3 0,5-3-178,-1-1 1,1 1 0,-1 0-1,1 0 1,0 0 0,0 0-1,0 0 1,0 0 0,1 0-1,-1 0 1,1 0-1,0 0 1,0 0 0,0 0-1,0 0 1,1 4 0,7 12-5446,11-4-2546</inkml:trace>
  <inkml:trace contextRef="#ctx0" brushRef="#br0" timeOffset="1">632 21 18738,'0'0'6694,"-58"61"-6278,30-27 1,3-3-97,3-2-128,3-3-96,6-5-64,2-6-128,5-4-1185,5-8-737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6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39 17553,'0'0'5327,"-9"-3"-3688,-30-7-918,37 10-666,0 0 0,-1 0 0,1 0 0,0 0 0,0 1-1,-1-1 1,1 1 0,0-1 0,0 1 0,0 0 0,-1 0 0,1 0 0,0 0 0,0 0 0,1 1 0,-1-1 0,0 0 0,0 1-1,1 0 1,-1-1 0,1 1 0,-1 0 0,1 0 0,-1 0 0,1 0 0,0 0 0,0 0 0,0 0 0,1 0 0,-1 0 0,0 0 0,1 1-1,-1-1 1,1 0 0,0 1 0,0-1 0,0 0 0,0 0 0,0 1 0,0-1 0,0 0 0,1 1 0,0-1 0,0 3 0,1-4-48,-1 0 1,0 0 0,1 1-1,0-1 1,-1 0 0,1 0-1,0-1 1,-1 1 0,1 0-1,0 0 1,0-1 0,0 1-1,-1-1 1,1 0 0,0 1 0,0-1-1,0 0 1,0 0 0,0 0-1,0-1 1,0 1 0,0 0-1,-1-1 1,1 1 0,3-2-1,1 0-73,1 1-1,-1-1 0,0-1 1,-1 1-1,1-1 0,7-5 1,-9 5 35,-1 0 1,-1 0 0,1 0-1,0 0 1,-1 0 0,0-1-1,1 1 1,-1-1 0,-1 1-1,1-1 1,0 0 0,0-5-1,-1 8 39,-1 0-1,0 0 1,1 0-1,-1-1 1,0 1-1,0 0 0,0 0 1,0 0-1,0 0 1,0-1-1,-1 1 1,1 0-1,0 0 1,0 0-1,-1 0 1,1 0-1,-1 0 0,1-1 1,-1 1-1,0 0 1,1 0-1,-1 1 1,0-1-1,1 0 1,-1 0-1,0 0 1,0 0-1,0 1 1,0-1-1,0 0 0,0 1 1,0-1-1,0 1 1,0-1-1,0 1 1,0-1-1,0 1 1,-1 0-1,1 0 1,0-1-1,0 1 0,0 0 1,0 0-1,-3 0 1,-3 0 49,0 0 1,0 0-1,0 0 0,0 1 1,0 0-1,0 1 1,0-1-1,0 1 0,-7 3 1,12-4-158,0 0-1,0 1 1,-1-1 0,1 0-1,0 1 1,1-1 0,-1 1-1,0-1 1,0 1 0,1 0-1,-1 0 1,1 0 0,-1 0-1,1 0 1,0 0 0,0 0 0,0 0-1,0 1 1,0-1 0,0 0-1,1 1 1,-1-1 0,1 1-1,0-1 1,-1 0 0,1 1-1,0-1 1,1 1 0,-1-1-1,1 5 1,0-4-538,1-1-1,-1 1 1,1 0 0,-1-1-1,1 1 1,0-1 0,0 1-1,0-1 1,0 0-1,0 0 1,1 0 0,-1 0-1,1 0 1,-1-1 0,1 1-1,0-1 1,-1 1-1,6 1 1,-3-1-840,21 10-9220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6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5637,'0'0'13522,"-5"9"-11610,1-3-1592,-1 2 143,0 0 1,0 0 0,1 1 0,-5 13 0,9-21-442,-1 1 1,1-1 0,-1 0-1,1 0 1,0 1-1,-1-1 1,1 0 0,0 1-1,0-1 1,0 0 0,0 1-1,0-1 1,0 0-1,0 1 1,1-1 0,-1 0-1,0 0 1,1 1-1,-1-1 1,1 0 0,-1 0-1,1 0 1,0 1 0,-1-1-1,1 0 1,0 0-1,0 0 1,0 0 0,0 0-1,0-1 1,0 1-1,0 0 1,0 0 0,0-1-1,0 1 1,1 0 0,-1-1-1,0 1 1,0-1-1,1 0 1,-1 1 0,0-1-1,1 0 1,0 0-1,7 1 60,0 0-1,0-1 1,-1 0-1,1-1 0,0 1 1,14-5-1,-20 5 51,-1-1 0,0 1-1,1-1 1,-1 1 0,0-1 0,0 0-1,1 0 1,-1 0 0,0 0-1,0-1 1,0 1 0,0 0 0,-1-1-1,1 1 1,0-1 0,0 0 0,-1 0-1,1 0 1,-1 0 0,0 0-1,0 0 1,1 0 0,-1 0 0,0 0-1,-1 0 1,1-1 0,0 1 0,-1 0-1,1-4 1,-1 5-56,0 0 1,-1-1-1,1 1 1,-1 0-1,1-1 0,-1 1 1,1 0-1,-1-1 1,0 1-1,0 0 1,0 0-1,1 0 0,-1 0 1,0 0-1,0 0 1,0 0-1,-1 0 0,1 0 1,0 0-1,0 1 1,0-1-1,-1 1 0,1-1 1,0 0-1,-1 1 1,1 0-1,0-1 0,-1 1 1,1 0-1,-3 0 1,-51-3-307,47 3 344,-30 4-253,23 5-1529,15-8 1445,-1-1-1,1 1 1,0 0-1,0-1 1,0 1-1,-1 0 1,1-1-1,0 1 1,0 0-1,0-1 1,0 1-1,0 0 1,0 0-1,1-1 1,-1 1-1,0 0 1,0-1-1,0 1 1,1-1-1,-1 1 1,0 0-1,1-1 1,-1 1-1,0-1 0,2 2 1,9 5-6947,11-3-4579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7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1 114 15118,'0'0'5376,"1"-10"-2781,-1 5-2444,1 1 1,-1-1-1,1 1 1,0-1-1,1 1 1,-1 0-1,1 0 1,0-1-1,0 1 1,0 0-1,0 0 0,1 1 1,0-1-1,0 1 1,0-1-1,0 1 1,0 0-1,1 0 1,-1 0-1,1 0 1,0 1-1,0 0 1,0-1-1,0 2 1,0-1-1,0 0 1,0 1-1,9-2 1,-8 1-17,0 1 1,0 0-1,0 0 0,0 0 0,0 1 1,0-1-1,0 1 0,0 0 1,0 1-1,-1-1 0,1 1 1,5 2-1,-8-2-131,0 0 0,0 0-1,0 1 1,0-1 0,-1 1 0,1 0 0,-1-1 0,1 1 0,-1 0-1,1 0 1,-1 0 0,0 0 0,0 0 0,0 0 0,0 0 0,0 0-1,-1 1 1,1-1 0,0 0 0,-1 0 0,0 1 0,0-1 0,1 0-1,-1 1 1,-1-1 0,1 4 0,0-1 8,-1 1 0,0 0-1,0-1 1,0 1 0,0-1 0,-1 1-1,0-1 1,0 0 0,0 1 0,-1-1 0,1 0-1,-1-1 1,-1 1 0,-6 7 0,-14 24 67,24-36-80,0 0-1,0 0 0,0 0 1,0 1-1,-1-1 0,1 0 1,0 0-1,0 0 0,0 1 1,0-1-1,0 0 0,0 0 1,0 1-1,0-1 0,0 0 1,0 0-1,0 0 0,0 1 1,0-1-1,0 0 0,0 0 1,0 1-1,0-1 0,0 0 1,0 0-1,0 0 0,0 1 1,0-1-1,0 0 0,1 0 1,-1 0-1,0 1 0,0-1 1,0 0-1,0 0 0,0 0 1,1 0-1,-1 1 0,0-1 1,0 0-1,0 0 0,1 0 1,-1 0-1,0 0 0,0 0 1,16 2 2,18-8 21,-10-2-311,41-20 0,-58 25 291,0-1 0,0 1 0,-1-1 0,0 0 0,0-1 0,0 0 0,-1 0 0,1 0 1,-1-1-1,7-9 0,-11 10 27,-10 14-76,-11 17 22,18-24 25,1 1 0,0-1 0,-1 1 0,1 0 0,0-1-1,0 1 1,1 0 0,-1 0 0,1 0 0,-1 0 0,1 0 0,0-1 0,0 1 0,0 0-1,0 0 1,1 0 0,0 5 0,0-6 6,1-1-1,-1 1 0,0-1 1,0 1-1,1-1 1,-1 1-1,1-1 0,-1 0 1,1 1-1,0-1 1,-1 0-1,1 0 0,0 0 1,0-1-1,0 1 1,-1 0-1,1-1 1,0 1-1,0-1 0,0 1 1,0-1-1,0 0 1,0 0-1,0 0 0,3-1 1,12 0 31,1 0 0,0-2 0,-1 0 0,0-1 0,0-1 0,0-1 0,0 0 0,-1-1 0,0-1 0,0 0 0,-1-1 1,0-1-1,-1-1 0,0 0 0,-1 0 0,16-18 0,-23 20 34,-12 12-139,-12 12 1,15-10 88,0-1 0,1 1 0,-1 0 0,1-1 0,0 1-1,0 0 1,1 1 0,-1-1 0,1 0 0,0 0 0,0 11 0,1-14-109,0 1 1,1-1-1,-1 0 0,0 0 0,1 0 0,0 0 1,-1 0-1,1 1 0,0-1 0,0 0 0,0-1 0,0 1 1,2 2-1,-2-2-244,1-1 1,0 1-1,-1-1 0,1 1 1,0-1-1,0 0 1,0 0-1,0 0 1,0 0-1,0 0 0,0 0 1,0-1-1,0 1 1,0-1-1,3 1 0,19 0-6896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32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6092 381 6502,'0'0'12150,"-6"-3"-11931,-7-2-181,-1 2 0,0 0 0,0 0 0,0 1 0,0 1 0,-1 1 0,-15 0 0,11-1 159,1-1 0,-1-1-1,-27-8 1,-32-5-241,-829-87 118,306 16-207,-3 30-1999,304 36 1226,-530 0 862,251 15-13,313-8-190,-130-5 159,286 19 15,-173 23 0,237-16 76,-77 10-6,1 5 1,-135 43-1,230-55 14,1 3-1,-1 0 1,2 1 0,0 1-1,1 2 1,0 0 0,2 2-1,0 0 1,1 2 0,1 0-1,1 1 1,1 1 0,-17 28 0,33-47 5,-1 1 1,1 0 0,0-1 0,0 1 0,0 0 0,1 0 0,-1 0 0,1 0 0,0 1 0,1-1 0,-1 0 0,1 0 0,0 0 0,1 1-1,-1-1 1,1 0 0,0 0 0,0 0 0,1 0 0,-1 0 0,1 0 0,0 0 0,1 0 0,-1-1 0,1 1 0,0-1 0,0 0 0,6 7 0,8 6 7,1 0 1,1-2 0,0 0-1,41 24 1,-37-24 38,31 17-50,0-2 0,2-3 0,1-2-1,1-3 1,0-2 0,2-3-1,93 15 1,930 80 208,7-103-314,-332-15 151,79-2-205,-4-43 49,-641 27 201,0-8-1,-3-9 1,-1-8-1,208-84 1,-387 130-73,-1 0 0,1-1 0,-1-1-1,0 1 1,0-1 0,13-11 0,-20 15-19,0-1 0,0 1 0,0 0 0,0-1 0,0 1 0,0 0 0,0-1 0,0 1-1,0-1 1,-1 0 0,1 1 0,-1-1 0,1 0 0,-1 1 0,0-1 0,1 0 0,-1-2-1,-1 2-4,1-1 0,-1 1 0,1 0 0,-1 0 0,0 0 0,0-1 0,0 1 0,-1 0 0,1 0 0,0 1 0,-1-1 0,1 0 0,-1 0 0,1 1 0,-1-1 0,-3-2 0,-31-22 161,0 1 1,-1 2 0,-1 1 0,-1 2-1,-1 2 1,-1 2 0,-51-14-1,30 14-703,-1 3 0,0 3-1,0 2 1,-87 1 0,80 7-3164,2 0-2497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33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79 10730,'-3'-1'200,"1"1"-1,-1-1 0,1 0 1,-1 0-1,1 0 1,-1 0-1,1 0 1,0-1-1,0 1 1,0-1-1,-1 1 0,1-1 1,1 0-1,-4-3 1,5 5-163,0-1 0,0 1 0,0 0 0,0-1 0,-1 1 0,1-1 0,0 1 1,0 0-1,0-1 0,0 1 0,0-1 0,0 1 0,0 0 0,0-1 0,1 1 0,-1 0 0,0-1 1,0 1-1,0-1 0,0 1 0,0 0 0,1-1 0,-1 1 0,0 0 0,0-1 0,0 1 0,1 0 1,-1 0-1,0-1 0,1 1 0,-1 0 0,1-1 0,26-8 269,293-14 822,-191 18-1183,83-2 12,-1 9 0,233 31 1,369 109 643,-6 45 366,-577-132-1009,977 308 411,-442-112-298,-594-198-41,327 129 246,22 5 62,-416-156-275,1-5 0,2-4-1,118 8 1,135-23 755,-96-4-211,-262-3-620,8 0-5,0 0-1,0 1 1,0 1-1,0-1 1,11 5-1,-19-6-73,0 1-1,0 0 1,0 0-1,0 0 0,0 0 1,0 0-1,0 1 1,-1-1-1,1 0 1,0 1-1,-1 0 1,1-1-1,-1 1 1,0 0-1,0 0 0,1-1 1,-1 1-1,0 0 1,-1 0-1,1 0 1,0 0-1,0 1 1,-1-1-1,1 0 1,-1 0-1,0 0 1,0 0-1,0 4 0,2 9-1135,-2-14 817,1 1 0,0-1 0,-1 0 0,1 1 0,0-1 0,0 0 0,0 0 0,0 0 0,0 1 0,0-1 0,0 0 0,0 0 0,0 0 0,0-1 0,1 1 0,-1 0-1,0 0 1,1-1 0,-1 1 0,0-1 0,1 1 0,-1-1 0,1 0 0,-1 1 0,1-1 0,-1 0 0,1 0 0,-1 0 0,1 0 0,-1 0 0,3-1 0,12 1-1057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7:34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56 9289,'0'0'1826,"-8"-6"741,-62-43 3487,104 50-4340,250 75-1250,-281-75-474,1 0-1,0 1 1,-1-1-1,1 1 1,-1-1 0,0 1-1,1 1 1,-1-1-1,0 0 1,0 1 0,0-1-1,4 7 1,-6-8 6,0 1 0,-1-1 1,0 1-1,1-1 0,-1 1 0,0-1 1,0 1-1,0-1 0,0 1 1,0-1-1,0 1 0,0-1 0,0 1 1,-1-1-1,1 1 0,-1-1 1,1 1-1,-1-1 0,1 0 0,-1 1 1,0-1-1,0 0 0,1 1 1,-1-1-1,0 0 0,0 0 0,-1 0 1,1 0-1,0 0 0,0 0 1,0 0-1,-1 0 0,-1 1 0,-35 25 195,-77 43 0,17-13-183,-29 29-2842,71-49-1832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209 139 5926,'22'-16'2027,"42"-34"4328,-59 46-5623,0-1-1,-1 1 0,0-1 0,0 0 0,0 0 1,0-1-1,-1 1 0,0-1 0,4-10 0,-6 15-691,-1 1-1,0 0 0,0 0 1,0-1-1,0 1 0,0 0 1,0-1-1,1 1 0,-1 0 1,0 0-1,0-1 0,0 1 1,0 0-1,0-1 0,0 1 1,0 0-1,0-1 0,0 1 1,-1 0-1,1 0 0,0-1 1,0 1-1,0 0 0,0-1 1,0 1-1,0 0 0,-1 0 1,1-1-1,0 1 0,0 0 1,0 0-1,-1-1 0,1 1 1,0 0-1,0 0 0,-1 0 0,1 0 1,0-1-1,0 1 0,-1 0 1,1 0-1,0 0 0,-1 0 1,1 0-1,-20 3-55,-17 15-846,1 3 718,26-15 109,0-1 1,-1 1 0,2 0-1,-1 1 1,1 1-1,0-1 1,0 1 0,-11 15-1,18-21-20,1 1 1,-1-1-1,1 0 0,0 0 1,0 1-1,0-1 0,0 1 0,1-1 1,-1 1-1,1-1 0,-1 1 1,1-1-1,0 1 0,0 0 0,0-1 1,0 1-1,0-1 0,1 1 0,-1-1 1,1 1-1,0-1 0,0 1 1,1 2-1,2 1 41,0-1 1,0 1 0,1-1-1,0 0 1,0-1 0,11 9-1,-12-11 30,0 0-1,-1 1 0,1 0 1,-1 0-1,0 0 0,1 0 1,-1 0-1,0 0 0,-1 1 1,1-1-1,-1 1 0,0 0 1,1 0-1,-2 0 0,1 0 0,0 0 1,-1 1-1,2 7 0,-4-10 90,1 0 0,-1 1-1,0-1 1,0 0 0,1 0-1,-2 0 1,1 0-1,0 0 1,0-1 0,-1 1-1,1 0 1,-1 0-1,1-1 1,-1 1 0,0-1-1,1 0 1,-1 1 0,0-1-1,0 0 1,0 0-1,0 0 1,-3 1 0,-52 19 827,51-19-881,-16 4-435,-1 0 0,0-2-1,-44 4 1,84-9-1707,-1-2 0,1 1 0,-1-2 0,17-6-1,-15 5 515,46-13-4060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00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5733,'0'0'257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01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87 112 6054,'0'-1'20,"-2"-30"3181,1 30-2602,0-1 1,0 0-1,0 1 1,0-1-1,0 1 0,0 0 1,-1-1-1,1 1 1,0 0-1,-1 0 1,1 0-1,-1 0 1,0 0-1,1 0 0,-3-1 1,-3 41 2395,3-12-2915,-10 24 2034,7-56-1177,0-8-919,4-9-9,2 1 0,0-1 0,2-26-1,0 4 299,-1 44-216,-2 3-118,1 0 0,0 0 0,-1 1 0,1-1 0,0 1 0,1-1 0,-1 1 0,1-1 0,-1 6 0,1-5 24,-6 55-32,3 72-1,3-123 43,0-8 12,0 1-1,0-1 1,0 0-1,0 0 1,0 1-1,-1-1 1,1 0-1,0 0 1,0 1-1,0-1 1,0 0-1,0 0 1,0 1-1,0-1 1,0 0-1,0 0 1,0 1-1,0-1 1,0 0-1,1 0 1,-1 1-1,0-1 0,0 0 1,0 0-1,0 1 1,0-1-1,0 0 1,1 0-1,-1 1 1,0-1-1,0 0 1,0 0-1,0 0 1,1 0-1,-1 1 1,0-1-1,0 0 1,1 0-1,-1 0 1,0 0-1,0 0 1,1 0-1,-1 0 1,0 0-1,0 0 0,1 1 1,-1-1-1,0 0 1,0 0-1,1 0 1,-1-1-1,14-12 579,10-23-291,-16 19-252,0 1 1,9-35-1,-15 44-63,0 0-1,-1 0 1,0-1-1,0 1 1,-1 0-1,0-1 0,0 1 1,-1 0-1,1 0 1,-3-9-1,-3 7-227,1 18-16,2 19 81,-4 59 938,3-45-2169,1 0-7216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02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96 1345,'0'0'7373,"-2"-9"-6140,-1-4-619,-7-29 1743,0 14 3624,10 27-5946,0 1 0,0 0 0,0 0 0,0 0 0,0 0-1,0 0 1,0 0 0,0-1 0,0 1 0,0 0 0,0 0 0,0 0-1,0 0 1,0 0 0,0-1 0,0 1 0,0 0 0,-1 0 0,1 0-1,0 0 1,0 0 0,0 0 0,0 0 0,0 0 0,0 0 0,0 0-1,-1-1 1,1 1 0,0 0 0,0 0 0,0 0 0,0 0 0,0 0-1,-1 0 1,1 0 0,0 0 0,0 0 0,0 0 0,0 0 0,0 0-1,-1 0 1,1 0 0,0 0 0,0 0 0,0 1 0,0-1 0,0 0 0,-1 0-1,1 0 1,0 0 0,0 0 0,0 0 0,0 0 0,0 0 0,0 0-1,0 0 1,0 1 0,-1-1 0,1 0 0,0 0 0,-6 14 254,-2 17-463,0 15 369,2 1 0,2 1 0,2 65 0,8-95-164,3-25 273,6-31 76,-11 9-304,-1 0 0,-1-31 1,3-19-648,-12 140 504,3 1-1,7 102 1,1-150 79,3-25 243,5-26 97,18-158-61,-23 137-828,-11 84 111,-1 3 761,-2 50 1,12-27-1806,-4-48 975,0 0 1,0-1-1,1 1 1,-1 0-1,1-1 0,0 1 1,0-1-1,0 0 1,5 6-1,8 3-5842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1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15887,'0'0'4965,"-1"14"-4373,-2 46-466,3-1-1,2 1 1,13 81-1,-11-116-1684,-4-24-69,-2-15-5846,-6-6 801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1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9769,'0'0'12182,"9"-7"-11375,-4 3-692,1 0 0,0 1 0,0 0 1,0 0-1,0 0 0,1 0 1,-1 1-1,1 0 0,-1 0 1,1 1-1,0 0 0,-1 0 1,1 1-1,9 0 0,77 0 206,-73 0-5270,0 0-5242,-25 0 2925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2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7623,'0'0'14062,"52"17"-12397,-22-17-576,2 0-576,3-4-289,-1-1-128,-6 3-64,-8 2-416,-5 0-2339,-11 0-2050</inkml:trace>
  <inkml:trace contextRef="#ctx0" brushRef="#br0" timeOffset="1">0 168 10794,'0'0'12460,"54"10"-10891,-18-16-832,-3 1-256,5 0-161,-1 0-224,-7 1-96,-4 0-128,2 0-1634,-2-4-2210,-3-1-2049,-5-2-5478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22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0 10570,'0'0'12268,"-51"61"-11115,25-31 160,6 6 160,-3-3-672,4 0-609,5-6-160,4-2 32,10-7-192,0-7-1153,0-19-10506,0-12 1121</inkml:trace>
  <inkml:trace contextRef="#ctx0" brushRef="#br0" timeOffset="1">1 6 14958,'0'0'8969,"60"72"-7528,-29-45-736,7 4-513,5-2-256,-2-2-3107,5-5-6022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39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54 6694,'0'0'10063,"-5"-8"-8894,-20-37 785,21 57 1352,-13 55-2555,8 8 321,1 146 0,8-202 777,0-27-1799,1-62-193,-3 0 0,-19-116 0,19 178-412,-1 12 212,0 25 100,0 44 167,0-10 6,1-37 157,2-1 0,0 1 0,5 36 0,-5-62-76,1 1-1,-1-1 1,0 1 0,0-1-1,0 1 1,0-1 0,1 1 0,-1-1-1,0 0 1,0 1 0,1-1 0,-1 0-1,0 1 1,1-1 0,-1 0-1,0 1 1,1-1 0,-1 0 0,1 1-1,-1-1 1,0 0 0,1 0-1,-1 0 1,1 1 0,-1-1 0,1 0-1,-1 0 1,1 0 0,-1 0 0,1 0-1,-1 0 1,0 0 0,1 0-1,-1 0 1,1 0 0,-1 0 0,1 0-1,-1 0 1,1 0 0,-1-1-1,1 1 1,-1 0 0,0 0 0,1-1-1,-1 1 1,1 0 0,-1 0 0,0-1-1,1 1 1,0-1 0,18-16 606,-11 7-556,-1-1 0,0 0 0,-1 0 0,0-1 0,-1 0 0,0 0 0,-1 0 0,0-1 0,3-22 0,-2-6-667,-2-72 0,-3 108 508,0 4 77,0 0-1,1-1 0,-2 1 1,1 0-1,0-1 1,0 1-1,0 0 0,0-1 1,-1 1-1,1 0 0,-1-1 1,1 1-1,-1 0 0,0 0 1,1 0-1,-1-1 1,0 1-1,0 0 0,0 0 1,1 0-1,-1 0 0,-3-1 1,4 2 3,-1 0 1,0 0-1,0 0 0,0 0 1,1 0-1,-1 1 0,0-1 1,0 0-1,0 0 0,1 1 1,-1-1-1,0 1 1,0-1-1,1 1 0,-1-1 1,1 1-1,-1-1 0,0 1 1,1-1-1,-1 1 1,1 0-1,-1-1 0,1 1 1,-1 0-1,1-1 0,0 1 1,-1 0-1,1 0 0,0 0 1,0-1-1,0 1 1,-1 0-1,1 0 0,0 0 1,0-1-1,0 1 0,0 0 1,0 1-1,-2 12-598,0 0 0,0 0 1,2 0-1,0 0 0,0 0 0,4 20 0,-2-20-1708,1 1 0,1-1 0,8 20 0,5 6-7814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40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0 254 10090,'14'-19'7228,"9"19"-6430,0 1 1,24 3 0,32 2-334,5-10-355,-1-5-1,122-26 1,-19 1-23,-22 6 96,-64 9 140,192-10-1,36 13-153,33 0-146,-51-1 79,-190-5 1697,-103 18-1550,-13 1-1358,-11-1-3530,-10-2-3096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8:42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58 287 6983,'-10'0'1819,"5"1"-1008,0 0-1,1-1 0,-1 0 1,0 0-1,0 0 0,1-1 1,-1 0-1,-5-1 0,12 1-645,0-1 0,-1 1 0,1 0 0,0 0 0,-1 0 0,1 0 1,0 0-1,0 0 0,0 0 0,0 1 0,0-1 0,4 0 0,-5 1-63,63-14 378,2 3 0,-1 2 1,121 2-1,-87 4-250,-2-1-162,751-62 734,-376 3 1067,-334 45-1725,-56 4 651,140-44 1,-216 56-1118,-10 1-469,-15 1-2097,3 1-1050,0-4-4731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7:36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65 12684,'0'0'3070,"0"-10"-326,1 7-2594,-1 0 1,0 0 0,0 0 0,0 0 0,-1 1 0,1-1 0,-1 0 0,1 0 0,-1 0 0,0 0 0,0 1 0,-2-4 0,2 5-111,-1-1 0,1 1 1,-1 0-1,0-1 0,0 1 1,0 0-1,1 0 0,-1 1 1,0-1-1,0 0 0,0 1 1,0-1-1,0 1 0,0-1 1,0 1-1,-1 0 0,1 0 1,0 0-1,0 0 0,0 0 1,0 1-1,0-1 0,0 0 1,0 1-1,-2 0 0,-9 3-11,0 0-1,1 1 1,0 0-1,0 1 1,0 0-1,1 1 1,0 0-1,-20 17 1,23-18 32,0 1 1,1 0 0,0 0-1,1 0 1,0 1-1,0-1 1,0 2-1,1-1 1,0 1 0,1-1-1,0 1 1,-5 17-1,9-25-53,-1 1 0,1 0 0,0-1 0,0 1 0,0 0 0,0 0 0,0-1 0,0 1 0,0 0 0,1 0 0,-1-1 0,0 1 0,1 0 0,0-1 0,-1 1 0,1-1 0,0 1 0,0-1 0,0 1 0,0-1 0,0 1 0,2 1 0,0-1 20,0 0 1,0 0-1,-1 0 0,1-1 0,1 0 0,-1 1 0,0-1 0,0 0 0,0 0 0,1-1 0,3 1 0,7 1 237,0-2 1,0 0-1,1 0 0,19-5 0,-19 2-154,-1-1-1,1 0 0,-1-1 1,0-1-1,0 0 1,-1-1-1,23-15 0,-29 18-44,-1 0 0,0-1-1,0 1 1,-1-1 0,1-1 0,-1 1-1,0-1 1,-1 0 0,1 0 0,-1 0-1,0 0 1,-1-1 0,1 0-1,-1 0 1,-1 0 0,1 0 0,1-9-1,-4 15-78,0-1-1,0 1 0,0 0 0,0 0 0,0 0 0,0 0 0,0 0 1,-1 0-1,1 0 0,0 0 0,-1 0 0,1 0 0,0 0 0,-1 0 1,1 0-1,-1 0 0,0 1 0,1-1 0,-1 0 0,0 0 0,1 0 1,-1 1-1,0-1 0,0 0 0,0 1 0,1-1 0,-1 1 1,-2-2-1,1 1-176,-1 1 1,0-1 0,0 0-1,0 1 1,0-1 0,1 1-1,-1 0 1,0 0 0,0 0-1,0 0 1,-3 1 0,3-1-198,0 1 0,-1-1 0,1 1 1,0 0-1,0 0 0,0 0 1,0 0-1,0 0 0,1 1 0,-1-1 1,0 1-1,1 0 0,-1 0 1,1 0-1,-1 0 0,1 0 0,0 0 1,0 1-1,0-1 0,0 1 1,0 0-1,-2 5 0,3-6 39,1 0-1,0 0 1,-1 0-1,1 0 1,0 0-1,0 0 1,0 0-1,1 0 1,-1 0-1,0 0 1,1 0-1,-1 0 1,1 0-1,0 0 1,0 0-1,0 0 1,1 1 0,19 12-1948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49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13196,'0'0'12396,"76"0"-12140,-31 0-127,2 0-97,-8 0-32,2 0-96,-6 6-994,-3 3-1792,-13 1-898,-8-2-2338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0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14990,'0'0'8200,"71"9"-7527,-26-9-513,7-5-96,-7 1-288,2-4-2435,-8-2-1409,-4-3-2626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0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16816,'0'0'4532,"12"-4"-3758,27-5-498,1 2 0,0 1 0,0 3 0,0 1-1,66 5 1,-101-3-331,0 1 0,0 0 1,0-1-1,0 2 0,0-1 0,0 0 0,-1 1 0,1 0 0,-1 0 1,1 1-1,-1-1 0,0 1 0,8 6 0,-11-8 35,0 0 1,0 0-1,0 1 0,0-1 1,0 1-1,0-1 0,-1 1 0,1-1 1,-1 1-1,1-1 0,-1 1 0,1-1 1,-1 1-1,0 0 0,1-1 0,-1 1 1,0 2-1,-1-1 40,0 0 0,1 0 0,-1 0 0,0 0 0,0-1 0,-1 1 0,1 0 0,-1-1 0,1 1 0,-1-1 0,0 1 0,0-1 0,-2 2 0,-19 18 676,-2-1 1,0-1-1,-1-1 1,-47 25-1,-11 9-1157,65-40-1619,0 1 0,-20 21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0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155 154 18353,'0'0'588,"0"-8"276,0 5-844,-5-30 1554,4 32-1501,1 0 1,-1 0 0,0 0-1,0 0 1,0 0 0,0 0-1,0 0 1,0 1 0,0-1-1,0 0 1,0 1 0,0-1-1,0 0 1,0 1 0,-1-1-1,1 1 1,0-1 0,0 1-1,-1 0 1,1 0-1,0 0 1,-1-1 0,1 1-1,0 0 1,0 1 0,-1-1-1,1 0 1,0 0 0,-1 0-1,1 1 1,-2 0 0,-2 1-41,-1 0 0,1 1 0,-1 0 0,1 0 0,0 0 0,1 1 1,-1 0-1,0 0 0,1 0 0,0 0 0,0 0 0,0 1 0,1 0 0,-1 0 0,1 0 0,-4 9 1,2-3 93,0-1 0,0 1 0,1 0 0,0 1 0,1-1 1,1 0-1,-3 19 0,5-28-109,0 0 1,1 0-1,-1-1 1,0 1-1,0 0 0,1-1 1,-1 1-1,1 0 1,0-1-1,-1 1 0,1-1 1,0 1-1,0-1 1,0 1-1,0-1 0,0 0 1,0 1-1,0-1 1,1 0-1,-1 0 0,0 0 1,1 0-1,-1 0 1,1 0-1,-1 0 1,1 0-1,-1-1 0,1 1 1,0-1-1,-1 1 1,1-1-1,0 1 0,-1-1 1,1 0-1,0 0 1,-1 0-1,1 0 0,0 0 1,0 0-1,-1-1 1,3 0-1,6 0 170,-1 0 0,1-1-1,0 0 1,-1 0 0,0-1 0,12-6-1,0-1-28,-2-2 1,1 0-1,-1-1 0,-1-1 0,32-31 0,-40 35 11,0-1-1,-1 0 1,0-1-1,-1 0 0,-1 0 1,1 0-1,-2-1 1,0 0-1,0-1 1,5-21-1,-10 33-115,-1 1 0,1-1 1,-1 1-1,0-1 0,1 0 0,-1 1 0,0-1 1,0 1-1,0-1 0,0 1 0,0-1 0,-1 0 1,1 1-1,0-1 0,-1 1 0,1-1 0,-1 1 0,1-1 1,-2-2-1,1 4-47,0 0-1,0-1 1,0 1 0,1 0-1,-1-1 1,0 1 0,0 0-1,0 0 1,0 0 0,0 0-1,1 0 1,-1 0 0,0 0-1,0 0 1,0 0 0,0 0 0,0 0-1,0 1 1,1-1 0,-1 0-1,0 1 1,0-1 0,0 0-1,0 2 1,-6 1-29,0 2-1,1-1 1,0 1-1,0 0 1,0 0 0,-6 8-1,0 1 51,2 1 0,0 1 0,1-1 0,-11 26 0,16-32-36,1 0 1,0 0-1,0 1 0,1-1 0,0 1 0,1-1 0,0 1 0,0 0 0,1 0 1,1 11-1,0-19-138,0 1 1,-1-1-1,1 1 1,0-1-1,0 1 1,0-1-1,1 0 1,-1 0-1,1 1 1,-1-1-1,1 0 1,0 0-1,0 0 1,-1 0-1,2-1 1,-1 1-1,0-1 1,0 1-1,0-1 1,1 0 0,3 2-1,35 7-6956,-14-9-853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1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20467,'0'0'10474,"-11"53"-10730,26-47-1153,0 2-1282,2-7-1889,-4-1-1186,2 0-5156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1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17745,'0'0'7639,"-6"11"-6609,-3 7-746,1 0 0,1 0-1,0 1 1,2 0 0,0 0 0,-4 37-1,8-34-256,-1-11-19,1 1 0,1-1 0,0 1 0,1 0 0,3 17 0,-3-27 1,-1-1 0,1 0 0,0 1 0,0-1-1,-1 0 1,1 0 0,0 0 0,0 0 0,0 0 0,1 0 0,-1 0 0,0 0 0,0 0 0,0 0-1,1 0 1,-1-1 0,0 1 0,1-1 0,-1 1 0,1-1 0,-1 1 0,1-1 0,-1 0 0,0 0-1,1 0 1,-1 1 0,1-2 0,-1 1 0,1 0 0,-1 0 0,1 0 0,-1-1 0,1 1 0,-1-1-1,0 1 1,1-1 0,-1 1 0,0-1 0,3-1 0,4-2-51,-1 1 1,0-1-1,0-1 1,0 1-1,11-11 1,1-6-194,-15 16 233,0 0-1,1 0 0,0 0 0,-1 0 1,1 1-1,1 0 0,10-7 0,-16 44 649,-4-18-302,2-7-153,-1 0 0,1 0 0,1 0 0,0 0 1,0 0-1,0 17 0,2-25-215,-1 1 0,0-1 0,0 1 0,0-1 0,1 1 0,-1-1 0,0 1-1,0-1 1,1 1 0,-1-1 0,0 0 0,1 1 0,-1-1 0,1 1 0,-1-1 0,1 0 0,-1 0 0,0 1 0,1-1 0,-1 0 0,1 0-1,-1 1 1,1-1 0,-1 0 0,1 0 0,0 0 0,-1 0 0,1 0 0,18 1-4029,-14-1 1645,11 0-4879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2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19282,'0'0'9930,"16"42"-19892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2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15214,'0'0'5478,"18"53"-4646,-14-22 193,-2 2-320,-2 2-481,0-4-160,4-4-352,-3-3-1826,-1-6-1762,0-7-1537,-13-4-3619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2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5 177 12236,'-1'-8'3437,"0"3"-3176,0 1 0,0-1-1,1 1 1,0-1-1,0 0 1,0 1 0,0-1-1,1 1 1,0-1-1,0 1 1,0 0 0,0-1-1,1 1 1,-1 0-1,1 0 1,0 0 0,0 0-1,1 0 1,-1 0-1,1 0 1,0 1 0,0-1-1,0 1 1,1 0-1,-1 0 1,7-4-1,5-1-85,1 0-1,-1 1 1,1 0-1,1 2 1,-1 0-1,1 1 1,0 0-1,0 2 1,0 0-1,0 0 1,0 2-1,22 2 0,-23-1-186,1 0 0,-1 2 0,1 0-1,-1 1 1,0 0 0,0 1 0,0 1-1,-1 1 1,0 0 0,0 1 0,0 1-1,20 16 1,-31-22 15,0 0-1,0 1 1,-1 0 0,0 0-1,0 0 1,0 0 0,0 0-1,0 1 1,-1-1 0,0 1-1,0-1 1,0 1 0,0 0-1,-1 0 1,0 0 0,0 0-1,0 0 1,-1 0 0,0 0-1,0 0 1,0 0-1,0 0 1,-3 10 0,1-7 261,0-1 1,-1 1-1,-1-1 1,1 0-1,-1 0 1,0 0-1,-1-1 0,1 1 1,-2-1-1,1 0 1,0 0-1,-1-1 1,0 1-1,-10 5 1,1 0 34,-1-1 0,0-1 1,-1-1-1,0 0 0,0-1 1,-1-1-1,0 0 1,0-1-1,0-1 0,-1-1 1,1-1-1,-22 0 0,37-2-392,0 0-1,0 0 1,0-1-1,0 0 1,0 1-1,0-1 0,1 0 1,-1 0-1,0 0 1,1-1-1,-1 1 1,0-1-1,1 1 1,0-1-1,-3-2 0,3 2-420,0-1-1,0 1 0,0-1 0,0 1 0,1-1 0,-1 1 1,1-1-1,0 0 0,-1 0 0,2 0 0,-1 0 0,0 0 1,0 0-1,1-3 0,-1-21-7055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08:19:54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52 200 10186,'3'-9'614,"24"-75"5823,-20 29 1224,-7 54-6123,-1 3-834,-14 41-730,0-7 142,2 1-1,2 0 1,1 1-1,2 0 1,-6 73 0,13-110-101,1 0 0,0 0 0,0 0 0,0 0 1,0 0-1,0 1 0,0-1 0,0 0 0,0 0 0,1 0 1,-1 0-1,0 0 0,0 0 0,1 0 0,-1-1 0,1 1 1,-1 0-1,1 0 0,-1 0 0,1 0 0,0 0 1,0-1-1,-1 1 0,1 0 0,0 0 0,0-1 0,-1 1 1,3 0-1,-1-1 35,-1 0 1,1 0-1,0 0 1,0 0 0,-1 0-1,1 0 1,0-1-1,0 1 1,-1-1-1,1 1 1,0-1-1,-1 0 1,1 0-1,-1 1 1,2-2 0,10-7 369,-1 0 0,21-20 0,43-51-7,-3-4-1,63-94 1,-131 170-512,5-6 298,-7 12-626,-4 8-794,-4 5-156,0 1-1,-1-2 1,0 1-1,-1-1 1,-14 18 0,13-17-1239,-10 12-3955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07.03.2023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07.03.2023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07.03.2023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07.03.2023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07.03.2023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07.03.2023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99" Type="http://schemas.openxmlformats.org/officeDocument/2006/relationships/customXml" Target="../ink/ink152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image" Target="../media/image81.png"/><Relationship Id="rId324" Type="http://schemas.openxmlformats.org/officeDocument/2006/relationships/customXml" Target="../ink/ink165.xml"/><Relationship Id="rId366" Type="http://schemas.openxmlformats.org/officeDocument/2006/relationships/image" Target="../media/image181.png"/><Relationship Id="rId170" Type="http://schemas.openxmlformats.org/officeDocument/2006/relationships/customXml" Target="../ink/ink85.xml"/><Relationship Id="rId226" Type="http://schemas.openxmlformats.org/officeDocument/2006/relationships/customXml" Target="../ink/ink115.xml"/><Relationship Id="rId268" Type="http://schemas.openxmlformats.org/officeDocument/2006/relationships/image" Target="../media/image133.png"/><Relationship Id="rId32" Type="http://schemas.openxmlformats.org/officeDocument/2006/relationships/image" Target="../media/image18.png"/><Relationship Id="rId74" Type="http://schemas.openxmlformats.org/officeDocument/2006/relationships/image" Target="../media/image39.png"/><Relationship Id="rId128" Type="http://schemas.openxmlformats.org/officeDocument/2006/relationships/customXml" Target="../ink/ink64.xml"/><Relationship Id="rId335" Type="http://schemas.openxmlformats.org/officeDocument/2006/relationships/image" Target="../media/image166.png"/><Relationship Id="rId377" Type="http://schemas.openxmlformats.org/officeDocument/2006/relationships/customXml" Target="../ink/ink192.xml"/><Relationship Id="rId5" Type="http://schemas.openxmlformats.org/officeDocument/2006/relationships/customXml" Target="../ink/ink2.xml"/><Relationship Id="rId181" Type="http://schemas.openxmlformats.org/officeDocument/2006/relationships/image" Target="../media/image91.png"/><Relationship Id="rId237" Type="http://schemas.openxmlformats.org/officeDocument/2006/relationships/image" Target="../media/image118.png"/><Relationship Id="rId402" Type="http://schemas.openxmlformats.org/officeDocument/2006/relationships/image" Target="../media/image199.png"/><Relationship Id="rId279" Type="http://schemas.openxmlformats.org/officeDocument/2006/relationships/customXml" Target="../ink/ink142.xml"/><Relationship Id="rId43" Type="http://schemas.openxmlformats.org/officeDocument/2006/relationships/customXml" Target="../ink/ink21.xml"/><Relationship Id="rId139" Type="http://schemas.openxmlformats.org/officeDocument/2006/relationships/image" Target="../media/image71.png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1.png"/><Relationship Id="rId388" Type="http://schemas.openxmlformats.org/officeDocument/2006/relationships/image" Target="../media/image192.png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192" Type="http://schemas.openxmlformats.org/officeDocument/2006/relationships/customXml" Target="../ink/ink97.xml"/><Relationship Id="rId206" Type="http://schemas.openxmlformats.org/officeDocument/2006/relationships/customXml" Target="../ink/ink105.xml"/><Relationship Id="rId413" Type="http://schemas.openxmlformats.org/officeDocument/2006/relationships/customXml" Target="../ink/ink210.xml"/><Relationship Id="rId248" Type="http://schemas.openxmlformats.org/officeDocument/2006/relationships/customXml" Target="../ink/ink126.xml"/><Relationship Id="rId12" Type="http://schemas.openxmlformats.org/officeDocument/2006/relationships/image" Target="../media/image8.png"/><Relationship Id="rId108" Type="http://schemas.openxmlformats.org/officeDocument/2006/relationships/customXml" Target="../ink/ink54.xml"/><Relationship Id="rId315" Type="http://schemas.openxmlformats.org/officeDocument/2006/relationships/customXml" Target="../ink/ink160.xml"/><Relationship Id="rId357" Type="http://schemas.openxmlformats.org/officeDocument/2006/relationships/customXml" Target="../ink/ink182.xml"/><Relationship Id="rId54" Type="http://schemas.openxmlformats.org/officeDocument/2006/relationships/image" Target="../media/image29.png"/><Relationship Id="rId96" Type="http://schemas.openxmlformats.org/officeDocument/2006/relationships/customXml" Target="../ink/ink48.xml"/><Relationship Id="rId161" Type="http://schemas.openxmlformats.org/officeDocument/2006/relationships/image" Target="../media/image82.png"/><Relationship Id="rId217" Type="http://schemas.openxmlformats.org/officeDocument/2006/relationships/image" Target="../media/image108.png"/><Relationship Id="rId399" Type="http://schemas.openxmlformats.org/officeDocument/2006/relationships/customXml" Target="../ink/ink203.xml"/><Relationship Id="rId259" Type="http://schemas.openxmlformats.org/officeDocument/2006/relationships/customXml" Target="../ink/ink132.xml"/><Relationship Id="rId424" Type="http://schemas.openxmlformats.org/officeDocument/2006/relationships/image" Target="../media/image210.png"/><Relationship Id="rId23" Type="http://schemas.openxmlformats.org/officeDocument/2006/relationships/customXml" Target="../ink/ink11.xml"/><Relationship Id="rId119" Type="http://schemas.openxmlformats.org/officeDocument/2006/relationships/image" Target="../media/image61.png"/><Relationship Id="rId270" Type="http://schemas.openxmlformats.org/officeDocument/2006/relationships/image" Target="../media/image134.png"/><Relationship Id="rId326" Type="http://schemas.openxmlformats.org/officeDocument/2006/relationships/customXml" Target="../ink/ink166.xml"/><Relationship Id="rId65" Type="http://schemas.openxmlformats.org/officeDocument/2006/relationships/customXml" Target="../ink/ink32.xml"/><Relationship Id="rId130" Type="http://schemas.openxmlformats.org/officeDocument/2006/relationships/customXml" Target="../ink/ink65.xml"/><Relationship Id="rId368" Type="http://schemas.openxmlformats.org/officeDocument/2006/relationships/image" Target="../media/image182.png"/><Relationship Id="rId172" Type="http://schemas.openxmlformats.org/officeDocument/2006/relationships/customXml" Target="../ink/ink86.xml"/><Relationship Id="rId228" Type="http://schemas.openxmlformats.org/officeDocument/2006/relationships/customXml" Target="../ink/ink116.xml"/><Relationship Id="rId281" Type="http://schemas.openxmlformats.org/officeDocument/2006/relationships/customXml" Target="../ink/ink143.xml"/><Relationship Id="rId337" Type="http://schemas.openxmlformats.org/officeDocument/2006/relationships/image" Target="../media/image167.png"/><Relationship Id="rId34" Type="http://schemas.openxmlformats.org/officeDocument/2006/relationships/image" Target="../media/image19.png"/><Relationship Id="rId76" Type="http://schemas.openxmlformats.org/officeDocument/2006/relationships/image" Target="../media/image40.png"/><Relationship Id="rId141" Type="http://schemas.openxmlformats.org/officeDocument/2006/relationships/image" Target="../media/image72.png"/><Relationship Id="rId379" Type="http://schemas.openxmlformats.org/officeDocument/2006/relationships/customXml" Target="../ink/ink193.xml"/><Relationship Id="rId7" Type="http://schemas.openxmlformats.org/officeDocument/2006/relationships/customXml" Target="../ink/ink3.xml"/><Relationship Id="rId183" Type="http://schemas.openxmlformats.org/officeDocument/2006/relationships/image" Target="../media/image92.png"/><Relationship Id="rId239" Type="http://schemas.openxmlformats.org/officeDocument/2006/relationships/image" Target="../media/image119.png"/><Relationship Id="rId390" Type="http://schemas.openxmlformats.org/officeDocument/2006/relationships/image" Target="../media/image193.png"/><Relationship Id="rId404" Type="http://schemas.openxmlformats.org/officeDocument/2006/relationships/image" Target="../media/image200.png"/><Relationship Id="rId250" Type="http://schemas.openxmlformats.org/officeDocument/2006/relationships/customXml" Target="../ink/ink127.xml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customXml" Target="../ink/ink55.xml"/><Relationship Id="rId348" Type="http://schemas.openxmlformats.org/officeDocument/2006/relationships/image" Target="../media/image172.png"/><Relationship Id="rId152" Type="http://schemas.openxmlformats.org/officeDocument/2006/relationships/customXml" Target="../ink/ink76.xml"/><Relationship Id="rId194" Type="http://schemas.openxmlformats.org/officeDocument/2006/relationships/customXml" Target="../ink/ink98.xml"/><Relationship Id="rId208" Type="http://schemas.openxmlformats.org/officeDocument/2006/relationships/customXml" Target="../ink/ink106.xml"/><Relationship Id="rId415" Type="http://schemas.openxmlformats.org/officeDocument/2006/relationships/customXml" Target="../ink/ink211.xml"/><Relationship Id="rId261" Type="http://schemas.openxmlformats.org/officeDocument/2006/relationships/customXml" Target="../ink/ink133.xml"/><Relationship Id="rId14" Type="http://schemas.openxmlformats.org/officeDocument/2006/relationships/image" Target="../media/image9.png"/><Relationship Id="rId56" Type="http://schemas.openxmlformats.org/officeDocument/2006/relationships/image" Target="../media/image30.png"/><Relationship Id="rId317" Type="http://schemas.openxmlformats.org/officeDocument/2006/relationships/image" Target="../media/image157.png"/><Relationship Id="rId359" Type="http://schemas.openxmlformats.org/officeDocument/2006/relationships/customXml" Target="../ink/ink183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63" Type="http://schemas.openxmlformats.org/officeDocument/2006/relationships/image" Target="../media/image83.png"/><Relationship Id="rId219" Type="http://schemas.openxmlformats.org/officeDocument/2006/relationships/image" Target="../media/image109.png"/><Relationship Id="rId370" Type="http://schemas.openxmlformats.org/officeDocument/2006/relationships/image" Target="../media/image183.png"/><Relationship Id="rId426" Type="http://schemas.openxmlformats.org/officeDocument/2006/relationships/image" Target="../media/image211.png"/><Relationship Id="rId230" Type="http://schemas.openxmlformats.org/officeDocument/2006/relationships/customXml" Target="../ink/ink117.xml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35.png"/><Relationship Id="rId328" Type="http://schemas.openxmlformats.org/officeDocument/2006/relationships/customXml" Target="../ink/ink167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customXml" Target="../ink/ink194.xml"/><Relationship Id="rId241" Type="http://schemas.openxmlformats.org/officeDocument/2006/relationships/image" Target="../media/image120.png"/><Relationship Id="rId36" Type="http://schemas.openxmlformats.org/officeDocument/2006/relationships/image" Target="../media/image20.png"/><Relationship Id="rId283" Type="http://schemas.openxmlformats.org/officeDocument/2006/relationships/customXml" Target="../ink/ink144.xml"/><Relationship Id="rId339" Type="http://schemas.openxmlformats.org/officeDocument/2006/relationships/image" Target="../media/image168.png"/><Relationship Id="rId78" Type="http://schemas.openxmlformats.org/officeDocument/2006/relationships/image" Target="../media/image41.png"/><Relationship Id="rId101" Type="http://schemas.openxmlformats.org/officeDocument/2006/relationships/image" Target="../media/image52.png"/><Relationship Id="rId143" Type="http://schemas.openxmlformats.org/officeDocument/2006/relationships/image" Target="../media/image73.png"/><Relationship Id="rId185" Type="http://schemas.openxmlformats.org/officeDocument/2006/relationships/image" Target="../media/image93.png"/><Relationship Id="rId350" Type="http://schemas.openxmlformats.org/officeDocument/2006/relationships/image" Target="../media/image173.png"/><Relationship Id="rId406" Type="http://schemas.openxmlformats.org/officeDocument/2006/relationships/image" Target="../media/image201.png"/><Relationship Id="rId9" Type="http://schemas.openxmlformats.org/officeDocument/2006/relationships/customXml" Target="../ink/ink4.xml"/><Relationship Id="rId210" Type="http://schemas.openxmlformats.org/officeDocument/2006/relationships/customXml" Target="../ink/ink107.xml"/><Relationship Id="rId392" Type="http://schemas.openxmlformats.org/officeDocument/2006/relationships/image" Target="../media/image194.png"/><Relationship Id="rId252" Type="http://schemas.openxmlformats.org/officeDocument/2006/relationships/customXml" Target="../ink/ink128.xml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customXml" Target="../ink/ink184.xml"/><Relationship Id="rId196" Type="http://schemas.openxmlformats.org/officeDocument/2006/relationships/customXml" Target="../ink/ink99.xml"/><Relationship Id="rId417" Type="http://schemas.openxmlformats.org/officeDocument/2006/relationships/customXml" Target="../ink/ink212.xml"/><Relationship Id="rId16" Type="http://schemas.openxmlformats.org/officeDocument/2006/relationships/image" Target="../media/image10.png"/><Relationship Id="rId221" Type="http://schemas.openxmlformats.org/officeDocument/2006/relationships/image" Target="../media/image110.png"/><Relationship Id="rId263" Type="http://schemas.openxmlformats.org/officeDocument/2006/relationships/customXml" Target="../ink/ink134.xml"/><Relationship Id="rId319" Type="http://schemas.openxmlformats.org/officeDocument/2006/relationships/image" Target="../media/image158.png"/><Relationship Id="rId58" Type="http://schemas.openxmlformats.org/officeDocument/2006/relationships/image" Target="../media/image31.png"/><Relationship Id="rId123" Type="http://schemas.openxmlformats.org/officeDocument/2006/relationships/image" Target="../media/image63.png"/><Relationship Id="rId330" Type="http://schemas.openxmlformats.org/officeDocument/2006/relationships/customXml" Target="../ink/ink168.xml"/><Relationship Id="rId165" Type="http://schemas.openxmlformats.org/officeDocument/2006/relationships/image" Target="../media/image84.png"/><Relationship Id="rId372" Type="http://schemas.openxmlformats.org/officeDocument/2006/relationships/image" Target="../media/image184.png"/><Relationship Id="rId232" Type="http://schemas.openxmlformats.org/officeDocument/2006/relationships/customXml" Target="../ink/ink118.xml"/><Relationship Id="rId274" Type="http://schemas.openxmlformats.org/officeDocument/2006/relationships/image" Target="../media/image136.png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customXml" Target="../ink/ink67.xml"/><Relationship Id="rId80" Type="http://schemas.openxmlformats.org/officeDocument/2006/relationships/image" Target="../media/image42.png"/><Relationship Id="rId176" Type="http://schemas.openxmlformats.org/officeDocument/2006/relationships/customXml" Target="../ink/ink88.xml"/><Relationship Id="rId341" Type="http://schemas.openxmlformats.org/officeDocument/2006/relationships/image" Target="../media/image169.png"/><Relationship Id="rId383" Type="http://schemas.openxmlformats.org/officeDocument/2006/relationships/customXml" Target="../ink/ink195.xml"/><Relationship Id="rId201" Type="http://schemas.openxmlformats.org/officeDocument/2006/relationships/image" Target="../media/image101.png"/><Relationship Id="rId243" Type="http://schemas.openxmlformats.org/officeDocument/2006/relationships/image" Target="../media/image121.png"/><Relationship Id="rId285" Type="http://schemas.openxmlformats.org/officeDocument/2006/relationships/customXml" Target="../ink/ink145.xml"/><Relationship Id="rId38" Type="http://schemas.openxmlformats.org/officeDocument/2006/relationships/image" Target="../media/image21.png"/><Relationship Id="rId103" Type="http://schemas.openxmlformats.org/officeDocument/2006/relationships/image" Target="../media/image53.png"/><Relationship Id="rId310" Type="http://schemas.openxmlformats.org/officeDocument/2006/relationships/image" Target="../media/image154.png"/><Relationship Id="rId70" Type="http://schemas.openxmlformats.org/officeDocument/2006/relationships/image" Target="../media/image37.png"/><Relationship Id="rId91" Type="http://schemas.openxmlformats.org/officeDocument/2006/relationships/customXml" Target="../ink/ink45.xml"/><Relationship Id="rId145" Type="http://schemas.openxmlformats.org/officeDocument/2006/relationships/image" Target="../media/image74.png"/><Relationship Id="rId166" Type="http://schemas.openxmlformats.org/officeDocument/2006/relationships/customXml" Target="../ink/ink83.xml"/><Relationship Id="rId187" Type="http://schemas.openxmlformats.org/officeDocument/2006/relationships/image" Target="../media/image94.png"/><Relationship Id="rId331" Type="http://schemas.openxmlformats.org/officeDocument/2006/relationships/image" Target="../media/image164.png"/><Relationship Id="rId352" Type="http://schemas.openxmlformats.org/officeDocument/2006/relationships/image" Target="../media/image174.png"/><Relationship Id="rId373" Type="http://schemas.openxmlformats.org/officeDocument/2006/relationships/customXml" Target="../ink/ink190.xml"/><Relationship Id="rId394" Type="http://schemas.openxmlformats.org/officeDocument/2006/relationships/image" Target="../media/image195.png"/><Relationship Id="rId408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8.xml"/><Relationship Id="rId233" Type="http://schemas.openxmlformats.org/officeDocument/2006/relationships/image" Target="../media/image116.png"/><Relationship Id="rId254" Type="http://schemas.openxmlformats.org/officeDocument/2006/relationships/customXml" Target="../ink/ink129.xml"/><Relationship Id="rId28" Type="http://schemas.openxmlformats.org/officeDocument/2006/relationships/image" Target="../media/image16.png"/><Relationship Id="rId49" Type="http://schemas.openxmlformats.org/officeDocument/2006/relationships/customXml" Target="../ink/ink24.xml"/><Relationship Id="rId114" Type="http://schemas.openxmlformats.org/officeDocument/2006/relationships/customXml" Target="../ink/ink57.xml"/><Relationship Id="rId275" Type="http://schemas.openxmlformats.org/officeDocument/2006/relationships/customXml" Target="../ink/ink140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image" Target="../media/image32.png"/><Relationship Id="rId81" Type="http://schemas.openxmlformats.org/officeDocument/2006/relationships/customXml" Target="../ink/ink40.xml"/><Relationship Id="rId135" Type="http://schemas.openxmlformats.org/officeDocument/2006/relationships/image" Target="../media/image69.png"/><Relationship Id="rId156" Type="http://schemas.openxmlformats.org/officeDocument/2006/relationships/customXml" Target="../ink/ink78.xml"/><Relationship Id="rId177" Type="http://schemas.openxmlformats.org/officeDocument/2006/relationships/customXml" Target="../ink/ink89.xml"/><Relationship Id="rId198" Type="http://schemas.openxmlformats.org/officeDocument/2006/relationships/customXml" Target="../ink/ink100.xml"/><Relationship Id="rId321" Type="http://schemas.openxmlformats.org/officeDocument/2006/relationships/image" Target="../media/image159.png"/><Relationship Id="rId342" Type="http://schemas.openxmlformats.org/officeDocument/2006/relationships/customXml" Target="../ink/ink174.xml"/><Relationship Id="rId363" Type="http://schemas.openxmlformats.org/officeDocument/2006/relationships/customXml" Target="../ink/ink185.xml"/><Relationship Id="rId384" Type="http://schemas.openxmlformats.org/officeDocument/2006/relationships/image" Target="../media/image190.png"/><Relationship Id="rId419" Type="http://schemas.openxmlformats.org/officeDocument/2006/relationships/customXml" Target="../ink/ink213.xml"/><Relationship Id="rId202" Type="http://schemas.openxmlformats.org/officeDocument/2006/relationships/customXml" Target="../ink/ink102.xml"/><Relationship Id="rId223" Type="http://schemas.openxmlformats.org/officeDocument/2006/relationships/image" Target="../media/image111.png"/><Relationship Id="rId244" Type="http://schemas.openxmlformats.org/officeDocument/2006/relationships/customXml" Target="../ink/ink124.xml"/><Relationship Id="rId18" Type="http://schemas.openxmlformats.org/officeDocument/2006/relationships/image" Target="../media/image11.png"/><Relationship Id="rId39" Type="http://schemas.openxmlformats.org/officeDocument/2006/relationships/customXml" Target="../ink/ink19.xml"/><Relationship Id="rId265" Type="http://schemas.openxmlformats.org/officeDocument/2006/relationships/customXml" Target="../ink/ink135.xml"/><Relationship Id="rId286" Type="http://schemas.openxmlformats.org/officeDocument/2006/relationships/image" Target="../media/image142.png"/><Relationship Id="rId50" Type="http://schemas.openxmlformats.org/officeDocument/2006/relationships/image" Target="../media/image27.png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customXml" Target="../ink/ink73.xml"/><Relationship Id="rId167" Type="http://schemas.openxmlformats.org/officeDocument/2006/relationships/image" Target="../media/image85.png"/><Relationship Id="rId188" Type="http://schemas.openxmlformats.org/officeDocument/2006/relationships/customXml" Target="../ink/ink95.xml"/><Relationship Id="rId311" Type="http://schemas.openxmlformats.org/officeDocument/2006/relationships/customXml" Target="../ink/ink158.xml"/><Relationship Id="rId332" Type="http://schemas.openxmlformats.org/officeDocument/2006/relationships/customXml" Target="../ink/ink169.xml"/><Relationship Id="rId353" Type="http://schemas.openxmlformats.org/officeDocument/2006/relationships/customXml" Target="../ink/ink180.xml"/><Relationship Id="rId374" Type="http://schemas.openxmlformats.org/officeDocument/2006/relationships/image" Target="../media/image185.png"/><Relationship Id="rId395" Type="http://schemas.openxmlformats.org/officeDocument/2006/relationships/customXml" Target="../ink/ink201.xml"/><Relationship Id="rId409" Type="http://schemas.openxmlformats.org/officeDocument/2006/relationships/customXml" Target="../ink/ink208.xml"/><Relationship Id="rId71" Type="http://schemas.openxmlformats.org/officeDocument/2006/relationships/customXml" Target="../ink/ink35.xml"/><Relationship Id="rId92" Type="http://schemas.openxmlformats.org/officeDocument/2006/relationships/image" Target="../media/image48.png"/><Relationship Id="rId213" Type="http://schemas.openxmlformats.org/officeDocument/2006/relationships/image" Target="../media/image106.png"/><Relationship Id="rId234" Type="http://schemas.openxmlformats.org/officeDocument/2006/relationships/customXml" Target="../ink/ink119.xml"/><Relationship Id="rId420" Type="http://schemas.openxmlformats.org/officeDocument/2006/relationships/image" Target="../media/image208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55" Type="http://schemas.openxmlformats.org/officeDocument/2006/relationships/customXml" Target="../ink/ink130.xml"/><Relationship Id="rId276" Type="http://schemas.openxmlformats.org/officeDocument/2006/relationships/image" Target="../media/image137.png"/><Relationship Id="rId297" Type="http://schemas.openxmlformats.org/officeDocument/2006/relationships/customXml" Target="../ink/ink151.xml"/><Relationship Id="rId40" Type="http://schemas.openxmlformats.org/officeDocument/2006/relationships/image" Target="../media/image22.png"/><Relationship Id="rId115" Type="http://schemas.openxmlformats.org/officeDocument/2006/relationships/image" Target="../media/image59.png"/><Relationship Id="rId136" Type="http://schemas.openxmlformats.org/officeDocument/2006/relationships/customXml" Target="../ink/ink68.xml"/><Relationship Id="rId157" Type="http://schemas.openxmlformats.org/officeDocument/2006/relationships/image" Target="../media/image80.png"/><Relationship Id="rId178" Type="http://schemas.openxmlformats.org/officeDocument/2006/relationships/image" Target="../media/image90.png"/><Relationship Id="rId301" Type="http://schemas.openxmlformats.org/officeDocument/2006/relationships/customXml" Target="../ink/ink153.xml"/><Relationship Id="rId322" Type="http://schemas.openxmlformats.org/officeDocument/2006/relationships/customXml" Target="../ink/ink164.xml"/><Relationship Id="rId343" Type="http://schemas.openxmlformats.org/officeDocument/2006/relationships/customXml" Target="../ink/ink175.xml"/><Relationship Id="rId364" Type="http://schemas.openxmlformats.org/officeDocument/2006/relationships/image" Target="../media/image180.png"/><Relationship Id="rId61" Type="http://schemas.openxmlformats.org/officeDocument/2006/relationships/customXml" Target="../ink/ink30.xml"/><Relationship Id="rId82" Type="http://schemas.openxmlformats.org/officeDocument/2006/relationships/image" Target="../media/image43.png"/><Relationship Id="rId199" Type="http://schemas.openxmlformats.org/officeDocument/2006/relationships/image" Target="../media/image100.png"/><Relationship Id="rId203" Type="http://schemas.openxmlformats.org/officeDocument/2006/relationships/customXml" Target="../ink/ink103.xml"/><Relationship Id="rId385" Type="http://schemas.openxmlformats.org/officeDocument/2006/relationships/customXml" Target="../ink/ink196.xml"/><Relationship Id="rId19" Type="http://schemas.openxmlformats.org/officeDocument/2006/relationships/customXml" Target="../ink/ink9.xml"/><Relationship Id="rId224" Type="http://schemas.openxmlformats.org/officeDocument/2006/relationships/customXml" Target="../ink/ink114.xml"/><Relationship Id="rId245" Type="http://schemas.openxmlformats.org/officeDocument/2006/relationships/image" Target="../media/image122.png"/><Relationship Id="rId266" Type="http://schemas.openxmlformats.org/officeDocument/2006/relationships/image" Target="../media/image132.png"/><Relationship Id="rId287" Type="http://schemas.openxmlformats.org/officeDocument/2006/relationships/customXml" Target="../ink/ink146.xml"/><Relationship Id="rId410" Type="http://schemas.openxmlformats.org/officeDocument/2006/relationships/image" Target="../media/image203.png"/><Relationship Id="rId30" Type="http://schemas.openxmlformats.org/officeDocument/2006/relationships/image" Target="../media/image17.png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image" Target="../media/image75.png"/><Relationship Id="rId168" Type="http://schemas.openxmlformats.org/officeDocument/2006/relationships/customXml" Target="../ink/ink84.xml"/><Relationship Id="rId312" Type="http://schemas.openxmlformats.org/officeDocument/2006/relationships/image" Target="../media/image155.png"/><Relationship Id="rId333" Type="http://schemas.openxmlformats.org/officeDocument/2006/relationships/image" Target="../media/image165.png"/><Relationship Id="rId354" Type="http://schemas.openxmlformats.org/officeDocument/2006/relationships/image" Target="../media/image175.png"/><Relationship Id="rId51" Type="http://schemas.openxmlformats.org/officeDocument/2006/relationships/customXml" Target="../ink/ink25.xml"/><Relationship Id="rId72" Type="http://schemas.openxmlformats.org/officeDocument/2006/relationships/image" Target="../media/image38.png"/><Relationship Id="rId93" Type="http://schemas.openxmlformats.org/officeDocument/2006/relationships/customXml" Target="../ink/ink46.xml"/><Relationship Id="rId189" Type="http://schemas.openxmlformats.org/officeDocument/2006/relationships/image" Target="../media/image95.png"/><Relationship Id="rId375" Type="http://schemas.openxmlformats.org/officeDocument/2006/relationships/customXml" Target="../ink/ink191.xml"/><Relationship Id="rId396" Type="http://schemas.openxmlformats.org/officeDocument/2006/relationships/image" Target="../media/image196.png"/><Relationship Id="rId3" Type="http://schemas.openxmlformats.org/officeDocument/2006/relationships/customXml" Target="../ink/ink1.xml"/><Relationship Id="rId214" Type="http://schemas.openxmlformats.org/officeDocument/2006/relationships/customXml" Target="../ink/ink109.xml"/><Relationship Id="rId235" Type="http://schemas.openxmlformats.org/officeDocument/2006/relationships/image" Target="../media/image117.png"/><Relationship Id="rId256" Type="http://schemas.openxmlformats.org/officeDocument/2006/relationships/image" Target="../media/image127.png"/><Relationship Id="rId277" Type="http://schemas.openxmlformats.org/officeDocument/2006/relationships/customXml" Target="../ink/ink141.xml"/><Relationship Id="rId298" Type="http://schemas.openxmlformats.org/officeDocument/2006/relationships/image" Target="../media/image148.png"/><Relationship Id="rId400" Type="http://schemas.openxmlformats.org/officeDocument/2006/relationships/image" Target="../media/image198.png"/><Relationship Id="rId421" Type="http://schemas.openxmlformats.org/officeDocument/2006/relationships/customXml" Target="../ink/ink214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customXml" Target="../ink/ink79.xml"/><Relationship Id="rId302" Type="http://schemas.openxmlformats.org/officeDocument/2006/relationships/image" Target="../media/image150.png"/><Relationship Id="rId323" Type="http://schemas.openxmlformats.org/officeDocument/2006/relationships/image" Target="../media/image160.png"/><Relationship Id="rId344" Type="http://schemas.openxmlformats.org/officeDocument/2006/relationships/image" Target="../media/image170.png"/><Relationship Id="rId20" Type="http://schemas.openxmlformats.org/officeDocument/2006/relationships/image" Target="../media/image12.png"/><Relationship Id="rId41" Type="http://schemas.openxmlformats.org/officeDocument/2006/relationships/customXml" Target="../ink/ink20.xml"/><Relationship Id="rId62" Type="http://schemas.openxmlformats.org/officeDocument/2006/relationships/image" Target="../media/image33.png"/><Relationship Id="rId83" Type="http://schemas.openxmlformats.org/officeDocument/2006/relationships/customXml" Target="../ink/ink41.xml"/><Relationship Id="rId179" Type="http://schemas.openxmlformats.org/officeDocument/2006/relationships/customXml" Target="../ink/ink90.xml"/><Relationship Id="rId365" Type="http://schemas.openxmlformats.org/officeDocument/2006/relationships/customXml" Target="../ink/ink186.xml"/><Relationship Id="rId386" Type="http://schemas.openxmlformats.org/officeDocument/2006/relationships/image" Target="../media/image191.png"/><Relationship Id="rId190" Type="http://schemas.openxmlformats.org/officeDocument/2006/relationships/customXml" Target="../ink/ink96.xml"/><Relationship Id="rId204" Type="http://schemas.openxmlformats.org/officeDocument/2006/relationships/image" Target="../media/image102.png"/><Relationship Id="rId225" Type="http://schemas.openxmlformats.org/officeDocument/2006/relationships/image" Target="../media/image112.png"/><Relationship Id="rId246" Type="http://schemas.openxmlformats.org/officeDocument/2006/relationships/customXml" Target="../ink/ink125.xml"/><Relationship Id="rId267" Type="http://schemas.openxmlformats.org/officeDocument/2006/relationships/customXml" Target="../ink/ink136.xml"/><Relationship Id="rId288" Type="http://schemas.openxmlformats.org/officeDocument/2006/relationships/image" Target="../media/image143.png"/><Relationship Id="rId411" Type="http://schemas.openxmlformats.org/officeDocument/2006/relationships/customXml" Target="../ink/ink209.xml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313" Type="http://schemas.openxmlformats.org/officeDocument/2006/relationships/customXml" Target="../ink/ink159.xml"/><Relationship Id="rId10" Type="http://schemas.openxmlformats.org/officeDocument/2006/relationships/image" Target="../media/image7.png"/><Relationship Id="rId31" Type="http://schemas.openxmlformats.org/officeDocument/2006/relationships/customXml" Target="../ink/ink15.xml"/><Relationship Id="rId52" Type="http://schemas.openxmlformats.org/officeDocument/2006/relationships/image" Target="../media/image28.png"/><Relationship Id="rId73" Type="http://schemas.openxmlformats.org/officeDocument/2006/relationships/customXml" Target="../ink/ink3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6.png"/><Relationship Id="rId334" Type="http://schemas.openxmlformats.org/officeDocument/2006/relationships/customXml" Target="../ink/ink170.xml"/><Relationship Id="rId355" Type="http://schemas.openxmlformats.org/officeDocument/2006/relationships/customXml" Target="../ink/ink181.xml"/><Relationship Id="rId376" Type="http://schemas.openxmlformats.org/officeDocument/2006/relationships/image" Target="../media/image186.png"/><Relationship Id="rId397" Type="http://schemas.openxmlformats.org/officeDocument/2006/relationships/customXml" Target="../ink/ink202.xml"/><Relationship Id="rId4" Type="http://schemas.openxmlformats.org/officeDocument/2006/relationships/image" Target="../media/image4.png"/><Relationship Id="rId180" Type="http://schemas.openxmlformats.org/officeDocument/2006/relationships/customXml" Target="../ink/ink91.xml"/><Relationship Id="rId215" Type="http://schemas.openxmlformats.org/officeDocument/2006/relationships/image" Target="../media/image107.png"/><Relationship Id="rId236" Type="http://schemas.openxmlformats.org/officeDocument/2006/relationships/customXml" Target="../ink/ink120.xml"/><Relationship Id="rId257" Type="http://schemas.openxmlformats.org/officeDocument/2006/relationships/customXml" Target="../ink/ink131.xml"/><Relationship Id="rId278" Type="http://schemas.openxmlformats.org/officeDocument/2006/relationships/image" Target="../media/image138.png"/><Relationship Id="rId401" Type="http://schemas.openxmlformats.org/officeDocument/2006/relationships/customXml" Target="../ink/ink204.xml"/><Relationship Id="rId422" Type="http://schemas.openxmlformats.org/officeDocument/2006/relationships/image" Target="../media/image209.png"/><Relationship Id="rId303" Type="http://schemas.openxmlformats.org/officeDocument/2006/relationships/customXml" Target="../ink/ink154.xml"/><Relationship Id="rId42" Type="http://schemas.openxmlformats.org/officeDocument/2006/relationships/image" Target="../media/image23.png"/><Relationship Id="rId84" Type="http://schemas.openxmlformats.org/officeDocument/2006/relationships/image" Target="../media/image44.png"/><Relationship Id="rId138" Type="http://schemas.openxmlformats.org/officeDocument/2006/relationships/customXml" Target="../ink/ink69.xml"/><Relationship Id="rId345" Type="http://schemas.openxmlformats.org/officeDocument/2006/relationships/customXml" Target="../ink/ink176.xml"/><Relationship Id="rId387" Type="http://schemas.openxmlformats.org/officeDocument/2006/relationships/customXml" Target="../ink/ink197.xml"/><Relationship Id="rId191" Type="http://schemas.openxmlformats.org/officeDocument/2006/relationships/image" Target="../media/image96.png"/><Relationship Id="rId205" Type="http://schemas.openxmlformats.org/officeDocument/2006/relationships/customXml" Target="../ink/ink104.xml"/><Relationship Id="rId247" Type="http://schemas.openxmlformats.org/officeDocument/2006/relationships/image" Target="../media/image123.png"/><Relationship Id="rId412" Type="http://schemas.openxmlformats.org/officeDocument/2006/relationships/image" Target="../media/image204.png"/><Relationship Id="rId107" Type="http://schemas.openxmlformats.org/officeDocument/2006/relationships/image" Target="../media/image55.png"/><Relationship Id="rId289" Type="http://schemas.openxmlformats.org/officeDocument/2006/relationships/customXml" Target="../ink/ink147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image" Target="../media/image76.png"/><Relationship Id="rId314" Type="http://schemas.openxmlformats.org/officeDocument/2006/relationships/image" Target="../media/image156.png"/><Relationship Id="rId356" Type="http://schemas.openxmlformats.org/officeDocument/2006/relationships/image" Target="../media/image176.png"/><Relationship Id="rId398" Type="http://schemas.openxmlformats.org/officeDocument/2006/relationships/image" Target="../media/image197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216" Type="http://schemas.openxmlformats.org/officeDocument/2006/relationships/customXml" Target="../ink/ink110.xml"/><Relationship Id="rId423" Type="http://schemas.openxmlformats.org/officeDocument/2006/relationships/customXml" Target="../ink/ink215.xml"/><Relationship Id="rId258" Type="http://schemas.openxmlformats.org/officeDocument/2006/relationships/image" Target="../media/image128.png"/><Relationship Id="rId22" Type="http://schemas.openxmlformats.org/officeDocument/2006/relationships/image" Target="../media/image13.png"/><Relationship Id="rId64" Type="http://schemas.openxmlformats.org/officeDocument/2006/relationships/image" Target="../media/image34.png"/><Relationship Id="rId118" Type="http://schemas.openxmlformats.org/officeDocument/2006/relationships/customXml" Target="../ink/ink59.xml"/><Relationship Id="rId325" Type="http://schemas.openxmlformats.org/officeDocument/2006/relationships/image" Target="../media/image161.png"/><Relationship Id="rId367" Type="http://schemas.openxmlformats.org/officeDocument/2006/relationships/customXml" Target="../ink/ink187.xml"/><Relationship Id="rId171" Type="http://schemas.openxmlformats.org/officeDocument/2006/relationships/image" Target="../media/image87.png"/><Relationship Id="rId227" Type="http://schemas.openxmlformats.org/officeDocument/2006/relationships/image" Target="../media/image113.png"/><Relationship Id="rId269" Type="http://schemas.openxmlformats.org/officeDocument/2006/relationships/customXml" Target="../ink/ink137.xml"/><Relationship Id="rId33" Type="http://schemas.openxmlformats.org/officeDocument/2006/relationships/customXml" Target="../ink/ink16.xml"/><Relationship Id="rId129" Type="http://schemas.openxmlformats.org/officeDocument/2006/relationships/image" Target="../media/image66.png"/><Relationship Id="rId280" Type="http://schemas.openxmlformats.org/officeDocument/2006/relationships/image" Target="../media/image139.png"/><Relationship Id="rId336" Type="http://schemas.openxmlformats.org/officeDocument/2006/relationships/customXml" Target="../ink/ink171.xml"/><Relationship Id="rId75" Type="http://schemas.openxmlformats.org/officeDocument/2006/relationships/customXml" Target="../ink/ink37.xml"/><Relationship Id="rId140" Type="http://schemas.openxmlformats.org/officeDocument/2006/relationships/customXml" Target="../ink/ink70.xml"/><Relationship Id="rId182" Type="http://schemas.openxmlformats.org/officeDocument/2006/relationships/customXml" Target="../ink/ink92.xml"/><Relationship Id="rId378" Type="http://schemas.openxmlformats.org/officeDocument/2006/relationships/image" Target="../media/image187.png"/><Relationship Id="rId403" Type="http://schemas.openxmlformats.org/officeDocument/2006/relationships/customXml" Target="../ink/ink205.xml"/><Relationship Id="rId6" Type="http://schemas.openxmlformats.org/officeDocument/2006/relationships/image" Target="../media/image5.png"/><Relationship Id="rId238" Type="http://schemas.openxmlformats.org/officeDocument/2006/relationships/customXml" Target="../ink/ink121.xml"/><Relationship Id="rId291" Type="http://schemas.openxmlformats.org/officeDocument/2006/relationships/customXml" Target="../ink/ink148.xml"/><Relationship Id="rId305" Type="http://schemas.openxmlformats.org/officeDocument/2006/relationships/customXml" Target="../ink/ink155.xml"/><Relationship Id="rId347" Type="http://schemas.openxmlformats.org/officeDocument/2006/relationships/customXml" Target="../ink/ink177.xml"/><Relationship Id="rId44" Type="http://schemas.openxmlformats.org/officeDocument/2006/relationships/image" Target="../media/image24.png"/><Relationship Id="rId86" Type="http://schemas.openxmlformats.org/officeDocument/2006/relationships/image" Target="../media/image45.png"/><Relationship Id="rId151" Type="http://schemas.openxmlformats.org/officeDocument/2006/relationships/image" Target="../media/image77.png"/><Relationship Id="rId389" Type="http://schemas.openxmlformats.org/officeDocument/2006/relationships/customXml" Target="../ink/ink198.xml"/><Relationship Id="rId193" Type="http://schemas.openxmlformats.org/officeDocument/2006/relationships/image" Target="../media/image97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image" Target="../media/image205.png"/><Relationship Id="rId13" Type="http://schemas.openxmlformats.org/officeDocument/2006/relationships/customXml" Target="../ink/ink6.xml"/><Relationship Id="rId109" Type="http://schemas.openxmlformats.org/officeDocument/2006/relationships/image" Target="../media/image56.png"/><Relationship Id="rId260" Type="http://schemas.openxmlformats.org/officeDocument/2006/relationships/image" Target="../media/image129.png"/><Relationship Id="rId316" Type="http://schemas.openxmlformats.org/officeDocument/2006/relationships/customXml" Target="../ink/ink161.xml"/><Relationship Id="rId55" Type="http://schemas.openxmlformats.org/officeDocument/2006/relationships/customXml" Target="../ink/ink27.xml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358" Type="http://schemas.openxmlformats.org/officeDocument/2006/relationships/image" Target="../media/image177.png"/><Relationship Id="rId162" Type="http://schemas.openxmlformats.org/officeDocument/2006/relationships/customXml" Target="../ink/ink81.xml"/><Relationship Id="rId218" Type="http://schemas.openxmlformats.org/officeDocument/2006/relationships/customXml" Target="../ink/ink111.xml"/><Relationship Id="rId425" Type="http://schemas.openxmlformats.org/officeDocument/2006/relationships/customXml" Target="../ink/ink216.xml"/><Relationship Id="rId271" Type="http://schemas.openxmlformats.org/officeDocument/2006/relationships/customXml" Target="../ink/ink138.xml"/><Relationship Id="rId24" Type="http://schemas.openxmlformats.org/officeDocument/2006/relationships/image" Target="../media/image14.png"/><Relationship Id="rId66" Type="http://schemas.openxmlformats.org/officeDocument/2006/relationships/image" Target="../media/image35.png"/><Relationship Id="rId131" Type="http://schemas.openxmlformats.org/officeDocument/2006/relationships/image" Target="../media/image67.png"/><Relationship Id="rId327" Type="http://schemas.openxmlformats.org/officeDocument/2006/relationships/image" Target="../media/image162.png"/><Relationship Id="rId369" Type="http://schemas.openxmlformats.org/officeDocument/2006/relationships/customXml" Target="../ink/ink188.xml"/><Relationship Id="rId173" Type="http://schemas.openxmlformats.org/officeDocument/2006/relationships/image" Target="../media/image88.png"/><Relationship Id="rId229" Type="http://schemas.openxmlformats.org/officeDocument/2006/relationships/image" Target="../media/image114.png"/><Relationship Id="rId380" Type="http://schemas.openxmlformats.org/officeDocument/2006/relationships/image" Target="../media/image188.png"/><Relationship Id="rId240" Type="http://schemas.openxmlformats.org/officeDocument/2006/relationships/customXml" Target="../ink/ink122.xml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customXml" Target="../ink/ink50.xml"/><Relationship Id="rId282" Type="http://schemas.openxmlformats.org/officeDocument/2006/relationships/image" Target="../media/image140.png"/><Relationship Id="rId338" Type="http://schemas.openxmlformats.org/officeDocument/2006/relationships/customXml" Target="../ink/ink172.xml"/><Relationship Id="rId8" Type="http://schemas.openxmlformats.org/officeDocument/2006/relationships/image" Target="../media/image6.png"/><Relationship Id="rId142" Type="http://schemas.openxmlformats.org/officeDocument/2006/relationships/customXml" Target="../ink/ink71.xml"/><Relationship Id="rId184" Type="http://schemas.openxmlformats.org/officeDocument/2006/relationships/customXml" Target="../ink/ink93.xml"/><Relationship Id="rId391" Type="http://schemas.openxmlformats.org/officeDocument/2006/relationships/customXml" Target="../ink/ink199.xml"/><Relationship Id="rId405" Type="http://schemas.openxmlformats.org/officeDocument/2006/relationships/customXml" Target="../ink/ink206.xml"/><Relationship Id="rId251" Type="http://schemas.openxmlformats.org/officeDocument/2006/relationships/image" Target="../media/image125.png"/><Relationship Id="rId46" Type="http://schemas.openxmlformats.org/officeDocument/2006/relationships/image" Target="../media/image25.png"/><Relationship Id="rId293" Type="http://schemas.openxmlformats.org/officeDocument/2006/relationships/customXml" Target="../ink/ink149.xml"/><Relationship Id="rId307" Type="http://schemas.openxmlformats.org/officeDocument/2006/relationships/customXml" Target="../ink/ink156.xml"/><Relationship Id="rId349" Type="http://schemas.openxmlformats.org/officeDocument/2006/relationships/customXml" Target="../ink/ink178.xml"/><Relationship Id="rId88" Type="http://schemas.openxmlformats.org/officeDocument/2006/relationships/image" Target="../media/image46.png"/><Relationship Id="rId111" Type="http://schemas.openxmlformats.org/officeDocument/2006/relationships/image" Target="../media/image57.png"/><Relationship Id="rId153" Type="http://schemas.openxmlformats.org/officeDocument/2006/relationships/image" Target="../media/image78.png"/><Relationship Id="rId195" Type="http://schemas.openxmlformats.org/officeDocument/2006/relationships/image" Target="../media/image98.png"/><Relationship Id="rId209" Type="http://schemas.openxmlformats.org/officeDocument/2006/relationships/image" Target="../media/image104.png"/><Relationship Id="rId360" Type="http://schemas.openxmlformats.org/officeDocument/2006/relationships/image" Target="../media/image178.png"/><Relationship Id="rId416" Type="http://schemas.openxmlformats.org/officeDocument/2006/relationships/image" Target="../media/image206.png"/><Relationship Id="rId220" Type="http://schemas.openxmlformats.org/officeDocument/2006/relationships/customXml" Target="../ink/ink112.xml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30.png"/><Relationship Id="rId318" Type="http://schemas.openxmlformats.org/officeDocument/2006/relationships/customXml" Target="../ink/ink162.xml"/><Relationship Id="rId99" Type="http://schemas.openxmlformats.org/officeDocument/2006/relationships/image" Target="../media/image51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customXml" Target="../ink/ink189.xml"/><Relationship Id="rId26" Type="http://schemas.openxmlformats.org/officeDocument/2006/relationships/image" Target="../media/image15.png"/><Relationship Id="rId231" Type="http://schemas.openxmlformats.org/officeDocument/2006/relationships/image" Target="../media/image115.png"/><Relationship Id="rId273" Type="http://schemas.openxmlformats.org/officeDocument/2006/relationships/customXml" Target="../ink/ink139.xml"/><Relationship Id="rId329" Type="http://schemas.openxmlformats.org/officeDocument/2006/relationships/image" Target="../media/image163.png"/><Relationship Id="rId68" Type="http://schemas.openxmlformats.org/officeDocument/2006/relationships/image" Target="../media/image36.png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customXml" Target="../ink/ink173.xml"/><Relationship Id="rId200" Type="http://schemas.openxmlformats.org/officeDocument/2006/relationships/customXml" Target="../ink/ink101.xml"/><Relationship Id="rId382" Type="http://schemas.openxmlformats.org/officeDocument/2006/relationships/image" Target="../media/image189.png"/><Relationship Id="rId242" Type="http://schemas.openxmlformats.org/officeDocument/2006/relationships/customXml" Target="../ink/ink123.xml"/><Relationship Id="rId284" Type="http://schemas.openxmlformats.org/officeDocument/2006/relationships/image" Target="../media/image141.png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image" Target="../media/image47.png"/><Relationship Id="rId186" Type="http://schemas.openxmlformats.org/officeDocument/2006/relationships/customXml" Target="../ink/ink94.xml"/><Relationship Id="rId351" Type="http://schemas.openxmlformats.org/officeDocument/2006/relationships/customXml" Target="../ink/ink179.xml"/><Relationship Id="rId393" Type="http://schemas.openxmlformats.org/officeDocument/2006/relationships/customXml" Target="../ink/ink200.xml"/><Relationship Id="rId407" Type="http://schemas.openxmlformats.org/officeDocument/2006/relationships/customXml" Target="../ink/ink207.xml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customXml" Target="../ink/ink150.xml"/><Relationship Id="rId309" Type="http://schemas.openxmlformats.org/officeDocument/2006/relationships/customXml" Target="../ink/ink157.xml"/><Relationship Id="rId48" Type="http://schemas.openxmlformats.org/officeDocument/2006/relationships/image" Target="../media/image26.png"/><Relationship Id="rId113" Type="http://schemas.openxmlformats.org/officeDocument/2006/relationships/image" Target="../media/image58.png"/><Relationship Id="rId320" Type="http://schemas.openxmlformats.org/officeDocument/2006/relationships/customXml" Target="../ink/ink163.xml"/><Relationship Id="rId155" Type="http://schemas.openxmlformats.org/officeDocument/2006/relationships/image" Target="../media/image79.png"/><Relationship Id="rId197" Type="http://schemas.openxmlformats.org/officeDocument/2006/relationships/image" Target="../media/image99.png"/><Relationship Id="rId362" Type="http://schemas.openxmlformats.org/officeDocument/2006/relationships/image" Target="../media/image179.png"/><Relationship Id="rId418" Type="http://schemas.openxmlformats.org/officeDocument/2006/relationships/image" Target="../media/image207.png"/><Relationship Id="rId222" Type="http://schemas.openxmlformats.org/officeDocument/2006/relationships/customXml" Target="../ink/ink113.xml"/><Relationship Id="rId264" Type="http://schemas.openxmlformats.org/officeDocument/2006/relationships/image" Target="../media/image131.png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customXml" Target="../ink/ink6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1" Type="http://schemas.openxmlformats.org/officeDocument/2006/relationships/customXml" Target="../ink/ink226.xml"/><Relationship Id="rId324" Type="http://schemas.openxmlformats.org/officeDocument/2006/relationships/customXml" Target="../ink/ink379.xml"/><Relationship Id="rId531" Type="http://schemas.openxmlformats.org/officeDocument/2006/relationships/image" Target="../media/image471.png"/><Relationship Id="rId629" Type="http://schemas.openxmlformats.org/officeDocument/2006/relationships/customXml" Target="../ink/ink537.xml"/><Relationship Id="rId170" Type="http://schemas.openxmlformats.org/officeDocument/2006/relationships/image" Target="../media/image295.png"/><Relationship Id="rId268" Type="http://schemas.openxmlformats.org/officeDocument/2006/relationships/customXml" Target="../ink/ink350.xml"/><Relationship Id="rId475" Type="http://schemas.openxmlformats.org/officeDocument/2006/relationships/image" Target="../media/image444.png"/><Relationship Id="rId32" Type="http://schemas.openxmlformats.org/officeDocument/2006/relationships/image" Target="../media/image227.png"/><Relationship Id="rId128" Type="http://schemas.openxmlformats.org/officeDocument/2006/relationships/image" Target="../media/image274.png"/><Relationship Id="rId335" Type="http://schemas.openxmlformats.org/officeDocument/2006/relationships/image" Target="../media/image376.png"/><Relationship Id="rId542" Type="http://schemas.openxmlformats.org/officeDocument/2006/relationships/customXml" Target="../ink/ink492.xml"/><Relationship Id="rId181" Type="http://schemas.openxmlformats.org/officeDocument/2006/relationships/customXml" Target="../ink/ink306.xml"/><Relationship Id="rId402" Type="http://schemas.openxmlformats.org/officeDocument/2006/relationships/image" Target="../media/image408.png"/><Relationship Id="rId279" Type="http://schemas.openxmlformats.org/officeDocument/2006/relationships/image" Target="../media/image349.png"/><Relationship Id="rId486" Type="http://schemas.openxmlformats.org/officeDocument/2006/relationships/customXml" Target="../ink/ink462.xml"/><Relationship Id="rId43" Type="http://schemas.openxmlformats.org/officeDocument/2006/relationships/customXml" Target="../ink/ink237.xml"/><Relationship Id="rId139" Type="http://schemas.openxmlformats.org/officeDocument/2006/relationships/customXml" Target="../ink/ink285.xml"/><Relationship Id="rId346" Type="http://schemas.openxmlformats.org/officeDocument/2006/relationships/customXml" Target="../ink/ink390.xml"/><Relationship Id="rId553" Type="http://schemas.openxmlformats.org/officeDocument/2006/relationships/image" Target="../media/image481.png"/><Relationship Id="rId192" Type="http://schemas.openxmlformats.org/officeDocument/2006/relationships/image" Target="../media/image306.png"/><Relationship Id="rId206" Type="http://schemas.openxmlformats.org/officeDocument/2006/relationships/image" Target="../media/image313.png"/><Relationship Id="rId413" Type="http://schemas.openxmlformats.org/officeDocument/2006/relationships/customXml" Target="../ink/ink425.xml"/><Relationship Id="rId497" Type="http://schemas.openxmlformats.org/officeDocument/2006/relationships/image" Target="../media/image455.png"/><Relationship Id="rId620" Type="http://schemas.openxmlformats.org/officeDocument/2006/relationships/image" Target="../media/image513.png"/><Relationship Id="rId357" Type="http://schemas.openxmlformats.org/officeDocument/2006/relationships/image" Target="../media/image387.png"/><Relationship Id="rId54" Type="http://schemas.openxmlformats.org/officeDocument/2006/relationships/image" Target="../media/image237.png"/><Relationship Id="rId217" Type="http://schemas.openxmlformats.org/officeDocument/2006/relationships/image" Target="../media/image318.png"/><Relationship Id="rId564" Type="http://schemas.openxmlformats.org/officeDocument/2006/relationships/image" Target="../media/image486.png"/><Relationship Id="rId424" Type="http://schemas.openxmlformats.org/officeDocument/2006/relationships/image" Target="../media/image419.png"/><Relationship Id="rId631" Type="http://schemas.openxmlformats.org/officeDocument/2006/relationships/customXml" Target="../ink/ink538.xml"/><Relationship Id="rId270" Type="http://schemas.openxmlformats.org/officeDocument/2006/relationships/customXml" Target="../ink/ink351.xml"/><Relationship Id="rId65" Type="http://schemas.openxmlformats.org/officeDocument/2006/relationships/customXml" Target="../ink/ink248.xml"/><Relationship Id="rId130" Type="http://schemas.openxmlformats.org/officeDocument/2006/relationships/image" Target="../media/image275.png"/><Relationship Id="rId368" Type="http://schemas.openxmlformats.org/officeDocument/2006/relationships/image" Target="../media/image392.png"/><Relationship Id="rId575" Type="http://schemas.openxmlformats.org/officeDocument/2006/relationships/customXml" Target="../ink/ink510.xml"/><Relationship Id="rId228" Type="http://schemas.openxmlformats.org/officeDocument/2006/relationships/customXml" Target="../ink/ink330.xml"/><Relationship Id="rId435" Type="http://schemas.openxmlformats.org/officeDocument/2006/relationships/customXml" Target="../ink/ink436.xml"/><Relationship Id="rId642" Type="http://schemas.openxmlformats.org/officeDocument/2006/relationships/customXml" Target="../ink/ink544.xml"/><Relationship Id="rId281" Type="http://schemas.openxmlformats.org/officeDocument/2006/relationships/image" Target="../media/image350.png"/><Relationship Id="rId502" Type="http://schemas.openxmlformats.org/officeDocument/2006/relationships/customXml" Target="../ink/ink470.xml"/><Relationship Id="rId76" Type="http://schemas.openxmlformats.org/officeDocument/2006/relationships/image" Target="../media/image248.png"/><Relationship Id="rId141" Type="http://schemas.openxmlformats.org/officeDocument/2006/relationships/customXml" Target="../ink/ink286.xml"/><Relationship Id="rId379" Type="http://schemas.openxmlformats.org/officeDocument/2006/relationships/image" Target="../media/image397.png"/><Relationship Id="rId586" Type="http://schemas.openxmlformats.org/officeDocument/2006/relationships/image" Target="../media/image496.png"/><Relationship Id="rId7" Type="http://schemas.openxmlformats.org/officeDocument/2006/relationships/customXml" Target="../ink/ink219.xml"/><Relationship Id="rId239" Type="http://schemas.openxmlformats.org/officeDocument/2006/relationships/image" Target="../media/image329.png"/><Relationship Id="rId446" Type="http://schemas.openxmlformats.org/officeDocument/2006/relationships/image" Target="../media/image430.png"/><Relationship Id="rId653" Type="http://schemas.openxmlformats.org/officeDocument/2006/relationships/image" Target="../media/image529.png"/><Relationship Id="rId292" Type="http://schemas.openxmlformats.org/officeDocument/2006/relationships/image" Target="../media/image355.png"/><Relationship Id="rId306" Type="http://schemas.openxmlformats.org/officeDocument/2006/relationships/image" Target="../media/image362.png"/><Relationship Id="rId87" Type="http://schemas.openxmlformats.org/officeDocument/2006/relationships/customXml" Target="../ink/ink259.xml"/><Relationship Id="rId513" Type="http://schemas.openxmlformats.org/officeDocument/2006/relationships/customXml" Target="../ink/ink476.xml"/><Relationship Id="rId597" Type="http://schemas.openxmlformats.org/officeDocument/2006/relationships/customXml" Target="../ink/ink521.xml"/><Relationship Id="rId152" Type="http://schemas.openxmlformats.org/officeDocument/2006/relationships/image" Target="../media/image286.png"/><Relationship Id="rId457" Type="http://schemas.openxmlformats.org/officeDocument/2006/relationships/customXml" Target="../ink/ink447.xml"/><Relationship Id="rId14" Type="http://schemas.openxmlformats.org/officeDocument/2006/relationships/image" Target="../media/image218.png"/><Relationship Id="rId317" Type="http://schemas.openxmlformats.org/officeDocument/2006/relationships/image" Target="../media/image367.png"/><Relationship Id="rId524" Type="http://schemas.openxmlformats.org/officeDocument/2006/relationships/customXml" Target="../ink/ink482.xml"/><Relationship Id="rId98" Type="http://schemas.openxmlformats.org/officeDocument/2006/relationships/image" Target="../media/image259.png"/><Relationship Id="rId163" Type="http://schemas.openxmlformats.org/officeDocument/2006/relationships/customXml" Target="../ink/ink297.xml"/><Relationship Id="rId370" Type="http://schemas.openxmlformats.org/officeDocument/2006/relationships/customXml" Target="../ink/ink403.xml"/><Relationship Id="rId230" Type="http://schemas.openxmlformats.org/officeDocument/2006/relationships/customXml" Target="../ink/ink331.xml"/><Relationship Id="rId468" Type="http://schemas.openxmlformats.org/officeDocument/2006/relationships/image" Target="../media/image441.png"/><Relationship Id="rId25" Type="http://schemas.openxmlformats.org/officeDocument/2006/relationships/customXml" Target="../ink/ink228.xml"/><Relationship Id="rId328" Type="http://schemas.openxmlformats.org/officeDocument/2006/relationships/customXml" Target="../ink/ink381.xml"/><Relationship Id="rId535" Type="http://schemas.openxmlformats.org/officeDocument/2006/relationships/customXml" Target="../ink/ink488.xml"/><Relationship Id="rId174" Type="http://schemas.openxmlformats.org/officeDocument/2006/relationships/image" Target="../media/image297.png"/><Relationship Id="rId381" Type="http://schemas.openxmlformats.org/officeDocument/2006/relationships/image" Target="../media/image398.png"/><Relationship Id="rId602" Type="http://schemas.openxmlformats.org/officeDocument/2006/relationships/image" Target="../media/image504.png"/><Relationship Id="rId241" Type="http://schemas.openxmlformats.org/officeDocument/2006/relationships/image" Target="../media/image330.png"/><Relationship Id="rId479" Type="http://schemas.openxmlformats.org/officeDocument/2006/relationships/image" Target="../media/image446.png"/><Relationship Id="rId36" Type="http://schemas.openxmlformats.org/officeDocument/2006/relationships/image" Target="../media/image229.png"/><Relationship Id="rId339" Type="http://schemas.openxmlformats.org/officeDocument/2006/relationships/image" Target="../media/image378.png"/><Relationship Id="rId546" Type="http://schemas.openxmlformats.org/officeDocument/2006/relationships/customXml" Target="../ink/ink494.xml"/><Relationship Id="rId101" Type="http://schemas.openxmlformats.org/officeDocument/2006/relationships/customXml" Target="../ink/ink266.xml"/><Relationship Id="rId185" Type="http://schemas.openxmlformats.org/officeDocument/2006/relationships/customXml" Target="../ink/ink308.xml"/><Relationship Id="rId406" Type="http://schemas.openxmlformats.org/officeDocument/2006/relationships/image" Target="../media/image410.png"/><Relationship Id="rId392" Type="http://schemas.openxmlformats.org/officeDocument/2006/relationships/customXml" Target="../ink/ink414.xml"/><Relationship Id="rId613" Type="http://schemas.openxmlformats.org/officeDocument/2006/relationships/customXml" Target="../ink/ink529.xml"/><Relationship Id="rId252" Type="http://schemas.openxmlformats.org/officeDocument/2006/relationships/customXml" Target="../ink/ink342.xml"/><Relationship Id="rId47" Type="http://schemas.openxmlformats.org/officeDocument/2006/relationships/customXml" Target="../ink/ink239.xml"/><Relationship Id="rId112" Type="http://schemas.openxmlformats.org/officeDocument/2006/relationships/image" Target="../media/image266.png"/><Relationship Id="rId557" Type="http://schemas.openxmlformats.org/officeDocument/2006/relationships/image" Target="../media/image483.png"/><Relationship Id="rId196" Type="http://schemas.openxmlformats.org/officeDocument/2006/relationships/image" Target="../media/image308.png"/><Relationship Id="rId417" Type="http://schemas.openxmlformats.org/officeDocument/2006/relationships/customXml" Target="../ink/ink427.xml"/><Relationship Id="rId624" Type="http://schemas.openxmlformats.org/officeDocument/2006/relationships/image" Target="../media/image515.png"/><Relationship Id="rId263" Type="http://schemas.openxmlformats.org/officeDocument/2006/relationships/image" Target="../media/image341.png"/><Relationship Id="rId470" Type="http://schemas.openxmlformats.org/officeDocument/2006/relationships/image" Target="../media/image442.png"/><Relationship Id="rId58" Type="http://schemas.openxmlformats.org/officeDocument/2006/relationships/image" Target="../media/image239.png"/><Relationship Id="rId123" Type="http://schemas.openxmlformats.org/officeDocument/2006/relationships/customXml" Target="../ink/ink277.xml"/><Relationship Id="rId330" Type="http://schemas.openxmlformats.org/officeDocument/2006/relationships/customXml" Target="../ink/ink382.xml"/><Relationship Id="rId568" Type="http://schemas.openxmlformats.org/officeDocument/2006/relationships/customXml" Target="../ink/ink506.xml"/><Relationship Id="rId428" Type="http://schemas.openxmlformats.org/officeDocument/2006/relationships/image" Target="../media/image421.png"/><Relationship Id="rId635" Type="http://schemas.openxmlformats.org/officeDocument/2006/relationships/customXml" Target="../ink/ink540.xml"/><Relationship Id="rId232" Type="http://schemas.openxmlformats.org/officeDocument/2006/relationships/customXml" Target="../ink/ink332.xml"/><Relationship Id="rId274" Type="http://schemas.openxmlformats.org/officeDocument/2006/relationships/customXml" Target="../ink/ink353.xml"/><Relationship Id="rId481" Type="http://schemas.openxmlformats.org/officeDocument/2006/relationships/image" Target="../media/image447.png"/><Relationship Id="rId27" Type="http://schemas.openxmlformats.org/officeDocument/2006/relationships/customXml" Target="../ink/ink229.xml"/><Relationship Id="rId69" Type="http://schemas.openxmlformats.org/officeDocument/2006/relationships/customXml" Target="../ink/ink250.xml"/><Relationship Id="rId134" Type="http://schemas.openxmlformats.org/officeDocument/2006/relationships/image" Target="../media/image277.png"/><Relationship Id="rId537" Type="http://schemas.openxmlformats.org/officeDocument/2006/relationships/customXml" Target="../ink/ink489.xml"/><Relationship Id="rId579" Type="http://schemas.openxmlformats.org/officeDocument/2006/relationships/customXml" Target="../ink/ink512.xml"/><Relationship Id="rId80" Type="http://schemas.openxmlformats.org/officeDocument/2006/relationships/image" Target="../media/image250.png"/><Relationship Id="rId176" Type="http://schemas.openxmlformats.org/officeDocument/2006/relationships/image" Target="../media/image298.png"/><Relationship Id="rId341" Type="http://schemas.openxmlformats.org/officeDocument/2006/relationships/image" Target="../media/image379.png"/><Relationship Id="rId383" Type="http://schemas.openxmlformats.org/officeDocument/2006/relationships/image" Target="../media/image399.png"/><Relationship Id="rId439" Type="http://schemas.openxmlformats.org/officeDocument/2006/relationships/customXml" Target="../ink/ink438.xml"/><Relationship Id="rId590" Type="http://schemas.openxmlformats.org/officeDocument/2006/relationships/image" Target="../media/image498.png"/><Relationship Id="rId604" Type="http://schemas.openxmlformats.org/officeDocument/2006/relationships/image" Target="../media/image505.png"/><Relationship Id="rId646" Type="http://schemas.openxmlformats.org/officeDocument/2006/relationships/customXml" Target="../ink/ink546.xml"/><Relationship Id="rId201" Type="http://schemas.openxmlformats.org/officeDocument/2006/relationships/customXml" Target="../ink/ink316.xml"/><Relationship Id="rId243" Type="http://schemas.openxmlformats.org/officeDocument/2006/relationships/image" Target="../media/image331.png"/><Relationship Id="rId285" Type="http://schemas.openxmlformats.org/officeDocument/2006/relationships/customXml" Target="../ink/ink359.xml"/><Relationship Id="rId450" Type="http://schemas.openxmlformats.org/officeDocument/2006/relationships/image" Target="../media/image432.png"/><Relationship Id="rId506" Type="http://schemas.openxmlformats.org/officeDocument/2006/relationships/customXml" Target="../ink/ink472.xml"/><Relationship Id="rId38" Type="http://schemas.openxmlformats.org/officeDocument/2006/relationships/image" Target="../media/image230.png"/><Relationship Id="rId103" Type="http://schemas.openxmlformats.org/officeDocument/2006/relationships/customXml" Target="../ink/ink267.xml"/><Relationship Id="rId310" Type="http://schemas.openxmlformats.org/officeDocument/2006/relationships/image" Target="../media/image364.png"/><Relationship Id="rId492" Type="http://schemas.openxmlformats.org/officeDocument/2006/relationships/customXml" Target="../ink/ink465.xml"/><Relationship Id="rId548" Type="http://schemas.openxmlformats.org/officeDocument/2006/relationships/customXml" Target="../ink/ink495.xml"/><Relationship Id="rId91" Type="http://schemas.openxmlformats.org/officeDocument/2006/relationships/customXml" Target="../ink/ink261.xml"/><Relationship Id="rId145" Type="http://schemas.openxmlformats.org/officeDocument/2006/relationships/customXml" Target="../ink/ink288.xml"/><Relationship Id="rId187" Type="http://schemas.openxmlformats.org/officeDocument/2006/relationships/customXml" Target="../ink/ink309.xml"/><Relationship Id="rId352" Type="http://schemas.openxmlformats.org/officeDocument/2006/relationships/customXml" Target="../ink/ink393.xml"/><Relationship Id="rId394" Type="http://schemas.openxmlformats.org/officeDocument/2006/relationships/customXml" Target="../ink/ink415.xml"/><Relationship Id="rId408" Type="http://schemas.openxmlformats.org/officeDocument/2006/relationships/image" Target="../media/image411.png"/><Relationship Id="rId615" Type="http://schemas.openxmlformats.org/officeDocument/2006/relationships/customXml" Target="../ink/ink530.xml"/><Relationship Id="rId212" Type="http://schemas.openxmlformats.org/officeDocument/2006/relationships/customXml" Target="../ink/ink322.xml"/><Relationship Id="rId254" Type="http://schemas.openxmlformats.org/officeDocument/2006/relationships/customXml" Target="../ink/ink343.xml"/><Relationship Id="rId657" Type="http://schemas.openxmlformats.org/officeDocument/2006/relationships/image" Target="../media/image531.png"/><Relationship Id="rId49" Type="http://schemas.openxmlformats.org/officeDocument/2006/relationships/customXml" Target="../ink/ink240.xml"/><Relationship Id="rId114" Type="http://schemas.openxmlformats.org/officeDocument/2006/relationships/image" Target="../media/image267.png"/><Relationship Id="rId296" Type="http://schemas.openxmlformats.org/officeDocument/2006/relationships/image" Target="../media/image357.png"/><Relationship Id="rId461" Type="http://schemas.openxmlformats.org/officeDocument/2006/relationships/customXml" Target="../ink/ink449.xml"/><Relationship Id="rId517" Type="http://schemas.openxmlformats.org/officeDocument/2006/relationships/customXml" Target="../ink/ink478.xml"/><Relationship Id="rId559" Type="http://schemas.openxmlformats.org/officeDocument/2006/relationships/image" Target="../media/image484.png"/><Relationship Id="rId60" Type="http://schemas.openxmlformats.org/officeDocument/2006/relationships/image" Target="../media/image240.png"/><Relationship Id="rId156" Type="http://schemas.openxmlformats.org/officeDocument/2006/relationships/image" Target="../media/image288.png"/><Relationship Id="rId198" Type="http://schemas.openxmlformats.org/officeDocument/2006/relationships/image" Target="../media/image309.png"/><Relationship Id="rId321" Type="http://schemas.openxmlformats.org/officeDocument/2006/relationships/image" Target="../media/image369.png"/><Relationship Id="rId363" Type="http://schemas.openxmlformats.org/officeDocument/2006/relationships/image" Target="../media/image390.png"/><Relationship Id="rId419" Type="http://schemas.openxmlformats.org/officeDocument/2006/relationships/customXml" Target="../ink/ink428.xml"/><Relationship Id="rId570" Type="http://schemas.openxmlformats.org/officeDocument/2006/relationships/customXml" Target="../ink/ink507.xml"/><Relationship Id="rId626" Type="http://schemas.openxmlformats.org/officeDocument/2006/relationships/image" Target="../media/image516.png"/><Relationship Id="rId223" Type="http://schemas.openxmlformats.org/officeDocument/2006/relationships/image" Target="../media/image321.png"/><Relationship Id="rId430" Type="http://schemas.openxmlformats.org/officeDocument/2006/relationships/image" Target="../media/image422.png"/><Relationship Id="rId18" Type="http://schemas.openxmlformats.org/officeDocument/2006/relationships/image" Target="../media/image220.png"/><Relationship Id="rId265" Type="http://schemas.openxmlformats.org/officeDocument/2006/relationships/image" Target="../media/image342.png"/><Relationship Id="rId472" Type="http://schemas.openxmlformats.org/officeDocument/2006/relationships/image" Target="../media/image443.png"/><Relationship Id="rId528" Type="http://schemas.openxmlformats.org/officeDocument/2006/relationships/customXml" Target="../ink/ink484.xml"/><Relationship Id="rId125" Type="http://schemas.openxmlformats.org/officeDocument/2006/relationships/customXml" Target="../ink/ink278.xml"/><Relationship Id="rId167" Type="http://schemas.openxmlformats.org/officeDocument/2006/relationships/customXml" Target="../ink/ink299.xml"/><Relationship Id="rId332" Type="http://schemas.openxmlformats.org/officeDocument/2006/relationships/customXml" Target="../ink/ink383.xml"/><Relationship Id="rId374" Type="http://schemas.openxmlformats.org/officeDocument/2006/relationships/customXml" Target="../ink/ink405.xml"/><Relationship Id="rId581" Type="http://schemas.openxmlformats.org/officeDocument/2006/relationships/customXml" Target="../ink/ink513.xml"/><Relationship Id="rId71" Type="http://schemas.openxmlformats.org/officeDocument/2006/relationships/customXml" Target="../ink/ink251.xml"/><Relationship Id="rId234" Type="http://schemas.openxmlformats.org/officeDocument/2006/relationships/customXml" Target="../ink/ink333.xml"/><Relationship Id="rId637" Type="http://schemas.openxmlformats.org/officeDocument/2006/relationships/image" Target="../media/image521.png"/><Relationship Id="rId2" Type="http://schemas.openxmlformats.org/officeDocument/2006/relationships/image" Target="../media/image2.png"/><Relationship Id="rId29" Type="http://schemas.openxmlformats.org/officeDocument/2006/relationships/customXml" Target="../ink/ink230.xml"/><Relationship Id="rId276" Type="http://schemas.openxmlformats.org/officeDocument/2006/relationships/customXml" Target="../ink/ink354.xml"/><Relationship Id="rId441" Type="http://schemas.openxmlformats.org/officeDocument/2006/relationships/customXml" Target="../ink/ink439.xml"/><Relationship Id="rId483" Type="http://schemas.openxmlformats.org/officeDocument/2006/relationships/image" Target="../media/image448.png"/><Relationship Id="rId539" Type="http://schemas.openxmlformats.org/officeDocument/2006/relationships/customXml" Target="../ink/ink490.xml"/><Relationship Id="rId40" Type="http://schemas.openxmlformats.org/officeDocument/2006/relationships/image" Target="../media/image231.png"/><Relationship Id="rId136" Type="http://schemas.openxmlformats.org/officeDocument/2006/relationships/image" Target="../media/image278.png"/><Relationship Id="rId178" Type="http://schemas.openxmlformats.org/officeDocument/2006/relationships/image" Target="../media/image299.png"/><Relationship Id="rId301" Type="http://schemas.openxmlformats.org/officeDocument/2006/relationships/customXml" Target="../ink/ink367.xml"/><Relationship Id="rId343" Type="http://schemas.openxmlformats.org/officeDocument/2006/relationships/image" Target="../media/image380.png"/><Relationship Id="rId550" Type="http://schemas.openxmlformats.org/officeDocument/2006/relationships/customXml" Target="../ink/ink496.xml"/><Relationship Id="rId82" Type="http://schemas.openxmlformats.org/officeDocument/2006/relationships/image" Target="../media/image251.png"/><Relationship Id="rId203" Type="http://schemas.openxmlformats.org/officeDocument/2006/relationships/customXml" Target="../ink/ink317.xml"/><Relationship Id="rId385" Type="http://schemas.openxmlformats.org/officeDocument/2006/relationships/image" Target="../media/image400.png"/><Relationship Id="rId592" Type="http://schemas.openxmlformats.org/officeDocument/2006/relationships/image" Target="../media/image499.png"/><Relationship Id="rId606" Type="http://schemas.openxmlformats.org/officeDocument/2006/relationships/image" Target="../media/image506.png"/><Relationship Id="rId648" Type="http://schemas.openxmlformats.org/officeDocument/2006/relationships/customXml" Target="../ink/ink547.xml"/><Relationship Id="rId245" Type="http://schemas.openxmlformats.org/officeDocument/2006/relationships/image" Target="../media/image332.png"/><Relationship Id="rId287" Type="http://schemas.openxmlformats.org/officeDocument/2006/relationships/customXml" Target="../ink/ink360.xml"/><Relationship Id="rId410" Type="http://schemas.openxmlformats.org/officeDocument/2006/relationships/image" Target="../media/image412.png"/><Relationship Id="rId452" Type="http://schemas.openxmlformats.org/officeDocument/2006/relationships/image" Target="../media/image433.png"/><Relationship Id="rId494" Type="http://schemas.openxmlformats.org/officeDocument/2006/relationships/customXml" Target="../ink/ink466.xml"/><Relationship Id="rId508" Type="http://schemas.openxmlformats.org/officeDocument/2006/relationships/customXml" Target="../ink/ink473.xml"/><Relationship Id="rId105" Type="http://schemas.openxmlformats.org/officeDocument/2006/relationships/customXml" Target="../ink/ink268.xml"/><Relationship Id="rId147" Type="http://schemas.openxmlformats.org/officeDocument/2006/relationships/customXml" Target="../ink/ink289.xml"/><Relationship Id="rId312" Type="http://schemas.openxmlformats.org/officeDocument/2006/relationships/image" Target="../media/image365.png"/><Relationship Id="rId354" Type="http://schemas.openxmlformats.org/officeDocument/2006/relationships/customXml" Target="../ink/ink394.xml"/><Relationship Id="rId51" Type="http://schemas.openxmlformats.org/officeDocument/2006/relationships/customXml" Target="../ink/ink241.xml"/><Relationship Id="rId93" Type="http://schemas.openxmlformats.org/officeDocument/2006/relationships/customXml" Target="../ink/ink262.xml"/><Relationship Id="rId189" Type="http://schemas.openxmlformats.org/officeDocument/2006/relationships/customXml" Target="../ink/ink310.xml"/><Relationship Id="rId396" Type="http://schemas.openxmlformats.org/officeDocument/2006/relationships/customXml" Target="../ink/ink416.xml"/><Relationship Id="rId561" Type="http://schemas.openxmlformats.org/officeDocument/2006/relationships/image" Target="../media/image485.png"/><Relationship Id="rId617" Type="http://schemas.openxmlformats.org/officeDocument/2006/relationships/customXml" Target="../ink/ink531.xml"/><Relationship Id="rId659" Type="http://schemas.openxmlformats.org/officeDocument/2006/relationships/image" Target="../media/image532.png"/><Relationship Id="rId214" Type="http://schemas.openxmlformats.org/officeDocument/2006/relationships/customXml" Target="../ink/ink323.xml"/><Relationship Id="rId256" Type="http://schemas.openxmlformats.org/officeDocument/2006/relationships/customXml" Target="../ink/ink344.xml"/><Relationship Id="rId298" Type="http://schemas.openxmlformats.org/officeDocument/2006/relationships/image" Target="../media/image358.png"/><Relationship Id="rId421" Type="http://schemas.openxmlformats.org/officeDocument/2006/relationships/customXml" Target="../ink/ink429.xml"/><Relationship Id="rId463" Type="http://schemas.openxmlformats.org/officeDocument/2006/relationships/customXml" Target="../ink/ink450.xml"/><Relationship Id="rId519" Type="http://schemas.openxmlformats.org/officeDocument/2006/relationships/customXml" Target="../ink/ink479.xml"/><Relationship Id="rId116" Type="http://schemas.openxmlformats.org/officeDocument/2006/relationships/image" Target="../media/image268.png"/><Relationship Id="rId158" Type="http://schemas.openxmlformats.org/officeDocument/2006/relationships/image" Target="../media/image289.png"/><Relationship Id="rId323" Type="http://schemas.openxmlformats.org/officeDocument/2006/relationships/image" Target="../media/image370.png"/><Relationship Id="rId530" Type="http://schemas.openxmlformats.org/officeDocument/2006/relationships/customXml" Target="../ink/ink485.xml"/><Relationship Id="rId20" Type="http://schemas.openxmlformats.org/officeDocument/2006/relationships/image" Target="../media/image221.png"/><Relationship Id="rId62" Type="http://schemas.openxmlformats.org/officeDocument/2006/relationships/image" Target="../media/image241.png"/><Relationship Id="rId365" Type="http://schemas.openxmlformats.org/officeDocument/2006/relationships/customXml" Target="../ink/ink400.xml"/><Relationship Id="rId572" Type="http://schemas.openxmlformats.org/officeDocument/2006/relationships/customXml" Target="../ink/ink508.xml"/><Relationship Id="rId628" Type="http://schemas.openxmlformats.org/officeDocument/2006/relationships/image" Target="../media/image517.png"/><Relationship Id="rId225" Type="http://schemas.openxmlformats.org/officeDocument/2006/relationships/image" Target="../media/image322.png"/><Relationship Id="rId267" Type="http://schemas.openxmlformats.org/officeDocument/2006/relationships/image" Target="../media/image343.png"/><Relationship Id="rId432" Type="http://schemas.openxmlformats.org/officeDocument/2006/relationships/image" Target="../media/image423.png"/><Relationship Id="rId474" Type="http://schemas.openxmlformats.org/officeDocument/2006/relationships/customXml" Target="../ink/ink456.xml"/><Relationship Id="rId127" Type="http://schemas.openxmlformats.org/officeDocument/2006/relationships/customXml" Target="../ink/ink279.xml"/><Relationship Id="rId31" Type="http://schemas.openxmlformats.org/officeDocument/2006/relationships/customXml" Target="../ink/ink231.xml"/><Relationship Id="rId73" Type="http://schemas.openxmlformats.org/officeDocument/2006/relationships/customXml" Target="../ink/ink252.xml"/><Relationship Id="rId169" Type="http://schemas.openxmlformats.org/officeDocument/2006/relationships/customXml" Target="../ink/ink300.xml"/><Relationship Id="rId334" Type="http://schemas.openxmlformats.org/officeDocument/2006/relationships/customXml" Target="../ink/ink384.xml"/><Relationship Id="rId376" Type="http://schemas.openxmlformats.org/officeDocument/2006/relationships/customXml" Target="../ink/ink406.xml"/><Relationship Id="rId541" Type="http://schemas.openxmlformats.org/officeDocument/2006/relationships/image" Target="../media/image475.png"/><Relationship Id="rId583" Type="http://schemas.openxmlformats.org/officeDocument/2006/relationships/customXml" Target="../ink/ink514.xml"/><Relationship Id="rId639" Type="http://schemas.openxmlformats.org/officeDocument/2006/relationships/image" Target="../media/image522.png"/><Relationship Id="rId4" Type="http://schemas.openxmlformats.org/officeDocument/2006/relationships/image" Target="../media/image213.png"/><Relationship Id="rId180" Type="http://schemas.openxmlformats.org/officeDocument/2006/relationships/image" Target="../media/image300.png"/><Relationship Id="rId236" Type="http://schemas.openxmlformats.org/officeDocument/2006/relationships/customXml" Target="../ink/ink334.xml"/><Relationship Id="rId278" Type="http://schemas.openxmlformats.org/officeDocument/2006/relationships/customXml" Target="../ink/ink355.xml"/><Relationship Id="rId401" Type="http://schemas.openxmlformats.org/officeDocument/2006/relationships/customXml" Target="../ink/ink419.xml"/><Relationship Id="rId443" Type="http://schemas.openxmlformats.org/officeDocument/2006/relationships/customXml" Target="../ink/ink440.xml"/><Relationship Id="rId650" Type="http://schemas.openxmlformats.org/officeDocument/2006/relationships/customXml" Target="../ink/ink548.xml"/><Relationship Id="rId303" Type="http://schemas.openxmlformats.org/officeDocument/2006/relationships/customXml" Target="../ink/ink368.xml"/><Relationship Id="rId485" Type="http://schemas.openxmlformats.org/officeDocument/2006/relationships/image" Target="../media/image449.png"/><Relationship Id="rId42" Type="http://schemas.openxmlformats.org/officeDocument/2006/relationships/image" Target="../media/image232.png"/><Relationship Id="rId84" Type="http://schemas.openxmlformats.org/officeDocument/2006/relationships/image" Target="../media/image252.png"/><Relationship Id="rId138" Type="http://schemas.openxmlformats.org/officeDocument/2006/relationships/image" Target="../media/image279.png"/><Relationship Id="rId345" Type="http://schemas.openxmlformats.org/officeDocument/2006/relationships/image" Target="../media/image381.png"/><Relationship Id="rId387" Type="http://schemas.openxmlformats.org/officeDocument/2006/relationships/image" Target="../media/image401.png"/><Relationship Id="rId510" Type="http://schemas.openxmlformats.org/officeDocument/2006/relationships/customXml" Target="../ink/ink474.xml"/><Relationship Id="rId552" Type="http://schemas.openxmlformats.org/officeDocument/2006/relationships/customXml" Target="../ink/ink497.xml"/><Relationship Id="rId594" Type="http://schemas.openxmlformats.org/officeDocument/2006/relationships/image" Target="../media/image500.png"/><Relationship Id="rId608" Type="http://schemas.openxmlformats.org/officeDocument/2006/relationships/image" Target="../media/image507.png"/><Relationship Id="rId191" Type="http://schemas.openxmlformats.org/officeDocument/2006/relationships/customXml" Target="../ink/ink311.xml"/><Relationship Id="rId205" Type="http://schemas.openxmlformats.org/officeDocument/2006/relationships/customXml" Target="../ink/ink318.xml"/><Relationship Id="rId247" Type="http://schemas.openxmlformats.org/officeDocument/2006/relationships/image" Target="../media/image333.png"/><Relationship Id="rId412" Type="http://schemas.openxmlformats.org/officeDocument/2006/relationships/image" Target="../media/image413.png"/><Relationship Id="rId107" Type="http://schemas.openxmlformats.org/officeDocument/2006/relationships/customXml" Target="../ink/ink269.xml"/><Relationship Id="rId289" Type="http://schemas.openxmlformats.org/officeDocument/2006/relationships/customXml" Target="../ink/ink361.xml"/><Relationship Id="rId454" Type="http://schemas.openxmlformats.org/officeDocument/2006/relationships/image" Target="../media/image434.png"/><Relationship Id="rId496" Type="http://schemas.openxmlformats.org/officeDocument/2006/relationships/customXml" Target="../ink/ink467.xml"/><Relationship Id="rId661" Type="http://schemas.openxmlformats.org/officeDocument/2006/relationships/image" Target="../media/image533.png"/><Relationship Id="rId11" Type="http://schemas.openxmlformats.org/officeDocument/2006/relationships/customXml" Target="../ink/ink221.xml"/><Relationship Id="rId53" Type="http://schemas.openxmlformats.org/officeDocument/2006/relationships/customXml" Target="../ink/ink242.xml"/><Relationship Id="rId149" Type="http://schemas.openxmlformats.org/officeDocument/2006/relationships/customXml" Target="../ink/ink290.xml"/><Relationship Id="rId314" Type="http://schemas.openxmlformats.org/officeDocument/2006/relationships/customXml" Target="../ink/ink374.xml"/><Relationship Id="rId356" Type="http://schemas.openxmlformats.org/officeDocument/2006/relationships/customXml" Target="../ink/ink395.xml"/><Relationship Id="rId398" Type="http://schemas.openxmlformats.org/officeDocument/2006/relationships/customXml" Target="../ink/ink417.xml"/><Relationship Id="rId521" Type="http://schemas.openxmlformats.org/officeDocument/2006/relationships/customXml" Target="../ink/ink480.xml"/><Relationship Id="rId563" Type="http://schemas.openxmlformats.org/officeDocument/2006/relationships/customXml" Target="../ink/ink503.xml"/><Relationship Id="rId619" Type="http://schemas.openxmlformats.org/officeDocument/2006/relationships/customXml" Target="../ink/ink532.xml"/><Relationship Id="rId95" Type="http://schemas.openxmlformats.org/officeDocument/2006/relationships/customXml" Target="../ink/ink263.xml"/><Relationship Id="rId160" Type="http://schemas.openxmlformats.org/officeDocument/2006/relationships/image" Target="../media/image290.png"/><Relationship Id="rId216" Type="http://schemas.openxmlformats.org/officeDocument/2006/relationships/customXml" Target="../ink/ink324.xml"/><Relationship Id="rId423" Type="http://schemas.openxmlformats.org/officeDocument/2006/relationships/customXml" Target="../ink/ink430.xml"/><Relationship Id="rId258" Type="http://schemas.openxmlformats.org/officeDocument/2006/relationships/customXml" Target="../ink/ink345.xml"/><Relationship Id="rId465" Type="http://schemas.openxmlformats.org/officeDocument/2006/relationships/customXml" Target="../ink/ink451.xml"/><Relationship Id="rId630" Type="http://schemas.openxmlformats.org/officeDocument/2006/relationships/image" Target="../media/image518.png"/><Relationship Id="rId22" Type="http://schemas.openxmlformats.org/officeDocument/2006/relationships/image" Target="../media/image222.png"/><Relationship Id="rId64" Type="http://schemas.openxmlformats.org/officeDocument/2006/relationships/image" Target="../media/image242.png"/><Relationship Id="rId118" Type="http://schemas.openxmlformats.org/officeDocument/2006/relationships/image" Target="../media/image269.png"/><Relationship Id="rId325" Type="http://schemas.openxmlformats.org/officeDocument/2006/relationships/image" Target="../media/image371.png"/><Relationship Id="rId367" Type="http://schemas.openxmlformats.org/officeDocument/2006/relationships/customXml" Target="../ink/ink401.xml"/><Relationship Id="rId532" Type="http://schemas.openxmlformats.org/officeDocument/2006/relationships/customXml" Target="../ink/ink486.xml"/><Relationship Id="rId574" Type="http://schemas.openxmlformats.org/officeDocument/2006/relationships/customXml" Target="../ink/ink509.xml"/><Relationship Id="rId171" Type="http://schemas.openxmlformats.org/officeDocument/2006/relationships/customXml" Target="../ink/ink301.xml"/><Relationship Id="rId227" Type="http://schemas.openxmlformats.org/officeDocument/2006/relationships/image" Target="../media/image323.png"/><Relationship Id="rId269" Type="http://schemas.openxmlformats.org/officeDocument/2006/relationships/image" Target="../media/image344.png"/><Relationship Id="rId434" Type="http://schemas.openxmlformats.org/officeDocument/2006/relationships/image" Target="../media/image424.png"/><Relationship Id="rId476" Type="http://schemas.openxmlformats.org/officeDocument/2006/relationships/customXml" Target="../ink/ink457.xml"/><Relationship Id="rId641" Type="http://schemas.openxmlformats.org/officeDocument/2006/relationships/image" Target="../media/image523.png"/><Relationship Id="rId33" Type="http://schemas.openxmlformats.org/officeDocument/2006/relationships/customXml" Target="../ink/ink232.xml"/><Relationship Id="rId129" Type="http://schemas.openxmlformats.org/officeDocument/2006/relationships/customXml" Target="../ink/ink280.xml"/><Relationship Id="rId280" Type="http://schemas.openxmlformats.org/officeDocument/2006/relationships/customXml" Target="../ink/ink356.xml"/><Relationship Id="rId336" Type="http://schemas.openxmlformats.org/officeDocument/2006/relationships/customXml" Target="../ink/ink385.xml"/><Relationship Id="rId501" Type="http://schemas.openxmlformats.org/officeDocument/2006/relationships/image" Target="../media/image457.png"/><Relationship Id="rId543" Type="http://schemas.openxmlformats.org/officeDocument/2006/relationships/image" Target="../media/image476.png"/><Relationship Id="rId75" Type="http://schemas.openxmlformats.org/officeDocument/2006/relationships/customXml" Target="../ink/ink253.xml"/><Relationship Id="rId140" Type="http://schemas.openxmlformats.org/officeDocument/2006/relationships/image" Target="../media/image280.png"/><Relationship Id="rId182" Type="http://schemas.openxmlformats.org/officeDocument/2006/relationships/image" Target="../media/image301.png"/><Relationship Id="rId378" Type="http://schemas.openxmlformats.org/officeDocument/2006/relationships/customXml" Target="../ink/ink407.xml"/><Relationship Id="rId403" Type="http://schemas.openxmlformats.org/officeDocument/2006/relationships/customXml" Target="../ink/ink420.xml"/><Relationship Id="rId585" Type="http://schemas.openxmlformats.org/officeDocument/2006/relationships/customXml" Target="../ink/ink515.xml"/><Relationship Id="rId6" Type="http://schemas.openxmlformats.org/officeDocument/2006/relationships/image" Target="../media/image214.png"/><Relationship Id="rId238" Type="http://schemas.openxmlformats.org/officeDocument/2006/relationships/customXml" Target="../ink/ink335.xml"/><Relationship Id="rId445" Type="http://schemas.openxmlformats.org/officeDocument/2006/relationships/customXml" Target="../ink/ink441.xml"/><Relationship Id="rId487" Type="http://schemas.openxmlformats.org/officeDocument/2006/relationships/image" Target="../media/image450.png"/><Relationship Id="rId610" Type="http://schemas.openxmlformats.org/officeDocument/2006/relationships/image" Target="../media/image508.png"/><Relationship Id="rId652" Type="http://schemas.openxmlformats.org/officeDocument/2006/relationships/customXml" Target="../ink/ink549.xml"/><Relationship Id="rId291" Type="http://schemas.openxmlformats.org/officeDocument/2006/relationships/customXml" Target="../ink/ink362.xml"/><Relationship Id="rId305" Type="http://schemas.openxmlformats.org/officeDocument/2006/relationships/customXml" Target="../ink/ink369.xml"/><Relationship Id="rId347" Type="http://schemas.openxmlformats.org/officeDocument/2006/relationships/image" Target="../media/image382.png"/><Relationship Id="rId512" Type="http://schemas.openxmlformats.org/officeDocument/2006/relationships/customXml" Target="../ink/ink475.xml"/><Relationship Id="rId44" Type="http://schemas.openxmlformats.org/officeDocument/2006/relationships/image" Target="../media/image233.png"/><Relationship Id="rId86" Type="http://schemas.openxmlformats.org/officeDocument/2006/relationships/image" Target="../media/image253.png"/><Relationship Id="rId151" Type="http://schemas.openxmlformats.org/officeDocument/2006/relationships/customXml" Target="../ink/ink291.xml"/><Relationship Id="rId389" Type="http://schemas.openxmlformats.org/officeDocument/2006/relationships/image" Target="../media/image402.png"/><Relationship Id="rId554" Type="http://schemas.openxmlformats.org/officeDocument/2006/relationships/customXml" Target="../ink/ink498.xml"/><Relationship Id="rId596" Type="http://schemas.openxmlformats.org/officeDocument/2006/relationships/image" Target="../media/image501.png"/><Relationship Id="rId193" Type="http://schemas.openxmlformats.org/officeDocument/2006/relationships/customXml" Target="../ink/ink312.xml"/><Relationship Id="rId207" Type="http://schemas.openxmlformats.org/officeDocument/2006/relationships/customXml" Target="../ink/ink319.xml"/><Relationship Id="rId249" Type="http://schemas.openxmlformats.org/officeDocument/2006/relationships/image" Target="../media/image334.png"/><Relationship Id="rId414" Type="http://schemas.openxmlformats.org/officeDocument/2006/relationships/image" Target="../media/image414.png"/><Relationship Id="rId456" Type="http://schemas.openxmlformats.org/officeDocument/2006/relationships/image" Target="../media/image435.png"/><Relationship Id="rId498" Type="http://schemas.openxmlformats.org/officeDocument/2006/relationships/customXml" Target="../ink/ink468.xml"/><Relationship Id="rId621" Type="http://schemas.openxmlformats.org/officeDocument/2006/relationships/customXml" Target="../ink/ink533.xml"/><Relationship Id="rId13" Type="http://schemas.openxmlformats.org/officeDocument/2006/relationships/customXml" Target="../ink/ink222.xml"/><Relationship Id="rId109" Type="http://schemas.openxmlformats.org/officeDocument/2006/relationships/customXml" Target="../ink/ink270.xml"/><Relationship Id="rId260" Type="http://schemas.openxmlformats.org/officeDocument/2006/relationships/customXml" Target="../ink/ink346.xml"/><Relationship Id="rId316" Type="http://schemas.openxmlformats.org/officeDocument/2006/relationships/customXml" Target="../ink/ink375.xml"/><Relationship Id="rId523" Type="http://schemas.openxmlformats.org/officeDocument/2006/relationships/image" Target="../media/image467.png"/><Relationship Id="rId55" Type="http://schemas.openxmlformats.org/officeDocument/2006/relationships/customXml" Target="../ink/ink243.xml"/><Relationship Id="rId97" Type="http://schemas.openxmlformats.org/officeDocument/2006/relationships/customXml" Target="../ink/ink264.xml"/><Relationship Id="rId120" Type="http://schemas.openxmlformats.org/officeDocument/2006/relationships/image" Target="../media/image270.png"/><Relationship Id="rId358" Type="http://schemas.openxmlformats.org/officeDocument/2006/relationships/customXml" Target="../ink/ink396.xml"/><Relationship Id="rId565" Type="http://schemas.openxmlformats.org/officeDocument/2006/relationships/customXml" Target="../ink/ink504.xml"/><Relationship Id="rId162" Type="http://schemas.openxmlformats.org/officeDocument/2006/relationships/image" Target="../media/image291.png"/><Relationship Id="rId218" Type="http://schemas.openxmlformats.org/officeDocument/2006/relationships/customXml" Target="../ink/ink325.xml"/><Relationship Id="rId425" Type="http://schemas.openxmlformats.org/officeDocument/2006/relationships/customXml" Target="../ink/ink431.xml"/><Relationship Id="rId467" Type="http://schemas.openxmlformats.org/officeDocument/2006/relationships/customXml" Target="../ink/ink452.xml"/><Relationship Id="rId632" Type="http://schemas.openxmlformats.org/officeDocument/2006/relationships/image" Target="../media/image519.png"/><Relationship Id="rId271" Type="http://schemas.openxmlformats.org/officeDocument/2006/relationships/image" Target="../media/image345.png"/><Relationship Id="rId24" Type="http://schemas.openxmlformats.org/officeDocument/2006/relationships/image" Target="../media/image223.png"/><Relationship Id="rId66" Type="http://schemas.openxmlformats.org/officeDocument/2006/relationships/image" Target="../media/image243.png"/><Relationship Id="rId131" Type="http://schemas.openxmlformats.org/officeDocument/2006/relationships/customXml" Target="../ink/ink281.xml"/><Relationship Id="rId327" Type="http://schemas.openxmlformats.org/officeDocument/2006/relationships/image" Target="../media/image372.png"/><Relationship Id="rId369" Type="http://schemas.openxmlformats.org/officeDocument/2006/relationships/customXml" Target="../ink/ink402.xml"/><Relationship Id="rId534" Type="http://schemas.openxmlformats.org/officeDocument/2006/relationships/customXml" Target="../ink/ink487.xml"/><Relationship Id="rId576" Type="http://schemas.openxmlformats.org/officeDocument/2006/relationships/image" Target="../media/image491.png"/><Relationship Id="rId173" Type="http://schemas.openxmlformats.org/officeDocument/2006/relationships/customXml" Target="../ink/ink302.xml"/><Relationship Id="rId229" Type="http://schemas.openxmlformats.org/officeDocument/2006/relationships/image" Target="../media/image324.png"/><Relationship Id="rId380" Type="http://schemas.openxmlformats.org/officeDocument/2006/relationships/customXml" Target="../ink/ink408.xml"/><Relationship Id="rId436" Type="http://schemas.openxmlformats.org/officeDocument/2006/relationships/image" Target="../media/image425.png"/><Relationship Id="rId601" Type="http://schemas.openxmlformats.org/officeDocument/2006/relationships/customXml" Target="../ink/ink523.xml"/><Relationship Id="rId643" Type="http://schemas.openxmlformats.org/officeDocument/2006/relationships/image" Target="../media/image524.png"/><Relationship Id="rId240" Type="http://schemas.openxmlformats.org/officeDocument/2006/relationships/customXml" Target="../ink/ink336.xml"/><Relationship Id="rId478" Type="http://schemas.openxmlformats.org/officeDocument/2006/relationships/customXml" Target="../ink/ink458.xml"/><Relationship Id="rId35" Type="http://schemas.openxmlformats.org/officeDocument/2006/relationships/customXml" Target="../ink/ink233.xml"/><Relationship Id="rId77" Type="http://schemas.openxmlformats.org/officeDocument/2006/relationships/customXml" Target="../ink/ink254.xml"/><Relationship Id="rId100" Type="http://schemas.openxmlformats.org/officeDocument/2006/relationships/image" Target="../media/image260.png"/><Relationship Id="rId282" Type="http://schemas.openxmlformats.org/officeDocument/2006/relationships/customXml" Target="../ink/ink357.xml"/><Relationship Id="rId338" Type="http://schemas.openxmlformats.org/officeDocument/2006/relationships/customXml" Target="../ink/ink386.xml"/><Relationship Id="rId503" Type="http://schemas.openxmlformats.org/officeDocument/2006/relationships/image" Target="../media/image458.png"/><Relationship Id="rId545" Type="http://schemas.openxmlformats.org/officeDocument/2006/relationships/image" Target="../media/image477.png"/><Relationship Id="rId587" Type="http://schemas.openxmlformats.org/officeDocument/2006/relationships/customXml" Target="../ink/ink516.xml"/><Relationship Id="rId8" Type="http://schemas.openxmlformats.org/officeDocument/2006/relationships/image" Target="../media/image215.png"/><Relationship Id="rId142" Type="http://schemas.openxmlformats.org/officeDocument/2006/relationships/image" Target="../media/image281.png"/><Relationship Id="rId184" Type="http://schemas.openxmlformats.org/officeDocument/2006/relationships/image" Target="../media/image302.png"/><Relationship Id="rId391" Type="http://schemas.openxmlformats.org/officeDocument/2006/relationships/image" Target="../media/image403.png"/><Relationship Id="rId405" Type="http://schemas.openxmlformats.org/officeDocument/2006/relationships/customXml" Target="../ink/ink421.xml"/><Relationship Id="rId447" Type="http://schemas.openxmlformats.org/officeDocument/2006/relationships/customXml" Target="../ink/ink442.xml"/><Relationship Id="rId612" Type="http://schemas.openxmlformats.org/officeDocument/2006/relationships/image" Target="../media/image509.png"/><Relationship Id="rId251" Type="http://schemas.openxmlformats.org/officeDocument/2006/relationships/image" Target="../media/image335.png"/><Relationship Id="rId489" Type="http://schemas.openxmlformats.org/officeDocument/2006/relationships/image" Target="../media/image451.png"/><Relationship Id="rId654" Type="http://schemas.openxmlformats.org/officeDocument/2006/relationships/customXml" Target="../ink/ink550.xml"/><Relationship Id="rId46" Type="http://schemas.openxmlformats.org/officeDocument/2006/relationships/image" Target="../media/image234.png"/><Relationship Id="rId293" Type="http://schemas.openxmlformats.org/officeDocument/2006/relationships/customXml" Target="../ink/ink363.xml"/><Relationship Id="rId307" Type="http://schemas.openxmlformats.org/officeDocument/2006/relationships/customXml" Target="../ink/ink370.xml"/><Relationship Id="rId349" Type="http://schemas.openxmlformats.org/officeDocument/2006/relationships/image" Target="../media/image383.png"/><Relationship Id="rId514" Type="http://schemas.openxmlformats.org/officeDocument/2006/relationships/image" Target="../media/image463.png"/><Relationship Id="rId556" Type="http://schemas.openxmlformats.org/officeDocument/2006/relationships/customXml" Target="../ink/ink499.xml"/><Relationship Id="rId88" Type="http://schemas.openxmlformats.org/officeDocument/2006/relationships/image" Target="../media/image254.png"/><Relationship Id="rId111" Type="http://schemas.openxmlformats.org/officeDocument/2006/relationships/customXml" Target="../ink/ink271.xml"/><Relationship Id="rId153" Type="http://schemas.openxmlformats.org/officeDocument/2006/relationships/customXml" Target="../ink/ink292.xml"/><Relationship Id="rId195" Type="http://schemas.openxmlformats.org/officeDocument/2006/relationships/customXml" Target="../ink/ink313.xml"/><Relationship Id="rId209" Type="http://schemas.openxmlformats.org/officeDocument/2006/relationships/customXml" Target="../ink/ink320.xml"/><Relationship Id="rId360" Type="http://schemas.openxmlformats.org/officeDocument/2006/relationships/customXml" Target="../ink/ink397.xml"/><Relationship Id="rId416" Type="http://schemas.openxmlformats.org/officeDocument/2006/relationships/image" Target="../media/image415.png"/><Relationship Id="rId598" Type="http://schemas.openxmlformats.org/officeDocument/2006/relationships/image" Target="../media/image502.png"/><Relationship Id="rId220" Type="http://schemas.openxmlformats.org/officeDocument/2006/relationships/customXml" Target="../ink/ink326.xml"/><Relationship Id="rId458" Type="http://schemas.openxmlformats.org/officeDocument/2006/relationships/image" Target="../media/image436.png"/><Relationship Id="rId623" Type="http://schemas.openxmlformats.org/officeDocument/2006/relationships/customXml" Target="../ink/ink534.xml"/><Relationship Id="rId15" Type="http://schemas.openxmlformats.org/officeDocument/2006/relationships/customXml" Target="../ink/ink223.xml"/><Relationship Id="rId57" Type="http://schemas.openxmlformats.org/officeDocument/2006/relationships/customXml" Target="../ink/ink244.xml"/><Relationship Id="rId262" Type="http://schemas.openxmlformats.org/officeDocument/2006/relationships/customXml" Target="../ink/ink347.xml"/><Relationship Id="rId318" Type="http://schemas.openxmlformats.org/officeDocument/2006/relationships/customXml" Target="../ink/ink376.xml"/><Relationship Id="rId525" Type="http://schemas.openxmlformats.org/officeDocument/2006/relationships/image" Target="../media/image468.png"/><Relationship Id="rId567" Type="http://schemas.openxmlformats.org/officeDocument/2006/relationships/customXml" Target="../ink/ink505.xml"/><Relationship Id="rId99" Type="http://schemas.openxmlformats.org/officeDocument/2006/relationships/customXml" Target="../ink/ink265.xml"/><Relationship Id="rId122" Type="http://schemas.openxmlformats.org/officeDocument/2006/relationships/image" Target="../media/image271.png"/><Relationship Id="rId164" Type="http://schemas.openxmlformats.org/officeDocument/2006/relationships/image" Target="../media/image292.png"/><Relationship Id="rId371" Type="http://schemas.openxmlformats.org/officeDocument/2006/relationships/image" Target="../media/image393.png"/><Relationship Id="rId427" Type="http://schemas.openxmlformats.org/officeDocument/2006/relationships/customXml" Target="../ink/ink432.xml"/><Relationship Id="rId469" Type="http://schemas.openxmlformats.org/officeDocument/2006/relationships/customXml" Target="../ink/ink453.xml"/><Relationship Id="rId634" Type="http://schemas.openxmlformats.org/officeDocument/2006/relationships/image" Target="../media/image520.png"/><Relationship Id="rId26" Type="http://schemas.openxmlformats.org/officeDocument/2006/relationships/image" Target="../media/image224.png"/><Relationship Id="rId231" Type="http://schemas.openxmlformats.org/officeDocument/2006/relationships/image" Target="../media/image325.png"/><Relationship Id="rId273" Type="http://schemas.openxmlformats.org/officeDocument/2006/relationships/image" Target="../media/image346.png"/><Relationship Id="rId329" Type="http://schemas.openxmlformats.org/officeDocument/2006/relationships/image" Target="../media/image373.png"/><Relationship Id="rId480" Type="http://schemas.openxmlformats.org/officeDocument/2006/relationships/customXml" Target="../ink/ink459.xml"/><Relationship Id="rId536" Type="http://schemas.openxmlformats.org/officeDocument/2006/relationships/image" Target="../media/image473.png"/><Relationship Id="rId68" Type="http://schemas.openxmlformats.org/officeDocument/2006/relationships/image" Target="../media/image244.png"/><Relationship Id="rId133" Type="http://schemas.openxmlformats.org/officeDocument/2006/relationships/customXml" Target="../ink/ink282.xml"/><Relationship Id="rId175" Type="http://schemas.openxmlformats.org/officeDocument/2006/relationships/customXml" Target="../ink/ink303.xml"/><Relationship Id="rId340" Type="http://schemas.openxmlformats.org/officeDocument/2006/relationships/customXml" Target="../ink/ink387.xml"/><Relationship Id="rId578" Type="http://schemas.openxmlformats.org/officeDocument/2006/relationships/image" Target="../media/image492.png"/><Relationship Id="rId200" Type="http://schemas.openxmlformats.org/officeDocument/2006/relationships/image" Target="../media/image310.png"/><Relationship Id="rId382" Type="http://schemas.openxmlformats.org/officeDocument/2006/relationships/customXml" Target="../ink/ink409.xml"/><Relationship Id="rId438" Type="http://schemas.openxmlformats.org/officeDocument/2006/relationships/image" Target="../media/image426.png"/><Relationship Id="rId603" Type="http://schemas.openxmlformats.org/officeDocument/2006/relationships/customXml" Target="../ink/ink524.xml"/><Relationship Id="rId645" Type="http://schemas.openxmlformats.org/officeDocument/2006/relationships/image" Target="../media/image525.png"/><Relationship Id="rId242" Type="http://schemas.openxmlformats.org/officeDocument/2006/relationships/customXml" Target="../ink/ink337.xml"/><Relationship Id="rId284" Type="http://schemas.openxmlformats.org/officeDocument/2006/relationships/image" Target="../media/image351.png"/><Relationship Id="rId491" Type="http://schemas.openxmlformats.org/officeDocument/2006/relationships/image" Target="../media/image452.png"/><Relationship Id="rId505" Type="http://schemas.openxmlformats.org/officeDocument/2006/relationships/image" Target="../media/image459.png"/><Relationship Id="rId37" Type="http://schemas.openxmlformats.org/officeDocument/2006/relationships/customXml" Target="../ink/ink234.xml"/><Relationship Id="rId79" Type="http://schemas.openxmlformats.org/officeDocument/2006/relationships/customXml" Target="../ink/ink255.xml"/><Relationship Id="rId102" Type="http://schemas.openxmlformats.org/officeDocument/2006/relationships/image" Target="../media/image261.png"/><Relationship Id="rId144" Type="http://schemas.openxmlformats.org/officeDocument/2006/relationships/image" Target="../media/image282.png"/><Relationship Id="rId547" Type="http://schemas.openxmlformats.org/officeDocument/2006/relationships/image" Target="../media/image478.png"/><Relationship Id="rId589" Type="http://schemas.openxmlformats.org/officeDocument/2006/relationships/customXml" Target="../ink/ink517.xml"/><Relationship Id="rId90" Type="http://schemas.openxmlformats.org/officeDocument/2006/relationships/image" Target="../media/image255.png"/><Relationship Id="rId186" Type="http://schemas.openxmlformats.org/officeDocument/2006/relationships/image" Target="../media/image303.png"/><Relationship Id="rId351" Type="http://schemas.openxmlformats.org/officeDocument/2006/relationships/image" Target="../media/image384.png"/><Relationship Id="rId393" Type="http://schemas.openxmlformats.org/officeDocument/2006/relationships/image" Target="../media/image404.png"/><Relationship Id="rId407" Type="http://schemas.openxmlformats.org/officeDocument/2006/relationships/customXml" Target="../ink/ink422.xml"/><Relationship Id="rId449" Type="http://schemas.openxmlformats.org/officeDocument/2006/relationships/customXml" Target="../ink/ink443.xml"/><Relationship Id="rId614" Type="http://schemas.openxmlformats.org/officeDocument/2006/relationships/image" Target="../media/image510.png"/><Relationship Id="rId656" Type="http://schemas.openxmlformats.org/officeDocument/2006/relationships/customXml" Target="../ink/ink551.xml"/><Relationship Id="rId211" Type="http://schemas.openxmlformats.org/officeDocument/2006/relationships/customXml" Target="../ink/ink321.xml"/><Relationship Id="rId253" Type="http://schemas.openxmlformats.org/officeDocument/2006/relationships/image" Target="../media/image336.png"/><Relationship Id="rId295" Type="http://schemas.openxmlformats.org/officeDocument/2006/relationships/customXml" Target="../ink/ink364.xml"/><Relationship Id="rId309" Type="http://schemas.openxmlformats.org/officeDocument/2006/relationships/customXml" Target="../ink/ink371.xml"/><Relationship Id="rId460" Type="http://schemas.openxmlformats.org/officeDocument/2006/relationships/image" Target="../media/image437.png"/><Relationship Id="rId516" Type="http://schemas.openxmlformats.org/officeDocument/2006/relationships/image" Target="../media/image464.png"/><Relationship Id="rId48" Type="http://schemas.openxmlformats.org/officeDocument/2006/relationships/image" Target="../media/image235.png"/><Relationship Id="rId113" Type="http://schemas.openxmlformats.org/officeDocument/2006/relationships/customXml" Target="../ink/ink272.xml"/><Relationship Id="rId320" Type="http://schemas.openxmlformats.org/officeDocument/2006/relationships/customXml" Target="../ink/ink377.xml"/><Relationship Id="rId558" Type="http://schemas.openxmlformats.org/officeDocument/2006/relationships/customXml" Target="../ink/ink500.xml"/><Relationship Id="rId155" Type="http://schemas.openxmlformats.org/officeDocument/2006/relationships/customXml" Target="../ink/ink293.xml"/><Relationship Id="rId197" Type="http://schemas.openxmlformats.org/officeDocument/2006/relationships/customXml" Target="../ink/ink314.xml"/><Relationship Id="rId362" Type="http://schemas.openxmlformats.org/officeDocument/2006/relationships/customXml" Target="../ink/ink398.xml"/><Relationship Id="rId418" Type="http://schemas.openxmlformats.org/officeDocument/2006/relationships/image" Target="../media/image416.png"/><Relationship Id="rId625" Type="http://schemas.openxmlformats.org/officeDocument/2006/relationships/customXml" Target="../ink/ink535.xml"/><Relationship Id="rId222" Type="http://schemas.openxmlformats.org/officeDocument/2006/relationships/customXml" Target="../ink/ink327.xml"/><Relationship Id="rId264" Type="http://schemas.openxmlformats.org/officeDocument/2006/relationships/customXml" Target="../ink/ink348.xml"/><Relationship Id="rId471" Type="http://schemas.openxmlformats.org/officeDocument/2006/relationships/customXml" Target="../ink/ink454.xml"/><Relationship Id="rId17" Type="http://schemas.openxmlformats.org/officeDocument/2006/relationships/customXml" Target="../ink/ink224.xml"/><Relationship Id="rId59" Type="http://schemas.openxmlformats.org/officeDocument/2006/relationships/customXml" Target="../ink/ink245.xml"/><Relationship Id="rId124" Type="http://schemas.openxmlformats.org/officeDocument/2006/relationships/image" Target="../media/image272.png"/><Relationship Id="rId527" Type="http://schemas.openxmlformats.org/officeDocument/2006/relationships/image" Target="../media/image469.png"/><Relationship Id="rId569" Type="http://schemas.openxmlformats.org/officeDocument/2006/relationships/image" Target="../media/image488.png"/><Relationship Id="rId70" Type="http://schemas.openxmlformats.org/officeDocument/2006/relationships/image" Target="../media/image245.png"/><Relationship Id="rId166" Type="http://schemas.openxmlformats.org/officeDocument/2006/relationships/image" Target="../media/image293.png"/><Relationship Id="rId331" Type="http://schemas.openxmlformats.org/officeDocument/2006/relationships/image" Target="../media/image374.png"/><Relationship Id="rId373" Type="http://schemas.openxmlformats.org/officeDocument/2006/relationships/image" Target="../media/image394.png"/><Relationship Id="rId429" Type="http://schemas.openxmlformats.org/officeDocument/2006/relationships/customXml" Target="../ink/ink433.xml"/><Relationship Id="rId580" Type="http://schemas.openxmlformats.org/officeDocument/2006/relationships/image" Target="../media/image493.png"/><Relationship Id="rId636" Type="http://schemas.openxmlformats.org/officeDocument/2006/relationships/customXml" Target="../ink/ink541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26.png"/><Relationship Id="rId440" Type="http://schemas.openxmlformats.org/officeDocument/2006/relationships/image" Target="../media/image427.png"/><Relationship Id="rId28" Type="http://schemas.openxmlformats.org/officeDocument/2006/relationships/image" Target="../media/image225.png"/><Relationship Id="rId275" Type="http://schemas.openxmlformats.org/officeDocument/2006/relationships/image" Target="../media/image347.png"/><Relationship Id="rId300" Type="http://schemas.openxmlformats.org/officeDocument/2006/relationships/image" Target="../media/image359.png"/><Relationship Id="rId482" Type="http://schemas.openxmlformats.org/officeDocument/2006/relationships/customXml" Target="../ink/ink460.xml"/><Relationship Id="rId538" Type="http://schemas.openxmlformats.org/officeDocument/2006/relationships/image" Target="../media/image474.png"/><Relationship Id="rId81" Type="http://schemas.openxmlformats.org/officeDocument/2006/relationships/customXml" Target="../ink/ink256.xml"/><Relationship Id="rId135" Type="http://schemas.openxmlformats.org/officeDocument/2006/relationships/customXml" Target="../ink/ink283.xml"/><Relationship Id="rId177" Type="http://schemas.openxmlformats.org/officeDocument/2006/relationships/customXml" Target="../ink/ink304.xml"/><Relationship Id="rId342" Type="http://schemas.openxmlformats.org/officeDocument/2006/relationships/customXml" Target="../ink/ink388.xml"/><Relationship Id="rId384" Type="http://schemas.openxmlformats.org/officeDocument/2006/relationships/customXml" Target="../ink/ink410.xml"/><Relationship Id="rId591" Type="http://schemas.openxmlformats.org/officeDocument/2006/relationships/customXml" Target="../ink/ink518.xml"/><Relationship Id="rId605" Type="http://schemas.openxmlformats.org/officeDocument/2006/relationships/customXml" Target="../ink/ink525.xml"/><Relationship Id="rId202" Type="http://schemas.openxmlformats.org/officeDocument/2006/relationships/image" Target="../media/image311.png"/><Relationship Id="rId244" Type="http://schemas.openxmlformats.org/officeDocument/2006/relationships/customXml" Target="../ink/ink338.xml"/><Relationship Id="rId647" Type="http://schemas.openxmlformats.org/officeDocument/2006/relationships/image" Target="../media/image526.png"/><Relationship Id="rId39" Type="http://schemas.openxmlformats.org/officeDocument/2006/relationships/customXml" Target="../ink/ink235.xml"/><Relationship Id="rId286" Type="http://schemas.openxmlformats.org/officeDocument/2006/relationships/image" Target="../media/image352.png"/><Relationship Id="rId451" Type="http://schemas.openxmlformats.org/officeDocument/2006/relationships/customXml" Target="../ink/ink444.xml"/><Relationship Id="rId493" Type="http://schemas.openxmlformats.org/officeDocument/2006/relationships/image" Target="../media/image453.png"/><Relationship Id="rId507" Type="http://schemas.openxmlformats.org/officeDocument/2006/relationships/image" Target="../media/image460.png"/><Relationship Id="rId549" Type="http://schemas.openxmlformats.org/officeDocument/2006/relationships/image" Target="../media/image479.png"/><Relationship Id="rId50" Type="http://schemas.openxmlformats.org/officeDocument/2006/relationships/image" Target="../media/image236.png"/><Relationship Id="rId104" Type="http://schemas.openxmlformats.org/officeDocument/2006/relationships/image" Target="../media/image262.png"/><Relationship Id="rId146" Type="http://schemas.openxmlformats.org/officeDocument/2006/relationships/image" Target="../media/image283.png"/><Relationship Id="rId188" Type="http://schemas.openxmlformats.org/officeDocument/2006/relationships/image" Target="../media/image304.png"/><Relationship Id="rId311" Type="http://schemas.openxmlformats.org/officeDocument/2006/relationships/customXml" Target="../ink/ink372.xml"/><Relationship Id="rId353" Type="http://schemas.openxmlformats.org/officeDocument/2006/relationships/image" Target="../media/image385.png"/><Relationship Id="rId395" Type="http://schemas.openxmlformats.org/officeDocument/2006/relationships/image" Target="../media/image405.png"/><Relationship Id="rId409" Type="http://schemas.openxmlformats.org/officeDocument/2006/relationships/customXml" Target="../ink/ink423.xml"/><Relationship Id="rId560" Type="http://schemas.openxmlformats.org/officeDocument/2006/relationships/customXml" Target="../ink/ink501.xml"/><Relationship Id="rId92" Type="http://schemas.openxmlformats.org/officeDocument/2006/relationships/image" Target="../media/image256.png"/><Relationship Id="rId213" Type="http://schemas.openxmlformats.org/officeDocument/2006/relationships/image" Target="../media/image316.png"/><Relationship Id="rId420" Type="http://schemas.openxmlformats.org/officeDocument/2006/relationships/image" Target="../media/image417.png"/><Relationship Id="rId616" Type="http://schemas.openxmlformats.org/officeDocument/2006/relationships/image" Target="../media/image511.png"/><Relationship Id="rId658" Type="http://schemas.openxmlformats.org/officeDocument/2006/relationships/customXml" Target="../ink/ink552.xml"/><Relationship Id="rId255" Type="http://schemas.openxmlformats.org/officeDocument/2006/relationships/image" Target="../media/image337.png"/><Relationship Id="rId297" Type="http://schemas.openxmlformats.org/officeDocument/2006/relationships/customXml" Target="../ink/ink365.xml"/><Relationship Id="rId462" Type="http://schemas.openxmlformats.org/officeDocument/2006/relationships/image" Target="../media/image438.png"/><Relationship Id="rId518" Type="http://schemas.openxmlformats.org/officeDocument/2006/relationships/image" Target="../media/image465.png"/><Relationship Id="rId115" Type="http://schemas.openxmlformats.org/officeDocument/2006/relationships/customXml" Target="../ink/ink273.xml"/><Relationship Id="rId157" Type="http://schemas.openxmlformats.org/officeDocument/2006/relationships/customXml" Target="../ink/ink294.xml"/><Relationship Id="rId322" Type="http://schemas.openxmlformats.org/officeDocument/2006/relationships/customXml" Target="../ink/ink378.xml"/><Relationship Id="rId364" Type="http://schemas.openxmlformats.org/officeDocument/2006/relationships/customXml" Target="../ink/ink399.xml"/><Relationship Id="rId61" Type="http://schemas.openxmlformats.org/officeDocument/2006/relationships/customXml" Target="../ink/ink246.xml"/><Relationship Id="rId199" Type="http://schemas.openxmlformats.org/officeDocument/2006/relationships/customXml" Target="../ink/ink315.xml"/><Relationship Id="rId571" Type="http://schemas.openxmlformats.org/officeDocument/2006/relationships/image" Target="../media/image489.png"/><Relationship Id="rId627" Type="http://schemas.openxmlformats.org/officeDocument/2006/relationships/customXml" Target="../ink/ink536.xml"/><Relationship Id="rId19" Type="http://schemas.openxmlformats.org/officeDocument/2006/relationships/customXml" Target="../ink/ink225.xml"/><Relationship Id="rId224" Type="http://schemas.openxmlformats.org/officeDocument/2006/relationships/customXml" Target="../ink/ink328.xml"/><Relationship Id="rId266" Type="http://schemas.openxmlformats.org/officeDocument/2006/relationships/customXml" Target="../ink/ink349.xml"/><Relationship Id="rId431" Type="http://schemas.openxmlformats.org/officeDocument/2006/relationships/customXml" Target="../ink/ink434.xml"/><Relationship Id="rId473" Type="http://schemas.openxmlformats.org/officeDocument/2006/relationships/customXml" Target="../ink/ink455.xml"/><Relationship Id="rId529" Type="http://schemas.openxmlformats.org/officeDocument/2006/relationships/image" Target="../media/image470.png"/><Relationship Id="rId30" Type="http://schemas.openxmlformats.org/officeDocument/2006/relationships/image" Target="../media/image226.png"/><Relationship Id="rId126" Type="http://schemas.openxmlformats.org/officeDocument/2006/relationships/image" Target="../media/image273.png"/><Relationship Id="rId168" Type="http://schemas.openxmlformats.org/officeDocument/2006/relationships/image" Target="../media/image294.png"/><Relationship Id="rId333" Type="http://schemas.openxmlformats.org/officeDocument/2006/relationships/image" Target="../media/image375.png"/><Relationship Id="rId540" Type="http://schemas.openxmlformats.org/officeDocument/2006/relationships/customXml" Target="../ink/ink491.xml"/><Relationship Id="rId72" Type="http://schemas.openxmlformats.org/officeDocument/2006/relationships/image" Target="../media/image246.png"/><Relationship Id="rId375" Type="http://schemas.openxmlformats.org/officeDocument/2006/relationships/image" Target="../media/image395.png"/><Relationship Id="rId582" Type="http://schemas.openxmlformats.org/officeDocument/2006/relationships/image" Target="../media/image494.png"/><Relationship Id="rId638" Type="http://schemas.openxmlformats.org/officeDocument/2006/relationships/customXml" Target="../ink/ink542.xml"/><Relationship Id="rId3" Type="http://schemas.openxmlformats.org/officeDocument/2006/relationships/customXml" Target="../ink/ink217.xml"/><Relationship Id="rId235" Type="http://schemas.openxmlformats.org/officeDocument/2006/relationships/image" Target="../media/image327.png"/><Relationship Id="rId277" Type="http://schemas.openxmlformats.org/officeDocument/2006/relationships/image" Target="../media/image348.png"/><Relationship Id="rId400" Type="http://schemas.openxmlformats.org/officeDocument/2006/relationships/image" Target="../media/image407.png"/><Relationship Id="rId442" Type="http://schemas.openxmlformats.org/officeDocument/2006/relationships/image" Target="../media/image428.png"/><Relationship Id="rId484" Type="http://schemas.openxmlformats.org/officeDocument/2006/relationships/customXml" Target="../ink/ink461.xml"/><Relationship Id="rId137" Type="http://schemas.openxmlformats.org/officeDocument/2006/relationships/customXml" Target="../ink/ink284.xml"/><Relationship Id="rId302" Type="http://schemas.openxmlformats.org/officeDocument/2006/relationships/image" Target="../media/image360.png"/><Relationship Id="rId344" Type="http://schemas.openxmlformats.org/officeDocument/2006/relationships/customXml" Target="../ink/ink389.xml"/><Relationship Id="rId41" Type="http://schemas.openxmlformats.org/officeDocument/2006/relationships/customXml" Target="../ink/ink236.xml"/><Relationship Id="rId83" Type="http://schemas.openxmlformats.org/officeDocument/2006/relationships/customXml" Target="../ink/ink257.xml"/><Relationship Id="rId179" Type="http://schemas.openxmlformats.org/officeDocument/2006/relationships/customXml" Target="../ink/ink305.xml"/><Relationship Id="rId386" Type="http://schemas.openxmlformats.org/officeDocument/2006/relationships/customXml" Target="../ink/ink411.xml"/><Relationship Id="rId551" Type="http://schemas.openxmlformats.org/officeDocument/2006/relationships/image" Target="../media/image480.png"/><Relationship Id="rId593" Type="http://schemas.openxmlformats.org/officeDocument/2006/relationships/customXml" Target="../ink/ink519.xml"/><Relationship Id="rId607" Type="http://schemas.openxmlformats.org/officeDocument/2006/relationships/customXml" Target="../ink/ink526.xml"/><Relationship Id="rId649" Type="http://schemas.openxmlformats.org/officeDocument/2006/relationships/image" Target="../media/image527.png"/><Relationship Id="rId190" Type="http://schemas.openxmlformats.org/officeDocument/2006/relationships/image" Target="../media/image305.png"/><Relationship Id="rId204" Type="http://schemas.openxmlformats.org/officeDocument/2006/relationships/image" Target="../media/image312.png"/><Relationship Id="rId246" Type="http://schemas.openxmlformats.org/officeDocument/2006/relationships/customXml" Target="../ink/ink339.xml"/><Relationship Id="rId288" Type="http://schemas.openxmlformats.org/officeDocument/2006/relationships/image" Target="../media/image353.png"/><Relationship Id="rId411" Type="http://schemas.openxmlformats.org/officeDocument/2006/relationships/customXml" Target="../ink/ink424.xml"/><Relationship Id="rId453" Type="http://schemas.openxmlformats.org/officeDocument/2006/relationships/customXml" Target="../ink/ink445.xml"/><Relationship Id="rId509" Type="http://schemas.openxmlformats.org/officeDocument/2006/relationships/image" Target="../media/image461.png"/><Relationship Id="rId660" Type="http://schemas.openxmlformats.org/officeDocument/2006/relationships/customXml" Target="../ink/ink553.xml"/><Relationship Id="rId106" Type="http://schemas.openxmlformats.org/officeDocument/2006/relationships/image" Target="../media/image263.png"/><Relationship Id="rId313" Type="http://schemas.openxmlformats.org/officeDocument/2006/relationships/customXml" Target="../ink/ink373.xml"/><Relationship Id="rId495" Type="http://schemas.openxmlformats.org/officeDocument/2006/relationships/image" Target="../media/image454.png"/><Relationship Id="rId10" Type="http://schemas.openxmlformats.org/officeDocument/2006/relationships/image" Target="../media/image216.png"/><Relationship Id="rId52" Type="http://schemas.openxmlformats.org/officeDocument/2006/relationships/image" Target="../media/image37.png"/><Relationship Id="rId94" Type="http://schemas.openxmlformats.org/officeDocument/2006/relationships/image" Target="../media/image257.png"/><Relationship Id="rId148" Type="http://schemas.openxmlformats.org/officeDocument/2006/relationships/image" Target="../media/image284.png"/><Relationship Id="rId355" Type="http://schemas.openxmlformats.org/officeDocument/2006/relationships/image" Target="../media/image386.png"/><Relationship Id="rId397" Type="http://schemas.openxmlformats.org/officeDocument/2006/relationships/image" Target="../media/image406.png"/><Relationship Id="rId520" Type="http://schemas.openxmlformats.org/officeDocument/2006/relationships/image" Target="../media/image466.png"/><Relationship Id="rId562" Type="http://schemas.openxmlformats.org/officeDocument/2006/relationships/customXml" Target="../ink/ink502.xml"/><Relationship Id="rId618" Type="http://schemas.openxmlformats.org/officeDocument/2006/relationships/image" Target="../media/image512.png"/><Relationship Id="rId215" Type="http://schemas.openxmlformats.org/officeDocument/2006/relationships/image" Target="../media/image317.png"/><Relationship Id="rId257" Type="http://schemas.openxmlformats.org/officeDocument/2006/relationships/image" Target="../media/image338.png"/><Relationship Id="rId422" Type="http://schemas.openxmlformats.org/officeDocument/2006/relationships/image" Target="../media/image418.png"/><Relationship Id="rId464" Type="http://schemas.openxmlformats.org/officeDocument/2006/relationships/image" Target="../media/image439.png"/><Relationship Id="rId299" Type="http://schemas.openxmlformats.org/officeDocument/2006/relationships/customXml" Target="../ink/ink366.xml"/><Relationship Id="rId63" Type="http://schemas.openxmlformats.org/officeDocument/2006/relationships/customXml" Target="../ink/ink247.xml"/><Relationship Id="rId159" Type="http://schemas.openxmlformats.org/officeDocument/2006/relationships/customXml" Target="../ink/ink295.xml"/><Relationship Id="rId366" Type="http://schemas.openxmlformats.org/officeDocument/2006/relationships/image" Target="../media/image391.png"/><Relationship Id="rId573" Type="http://schemas.openxmlformats.org/officeDocument/2006/relationships/image" Target="../media/image490.png"/><Relationship Id="rId226" Type="http://schemas.openxmlformats.org/officeDocument/2006/relationships/customXml" Target="../ink/ink329.xml"/><Relationship Id="rId433" Type="http://schemas.openxmlformats.org/officeDocument/2006/relationships/customXml" Target="../ink/ink435.xml"/><Relationship Id="rId640" Type="http://schemas.openxmlformats.org/officeDocument/2006/relationships/customXml" Target="../ink/ink543.xml"/><Relationship Id="rId74" Type="http://schemas.openxmlformats.org/officeDocument/2006/relationships/image" Target="../media/image247.png"/><Relationship Id="rId377" Type="http://schemas.openxmlformats.org/officeDocument/2006/relationships/image" Target="../media/image396.png"/><Relationship Id="rId500" Type="http://schemas.openxmlformats.org/officeDocument/2006/relationships/customXml" Target="../ink/ink469.xml"/><Relationship Id="rId584" Type="http://schemas.openxmlformats.org/officeDocument/2006/relationships/image" Target="../media/image495.png"/><Relationship Id="rId5" Type="http://schemas.openxmlformats.org/officeDocument/2006/relationships/customXml" Target="../ink/ink218.xml"/><Relationship Id="rId237" Type="http://schemas.openxmlformats.org/officeDocument/2006/relationships/image" Target="../media/image328.png"/><Relationship Id="rId444" Type="http://schemas.openxmlformats.org/officeDocument/2006/relationships/image" Target="../media/image429.png"/><Relationship Id="rId651" Type="http://schemas.openxmlformats.org/officeDocument/2006/relationships/image" Target="../media/image528.png"/><Relationship Id="rId290" Type="http://schemas.openxmlformats.org/officeDocument/2006/relationships/image" Target="../media/image354.png"/><Relationship Id="rId304" Type="http://schemas.openxmlformats.org/officeDocument/2006/relationships/image" Target="../media/image361.png"/><Relationship Id="rId388" Type="http://schemas.openxmlformats.org/officeDocument/2006/relationships/customXml" Target="../ink/ink412.xml"/><Relationship Id="rId511" Type="http://schemas.openxmlformats.org/officeDocument/2006/relationships/image" Target="../media/image462.png"/><Relationship Id="rId609" Type="http://schemas.openxmlformats.org/officeDocument/2006/relationships/customXml" Target="../ink/ink527.xml"/><Relationship Id="rId85" Type="http://schemas.openxmlformats.org/officeDocument/2006/relationships/customXml" Target="../ink/ink258.xml"/><Relationship Id="rId150" Type="http://schemas.openxmlformats.org/officeDocument/2006/relationships/image" Target="../media/image285.png"/><Relationship Id="rId595" Type="http://schemas.openxmlformats.org/officeDocument/2006/relationships/customXml" Target="../ink/ink520.xml"/><Relationship Id="rId248" Type="http://schemas.openxmlformats.org/officeDocument/2006/relationships/customXml" Target="../ink/ink340.xml"/><Relationship Id="rId455" Type="http://schemas.openxmlformats.org/officeDocument/2006/relationships/customXml" Target="../ink/ink446.xml"/><Relationship Id="rId12" Type="http://schemas.openxmlformats.org/officeDocument/2006/relationships/image" Target="../media/image217.png"/><Relationship Id="rId108" Type="http://schemas.openxmlformats.org/officeDocument/2006/relationships/image" Target="../media/image264.png"/><Relationship Id="rId315" Type="http://schemas.openxmlformats.org/officeDocument/2006/relationships/image" Target="../media/image366.png"/><Relationship Id="rId522" Type="http://schemas.openxmlformats.org/officeDocument/2006/relationships/customXml" Target="../ink/ink481.xml"/><Relationship Id="rId96" Type="http://schemas.openxmlformats.org/officeDocument/2006/relationships/image" Target="../media/image258.png"/><Relationship Id="rId161" Type="http://schemas.openxmlformats.org/officeDocument/2006/relationships/customXml" Target="../ink/ink296.xml"/><Relationship Id="rId399" Type="http://schemas.openxmlformats.org/officeDocument/2006/relationships/customXml" Target="../ink/ink418.xml"/><Relationship Id="rId259" Type="http://schemas.openxmlformats.org/officeDocument/2006/relationships/image" Target="../media/image339.png"/><Relationship Id="rId466" Type="http://schemas.openxmlformats.org/officeDocument/2006/relationships/image" Target="../media/image440.png"/><Relationship Id="rId23" Type="http://schemas.openxmlformats.org/officeDocument/2006/relationships/customXml" Target="../ink/ink227.xml"/><Relationship Id="rId119" Type="http://schemas.openxmlformats.org/officeDocument/2006/relationships/customXml" Target="../ink/ink275.xml"/><Relationship Id="rId326" Type="http://schemas.openxmlformats.org/officeDocument/2006/relationships/customXml" Target="../ink/ink380.xml"/><Relationship Id="rId533" Type="http://schemas.openxmlformats.org/officeDocument/2006/relationships/image" Target="../media/image472.png"/><Relationship Id="rId172" Type="http://schemas.openxmlformats.org/officeDocument/2006/relationships/image" Target="../media/image296.png"/><Relationship Id="rId477" Type="http://schemas.openxmlformats.org/officeDocument/2006/relationships/image" Target="../media/image445.png"/><Relationship Id="rId600" Type="http://schemas.openxmlformats.org/officeDocument/2006/relationships/image" Target="../media/image503.png"/><Relationship Id="rId337" Type="http://schemas.openxmlformats.org/officeDocument/2006/relationships/image" Target="../media/image377.png"/><Relationship Id="rId34" Type="http://schemas.openxmlformats.org/officeDocument/2006/relationships/image" Target="../media/image228.png"/><Relationship Id="rId544" Type="http://schemas.openxmlformats.org/officeDocument/2006/relationships/customXml" Target="../ink/ink493.xml"/><Relationship Id="rId183" Type="http://schemas.openxmlformats.org/officeDocument/2006/relationships/customXml" Target="../ink/ink307.xml"/><Relationship Id="rId390" Type="http://schemas.openxmlformats.org/officeDocument/2006/relationships/customXml" Target="../ink/ink413.xml"/><Relationship Id="rId404" Type="http://schemas.openxmlformats.org/officeDocument/2006/relationships/image" Target="../media/image409.png"/><Relationship Id="rId611" Type="http://schemas.openxmlformats.org/officeDocument/2006/relationships/customXml" Target="../ink/ink528.xml"/><Relationship Id="rId250" Type="http://schemas.openxmlformats.org/officeDocument/2006/relationships/customXml" Target="../ink/ink341.xml"/><Relationship Id="rId488" Type="http://schemas.openxmlformats.org/officeDocument/2006/relationships/customXml" Target="../ink/ink463.xml"/><Relationship Id="rId45" Type="http://schemas.openxmlformats.org/officeDocument/2006/relationships/customXml" Target="../ink/ink238.xml"/><Relationship Id="rId110" Type="http://schemas.openxmlformats.org/officeDocument/2006/relationships/image" Target="../media/image265.png"/><Relationship Id="rId348" Type="http://schemas.openxmlformats.org/officeDocument/2006/relationships/customXml" Target="../ink/ink391.xml"/><Relationship Id="rId555" Type="http://schemas.openxmlformats.org/officeDocument/2006/relationships/image" Target="../media/image482.png"/><Relationship Id="rId194" Type="http://schemas.openxmlformats.org/officeDocument/2006/relationships/image" Target="../media/image307.png"/><Relationship Id="rId208" Type="http://schemas.openxmlformats.org/officeDocument/2006/relationships/image" Target="../media/image314.png"/><Relationship Id="rId415" Type="http://schemas.openxmlformats.org/officeDocument/2006/relationships/customXml" Target="../ink/ink426.xml"/><Relationship Id="rId622" Type="http://schemas.openxmlformats.org/officeDocument/2006/relationships/image" Target="../media/image514.png"/><Relationship Id="rId261" Type="http://schemas.openxmlformats.org/officeDocument/2006/relationships/image" Target="../media/image340.png"/><Relationship Id="rId499" Type="http://schemas.openxmlformats.org/officeDocument/2006/relationships/image" Target="../media/image456.png"/><Relationship Id="rId56" Type="http://schemas.openxmlformats.org/officeDocument/2006/relationships/image" Target="../media/image238.png"/><Relationship Id="rId359" Type="http://schemas.openxmlformats.org/officeDocument/2006/relationships/image" Target="../media/image388.png"/><Relationship Id="rId566" Type="http://schemas.openxmlformats.org/officeDocument/2006/relationships/image" Target="../media/image487.png"/><Relationship Id="rId121" Type="http://schemas.openxmlformats.org/officeDocument/2006/relationships/customXml" Target="../ink/ink276.xml"/><Relationship Id="rId219" Type="http://schemas.openxmlformats.org/officeDocument/2006/relationships/image" Target="../media/image319.png"/><Relationship Id="rId426" Type="http://schemas.openxmlformats.org/officeDocument/2006/relationships/image" Target="../media/image420.png"/><Relationship Id="rId633" Type="http://schemas.openxmlformats.org/officeDocument/2006/relationships/customXml" Target="../ink/ink539.xml"/><Relationship Id="rId67" Type="http://schemas.openxmlformats.org/officeDocument/2006/relationships/customXml" Target="../ink/ink249.xml"/><Relationship Id="rId272" Type="http://schemas.openxmlformats.org/officeDocument/2006/relationships/customXml" Target="../ink/ink352.xml"/><Relationship Id="rId577" Type="http://schemas.openxmlformats.org/officeDocument/2006/relationships/customXml" Target="../ink/ink511.xml"/><Relationship Id="rId132" Type="http://schemas.openxmlformats.org/officeDocument/2006/relationships/image" Target="../media/image276.png"/><Relationship Id="rId437" Type="http://schemas.openxmlformats.org/officeDocument/2006/relationships/customXml" Target="../ink/ink437.xml"/><Relationship Id="rId644" Type="http://schemas.openxmlformats.org/officeDocument/2006/relationships/customXml" Target="../ink/ink545.xml"/><Relationship Id="rId283" Type="http://schemas.openxmlformats.org/officeDocument/2006/relationships/customXml" Target="../ink/ink358.xml"/><Relationship Id="rId490" Type="http://schemas.openxmlformats.org/officeDocument/2006/relationships/customXml" Target="../ink/ink464.xml"/><Relationship Id="rId504" Type="http://schemas.openxmlformats.org/officeDocument/2006/relationships/customXml" Target="../ink/ink471.xml"/><Relationship Id="rId78" Type="http://schemas.openxmlformats.org/officeDocument/2006/relationships/image" Target="../media/image249.png"/><Relationship Id="rId143" Type="http://schemas.openxmlformats.org/officeDocument/2006/relationships/customXml" Target="../ink/ink287.xml"/><Relationship Id="rId350" Type="http://schemas.openxmlformats.org/officeDocument/2006/relationships/customXml" Target="../ink/ink392.xml"/><Relationship Id="rId588" Type="http://schemas.openxmlformats.org/officeDocument/2006/relationships/image" Target="../media/image497.png"/><Relationship Id="rId9" Type="http://schemas.openxmlformats.org/officeDocument/2006/relationships/customXml" Target="../ink/ink220.xml"/><Relationship Id="rId210" Type="http://schemas.openxmlformats.org/officeDocument/2006/relationships/image" Target="../media/image315.png"/><Relationship Id="rId448" Type="http://schemas.openxmlformats.org/officeDocument/2006/relationships/image" Target="../media/image431.png"/><Relationship Id="rId655" Type="http://schemas.openxmlformats.org/officeDocument/2006/relationships/image" Target="../media/image530.png"/><Relationship Id="rId294" Type="http://schemas.openxmlformats.org/officeDocument/2006/relationships/image" Target="../media/image356.png"/><Relationship Id="rId308" Type="http://schemas.openxmlformats.org/officeDocument/2006/relationships/image" Target="../media/image363.png"/><Relationship Id="rId515" Type="http://schemas.openxmlformats.org/officeDocument/2006/relationships/customXml" Target="../ink/ink477.xml"/><Relationship Id="rId89" Type="http://schemas.openxmlformats.org/officeDocument/2006/relationships/customXml" Target="../ink/ink260.xml"/><Relationship Id="rId154" Type="http://schemas.openxmlformats.org/officeDocument/2006/relationships/image" Target="../media/image287.png"/><Relationship Id="rId361" Type="http://schemas.openxmlformats.org/officeDocument/2006/relationships/image" Target="../media/image389.png"/><Relationship Id="rId599" Type="http://schemas.openxmlformats.org/officeDocument/2006/relationships/customXml" Target="../ink/ink522.xml"/><Relationship Id="rId459" Type="http://schemas.openxmlformats.org/officeDocument/2006/relationships/customXml" Target="../ink/ink448.xml"/><Relationship Id="rId16" Type="http://schemas.openxmlformats.org/officeDocument/2006/relationships/image" Target="../media/image219.png"/><Relationship Id="rId221" Type="http://schemas.openxmlformats.org/officeDocument/2006/relationships/image" Target="../media/image320.png"/><Relationship Id="rId319" Type="http://schemas.openxmlformats.org/officeDocument/2006/relationships/image" Target="../media/image368.png"/><Relationship Id="rId526" Type="http://schemas.openxmlformats.org/officeDocument/2006/relationships/customXml" Target="../ink/ink483.xml"/><Relationship Id="rId165" Type="http://schemas.openxmlformats.org/officeDocument/2006/relationships/customXml" Target="../ink/ink298.xml"/><Relationship Id="rId372" Type="http://schemas.openxmlformats.org/officeDocument/2006/relationships/customXml" Target="../ink/ink40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1.xml"/><Relationship Id="rId21" Type="http://schemas.openxmlformats.org/officeDocument/2006/relationships/customXml" Target="../ink/ink563.xml"/><Relationship Id="rId63" Type="http://schemas.openxmlformats.org/officeDocument/2006/relationships/customXml" Target="../ink/ink584.xml"/><Relationship Id="rId159" Type="http://schemas.openxmlformats.org/officeDocument/2006/relationships/customXml" Target="../ink/ink632.xml"/><Relationship Id="rId170" Type="http://schemas.openxmlformats.org/officeDocument/2006/relationships/image" Target="../media/image618.png"/><Relationship Id="rId226" Type="http://schemas.openxmlformats.org/officeDocument/2006/relationships/image" Target="../media/image646.png"/><Relationship Id="rId268" Type="http://schemas.openxmlformats.org/officeDocument/2006/relationships/image" Target="../media/image667.png"/><Relationship Id="rId11" Type="http://schemas.openxmlformats.org/officeDocument/2006/relationships/customXml" Target="../ink/ink558.xml"/><Relationship Id="rId32" Type="http://schemas.openxmlformats.org/officeDocument/2006/relationships/image" Target="../media/image549.png"/><Relationship Id="rId53" Type="http://schemas.openxmlformats.org/officeDocument/2006/relationships/customXml" Target="../ink/ink579.xml"/><Relationship Id="rId74" Type="http://schemas.openxmlformats.org/officeDocument/2006/relationships/image" Target="../media/image570.png"/><Relationship Id="rId128" Type="http://schemas.openxmlformats.org/officeDocument/2006/relationships/image" Target="../media/image597.png"/><Relationship Id="rId149" Type="http://schemas.openxmlformats.org/officeDocument/2006/relationships/customXml" Target="../ink/ink627.xml"/><Relationship Id="rId5" Type="http://schemas.openxmlformats.org/officeDocument/2006/relationships/customXml" Target="../ink/ink555.xml"/><Relationship Id="rId95" Type="http://schemas.openxmlformats.org/officeDocument/2006/relationships/customXml" Target="../ink/ink600.xml"/><Relationship Id="rId160" Type="http://schemas.openxmlformats.org/officeDocument/2006/relationships/image" Target="../media/image613.png"/><Relationship Id="rId181" Type="http://schemas.openxmlformats.org/officeDocument/2006/relationships/customXml" Target="../ink/ink643.xml"/><Relationship Id="rId216" Type="http://schemas.openxmlformats.org/officeDocument/2006/relationships/image" Target="../media/image641.png"/><Relationship Id="rId237" Type="http://schemas.openxmlformats.org/officeDocument/2006/relationships/customXml" Target="../ink/ink671.xml"/><Relationship Id="rId258" Type="http://schemas.openxmlformats.org/officeDocument/2006/relationships/image" Target="../media/image662.png"/><Relationship Id="rId22" Type="http://schemas.openxmlformats.org/officeDocument/2006/relationships/image" Target="../media/image544.png"/><Relationship Id="rId43" Type="http://schemas.openxmlformats.org/officeDocument/2006/relationships/customXml" Target="../ink/ink574.xml"/><Relationship Id="rId64" Type="http://schemas.openxmlformats.org/officeDocument/2006/relationships/image" Target="../media/image565.png"/><Relationship Id="rId118" Type="http://schemas.openxmlformats.org/officeDocument/2006/relationships/image" Target="../media/image592.png"/><Relationship Id="rId139" Type="http://schemas.openxmlformats.org/officeDocument/2006/relationships/customXml" Target="../ink/ink622.xml"/><Relationship Id="rId85" Type="http://schemas.openxmlformats.org/officeDocument/2006/relationships/customXml" Target="../ink/ink595.xml"/><Relationship Id="rId150" Type="http://schemas.openxmlformats.org/officeDocument/2006/relationships/image" Target="../media/image608.png"/><Relationship Id="rId171" Type="http://schemas.openxmlformats.org/officeDocument/2006/relationships/customXml" Target="../ink/ink638.xml"/><Relationship Id="rId192" Type="http://schemas.openxmlformats.org/officeDocument/2006/relationships/image" Target="../media/image629.png"/><Relationship Id="rId206" Type="http://schemas.openxmlformats.org/officeDocument/2006/relationships/image" Target="../media/image636.png"/><Relationship Id="rId227" Type="http://schemas.openxmlformats.org/officeDocument/2006/relationships/customXml" Target="../ink/ink666.xml"/><Relationship Id="rId248" Type="http://schemas.openxmlformats.org/officeDocument/2006/relationships/image" Target="../media/image657.png"/><Relationship Id="rId269" Type="http://schemas.openxmlformats.org/officeDocument/2006/relationships/customXml" Target="../ink/ink687.xml"/><Relationship Id="rId12" Type="http://schemas.openxmlformats.org/officeDocument/2006/relationships/image" Target="../media/image539.png"/><Relationship Id="rId33" Type="http://schemas.openxmlformats.org/officeDocument/2006/relationships/customXml" Target="../ink/ink569.xml"/><Relationship Id="rId108" Type="http://schemas.openxmlformats.org/officeDocument/2006/relationships/image" Target="../media/image587.png"/><Relationship Id="rId129" Type="http://schemas.openxmlformats.org/officeDocument/2006/relationships/customXml" Target="../ink/ink617.xml"/><Relationship Id="rId54" Type="http://schemas.openxmlformats.org/officeDocument/2006/relationships/image" Target="../media/image560.png"/><Relationship Id="rId75" Type="http://schemas.openxmlformats.org/officeDocument/2006/relationships/customXml" Target="../ink/ink590.xml"/><Relationship Id="rId96" Type="http://schemas.openxmlformats.org/officeDocument/2006/relationships/image" Target="../media/image581.png"/><Relationship Id="rId140" Type="http://schemas.openxmlformats.org/officeDocument/2006/relationships/image" Target="../media/image603.png"/><Relationship Id="rId161" Type="http://schemas.openxmlformats.org/officeDocument/2006/relationships/customXml" Target="../ink/ink633.xml"/><Relationship Id="rId182" Type="http://schemas.openxmlformats.org/officeDocument/2006/relationships/image" Target="../media/image624.png"/><Relationship Id="rId217" Type="http://schemas.openxmlformats.org/officeDocument/2006/relationships/customXml" Target="../ink/ink661.xml"/><Relationship Id="rId6" Type="http://schemas.openxmlformats.org/officeDocument/2006/relationships/image" Target="../media/image536.png"/><Relationship Id="rId238" Type="http://schemas.openxmlformats.org/officeDocument/2006/relationships/image" Target="../media/image652.png"/><Relationship Id="rId259" Type="http://schemas.openxmlformats.org/officeDocument/2006/relationships/customXml" Target="../ink/ink682.xml"/><Relationship Id="rId23" Type="http://schemas.openxmlformats.org/officeDocument/2006/relationships/customXml" Target="../ink/ink564.xml"/><Relationship Id="rId119" Type="http://schemas.openxmlformats.org/officeDocument/2006/relationships/customXml" Target="../ink/ink612.xml"/><Relationship Id="rId270" Type="http://schemas.openxmlformats.org/officeDocument/2006/relationships/image" Target="../media/image668.png"/><Relationship Id="rId44" Type="http://schemas.openxmlformats.org/officeDocument/2006/relationships/image" Target="../media/image555.png"/><Relationship Id="rId65" Type="http://schemas.openxmlformats.org/officeDocument/2006/relationships/customXml" Target="../ink/ink585.xml"/><Relationship Id="rId86" Type="http://schemas.openxmlformats.org/officeDocument/2006/relationships/image" Target="../media/image576.png"/><Relationship Id="rId130" Type="http://schemas.openxmlformats.org/officeDocument/2006/relationships/image" Target="../media/image598.png"/><Relationship Id="rId151" Type="http://schemas.openxmlformats.org/officeDocument/2006/relationships/customXml" Target="../ink/ink628.xml"/><Relationship Id="rId172" Type="http://schemas.openxmlformats.org/officeDocument/2006/relationships/image" Target="../media/image619.png"/><Relationship Id="rId193" Type="http://schemas.openxmlformats.org/officeDocument/2006/relationships/customXml" Target="../ink/ink649.xml"/><Relationship Id="rId207" Type="http://schemas.openxmlformats.org/officeDocument/2006/relationships/customXml" Target="../ink/ink656.xml"/><Relationship Id="rId228" Type="http://schemas.openxmlformats.org/officeDocument/2006/relationships/image" Target="../media/image647.png"/><Relationship Id="rId249" Type="http://schemas.openxmlformats.org/officeDocument/2006/relationships/customXml" Target="../ink/ink677.xml"/><Relationship Id="rId13" Type="http://schemas.openxmlformats.org/officeDocument/2006/relationships/customXml" Target="../ink/ink559.xml"/><Relationship Id="rId109" Type="http://schemas.openxmlformats.org/officeDocument/2006/relationships/customXml" Target="../ink/ink607.xml"/><Relationship Id="rId260" Type="http://schemas.openxmlformats.org/officeDocument/2006/relationships/image" Target="../media/image663.png"/><Relationship Id="rId34" Type="http://schemas.openxmlformats.org/officeDocument/2006/relationships/image" Target="../media/image550.png"/><Relationship Id="rId55" Type="http://schemas.openxmlformats.org/officeDocument/2006/relationships/customXml" Target="../ink/ink580.xml"/><Relationship Id="rId76" Type="http://schemas.openxmlformats.org/officeDocument/2006/relationships/image" Target="../media/image571.png"/><Relationship Id="rId97" Type="http://schemas.openxmlformats.org/officeDocument/2006/relationships/customXml" Target="../ink/ink601.xml"/><Relationship Id="rId120" Type="http://schemas.openxmlformats.org/officeDocument/2006/relationships/image" Target="../media/image593.png"/><Relationship Id="rId141" Type="http://schemas.openxmlformats.org/officeDocument/2006/relationships/customXml" Target="../ink/ink623.xml"/><Relationship Id="rId7" Type="http://schemas.openxmlformats.org/officeDocument/2006/relationships/customXml" Target="../ink/ink556.xml"/><Relationship Id="rId162" Type="http://schemas.openxmlformats.org/officeDocument/2006/relationships/image" Target="../media/image614.png"/><Relationship Id="rId183" Type="http://schemas.openxmlformats.org/officeDocument/2006/relationships/customXml" Target="../ink/ink644.xml"/><Relationship Id="rId218" Type="http://schemas.openxmlformats.org/officeDocument/2006/relationships/image" Target="../media/image642.png"/><Relationship Id="rId239" Type="http://schemas.openxmlformats.org/officeDocument/2006/relationships/customXml" Target="../ink/ink672.xml"/><Relationship Id="rId250" Type="http://schemas.openxmlformats.org/officeDocument/2006/relationships/image" Target="../media/image658.png"/><Relationship Id="rId271" Type="http://schemas.openxmlformats.org/officeDocument/2006/relationships/customXml" Target="../ink/ink688.xml"/><Relationship Id="rId24" Type="http://schemas.openxmlformats.org/officeDocument/2006/relationships/image" Target="../media/image545.png"/><Relationship Id="rId45" Type="http://schemas.openxmlformats.org/officeDocument/2006/relationships/customXml" Target="../ink/ink575.xml"/><Relationship Id="rId66" Type="http://schemas.openxmlformats.org/officeDocument/2006/relationships/image" Target="../media/image566.png"/><Relationship Id="rId87" Type="http://schemas.openxmlformats.org/officeDocument/2006/relationships/customXml" Target="../ink/ink596.xml"/><Relationship Id="rId110" Type="http://schemas.openxmlformats.org/officeDocument/2006/relationships/image" Target="../media/image588.png"/><Relationship Id="rId131" Type="http://schemas.openxmlformats.org/officeDocument/2006/relationships/customXml" Target="../ink/ink618.xml"/><Relationship Id="rId152" Type="http://schemas.openxmlformats.org/officeDocument/2006/relationships/image" Target="../media/image609.png"/><Relationship Id="rId173" Type="http://schemas.openxmlformats.org/officeDocument/2006/relationships/customXml" Target="../ink/ink639.xml"/><Relationship Id="rId194" Type="http://schemas.openxmlformats.org/officeDocument/2006/relationships/image" Target="../media/image630.png"/><Relationship Id="rId208" Type="http://schemas.openxmlformats.org/officeDocument/2006/relationships/image" Target="../media/image637.png"/><Relationship Id="rId229" Type="http://schemas.openxmlformats.org/officeDocument/2006/relationships/customXml" Target="../ink/ink667.xml"/><Relationship Id="rId240" Type="http://schemas.openxmlformats.org/officeDocument/2006/relationships/image" Target="../media/image653.png"/><Relationship Id="rId261" Type="http://schemas.openxmlformats.org/officeDocument/2006/relationships/customXml" Target="../ink/ink683.xml"/><Relationship Id="rId14" Type="http://schemas.openxmlformats.org/officeDocument/2006/relationships/image" Target="../media/image540.png"/><Relationship Id="rId35" Type="http://schemas.openxmlformats.org/officeDocument/2006/relationships/customXml" Target="../ink/ink570.xml"/><Relationship Id="rId56" Type="http://schemas.openxmlformats.org/officeDocument/2006/relationships/image" Target="../media/image561.png"/><Relationship Id="rId77" Type="http://schemas.openxmlformats.org/officeDocument/2006/relationships/customXml" Target="../ink/ink591.xml"/><Relationship Id="rId100" Type="http://schemas.openxmlformats.org/officeDocument/2006/relationships/image" Target="../media/image583.png"/><Relationship Id="rId8" Type="http://schemas.openxmlformats.org/officeDocument/2006/relationships/image" Target="../media/image537.png"/><Relationship Id="rId98" Type="http://schemas.openxmlformats.org/officeDocument/2006/relationships/image" Target="../media/image582.png"/><Relationship Id="rId121" Type="http://schemas.openxmlformats.org/officeDocument/2006/relationships/customXml" Target="../ink/ink613.xml"/><Relationship Id="rId142" Type="http://schemas.openxmlformats.org/officeDocument/2006/relationships/image" Target="../media/image604.png"/><Relationship Id="rId163" Type="http://schemas.openxmlformats.org/officeDocument/2006/relationships/customXml" Target="../ink/ink634.xml"/><Relationship Id="rId184" Type="http://schemas.openxmlformats.org/officeDocument/2006/relationships/image" Target="../media/image625.png"/><Relationship Id="rId219" Type="http://schemas.openxmlformats.org/officeDocument/2006/relationships/customXml" Target="../ink/ink662.xml"/><Relationship Id="rId230" Type="http://schemas.openxmlformats.org/officeDocument/2006/relationships/image" Target="../media/image648.png"/><Relationship Id="rId251" Type="http://schemas.openxmlformats.org/officeDocument/2006/relationships/customXml" Target="../ink/ink678.xml"/><Relationship Id="rId25" Type="http://schemas.openxmlformats.org/officeDocument/2006/relationships/customXml" Target="../ink/ink565.xml"/><Relationship Id="rId46" Type="http://schemas.openxmlformats.org/officeDocument/2006/relationships/image" Target="../media/image556.png"/><Relationship Id="rId67" Type="http://schemas.openxmlformats.org/officeDocument/2006/relationships/customXml" Target="../ink/ink586.xml"/><Relationship Id="rId272" Type="http://schemas.openxmlformats.org/officeDocument/2006/relationships/image" Target="../media/image669.png"/><Relationship Id="rId88" Type="http://schemas.openxmlformats.org/officeDocument/2006/relationships/image" Target="../media/image577.png"/><Relationship Id="rId111" Type="http://schemas.openxmlformats.org/officeDocument/2006/relationships/customXml" Target="../ink/ink608.xml"/><Relationship Id="rId132" Type="http://schemas.openxmlformats.org/officeDocument/2006/relationships/image" Target="../media/image599.png"/><Relationship Id="rId153" Type="http://schemas.openxmlformats.org/officeDocument/2006/relationships/customXml" Target="../ink/ink629.xml"/><Relationship Id="rId174" Type="http://schemas.openxmlformats.org/officeDocument/2006/relationships/image" Target="../media/image620.png"/><Relationship Id="rId195" Type="http://schemas.openxmlformats.org/officeDocument/2006/relationships/customXml" Target="../ink/ink650.xml"/><Relationship Id="rId209" Type="http://schemas.openxmlformats.org/officeDocument/2006/relationships/customXml" Target="../ink/ink657.xml"/><Relationship Id="rId220" Type="http://schemas.openxmlformats.org/officeDocument/2006/relationships/image" Target="../media/image643.png"/><Relationship Id="rId241" Type="http://schemas.openxmlformats.org/officeDocument/2006/relationships/customXml" Target="../ink/ink673.xml"/><Relationship Id="rId15" Type="http://schemas.openxmlformats.org/officeDocument/2006/relationships/customXml" Target="../ink/ink560.xml"/><Relationship Id="rId36" Type="http://schemas.openxmlformats.org/officeDocument/2006/relationships/image" Target="../media/image551.png"/><Relationship Id="rId57" Type="http://schemas.openxmlformats.org/officeDocument/2006/relationships/customXml" Target="../ink/ink581.xml"/><Relationship Id="rId262" Type="http://schemas.openxmlformats.org/officeDocument/2006/relationships/image" Target="../media/image664.png"/><Relationship Id="rId78" Type="http://schemas.openxmlformats.org/officeDocument/2006/relationships/image" Target="../media/image572.png"/><Relationship Id="rId99" Type="http://schemas.openxmlformats.org/officeDocument/2006/relationships/customXml" Target="../ink/ink602.xml"/><Relationship Id="rId101" Type="http://schemas.openxmlformats.org/officeDocument/2006/relationships/customXml" Target="../ink/ink603.xml"/><Relationship Id="rId122" Type="http://schemas.openxmlformats.org/officeDocument/2006/relationships/image" Target="../media/image594.png"/><Relationship Id="rId143" Type="http://schemas.openxmlformats.org/officeDocument/2006/relationships/customXml" Target="../ink/ink624.xml"/><Relationship Id="rId164" Type="http://schemas.openxmlformats.org/officeDocument/2006/relationships/image" Target="../media/image615.png"/><Relationship Id="rId185" Type="http://schemas.openxmlformats.org/officeDocument/2006/relationships/customXml" Target="../ink/ink645.xml"/><Relationship Id="rId9" Type="http://schemas.openxmlformats.org/officeDocument/2006/relationships/customXml" Target="../ink/ink557.xml"/><Relationship Id="rId210" Type="http://schemas.openxmlformats.org/officeDocument/2006/relationships/image" Target="../media/image638.png"/><Relationship Id="rId26" Type="http://schemas.openxmlformats.org/officeDocument/2006/relationships/image" Target="../media/image546.png"/><Relationship Id="rId231" Type="http://schemas.openxmlformats.org/officeDocument/2006/relationships/customXml" Target="../ink/ink668.xml"/><Relationship Id="rId252" Type="http://schemas.openxmlformats.org/officeDocument/2006/relationships/image" Target="../media/image659.png"/><Relationship Id="rId47" Type="http://schemas.openxmlformats.org/officeDocument/2006/relationships/customXml" Target="../ink/ink576.xml"/><Relationship Id="rId68" Type="http://schemas.openxmlformats.org/officeDocument/2006/relationships/image" Target="../media/image567.png"/><Relationship Id="rId89" Type="http://schemas.openxmlformats.org/officeDocument/2006/relationships/customXml" Target="../ink/ink597.xml"/><Relationship Id="rId112" Type="http://schemas.openxmlformats.org/officeDocument/2006/relationships/image" Target="../media/image589.png"/><Relationship Id="rId133" Type="http://schemas.openxmlformats.org/officeDocument/2006/relationships/customXml" Target="../ink/ink619.xml"/><Relationship Id="rId154" Type="http://schemas.openxmlformats.org/officeDocument/2006/relationships/image" Target="../media/image610.png"/><Relationship Id="rId175" Type="http://schemas.openxmlformats.org/officeDocument/2006/relationships/customXml" Target="../ink/ink640.xml"/><Relationship Id="rId196" Type="http://schemas.openxmlformats.org/officeDocument/2006/relationships/image" Target="../media/image631.png"/><Relationship Id="rId200" Type="http://schemas.openxmlformats.org/officeDocument/2006/relationships/image" Target="../media/image633.png"/><Relationship Id="rId16" Type="http://schemas.openxmlformats.org/officeDocument/2006/relationships/image" Target="../media/image541.png"/><Relationship Id="rId221" Type="http://schemas.openxmlformats.org/officeDocument/2006/relationships/customXml" Target="../ink/ink663.xml"/><Relationship Id="rId242" Type="http://schemas.openxmlformats.org/officeDocument/2006/relationships/image" Target="../media/image654.png"/><Relationship Id="rId263" Type="http://schemas.openxmlformats.org/officeDocument/2006/relationships/customXml" Target="../ink/ink684.xml"/><Relationship Id="rId37" Type="http://schemas.openxmlformats.org/officeDocument/2006/relationships/customXml" Target="../ink/ink571.xml"/><Relationship Id="rId58" Type="http://schemas.openxmlformats.org/officeDocument/2006/relationships/image" Target="../media/image562.png"/><Relationship Id="rId79" Type="http://schemas.openxmlformats.org/officeDocument/2006/relationships/customXml" Target="../ink/ink592.xml"/><Relationship Id="rId102" Type="http://schemas.openxmlformats.org/officeDocument/2006/relationships/image" Target="../media/image584.png"/><Relationship Id="rId123" Type="http://schemas.openxmlformats.org/officeDocument/2006/relationships/customXml" Target="../ink/ink614.xml"/><Relationship Id="rId144" Type="http://schemas.openxmlformats.org/officeDocument/2006/relationships/image" Target="../media/image605.png"/><Relationship Id="rId90" Type="http://schemas.openxmlformats.org/officeDocument/2006/relationships/image" Target="../media/image578.png"/><Relationship Id="rId165" Type="http://schemas.openxmlformats.org/officeDocument/2006/relationships/customXml" Target="../ink/ink635.xml"/><Relationship Id="rId186" Type="http://schemas.openxmlformats.org/officeDocument/2006/relationships/image" Target="../media/image626.png"/><Relationship Id="rId211" Type="http://schemas.openxmlformats.org/officeDocument/2006/relationships/customXml" Target="../ink/ink658.xml"/><Relationship Id="rId232" Type="http://schemas.openxmlformats.org/officeDocument/2006/relationships/image" Target="../media/image649.png"/><Relationship Id="rId253" Type="http://schemas.openxmlformats.org/officeDocument/2006/relationships/customXml" Target="../ink/ink679.xml"/><Relationship Id="rId27" Type="http://schemas.openxmlformats.org/officeDocument/2006/relationships/customXml" Target="../ink/ink566.xml"/><Relationship Id="rId48" Type="http://schemas.openxmlformats.org/officeDocument/2006/relationships/image" Target="../media/image557.png"/><Relationship Id="rId69" Type="http://schemas.openxmlformats.org/officeDocument/2006/relationships/customXml" Target="../ink/ink587.xml"/><Relationship Id="rId113" Type="http://schemas.openxmlformats.org/officeDocument/2006/relationships/customXml" Target="../ink/ink609.xml"/><Relationship Id="rId134" Type="http://schemas.openxmlformats.org/officeDocument/2006/relationships/image" Target="../media/image600.png"/><Relationship Id="rId80" Type="http://schemas.openxmlformats.org/officeDocument/2006/relationships/image" Target="../media/image573.png"/><Relationship Id="rId155" Type="http://schemas.openxmlformats.org/officeDocument/2006/relationships/customXml" Target="../ink/ink630.xml"/><Relationship Id="rId176" Type="http://schemas.openxmlformats.org/officeDocument/2006/relationships/image" Target="../media/image621.png"/><Relationship Id="rId197" Type="http://schemas.openxmlformats.org/officeDocument/2006/relationships/customXml" Target="../ink/ink651.xml"/><Relationship Id="rId201" Type="http://schemas.openxmlformats.org/officeDocument/2006/relationships/customXml" Target="../ink/ink653.xml"/><Relationship Id="rId222" Type="http://schemas.openxmlformats.org/officeDocument/2006/relationships/image" Target="../media/image644.png"/><Relationship Id="rId243" Type="http://schemas.openxmlformats.org/officeDocument/2006/relationships/customXml" Target="../ink/ink674.xml"/><Relationship Id="rId264" Type="http://schemas.openxmlformats.org/officeDocument/2006/relationships/image" Target="../media/image665.png"/><Relationship Id="rId17" Type="http://schemas.openxmlformats.org/officeDocument/2006/relationships/customXml" Target="../ink/ink561.xml"/><Relationship Id="rId38" Type="http://schemas.openxmlformats.org/officeDocument/2006/relationships/image" Target="../media/image552.png"/><Relationship Id="rId59" Type="http://schemas.openxmlformats.org/officeDocument/2006/relationships/customXml" Target="../ink/ink582.xml"/><Relationship Id="rId103" Type="http://schemas.openxmlformats.org/officeDocument/2006/relationships/customXml" Target="../ink/ink604.xml"/><Relationship Id="rId124" Type="http://schemas.openxmlformats.org/officeDocument/2006/relationships/image" Target="../media/image595.png"/><Relationship Id="rId70" Type="http://schemas.openxmlformats.org/officeDocument/2006/relationships/image" Target="../media/image568.png"/><Relationship Id="rId91" Type="http://schemas.openxmlformats.org/officeDocument/2006/relationships/customXml" Target="../ink/ink598.xml"/><Relationship Id="rId145" Type="http://schemas.openxmlformats.org/officeDocument/2006/relationships/customXml" Target="../ink/ink625.xml"/><Relationship Id="rId166" Type="http://schemas.openxmlformats.org/officeDocument/2006/relationships/image" Target="../media/image616.png"/><Relationship Id="rId187" Type="http://schemas.openxmlformats.org/officeDocument/2006/relationships/customXml" Target="../ink/ink64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39.png"/><Relationship Id="rId233" Type="http://schemas.openxmlformats.org/officeDocument/2006/relationships/customXml" Target="../ink/ink669.xml"/><Relationship Id="rId254" Type="http://schemas.openxmlformats.org/officeDocument/2006/relationships/image" Target="../media/image660.png"/><Relationship Id="rId28" Type="http://schemas.openxmlformats.org/officeDocument/2006/relationships/image" Target="../media/image547.png"/><Relationship Id="rId49" Type="http://schemas.openxmlformats.org/officeDocument/2006/relationships/customXml" Target="../ink/ink577.xml"/><Relationship Id="rId114" Type="http://schemas.openxmlformats.org/officeDocument/2006/relationships/image" Target="../media/image590.png"/><Relationship Id="rId60" Type="http://schemas.openxmlformats.org/officeDocument/2006/relationships/image" Target="../media/image563.png"/><Relationship Id="rId81" Type="http://schemas.openxmlformats.org/officeDocument/2006/relationships/customXml" Target="../ink/ink593.xml"/><Relationship Id="rId135" Type="http://schemas.openxmlformats.org/officeDocument/2006/relationships/customXml" Target="../ink/ink620.xml"/><Relationship Id="rId156" Type="http://schemas.openxmlformats.org/officeDocument/2006/relationships/image" Target="../media/image611.png"/><Relationship Id="rId177" Type="http://schemas.openxmlformats.org/officeDocument/2006/relationships/customXml" Target="../ink/ink641.xml"/><Relationship Id="rId198" Type="http://schemas.openxmlformats.org/officeDocument/2006/relationships/image" Target="../media/image632.png"/><Relationship Id="rId202" Type="http://schemas.openxmlformats.org/officeDocument/2006/relationships/image" Target="../media/image634.png"/><Relationship Id="rId223" Type="http://schemas.openxmlformats.org/officeDocument/2006/relationships/customXml" Target="../ink/ink664.xml"/><Relationship Id="rId244" Type="http://schemas.openxmlformats.org/officeDocument/2006/relationships/image" Target="../media/image655.png"/><Relationship Id="rId18" Type="http://schemas.openxmlformats.org/officeDocument/2006/relationships/image" Target="../media/image542.png"/><Relationship Id="rId39" Type="http://schemas.openxmlformats.org/officeDocument/2006/relationships/customXml" Target="../ink/ink572.xml"/><Relationship Id="rId265" Type="http://schemas.openxmlformats.org/officeDocument/2006/relationships/customXml" Target="../ink/ink685.xml"/><Relationship Id="rId50" Type="http://schemas.openxmlformats.org/officeDocument/2006/relationships/image" Target="../media/image558.png"/><Relationship Id="rId104" Type="http://schemas.openxmlformats.org/officeDocument/2006/relationships/image" Target="../media/image585.png"/><Relationship Id="rId125" Type="http://schemas.openxmlformats.org/officeDocument/2006/relationships/customXml" Target="../ink/ink615.xml"/><Relationship Id="rId146" Type="http://schemas.openxmlformats.org/officeDocument/2006/relationships/image" Target="../media/image606.png"/><Relationship Id="rId167" Type="http://schemas.openxmlformats.org/officeDocument/2006/relationships/customXml" Target="../ink/ink636.xml"/><Relationship Id="rId188" Type="http://schemas.openxmlformats.org/officeDocument/2006/relationships/image" Target="../media/image627.png"/><Relationship Id="rId71" Type="http://schemas.openxmlformats.org/officeDocument/2006/relationships/customXml" Target="../ink/ink588.xml"/><Relationship Id="rId92" Type="http://schemas.openxmlformats.org/officeDocument/2006/relationships/image" Target="../media/image579.png"/><Relationship Id="rId213" Type="http://schemas.openxmlformats.org/officeDocument/2006/relationships/customXml" Target="../ink/ink659.xml"/><Relationship Id="rId234" Type="http://schemas.openxmlformats.org/officeDocument/2006/relationships/image" Target="../media/image650.png"/><Relationship Id="rId2" Type="http://schemas.openxmlformats.org/officeDocument/2006/relationships/image" Target="../media/image3.emf"/><Relationship Id="rId29" Type="http://schemas.openxmlformats.org/officeDocument/2006/relationships/customXml" Target="../ink/ink567.xml"/><Relationship Id="rId255" Type="http://schemas.openxmlformats.org/officeDocument/2006/relationships/customXml" Target="../ink/ink680.xml"/><Relationship Id="rId40" Type="http://schemas.openxmlformats.org/officeDocument/2006/relationships/image" Target="../media/image553.png"/><Relationship Id="rId115" Type="http://schemas.openxmlformats.org/officeDocument/2006/relationships/customXml" Target="../ink/ink610.xml"/><Relationship Id="rId136" Type="http://schemas.openxmlformats.org/officeDocument/2006/relationships/image" Target="../media/image601.png"/><Relationship Id="rId157" Type="http://schemas.openxmlformats.org/officeDocument/2006/relationships/customXml" Target="../ink/ink631.xml"/><Relationship Id="rId178" Type="http://schemas.openxmlformats.org/officeDocument/2006/relationships/image" Target="../media/image622.png"/><Relationship Id="rId61" Type="http://schemas.openxmlformats.org/officeDocument/2006/relationships/customXml" Target="../ink/ink583.xml"/><Relationship Id="rId82" Type="http://schemas.openxmlformats.org/officeDocument/2006/relationships/image" Target="../media/image574.png"/><Relationship Id="rId199" Type="http://schemas.openxmlformats.org/officeDocument/2006/relationships/customXml" Target="../ink/ink652.xml"/><Relationship Id="rId203" Type="http://schemas.openxmlformats.org/officeDocument/2006/relationships/customXml" Target="../ink/ink654.xml"/><Relationship Id="rId19" Type="http://schemas.openxmlformats.org/officeDocument/2006/relationships/customXml" Target="../ink/ink562.xml"/><Relationship Id="rId224" Type="http://schemas.openxmlformats.org/officeDocument/2006/relationships/image" Target="../media/image645.png"/><Relationship Id="rId245" Type="http://schemas.openxmlformats.org/officeDocument/2006/relationships/customXml" Target="../ink/ink675.xml"/><Relationship Id="rId266" Type="http://schemas.openxmlformats.org/officeDocument/2006/relationships/image" Target="../media/image666.png"/><Relationship Id="rId30" Type="http://schemas.openxmlformats.org/officeDocument/2006/relationships/image" Target="../media/image548.png"/><Relationship Id="rId105" Type="http://schemas.openxmlformats.org/officeDocument/2006/relationships/customXml" Target="../ink/ink605.xml"/><Relationship Id="rId126" Type="http://schemas.openxmlformats.org/officeDocument/2006/relationships/image" Target="../media/image596.png"/><Relationship Id="rId147" Type="http://schemas.openxmlformats.org/officeDocument/2006/relationships/customXml" Target="../ink/ink626.xml"/><Relationship Id="rId168" Type="http://schemas.openxmlformats.org/officeDocument/2006/relationships/image" Target="../media/image617.png"/><Relationship Id="rId51" Type="http://schemas.openxmlformats.org/officeDocument/2006/relationships/customXml" Target="../ink/ink578.xml"/><Relationship Id="rId72" Type="http://schemas.openxmlformats.org/officeDocument/2006/relationships/image" Target="../media/image569.png"/><Relationship Id="rId93" Type="http://schemas.openxmlformats.org/officeDocument/2006/relationships/customXml" Target="../ink/ink599.xml"/><Relationship Id="rId189" Type="http://schemas.openxmlformats.org/officeDocument/2006/relationships/customXml" Target="../ink/ink647.xml"/><Relationship Id="rId3" Type="http://schemas.openxmlformats.org/officeDocument/2006/relationships/customXml" Target="../ink/ink554.xml"/><Relationship Id="rId214" Type="http://schemas.openxmlformats.org/officeDocument/2006/relationships/image" Target="../media/image640.png"/><Relationship Id="rId235" Type="http://schemas.openxmlformats.org/officeDocument/2006/relationships/customXml" Target="../ink/ink670.xml"/><Relationship Id="rId256" Type="http://schemas.openxmlformats.org/officeDocument/2006/relationships/image" Target="../media/image661.png"/><Relationship Id="rId116" Type="http://schemas.openxmlformats.org/officeDocument/2006/relationships/image" Target="../media/image591.png"/><Relationship Id="rId137" Type="http://schemas.openxmlformats.org/officeDocument/2006/relationships/customXml" Target="../ink/ink621.xml"/><Relationship Id="rId158" Type="http://schemas.openxmlformats.org/officeDocument/2006/relationships/image" Target="../media/image612.png"/><Relationship Id="rId20" Type="http://schemas.openxmlformats.org/officeDocument/2006/relationships/image" Target="../media/image543.png"/><Relationship Id="rId41" Type="http://schemas.openxmlformats.org/officeDocument/2006/relationships/customXml" Target="../ink/ink573.xml"/><Relationship Id="rId62" Type="http://schemas.openxmlformats.org/officeDocument/2006/relationships/image" Target="../media/image564.png"/><Relationship Id="rId83" Type="http://schemas.openxmlformats.org/officeDocument/2006/relationships/customXml" Target="../ink/ink594.xml"/><Relationship Id="rId179" Type="http://schemas.openxmlformats.org/officeDocument/2006/relationships/customXml" Target="../ink/ink642.xml"/><Relationship Id="rId190" Type="http://schemas.openxmlformats.org/officeDocument/2006/relationships/image" Target="../media/image628.png"/><Relationship Id="rId204" Type="http://schemas.openxmlformats.org/officeDocument/2006/relationships/image" Target="../media/image635.png"/><Relationship Id="rId225" Type="http://schemas.openxmlformats.org/officeDocument/2006/relationships/customXml" Target="../ink/ink665.xml"/><Relationship Id="rId246" Type="http://schemas.openxmlformats.org/officeDocument/2006/relationships/image" Target="../media/image656.png"/><Relationship Id="rId267" Type="http://schemas.openxmlformats.org/officeDocument/2006/relationships/customXml" Target="../ink/ink686.xml"/><Relationship Id="rId106" Type="http://schemas.openxmlformats.org/officeDocument/2006/relationships/image" Target="../media/image586.png"/><Relationship Id="rId127" Type="http://schemas.openxmlformats.org/officeDocument/2006/relationships/customXml" Target="../ink/ink616.xml"/><Relationship Id="rId10" Type="http://schemas.openxmlformats.org/officeDocument/2006/relationships/image" Target="../media/image538.png"/><Relationship Id="rId31" Type="http://schemas.openxmlformats.org/officeDocument/2006/relationships/customXml" Target="../ink/ink568.xml"/><Relationship Id="rId52" Type="http://schemas.openxmlformats.org/officeDocument/2006/relationships/image" Target="../media/image559.png"/><Relationship Id="rId73" Type="http://schemas.openxmlformats.org/officeDocument/2006/relationships/customXml" Target="../ink/ink589.xml"/><Relationship Id="rId94" Type="http://schemas.openxmlformats.org/officeDocument/2006/relationships/image" Target="../media/image580.png"/><Relationship Id="rId148" Type="http://schemas.openxmlformats.org/officeDocument/2006/relationships/image" Target="../media/image607.png"/><Relationship Id="rId169" Type="http://schemas.openxmlformats.org/officeDocument/2006/relationships/customXml" Target="../ink/ink637.xml"/><Relationship Id="rId4" Type="http://schemas.openxmlformats.org/officeDocument/2006/relationships/image" Target="../media/image535.png"/><Relationship Id="rId180" Type="http://schemas.openxmlformats.org/officeDocument/2006/relationships/image" Target="../media/image623.png"/><Relationship Id="rId215" Type="http://schemas.openxmlformats.org/officeDocument/2006/relationships/customXml" Target="../ink/ink660.xml"/><Relationship Id="rId236" Type="http://schemas.openxmlformats.org/officeDocument/2006/relationships/image" Target="../media/image651.png"/><Relationship Id="rId257" Type="http://schemas.openxmlformats.org/officeDocument/2006/relationships/customXml" Target="../ink/ink681.xml"/><Relationship Id="rId42" Type="http://schemas.openxmlformats.org/officeDocument/2006/relationships/image" Target="../media/image554.png"/><Relationship Id="rId84" Type="http://schemas.openxmlformats.org/officeDocument/2006/relationships/image" Target="../media/image575.png"/><Relationship Id="rId138" Type="http://schemas.openxmlformats.org/officeDocument/2006/relationships/image" Target="../media/image602.png"/><Relationship Id="rId191" Type="http://schemas.openxmlformats.org/officeDocument/2006/relationships/customXml" Target="../ink/ink648.xml"/><Relationship Id="rId205" Type="http://schemas.openxmlformats.org/officeDocument/2006/relationships/customXml" Target="../ink/ink655.xml"/><Relationship Id="rId247" Type="http://schemas.openxmlformats.org/officeDocument/2006/relationships/customXml" Target="../ink/ink676.xml"/><Relationship Id="rId107" Type="http://schemas.openxmlformats.org/officeDocument/2006/relationships/customXml" Target="../ink/ink60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7.xml"/><Relationship Id="rId21" Type="http://schemas.openxmlformats.org/officeDocument/2006/relationships/customXml" Target="../ink/ink698.xml"/><Relationship Id="rId42" Type="http://schemas.openxmlformats.org/officeDocument/2006/relationships/image" Target="../media/image690.png"/><Relationship Id="rId63" Type="http://schemas.openxmlformats.org/officeDocument/2006/relationships/customXml" Target="../ink/ink719.xml"/><Relationship Id="rId84" Type="http://schemas.openxmlformats.org/officeDocument/2006/relationships/image" Target="../media/image711.png"/><Relationship Id="rId16" Type="http://schemas.openxmlformats.org/officeDocument/2006/relationships/image" Target="../media/image677.png"/><Relationship Id="rId107" Type="http://schemas.openxmlformats.org/officeDocument/2006/relationships/image" Target="../media/image721.png"/><Relationship Id="rId11" Type="http://schemas.openxmlformats.org/officeDocument/2006/relationships/customXml" Target="../ink/ink693.xml"/><Relationship Id="rId32" Type="http://schemas.openxmlformats.org/officeDocument/2006/relationships/image" Target="../media/image685.png"/><Relationship Id="rId37" Type="http://schemas.openxmlformats.org/officeDocument/2006/relationships/customXml" Target="../ink/ink706.xml"/><Relationship Id="rId53" Type="http://schemas.openxmlformats.org/officeDocument/2006/relationships/customXml" Target="../ink/ink714.xml"/><Relationship Id="rId58" Type="http://schemas.openxmlformats.org/officeDocument/2006/relationships/image" Target="../media/image698.png"/><Relationship Id="rId74" Type="http://schemas.openxmlformats.org/officeDocument/2006/relationships/image" Target="../media/image706.png"/><Relationship Id="rId79" Type="http://schemas.openxmlformats.org/officeDocument/2006/relationships/customXml" Target="../ink/ink727.xml"/><Relationship Id="rId102" Type="http://schemas.openxmlformats.org/officeDocument/2006/relationships/customXml" Target="../ink/ink739.xml"/><Relationship Id="rId123" Type="http://schemas.openxmlformats.org/officeDocument/2006/relationships/customXml" Target="../ink/ink750.xml"/><Relationship Id="rId128" Type="http://schemas.openxmlformats.org/officeDocument/2006/relationships/image" Target="../media/image731.png"/><Relationship Id="rId5" Type="http://schemas.openxmlformats.org/officeDocument/2006/relationships/customXml" Target="../ink/ink690.xml"/><Relationship Id="rId90" Type="http://schemas.openxmlformats.org/officeDocument/2006/relationships/image" Target="../media/image713.png"/><Relationship Id="rId95" Type="http://schemas.openxmlformats.org/officeDocument/2006/relationships/image" Target="../media/image715.png"/><Relationship Id="rId22" Type="http://schemas.openxmlformats.org/officeDocument/2006/relationships/image" Target="../media/image680.png"/><Relationship Id="rId27" Type="http://schemas.openxmlformats.org/officeDocument/2006/relationships/customXml" Target="../ink/ink701.xml"/><Relationship Id="rId43" Type="http://schemas.openxmlformats.org/officeDocument/2006/relationships/customXml" Target="../ink/ink709.xml"/><Relationship Id="rId48" Type="http://schemas.openxmlformats.org/officeDocument/2006/relationships/image" Target="../media/image693.png"/><Relationship Id="rId64" Type="http://schemas.openxmlformats.org/officeDocument/2006/relationships/image" Target="../media/image701.png"/><Relationship Id="rId69" Type="http://schemas.openxmlformats.org/officeDocument/2006/relationships/customXml" Target="../ink/ink722.xml"/><Relationship Id="rId113" Type="http://schemas.openxmlformats.org/officeDocument/2006/relationships/image" Target="../media/image724.png"/><Relationship Id="rId118" Type="http://schemas.openxmlformats.org/officeDocument/2006/relationships/image" Target="../media/image726.png"/><Relationship Id="rId134" Type="http://schemas.openxmlformats.org/officeDocument/2006/relationships/image" Target="../media/image734.png"/><Relationship Id="rId80" Type="http://schemas.openxmlformats.org/officeDocument/2006/relationships/image" Target="../media/image709.png"/><Relationship Id="rId85" Type="http://schemas.openxmlformats.org/officeDocument/2006/relationships/customXml" Target="../ink/ink730.xml"/><Relationship Id="rId12" Type="http://schemas.openxmlformats.org/officeDocument/2006/relationships/image" Target="../media/image675.png"/><Relationship Id="rId17" Type="http://schemas.openxmlformats.org/officeDocument/2006/relationships/customXml" Target="../ink/ink696.xml"/><Relationship Id="rId33" Type="http://schemas.openxmlformats.org/officeDocument/2006/relationships/customXml" Target="../ink/ink704.xml"/><Relationship Id="rId38" Type="http://schemas.openxmlformats.org/officeDocument/2006/relationships/image" Target="../media/image688.png"/><Relationship Id="rId59" Type="http://schemas.openxmlformats.org/officeDocument/2006/relationships/customXml" Target="../ink/ink717.xml"/><Relationship Id="rId103" Type="http://schemas.openxmlformats.org/officeDocument/2006/relationships/image" Target="../media/image719.png"/><Relationship Id="rId108" Type="http://schemas.openxmlformats.org/officeDocument/2006/relationships/customXml" Target="../ink/ink742.xml"/><Relationship Id="rId124" Type="http://schemas.openxmlformats.org/officeDocument/2006/relationships/image" Target="../media/image729.png"/><Relationship Id="rId129" Type="http://schemas.openxmlformats.org/officeDocument/2006/relationships/customXml" Target="../ink/ink753.xml"/><Relationship Id="rId54" Type="http://schemas.openxmlformats.org/officeDocument/2006/relationships/image" Target="../media/image696.png"/><Relationship Id="rId70" Type="http://schemas.openxmlformats.org/officeDocument/2006/relationships/image" Target="../media/image704.png"/><Relationship Id="rId75" Type="http://schemas.openxmlformats.org/officeDocument/2006/relationships/customXml" Target="../ink/ink725.xml"/><Relationship Id="rId91" Type="http://schemas.openxmlformats.org/officeDocument/2006/relationships/customXml" Target="../ink/ink733.xml"/><Relationship Id="rId96" Type="http://schemas.openxmlformats.org/officeDocument/2006/relationships/customXml" Target="../ink/ink7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2.png"/><Relationship Id="rId23" Type="http://schemas.openxmlformats.org/officeDocument/2006/relationships/customXml" Target="../ink/ink699.xml"/><Relationship Id="rId28" Type="http://schemas.openxmlformats.org/officeDocument/2006/relationships/image" Target="../media/image683.png"/><Relationship Id="rId49" Type="http://schemas.openxmlformats.org/officeDocument/2006/relationships/customXml" Target="../ink/ink712.xml"/><Relationship Id="rId114" Type="http://schemas.openxmlformats.org/officeDocument/2006/relationships/customXml" Target="../ink/ink745.xml"/><Relationship Id="rId119" Type="http://schemas.openxmlformats.org/officeDocument/2006/relationships/customXml" Target="../ink/ink748.xml"/><Relationship Id="rId44" Type="http://schemas.openxmlformats.org/officeDocument/2006/relationships/image" Target="../media/image691.png"/><Relationship Id="rId60" Type="http://schemas.openxmlformats.org/officeDocument/2006/relationships/image" Target="../media/image699.png"/><Relationship Id="rId65" Type="http://schemas.openxmlformats.org/officeDocument/2006/relationships/customXml" Target="../ink/ink720.xml"/><Relationship Id="rId81" Type="http://schemas.openxmlformats.org/officeDocument/2006/relationships/customXml" Target="../ink/ink728.xml"/><Relationship Id="rId86" Type="http://schemas.openxmlformats.org/officeDocument/2006/relationships/image" Target="../media/image665.png"/><Relationship Id="rId130" Type="http://schemas.openxmlformats.org/officeDocument/2006/relationships/image" Target="../media/image732.png"/><Relationship Id="rId13" Type="http://schemas.openxmlformats.org/officeDocument/2006/relationships/customXml" Target="../ink/ink694.xml"/><Relationship Id="rId18" Type="http://schemas.openxmlformats.org/officeDocument/2006/relationships/image" Target="../media/image678.png"/><Relationship Id="rId39" Type="http://schemas.openxmlformats.org/officeDocument/2006/relationships/customXml" Target="../ink/ink707.xml"/><Relationship Id="rId109" Type="http://schemas.openxmlformats.org/officeDocument/2006/relationships/image" Target="../media/image722.png"/><Relationship Id="rId34" Type="http://schemas.openxmlformats.org/officeDocument/2006/relationships/image" Target="../media/image686.png"/><Relationship Id="rId50" Type="http://schemas.openxmlformats.org/officeDocument/2006/relationships/image" Target="../media/image694.png"/><Relationship Id="rId55" Type="http://schemas.openxmlformats.org/officeDocument/2006/relationships/customXml" Target="../ink/ink715.xml"/><Relationship Id="rId76" Type="http://schemas.openxmlformats.org/officeDocument/2006/relationships/image" Target="../media/image707.png"/><Relationship Id="rId97" Type="http://schemas.openxmlformats.org/officeDocument/2006/relationships/image" Target="../media/image716.png"/><Relationship Id="rId104" Type="http://schemas.openxmlformats.org/officeDocument/2006/relationships/customXml" Target="../ink/ink740.xml"/><Relationship Id="rId120" Type="http://schemas.openxmlformats.org/officeDocument/2006/relationships/image" Target="../media/image727.png"/><Relationship Id="rId125" Type="http://schemas.openxmlformats.org/officeDocument/2006/relationships/customXml" Target="../ink/ink751.xml"/><Relationship Id="rId7" Type="http://schemas.openxmlformats.org/officeDocument/2006/relationships/customXml" Target="../ink/ink691.xml"/><Relationship Id="rId71" Type="http://schemas.openxmlformats.org/officeDocument/2006/relationships/customXml" Target="../ink/ink723.xml"/><Relationship Id="rId92" Type="http://schemas.openxmlformats.org/officeDocument/2006/relationships/image" Target="../media/image714.png"/><Relationship Id="rId2" Type="http://schemas.openxmlformats.org/officeDocument/2006/relationships/image" Target="../media/image212.png"/><Relationship Id="rId29" Type="http://schemas.openxmlformats.org/officeDocument/2006/relationships/customXml" Target="../ink/ink702.xml"/><Relationship Id="rId24" Type="http://schemas.openxmlformats.org/officeDocument/2006/relationships/image" Target="../media/image681.png"/><Relationship Id="rId40" Type="http://schemas.openxmlformats.org/officeDocument/2006/relationships/image" Target="../media/image689.png"/><Relationship Id="rId45" Type="http://schemas.openxmlformats.org/officeDocument/2006/relationships/customXml" Target="../ink/ink710.xml"/><Relationship Id="rId66" Type="http://schemas.openxmlformats.org/officeDocument/2006/relationships/image" Target="../media/image702.png"/><Relationship Id="rId87" Type="http://schemas.openxmlformats.org/officeDocument/2006/relationships/customXml" Target="../ink/ink731.xml"/><Relationship Id="rId110" Type="http://schemas.openxmlformats.org/officeDocument/2006/relationships/customXml" Target="../ink/ink743.xml"/><Relationship Id="rId115" Type="http://schemas.openxmlformats.org/officeDocument/2006/relationships/customXml" Target="../ink/ink746.xml"/><Relationship Id="rId131" Type="http://schemas.openxmlformats.org/officeDocument/2006/relationships/customXml" Target="../ink/ink754.xml"/><Relationship Id="rId61" Type="http://schemas.openxmlformats.org/officeDocument/2006/relationships/customXml" Target="../ink/ink718.xml"/><Relationship Id="rId82" Type="http://schemas.openxmlformats.org/officeDocument/2006/relationships/image" Target="../media/image710.png"/><Relationship Id="rId19" Type="http://schemas.openxmlformats.org/officeDocument/2006/relationships/customXml" Target="../ink/ink697.xml"/><Relationship Id="rId14" Type="http://schemas.openxmlformats.org/officeDocument/2006/relationships/image" Target="../media/image676.png"/><Relationship Id="rId30" Type="http://schemas.openxmlformats.org/officeDocument/2006/relationships/image" Target="../media/image684.png"/><Relationship Id="rId35" Type="http://schemas.openxmlformats.org/officeDocument/2006/relationships/customXml" Target="../ink/ink705.xml"/><Relationship Id="rId56" Type="http://schemas.openxmlformats.org/officeDocument/2006/relationships/image" Target="../media/image697.png"/><Relationship Id="rId77" Type="http://schemas.openxmlformats.org/officeDocument/2006/relationships/customXml" Target="../ink/ink726.xml"/><Relationship Id="rId100" Type="http://schemas.openxmlformats.org/officeDocument/2006/relationships/customXml" Target="../ink/ink738.xml"/><Relationship Id="rId105" Type="http://schemas.openxmlformats.org/officeDocument/2006/relationships/image" Target="../media/image720.png"/><Relationship Id="rId126" Type="http://schemas.openxmlformats.org/officeDocument/2006/relationships/image" Target="../media/image730.png"/><Relationship Id="rId8" Type="http://schemas.openxmlformats.org/officeDocument/2006/relationships/image" Target="../media/image673.png"/><Relationship Id="rId51" Type="http://schemas.openxmlformats.org/officeDocument/2006/relationships/customXml" Target="../ink/ink713.xml"/><Relationship Id="rId72" Type="http://schemas.openxmlformats.org/officeDocument/2006/relationships/image" Target="../media/image705.png"/><Relationship Id="rId93" Type="http://schemas.openxmlformats.org/officeDocument/2006/relationships/customXml" Target="../ink/ink734.xml"/><Relationship Id="rId98" Type="http://schemas.openxmlformats.org/officeDocument/2006/relationships/customXml" Target="../ink/ink737.xml"/><Relationship Id="rId121" Type="http://schemas.openxmlformats.org/officeDocument/2006/relationships/customXml" Target="../ink/ink749.xml"/><Relationship Id="rId3" Type="http://schemas.openxmlformats.org/officeDocument/2006/relationships/customXml" Target="../ink/ink689.xml"/><Relationship Id="rId25" Type="http://schemas.openxmlformats.org/officeDocument/2006/relationships/customXml" Target="../ink/ink700.xml"/><Relationship Id="rId46" Type="http://schemas.openxmlformats.org/officeDocument/2006/relationships/image" Target="../media/image692.png"/><Relationship Id="rId67" Type="http://schemas.openxmlformats.org/officeDocument/2006/relationships/customXml" Target="../ink/ink721.xml"/><Relationship Id="rId116" Type="http://schemas.openxmlformats.org/officeDocument/2006/relationships/image" Target="../media/image725.png"/><Relationship Id="rId20" Type="http://schemas.openxmlformats.org/officeDocument/2006/relationships/image" Target="../media/image679.png"/><Relationship Id="rId41" Type="http://schemas.openxmlformats.org/officeDocument/2006/relationships/customXml" Target="../ink/ink708.xml"/><Relationship Id="rId62" Type="http://schemas.openxmlformats.org/officeDocument/2006/relationships/image" Target="../media/image700.png"/><Relationship Id="rId83" Type="http://schemas.openxmlformats.org/officeDocument/2006/relationships/customXml" Target="../ink/ink729.xml"/><Relationship Id="rId88" Type="http://schemas.openxmlformats.org/officeDocument/2006/relationships/image" Target="../media/image712.png"/><Relationship Id="rId111" Type="http://schemas.openxmlformats.org/officeDocument/2006/relationships/image" Target="../media/image723.png"/><Relationship Id="rId132" Type="http://schemas.openxmlformats.org/officeDocument/2006/relationships/image" Target="../media/image733.png"/><Relationship Id="rId15" Type="http://schemas.openxmlformats.org/officeDocument/2006/relationships/customXml" Target="../ink/ink695.xml"/><Relationship Id="rId36" Type="http://schemas.openxmlformats.org/officeDocument/2006/relationships/image" Target="../media/image687.png"/><Relationship Id="rId57" Type="http://schemas.openxmlformats.org/officeDocument/2006/relationships/customXml" Target="../ink/ink716.xml"/><Relationship Id="rId106" Type="http://schemas.openxmlformats.org/officeDocument/2006/relationships/customXml" Target="../ink/ink741.xml"/><Relationship Id="rId127" Type="http://schemas.openxmlformats.org/officeDocument/2006/relationships/customXml" Target="../ink/ink752.xml"/><Relationship Id="rId10" Type="http://schemas.openxmlformats.org/officeDocument/2006/relationships/image" Target="../media/image674.png"/><Relationship Id="rId31" Type="http://schemas.openxmlformats.org/officeDocument/2006/relationships/customXml" Target="../ink/ink703.xml"/><Relationship Id="rId52" Type="http://schemas.openxmlformats.org/officeDocument/2006/relationships/image" Target="../media/image695.png"/><Relationship Id="rId73" Type="http://schemas.openxmlformats.org/officeDocument/2006/relationships/customXml" Target="../ink/ink724.xml"/><Relationship Id="rId78" Type="http://schemas.openxmlformats.org/officeDocument/2006/relationships/image" Target="../media/image708.png"/><Relationship Id="rId94" Type="http://schemas.openxmlformats.org/officeDocument/2006/relationships/customXml" Target="../ink/ink735.xml"/><Relationship Id="rId99" Type="http://schemas.openxmlformats.org/officeDocument/2006/relationships/image" Target="../media/image717.png"/><Relationship Id="rId101" Type="http://schemas.openxmlformats.org/officeDocument/2006/relationships/image" Target="../media/image718.png"/><Relationship Id="rId122" Type="http://schemas.openxmlformats.org/officeDocument/2006/relationships/image" Target="../media/image728.png"/><Relationship Id="rId4" Type="http://schemas.openxmlformats.org/officeDocument/2006/relationships/image" Target="../media/image671.png"/><Relationship Id="rId9" Type="http://schemas.openxmlformats.org/officeDocument/2006/relationships/customXml" Target="../ink/ink692.xml"/><Relationship Id="rId26" Type="http://schemas.openxmlformats.org/officeDocument/2006/relationships/image" Target="../media/image682.png"/><Relationship Id="rId47" Type="http://schemas.openxmlformats.org/officeDocument/2006/relationships/customXml" Target="../ink/ink711.xml"/><Relationship Id="rId68" Type="http://schemas.openxmlformats.org/officeDocument/2006/relationships/image" Target="../media/image703.png"/><Relationship Id="rId89" Type="http://schemas.openxmlformats.org/officeDocument/2006/relationships/customXml" Target="../ink/ink732.xml"/><Relationship Id="rId112" Type="http://schemas.openxmlformats.org/officeDocument/2006/relationships/customXml" Target="../ink/ink744.xml"/><Relationship Id="rId133" Type="http://schemas.openxmlformats.org/officeDocument/2006/relationships/customXml" Target="../ink/ink75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1.png"/><Relationship Id="rId671" Type="http://schemas.openxmlformats.org/officeDocument/2006/relationships/image" Target="../media/image1066.png"/><Relationship Id="rId21" Type="http://schemas.openxmlformats.org/officeDocument/2006/relationships/image" Target="../media/image744.png"/><Relationship Id="rId324" Type="http://schemas.openxmlformats.org/officeDocument/2006/relationships/image" Target="../media/image894.png"/><Relationship Id="rId531" Type="http://schemas.openxmlformats.org/officeDocument/2006/relationships/customXml" Target="../ink/ink1021.xml"/><Relationship Id="rId629" Type="http://schemas.openxmlformats.org/officeDocument/2006/relationships/image" Target="../media/image1046.png"/><Relationship Id="rId170" Type="http://schemas.openxmlformats.org/officeDocument/2006/relationships/image" Target="../media/image817.png"/><Relationship Id="rId268" Type="http://schemas.openxmlformats.org/officeDocument/2006/relationships/image" Target="../media/image866.png"/><Relationship Id="rId475" Type="http://schemas.openxmlformats.org/officeDocument/2006/relationships/customXml" Target="../ink/ink993.xml"/><Relationship Id="rId682" Type="http://schemas.openxmlformats.org/officeDocument/2006/relationships/customXml" Target="../ink/ink1098.xml"/><Relationship Id="rId32" Type="http://schemas.openxmlformats.org/officeDocument/2006/relationships/customXml" Target="../ink/ink770.xml"/><Relationship Id="rId128" Type="http://schemas.openxmlformats.org/officeDocument/2006/relationships/customXml" Target="../ink/ink819.xml"/><Relationship Id="rId335" Type="http://schemas.openxmlformats.org/officeDocument/2006/relationships/customXml" Target="../ink/ink923.xml"/><Relationship Id="rId542" Type="http://schemas.openxmlformats.org/officeDocument/2006/relationships/customXml" Target="../ink/ink1027.xml"/><Relationship Id="rId181" Type="http://schemas.openxmlformats.org/officeDocument/2006/relationships/customXml" Target="../ink/ink846.xml"/><Relationship Id="rId402" Type="http://schemas.openxmlformats.org/officeDocument/2006/relationships/image" Target="../media/image933.png"/><Relationship Id="rId279" Type="http://schemas.openxmlformats.org/officeDocument/2006/relationships/customXml" Target="../ink/ink895.xml"/><Relationship Id="rId486" Type="http://schemas.openxmlformats.org/officeDocument/2006/relationships/image" Target="../media/image975.png"/><Relationship Id="rId693" Type="http://schemas.openxmlformats.org/officeDocument/2006/relationships/image" Target="../media/image1077.png"/><Relationship Id="rId707" Type="http://schemas.openxmlformats.org/officeDocument/2006/relationships/image" Target="../media/image1084.png"/><Relationship Id="rId43" Type="http://schemas.openxmlformats.org/officeDocument/2006/relationships/customXml" Target="../ink/ink776.xml"/><Relationship Id="rId139" Type="http://schemas.openxmlformats.org/officeDocument/2006/relationships/image" Target="../media/image802.png"/><Relationship Id="rId346" Type="http://schemas.openxmlformats.org/officeDocument/2006/relationships/image" Target="../media/image905.png"/><Relationship Id="rId553" Type="http://schemas.openxmlformats.org/officeDocument/2006/relationships/image" Target="../media/image1008.png"/><Relationship Id="rId192" Type="http://schemas.openxmlformats.org/officeDocument/2006/relationships/image" Target="../media/image828.png"/><Relationship Id="rId206" Type="http://schemas.openxmlformats.org/officeDocument/2006/relationships/image" Target="../media/image835.png"/><Relationship Id="rId413" Type="http://schemas.openxmlformats.org/officeDocument/2006/relationships/customXml" Target="../ink/ink962.xml"/><Relationship Id="rId497" Type="http://schemas.openxmlformats.org/officeDocument/2006/relationships/customXml" Target="../ink/ink1004.xml"/><Relationship Id="rId620" Type="http://schemas.openxmlformats.org/officeDocument/2006/relationships/customXml" Target="../ink/ink1066.xml"/><Relationship Id="rId718" Type="http://schemas.openxmlformats.org/officeDocument/2006/relationships/customXml" Target="../ink/ink1116.xml"/><Relationship Id="rId357" Type="http://schemas.openxmlformats.org/officeDocument/2006/relationships/customXml" Target="../ink/ink934.xml"/><Relationship Id="rId54" Type="http://schemas.openxmlformats.org/officeDocument/2006/relationships/image" Target="../media/image760.png"/><Relationship Id="rId217" Type="http://schemas.openxmlformats.org/officeDocument/2006/relationships/customXml" Target="../ink/ink864.xml"/><Relationship Id="rId564" Type="http://schemas.openxmlformats.org/officeDocument/2006/relationships/customXml" Target="../ink/ink1038.xml"/><Relationship Id="rId424" Type="http://schemas.openxmlformats.org/officeDocument/2006/relationships/image" Target="../media/image944.png"/><Relationship Id="rId631" Type="http://schemas.openxmlformats.org/officeDocument/2006/relationships/image" Target="../media/image1047.png"/><Relationship Id="rId270" Type="http://schemas.openxmlformats.org/officeDocument/2006/relationships/image" Target="../media/image867.png"/><Relationship Id="rId65" Type="http://schemas.openxmlformats.org/officeDocument/2006/relationships/customXml" Target="../ink/ink787.xml"/><Relationship Id="rId130" Type="http://schemas.openxmlformats.org/officeDocument/2006/relationships/customXml" Target="../ink/ink820.xml"/><Relationship Id="rId368" Type="http://schemas.openxmlformats.org/officeDocument/2006/relationships/image" Target="../media/image916.png"/><Relationship Id="rId575" Type="http://schemas.openxmlformats.org/officeDocument/2006/relationships/image" Target="../media/image1019.png"/><Relationship Id="rId228" Type="http://schemas.openxmlformats.org/officeDocument/2006/relationships/image" Target="../media/image846.png"/><Relationship Id="rId435" Type="http://schemas.openxmlformats.org/officeDocument/2006/relationships/customXml" Target="../ink/ink973.xml"/><Relationship Id="rId642" Type="http://schemas.openxmlformats.org/officeDocument/2006/relationships/customXml" Target="../ink/ink1077.xml"/><Relationship Id="rId281" Type="http://schemas.openxmlformats.org/officeDocument/2006/relationships/customXml" Target="../ink/ink896.xml"/><Relationship Id="rId502" Type="http://schemas.openxmlformats.org/officeDocument/2006/relationships/image" Target="../media/image983.png"/><Relationship Id="rId76" Type="http://schemas.openxmlformats.org/officeDocument/2006/relationships/image" Target="../media/image771.png"/><Relationship Id="rId141" Type="http://schemas.openxmlformats.org/officeDocument/2006/relationships/image" Target="../media/image803.png"/><Relationship Id="rId379" Type="http://schemas.openxmlformats.org/officeDocument/2006/relationships/customXml" Target="../ink/ink945.xml"/><Relationship Id="rId586" Type="http://schemas.openxmlformats.org/officeDocument/2006/relationships/customXml" Target="../ink/ink1049.xml"/><Relationship Id="rId7" Type="http://schemas.openxmlformats.org/officeDocument/2006/relationships/image" Target="../media/image738.png"/><Relationship Id="rId239" Type="http://schemas.openxmlformats.org/officeDocument/2006/relationships/customXml" Target="../ink/ink875.xml"/><Relationship Id="rId446" Type="http://schemas.openxmlformats.org/officeDocument/2006/relationships/image" Target="../media/image955.png"/><Relationship Id="rId653" Type="http://schemas.openxmlformats.org/officeDocument/2006/relationships/image" Target="../media/image1058.png"/><Relationship Id="rId292" Type="http://schemas.openxmlformats.org/officeDocument/2006/relationships/image" Target="../media/image878.png"/><Relationship Id="rId306" Type="http://schemas.openxmlformats.org/officeDocument/2006/relationships/image" Target="../media/image885.png"/><Relationship Id="rId87" Type="http://schemas.openxmlformats.org/officeDocument/2006/relationships/customXml" Target="../ink/ink798.xml"/><Relationship Id="rId513" Type="http://schemas.openxmlformats.org/officeDocument/2006/relationships/customXml" Target="../ink/ink1012.xml"/><Relationship Id="rId597" Type="http://schemas.openxmlformats.org/officeDocument/2006/relationships/image" Target="../media/image1030.png"/><Relationship Id="rId152" Type="http://schemas.openxmlformats.org/officeDocument/2006/relationships/image" Target="../media/image808.png"/><Relationship Id="rId457" Type="http://schemas.openxmlformats.org/officeDocument/2006/relationships/customXml" Target="../ink/ink984.xml"/><Relationship Id="rId664" Type="http://schemas.openxmlformats.org/officeDocument/2006/relationships/customXml" Target="../ink/ink1089.xml"/><Relationship Id="rId14" Type="http://schemas.openxmlformats.org/officeDocument/2006/relationships/customXml" Target="../ink/ink761.xml"/><Relationship Id="rId317" Type="http://schemas.openxmlformats.org/officeDocument/2006/relationships/customXml" Target="../ink/ink914.xml"/><Relationship Id="rId524" Type="http://schemas.openxmlformats.org/officeDocument/2006/relationships/image" Target="../media/image994.png"/><Relationship Id="rId98" Type="http://schemas.openxmlformats.org/officeDocument/2006/relationships/image" Target="../media/image782.png"/><Relationship Id="rId163" Type="http://schemas.openxmlformats.org/officeDocument/2006/relationships/customXml" Target="../ink/ink837.xml"/><Relationship Id="rId370" Type="http://schemas.openxmlformats.org/officeDocument/2006/relationships/image" Target="../media/image917.png"/><Relationship Id="rId230" Type="http://schemas.openxmlformats.org/officeDocument/2006/relationships/image" Target="../media/image847.png"/><Relationship Id="rId468" Type="http://schemas.openxmlformats.org/officeDocument/2006/relationships/image" Target="../media/image966.png"/><Relationship Id="rId675" Type="http://schemas.openxmlformats.org/officeDocument/2006/relationships/image" Target="../media/image1068.png"/><Relationship Id="rId25" Type="http://schemas.openxmlformats.org/officeDocument/2006/relationships/image" Target="../media/image746.png"/><Relationship Id="rId328" Type="http://schemas.openxmlformats.org/officeDocument/2006/relationships/image" Target="../media/image896.png"/><Relationship Id="rId535" Type="http://schemas.openxmlformats.org/officeDocument/2006/relationships/image" Target="../media/image999.png"/><Relationship Id="rId174" Type="http://schemas.openxmlformats.org/officeDocument/2006/relationships/image" Target="../media/image819.png"/><Relationship Id="rId381" Type="http://schemas.openxmlformats.org/officeDocument/2006/relationships/customXml" Target="../ink/ink946.xml"/><Relationship Id="rId602" Type="http://schemas.openxmlformats.org/officeDocument/2006/relationships/customXml" Target="../ink/ink1057.xml"/><Relationship Id="rId241" Type="http://schemas.openxmlformats.org/officeDocument/2006/relationships/customXml" Target="../ink/ink876.xml"/><Relationship Id="rId479" Type="http://schemas.openxmlformats.org/officeDocument/2006/relationships/customXml" Target="../ink/ink995.xml"/><Relationship Id="rId686" Type="http://schemas.openxmlformats.org/officeDocument/2006/relationships/customXml" Target="../ink/ink1100.xml"/><Relationship Id="rId36" Type="http://schemas.openxmlformats.org/officeDocument/2006/relationships/image" Target="../media/image751.png"/><Relationship Id="rId339" Type="http://schemas.openxmlformats.org/officeDocument/2006/relationships/customXml" Target="../ink/ink925.xml"/><Relationship Id="rId546" Type="http://schemas.openxmlformats.org/officeDocument/2006/relationships/customXml" Target="../ink/ink1029.xml"/><Relationship Id="rId101" Type="http://schemas.openxmlformats.org/officeDocument/2006/relationships/customXml" Target="../ink/ink805.xml"/><Relationship Id="rId185" Type="http://schemas.openxmlformats.org/officeDocument/2006/relationships/customXml" Target="../ink/ink848.xml"/><Relationship Id="rId406" Type="http://schemas.openxmlformats.org/officeDocument/2006/relationships/image" Target="../media/image935.png"/><Relationship Id="rId392" Type="http://schemas.openxmlformats.org/officeDocument/2006/relationships/image" Target="../media/image928.png"/><Relationship Id="rId613" Type="http://schemas.openxmlformats.org/officeDocument/2006/relationships/image" Target="../media/image1038.png"/><Relationship Id="rId697" Type="http://schemas.openxmlformats.org/officeDocument/2006/relationships/image" Target="../media/image1079.png"/><Relationship Id="rId252" Type="http://schemas.openxmlformats.org/officeDocument/2006/relationships/image" Target="../media/image858.png"/><Relationship Id="rId47" Type="http://schemas.openxmlformats.org/officeDocument/2006/relationships/customXml" Target="../ink/ink778.xml"/><Relationship Id="rId112" Type="http://schemas.openxmlformats.org/officeDocument/2006/relationships/customXml" Target="../ink/ink811.xml"/><Relationship Id="rId557" Type="http://schemas.openxmlformats.org/officeDocument/2006/relationships/image" Target="../media/image1010.png"/><Relationship Id="rId196" Type="http://schemas.openxmlformats.org/officeDocument/2006/relationships/image" Target="../media/image830.png"/><Relationship Id="rId417" Type="http://schemas.openxmlformats.org/officeDocument/2006/relationships/customXml" Target="../ink/ink964.xml"/><Relationship Id="rId624" Type="http://schemas.openxmlformats.org/officeDocument/2006/relationships/customXml" Target="../ink/ink1068.xml"/><Relationship Id="rId263" Type="http://schemas.openxmlformats.org/officeDocument/2006/relationships/customXml" Target="../ink/ink887.xml"/><Relationship Id="rId470" Type="http://schemas.openxmlformats.org/officeDocument/2006/relationships/image" Target="../media/image967.png"/><Relationship Id="rId58" Type="http://schemas.openxmlformats.org/officeDocument/2006/relationships/image" Target="../media/image762.png"/><Relationship Id="rId123" Type="http://schemas.openxmlformats.org/officeDocument/2006/relationships/image" Target="../media/image794.png"/><Relationship Id="rId330" Type="http://schemas.openxmlformats.org/officeDocument/2006/relationships/image" Target="../media/image897.png"/><Relationship Id="rId568" Type="http://schemas.openxmlformats.org/officeDocument/2006/relationships/customXml" Target="../ink/ink1040.xml"/><Relationship Id="rId428" Type="http://schemas.openxmlformats.org/officeDocument/2006/relationships/image" Target="../media/image946.png"/><Relationship Id="rId635" Type="http://schemas.openxmlformats.org/officeDocument/2006/relationships/image" Target="../media/image1049.png"/><Relationship Id="rId274" Type="http://schemas.openxmlformats.org/officeDocument/2006/relationships/image" Target="../media/image869.png"/><Relationship Id="rId481" Type="http://schemas.openxmlformats.org/officeDocument/2006/relationships/customXml" Target="../ink/ink996.xml"/><Relationship Id="rId702" Type="http://schemas.openxmlformats.org/officeDocument/2006/relationships/customXml" Target="../ink/ink1108.xml"/><Relationship Id="rId69" Type="http://schemas.openxmlformats.org/officeDocument/2006/relationships/customXml" Target="../ink/ink789.xml"/><Relationship Id="rId134" Type="http://schemas.openxmlformats.org/officeDocument/2006/relationships/customXml" Target="../ink/ink822.xml"/><Relationship Id="rId579" Type="http://schemas.openxmlformats.org/officeDocument/2006/relationships/image" Target="../media/image1021.png"/><Relationship Id="rId341" Type="http://schemas.openxmlformats.org/officeDocument/2006/relationships/customXml" Target="../ink/ink926.xml"/><Relationship Id="rId439" Type="http://schemas.openxmlformats.org/officeDocument/2006/relationships/customXml" Target="../ink/ink975.xml"/><Relationship Id="rId646" Type="http://schemas.openxmlformats.org/officeDocument/2006/relationships/customXml" Target="../ink/ink1079.xml"/><Relationship Id="rId201" Type="http://schemas.openxmlformats.org/officeDocument/2006/relationships/customXml" Target="../ink/ink856.xml"/><Relationship Id="rId285" Type="http://schemas.openxmlformats.org/officeDocument/2006/relationships/customXml" Target="../ink/ink898.xml"/><Relationship Id="rId506" Type="http://schemas.openxmlformats.org/officeDocument/2006/relationships/image" Target="../media/image985.png"/><Relationship Id="rId492" Type="http://schemas.openxmlformats.org/officeDocument/2006/relationships/image" Target="../media/image978.png"/><Relationship Id="rId713" Type="http://schemas.openxmlformats.org/officeDocument/2006/relationships/image" Target="../media/image1087.png"/><Relationship Id="rId145" Type="http://schemas.openxmlformats.org/officeDocument/2006/relationships/image" Target="../media/image805.png"/><Relationship Id="rId352" Type="http://schemas.openxmlformats.org/officeDocument/2006/relationships/image" Target="../media/image908.png"/><Relationship Id="rId212" Type="http://schemas.openxmlformats.org/officeDocument/2006/relationships/image" Target="../media/image838.png"/><Relationship Id="rId657" Type="http://schemas.openxmlformats.org/officeDocument/2006/relationships/image" Target="../media/image1060.png"/><Relationship Id="rId296" Type="http://schemas.openxmlformats.org/officeDocument/2006/relationships/image" Target="../media/image880.png"/><Relationship Id="rId517" Type="http://schemas.openxmlformats.org/officeDocument/2006/relationships/customXml" Target="../ink/ink1014.xml"/><Relationship Id="rId60" Type="http://schemas.openxmlformats.org/officeDocument/2006/relationships/image" Target="../media/image763.png"/><Relationship Id="rId156" Type="http://schemas.openxmlformats.org/officeDocument/2006/relationships/image" Target="../media/image810.png"/><Relationship Id="rId363" Type="http://schemas.openxmlformats.org/officeDocument/2006/relationships/customXml" Target="../ink/ink937.xml"/><Relationship Id="rId570" Type="http://schemas.openxmlformats.org/officeDocument/2006/relationships/customXml" Target="../ink/ink1041.xml"/><Relationship Id="rId223" Type="http://schemas.openxmlformats.org/officeDocument/2006/relationships/customXml" Target="../ink/ink867.xml"/><Relationship Id="rId430" Type="http://schemas.openxmlformats.org/officeDocument/2006/relationships/image" Target="../media/image947.png"/><Relationship Id="rId668" Type="http://schemas.openxmlformats.org/officeDocument/2006/relationships/customXml" Target="../ink/ink1091.xml"/><Relationship Id="rId18" Type="http://schemas.openxmlformats.org/officeDocument/2006/relationships/customXml" Target="../ink/ink763.xml"/><Relationship Id="rId528" Type="http://schemas.openxmlformats.org/officeDocument/2006/relationships/image" Target="../media/image996.png"/><Relationship Id="rId167" Type="http://schemas.openxmlformats.org/officeDocument/2006/relationships/customXml" Target="../ink/ink839.xml"/><Relationship Id="rId374" Type="http://schemas.openxmlformats.org/officeDocument/2006/relationships/image" Target="../media/image919.png"/><Relationship Id="rId581" Type="http://schemas.openxmlformats.org/officeDocument/2006/relationships/image" Target="../media/image1022.png"/><Relationship Id="rId71" Type="http://schemas.openxmlformats.org/officeDocument/2006/relationships/customXml" Target="../ink/ink790.xml"/><Relationship Id="rId234" Type="http://schemas.openxmlformats.org/officeDocument/2006/relationships/image" Target="../media/image849.png"/><Relationship Id="rId679" Type="http://schemas.openxmlformats.org/officeDocument/2006/relationships/image" Target="../media/image1070.png"/><Relationship Id="rId2" Type="http://schemas.openxmlformats.org/officeDocument/2006/relationships/image" Target="../media/image534.png"/><Relationship Id="rId29" Type="http://schemas.openxmlformats.org/officeDocument/2006/relationships/image" Target="../media/image748.png"/><Relationship Id="rId441" Type="http://schemas.openxmlformats.org/officeDocument/2006/relationships/customXml" Target="../ink/ink976.xml"/><Relationship Id="rId539" Type="http://schemas.openxmlformats.org/officeDocument/2006/relationships/image" Target="../media/image1001.png"/><Relationship Id="rId40" Type="http://schemas.openxmlformats.org/officeDocument/2006/relationships/image" Target="../media/image753.png"/><Relationship Id="rId136" Type="http://schemas.openxmlformats.org/officeDocument/2006/relationships/customXml" Target="../ink/ink823.xml"/><Relationship Id="rId178" Type="http://schemas.openxmlformats.org/officeDocument/2006/relationships/image" Target="../media/image821.png"/><Relationship Id="rId301" Type="http://schemas.openxmlformats.org/officeDocument/2006/relationships/customXml" Target="../ink/ink906.xml"/><Relationship Id="rId343" Type="http://schemas.openxmlformats.org/officeDocument/2006/relationships/customXml" Target="../ink/ink927.xml"/><Relationship Id="rId550" Type="http://schemas.openxmlformats.org/officeDocument/2006/relationships/customXml" Target="../ink/ink1031.xml"/><Relationship Id="rId82" Type="http://schemas.openxmlformats.org/officeDocument/2006/relationships/image" Target="../media/image774.png"/><Relationship Id="rId203" Type="http://schemas.openxmlformats.org/officeDocument/2006/relationships/customXml" Target="../ink/ink857.xml"/><Relationship Id="rId385" Type="http://schemas.openxmlformats.org/officeDocument/2006/relationships/customXml" Target="../ink/ink948.xml"/><Relationship Id="rId592" Type="http://schemas.openxmlformats.org/officeDocument/2006/relationships/customXml" Target="../ink/ink1052.xml"/><Relationship Id="rId606" Type="http://schemas.openxmlformats.org/officeDocument/2006/relationships/customXml" Target="../ink/ink1059.xml"/><Relationship Id="rId648" Type="http://schemas.openxmlformats.org/officeDocument/2006/relationships/customXml" Target="../ink/ink1080.xml"/><Relationship Id="rId245" Type="http://schemas.openxmlformats.org/officeDocument/2006/relationships/customXml" Target="../ink/ink878.xml"/><Relationship Id="rId287" Type="http://schemas.openxmlformats.org/officeDocument/2006/relationships/customXml" Target="../ink/ink899.xml"/><Relationship Id="rId410" Type="http://schemas.openxmlformats.org/officeDocument/2006/relationships/image" Target="../media/image937.png"/><Relationship Id="rId452" Type="http://schemas.openxmlformats.org/officeDocument/2006/relationships/image" Target="../media/image958.png"/><Relationship Id="rId494" Type="http://schemas.openxmlformats.org/officeDocument/2006/relationships/image" Target="../media/image979.png"/><Relationship Id="rId508" Type="http://schemas.openxmlformats.org/officeDocument/2006/relationships/image" Target="../media/image986.png"/><Relationship Id="rId715" Type="http://schemas.openxmlformats.org/officeDocument/2006/relationships/image" Target="../media/image1088.png"/><Relationship Id="rId105" Type="http://schemas.openxmlformats.org/officeDocument/2006/relationships/customXml" Target="../ink/ink807.xml"/><Relationship Id="rId147" Type="http://schemas.openxmlformats.org/officeDocument/2006/relationships/image" Target="../media/image806.png"/><Relationship Id="rId312" Type="http://schemas.openxmlformats.org/officeDocument/2006/relationships/image" Target="../media/image888.png"/><Relationship Id="rId354" Type="http://schemas.openxmlformats.org/officeDocument/2006/relationships/image" Target="../media/image909.png"/><Relationship Id="rId51" Type="http://schemas.openxmlformats.org/officeDocument/2006/relationships/customXml" Target="../ink/ink780.xml"/><Relationship Id="rId93" Type="http://schemas.openxmlformats.org/officeDocument/2006/relationships/customXml" Target="../ink/ink801.xml"/><Relationship Id="rId189" Type="http://schemas.openxmlformats.org/officeDocument/2006/relationships/customXml" Target="../ink/ink850.xml"/><Relationship Id="rId396" Type="http://schemas.openxmlformats.org/officeDocument/2006/relationships/image" Target="../media/image930.png"/><Relationship Id="rId561" Type="http://schemas.openxmlformats.org/officeDocument/2006/relationships/image" Target="../media/image1012.png"/><Relationship Id="rId617" Type="http://schemas.openxmlformats.org/officeDocument/2006/relationships/image" Target="../media/image1040.png"/><Relationship Id="rId659" Type="http://schemas.openxmlformats.org/officeDocument/2006/relationships/customXml" Target="../ink/ink1086.xml"/><Relationship Id="rId214" Type="http://schemas.openxmlformats.org/officeDocument/2006/relationships/image" Target="../media/image839.png"/><Relationship Id="rId256" Type="http://schemas.openxmlformats.org/officeDocument/2006/relationships/image" Target="../media/image860.png"/><Relationship Id="rId298" Type="http://schemas.openxmlformats.org/officeDocument/2006/relationships/image" Target="../media/image881.png"/><Relationship Id="rId421" Type="http://schemas.openxmlformats.org/officeDocument/2006/relationships/customXml" Target="../ink/ink966.xml"/><Relationship Id="rId463" Type="http://schemas.openxmlformats.org/officeDocument/2006/relationships/customXml" Target="../ink/ink987.xml"/><Relationship Id="rId519" Type="http://schemas.openxmlformats.org/officeDocument/2006/relationships/customXml" Target="../ink/ink1015.xml"/><Relationship Id="rId670" Type="http://schemas.openxmlformats.org/officeDocument/2006/relationships/customXml" Target="../ink/ink1092.xml"/><Relationship Id="rId116" Type="http://schemas.openxmlformats.org/officeDocument/2006/relationships/customXml" Target="../ink/ink813.xml"/><Relationship Id="rId158" Type="http://schemas.openxmlformats.org/officeDocument/2006/relationships/image" Target="../media/image811.png"/><Relationship Id="rId323" Type="http://schemas.openxmlformats.org/officeDocument/2006/relationships/customXml" Target="../ink/ink917.xml"/><Relationship Id="rId530" Type="http://schemas.openxmlformats.org/officeDocument/2006/relationships/image" Target="../media/image997.png"/><Relationship Id="rId20" Type="http://schemas.openxmlformats.org/officeDocument/2006/relationships/customXml" Target="../ink/ink764.xml"/><Relationship Id="rId62" Type="http://schemas.openxmlformats.org/officeDocument/2006/relationships/image" Target="../media/image764.png"/><Relationship Id="rId365" Type="http://schemas.openxmlformats.org/officeDocument/2006/relationships/customXml" Target="../ink/ink938.xml"/><Relationship Id="rId572" Type="http://schemas.openxmlformats.org/officeDocument/2006/relationships/customXml" Target="../ink/ink1042.xml"/><Relationship Id="rId628" Type="http://schemas.openxmlformats.org/officeDocument/2006/relationships/customXml" Target="../ink/ink1070.xml"/><Relationship Id="rId225" Type="http://schemas.openxmlformats.org/officeDocument/2006/relationships/customXml" Target="../ink/ink868.xml"/><Relationship Id="rId267" Type="http://schemas.openxmlformats.org/officeDocument/2006/relationships/customXml" Target="../ink/ink889.xml"/><Relationship Id="rId432" Type="http://schemas.openxmlformats.org/officeDocument/2006/relationships/image" Target="../media/image948.png"/><Relationship Id="rId474" Type="http://schemas.openxmlformats.org/officeDocument/2006/relationships/image" Target="../media/image969.png"/><Relationship Id="rId127" Type="http://schemas.openxmlformats.org/officeDocument/2006/relationships/image" Target="../media/image796.png"/><Relationship Id="rId681" Type="http://schemas.openxmlformats.org/officeDocument/2006/relationships/image" Target="../media/image1071.png"/><Relationship Id="rId31" Type="http://schemas.openxmlformats.org/officeDocument/2006/relationships/image" Target="../media/image749.png"/><Relationship Id="rId73" Type="http://schemas.openxmlformats.org/officeDocument/2006/relationships/customXml" Target="../ink/ink791.xml"/><Relationship Id="rId169" Type="http://schemas.openxmlformats.org/officeDocument/2006/relationships/customXml" Target="../ink/ink840.xml"/><Relationship Id="rId334" Type="http://schemas.openxmlformats.org/officeDocument/2006/relationships/image" Target="../media/image899.png"/><Relationship Id="rId376" Type="http://schemas.openxmlformats.org/officeDocument/2006/relationships/image" Target="../media/image920.png"/><Relationship Id="rId541" Type="http://schemas.openxmlformats.org/officeDocument/2006/relationships/image" Target="../media/image1002.png"/><Relationship Id="rId583" Type="http://schemas.openxmlformats.org/officeDocument/2006/relationships/image" Target="../media/image1023.png"/><Relationship Id="rId639" Type="http://schemas.openxmlformats.org/officeDocument/2006/relationships/image" Target="../media/image1051.png"/><Relationship Id="rId4" Type="http://schemas.openxmlformats.org/officeDocument/2006/relationships/customXml" Target="../ink/ink756.xml"/><Relationship Id="rId180" Type="http://schemas.openxmlformats.org/officeDocument/2006/relationships/image" Target="../media/image822.png"/><Relationship Id="rId236" Type="http://schemas.openxmlformats.org/officeDocument/2006/relationships/image" Target="../media/image850.png"/><Relationship Id="rId278" Type="http://schemas.openxmlformats.org/officeDocument/2006/relationships/image" Target="../media/image871.png"/><Relationship Id="rId401" Type="http://schemas.openxmlformats.org/officeDocument/2006/relationships/customXml" Target="../ink/ink956.xml"/><Relationship Id="rId443" Type="http://schemas.openxmlformats.org/officeDocument/2006/relationships/customXml" Target="../ink/ink977.xml"/><Relationship Id="rId650" Type="http://schemas.openxmlformats.org/officeDocument/2006/relationships/customXml" Target="../ink/ink1081.xml"/><Relationship Id="rId303" Type="http://schemas.openxmlformats.org/officeDocument/2006/relationships/customXml" Target="../ink/ink907.xml"/><Relationship Id="rId485" Type="http://schemas.openxmlformats.org/officeDocument/2006/relationships/customXml" Target="../ink/ink998.xml"/><Relationship Id="rId692" Type="http://schemas.openxmlformats.org/officeDocument/2006/relationships/customXml" Target="../ink/ink1103.xml"/><Relationship Id="rId706" Type="http://schemas.openxmlformats.org/officeDocument/2006/relationships/customXml" Target="../ink/ink1110.xml"/><Relationship Id="rId42" Type="http://schemas.openxmlformats.org/officeDocument/2006/relationships/image" Target="../media/image754.png"/><Relationship Id="rId84" Type="http://schemas.openxmlformats.org/officeDocument/2006/relationships/image" Target="../media/image775.png"/><Relationship Id="rId138" Type="http://schemas.openxmlformats.org/officeDocument/2006/relationships/customXml" Target="../ink/ink824.xml"/><Relationship Id="rId345" Type="http://schemas.openxmlformats.org/officeDocument/2006/relationships/customXml" Target="../ink/ink928.xml"/><Relationship Id="rId387" Type="http://schemas.openxmlformats.org/officeDocument/2006/relationships/customXml" Target="../ink/ink949.xml"/><Relationship Id="rId510" Type="http://schemas.openxmlformats.org/officeDocument/2006/relationships/image" Target="../media/image987.png"/><Relationship Id="rId552" Type="http://schemas.openxmlformats.org/officeDocument/2006/relationships/customXml" Target="../ink/ink1032.xml"/><Relationship Id="rId594" Type="http://schemas.openxmlformats.org/officeDocument/2006/relationships/customXml" Target="../ink/ink1053.xml"/><Relationship Id="rId608" Type="http://schemas.openxmlformats.org/officeDocument/2006/relationships/customXml" Target="../ink/ink1060.xml"/><Relationship Id="rId191" Type="http://schemas.openxmlformats.org/officeDocument/2006/relationships/customXml" Target="../ink/ink851.xml"/><Relationship Id="rId205" Type="http://schemas.openxmlformats.org/officeDocument/2006/relationships/customXml" Target="../ink/ink858.xml"/><Relationship Id="rId247" Type="http://schemas.openxmlformats.org/officeDocument/2006/relationships/customXml" Target="../ink/ink879.xml"/><Relationship Id="rId412" Type="http://schemas.openxmlformats.org/officeDocument/2006/relationships/image" Target="../media/image938.png"/><Relationship Id="rId107" Type="http://schemas.openxmlformats.org/officeDocument/2006/relationships/customXml" Target="../ink/ink808.xml"/><Relationship Id="rId289" Type="http://schemas.openxmlformats.org/officeDocument/2006/relationships/customXml" Target="../ink/ink900.xml"/><Relationship Id="rId454" Type="http://schemas.openxmlformats.org/officeDocument/2006/relationships/image" Target="../media/image959.png"/><Relationship Id="rId496" Type="http://schemas.openxmlformats.org/officeDocument/2006/relationships/image" Target="../media/image980.png"/><Relationship Id="rId661" Type="http://schemas.openxmlformats.org/officeDocument/2006/relationships/customXml" Target="../ink/ink1087.xml"/><Relationship Id="rId717" Type="http://schemas.openxmlformats.org/officeDocument/2006/relationships/image" Target="../media/image1089.png"/><Relationship Id="rId11" Type="http://schemas.openxmlformats.org/officeDocument/2006/relationships/image" Target="../media/image665.png"/><Relationship Id="rId53" Type="http://schemas.openxmlformats.org/officeDocument/2006/relationships/customXml" Target="../ink/ink781.xml"/><Relationship Id="rId149" Type="http://schemas.openxmlformats.org/officeDocument/2006/relationships/image" Target="../media/image807.png"/><Relationship Id="rId314" Type="http://schemas.openxmlformats.org/officeDocument/2006/relationships/image" Target="../media/image889.png"/><Relationship Id="rId356" Type="http://schemas.openxmlformats.org/officeDocument/2006/relationships/image" Target="../media/image910.png"/><Relationship Id="rId398" Type="http://schemas.openxmlformats.org/officeDocument/2006/relationships/image" Target="../media/image931.png"/><Relationship Id="rId521" Type="http://schemas.openxmlformats.org/officeDocument/2006/relationships/customXml" Target="../ink/ink1016.xml"/><Relationship Id="rId563" Type="http://schemas.openxmlformats.org/officeDocument/2006/relationships/image" Target="../media/image1013.png"/><Relationship Id="rId619" Type="http://schemas.openxmlformats.org/officeDocument/2006/relationships/image" Target="../media/image1041.png"/><Relationship Id="rId95" Type="http://schemas.openxmlformats.org/officeDocument/2006/relationships/customXml" Target="../ink/ink802.xml"/><Relationship Id="rId160" Type="http://schemas.openxmlformats.org/officeDocument/2006/relationships/image" Target="../media/image812.png"/><Relationship Id="rId216" Type="http://schemas.openxmlformats.org/officeDocument/2006/relationships/image" Target="../media/image840.png"/><Relationship Id="rId423" Type="http://schemas.openxmlformats.org/officeDocument/2006/relationships/customXml" Target="../ink/ink967.xml"/><Relationship Id="rId258" Type="http://schemas.openxmlformats.org/officeDocument/2006/relationships/image" Target="../media/image861.png"/><Relationship Id="rId465" Type="http://schemas.openxmlformats.org/officeDocument/2006/relationships/customXml" Target="../ink/ink988.xml"/><Relationship Id="rId630" Type="http://schemas.openxmlformats.org/officeDocument/2006/relationships/customXml" Target="../ink/ink1071.xml"/><Relationship Id="rId672" Type="http://schemas.openxmlformats.org/officeDocument/2006/relationships/customXml" Target="../ink/ink1093.xml"/><Relationship Id="rId22" Type="http://schemas.openxmlformats.org/officeDocument/2006/relationships/customXml" Target="../ink/ink765.xml"/><Relationship Id="rId64" Type="http://schemas.openxmlformats.org/officeDocument/2006/relationships/image" Target="../media/image765.png"/><Relationship Id="rId118" Type="http://schemas.openxmlformats.org/officeDocument/2006/relationships/customXml" Target="../ink/ink814.xml"/><Relationship Id="rId325" Type="http://schemas.openxmlformats.org/officeDocument/2006/relationships/customXml" Target="../ink/ink918.xml"/><Relationship Id="rId367" Type="http://schemas.openxmlformats.org/officeDocument/2006/relationships/customXml" Target="../ink/ink939.xml"/><Relationship Id="rId532" Type="http://schemas.openxmlformats.org/officeDocument/2006/relationships/image" Target="../media/image998.png"/><Relationship Id="rId574" Type="http://schemas.openxmlformats.org/officeDocument/2006/relationships/customXml" Target="../ink/ink1043.xml"/><Relationship Id="rId171" Type="http://schemas.openxmlformats.org/officeDocument/2006/relationships/customXml" Target="../ink/ink841.xml"/><Relationship Id="rId227" Type="http://schemas.openxmlformats.org/officeDocument/2006/relationships/customXml" Target="../ink/ink869.xml"/><Relationship Id="rId269" Type="http://schemas.openxmlformats.org/officeDocument/2006/relationships/customXml" Target="../ink/ink890.xml"/><Relationship Id="rId434" Type="http://schemas.openxmlformats.org/officeDocument/2006/relationships/image" Target="../media/image949.png"/><Relationship Id="rId476" Type="http://schemas.openxmlformats.org/officeDocument/2006/relationships/image" Target="../media/image970.png"/><Relationship Id="rId641" Type="http://schemas.openxmlformats.org/officeDocument/2006/relationships/image" Target="../media/image1052.png"/><Relationship Id="rId683" Type="http://schemas.openxmlformats.org/officeDocument/2006/relationships/image" Target="../media/image1072.png"/><Relationship Id="rId33" Type="http://schemas.openxmlformats.org/officeDocument/2006/relationships/customXml" Target="../ink/ink771.xml"/><Relationship Id="rId129" Type="http://schemas.openxmlformats.org/officeDocument/2006/relationships/image" Target="../media/image797.png"/><Relationship Id="rId280" Type="http://schemas.openxmlformats.org/officeDocument/2006/relationships/image" Target="../media/image872.png"/><Relationship Id="rId336" Type="http://schemas.openxmlformats.org/officeDocument/2006/relationships/image" Target="../media/image900.png"/><Relationship Id="rId501" Type="http://schemas.openxmlformats.org/officeDocument/2006/relationships/customXml" Target="../ink/ink1006.xml"/><Relationship Id="rId543" Type="http://schemas.openxmlformats.org/officeDocument/2006/relationships/image" Target="../media/image1003.png"/><Relationship Id="rId75" Type="http://schemas.openxmlformats.org/officeDocument/2006/relationships/customXml" Target="../ink/ink792.xml"/><Relationship Id="rId140" Type="http://schemas.openxmlformats.org/officeDocument/2006/relationships/customXml" Target="../ink/ink825.xml"/><Relationship Id="rId182" Type="http://schemas.openxmlformats.org/officeDocument/2006/relationships/image" Target="../media/image823.png"/><Relationship Id="rId378" Type="http://schemas.openxmlformats.org/officeDocument/2006/relationships/image" Target="../media/image921.png"/><Relationship Id="rId403" Type="http://schemas.openxmlformats.org/officeDocument/2006/relationships/customXml" Target="../ink/ink957.xml"/><Relationship Id="rId585" Type="http://schemas.openxmlformats.org/officeDocument/2006/relationships/image" Target="../media/image1024.png"/><Relationship Id="rId6" Type="http://schemas.openxmlformats.org/officeDocument/2006/relationships/customXml" Target="../ink/ink757.xml"/><Relationship Id="rId238" Type="http://schemas.openxmlformats.org/officeDocument/2006/relationships/image" Target="../media/image851.png"/><Relationship Id="rId445" Type="http://schemas.openxmlformats.org/officeDocument/2006/relationships/customXml" Target="../ink/ink978.xml"/><Relationship Id="rId487" Type="http://schemas.openxmlformats.org/officeDocument/2006/relationships/customXml" Target="../ink/ink999.xml"/><Relationship Id="rId610" Type="http://schemas.openxmlformats.org/officeDocument/2006/relationships/customXml" Target="../ink/ink1061.xml"/><Relationship Id="rId652" Type="http://schemas.openxmlformats.org/officeDocument/2006/relationships/customXml" Target="../ink/ink1082.xml"/><Relationship Id="rId694" Type="http://schemas.openxmlformats.org/officeDocument/2006/relationships/customXml" Target="../ink/ink1104.xml"/><Relationship Id="rId708" Type="http://schemas.openxmlformats.org/officeDocument/2006/relationships/customXml" Target="../ink/ink1111.xml"/><Relationship Id="rId291" Type="http://schemas.openxmlformats.org/officeDocument/2006/relationships/customXml" Target="../ink/ink901.xml"/><Relationship Id="rId305" Type="http://schemas.openxmlformats.org/officeDocument/2006/relationships/customXml" Target="../ink/ink908.xml"/><Relationship Id="rId347" Type="http://schemas.openxmlformats.org/officeDocument/2006/relationships/customXml" Target="../ink/ink929.xml"/><Relationship Id="rId512" Type="http://schemas.openxmlformats.org/officeDocument/2006/relationships/image" Target="../media/image988.png"/><Relationship Id="rId44" Type="http://schemas.openxmlformats.org/officeDocument/2006/relationships/image" Target="../media/image755.png"/><Relationship Id="rId86" Type="http://schemas.openxmlformats.org/officeDocument/2006/relationships/image" Target="../media/image776.png"/><Relationship Id="rId151" Type="http://schemas.openxmlformats.org/officeDocument/2006/relationships/customXml" Target="../ink/ink831.xml"/><Relationship Id="rId389" Type="http://schemas.openxmlformats.org/officeDocument/2006/relationships/customXml" Target="../ink/ink950.xml"/><Relationship Id="rId554" Type="http://schemas.openxmlformats.org/officeDocument/2006/relationships/customXml" Target="../ink/ink1033.xml"/><Relationship Id="rId596" Type="http://schemas.openxmlformats.org/officeDocument/2006/relationships/customXml" Target="../ink/ink1054.xml"/><Relationship Id="rId193" Type="http://schemas.openxmlformats.org/officeDocument/2006/relationships/customXml" Target="../ink/ink852.xml"/><Relationship Id="rId207" Type="http://schemas.openxmlformats.org/officeDocument/2006/relationships/customXml" Target="../ink/ink859.xml"/><Relationship Id="rId249" Type="http://schemas.openxmlformats.org/officeDocument/2006/relationships/customXml" Target="../ink/ink880.xml"/><Relationship Id="rId414" Type="http://schemas.openxmlformats.org/officeDocument/2006/relationships/image" Target="../media/image939.png"/><Relationship Id="rId456" Type="http://schemas.openxmlformats.org/officeDocument/2006/relationships/image" Target="../media/image960.png"/><Relationship Id="rId498" Type="http://schemas.openxmlformats.org/officeDocument/2006/relationships/image" Target="../media/image981.png"/><Relationship Id="rId621" Type="http://schemas.openxmlformats.org/officeDocument/2006/relationships/image" Target="../media/image1042.png"/><Relationship Id="rId663" Type="http://schemas.openxmlformats.org/officeDocument/2006/relationships/customXml" Target="../ink/ink1088.xml"/><Relationship Id="rId13" Type="http://schemas.openxmlformats.org/officeDocument/2006/relationships/image" Target="../media/image740.png"/><Relationship Id="rId109" Type="http://schemas.openxmlformats.org/officeDocument/2006/relationships/customXml" Target="../ink/ink809.xml"/><Relationship Id="rId260" Type="http://schemas.openxmlformats.org/officeDocument/2006/relationships/image" Target="../media/image862.png"/><Relationship Id="rId316" Type="http://schemas.openxmlformats.org/officeDocument/2006/relationships/image" Target="../media/image890.png"/><Relationship Id="rId523" Type="http://schemas.openxmlformats.org/officeDocument/2006/relationships/customXml" Target="../ink/ink1017.xml"/><Relationship Id="rId719" Type="http://schemas.openxmlformats.org/officeDocument/2006/relationships/image" Target="../media/image1090.png"/><Relationship Id="rId55" Type="http://schemas.openxmlformats.org/officeDocument/2006/relationships/customXml" Target="../ink/ink782.xml"/><Relationship Id="rId97" Type="http://schemas.openxmlformats.org/officeDocument/2006/relationships/customXml" Target="../ink/ink803.xml"/><Relationship Id="rId120" Type="http://schemas.openxmlformats.org/officeDocument/2006/relationships/customXml" Target="../ink/ink815.xml"/><Relationship Id="rId358" Type="http://schemas.openxmlformats.org/officeDocument/2006/relationships/image" Target="../media/image911.png"/><Relationship Id="rId565" Type="http://schemas.openxmlformats.org/officeDocument/2006/relationships/image" Target="../media/image1014.png"/><Relationship Id="rId162" Type="http://schemas.openxmlformats.org/officeDocument/2006/relationships/image" Target="../media/image813.png"/><Relationship Id="rId218" Type="http://schemas.openxmlformats.org/officeDocument/2006/relationships/image" Target="../media/image841.png"/><Relationship Id="rId425" Type="http://schemas.openxmlformats.org/officeDocument/2006/relationships/customXml" Target="../ink/ink968.xml"/><Relationship Id="rId467" Type="http://schemas.openxmlformats.org/officeDocument/2006/relationships/customXml" Target="../ink/ink989.xml"/><Relationship Id="rId632" Type="http://schemas.openxmlformats.org/officeDocument/2006/relationships/customXml" Target="../ink/ink1072.xml"/><Relationship Id="rId271" Type="http://schemas.openxmlformats.org/officeDocument/2006/relationships/customXml" Target="../ink/ink891.xml"/><Relationship Id="rId674" Type="http://schemas.openxmlformats.org/officeDocument/2006/relationships/customXml" Target="../ink/ink1094.xml"/><Relationship Id="rId24" Type="http://schemas.openxmlformats.org/officeDocument/2006/relationships/customXml" Target="../ink/ink766.xml"/><Relationship Id="rId66" Type="http://schemas.openxmlformats.org/officeDocument/2006/relationships/image" Target="../media/image766.png"/><Relationship Id="rId131" Type="http://schemas.openxmlformats.org/officeDocument/2006/relationships/image" Target="../media/image798.png"/><Relationship Id="rId327" Type="http://schemas.openxmlformats.org/officeDocument/2006/relationships/customXml" Target="../ink/ink919.xml"/><Relationship Id="rId369" Type="http://schemas.openxmlformats.org/officeDocument/2006/relationships/customXml" Target="../ink/ink940.xml"/><Relationship Id="rId534" Type="http://schemas.openxmlformats.org/officeDocument/2006/relationships/customXml" Target="../ink/ink1023.xml"/><Relationship Id="rId576" Type="http://schemas.openxmlformats.org/officeDocument/2006/relationships/customXml" Target="../ink/ink1044.xml"/><Relationship Id="rId173" Type="http://schemas.openxmlformats.org/officeDocument/2006/relationships/customXml" Target="../ink/ink842.xml"/><Relationship Id="rId229" Type="http://schemas.openxmlformats.org/officeDocument/2006/relationships/customXml" Target="../ink/ink870.xml"/><Relationship Id="rId380" Type="http://schemas.openxmlformats.org/officeDocument/2006/relationships/image" Target="../media/image922.png"/><Relationship Id="rId436" Type="http://schemas.openxmlformats.org/officeDocument/2006/relationships/image" Target="../media/image950.png"/><Relationship Id="rId601" Type="http://schemas.openxmlformats.org/officeDocument/2006/relationships/image" Target="../media/image1032.png"/><Relationship Id="rId643" Type="http://schemas.openxmlformats.org/officeDocument/2006/relationships/image" Target="../media/image1053.png"/><Relationship Id="rId240" Type="http://schemas.openxmlformats.org/officeDocument/2006/relationships/image" Target="../media/image852.png"/><Relationship Id="rId478" Type="http://schemas.openxmlformats.org/officeDocument/2006/relationships/image" Target="../media/image971.png"/><Relationship Id="rId685" Type="http://schemas.openxmlformats.org/officeDocument/2006/relationships/image" Target="../media/image1073.png"/><Relationship Id="rId35" Type="http://schemas.openxmlformats.org/officeDocument/2006/relationships/customXml" Target="../ink/ink772.xml"/><Relationship Id="rId77" Type="http://schemas.openxmlformats.org/officeDocument/2006/relationships/customXml" Target="../ink/ink793.xml"/><Relationship Id="rId100" Type="http://schemas.openxmlformats.org/officeDocument/2006/relationships/image" Target="../media/image783.png"/><Relationship Id="rId282" Type="http://schemas.openxmlformats.org/officeDocument/2006/relationships/image" Target="../media/image873.png"/><Relationship Id="rId338" Type="http://schemas.openxmlformats.org/officeDocument/2006/relationships/image" Target="../media/image901.png"/><Relationship Id="rId503" Type="http://schemas.openxmlformats.org/officeDocument/2006/relationships/customXml" Target="../ink/ink1007.xml"/><Relationship Id="rId545" Type="http://schemas.openxmlformats.org/officeDocument/2006/relationships/image" Target="../media/image1004.png"/><Relationship Id="rId587" Type="http://schemas.openxmlformats.org/officeDocument/2006/relationships/image" Target="../media/image1025.png"/><Relationship Id="rId710" Type="http://schemas.openxmlformats.org/officeDocument/2006/relationships/customXml" Target="../ink/ink1112.xml"/><Relationship Id="rId8" Type="http://schemas.openxmlformats.org/officeDocument/2006/relationships/customXml" Target="../ink/ink758.xml"/><Relationship Id="rId142" Type="http://schemas.openxmlformats.org/officeDocument/2006/relationships/customXml" Target="../ink/ink826.xml"/><Relationship Id="rId184" Type="http://schemas.openxmlformats.org/officeDocument/2006/relationships/image" Target="../media/image824.png"/><Relationship Id="rId391" Type="http://schemas.openxmlformats.org/officeDocument/2006/relationships/customXml" Target="../ink/ink951.xml"/><Relationship Id="rId405" Type="http://schemas.openxmlformats.org/officeDocument/2006/relationships/customXml" Target="../ink/ink958.xml"/><Relationship Id="rId447" Type="http://schemas.openxmlformats.org/officeDocument/2006/relationships/customXml" Target="../ink/ink979.xml"/><Relationship Id="rId612" Type="http://schemas.openxmlformats.org/officeDocument/2006/relationships/customXml" Target="../ink/ink1062.xml"/><Relationship Id="rId251" Type="http://schemas.openxmlformats.org/officeDocument/2006/relationships/customXml" Target="../ink/ink881.xml"/><Relationship Id="rId489" Type="http://schemas.openxmlformats.org/officeDocument/2006/relationships/customXml" Target="../ink/ink1000.xml"/><Relationship Id="rId654" Type="http://schemas.openxmlformats.org/officeDocument/2006/relationships/customXml" Target="../ink/ink1083.xml"/><Relationship Id="rId696" Type="http://schemas.openxmlformats.org/officeDocument/2006/relationships/customXml" Target="../ink/ink1105.xml"/><Relationship Id="rId46" Type="http://schemas.openxmlformats.org/officeDocument/2006/relationships/image" Target="../media/image756.png"/><Relationship Id="rId293" Type="http://schemas.openxmlformats.org/officeDocument/2006/relationships/customXml" Target="../ink/ink902.xml"/><Relationship Id="rId307" Type="http://schemas.openxmlformats.org/officeDocument/2006/relationships/customXml" Target="../ink/ink909.xml"/><Relationship Id="rId349" Type="http://schemas.openxmlformats.org/officeDocument/2006/relationships/customXml" Target="../ink/ink930.xml"/><Relationship Id="rId514" Type="http://schemas.openxmlformats.org/officeDocument/2006/relationships/image" Target="../media/image989.png"/><Relationship Id="rId556" Type="http://schemas.openxmlformats.org/officeDocument/2006/relationships/customXml" Target="../ink/ink1034.xml"/><Relationship Id="rId88" Type="http://schemas.openxmlformats.org/officeDocument/2006/relationships/image" Target="../media/image777.png"/><Relationship Id="rId111" Type="http://schemas.openxmlformats.org/officeDocument/2006/relationships/customXml" Target="../ink/ink810.xml"/><Relationship Id="rId153" Type="http://schemas.openxmlformats.org/officeDocument/2006/relationships/customXml" Target="../ink/ink832.xml"/><Relationship Id="rId195" Type="http://schemas.openxmlformats.org/officeDocument/2006/relationships/customXml" Target="../ink/ink853.xml"/><Relationship Id="rId209" Type="http://schemas.openxmlformats.org/officeDocument/2006/relationships/customXml" Target="../ink/ink860.xml"/><Relationship Id="rId360" Type="http://schemas.openxmlformats.org/officeDocument/2006/relationships/image" Target="../media/image912.png"/><Relationship Id="rId416" Type="http://schemas.openxmlformats.org/officeDocument/2006/relationships/image" Target="../media/image940.png"/><Relationship Id="rId598" Type="http://schemas.openxmlformats.org/officeDocument/2006/relationships/customXml" Target="../ink/ink1055.xml"/><Relationship Id="rId220" Type="http://schemas.openxmlformats.org/officeDocument/2006/relationships/image" Target="../media/image842.png"/><Relationship Id="rId458" Type="http://schemas.openxmlformats.org/officeDocument/2006/relationships/image" Target="../media/image961.png"/><Relationship Id="rId623" Type="http://schemas.openxmlformats.org/officeDocument/2006/relationships/image" Target="../media/image1043.png"/><Relationship Id="rId665" Type="http://schemas.openxmlformats.org/officeDocument/2006/relationships/image" Target="../media/image1063.png"/><Relationship Id="rId15" Type="http://schemas.openxmlformats.org/officeDocument/2006/relationships/image" Target="../media/image741.png"/><Relationship Id="rId57" Type="http://schemas.openxmlformats.org/officeDocument/2006/relationships/customXml" Target="../ink/ink783.xml"/><Relationship Id="rId262" Type="http://schemas.openxmlformats.org/officeDocument/2006/relationships/image" Target="../media/image863.png"/><Relationship Id="rId318" Type="http://schemas.openxmlformats.org/officeDocument/2006/relationships/image" Target="../media/image891.png"/><Relationship Id="rId525" Type="http://schemas.openxmlformats.org/officeDocument/2006/relationships/customXml" Target="../ink/ink1018.xml"/><Relationship Id="rId567" Type="http://schemas.openxmlformats.org/officeDocument/2006/relationships/image" Target="../media/image1015.png"/><Relationship Id="rId99" Type="http://schemas.openxmlformats.org/officeDocument/2006/relationships/customXml" Target="../ink/ink804.xml"/><Relationship Id="rId122" Type="http://schemas.openxmlformats.org/officeDocument/2006/relationships/customXml" Target="../ink/ink816.xml"/><Relationship Id="rId164" Type="http://schemas.openxmlformats.org/officeDocument/2006/relationships/image" Target="../media/image814.png"/><Relationship Id="rId371" Type="http://schemas.openxmlformats.org/officeDocument/2006/relationships/customXml" Target="../ink/ink941.xml"/><Relationship Id="rId427" Type="http://schemas.openxmlformats.org/officeDocument/2006/relationships/customXml" Target="../ink/ink969.xml"/><Relationship Id="rId469" Type="http://schemas.openxmlformats.org/officeDocument/2006/relationships/customXml" Target="../ink/ink990.xml"/><Relationship Id="rId634" Type="http://schemas.openxmlformats.org/officeDocument/2006/relationships/customXml" Target="../ink/ink1073.xml"/><Relationship Id="rId676" Type="http://schemas.openxmlformats.org/officeDocument/2006/relationships/customXml" Target="../ink/ink1095.xml"/><Relationship Id="rId26" Type="http://schemas.openxmlformats.org/officeDocument/2006/relationships/customXml" Target="../ink/ink767.xml"/><Relationship Id="rId231" Type="http://schemas.openxmlformats.org/officeDocument/2006/relationships/customXml" Target="../ink/ink871.xml"/><Relationship Id="rId273" Type="http://schemas.openxmlformats.org/officeDocument/2006/relationships/customXml" Target="../ink/ink892.xml"/><Relationship Id="rId329" Type="http://schemas.openxmlformats.org/officeDocument/2006/relationships/customXml" Target="../ink/ink920.xml"/><Relationship Id="rId480" Type="http://schemas.openxmlformats.org/officeDocument/2006/relationships/image" Target="../media/image972.png"/><Relationship Id="rId536" Type="http://schemas.openxmlformats.org/officeDocument/2006/relationships/customXml" Target="../ink/ink1024.xml"/><Relationship Id="rId701" Type="http://schemas.openxmlformats.org/officeDocument/2006/relationships/image" Target="../media/image1081.png"/><Relationship Id="rId68" Type="http://schemas.openxmlformats.org/officeDocument/2006/relationships/image" Target="../media/image767.png"/><Relationship Id="rId133" Type="http://schemas.openxmlformats.org/officeDocument/2006/relationships/image" Target="../media/image799.png"/><Relationship Id="rId175" Type="http://schemas.openxmlformats.org/officeDocument/2006/relationships/customXml" Target="../ink/ink843.xml"/><Relationship Id="rId340" Type="http://schemas.openxmlformats.org/officeDocument/2006/relationships/image" Target="../media/image902.png"/><Relationship Id="rId578" Type="http://schemas.openxmlformats.org/officeDocument/2006/relationships/customXml" Target="../ink/ink1045.xml"/><Relationship Id="rId200" Type="http://schemas.openxmlformats.org/officeDocument/2006/relationships/image" Target="../media/image832.png"/><Relationship Id="rId382" Type="http://schemas.openxmlformats.org/officeDocument/2006/relationships/image" Target="../media/image923.png"/><Relationship Id="rId438" Type="http://schemas.openxmlformats.org/officeDocument/2006/relationships/image" Target="../media/image951.png"/><Relationship Id="rId603" Type="http://schemas.openxmlformats.org/officeDocument/2006/relationships/image" Target="../media/image1033.png"/><Relationship Id="rId645" Type="http://schemas.openxmlformats.org/officeDocument/2006/relationships/image" Target="../media/image1054.png"/><Relationship Id="rId687" Type="http://schemas.openxmlformats.org/officeDocument/2006/relationships/image" Target="../media/image1074.png"/><Relationship Id="rId242" Type="http://schemas.openxmlformats.org/officeDocument/2006/relationships/image" Target="../media/image853.png"/><Relationship Id="rId284" Type="http://schemas.openxmlformats.org/officeDocument/2006/relationships/image" Target="../media/image874.png"/><Relationship Id="rId491" Type="http://schemas.openxmlformats.org/officeDocument/2006/relationships/customXml" Target="../ink/ink1001.xml"/><Relationship Id="rId505" Type="http://schemas.openxmlformats.org/officeDocument/2006/relationships/customXml" Target="../ink/ink1008.xml"/><Relationship Id="rId712" Type="http://schemas.openxmlformats.org/officeDocument/2006/relationships/customXml" Target="../ink/ink1113.xml"/><Relationship Id="rId37" Type="http://schemas.openxmlformats.org/officeDocument/2006/relationships/customXml" Target="../ink/ink773.xml"/><Relationship Id="rId79" Type="http://schemas.openxmlformats.org/officeDocument/2006/relationships/customXml" Target="../ink/ink794.xml"/><Relationship Id="rId102" Type="http://schemas.openxmlformats.org/officeDocument/2006/relationships/image" Target="../media/image784.png"/><Relationship Id="rId144" Type="http://schemas.openxmlformats.org/officeDocument/2006/relationships/customXml" Target="../ink/ink827.xml"/><Relationship Id="rId547" Type="http://schemas.openxmlformats.org/officeDocument/2006/relationships/image" Target="../media/image1005.png"/><Relationship Id="rId589" Type="http://schemas.openxmlformats.org/officeDocument/2006/relationships/image" Target="../media/image1026.png"/><Relationship Id="rId90" Type="http://schemas.openxmlformats.org/officeDocument/2006/relationships/image" Target="../media/image778.png"/><Relationship Id="rId186" Type="http://schemas.openxmlformats.org/officeDocument/2006/relationships/image" Target="../media/image825.png"/><Relationship Id="rId351" Type="http://schemas.openxmlformats.org/officeDocument/2006/relationships/customXml" Target="../ink/ink931.xml"/><Relationship Id="rId393" Type="http://schemas.openxmlformats.org/officeDocument/2006/relationships/customXml" Target="../ink/ink952.xml"/><Relationship Id="rId407" Type="http://schemas.openxmlformats.org/officeDocument/2006/relationships/customXml" Target="../ink/ink959.xml"/><Relationship Id="rId449" Type="http://schemas.openxmlformats.org/officeDocument/2006/relationships/customXml" Target="../ink/ink980.xml"/><Relationship Id="rId614" Type="http://schemas.openxmlformats.org/officeDocument/2006/relationships/customXml" Target="../ink/ink1063.xml"/><Relationship Id="rId656" Type="http://schemas.openxmlformats.org/officeDocument/2006/relationships/customXml" Target="../ink/ink1084.xml"/><Relationship Id="rId211" Type="http://schemas.openxmlformats.org/officeDocument/2006/relationships/customXml" Target="../ink/ink861.xml"/><Relationship Id="rId253" Type="http://schemas.openxmlformats.org/officeDocument/2006/relationships/customXml" Target="../ink/ink882.xml"/><Relationship Id="rId295" Type="http://schemas.openxmlformats.org/officeDocument/2006/relationships/customXml" Target="../ink/ink903.xml"/><Relationship Id="rId309" Type="http://schemas.openxmlformats.org/officeDocument/2006/relationships/customXml" Target="../ink/ink910.xml"/><Relationship Id="rId460" Type="http://schemas.openxmlformats.org/officeDocument/2006/relationships/image" Target="../media/image962.png"/><Relationship Id="rId516" Type="http://schemas.openxmlformats.org/officeDocument/2006/relationships/image" Target="../media/image990.png"/><Relationship Id="rId698" Type="http://schemas.openxmlformats.org/officeDocument/2006/relationships/customXml" Target="../ink/ink1106.xml"/><Relationship Id="rId48" Type="http://schemas.openxmlformats.org/officeDocument/2006/relationships/image" Target="../media/image757.png"/><Relationship Id="rId113" Type="http://schemas.openxmlformats.org/officeDocument/2006/relationships/image" Target="../media/image789.png"/><Relationship Id="rId320" Type="http://schemas.openxmlformats.org/officeDocument/2006/relationships/image" Target="../media/image892.png"/><Relationship Id="rId558" Type="http://schemas.openxmlformats.org/officeDocument/2006/relationships/customXml" Target="../ink/ink1035.xml"/><Relationship Id="rId155" Type="http://schemas.openxmlformats.org/officeDocument/2006/relationships/customXml" Target="../ink/ink833.xml"/><Relationship Id="rId197" Type="http://schemas.openxmlformats.org/officeDocument/2006/relationships/customXml" Target="../ink/ink854.xml"/><Relationship Id="rId362" Type="http://schemas.openxmlformats.org/officeDocument/2006/relationships/image" Target="../media/image913.png"/><Relationship Id="rId418" Type="http://schemas.openxmlformats.org/officeDocument/2006/relationships/image" Target="../media/image941.png"/><Relationship Id="rId625" Type="http://schemas.openxmlformats.org/officeDocument/2006/relationships/image" Target="../media/image1044.png"/><Relationship Id="rId222" Type="http://schemas.openxmlformats.org/officeDocument/2006/relationships/image" Target="../media/image843.png"/><Relationship Id="rId264" Type="http://schemas.openxmlformats.org/officeDocument/2006/relationships/image" Target="../media/image864.png"/><Relationship Id="rId471" Type="http://schemas.openxmlformats.org/officeDocument/2006/relationships/customXml" Target="../ink/ink991.xml"/><Relationship Id="rId667" Type="http://schemas.openxmlformats.org/officeDocument/2006/relationships/image" Target="../media/image1064.png"/><Relationship Id="rId17" Type="http://schemas.openxmlformats.org/officeDocument/2006/relationships/image" Target="../media/image742.png"/><Relationship Id="rId59" Type="http://schemas.openxmlformats.org/officeDocument/2006/relationships/customXml" Target="../ink/ink784.xml"/><Relationship Id="rId124" Type="http://schemas.openxmlformats.org/officeDocument/2006/relationships/customXml" Target="../ink/ink817.xml"/><Relationship Id="rId527" Type="http://schemas.openxmlformats.org/officeDocument/2006/relationships/customXml" Target="../ink/ink1019.xml"/><Relationship Id="rId569" Type="http://schemas.openxmlformats.org/officeDocument/2006/relationships/image" Target="../media/image1016.png"/><Relationship Id="rId70" Type="http://schemas.openxmlformats.org/officeDocument/2006/relationships/image" Target="../media/image768.png"/><Relationship Id="rId166" Type="http://schemas.openxmlformats.org/officeDocument/2006/relationships/image" Target="../media/image815.png"/><Relationship Id="rId331" Type="http://schemas.openxmlformats.org/officeDocument/2006/relationships/customXml" Target="../ink/ink921.xml"/><Relationship Id="rId373" Type="http://schemas.openxmlformats.org/officeDocument/2006/relationships/customXml" Target="../ink/ink942.xml"/><Relationship Id="rId429" Type="http://schemas.openxmlformats.org/officeDocument/2006/relationships/customXml" Target="../ink/ink970.xml"/><Relationship Id="rId580" Type="http://schemas.openxmlformats.org/officeDocument/2006/relationships/customXml" Target="../ink/ink1046.xml"/><Relationship Id="rId636" Type="http://schemas.openxmlformats.org/officeDocument/2006/relationships/customXml" Target="../ink/ink107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872.xml"/><Relationship Id="rId440" Type="http://schemas.openxmlformats.org/officeDocument/2006/relationships/image" Target="../media/image952.png"/><Relationship Id="rId678" Type="http://schemas.openxmlformats.org/officeDocument/2006/relationships/customXml" Target="../ink/ink1096.xml"/><Relationship Id="rId28" Type="http://schemas.openxmlformats.org/officeDocument/2006/relationships/customXml" Target="../ink/ink768.xml"/><Relationship Id="rId275" Type="http://schemas.openxmlformats.org/officeDocument/2006/relationships/customXml" Target="../ink/ink893.xml"/><Relationship Id="rId300" Type="http://schemas.openxmlformats.org/officeDocument/2006/relationships/image" Target="../media/image882.png"/><Relationship Id="rId482" Type="http://schemas.openxmlformats.org/officeDocument/2006/relationships/image" Target="../media/image973.png"/><Relationship Id="rId538" Type="http://schemas.openxmlformats.org/officeDocument/2006/relationships/customXml" Target="../ink/ink1025.xml"/><Relationship Id="rId703" Type="http://schemas.openxmlformats.org/officeDocument/2006/relationships/image" Target="../media/image1082.png"/><Relationship Id="rId81" Type="http://schemas.openxmlformats.org/officeDocument/2006/relationships/customXml" Target="../ink/ink795.xml"/><Relationship Id="rId135" Type="http://schemas.openxmlformats.org/officeDocument/2006/relationships/image" Target="../media/image800.png"/><Relationship Id="rId177" Type="http://schemas.openxmlformats.org/officeDocument/2006/relationships/customXml" Target="../ink/ink844.xml"/><Relationship Id="rId342" Type="http://schemas.openxmlformats.org/officeDocument/2006/relationships/image" Target="../media/image903.png"/><Relationship Id="rId384" Type="http://schemas.openxmlformats.org/officeDocument/2006/relationships/image" Target="../media/image924.png"/><Relationship Id="rId591" Type="http://schemas.openxmlformats.org/officeDocument/2006/relationships/image" Target="../media/image1027.png"/><Relationship Id="rId605" Type="http://schemas.openxmlformats.org/officeDocument/2006/relationships/image" Target="../media/image1034.png"/><Relationship Id="rId202" Type="http://schemas.openxmlformats.org/officeDocument/2006/relationships/image" Target="../media/image833.png"/><Relationship Id="rId244" Type="http://schemas.openxmlformats.org/officeDocument/2006/relationships/image" Target="../media/image854.png"/><Relationship Id="rId647" Type="http://schemas.openxmlformats.org/officeDocument/2006/relationships/image" Target="../media/image1055.png"/><Relationship Id="rId689" Type="http://schemas.openxmlformats.org/officeDocument/2006/relationships/image" Target="../media/image1075.png"/><Relationship Id="rId39" Type="http://schemas.openxmlformats.org/officeDocument/2006/relationships/customXml" Target="../ink/ink774.xml"/><Relationship Id="rId286" Type="http://schemas.openxmlformats.org/officeDocument/2006/relationships/image" Target="../media/image875.png"/><Relationship Id="rId451" Type="http://schemas.openxmlformats.org/officeDocument/2006/relationships/customXml" Target="../ink/ink981.xml"/><Relationship Id="rId493" Type="http://schemas.openxmlformats.org/officeDocument/2006/relationships/customXml" Target="../ink/ink1002.xml"/><Relationship Id="rId507" Type="http://schemas.openxmlformats.org/officeDocument/2006/relationships/customXml" Target="../ink/ink1009.xml"/><Relationship Id="rId549" Type="http://schemas.openxmlformats.org/officeDocument/2006/relationships/image" Target="../media/image1006.png"/><Relationship Id="rId714" Type="http://schemas.openxmlformats.org/officeDocument/2006/relationships/customXml" Target="../ink/ink1114.xml"/><Relationship Id="rId50" Type="http://schemas.openxmlformats.org/officeDocument/2006/relationships/image" Target="../media/image758.png"/><Relationship Id="rId104" Type="http://schemas.openxmlformats.org/officeDocument/2006/relationships/image" Target="../media/image785.png"/><Relationship Id="rId146" Type="http://schemas.openxmlformats.org/officeDocument/2006/relationships/customXml" Target="../ink/ink828.xml"/><Relationship Id="rId188" Type="http://schemas.openxmlformats.org/officeDocument/2006/relationships/image" Target="../media/image826.png"/><Relationship Id="rId311" Type="http://schemas.openxmlformats.org/officeDocument/2006/relationships/customXml" Target="../ink/ink911.xml"/><Relationship Id="rId353" Type="http://schemas.openxmlformats.org/officeDocument/2006/relationships/customXml" Target="../ink/ink932.xml"/><Relationship Id="rId395" Type="http://schemas.openxmlformats.org/officeDocument/2006/relationships/customXml" Target="../ink/ink953.xml"/><Relationship Id="rId409" Type="http://schemas.openxmlformats.org/officeDocument/2006/relationships/customXml" Target="../ink/ink960.xml"/><Relationship Id="rId560" Type="http://schemas.openxmlformats.org/officeDocument/2006/relationships/customXml" Target="../ink/ink1036.xml"/><Relationship Id="rId92" Type="http://schemas.openxmlformats.org/officeDocument/2006/relationships/image" Target="../media/image779.png"/><Relationship Id="rId213" Type="http://schemas.openxmlformats.org/officeDocument/2006/relationships/customXml" Target="../ink/ink862.xml"/><Relationship Id="rId420" Type="http://schemas.openxmlformats.org/officeDocument/2006/relationships/image" Target="../media/image942.png"/><Relationship Id="rId616" Type="http://schemas.openxmlformats.org/officeDocument/2006/relationships/customXml" Target="../ink/ink1064.xml"/><Relationship Id="rId658" Type="http://schemas.openxmlformats.org/officeDocument/2006/relationships/customXml" Target="../ink/ink1085.xml"/><Relationship Id="rId255" Type="http://schemas.openxmlformats.org/officeDocument/2006/relationships/customXml" Target="../ink/ink883.xml"/><Relationship Id="rId297" Type="http://schemas.openxmlformats.org/officeDocument/2006/relationships/customXml" Target="../ink/ink904.xml"/><Relationship Id="rId462" Type="http://schemas.openxmlformats.org/officeDocument/2006/relationships/image" Target="../media/image963.png"/><Relationship Id="rId518" Type="http://schemas.openxmlformats.org/officeDocument/2006/relationships/image" Target="../media/image991.png"/><Relationship Id="rId115" Type="http://schemas.openxmlformats.org/officeDocument/2006/relationships/image" Target="../media/image790.png"/><Relationship Id="rId157" Type="http://schemas.openxmlformats.org/officeDocument/2006/relationships/customXml" Target="../ink/ink834.xml"/><Relationship Id="rId322" Type="http://schemas.openxmlformats.org/officeDocument/2006/relationships/image" Target="../media/image893.png"/><Relationship Id="rId364" Type="http://schemas.openxmlformats.org/officeDocument/2006/relationships/image" Target="../media/image914.png"/><Relationship Id="rId61" Type="http://schemas.openxmlformats.org/officeDocument/2006/relationships/customXml" Target="../ink/ink785.xml"/><Relationship Id="rId199" Type="http://schemas.openxmlformats.org/officeDocument/2006/relationships/customXml" Target="../ink/ink855.xml"/><Relationship Id="rId571" Type="http://schemas.openxmlformats.org/officeDocument/2006/relationships/image" Target="../media/image1017.png"/><Relationship Id="rId627" Type="http://schemas.openxmlformats.org/officeDocument/2006/relationships/image" Target="../media/image1045.png"/><Relationship Id="rId669" Type="http://schemas.openxmlformats.org/officeDocument/2006/relationships/image" Target="../media/image1065.png"/><Relationship Id="rId19" Type="http://schemas.openxmlformats.org/officeDocument/2006/relationships/image" Target="../media/image743.png"/><Relationship Id="rId224" Type="http://schemas.openxmlformats.org/officeDocument/2006/relationships/image" Target="../media/image844.png"/><Relationship Id="rId266" Type="http://schemas.openxmlformats.org/officeDocument/2006/relationships/image" Target="../media/image865.png"/><Relationship Id="rId431" Type="http://schemas.openxmlformats.org/officeDocument/2006/relationships/customXml" Target="../ink/ink971.xml"/><Relationship Id="rId473" Type="http://schemas.openxmlformats.org/officeDocument/2006/relationships/customXml" Target="../ink/ink992.xml"/><Relationship Id="rId529" Type="http://schemas.openxmlformats.org/officeDocument/2006/relationships/customXml" Target="../ink/ink1020.xml"/><Relationship Id="rId680" Type="http://schemas.openxmlformats.org/officeDocument/2006/relationships/customXml" Target="../ink/ink1097.xml"/><Relationship Id="rId30" Type="http://schemas.openxmlformats.org/officeDocument/2006/relationships/customXml" Target="../ink/ink769.xml"/><Relationship Id="rId126" Type="http://schemas.openxmlformats.org/officeDocument/2006/relationships/customXml" Target="../ink/ink818.xml"/><Relationship Id="rId168" Type="http://schemas.openxmlformats.org/officeDocument/2006/relationships/image" Target="../media/image816.png"/><Relationship Id="rId333" Type="http://schemas.openxmlformats.org/officeDocument/2006/relationships/customXml" Target="../ink/ink922.xml"/><Relationship Id="rId540" Type="http://schemas.openxmlformats.org/officeDocument/2006/relationships/customXml" Target="../ink/ink1026.xml"/><Relationship Id="rId72" Type="http://schemas.openxmlformats.org/officeDocument/2006/relationships/image" Target="../media/image769.png"/><Relationship Id="rId375" Type="http://schemas.openxmlformats.org/officeDocument/2006/relationships/customXml" Target="../ink/ink943.xml"/><Relationship Id="rId582" Type="http://schemas.openxmlformats.org/officeDocument/2006/relationships/customXml" Target="../ink/ink1047.xml"/><Relationship Id="rId638" Type="http://schemas.openxmlformats.org/officeDocument/2006/relationships/customXml" Target="../ink/ink1075.xml"/><Relationship Id="rId3" Type="http://schemas.openxmlformats.org/officeDocument/2006/relationships/image" Target="../media/image670.png"/><Relationship Id="rId235" Type="http://schemas.openxmlformats.org/officeDocument/2006/relationships/customXml" Target="../ink/ink873.xml"/><Relationship Id="rId277" Type="http://schemas.openxmlformats.org/officeDocument/2006/relationships/customXml" Target="../ink/ink894.xml"/><Relationship Id="rId400" Type="http://schemas.openxmlformats.org/officeDocument/2006/relationships/image" Target="../media/image932.png"/><Relationship Id="rId442" Type="http://schemas.openxmlformats.org/officeDocument/2006/relationships/image" Target="../media/image953.png"/><Relationship Id="rId484" Type="http://schemas.openxmlformats.org/officeDocument/2006/relationships/image" Target="../media/image974.png"/><Relationship Id="rId705" Type="http://schemas.openxmlformats.org/officeDocument/2006/relationships/image" Target="../media/image1083.png"/><Relationship Id="rId137" Type="http://schemas.openxmlformats.org/officeDocument/2006/relationships/image" Target="../media/image801.png"/><Relationship Id="rId302" Type="http://schemas.openxmlformats.org/officeDocument/2006/relationships/image" Target="../media/image883.png"/><Relationship Id="rId344" Type="http://schemas.openxmlformats.org/officeDocument/2006/relationships/image" Target="../media/image904.png"/><Relationship Id="rId691" Type="http://schemas.openxmlformats.org/officeDocument/2006/relationships/image" Target="../media/image1076.png"/><Relationship Id="rId41" Type="http://schemas.openxmlformats.org/officeDocument/2006/relationships/customXml" Target="../ink/ink775.xml"/><Relationship Id="rId83" Type="http://schemas.openxmlformats.org/officeDocument/2006/relationships/customXml" Target="../ink/ink796.xml"/><Relationship Id="rId179" Type="http://schemas.openxmlformats.org/officeDocument/2006/relationships/customXml" Target="../ink/ink845.xml"/><Relationship Id="rId386" Type="http://schemas.openxmlformats.org/officeDocument/2006/relationships/image" Target="../media/image925.png"/><Relationship Id="rId551" Type="http://schemas.openxmlformats.org/officeDocument/2006/relationships/image" Target="../media/image1007.png"/><Relationship Id="rId593" Type="http://schemas.openxmlformats.org/officeDocument/2006/relationships/image" Target="../media/image1028.png"/><Relationship Id="rId607" Type="http://schemas.openxmlformats.org/officeDocument/2006/relationships/image" Target="../media/image1035.png"/><Relationship Id="rId649" Type="http://schemas.openxmlformats.org/officeDocument/2006/relationships/image" Target="../media/image1056.png"/><Relationship Id="rId190" Type="http://schemas.openxmlformats.org/officeDocument/2006/relationships/image" Target="../media/image827.png"/><Relationship Id="rId204" Type="http://schemas.openxmlformats.org/officeDocument/2006/relationships/image" Target="../media/image834.png"/><Relationship Id="rId246" Type="http://schemas.openxmlformats.org/officeDocument/2006/relationships/image" Target="../media/image855.png"/><Relationship Id="rId288" Type="http://schemas.openxmlformats.org/officeDocument/2006/relationships/image" Target="../media/image876.png"/><Relationship Id="rId411" Type="http://schemas.openxmlformats.org/officeDocument/2006/relationships/customXml" Target="../ink/ink961.xml"/><Relationship Id="rId453" Type="http://schemas.openxmlformats.org/officeDocument/2006/relationships/customXml" Target="../ink/ink982.xml"/><Relationship Id="rId509" Type="http://schemas.openxmlformats.org/officeDocument/2006/relationships/customXml" Target="../ink/ink1010.xml"/><Relationship Id="rId660" Type="http://schemas.openxmlformats.org/officeDocument/2006/relationships/image" Target="../media/image1061.png"/><Relationship Id="rId106" Type="http://schemas.openxmlformats.org/officeDocument/2006/relationships/image" Target="../media/image786.png"/><Relationship Id="rId313" Type="http://schemas.openxmlformats.org/officeDocument/2006/relationships/customXml" Target="../ink/ink912.xml"/><Relationship Id="rId495" Type="http://schemas.openxmlformats.org/officeDocument/2006/relationships/customXml" Target="../ink/ink1003.xml"/><Relationship Id="rId716" Type="http://schemas.openxmlformats.org/officeDocument/2006/relationships/customXml" Target="../ink/ink1115.xml"/><Relationship Id="rId10" Type="http://schemas.openxmlformats.org/officeDocument/2006/relationships/customXml" Target="../ink/ink759.xml"/><Relationship Id="rId52" Type="http://schemas.openxmlformats.org/officeDocument/2006/relationships/image" Target="../media/image759.png"/><Relationship Id="rId94" Type="http://schemas.openxmlformats.org/officeDocument/2006/relationships/image" Target="../media/image780.png"/><Relationship Id="rId148" Type="http://schemas.openxmlformats.org/officeDocument/2006/relationships/customXml" Target="../ink/ink829.xml"/><Relationship Id="rId355" Type="http://schemas.openxmlformats.org/officeDocument/2006/relationships/customXml" Target="../ink/ink933.xml"/><Relationship Id="rId397" Type="http://schemas.openxmlformats.org/officeDocument/2006/relationships/customXml" Target="../ink/ink954.xml"/><Relationship Id="rId520" Type="http://schemas.openxmlformats.org/officeDocument/2006/relationships/image" Target="../media/image992.png"/><Relationship Id="rId562" Type="http://schemas.openxmlformats.org/officeDocument/2006/relationships/customXml" Target="../ink/ink1037.xml"/><Relationship Id="rId618" Type="http://schemas.openxmlformats.org/officeDocument/2006/relationships/customXml" Target="../ink/ink1065.xml"/><Relationship Id="rId215" Type="http://schemas.openxmlformats.org/officeDocument/2006/relationships/customXml" Target="../ink/ink863.xml"/><Relationship Id="rId257" Type="http://schemas.openxmlformats.org/officeDocument/2006/relationships/customXml" Target="../ink/ink884.xml"/><Relationship Id="rId422" Type="http://schemas.openxmlformats.org/officeDocument/2006/relationships/image" Target="../media/image943.png"/><Relationship Id="rId464" Type="http://schemas.openxmlformats.org/officeDocument/2006/relationships/image" Target="../media/image964.png"/><Relationship Id="rId299" Type="http://schemas.openxmlformats.org/officeDocument/2006/relationships/customXml" Target="../ink/ink905.xml"/><Relationship Id="rId63" Type="http://schemas.openxmlformats.org/officeDocument/2006/relationships/customXml" Target="../ink/ink786.xml"/><Relationship Id="rId159" Type="http://schemas.openxmlformats.org/officeDocument/2006/relationships/customXml" Target="../ink/ink835.xml"/><Relationship Id="rId366" Type="http://schemas.openxmlformats.org/officeDocument/2006/relationships/image" Target="../media/image915.png"/><Relationship Id="rId573" Type="http://schemas.openxmlformats.org/officeDocument/2006/relationships/image" Target="../media/image1018.png"/><Relationship Id="rId226" Type="http://schemas.openxmlformats.org/officeDocument/2006/relationships/image" Target="../media/image845.png"/><Relationship Id="rId433" Type="http://schemas.openxmlformats.org/officeDocument/2006/relationships/customXml" Target="../ink/ink972.xml"/><Relationship Id="rId640" Type="http://schemas.openxmlformats.org/officeDocument/2006/relationships/customXml" Target="../ink/ink1076.xml"/><Relationship Id="rId74" Type="http://schemas.openxmlformats.org/officeDocument/2006/relationships/image" Target="../media/image770.png"/><Relationship Id="rId377" Type="http://schemas.openxmlformats.org/officeDocument/2006/relationships/customXml" Target="../ink/ink944.xml"/><Relationship Id="rId500" Type="http://schemas.openxmlformats.org/officeDocument/2006/relationships/image" Target="../media/image982.png"/><Relationship Id="rId584" Type="http://schemas.openxmlformats.org/officeDocument/2006/relationships/customXml" Target="../ink/ink1048.xml"/><Relationship Id="rId5" Type="http://schemas.openxmlformats.org/officeDocument/2006/relationships/image" Target="../media/image737.png"/><Relationship Id="rId237" Type="http://schemas.openxmlformats.org/officeDocument/2006/relationships/customXml" Target="../ink/ink874.xml"/><Relationship Id="rId444" Type="http://schemas.openxmlformats.org/officeDocument/2006/relationships/image" Target="../media/image954.png"/><Relationship Id="rId651" Type="http://schemas.openxmlformats.org/officeDocument/2006/relationships/image" Target="../media/image1057.png"/><Relationship Id="rId290" Type="http://schemas.openxmlformats.org/officeDocument/2006/relationships/image" Target="../media/image877.png"/><Relationship Id="rId304" Type="http://schemas.openxmlformats.org/officeDocument/2006/relationships/image" Target="../media/image884.png"/><Relationship Id="rId388" Type="http://schemas.openxmlformats.org/officeDocument/2006/relationships/image" Target="../media/image926.png"/><Relationship Id="rId511" Type="http://schemas.openxmlformats.org/officeDocument/2006/relationships/customXml" Target="../ink/ink1011.xml"/><Relationship Id="rId609" Type="http://schemas.openxmlformats.org/officeDocument/2006/relationships/image" Target="../media/image1036.png"/><Relationship Id="rId85" Type="http://schemas.openxmlformats.org/officeDocument/2006/relationships/customXml" Target="../ink/ink797.xml"/><Relationship Id="rId150" Type="http://schemas.openxmlformats.org/officeDocument/2006/relationships/customXml" Target="../ink/ink830.xml"/><Relationship Id="rId595" Type="http://schemas.openxmlformats.org/officeDocument/2006/relationships/image" Target="../media/image1029.png"/><Relationship Id="rId248" Type="http://schemas.openxmlformats.org/officeDocument/2006/relationships/image" Target="../media/image856.png"/><Relationship Id="rId455" Type="http://schemas.openxmlformats.org/officeDocument/2006/relationships/customXml" Target="../ink/ink983.xml"/><Relationship Id="rId662" Type="http://schemas.openxmlformats.org/officeDocument/2006/relationships/image" Target="../media/image1062.png"/><Relationship Id="rId12" Type="http://schemas.openxmlformats.org/officeDocument/2006/relationships/customXml" Target="../ink/ink760.xml"/><Relationship Id="rId108" Type="http://schemas.openxmlformats.org/officeDocument/2006/relationships/image" Target="../media/image787.png"/><Relationship Id="rId315" Type="http://schemas.openxmlformats.org/officeDocument/2006/relationships/customXml" Target="../ink/ink913.xml"/><Relationship Id="rId522" Type="http://schemas.openxmlformats.org/officeDocument/2006/relationships/image" Target="../media/image993.png"/><Relationship Id="rId96" Type="http://schemas.openxmlformats.org/officeDocument/2006/relationships/image" Target="../media/image781.png"/><Relationship Id="rId161" Type="http://schemas.openxmlformats.org/officeDocument/2006/relationships/customXml" Target="../ink/ink836.xml"/><Relationship Id="rId399" Type="http://schemas.openxmlformats.org/officeDocument/2006/relationships/customXml" Target="../ink/ink955.xml"/><Relationship Id="rId259" Type="http://schemas.openxmlformats.org/officeDocument/2006/relationships/customXml" Target="../ink/ink885.xml"/><Relationship Id="rId466" Type="http://schemas.openxmlformats.org/officeDocument/2006/relationships/image" Target="../media/image965.png"/><Relationship Id="rId673" Type="http://schemas.openxmlformats.org/officeDocument/2006/relationships/image" Target="../media/image1067.png"/><Relationship Id="rId23" Type="http://schemas.openxmlformats.org/officeDocument/2006/relationships/image" Target="../media/image745.png"/><Relationship Id="rId119" Type="http://schemas.openxmlformats.org/officeDocument/2006/relationships/image" Target="../media/image792.png"/><Relationship Id="rId326" Type="http://schemas.openxmlformats.org/officeDocument/2006/relationships/image" Target="../media/image895.png"/><Relationship Id="rId533" Type="http://schemas.openxmlformats.org/officeDocument/2006/relationships/customXml" Target="../ink/ink1022.xml"/><Relationship Id="rId172" Type="http://schemas.openxmlformats.org/officeDocument/2006/relationships/image" Target="../media/image818.png"/><Relationship Id="rId477" Type="http://schemas.openxmlformats.org/officeDocument/2006/relationships/customXml" Target="../ink/ink994.xml"/><Relationship Id="rId600" Type="http://schemas.openxmlformats.org/officeDocument/2006/relationships/customXml" Target="../ink/ink1056.xml"/><Relationship Id="rId684" Type="http://schemas.openxmlformats.org/officeDocument/2006/relationships/customXml" Target="../ink/ink1099.xml"/><Relationship Id="rId337" Type="http://schemas.openxmlformats.org/officeDocument/2006/relationships/customXml" Target="../ink/ink924.xml"/><Relationship Id="rId34" Type="http://schemas.openxmlformats.org/officeDocument/2006/relationships/image" Target="../media/image750.png"/><Relationship Id="rId544" Type="http://schemas.openxmlformats.org/officeDocument/2006/relationships/customXml" Target="../ink/ink1028.xml"/><Relationship Id="rId183" Type="http://schemas.openxmlformats.org/officeDocument/2006/relationships/customXml" Target="../ink/ink847.xml"/><Relationship Id="rId390" Type="http://schemas.openxmlformats.org/officeDocument/2006/relationships/image" Target="../media/image927.png"/><Relationship Id="rId404" Type="http://schemas.openxmlformats.org/officeDocument/2006/relationships/image" Target="../media/image934.png"/><Relationship Id="rId611" Type="http://schemas.openxmlformats.org/officeDocument/2006/relationships/image" Target="../media/image1037.png"/><Relationship Id="rId250" Type="http://schemas.openxmlformats.org/officeDocument/2006/relationships/image" Target="../media/image857.png"/><Relationship Id="rId488" Type="http://schemas.openxmlformats.org/officeDocument/2006/relationships/image" Target="../media/image976.png"/><Relationship Id="rId695" Type="http://schemas.openxmlformats.org/officeDocument/2006/relationships/image" Target="../media/image1078.png"/><Relationship Id="rId709" Type="http://schemas.openxmlformats.org/officeDocument/2006/relationships/image" Target="../media/image1085.png"/><Relationship Id="rId45" Type="http://schemas.openxmlformats.org/officeDocument/2006/relationships/customXml" Target="../ink/ink777.xml"/><Relationship Id="rId110" Type="http://schemas.openxmlformats.org/officeDocument/2006/relationships/image" Target="../media/image788.png"/><Relationship Id="rId348" Type="http://schemas.openxmlformats.org/officeDocument/2006/relationships/image" Target="../media/image906.png"/><Relationship Id="rId555" Type="http://schemas.openxmlformats.org/officeDocument/2006/relationships/image" Target="../media/image1009.png"/><Relationship Id="rId194" Type="http://schemas.openxmlformats.org/officeDocument/2006/relationships/image" Target="../media/image829.png"/><Relationship Id="rId208" Type="http://schemas.openxmlformats.org/officeDocument/2006/relationships/image" Target="../media/image836.png"/><Relationship Id="rId415" Type="http://schemas.openxmlformats.org/officeDocument/2006/relationships/customXml" Target="../ink/ink963.xml"/><Relationship Id="rId622" Type="http://schemas.openxmlformats.org/officeDocument/2006/relationships/customXml" Target="../ink/ink1067.xml"/><Relationship Id="rId261" Type="http://schemas.openxmlformats.org/officeDocument/2006/relationships/customXml" Target="../ink/ink886.xml"/><Relationship Id="rId499" Type="http://schemas.openxmlformats.org/officeDocument/2006/relationships/customXml" Target="../ink/ink1005.xml"/><Relationship Id="rId56" Type="http://schemas.openxmlformats.org/officeDocument/2006/relationships/image" Target="../media/image761.png"/><Relationship Id="rId359" Type="http://schemas.openxmlformats.org/officeDocument/2006/relationships/customXml" Target="../ink/ink935.xml"/><Relationship Id="rId566" Type="http://schemas.openxmlformats.org/officeDocument/2006/relationships/customXml" Target="../ink/ink1039.xml"/><Relationship Id="rId121" Type="http://schemas.openxmlformats.org/officeDocument/2006/relationships/image" Target="../media/image793.png"/><Relationship Id="rId219" Type="http://schemas.openxmlformats.org/officeDocument/2006/relationships/customXml" Target="../ink/ink865.xml"/><Relationship Id="rId426" Type="http://schemas.openxmlformats.org/officeDocument/2006/relationships/image" Target="../media/image945.png"/><Relationship Id="rId633" Type="http://schemas.openxmlformats.org/officeDocument/2006/relationships/image" Target="../media/image1048.png"/><Relationship Id="rId67" Type="http://schemas.openxmlformats.org/officeDocument/2006/relationships/customXml" Target="../ink/ink788.xml"/><Relationship Id="rId272" Type="http://schemas.openxmlformats.org/officeDocument/2006/relationships/image" Target="../media/image868.png"/><Relationship Id="rId577" Type="http://schemas.openxmlformats.org/officeDocument/2006/relationships/image" Target="../media/image1020.png"/><Relationship Id="rId700" Type="http://schemas.openxmlformats.org/officeDocument/2006/relationships/customXml" Target="../ink/ink1107.xml"/><Relationship Id="rId132" Type="http://schemas.openxmlformats.org/officeDocument/2006/relationships/customXml" Target="../ink/ink821.xml"/><Relationship Id="rId437" Type="http://schemas.openxmlformats.org/officeDocument/2006/relationships/customXml" Target="../ink/ink974.xml"/><Relationship Id="rId644" Type="http://schemas.openxmlformats.org/officeDocument/2006/relationships/customXml" Target="../ink/ink1078.xml"/><Relationship Id="rId283" Type="http://schemas.openxmlformats.org/officeDocument/2006/relationships/customXml" Target="../ink/ink897.xml"/><Relationship Id="rId490" Type="http://schemas.openxmlformats.org/officeDocument/2006/relationships/image" Target="../media/image977.png"/><Relationship Id="rId504" Type="http://schemas.openxmlformats.org/officeDocument/2006/relationships/image" Target="../media/image984.png"/><Relationship Id="rId711" Type="http://schemas.openxmlformats.org/officeDocument/2006/relationships/image" Target="../media/image1086.png"/><Relationship Id="rId78" Type="http://schemas.openxmlformats.org/officeDocument/2006/relationships/image" Target="../media/image772.png"/><Relationship Id="rId143" Type="http://schemas.openxmlformats.org/officeDocument/2006/relationships/image" Target="../media/image804.png"/><Relationship Id="rId350" Type="http://schemas.openxmlformats.org/officeDocument/2006/relationships/image" Target="../media/image907.png"/><Relationship Id="rId588" Type="http://schemas.openxmlformats.org/officeDocument/2006/relationships/customXml" Target="../ink/ink1050.xml"/><Relationship Id="rId9" Type="http://schemas.openxmlformats.org/officeDocument/2006/relationships/image" Target="../media/image739.png"/><Relationship Id="rId210" Type="http://schemas.openxmlformats.org/officeDocument/2006/relationships/image" Target="../media/image837.png"/><Relationship Id="rId448" Type="http://schemas.openxmlformats.org/officeDocument/2006/relationships/image" Target="../media/image956.png"/><Relationship Id="rId655" Type="http://schemas.openxmlformats.org/officeDocument/2006/relationships/image" Target="../media/image1059.png"/><Relationship Id="rId294" Type="http://schemas.openxmlformats.org/officeDocument/2006/relationships/image" Target="../media/image879.png"/><Relationship Id="rId308" Type="http://schemas.openxmlformats.org/officeDocument/2006/relationships/image" Target="../media/image886.png"/><Relationship Id="rId515" Type="http://schemas.openxmlformats.org/officeDocument/2006/relationships/customXml" Target="../ink/ink1013.xml"/><Relationship Id="rId89" Type="http://schemas.openxmlformats.org/officeDocument/2006/relationships/customXml" Target="../ink/ink799.xml"/><Relationship Id="rId154" Type="http://schemas.openxmlformats.org/officeDocument/2006/relationships/image" Target="../media/image809.png"/><Relationship Id="rId361" Type="http://schemas.openxmlformats.org/officeDocument/2006/relationships/customXml" Target="../ink/ink936.xml"/><Relationship Id="rId599" Type="http://schemas.openxmlformats.org/officeDocument/2006/relationships/image" Target="../media/image1031.png"/><Relationship Id="rId459" Type="http://schemas.openxmlformats.org/officeDocument/2006/relationships/customXml" Target="../ink/ink985.xml"/><Relationship Id="rId666" Type="http://schemas.openxmlformats.org/officeDocument/2006/relationships/customXml" Target="../ink/ink1090.xml"/><Relationship Id="rId16" Type="http://schemas.openxmlformats.org/officeDocument/2006/relationships/customXml" Target="../ink/ink762.xml"/><Relationship Id="rId221" Type="http://schemas.openxmlformats.org/officeDocument/2006/relationships/customXml" Target="../ink/ink866.xml"/><Relationship Id="rId319" Type="http://schemas.openxmlformats.org/officeDocument/2006/relationships/customXml" Target="../ink/ink915.xml"/><Relationship Id="rId526" Type="http://schemas.openxmlformats.org/officeDocument/2006/relationships/image" Target="../media/image995.png"/><Relationship Id="rId165" Type="http://schemas.openxmlformats.org/officeDocument/2006/relationships/customXml" Target="../ink/ink838.xml"/><Relationship Id="rId372" Type="http://schemas.openxmlformats.org/officeDocument/2006/relationships/image" Target="../media/image918.png"/><Relationship Id="rId677" Type="http://schemas.openxmlformats.org/officeDocument/2006/relationships/image" Target="../media/image1069.png"/><Relationship Id="rId232" Type="http://schemas.openxmlformats.org/officeDocument/2006/relationships/image" Target="../media/image848.png"/><Relationship Id="rId27" Type="http://schemas.openxmlformats.org/officeDocument/2006/relationships/image" Target="../media/image747.png"/><Relationship Id="rId537" Type="http://schemas.openxmlformats.org/officeDocument/2006/relationships/image" Target="../media/image1000.png"/><Relationship Id="rId80" Type="http://schemas.openxmlformats.org/officeDocument/2006/relationships/image" Target="../media/image773.png"/><Relationship Id="rId176" Type="http://schemas.openxmlformats.org/officeDocument/2006/relationships/image" Target="../media/image820.png"/><Relationship Id="rId383" Type="http://schemas.openxmlformats.org/officeDocument/2006/relationships/customXml" Target="../ink/ink947.xml"/><Relationship Id="rId590" Type="http://schemas.openxmlformats.org/officeDocument/2006/relationships/customXml" Target="../ink/ink1051.xml"/><Relationship Id="rId604" Type="http://schemas.openxmlformats.org/officeDocument/2006/relationships/customXml" Target="../ink/ink1058.xml"/><Relationship Id="rId243" Type="http://schemas.openxmlformats.org/officeDocument/2006/relationships/customXml" Target="../ink/ink877.xml"/><Relationship Id="rId450" Type="http://schemas.openxmlformats.org/officeDocument/2006/relationships/image" Target="../media/image957.png"/><Relationship Id="rId688" Type="http://schemas.openxmlformats.org/officeDocument/2006/relationships/customXml" Target="../ink/ink1101.xml"/><Relationship Id="rId38" Type="http://schemas.openxmlformats.org/officeDocument/2006/relationships/image" Target="../media/image752.png"/><Relationship Id="rId103" Type="http://schemas.openxmlformats.org/officeDocument/2006/relationships/customXml" Target="../ink/ink806.xml"/><Relationship Id="rId310" Type="http://schemas.openxmlformats.org/officeDocument/2006/relationships/image" Target="../media/image887.png"/><Relationship Id="rId548" Type="http://schemas.openxmlformats.org/officeDocument/2006/relationships/customXml" Target="../ink/ink1030.xml"/><Relationship Id="rId91" Type="http://schemas.openxmlformats.org/officeDocument/2006/relationships/customXml" Target="../ink/ink800.xml"/><Relationship Id="rId187" Type="http://schemas.openxmlformats.org/officeDocument/2006/relationships/customXml" Target="../ink/ink849.xml"/><Relationship Id="rId394" Type="http://schemas.openxmlformats.org/officeDocument/2006/relationships/image" Target="../media/image929.png"/><Relationship Id="rId408" Type="http://schemas.openxmlformats.org/officeDocument/2006/relationships/image" Target="../media/image936.png"/><Relationship Id="rId615" Type="http://schemas.openxmlformats.org/officeDocument/2006/relationships/image" Target="../media/image1039.png"/><Relationship Id="rId254" Type="http://schemas.openxmlformats.org/officeDocument/2006/relationships/image" Target="../media/image859.png"/><Relationship Id="rId699" Type="http://schemas.openxmlformats.org/officeDocument/2006/relationships/image" Target="../media/image1080.png"/><Relationship Id="rId49" Type="http://schemas.openxmlformats.org/officeDocument/2006/relationships/customXml" Target="../ink/ink779.xml"/><Relationship Id="rId114" Type="http://schemas.openxmlformats.org/officeDocument/2006/relationships/customXml" Target="../ink/ink812.xml"/><Relationship Id="rId461" Type="http://schemas.openxmlformats.org/officeDocument/2006/relationships/customXml" Target="../ink/ink986.xml"/><Relationship Id="rId559" Type="http://schemas.openxmlformats.org/officeDocument/2006/relationships/image" Target="../media/image1011.png"/><Relationship Id="rId198" Type="http://schemas.openxmlformats.org/officeDocument/2006/relationships/image" Target="../media/image831.png"/><Relationship Id="rId321" Type="http://schemas.openxmlformats.org/officeDocument/2006/relationships/customXml" Target="../ink/ink916.xml"/><Relationship Id="rId419" Type="http://schemas.openxmlformats.org/officeDocument/2006/relationships/customXml" Target="../ink/ink965.xml"/><Relationship Id="rId626" Type="http://schemas.openxmlformats.org/officeDocument/2006/relationships/customXml" Target="../ink/ink1069.xml"/><Relationship Id="rId265" Type="http://schemas.openxmlformats.org/officeDocument/2006/relationships/customXml" Target="../ink/ink888.xml"/><Relationship Id="rId472" Type="http://schemas.openxmlformats.org/officeDocument/2006/relationships/image" Target="../media/image968.png"/><Relationship Id="rId125" Type="http://schemas.openxmlformats.org/officeDocument/2006/relationships/image" Target="../media/image795.png"/><Relationship Id="rId332" Type="http://schemas.openxmlformats.org/officeDocument/2006/relationships/image" Target="../media/image898.png"/><Relationship Id="rId637" Type="http://schemas.openxmlformats.org/officeDocument/2006/relationships/image" Target="../media/image1050.png"/><Relationship Id="rId276" Type="http://schemas.openxmlformats.org/officeDocument/2006/relationships/image" Target="../media/image870.png"/><Relationship Id="rId483" Type="http://schemas.openxmlformats.org/officeDocument/2006/relationships/customXml" Target="../ink/ink997.xml"/><Relationship Id="rId690" Type="http://schemas.openxmlformats.org/officeDocument/2006/relationships/customXml" Target="../ink/ink1102.xml"/><Relationship Id="rId704" Type="http://schemas.openxmlformats.org/officeDocument/2006/relationships/customXml" Target="../ink/ink110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74.xml"/><Relationship Id="rId299" Type="http://schemas.openxmlformats.org/officeDocument/2006/relationships/customXml" Target="../ink/ink1265.xml"/><Relationship Id="rId21" Type="http://schemas.openxmlformats.org/officeDocument/2006/relationships/customXml" Target="../ink/ink1126.xml"/><Relationship Id="rId63" Type="http://schemas.openxmlformats.org/officeDocument/2006/relationships/customXml" Target="../ink/ink1147.xml"/><Relationship Id="rId159" Type="http://schemas.openxmlformats.org/officeDocument/2006/relationships/customXml" Target="../ink/ink1195.xml"/><Relationship Id="rId324" Type="http://schemas.openxmlformats.org/officeDocument/2006/relationships/customXml" Target="../ink/ink1278.xml"/><Relationship Id="rId366" Type="http://schemas.openxmlformats.org/officeDocument/2006/relationships/customXml" Target="../ink/ink1299.xml"/><Relationship Id="rId170" Type="http://schemas.openxmlformats.org/officeDocument/2006/relationships/image" Target="../media/image1175.png"/><Relationship Id="rId226" Type="http://schemas.openxmlformats.org/officeDocument/2006/relationships/image" Target="../media/image1202.png"/><Relationship Id="rId268" Type="http://schemas.openxmlformats.org/officeDocument/2006/relationships/image" Target="../media/image1223.png"/><Relationship Id="rId32" Type="http://schemas.openxmlformats.org/officeDocument/2006/relationships/image" Target="../media/image1106.png"/><Relationship Id="rId74" Type="http://schemas.openxmlformats.org/officeDocument/2006/relationships/image" Target="../media/image1127.png"/><Relationship Id="rId128" Type="http://schemas.openxmlformats.org/officeDocument/2006/relationships/image" Target="../media/image1154.png"/><Relationship Id="rId335" Type="http://schemas.openxmlformats.org/officeDocument/2006/relationships/image" Target="../media/image1256.png"/><Relationship Id="rId377" Type="http://schemas.openxmlformats.org/officeDocument/2006/relationships/customXml" Target="../ink/ink1305.xml"/><Relationship Id="rId5" Type="http://schemas.openxmlformats.org/officeDocument/2006/relationships/customXml" Target="../ink/ink1118.xml"/><Relationship Id="rId181" Type="http://schemas.openxmlformats.org/officeDocument/2006/relationships/customXml" Target="../ink/ink1206.xml"/><Relationship Id="rId237" Type="http://schemas.openxmlformats.org/officeDocument/2006/relationships/customXml" Target="../ink/ink1234.xml"/><Relationship Id="rId279" Type="http://schemas.openxmlformats.org/officeDocument/2006/relationships/customXml" Target="../ink/ink1255.xml"/><Relationship Id="rId43" Type="http://schemas.openxmlformats.org/officeDocument/2006/relationships/customXml" Target="../ink/ink1137.xml"/><Relationship Id="rId139" Type="http://schemas.openxmlformats.org/officeDocument/2006/relationships/customXml" Target="../ink/ink1185.xml"/><Relationship Id="rId290" Type="http://schemas.openxmlformats.org/officeDocument/2006/relationships/image" Target="../media/image1234.png"/><Relationship Id="rId304" Type="http://schemas.openxmlformats.org/officeDocument/2006/relationships/image" Target="../media/image1241.png"/><Relationship Id="rId346" Type="http://schemas.openxmlformats.org/officeDocument/2006/relationships/customXml" Target="../ink/ink1289.xml"/><Relationship Id="rId85" Type="http://schemas.openxmlformats.org/officeDocument/2006/relationships/customXml" Target="../ink/ink1158.xml"/><Relationship Id="rId150" Type="http://schemas.openxmlformats.org/officeDocument/2006/relationships/image" Target="../media/image1165.png"/><Relationship Id="rId192" Type="http://schemas.openxmlformats.org/officeDocument/2006/relationships/image" Target="../media/image1186.png"/><Relationship Id="rId206" Type="http://schemas.openxmlformats.org/officeDocument/2006/relationships/image" Target="../media/image1192.png"/><Relationship Id="rId248" Type="http://schemas.openxmlformats.org/officeDocument/2006/relationships/image" Target="../media/image1213.png"/><Relationship Id="rId12" Type="http://schemas.openxmlformats.org/officeDocument/2006/relationships/image" Target="../media/image1096.png"/><Relationship Id="rId108" Type="http://schemas.openxmlformats.org/officeDocument/2006/relationships/image" Target="../media/image1144.png"/><Relationship Id="rId315" Type="http://schemas.openxmlformats.org/officeDocument/2006/relationships/image" Target="../media/image1246.png"/><Relationship Id="rId357" Type="http://schemas.openxmlformats.org/officeDocument/2006/relationships/image" Target="../media/image1267.png"/><Relationship Id="rId54" Type="http://schemas.openxmlformats.org/officeDocument/2006/relationships/image" Target="../media/image1117.png"/><Relationship Id="rId96" Type="http://schemas.openxmlformats.org/officeDocument/2006/relationships/image" Target="../media/image1138.png"/><Relationship Id="rId161" Type="http://schemas.openxmlformats.org/officeDocument/2006/relationships/customXml" Target="../ink/ink1196.xml"/><Relationship Id="rId217" Type="http://schemas.openxmlformats.org/officeDocument/2006/relationships/customXml" Target="../ink/ink1224.xml"/><Relationship Id="rId259" Type="http://schemas.openxmlformats.org/officeDocument/2006/relationships/customXml" Target="../ink/ink1245.xml"/><Relationship Id="rId23" Type="http://schemas.openxmlformats.org/officeDocument/2006/relationships/customXml" Target="../ink/ink1127.xml"/><Relationship Id="rId119" Type="http://schemas.openxmlformats.org/officeDocument/2006/relationships/customXml" Target="../ink/ink1175.xml"/><Relationship Id="rId270" Type="http://schemas.openxmlformats.org/officeDocument/2006/relationships/image" Target="../media/image1224.png"/><Relationship Id="rId326" Type="http://schemas.openxmlformats.org/officeDocument/2006/relationships/customXml" Target="../ink/ink1279.xml"/><Relationship Id="rId65" Type="http://schemas.openxmlformats.org/officeDocument/2006/relationships/customXml" Target="../ink/ink1148.xml"/><Relationship Id="rId130" Type="http://schemas.openxmlformats.org/officeDocument/2006/relationships/image" Target="../media/image1155.png"/><Relationship Id="rId368" Type="http://schemas.openxmlformats.org/officeDocument/2006/relationships/customXml" Target="../ink/ink1300.xml"/><Relationship Id="rId172" Type="http://schemas.openxmlformats.org/officeDocument/2006/relationships/image" Target="../media/image1176.png"/><Relationship Id="rId228" Type="http://schemas.openxmlformats.org/officeDocument/2006/relationships/image" Target="../media/image1203.png"/><Relationship Id="rId281" Type="http://schemas.openxmlformats.org/officeDocument/2006/relationships/customXml" Target="../ink/ink1256.xml"/><Relationship Id="rId337" Type="http://schemas.openxmlformats.org/officeDocument/2006/relationships/image" Target="../media/image1257.png"/><Relationship Id="rId34" Type="http://schemas.openxmlformats.org/officeDocument/2006/relationships/image" Target="../media/image1107.png"/><Relationship Id="rId76" Type="http://schemas.openxmlformats.org/officeDocument/2006/relationships/image" Target="../media/image1128.png"/><Relationship Id="rId141" Type="http://schemas.openxmlformats.org/officeDocument/2006/relationships/customXml" Target="../ink/ink1186.xml"/><Relationship Id="rId379" Type="http://schemas.openxmlformats.org/officeDocument/2006/relationships/customXml" Target="../ink/ink1306.xml"/><Relationship Id="rId7" Type="http://schemas.openxmlformats.org/officeDocument/2006/relationships/customXml" Target="../ink/ink1119.xml"/><Relationship Id="rId183" Type="http://schemas.openxmlformats.org/officeDocument/2006/relationships/customXml" Target="../ink/ink1207.xml"/><Relationship Id="rId239" Type="http://schemas.openxmlformats.org/officeDocument/2006/relationships/customXml" Target="../ink/ink1235.xml"/><Relationship Id="rId250" Type="http://schemas.openxmlformats.org/officeDocument/2006/relationships/image" Target="../media/image1214.png"/><Relationship Id="rId292" Type="http://schemas.openxmlformats.org/officeDocument/2006/relationships/image" Target="../media/image1235.png"/><Relationship Id="rId306" Type="http://schemas.openxmlformats.org/officeDocument/2006/relationships/image" Target="../media/image1242.png"/><Relationship Id="rId45" Type="http://schemas.openxmlformats.org/officeDocument/2006/relationships/customXml" Target="../ink/ink1138.xml"/><Relationship Id="rId87" Type="http://schemas.openxmlformats.org/officeDocument/2006/relationships/customXml" Target="../ink/ink1159.xml"/><Relationship Id="rId110" Type="http://schemas.openxmlformats.org/officeDocument/2006/relationships/image" Target="../media/image1145.png"/><Relationship Id="rId348" Type="http://schemas.openxmlformats.org/officeDocument/2006/relationships/customXml" Target="../ink/ink1290.xml"/><Relationship Id="rId152" Type="http://schemas.openxmlformats.org/officeDocument/2006/relationships/image" Target="../media/image1166.png"/><Relationship Id="rId194" Type="http://schemas.openxmlformats.org/officeDocument/2006/relationships/image" Target="../media/image1187.png"/><Relationship Id="rId208" Type="http://schemas.openxmlformats.org/officeDocument/2006/relationships/image" Target="../media/image1193.png"/><Relationship Id="rId261" Type="http://schemas.openxmlformats.org/officeDocument/2006/relationships/customXml" Target="../ink/ink1246.xml"/><Relationship Id="rId14" Type="http://schemas.openxmlformats.org/officeDocument/2006/relationships/image" Target="../media/image1097.png"/><Relationship Id="rId56" Type="http://schemas.openxmlformats.org/officeDocument/2006/relationships/image" Target="../media/image1118.png"/><Relationship Id="rId317" Type="http://schemas.openxmlformats.org/officeDocument/2006/relationships/image" Target="../media/image1247.png"/><Relationship Id="rId359" Type="http://schemas.openxmlformats.org/officeDocument/2006/relationships/image" Target="../media/image1268.png"/><Relationship Id="rId98" Type="http://schemas.openxmlformats.org/officeDocument/2006/relationships/image" Target="../media/image1139.png"/><Relationship Id="rId121" Type="http://schemas.openxmlformats.org/officeDocument/2006/relationships/customXml" Target="../ink/ink1176.xml"/><Relationship Id="rId163" Type="http://schemas.openxmlformats.org/officeDocument/2006/relationships/customXml" Target="../ink/ink1197.xml"/><Relationship Id="rId219" Type="http://schemas.openxmlformats.org/officeDocument/2006/relationships/customXml" Target="../ink/ink1225.xml"/><Relationship Id="rId370" Type="http://schemas.openxmlformats.org/officeDocument/2006/relationships/customXml" Target="../ink/ink1301.xml"/><Relationship Id="rId230" Type="http://schemas.openxmlformats.org/officeDocument/2006/relationships/image" Target="../media/image1204.png"/><Relationship Id="rId25" Type="http://schemas.openxmlformats.org/officeDocument/2006/relationships/customXml" Target="../ink/ink1128.xml"/><Relationship Id="rId67" Type="http://schemas.openxmlformats.org/officeDocument/2006/relationships/customXml" Target="../ink/ink1149.xml"/><Relationship Id="rId272" Type="http://schemas.openxmlformats.org/officeDocument/2006/relationships/image" Target="../media/image1225.png"/><Relationship Id="rId328" Type="http://schemas.openxmlformats.org/officeDocument/2006/relationships/customXml" Target="../ink/ink1280.xml"/><Relationship Id="rId132" Type="http://schemas.openxmlformats.org/officeDocument/2006/relationships/image" Target="../media/image1156.png"/><Relationship Id="rId174" Type="http://schemas.openxmlformats.org/officeDocument/2006/relationships/image" Target="../media/image1177.png"/><Relationship Id="rId381" Type="http://schemas.openxmlformats.org/officeDocument/2006/relationships/customXml" Target="../ink/ink1307.xml"/><Relationship Id="rId241" Type="http://schemas.openxmlformats.org/officeDocument/2006/relationships/customXml" Target="../ink/ink1236.xml"/><Relationship Id="rId36" Type="http://schemas.openxmlformats.org/officeDocument/2006/relationships/image" Target="../media/image1108.png"/><Relationship Id="rId283" Type="http://schemas.openxmlformats.org/officeDocument/2006/relationships/customXml" Target="../ink/ink1257.xml"/><Relationship Id="rId339" Type="http://schemas.openxmlformats.org/officeDocument/2006/relationships/image" Target="../media/image1258.png"/><Relationship Id="rId78" Type="http://schemas.openxmlformats.org/officeDocument/2006/relationships/image" Target="../media/image1129.png"/><Relationship Id="rId101" Type="http://schemas.openxmlformats.org/officeDocument/2006/relationships/customXml" Target="../ink/ink1166.xml"/><Relationship Id="rId143" Type="http://schemas.openxmlformats.org/officeDocument/2006/relationships/customXml" Target="../ink/ink1187.xml"/><Relationship Id="rId185" Type="http://schemas.openxmlformats.org/officeDocument/2006/relationships/customXml" Target="../ink/ink1208.xml"/><Relationship Id="rId350" Type="http://schemas.openxmlformats.org/officeDocument/2006/relationships/customXml" Target="../ink/ink1291.xml"/><Relationship Id="rId9" Type="http://schemas.openxmlformats.org/officeDocument/2006/relationships/customXml" Target="../ink/ink1120.xml"/><Relationship Id="rId210" Type="http://schemas.openxmlformats.org/officeDocument/2006/relationships/image" Target="../media/image1194.png"/><Relationship Id="rId26" Type="http://schemas.openxmlformats.org/officeDocument/2006/relationships/image" Target="../media/image1103.png"/><Relationship Id="rId231" Type="http://schemas.openxmlformats.org/officeDocument/2006/relationships/customXml" Target="../ink/ink1231.xml"/><Relationship Id="rId252" Type="http://schemas.openxmlformats.org/officeDocument/2006/relationships/image" Target="../media/image1215.png"/><Relationship Id="rId273" Type="http://schemas.openxmlformats.org/officeDocument/2006/relationships/customXml" Target="../ink/ink1252.xml"/><Relationship Id="rId294" Type="http://schemas.openxmlformats.org/officeDocument/2006/relationships/image" Target="../media/image1236.png"/><Relationship Id="rId308" Type="http://schemas.openxmlformats.org/officeDocument/2006/relationships/image" Target="../media/image1243.png"/><Relationship Id="rId329" Type="http://schemas.openxmlformats.org/officeDocument/2006/relationships/image" Target="../media/image1253.png"/><Relationship Id="rId47" Type="http://schemas.openxmlformats.org/officeDocument/2006/relationships/customXml" Target="../ink/ink1139.xml"/><Relationship Id="rId68" Type="http://schemas.openxmlformats.org/officeDocument/2006/relationships/image" Target="../media/image1124.png"/><Relationship Id="rId89" Type="http://schemas.openxmlformats.org/officeDocument/2006/relationships/customXml" Target="../ink/ink1160.xml"/><Relationship Id="rId112" Type="http://schemas.openxmlformats.org/officeDocument/2006/relationships/image" Target="../media/image1146.png"/><Relationship Id="rId133" Type="http://schemas.openxmlformats.org/officeDocument/2006/relationships/customXml" Target="../ink/ink1182.xml"/><Relationship Id="rId154" Type="http://schemas.openxmlformats.org/officeDocument/2006/relationships/image" Target="../media/image1167.png"/><Relationship Id="rId175" Type="http://schemas.openxmlformats.org/officeDocument/2006/relationships/customXml" Target="../ink/ink1203.xml"/><Relationship Id="rId340" Type="http://schemas.openxmlformats.org/officeDocument/2006/relationships/customXml" Target="../ink/ink1286.xml"/><Relationship Id="rId361" Type="http://schemas.openxmlformats.org/officeDocument/2006/relationships/image" Target="../media/image1269.png"/><Relationship Id="rId196" Type="http://schemas.openxmlformats.org/officeDocument/2006/relationships/image" Target="../media/image1188.png"/><Relationship Id="rId200" Type="http://schemas.openxmlformats.org/officeDocument/2006/relationships/image" Target="../media/image1190.png"/><Relationship Id="rId382" Type="http://schemas.openxmlformats.org/officeDocument/2006/relationships/image" Target="../media/image1279.png"/><Relationship Id="rId16" Type="http://schemas.openxmlformats.org/officeDocument/2006/relationships/image" Target="../media/image1098.png"/><Relationship Id="rId221" Type="http://schemas.openxmlformats.org/officeDocument/2006/relationships/customXml" Target="../ink/ink1226.xml"/><Relationship Id="rId242" Type="http://schemas.openxmlformats.org/officeDocument/2006/relationships/image" Target="../media/image1210.png"/><Relationship Id="rId263" Type="http://schemas.openxmlformats.org/officeDocument/2006/relationships/customXml" Target="../ink/ink1247.xml"/><Relationship Id="rId284" Type="http://schemas.openxmlformats.org/officeDocument/2006/relationships/image" Target="../media/image1231.png"/><Relationship Id="rId319" Type="http://schemas.openxmlformats.org/officeDocument/2006/relationships/image" Target="../media/image1248.png"/><Relationship Id="rId37" Type="http://schemas.openxmlformats.org/officeDocument/2006/relationships/customXml" Target="../ink/ink1134.xml"/><Relationship Id="rId58" Type="http://schemas.openxmlformats.org/officeDocument/2006/relationships/image" Target="../media/image1119.png"/><Relationship Id="rId79" Type="http://schemas.openxmlformats.org/officeDocument/2006/relationships/customXml" Target="../ink/ink1155.xml"/><Relationship Id="rId102" Type="http://schemas.openxmlformats.org/officeDocument/2006/relationships/image" Target="../media/image1141.png"/><Relationship Id="rId123" Type="http://schemas.openxmlformats.org/officeDocument/2006/relationships/customXml" Target="../ink/ink1177.xml"/><Relationship Id="rId144" Type="http://schemas.openxmlformats.org/officeDocument/2006/relationships/image" Target="../media/image1162.png"/><Relationship Id="rId330" Type="http://schemas.openxmlformats.org/officeDocument/2006/relationships/customXml" Target="../ink/ink1281.xml"/><Relationship Id="rId90" Type="http://schemas.openxmlformats.org/officeDocument/2006/relationships/image" Target="../media/image1135.png"/><Relationship Id="rId165" Type="http://schemas.openxmlformats.org/officeDocument/2006/relationships/customXml" Target="../ink/ink1198.xml"/><Relationship Id="rId186" Type="http://schemas.openxmlformats.org/officeDocument/2006/relationships/image" Target="../media/image1183.png"/><Relationship Id="rId351" Type="http://schemas.openxmlformats.org/officeDocument/2006/relationships/image" Target="../media/image1264.png"/><Relationship Id="rId372" Type="http://schemas.openxmlformats.org/officeDocument/2006/relationships/image" Target="../media/image1274.png"/><Relationship Id="rId211" Type="http://schemas.openxmlformats.org/officeDocument/2006/relationships/customXml" Target="../ink/ink1221.xml"/><Relationship Id="rId232" Type="http://schemas.openxmlformats.org/officeDocument/2006/relationships/image" Target="../media/image1205.png"/><Relationship Id="rId253" Type="http://schemas.openxmlformats.org/officeDocument/2006/relationships/customXml" Target="../ink/ink1242.xml"/><Relationship Id="rId274" Type="http://schemas.openxmlformats.org/officeDocument/2006/relationships/image" Target="../media/image1226.png"/><Relationship Id="rId295" Type="http://schemas.openxmlformats.org/officeDocument/2006/relationships/customXml" Target="../ink/ink1263.xml"/><Relationship Id="rId309" Type="http://schemas.openxmlformats.org/officeDocument/2006/relationships/customXml" Target="../ink/ink1270.xml"/><Relationship Id="rId27" Type="http://schemas.openxmlformats.org/officeDocument/2006/relationships/customXml" Target="../ink/ink1129.xml"/><Relationship Id="rId48" Type="http://schemas.openxmlformats.org/officeDocument/2006/relationships/image" Target="../media/image1114.png"/><Relationship Id="rId69" Type="http://schemas.openxmlformats.org/officeDocument/2006/relationships/customXml" Target="../ink/ink1150.xml"/><Relationship Id="rId113" Type="http://schemas.openxmlformats.org/officeDocument/2006/relationships/customXml" Target="../ink/ink1172.xml"/><Relationship Id="rId134" Type="http://schemas.openxmlformats.org/officeDocument/2006/relationships/image" Target="../media/image1157.png"/><Relationship Id="rId320" Type="http://schemas.openxmlformats.org/officeDocument/2006/relationships/customXml" Target="../ink/ink1276.xml"/><Relationship Id="rId80" Type="http://schemas.openxmlformats.org/officeDocument/2006/relationships/image" Target="../media/image1130.png"/><Relationship Id="rId155" Type="http://schemas.openxmlformats.org/officeDocument/2006/relationships/customXml" Target="../ink/ink1193.xml"/><Relationship Id="rId176" Type="http://schemas.openxmlformats.org/officeDocument/2006/relationships/image" Target="../media/image1178.png"/><Relationship Id="rId197" Type="http://schemas.openxmlformats.org/officeDocument/2006/relationships/customXml" Target="../ink/ink1214.xml"/><Relationship Id="rId341" Type="http://schemas.openxmlformats.org/officeDocument/2006/relationships/image" Target="../media/image1259.png"/><Relationship Id="rId362" Type="http://schemas.openxmlformats.org/officeDocument/2006/relationships/customXml" Target="../ink/ink1297.xml"/><Relationship Id="rId201" Type="http://schemas.openxmlformats.org/officeDocument/2006/relationships/customXml" Target="../ink/ink1216.xml"/><Relationship Id="rId222" Type="http://schemas.openxmlformats.org/officeDocument/2006/relationships/image" Target="../media/image1200.png"/><Relationship Id="rId243" Type="http://schemas.openxmlformats.org/officeDocument/2006/relationships/customXml" Target="../ink/ink1237.xml"/><Relationship Id="rId264" Type="http://schemas.openxmlformats.org/officeDocument/2006/relationships/image" Target="../media/image1221.png"/><Relationship Id="rId285" Type="http://schemas.openxmlformats.org/officeDocument/2006/relationships/customXml" Target="../ink/ink1258.xml"/><Relationship Id="rId17" Type="http://schemas.openxmlformats.org/officeDocument/2006/relationships/customXml" Target="../ink/ink1124.xml"/><Relationship Id="rId38" Type="http://schemas.openxmlformats.org/officeDocument/2006/relationships/image" Target="../media/image1109.png"/><Relationship Id="rId59" Type="http://schemas.openxmlformats.org/officeDocument/2006/relationships/customXml" Target="../ink/ink1145.xml"/><Relationship Id="rId103" Type="http://schemas.openxmlformats.org/officeDocument/2006/relationships/customXml" Target="../ink/ink1167.xml"/><Relationship Id="rId124" Type="http://schemas.openxmlformats.org/officeDocument/2006/relationships/image" Target="../media/image1152.png"/><Relationship Id="rId310" Type="http://schemas.openxmlformats.org/officeDocument/2006/relationships/customXml" Target="../ink/ink1271.xml"/><Relationship Id="rId70" Type="http://schemas.openxmlformats.org/officeDocument/2006/relationships/image" Target="../media/image1125.png"/><Relationship Id="rId91" Type="http://schemas.openxmlformats.org/officeDocument/2006/relationships/customXml" Target="../ink/ink1161.xml"/><Relationship Id="rId145" Type="http://schemas.openxmlformats.org/officeDocument/2006/relationships/customXml" Target="../ink/ink1188.xml"/><Relationship Id="rId166" Type="http://schemas.openxmlformats.org/officeDocument/2006/relationships/image" Target="../media/image1173.png"/><Relationship Id="rId187" Type="http://schemas.openxmlformats.org/officeDocument/2006/relationships/customXml" Target="../ink/ink1209.xml"/><Relationship Id="rId331" Type="http://schemas.openxmlformats.org/officeDocument/2006/relationships/image" Target="../media/image1254.png"/><Relationship Id="rId352" Type="http://schemas.openxmlformats.org/officeDocument/2006/relationships/customXml" Target="../ink/ink1292.xml"/><Relationship Id="rId373" Type="http://schemas.openxmlformats.org/officeDocument/2006/relationships/customXml" Target="../ink/ink130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95.png"/><Relationship Id="rId233" Type="http://schemas.openxmlformats.org/officeDocument/2006/relationships/customXml" Target="../ink/ink1232.xml"/><Relationship Id="rId254" Type="http://schemas.openxmlformats.org/officeDocument/2006/relationships/image" Target="../media/image1216.png"/><Relationship Id="rId28" Type="http://schemas.openxmlformats.org/officeDocument/2006/relationships/image" Target="../media/image1104.png"/><Relationship Id="rId49" Type="http://schemas.openxmlformats.org/officeDocument/2006/relationships/customXml" Target="../ink/ink1140.xml"/><Relationship Id="rId114" Type="http://schemas.openxmlformats.org/officeDocument/2006/relationships/image" Target="../media/image1147.png"/><Relationship Id="rId275" Type="http://schemas.openxmlformats.org/officeDocument/2006/relationships/customXml" Target="../ink/ink1253.xml"/><Relationship Id="rId296" Type="http://schemas.openxmlformats.org/officeDocument/2006/relationships/image" Target="../media/image1237.png"/><Relationship Id="rId300" Type="http://schemas.openxmlformats.org/officeDocument/2006/relationships/image" Target="../media/image1239.png"/><Relationship Id="rId60" Type="http://schemas.openxmlformats.org/officeDocument/2006/relationships/image" Target="../media/image1120.png"/><Relationship Id="rId81" Type="http://schemas.openxmlformats.org/officeDocument/2006/relationships/customXml" Target="../ink/ink1156.xml"/><Relationship Id="rId135" Type="http://schemas.openxmlformats.org/officeDocument/2006/relationships/customXml" Target="../ink/ink1183.xml"/><Relationship Id="rId156" Type="http://schemas.openxmlformats.org/officeDocument/2006/relationships/image" Target="../media/image1168.png"/><Relationship Id="rId177" Type="http://schemas.openxmlformats.org/officeDocument/2006/relationships/customXml" Target="../ink/ink1204.xml"/><Relationship Id="rId198" Type="http://schemas.openxmlformats.org/officeDocument/2006/relationships/image" Target="../media/image1189.png"/><Relationship Id="rId321" Type="http://schemas.openxmlformats.org/officeDocument/2006/relationships/image" Target="../media/image1249.png"/><Relationship Id="rId342" Type="http://schemas.openxmlformats.org/officeDocument/2006/relationships/customXml" Target="../ink/ink1287.xml"/><Relationship Id="rId363" Type="http://schemas.openxmlformats.org/officeDocument/2006/relationships/image" Target="../media/image1270.png"/><Relationship Id="rId202" Type="http://schemas.openxmlformats.org/officeDocument/2006/relationships/image" Target="../media/image957.png"/><Relationship Id="rId223" Type="http://schemas.openxmlformats.org/officeDocument/2006/relationships/customXml" Target="../ink/ink1227.xml"/><Relationship Id="rId244" Type="http://schemas.openxmlformats.org/officeDocument/2006/relationships/image" Target="../media/image1211.png"/><Relationship Id="rId18" Type="http://schemas.openxmlformats.org/officeDocument/2006/relationships/image" Target="../media/image1099.png"/><Relationship Id="rId39" Type="http://schemas.openxmlformats.org/officeDocument/2006/relationships/customXml" Target="../ink/ink1135.xml"/><Relationship Id="rId265" Type="http://schemas.openxmlformats.org/officeDocument/2006/relationships/customXml" Target="../ink/ink1248.xml"/><Relationship Id="rId286" Type="http://schemas.openxmlformats.org/officeDocument/2006/relationships/image" Target="../media/image1232.png"/><Relationship Id="rId50" Type="http://schemas.openxmlformats.org/officeDocument/2006/relationships/image" Target="../media/image1115.png"/><Relationship Id="rId104" Type="http://schemas.openxmlformats.org/officeDocument/2006/relationships/image" Target="../media/image1142.png"/><Relationship Id="rId125" Type="http://schemas.openxmlformats.org/officeDocument/2006/relationships/customXml" Target="../ink/ink1178.xml"/><Relationship Id="rId146" Type="http://schemas.openxmlformats.org/officeDocument/2006/relationships/image" Target="../media/image1163.png"/><Relationship Id="rId167" Type="http://schemas.openxmlformats.org/officeDocument/2006/relationships/customXml" Target="../ink/ink1199.xml"/><Relationship Id="rId188" Type="http://schemas.openxmlformats.org/officeDocument/2006/relationships/image" Target="../media/image1184.png"/><Relationship Id="rId311" Type="http://schemas.openxmlformats.org/officeDocument/2006/relationships/image" Target="../media/image1244.png"/><Relationship Id="rId332" Type="http://schemas.openxmlformats.org/officeDocument/2006/relationships/customXml" Target="../ink/ink1282.xml"/><Relationship Id="rId353" Type="http://schemas.openxmlformats.org/officeDocument/2006/relationships/image" Target="../media/image1265.png"/><Relationship Id="rId374" Type="http://schemas.openxmlformats.org/officeDocument/2006/relationships/image" Target="../media/image1275.png"/><Relationship Id="rId71" Type="http://schemas.openxmlformats.org/officeDocument/2006/relationships/customXml" Target="../ink/ink1151.xml"/><Relationship Id="rId92" Type="http://schemas.openxmlformats.org/officeDocument/2006/relationships/image" Target="../media/image1136.png"/><Relationship Id="rId213" Type="http://schemas.openxmlformats.org/officeDocument/2006/relationships/customXml" Target="../ink/ink1222.xml"/><Relationship Id="rId234" Type="http://schemas.openxmlformats.org/officeDocument/2006/relationships/image" Target="../media/image1206.png"/><Relationship Id="rId2" Type="http://schemas.openxmlformats.org/officeDocument/2006/relationships/image" Target="../media/image671.emf"/><Relationship Id="rId29" Type="http://schemas.openxmlformats.org/officeDocument/2006/relationships/customXml" Target="../ink/ink1130.xml"/><Relationship Id="rId255" Type="http://schemas.openxmlformats.org/officeDocument/2006/relationships/customXml" Target="../ink/ink1243.xml"/><Relationship Id="rId276" Type="http://schemas.openxmlformats.org/officeDocument/2006/relationships/image" Target="../media/image1227.png"/><Relationship Id="rId297" Type="http://schemas.openxmlformats.org/officeDocument/2006/relationships/customXml" Target="../ink/ink1264.xml"/><Relationship Id="rId40" Type="http://schemas.openxmlformats.org/officeDocument/2006/relationships/image" Target="../media/image1110.png"/><Relationship Id="rId115" Type="http://schemas.openxmlformats.org/officeDocument/2006/relationships/customXml" Target="../ink/ink1173.xml"/><Relationship Id="rId136" Type="http://schemas.openxmlformats.org/officeDocument/2006/relationships/image" Target="../media/image1158.png"/><Relationship Id="rId157" Type="http://schemas.openxmlformats.org/officeDocument/2006/relationships/customXml" Target="../ink/ink1194.xml"/><Relationship Id="rId178" Type="http://schemas.openxmlformats.org/officeDocument/2006/relationships/image" Target="../media/image1179.png"/><Relationship Id="rId301" Type="http://schemas.openxmlformats.org/officeDocument/2006/relationships/customXml" Target="../ink/ink1266.xml"/><Relationship Id="rId322" Type="http://schemas.openxmlformats.org/officeDocument/2006/relationships/customXml" Target="../ink/ink1277.xml"/><Relationship Id="rId343" Type="http://schemas.openxmlformats.org/officeDocument/2006/relationships/image" Target="../media/image1260.png"/><Relationship Id="rId364" Type="http://schemas.openxmlformats.org/officeDocument/2006/relationships/customXml" Target="../ink/ink1298.xml"/><Relationship Id="rId61" Type="http://schemas.openxmlformats.org/officeDocument/2006/relationships/customXml" Target="../ink/ink1146.xml"/><Relationship Id="rId82" Type="http://schemas.openxmlformats.org/officeDocument/2006/relationships/image" Target="../media/image1131.png"/><Relationship Id="rId199" Type="http://schemas.openxmlformats.org/officeDocument/2006/relationships/customXml" Target="../ink/ink1215.xml"/><Relationship Id="rId203" Type="http://schemas.openxmlformats.org/officeDocument/2006/relationships/customXml" Target="../ink/ink1217.xml"/><Relationship Id="rId19" Type="http://schemas.openxmlformats.org/officeDocument/2006/relationships/customXml" Target="../ink/ink1125.xml"/><Relationship Id="rId224" Type="http://schemas.openxmlformats.org/officeDocument/2006/relationships/image" Target="../media/image1201.png"/><Relationship Id="rId245" Type="http://schemas.openxmlformats.org/officeDocument/2006/relationships/customXml" Target="../ink/ink1238.xml"/><Relationship Id="rId266" Type="http://schemas.openxmlformats.org/officeDocument/2006/relationships/image" Target="../media/image1222.png"/><Relationship Id="rId287" Type="http://schemas.openxmlformats.org/officeDocument/2006/relationships/customXml" Target="../ink/ink1259.xml"/><Relationship Id="rId30" Type="http://schemas.openxmlformats.org/officeDocument/2006/relationships/image" Target="../media/image1105.png"/><Relationship Id="rId105" Type="http://schemas.openxmlformats.org/officeDocument/2006/relationships/customXml" Target="../ink/ink1168.xml"/><Relationship Id="rId126" Type="http://schemas.openxmlformats.org/officeDocument/2006/relationships/image" Target="../media/image1153.png"/><Relationship Id="rId147" Type="http://schemas.openxmlformats.org/officeDocument/2006/relationships/customXml" Target="../ink/ink1189.xml"/><Relationship Id="rId168" Type="http://schemas.openxmlformats.org/officeDocument/2006/relationships/image" Target="../media/image1174.png"/><Relationship Id="rId312" Type="http://schemas.openxmlformats.org/officeDocument/2006/relationships/customXml" Target="../ink/ink1272.xml"/><Relationship Id="rId333" Type="http://schemas.openxmlformats.org/officeDocument/2006/relationships/image" Target="../media/image1255.png"/><Relationship Id="rId354" Type="http://schemas.openxmlformats.org/officeDocument/2006/relationships/customXml" Target="../ink/ink1293.xml"/><Relationship Id="rId51" Type="http://schemas.openxmlformats.org/officeDocument/2006/relationships/customXml" Target="../ink/ink1141.xml"/><Relationship Id="rId72" Type="http://schemas.openxmlformats.org/officeDocument/2006/relationships/image" Target="../media/image1126.png"/><Relationship Id="rId93" Type="http://schemas.openxmlformats.org/officeDocument/2006/relationships/customXml" Target="../ink/ink1162.xml"/><Relationship Id="rId189" Type="http://schemas.openxmlformats.org/officeDocument/2006/relationships/customXml" Target="../ink/ink1210.xml"/><Relationship Id="rId375" Type="http://schemas.openxmlformats.org/officeDocument/2006/relationships/customXml" Target="../ink/ink1304.xml"/><Relationship Id="rId3" Type="http://schemas.openxmlformats.org/officeDocument/2006/relationships/customXml" Target="../ink/ink1117.xml"/><Relationship Id="rId214" Type="http://schemas.openxmlformats.org/officeDocument/2006/relationships/image" Target="../media/image1196.png"/><Relationship Id="rId235" Type="http://schemas.openxmlformats.org/officeDocument/2006/relationships/customXml" Target="../ink/ink1233.xml"/><Relationship Id="rId256" Type="http://schemas.openxmlformats.org/officeDocument/2006/relationships/image" Target="../media/image1217.png"/><Relationship Id="rId277" Type="http://schemas.openxmlformats.org/officeDocument/2006/relationships/customXml" Target="../ink/ink1254.xml"/><Relationship Id="rId298" Type="http://schemas.openxmlformats.org/officeDocument/2006/relationships/image" Target="../media/image1238.png"/><Relationship Id="rId116" Type="http://schemas.openxmlformats.org/officeDocument/2006/relationships/image" Target="../media/image1148.png"/><Relationship Id="rId137" Type="http://schemas.openxmlformats.org/officeDocument/2006/relationships/customXml" Target="../ink/ink1184.xml"/><Relationship Id="rId158" Type="http://schemas.openxmlformats.org/officeDocument/2006/relationships/image" Target="../media/image1169.png"/><Relationship Id="rId302" Type="http://schemas.openxmlformats.org/officeDocument/2006/relationships/image" Target="../media/image1240.png"/><Relationship Id="rId323" Type="http://schemas.openxmlformats.org/officeDocument/2006/relationships/image" Target="../media/image1250.png"/><Relationship Id="rId344" Type="http://schemas.openxmlformats.org/officeDocument/2006/relationships/customXml" Target="../ink/ink1288.xml"/><Relationship Id="rId20" Type="http://schemas.openxmlformats.org/officeDocument/2006/relationships/image" Target="../media/image1100.png"/><Relationship Id="rId41" Type="http://schemas.openxmlformats.org/officeDocument/2006/relationships/customXml" Target="../ink/ink1136.xml"/><Relationship Id="rId62" Type="http://schemas.openxmlformats.org/officeDocument/2006/relationships/image" Target="../media/image1121.png"/><Relationship Id="rId83" Type="http://schemas.openxmlformats.org/officeDocument/2006/relationships/customXml" Target="../ink/ink1157.xml"/><Relationship Id="rId179" Type="http://schemas.openxmlformats.org/officeDocument/2006/relationships/customXml" Target="../ink/ink1205.xml"/><Relationship Id="rId365" Type="http://schemas.openxmlformats.org/officeDocument/2006/relationships/image" Target="../media/image1271.png"/><Relationship Id="rId190" Type="http://schemas.openxmlformats.org/officeDocument/2006/relationships/image" Target="../media/image1185.png"/><Relationship Id="rId204" Type="http://schemas.openxmlformats.org/officeDocument/2006/relationships/image" Target="../media/image1191.png"/><Relationship Id="rId225" Type="http://schemas.openxmlformats.org/officeDocument/2006/relationships/customXml" Target="../ink/ink1228.xml"/><Relationship Id="rId246" Type="http://schemas.openxmlformats.org/officeDocument/2006/relationships/image" Target="../media/image1212.png"/><Relationship Id="rId267" Type="http://schemas.openxmlformats.org/officeDocument/2006/relationships/customXml" Target="../ink/ink1249.xml"/><Relationship Id="rId288" Type="http://schemas.openxmlformats.org/officeDocument/2006/relationships/image" Target="../media/image1233.png"/><Relationship Id="rId106" Type="http://schemas.openxmlformats.org/officeDocument/2006/relationships/image" Target="../media/image1143.png"/><Relationship Id="rId127" Type="http://schemas.openxmlformats.org/officeDocument/2006/relationships/customXml" Target="../ink/ink1179.xml"/><Relationship Id="rId313" Type="http://schemas.openxmlformats.org/officeDocument/2006/relationships/image" Target="../media/image1245.png"/><Relationship Id="rId10" Type="http://schemas.openxmlformats.org/officeDocument/2006/relationships/image" Target="../media/image1095.png"/><Relationship Id="rId31" Type="http://schemas.openxmlformats.org/officeDocument/2006/relationships/customXml" Target="../ink/ink1131.xml"/><Relationship Id="rId52" Type="http://schemas.openxmlformats.org/officeDocument/2006/relationships/image" Target="../media/image1116.png"/><Relationship Id="rId73" Type="http://schemas.openxmlformats.org/officeDocument/2006/relationships/customXml" Target="../ink/ink1152.xml"/><Relationship Id="rId94" Type="http://schemas.openxmlformats.org/officeDocument/2006/relationships/image" Target="../media/image1137.png"/><Relationship Id="rId148" Type="http://schemas.openxmlformats.org/officeDocument/2006/relationships/image" Target="../media/image1164.png"/><Relationship Id="rId169" Type="http://schemas.openxmlformats.org/officeDocument/2006/relationships/customXml" Target="../ink/ink1200.xml"/><Relationship Id="rId334" Type="http://schemas.openxmlformats.org/officeDocument/2006/relationships/customXml" Target="../ink/ink1283.xml"/><Relationship Id="rId355" Type="http://schemas.openxmlformats.org/officeDocument/2006/relationships/image" Target="../media/image1266.png"/><Relationship Id="rId376" Type="http://schemas.openxmlformats.org/officeDocument/2006/relationships/image" Target="../media/image1276.png"/><Relationship Id="rId4" Type="http://schemas.openxmlformats.org/officeDocument/2006/relationships/image" Target="../media/image1092.png"/><Relationship Id="rId180" Type="http://schemas.openxmlformats.org/officeDocument/2006/relationships/image" Target="../media/image1180.png"/><Relationship Id="rId215" Type="http://schemas.openxmlformats.org/officeDocument/2006/relationships/customXml" Target="../ink/ink1223.xml"/><Relationship Id="rId236" Type="http://schemas.openxmlformats.org/officeDocument/2006/relationships/image" Target="../media/image1207.png"/><Relationship Id="rId257" Type="http://schemas.openxmlformats.org/officeDocument/2006/relationships/customXml" Target="../ink/ink1244.xml"/><Relationship Id="rId278" Type="http://schemas.openxmlformats.org/officeDocument/2006/relationships/image" Target="../media/image1228.png"/><Relationship Id="rId303" Type="http://schemas.openxmlformats.org/officeDocument/2006/relationships/customXml" Target="../ink/ink1267.xml"/><Relationship Id="rId42" Type="http://schemas.openxmlformats.org/officeDocument/2006/relationships/image" Target="../media/image1111.png"/><Relationship Id="rId84" Type="http://schemas.openxmlformats.org/officeDocument/2006/relationships/image" Target="../media/image1132.png"/><Relationship Id="rId138" Type="http://schemas.openxmlformats.org/officeDocument/2006/relationships/image" Target="../media/image1159.png"/><Relationship Id="rId345" Type="http://schemas.openxmlformats.org/officeDocument/2006/relationships/image" Target="../media/image1261.png"/><Relationship Id="rId191" Type="http://schemas.openxmlformats.org/officeDocument/2006/relationships/customXml" Target="../ink/ink1211.xml"/><Relationship Id="rId205" Type="http://schemas.openxmlformats.org/officeDocument/2006/relationships/customXml" Target="../ink/ink1218.xml"/><Relationship Id="rId247" Type="http://schemas.openxmlformats.org/officeDocument/2006/relationships/customXml" Target="../ink/ink1239.xml"/><Relationship Id="rId107" Type="http://schemas.openxmlformats.org/officeDocument/2006/relationships/customXml" Target="../ink/ink1169.xml"/><Relationship Id="rId289" Type="http://schemas.openxmlformats.org/officeDocument/2006/relationships/customXml" Target="../ink/ink1260.xml"/><Relationship Id="rId11" Type="http://schemas.openxmlformats.org/officeDocument/2006/relationships/customXml" Target="../ink/ink1121.xml"/><Relationship Id="rId53" Type="http://schemas.openxmlformats.org/officeDocument/2006/relationships/customXml" Target="../ink/ink1142.xml"/><Relationship Id="rId149" Type="http://schemas.openxmlformats.org/officeDocument/2006/relationships/customXml" Target="../ink/ink1190.xml"/><Relationship Id="rId314" Type="http://schemas.openxmlformats.org/officeDocument/2006/relationships/customXml" Target="../ink/ink1273.xml"/><Relationship Id="rId356" Type="http://schemas.openxmlformats.org/officeDocument/2006/relationships/customXml" Target="../ink/ink1294.xml"/><Relationship Id="rId95" Type="http://schemas.openxmlformats.org/officeDocument/2006/relationships/customXml" Target="../ink/ink1163.xml"/><Relationship Id="rId160" Type="http://schemas.openxmlformats.org/officeDocument/2006/relationships/image" Target="../media/image1170.png"/><Relationship Id="rId216" Type="http://schemas.openxmlformats.org/officeDocument/2006/relationships/image" Target="../media/image1197.png"/><Relationship Id="rId258" Type="http://schemas.openxmlformats.org/officeDocument/2006/relationships/image" Target="../media/image1218.png"/><Relationship Id="rId22" Type="http://schemas.openxmlformats.org/officeDocument/2006/relationships/image" Target="../media/image1101.png"/><Relationship Id="rId64" Type="http://schemas.openxmlformats.org/officeDocument/2006/relationships/image" Target="../media/image1122.png"/><Relationship Id="rId118" Type="http://schemas.openxmlformats.org/officeDocument/2006/relationships/image" Target="../media/image1149.png"/><Relationship Id="rId325" Type="http://schemas.openxmlformats.org/officeDocument/2006/relationships/image" Target="../media/image1251.png"/><Relationship Id="rId367" Type="http://schemas.openxmlformats.org/officeDocument/2006/relationships/image" Target="../media/image1272.png"/><Relationship Id="rId171" Type="http://schemas.openxmlformats.org/officeDocument/2006/relationships/customXml" Target="../ink/ink1201.xml"/><Relationship Id="rId227" Type="http://schemas.openxmlformats.org/officeDocument/2006/relationships/customXml" Target="../ink/ink1229.xml"/><Relationship Id="rId269" Type="http://schemas.openxmlformats.org/officeDocument/2006/relationships/customXml" Target="../ink/ink1250.xml"/><Relationship Id="rId33" Type="http://schemas.openxmlformats.org/officeDocument/2006/relationships/customXml" Target="../ink/ink1132.xml"/><Relationship Id="rId129" Type="http://schemas.openxmlformats.org/officeDocument/2006/relationships/customXml" Target="../ink/ink1180.xml"/><Relationship Id="rId280" Type="http://schemas.openxmlformats.org/officeDocument/2006/relationships/image" Target="../media/image1229.png"/><Relationship Id="rId336" Type="http://schemas.openxmlformats.org/officeDocument/2006/relationships/customXml" Target="../ink/ink1284.xml"/><Relationship Id="rId75" Type="http://schemas.openxmlformats.org/officeDocument/2006/relationships/customXml" Target="../ink/ink1153.xml"/><Relationship Id="rId140" Type="http://schemas.openxmlformats.org/officeDocument/2006/relationships/image" Target="../media/image1160.png"/><Relationship Id="rId182" Type="http://schemas.openxmlformats.org/officeDocument/2006/relationships/image" Target="../media/image1181.png"/><Relationship Id="rId378" Type="http://schemas.openxmlformats.org/officeDocument/2006/relationships/image" Target="../media/image1277.png"/><Relationship Id="rId6" Type="http://schemas.openxmlformats.org/officeDocument/2006/relationships/image" Target="../media/image1093.png"/><Relationship Id="rId238" Type="http://schemas.openxmlformats.org/officeDocument/2006/relationships/image" Target="../media/image1208.png"/><Relationship Id="rId291" Type="http://schemas.openxmlformats.org/officeDocument/2006/relationships/customXml" Target="../ink/ink1261.xml"/><Relationship Id="rId305" Type="http://schemas.openxmlformats.org/officeDocument/2006/relationships/customXml" Target="../ink/ink1268.xml"/><Relationship Id="rId347" Type="http://schemas.openxmlformats.org/officeDocument/2006/relationships/image" Target="../media/image1262.png"/><Relationship Id="rId44" Type="http://schemas.openxmlformats.org/officeDocument/2006/relationships/image" Target="../media/image1112.png"/><Relationship Id="rId86" Type="http://schemas.openxmlformats.org/officeDocument/2006/relationships/image" Target="../media/image1133.png"/><Relationship Id="rId151" Type="http://schemas.openxmlformats.org/officeDocument/2006/relationships/customXml" Target="../ink/ink1191.xml"/><Relationship Id="rId193" Type="http://schemas.openxmlformats.org/officeDocument/2006/relationships/customXml" Target="../ink/ink1212.xml"/><Relationship Id="rId207" Type="http://schemas.openxmlformats.org/officeDocument/2006/relationships/customXml" Target="../ink/ink1219.xml"/><Relationship Id="rId249" Type="http://schemas.openxmlformats.org/officeDocument/2006/relationships/customXml" Target="../ink/ink1240.xml"/><Relationship Id="rId13" Type="http://schemas.openxmlformats.org/officeDocument/2006/relationships/customXml" Target="../ink/ink1122.xml"/><Relationship Id="rId109" Type="http://schemas.openxmlformats.org/officeDocument/2006/relationships/customXml" Target="../ink/ink1170.xml"/><Relationship Id="rId260" Type="http://schemas.openxmlformats.org/officeDocument/2006/relationships/image" Target="../media/image1219.png"/><Relationship Id="rId316" Type="http://schemas.openxmlformats.org/officeDocument/2006/relationships/customXml" Target="../ink/ink1274.xml"/><Relationship Id="rId55" Type="http://schemas.openxmlformats.org/officeDocument/2006/relationships/customXml" Target="../ink/ink1143.xml"/><Relationship Id="rId97" Type="http://schemas.openxmlformats.org/officeDocument/2006/relationships/customXml" Target="../ink/ink1164.xml"/><Relationship Id="rId120" Type="http://schemas.openxmlformats.org/officeDocument/2006/relationships/image" Target="../media/image1150.png"/><Relationship Id="rId358" Type="http://schemas.openxmlformats.org/officeDocument/2006/relationships/customXml" Target="../ink/ink1295.xml"/><Relationship Id="rId162" Type="http://schemas.openxmlformats.org/officeDocument/2006/relationships/image" Target="../media/image1171.png"/><Relationship Id="rId218" Type="http://schemas.openxmlformats.org/officeDocument/2006/relationships/image" Target="../media/image1198.png"/><Relationship Id="rId271" Type="http://schemas.openxmlformats.org/officeDocument/2006/relationships/customXml" Target="../ink/ink1251.xml"/><Relationship Id="rId24" Type="http://schemas.openxmlformats.org/officeDocument/2006/relationships/image" Target="../media/image1102.png"/><Relationship Id="rId66" Type="http://schemas.openxmlformats.org/officeDocument/2006/relationships/image" Target="../media/image1123.png"/><Relationship Id="rId131" Type="http://schemas.openxmlformats.org/officeDocument/2006/relationships/customXml" Target="../ink/ink1181.xml"/><Relationship Id="rId327" Type="http://schemas.openxmlformats.org/officeDocument/2006/relationships/image" Target="../media/image1252.png"/><Relationship Id="rId369" Type="http://schemas.openxmlformats.org/officeDocument/2006/relationships/image" Target="../media/image1273.png"/><Relationship Id="rId173" Type="http://schemas.openxmlformats.org/officeDocument/2006/relationships/customXml" Target="../ink/ink1202.xml"/><Relationship Id="rId229" Type="http://schemas.openxmlformats.org/officeDocument/2006/relationships/customXml" Target="../ink/ink1230.xml"/><Relationship Id="rId380" Type="http://schemas.openxmlformats.org/officeDocument/2006/relationships/image" Target="../media/image1278.png"/><Relationship Id="rId240" Type="http://schemas.openxmlformats.org/officeDocument/2006/relationships/image" Target="../media/image1209.png"/><Relationship Id="rId35" Type="http://schemas.openxmlformats.org/officeDocument/2006/relationships/customXml" Target="../ink/ink1133.xml"/><Relationship Id="rId77" Type="http://schemas.openxmlformats.org/officeDocument/2006/relationships/customXml" Target="../ink/ink1154.xml"/><Relationship Id="rId100" Type="http://schemas.openxmlformats.org/officeDocument/2006/relationships/image" Target="../media/image1140.png"/><Relationship Id="rId282" Type="http://schemas.openxmlformats.org/officeDocument/2006/relationships/image" Target="../media/image1230.png"/><Relationship Id="rId338" Type="http://schemas.openxmlformats.org/officeDocument/2006/relationships/customXml" Target="../ink/ink1285.xml"/><Relationship Id="rId8" Type="http://schemas.openxmlformats.org/officeDocument/2006/relationships/image" Target="../media/image1094.png"/><Relationship Id="rId142" Type="http://schemas.openxmlformats.org/officeDocument/2006/relationships/image" Target="../media/image1161.png"/><Relationship Id="rId184" Type="http://schemas.openxmlformats.org/officeDocument/2006/relationships/image" Target="../media/image1182.png"/><Relationship Id="rId251" Type="http://schemas.openxmlformats.org/officeDocument/2006/relationships/customXml" Target="../ink/ink1241.xml"/><Relationship Id="rId46" Type="http://schemas.openxmlformats.org/officeDocument/2006/relationships/image" Target="../media/image1113.png"/><Relationship Id="rId293" Type="http://schemas.openxmlformats.org/officeDocument/2006/relationships/customXml" Target="../ink/ink1262.xml"/><Relationship Id="rId307" Type="http://schemas.openxmlformats.org/officeDocument/2006/relationships/customXml" Target="../ink/ink1269.xml"/><Relationship Id="rId349" Type="http://schemas.openxmlformats.org/officeDocument/2006/relationships/image" Target="../media/image1263.png"/><Relationship Id="rId88" Type="http://schemas.openxmlformats.org/officeDocument/2006/relationships/image" Target="../media/image1134.png"/><Relationship Id="rId111" Type="http://schemas.openxmlformats.org/officeDocument/2006/relationships/customXml" Target="../ink/ink1171.xml"/><Relationship Id="rId153" Type="http://schemas.openxmlformats.org/officeDocument/2006/relationships/customXml" Target="../ink/ink1192.xml"/><Relationship Id="rId195" Type="http://schemas.openxmlformats.org/officeDocument/2006/relationships/customXml" Target="../ink/ink1213.xml"/><Relationship Id="rId209" Type="http://schemas.openxmlformats.org/officeDocument/2006/relationships/customXml" Target="../ink/ink1220.xml"/><Relationship Id="rId360" Type="http://schemas.openxmlformats.org/officeDocument/2006/relationships/customXml" Target="../ink/ink1296.xml"/><Relationship Id="rId220" Type="http://schemas.openxmlformats.org/officeDocument/2006/relationships/image" Target="../media/image1199.png"/><Relationship Id="rId15" Type="http://schemas.openxmlformats.org/officeDocument/2006/relationships/customXml" Target="../ink/ink1123.xml"/><Relationship Id="rId57" Type="http://schemas.openxmlformats.org/officeDocument/2006/relationships/customXml" Target="../ink/ink1144.xml"/><Relationship Id="rId262" Type="http://schemas.openxmlformats.org/officeDocument/2006/relationships/image" Target="../media/image1220.png"/><Relationship Id="rId318" Type="http://schemas.openxmlformats.org/officeDocument/2006/relationships/customXml" Target="../ink/ink1275.xml"/><Relationship Id="rId99" Type="http://schemas.openxmlformats.org/officeDocument/2006/relationships/customXml" Target="../ink/ink1165.xml"/><Relationship Id="rId122" Type="http://schemas.openxmlformats.org/officeDocument/2006/relationships/image" Target="../media/image1151.png"/><Relationship Id="rId164" Type="http://schemas.openxmlformats.org/officeDocument/2006/relationships/image" Target="../media/image1172.png"/><Relationship Id="rId371" Type="http://schemas.openxmlformats.org/officeDocument/2006/relationships/customXml" Target="../ink/ink130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13.xml"/><Relationship Id="rId18" Type="http://schemas.openxmlformats.org/officeDocument/2006/relationships/image" Target="../media/image1288.png"/><Relationship Id="rId26" Type="http://schemas.openxmlformats.org/officeDocument/2006/relationships/image" Target="../media/image1292.png"/><Relationship Id="rId39" Type="http://schemas.openxmlformats.org/officeDocument/2006/relationships/customXml" Target="../ink/ink1326.xml"/><Relationship Id="rId21" Type="http://schemas.openxmlformats.org/officeDocument/2006/relationships/customXml" Target="../ink/ink1317.xml"/><Relationship Id="rId34" Type="http://schemas.openxmlformats.org/officeDocument/2006/relationships/image" Target="../media/image1296.png"/><Relationship Id="rId42" Type="http://schemas.openxmlformats.org/officeDocument/2006/relationships/image" Target="../media/image1299.png"/><Relationship Id="rId47" Type="http://schemas.openxmlformats.org/officeDocument/2006/relationships/customXml" Target="../ink/ink1330.xml"/><Relationship Id="rId50" Type="http://schemas.openxmlformats.org/officeDocument/2006/relationships/image" Target="../media/image1303.png"/><Relationship Id="rId55" Type="http://schemas.openxmlformats.org/officeDocument/2006/relationships/customXml" Target="../ink/ink1334.xml"/><Relationship Id="rId7" Type="http://schemas.openxmlformats.org/officeDocument/2006/relationships/customXml" Target="../ink/ink1310.xml"/><Relationship Id="rId2" Type="http://schemas.openxmlformats.org/officeDocument/2006/relationships/image" Target="../media/image672.emf"/><Relationship Id="rId16" Type="http://schemas.openxmlformats.org/officeDocument/2006/relationships/image" Target="../media/image1287.png"/><Relationship Id="rId29" Type="http://schemas.openxmlformats.org/officeDocument/2006/relationships/customXml" Target="../ink/ink1321.xml"/><Relationship Id="rId11" Type="http://schemas.openxmlformats.org/officeDocument/2006/relationships/customXml" Target="../ink/ink1312.xml"/><Relationship Id="rId24" Type="http://schemas.openxmlformats.org/officeDocument/2006/relationships/image" Target="../media/image1291.png"/><Relationship Id="rId32" Type="http://schemas.openxmlformats.org/officeDocument/2006/relationships/image" Target="../media/image1295.png"/><Relationship Id="rId37" Type="http://schemas.openxmlformats.org/officeDocument/2006/relationships/customXml" Target="../ink/ink1325.xml"/><Relationship Id="rId40" Type="http://schemas.openxmlformats.org/officeDocument/2006/relationships/image" Target="../media/image957.png"/><Relationship Id="rId45" Type="http://schemas.openxmlformats.org/officeDocument/2006/relationships/customXml" Target="../ink/ink1329.xml"/><Relationship Id="rId53" Type="http://schemas.openxmlformats.org/officeDocument/2006/relationships/customXml" Target="../ink/ink1333.xml"/><Relationship Id="rId58" Type="http://schemas.openxmlformats.org/officeDocument/2006/relationships/image" Target="../media/image1307.png"/><Relationship Id="rId5" Type="http://schemas.openxmlformats.org/officeDocument/2006/relationships/customXml" Target="../ink/ink1309.xml"/><Relationship Id="rId61" Type="http://schemas.openxmlformats.org/officeDocument/2006/relationships/customXml" Target="../ink/ink1337.xml"/><Relationship Id="rId19" Type="http://schemas.openxmlformats.org/officeDocument/2006/relationships/customXml" Target="../ink/ink1316.xml"/><Relationship Id="rId14" Type="http://schemas.openxmlformats.org/officeDocument/2006/relationships/image" Target="../media/image1286.png"/><Relationship Id="rId22" Type="http://schemas.openxmlformats.org/officeDocument/2006/relationships/image" Target="../media/image1290.png"/><Relationship Id="rId27" Type="http://schemas.openxmlformats.org/officeDocument/2006/relationships/customXml" Target="../ink/ink1320.xml"/><Relationship Id="rId30" Type="http://schemas.openxmlformats.org/officeDocument/2006/relationships/image" Target="../media/image1294.png"/><Relationship Id="rId35" Type="http://schemas.openxmlformats.org/officeDocument/2006/relationships/customXml" Target="../ink/ink1324.xml"/><Relationship Id="rId43" Type="http://schemas.openxmlformats.org/officeDocument/2006/relationships/customXml" Target="../ink/ink1328.xml"/><Relationship Id="rId48" Type="http://schemas.openxmlformats.org/officeDocument/2006/relationships/image" Target="../media/image1302.png"/><Relationship Id="rId56" Type="http://schemas.openxmlformats.org/officeDocument/2006/relationships/image" Target="../media/image1306.png"/><Relationship Id="rId8" Type="http://schemas.openxmlformats.org/officeDocument/2006/relationships/image" Target="../media/image1283.png"/><Relationship Id="rId51" Type="http://schemas.openxmlformats.org/officeDocument/2006/relationships/customXml" Target="../ink/ink1332.xml"/><Relationship Id="rId3" Type="http://schemas.openxmlformats.org/officeDocument/2006/relationships/customXml" Target="../ink/ink1308.xml"/><Relationship Id="rId12" Type="http://schemas.openxmlformats.org/officeDocument/2006/relationships/image" Target="../media/image1285.png"/><Relationship Id="rId17" Type="http://schemas.openxmlformats.org/officeDocument/2006/relationships/customXml" Target="../ink/ink1315.xml"/><Relationship Id="rId25" Type="http://schemas.openxmlformats.org/officeDocument/2006/relationships/customXml" Target="../ink/ink1319.xml"/><Relationship Id="rId33" Type="http://schemas.openxmlformats.org/officeDocument/2006/relationships/customXml" Target="../ink/ink1323.xml"/><Relationship Id="rId38" Type="http://schemas.openxmlformats.org/officeDocument/2006/relationships/image" Target="../media/image1298.png"/><Relationship Id="rId46" Type="http://schemas.openxmlformats.org/officeDocument/2006/relationships/image" Target="../media/image1301.png"/><Relationship Id="rId59" Type="http://schemas.openxmlformats.org/officeDocument/2006/relationships/customXml" Target="../ink/ink1336.xml"/><Relationship Id="rId20" Type="http://schemas.openxmlformats.org/officeDocument/2006/relationships/image" Target="../media/image1289.png"/><Relationship Id="rId41" Type="http://schemas.openxmlformats.org/officeDocument/2006/relationships/customXml" Target="../ink/ink1327.xml"/><Relationship Id="rId54" Type="http://schemas.openxmlformats.org/officeDocument/2006/relationships/image" Target="../media/image1305.png"/><Relationship Id="rId62" Type="http://schemas.openxmlformats.org/officeDocument/2006/relationships/image" Target="../media/image13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2.png"/><Relationship Id="rId15" Type="http://schemas.openxmlformats.org/officeDocument/2006/relationships/customXml" Target="../ink/ink1314.xml"/><Relationship Id="rId23" Type="http://schemas.openxmlformats.org/officeDocument/2006/relationships/customXml" Target="../ink/ink1318.xml"/><Relationship Id="rId28" Type="http://schemas.openxmlformats.org/officeDocument/2006/relationships/image" Target="../media/image1293.png"/><Relationship Id="rId36" Type="http://schemas.openxmlformats.org/officeDocument/2006/relationships/image" Target="../media/image1297.png"/><Relationship Id="rId49" Type="http://schemas.openxmlformats.org/officeDocument/2006/relationships/customXml" Target="../ink/ink1331.xml"/><Relationship Id="rId57" Type="http://schemas.openxmlformats.org/officeDocument/2006/relationships/customXml" Target="../ink/ink1335.xml"/><Relationship Id="rId10" Type="http://schemas.openxmlformats.org/officeDocument/2006/relationships/image" Target="../media/image1284.png"/><Relationship Id="rId31" Type="http://schemas.openxmlformats.org/officeDocument/2006/relationships/customXml" Target="../ink/ink1322.xml"/><Relationship Id="rId44" Type="http://schemas.openxmlformats.org/officeDocument/2006/relationships/image" Target="../media/image1300.png"/><Relationship Id="rId52" Type="http://schemas.openxmlformats.org/officeDocument/2006/relationships/image" Target="../media/image1304.png"/><Relationship Id="rId60" Type="http://schemas.openxmlformats.org/officeDocument/2006/relationships/image" Target="../media/image1308.png"/><Relationship Id="rId4" Type="http://schemas.openxmlformats.org/officeDocument/2006/relationships/image" Target="../media/image1281.png"/><Relationship Id="rId9" Type="http://schemas.openxmlformats.org/officeDocument/2006/relationships/customXml" Target="../ink/ink131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95.xml"/><Relationship Id="rId671" Type="http://schemas.openxmlformats.org/officeDocument/2006/relationships/customXml" Target="../ink/ink1675.xml"/><Relationship Id="rId21" Type="http://schemas.openxmlformats.org/officeDocument/2006/relationships/image" Target="../media/image1320.png"/><Relationship Id="rId324" Type="http://schemas.openxmlformats.org/officeDocument/2006/relationships/image" Target="../media/image1469.png"/><Relationship Id="rId531" Type="http://schemas.openxmlformats.org/officeDocument/2006/relationships/image" Target="../media/image1571.png"/><Relationship Id="rId629" Type="http://schemas.openxmlformats.org/officeDocument/2006/relationships/customXml" Target="../ink/ink1654.xml"/><Relationship Id="rId170" Type="http://schemas.openxmlformats.org/officeDocument/2006/relationships/image" Target="../media/image1393.png"/><Relationship Id="rId268" Type="http://schemas.openxmlformats.org/officeDocument/2006/relationships/image" Target="../media/image1441.png"/><Relationship Id="rId475" Type="http://schemas.openxmlformats.org/officeDocument/2006/relationships/image" Target="../media/image1543.png"/><Relationship Id="rId682" Type="http://schemas.openxmlformats.org/officeDocument/2006/relationships/image" Target="../media/image1646.png"/><Relationship Id="rId32" Type="http://schemas.openxmlformats.org/officeDocument/2006/relationships/customXml" Target="../ink/ink1352.xml"/><Relationship Id="rId128" Type="http://schemas.openxmlformats.org/officeDocument/2006/relationships/image" Target="../media/image1372.png"/><Relationship Id="rId335" Type="http://schemas.openxmlformats.org/officeDocument/2006/relationships/customXml" Target="../ink/ink1505.xml"/><Relationship Id="rId542" Type="http://schemas.openxmlformats.org/officeDocument/2006/relationships/customXml" Target="../ink/ink1610.xml"/><Relationship Id="rId181" Type="http://schemas.openxmlformats.org/officeDocument/2006/relationships/customXml" Target="../ink/ink1427.xml"/><Relationship Id="rId402" Type="http://schemas.openxmlformats.org/officeDocument/2006/relationships/customXml" Target="../ink/ink1539.xml"/><Relationship Id="rId279" Type="http://schemas.openxmlformats.org/officeDocument/2006/relationships/customXml" Target="../ink/ink1477.xml"/><Relationship Id="rId486" Type="http://schemas.openxmlformats.org/officeDocument/2006/relationships/customXml" Target="../ink/ink1582.xml"/><Relationship Id="rId693" Type="http://schemas.openxmlformats.org/officeDocument/2006/relationships/customXml" Target="../ink/ink1686.xml"/><Relationship Id="rId707" Type="http://schemas.openxmlformats.org/officeDocument/2006/relationships/image" Target="../media/image1658.png"/><Relationship Id="rId43" Type="http://schemas.openxmlformats.org/officeDocument/2006/relationships/customXml" Target="../ink/ink1358.xml"/><Relationship Id="rId139" Type="http://schemas.openxmlformats.org/officeDocument/2006/relationships/customXml" Target="../ink/ink1406.xml"/><Relationship Id="rId346" Type="http://schemas.openxmlformats.org/officeDocument/2006/relationships/image" Target="../media/image1480.png"/><Relationship Id="rId553" Type="http://schemas.openxmlformats.org/officeDocument/2006/relationships/image" Target="../media/image1582.png"/><Relationship Id="rId192" Type="http://schemas.openxmlformats.org/officeDocument/2006/relationships/image" Target="../media/image1404.png"/><Relationship Id="rId206" Type="http://schemas.openxmlformats.org/officeDocument/2006/relationships/image" Target="../media/image1411.png"/><Relationship Id="rId413" Type="http://schemas.openxmlformats.org/officeDocument/2006/relationships/image" Target="../media/image1513.png"/><Relationship Id="rId497" Type="http://schemas.openxmlformats.org/officeDocument/2006/relationships/image" Target="../media/image1554.png"/><Relationship Id="rId620" Type="http://schemas.openxmlformats.org/officeDocument/2006/relationships/image" Target="../media/image1615.png"/><Relationship Id="rId357" Type="http://schemas.openxmlformats.org/officeDocument/2006/relationships/customXml" Target="../ink/ink1516.xml"/><Relationship Id="rId54" Type="http://schemas.openxmlformats.org/officeDocument/2006/relationships/image" Target="../media/image1335.png"/><Relationship Id="rId217" Type="http://schemas.openxmlformats.org/officeDocument/2006/relationships/customXml" Target="../ink/ink1445.xml"/><Relationship Id="rId564" Type="http://schemas.openxmlformats.org/officeDocument/2006/relationships/customXml" Target="../ink/ink1621.xml"/><Relationship Id="rId424" Type="http://schemas.openxmlformats.org/officeDocument/2006/relationships/customXml" Target="../ink/ink1550.xml"/><Relationship Id="rId631" Type="http://schemas.openxmlformats.org/officeDocument/2006/relationships/customXml" Target="../ink/ink1655.xml"/><Relationship Id="rId270" Type="http://schemas.openxmlformats.org/officeDocument/2006/relationships/image" Target="../media/image1442.png"/><Relationship Id="rId65" Type="http://schemas.openxmlformats.org/officeDocument/2006/relationships/customXml" Target="../ink/ink1369.xml"/><Relationship Id="rId130" Type="http://schemas.openxmlformats.org/officeDocument/2006/relationships/image" Target="../media/image1373.png"/><Relationship Id="rId368" Type="http://schemas.openxmlformats.org/officeDocument/2006/relationships/image" Target="../media/image1491.png"/><Relationship Id="rId575" Type="http://schemas.openxmlformats.org/officeDocument/2006/relationships/image" Target="../media/image1593.png"/><Relationship Id="rId228" Type="http://schemas.openxmlformats.org/officeDocument/2006/relationships/image" Target="../media/image1422.png"/><Relationship Id="rId435" Type="http://schemas.openxmlformats.org/officeDocument/2006/relationships/image" Target="../media/image1524.png"/><Relationship Id="rId642" Type="http://schemas.openxmlformats.org/officeDocument/2006/relationships/image" Target="../media/image1626.png"/><Relationship Id="rId281" Type="http://schemas.openxmlformats.org/officeDocument/2006/relationships/customXml" Target="../ink/ink1478.xml"/><Relationship Id="rId502" Type="http://schemas.openxmlformats.org/officeDocument/2006/relationships/customXml" Target="../ink/ink1590.xml"/><Relationship Id="rId76" Type="http://schemas.openxmlformats.org/officeDocument/2006/relationships/image" Target="../media/image1346.png"/><Relationship Id="rId141" Type="http://schemas.openxmlformats.org/officeDocument/2006/relationships/customXml" Target="../ink/ink1407.xml"/><Relationship Id="rId379" Type="http://schemas.openxmlformats.org/officeDocument/2006/relationships/customXml" Target="../ink/ink1527.xml"/><Relationship Id="rId586" Type="http://schemas.openxmlformats.org/officeDocument/2006/relationships/customXml" Target="../ink/ink1632.xml"/><Relationship Id="rId7" Type="http://schemas.openxmlformats.org/officeDocument/2006/relationships/image" Target="../media/image1313.png"/><Relationship Id="rId239" Type="http://schemas.openxmlformats.org/officeDocument/2006/relationships/customXml" Target="../ink/ink1456.xml"/><Relationship Id="rId446" Type="http://schemas.openxmlformats.org/officeDocument/2006/relationships/customXml" Target="../ink/ink1561.xml"/><Relationship Id="rId653" Type="http://schemas.openxmlformats.org/officeDocument/2006/relationships/customXml" Target="../ink/ink1666.xml"/><Relationship Id="rId292" Type="http://schemas.openxmlformats.org/officeDocument/2006/relationships/image" Target="../media/image1453.png"/><Relationship Id="rId306" Type="http://schemas.openxmlformats.org/officeDocument/2006/relationships/image" Target="../media/image1460.png"/><Relationship Id="rId87" Type="http://schemas.openxmlformats.org/officeDocument/2006/relationships/customXml" Target="../ink/ink1380.xml"/><Relationship Id="rId513" Type="http://schemas.openxmlformats.org/officeDocument/2006/relationships/image" Target="../media/image1562.png"/><Relationship Id="rId597" Type="http://schemas.openxmlformats.org/officeDocument/2006/relationships/image" Target="../media/image1604.png"/><Relationship Id="rId152" Type="http://schemas.openxmlformats.org/officeDocument/2006/relationships/image" Target="../media/image1384.png"/><Relationship Id="rId457" Type="http://schemas.openxmlformats.org/officeDocument/2006/relationships/image" Target="../media/image1535.png"/><Relationship Id="rId664" Type="http://schemas.openxmlformats.org/officeDocument/2006/relationships/image" Target="../media/image1637.png"/><Relationship Id="rId14" Type="http://schemas.openxmlformats.org/officeDocument/2006/relationships/customXml" Target="../ink/ink1343.xml"/><Relationship Id="rId317" Type="http://schemas.openxmlformats.org/officeDocument/2006/relationships/customXml" Target="../ink/ink1496.xml"/><Relationship Id="rId524" Type="http://schemas.openxmlformats.org/officeDocument/2006/relationships/customXml" Target="../ink/ink1601.xml"/><Relationship Id="rId98" Type="http://schemas.openxmlformats.org/officeDocument/2006/relationships/image" Target="../media/image1357.png"/><Relationship Id="rId163" Type="http://schemas.openxmlformats.org/officeDocument/2006/relationships/customXml" Target="../ink/ink1418.xml"/><Relationship Id="rId370" Type="http://schemas.openxmlformats.org/officeDocument/2006/relationships/image" Target="../media/image1492.png"/><Relationship Id="rId230" Type="http://schemas.openxmlformats.org/officeDocument/2006/relationships/image" Target="../media/image1423.png"/><Relationship Id="rId468" Type="http://schemas.openxmlformats.org/officeDocument/2006/relationships/customXml" Target="../ink/ink1573.xml"/><Relationship Id="rId675" Type="http://schemas.openxmlformats.org/officeDocument/2006/relationships/customXml" Target="../ink/ink1677.xml"/><Relationship Id="rId25" Type="http://schemas.openxmlformats.org/officeDocument/2006/relationships/image" Target="../media/image1322.png"/><Relationship Id="rId328" Type="http://schemas.openxmlformats.org/officeDocument/2006/relationships/image" Target="../media/image1471.png"/><Relationship Id="rId535" Type="http://schemas.openxmlformats.org/officeDocument/2006/relationships/image" Target="../media/image1573.png"/><Relationship Id="rId174" Type="http://schemas.openxmlformats.org/officeDocument/2006/relationships/image" Target="../media/image1395.png"/><Relationship Id="rId381" Type="http://schemas.openxmlformats.org/officeDocument/2006/relationships/customXml" Target="../ink/ink1528.xml"/><Relationship Id="rId602" Type="http://schemas.openxmlformats.org/officeDocument/2006/relationships/customXml" Target="../ink/ink1640.xml"/><Relationship Id="rId241" Type="http://schemas.openxmlformats.org/officeDocument/2006/relationships/customXml" Target="../ink/ink1457.xml"/><Relationship Id="rId479" Type="http://schemas.openxmlformats.org/officeDocument/2006/relationships/image" Target="../media/image1545.png"/><Relationship Id="rId686" Type="http://schemas.openxmlformats.org/officeDocument/2006/relationships/image" Target="../media/image1648.png"/><Relationship Id="rId36" Type="http://schemas.openxmlformats.org/officeDocument/2006/relationships/customXml" Target="../ink/ink1354.xml"/><Relationship Id="rId339" Type="http://schemas.openxmlformats.org/officeDocument/2006/relationships/customXml" Target="../ink/ink1507.xml"/><Relationship Id="rId546" Type="http://schemas.openxmlformats.org/officeDocument/2006/relationships/customXml" Target="../ink/ink1612.xml"/><Relationship Id="rId101" Type="http://schemas.openxmlformats.org/officeDocument/2006/relationships/customXml" Target="../ink/ink1387.xml"/><Relationship Id="rId185" Type="http://schemas.openxmlformats.org/officeDocument/2006/relationships/customXml" Target="../ink/ink1429.xml"/><Relationship Id="rId406" Type="http://schemas.openxmlformats.org/officeDocument/2006/relationships/customXml" Target="../ink/ink1541.xml"/><Relationship Id="rId392" Type="http://schemas.openxmlformats.org/officeDocument/2006/relationships/customXml" Target="../ink/ink1534.xml"/><Relationship Id="rId613" Type="http://schemas.openxmlformats.org/officeDocument/2006/relationships/image" Target="../media/image1612.png"/><Relationship Id="rId697" Type="http://schemas.openxmlformats.org/officeDocument/2006/relationships/customXml" Target="../ink/ink1688.xml"/><Relationship Id="rId252" Type="http://schemas.openxmlformats.org/officeDocument/2006/relationships/customXml" Target="../ink/ink1463.xml"/><Relationship Id="rId47" Type="http://schemas.openxmlformats.org/officeDocument/2006/relationships/customXml" Target="../ink/ink1360.xml"/><Relationship Id="rId112" Type="http://schemas.openxmlformats.org/officeDocument/2006/relationships/image" Target="../media/image1364.png"/><Relationship Id="rId557" Type="http://schemas.openxmlformats.org/officeDocument/2006/relationships/image" Target="../media/image1584.png"/><Relationship Id="rId196" Type="http://schemas.openxmlformats.org/officeDocument/2006/relationships/image" Target="../media/image1406.png"/><Relationship Id="rId417" Type="http://schemas.openxmlformats.org/officeDocument/2006/relationships/image" Target="../media/image1515.png"/><Relationship Id="rId624" Type="http://schemas.openxmlformats.org/officeDocument/2006/relationships/image" Target="../media/image1617.png"/><Relationship Id="rId263" Type="http://schemas.openxmlformats.org/officeDocument/2006/relationships/image" Target="../media/image1439.png"/><Relationship Id="rId470" Type="http://schemas.openxmlformats.org/officeDocument/2006/relationships/customXml" Target="../ink/ink1574.xml"/><Relationship Id="rId58" Type="http://schemas.openxmlformats.org/officeDocument/2006/relationships/image" Target="../media/image1337.png"/><Relationship Id="rId123" Type="http://schemas.openxmlformats.org/officeDocument/2006/relationships/customXml" Target="../ink/ink1398.xml"/><Relationship Id="rId330" Type="http://schemas.openxmlformats.org/officeDocument/2006/relationships/image" Target="../media/image1472.png"/><Relationship Id="rId568" Type="http://schemas.openxmlformats.org/officeDocument/2006/relationships/customXml" Target="../ink/ink1623.xml"/><Relationship Id="rId428" Type="http://schemas.openxmlformats.org/officeDocument/2006/relationships/customXml" Target="../ink/ink1552.xml"/><Relationship Id="rId635" Type="http://schemas.openxmlformats.org/officeDocument/2006/relationships/customXml" Target="../ink/ink1657.xml"/><Relationship Id="rId274" Type="http://schemas.openxmlformats.org/officeDocument/2006/relationships/image" Target="../media/image1444.png"/><Relationship Id="rId481" Type="http://schemas.openxmlformats.org/officeDocument/2006/relationships/image" Target="../media/image1546.png"/><Relationship Id="rId702" Type="http://schemas.openxmlformats.org/officeDocument/2006/relationships/customXml" Target="../ink/ink1691.xml"/><Relationship Id="rId69" Type="http://schemas.openxmlformats.org/officeDocument/2006/relationships/customXml" Target="../ink/ink1371.xml"/><Relationship Id="rId134" Type="http://schemas.openxmlformats.org/officeDocument/2006/relationships/image" Target="../media/image1375.png"/><Relationship Id="rId579" Type="http://schemas.openxmlformats.org/officeDocument/2006/relationships/image" Target="../media/image1595.png"/><Relationship Id="rId341" Type="http://schemas.openxmlformats.org/officeDocument/2006/relationships/customXml" Target="../ink/ink1508.xml"/><Relationship Id="rId439" Type="http://schemas.openxmlformats.org/officeDocument/2006/relationships/image" Target="../media/image1526.png"/><Relationship Id="rId646" Type="http://schemas.openxmlformats.org/officeDocument/2006/relationships/image" Target="../media/image1628.png"/><Relationship Id="rId201" Type="http://schemas.openxmlformats.org/officeDocument/2006/relationships/customXml" Target="../ink/ink1437.xml"/><Relationship Id="rId285" Type="http://schemas.openxmlformats.org/officeDocument/2006/relationships/customXml" Target="../ink/ink1480.xml"/><Relationship Id="rId506" Type="http://schemas.openxmlformats.org/officeDocument/2006/relationships/customXml" Target="../ink/ink1592.xml"/><Relationship Id="rId492" Type="http://schemas.openxmlformats.org/officeDocument/2006/relationships/customXml" Target="../ink/ink1585.xml"/><Relationship Id="rId713" Type="http://schemas.openxmlformats.org/officeDocument/2006/relationships/customXml" Target="../ink/ink1697.xml"/><Relationship Id="rId145" Type="http://schemas.openxmlformats.org/officeDocument/2006/relationships/customXml" Target="../ink/ink1409.xml"/><Relationship Id="rId352" Type="http://schemas.openxmlformats.org/officeDocument/2006/relationships/image" Target="../media/image1483.png"/><Relationship Id="rId212" Type="http://schemas.openxmlformats.org/officeDocument/2006/relationships/image" Target="../media/image1414.png"/><Relationship Id="rId657" Type="http://schemas.openxmlformats.org/officeDocument/2006/relationships/customXml" Target="../ink/ink1668.xml"/><Relationship Id="rId296" Type="http://schemas.openxmlformats.org/officeDocument/2006/relationships/image" Target="../media/image1455.png"/><Relationship Id="rId517" Type="http://schemas.openxmlformats.org/officeDocument/2006/relationships/image" Target="../media/image1564.png"/><Relationship Id="rId60" Type="http://schemas.openxmlformats.org/officeDocument/2006/relationships/image" Target="../media/image1338.png"/><Relationship Id="rId156" Type="http://schemas.openxmlformats.org/officeDocument/2006/relationships/image" Target="../media/image1386.png"/><Relationship Id="rId363" Type="http://schemas.openxmlformats.org/officeDocument/2006/relationships/customXml" Target="../ink/ink1519.xml"/><Relationship Id="rId570" Type="http://schemas.openxmlformats.org/officeDocument/2006/relationships/customXml" Target="../ink/ink1624.xml"/><Relationship Id="rId223" Type="http://schemas.openxmlformats.org/officeDocument/2006/relationships/customXml" Target="../ink/ink1448.xml"/><Relationship Id="rId430" Type="http://schemas.openxmlformats.org/officeDocument/2006/relationships/customXml" Target="../ink/ink1553.xml"/><Relationship Id="rId668" Type="http://schemas.openxmlformats.org/officeDocument/2006/relationships/image" Target="../media/image1639.png"/><Relationship Id="rId18" Type="http://schemas.openxmlformats.org/officeDocument/2006/relationships/customXml" Target="../ink/ink1345.xml"/><Relationship Id="rId528" Type="http://schemas.openxmlformats.org/officeDocument/2006/relationships/customXml" Target="../ink/ink1603.xml"/><Relationship Id="rId167" Type="http://schemas.openxmlformats.org/officeDocument/2006/relationships/customXml" Target="../ink/ink1420.xml"/><Relationship Id="rId374" Type="http://schemas.openxmlformats.org/officeDocument/2006/relationships/image" Target="../media/image1494.png"/><Relationship Id="rId581" Type="http://schemas.openxmlformats.org/officeDocument/2006/relationships/image" Target="../media/image1596.png"/><Relationship Id="rId71" Type="http://schemas.openxmlformats.org/officeDocument/2006/relationships/customXml" Target="../ink/ink1372.xml"/><Relationship Id="rId234" Type="http://schemas.openxmlformats.org/officeDocument/2006/relationships/image" Target="../media/image1425.png"/><Relationship Id="rId679" Type="http://schemas.openxmlformats.org/officeDocument/2006/relationships/customXml" Target="../ink/ink1679.xml"/><Relationship Id="rId2" Type="http://schemas.openxmlformats.org/officeDocument/2006/relationships/image" Target="../media/image735.png"/><Relationship Id="rId29" Type="http://schemas.openxmlformats.org/officeDocument/2006/relationships/image" Target="../media/image957.png"/><Relationship Id="rId276" Type="http://schemas.openxmlformats.org/officeDocument/2006/relationships/image" Target="../media/image1445.png"/><Relationship Id="rId441" Type="http://schemas.openxmlformats.org/officeDocument/2006/relationships/image" Target="../media/image1527.png"/><Relationship Id="rId483" Type="http://schemas.openxmlformats.org/officeDocument/2006/relationships/image" Target="../media/image1547.png"/><Relationship Id="rId539" Type="http://schemas.openxmlformats.org/officeDocument/2006/relationships/image" Target="../media/image1575.png"/><Relationship Id="rId690" Type="http://schemas.openxmlformats.org/officeDocument/2006/relationships/image" Target="../media/image1650.png"/><Relationship Id="rId704" Type="http://schemas.openxmlformats.org/officeDocument/2006/relationships/customXml" Target="../ink/ink1692.xml"/><Relationship Id="rId40" Type="http://schemas.openxmlformats.org/officeDocument/2006/relationships/image" Target="../media/image1328.png"/><Relationship Id="rId136" Type="http://schemas.openxmlformats.org/officeDocument/2006/relationships/image" Target="../media/image1376.png"/><Relationship Id="rId178" Type="http://schemas.openxmlformats.org/officeDocument/2006/relationships/image" Target="../media/image1397.png"/><Relationship Id="rId301" Type="http://schemas.openxmlformats.org/officeDocument/2006/relationships/customXml" Target="../ink/ink1488.xml"/><Relationship Id="rId343" Type="http://schemas.openxmlformats.org/officeDocument/2006/relationships/customXml" Target="../ink/ink1509.xml"/><Relationship Id="rId550" Type="http://schemas.openxmlformats.org/officeDocument/2006/relationships/customXml" Target="../ink/ink1614.xml"/><Relationship Id="rId82" Type="http://schemas.openxmlformats.org/officeDocument/2006/relationships/image" Target="../media/image1349.png"/><Relationship Id="rId203" Type="http://schemas.openxmlformats.org/officeDocument/2006/relationships/customXml" Target="../ink/ink1438.xml"/><Relationship Id="rId385" Type="http://schemas.openxmlformats.org/officeDocument/2006/relationships/image" Target="../media/image1499.png"/><Relationship Id="rId592" Type="http://schemas.openxmlformats.org/officeDocument/2006/relationships/customXml" Target="../ink/ink1635.xml"/><Relationship Id="rId606" Type="http://schemas.openxmlformats.org/officeDocument/2006/relationships/customXml" Target="../ink/ink1642.xml"/><Relationship Id="rId648" Type="http://schemas.openxmlformats.org/officeDocument/2006/relationships/image" Target="../media/image1629.png"/><Relationship Id="rId245" Type="http://schemas.openxmlformats.org/officeDocument/2006/relationships/customXml" Target="../ink/ink1459.xml"/><Relationship Id="rId287" Type="http://schemas.openxmlformats.org/officeDocument/2006/relationships/customXml" Target="../ink/ink1481.xml"/><Relationship Id="rId410" Type="http://schemas.openxmlformats.org/officeDocument/2006/relationships/customXml" Target="../ink/ink1543.xml"/><Relationship Id="rId452" Type="http://schemas.openxmlformats.org/officeDocument/2006/relationships/customXml" Target="../ink/ink1564.xml"/><Relationship Id="rId494" Type="http://schemas.openxmlformats.org/officeDocument/2006/relationships/customXml" Target="../ink/ink1586.xml"/><Relationship Id="rId508" Type="http://schemas.openxmlformats.org/officeDocument/2006/relationships/customXml" Target="../ink/ink1593.xml"/><Relationship Id="rId105" Type="http://schemas.openxmlformats.org/officeDocument/2006/relationships/customXml" Target="../ink/ink1389.xml"/><Relationship Id="rId147" Type="http://schemas.openxmlformats.org/officeDocument/2006/relationships/customXml" Target="../ink/ink1410.xml"/><Relationship Id="rId312" Type="http://schemas.openxmlformats.org/officeDocument/2006/relationships/image" Target="../media/image1463.png"/><Relationship Id="rId354" Type="http://schemas.openxmlformats.org/officeDocument/2006/relationships/image" Target="../media/image1484.png"/><Relationship Id="rId51" Type="http://schemas.openxmlformats.org/officeDocument/2006/relationships/customXml" Target="../ink/ink1362.xml"/><Relationship Id="rId93" Type="http://schemas.openxmlformats.org/officeDocument/2006/relationships/customXml" Target="../ink/ink1383.xml"/><Relationship Id="rId189" Type="http://schemas.openxmlformats.org/officeDocument/2006/relationships/customXml" Target="../ink/ink1431.xml"/><Relationship Id="rId396" Type="http://schemas.openxmlformats.org/officeDocument/2006/relationships/customXml" Target="../ink/ink1536.xml"/><Relationship Id="rId561" Type="http://schemas.openxmlformats.org/officeDocument/2006/relationships/image" Target="../media/image1586.png"/><Relationship Id="rId617" Type="http://schemas.openxmlformats.org/officeDocument/2006/relationships/customXml" Target="../ink/ink1648.xml"/><Relationship Id="rId659" Type="http://schemas.openxmlformats.org/officeDocument/2006/relationships/customXml" Target="../ink/ink1669.xml"/><Relationship Id="rId214" Type="http://schemas.openxmlformats.org/officeDocument/2006/relationships/image" Target="../media/image1415.png"/><Relationship Id="rId256" Type="http://schemas.openxmlformats.org/officeDocument/2006/relationships/customXml" Target="../ink/ink1465.xml"/><Relationship Id="rId298" Type="http://schemas.openxmlformats.org/officeDocument/2006/relationships/image" Target="../media/image1456.png"/><Relationship Id="rId421" Type="http://schemas.openxmlformats.org/officeDocument/2006/relationships/image" Target="../media/image1517.png"/><Relationship Id="rId463" Type="http://schemas.openxmlformats.org/officeDocument/2006/relationships/customXml" Target="../ink/ink1570.xml"/><Relationship Id="rId519" Type="http://schemas.openxmlformats.org/officeDocument/2006/relationships/image" Target="../media/image1565.png"/><Relationship Id="rId670" Type="http://schemas.openxmlformats.org/officeDocument/2006/relationships/image" Target="../media/image1640.png"/><Relationship Id="rId116" Type="http://schemas.openxmlformats.org/officeDocument/2006/relationships/image" Target="../media/image1366.png"/><Relationship Id="rId158" Type="http://schemas.openxmlformats.org/officeDocument/2006/relationships/image" Target="../media/image1387.png"/><Relationship Id="rId323" Type="http://schemas.openxmlformats.org/officeDocument/2006/relationships/customXml" Target="../ink/ink1499.xml"/><Relationship Id="rId530" Type="http://schemas.openxmlformats.org/officeDocument/2006/relationships/customXml" Target="../ink/ink1604.xml"/><Relationship Id="rId20" Type="http://schemas.openxmlformats.org/officeDocument/2006/relationships/customXml" Target="../ink/ink1346.xml"/><Relationship Id="rId62" Type="http://schemas.openxmlformats.org/officeDocument/2006/relationships/image" Target="../media/image1339.png"/><Relationship Id="rId365" Type="http://schemas.openxmlformats.org/officeDocument/2006/relationships/customXml" Target="../ink/ink1520.xml"/><Relationship Id="rId572" Type="http://schemas.openxmlformats.org/officeDocument/2006/relationships/customXml" Target="../ink/ink1625.xml"/><Relationship Id="rId628" Type="http://schemas.openxmlformats.org/officeDocument/2006/relationships/image" Target="../media/image1619.png"/><Relationship Id="rId225" Type="http://schemas.openxmlformats.org/officeDocument/2006/relationships/customXml" Target="../ink/ink1449.xml"/><Relationship Id="rId267" Type="http://schemas.openxmlformats.org/officeDocument/2006/relationships/customXml" Target="../ink/ink1471.xml"/><Relationship Id="rId432" Type="http://schemas.openxmlformats.org/officeDocument/2006/relationships/customXml" Target="../ink/ink1554.xml"/><Relationship Id="rId474" Type="http://schemas.openxmlformats.org/officeDocument/2006/relationships/customXml" Target="../ink/ink1576.xml"/><Relationship Id="rId127" Type="http://schemas.openxmlformats.org/officeDocument/2006/relationships/customXml" Target="../ink/ink1400.xml"/><Relationship Id="rId681" Type="http://schemas.openxmlformats.org/officeDocument/2006/relationships/customXml" Target="../ink/ink1680.xml"/><Relationship Id="rId31" Type="http://schemas.openxmlformats.org/officeDocument/2006/relationships/image" Target="../media/image1324.png"/><Relationship Id="rId73" Type="http://schemas.openxmlformats.org/officeDocument/2006/relationships/customXml" Target="../ink/ink1373.xml"/><Relationship Id="rId169" Type="http://schemas.openxmlformats.org/officeDocument/2006/relationships/customXml" Target="../ink/ink1421.xml"/><Relationship Id="rId334" Type="http://schemas.openxmlformats.org/officeDocument/2006/relationships/image" Target="../media/image1474.png"/><Relationship Id="rId376" Type="http://schemas.openxmlformats.org/officeDocument/2006/relationships/image" Target="../media/image1495.png"/><Relationship Id="rId541" Type="http://schemas.openxmlformats.org/officeDocument/2006/relationships/image" Target="../media/image1576.png"/><Relationship Id="rId583" Type="http://schemas.openxmlformats.org/officeDocument/2006/relationships/image" Target="../media/image1597.png"/><Relationship Id="rId639" Type="http://schemas.openxmlformats.org/officeDocument/2006/relationships/customXml" Target="../ink/ink1659.xml"/><Relationship Id="rId4" Type="http://schemas.openxmlformats.org/officeDocument/2006/relationships/customXml" Target="../ink/ink1338.xml"/><Relationship Id="rId180" Type="http://schemas.openxmlformats.org/officeDocument/2006/relationships/image" Target="../media/image1398.png"/><Relationship Id="rId236" Type="http://schemas.openxmlformats.org/officeDocument/2006/relationships/image" Target="../media/image1426.png"/><Relationship Id="rId278" Type="http://schemas.openxmlformats.org/officeDocument/2006/relationships/image" Target="../media/image1446.png"/><Relationship Id="rId401" Type="http://schemas.openxmlformats.org/officeDocument/2006/relationships/image" Target="../media/image1507.png"/><Relationship Id="rId443" Type="http://schemas.openxmlformats.org/officeDocument/2006/relationships/image" Target="../media/image1528.png"/><Relationship Id="rId650" Type="http://schemas.openxmlformats.org/officeDocument/2006/relationships/image" Target="../media/image1630.png"/><Relationship Id="rId303" Type="http://schemas.openxmlformats.org/officeDocument/2006/relationships/customXml" Target="../ink/ink1489.xml"/><Relationship Id="rId485" Type="http://schemas.openxmlformats.org/officeDocument/2006/relationships/image" Target="../media/image1548.png"/><Relationship Id="rId692" Type="http://schemas.openxmlformats.org/officeDocument/2006/relationships/image" Target="../media/image1651.png"/><Relationship Id="rId706" Type="http://schemas.openxmlformats.org/officeDocument/2006/relationships/customXml" Target="../ink/ink1693.xml"/><Relationship Id="rId42" Type="http://schemas.openxmlformats.org/officeDocument/2006/relationships/image" Target="../media/image1329.png"/><Relationship Id="rId84" Type="http://schemas.openxmlformats.org/officeDocument/2006/relationships/image" Target="../media/image1350.png"/><Relationship Id="rId138" Type="http://schemas.openxmlformats.org/officeDocument/2006/relationships/image" Target="../media/image1377.png"/><Relationship Id="rId345" Type="http://schemas.openxmlformats.org/officeDocument/2006/relationships/customXml" Target="../ink/ink1510.xml"/><Relationship Id="rId387" Type="http://schemas.openxmlformats.org/officeDocument/2006/relationships/image" Target="../media/image1500.png"/><Relationship Id="rId510" Type="http://schemas.openxmlformats.org/officeDocument/2006/relationships/customXml" Target="../ink/ink1594.xml"/><Relationship Id="rId552" Type="http://schemas.openxmlformats.org/officeDocument/2006/relationships/customXml" Target="../ink/ink1615.xml"/><Relationship Id="rId594" Type="http://schemas.openxmlformats.org/officeDocument/2006/relationships/customXml" Target="../ink/ink1636.xml"/><Relationship Id="rId608" Type="http://schemas.openxmlformats.org/officeDocument/2006/relationships/customXml" Target="../ink/ink1643.xml"/><Relationship Id="rId191" Type="http://schemas.openxmlformats.org/officeDocument/2006/relationships/customXml" Target="../ink/ink1432.xml"/><Relationship Id="rId205" Type="http://schemas.openxmlformats.org/officeDocument/2006/relationships/customXml" Target="../ink/ink1439.xml"/><Relationship Id="rId247" Type="http://schemas.openxmlformats.org/officeDocument/2006/relationships/image" Target="../media/image1431.png"/><Relationship Id="rId412" Type="http://schemas.openxmlformats.org/officeDocument/2006/relationships/customXml" Target="../ink/ink1544.xml"/><Relationship Id="rId107" Type="http://schemas.openxmlformats.org/officeDocument/2006/relationships/customXml" Target="../ink/ink1390.xml"/><Relationship Id="rId289" Type="http://schemas.openxmlformats.org/officeDocument/2006/relationships/customXml" Target="../ink/ink1482.xml"/><Relationship Id="rId454" Type="http://schemas.openxmlformats.org/officeDocument/2006/relationships/customXml" Target="../ink/ink1565.xml"/><Relationship Id="rId496" Type="http://schemas.openxmlformats.org/officeDocument/2006/relationships/customXml" Target="../ink/ink1587.xml"/><Relationship Id="rId661" Type="http://schemas.openxmlformats.org/officeDocument/2006/relationships/customXml" Target="../ink/ink1670.xml"/><Relationship Id="rId11" Type="http://schemas.openxmlformats.org/officeDocument/2006/relationships/image" Target="../media/image1315.png"/><Relationship Id="rId53" Type="http://schemas.openxmlformats.org/officeDocument/2006/relationships/customXml" Target="../ink/ink1363.xml"/><Relationship Id="rId149" Type="http://schemas.openxmlformats.org/officeDocument/2006/relationships/customXml" Target="../ink/ink1411.xml"/><Relationship Id="rId314" Type="http://schemas.openxmlformats.org/officeDocument/2006/relationships/image" Target="../media/image1464.png"/><Relationship Id="rId356" Type="http://schemas.openxmlformats.org/officeDocument/2006/relationships/image" Target="../media/image1485.png"/><Relationship Id="rId398" Type="http://schemas.openxmlformats.org/officeDocument/2006/relationships/customXml" Target="../ink/ink1537.xml"/><Relationship Id="rId521" Type="http://schemas.openxmlformats.org/officeDocument/2006/relationships/image" Target="../media/image1566.png"/><Relationship Id="rId563" Type="http://schemas.openxmlformats.org/officeDocument/2006/relationships/image" Target="../media/image1587.png"/><Relationship Id="rId619" Type="http://schemas.openxmlformats.org/officeDocument/2006/relationships/customXml" Target="../ink/ink1649.xml"/><Relationship Id="rId95" Type="http://schemas.openxmlformats.org/officeDocument/2006/relationships/customXml" Target="../ink/ink1384.xml"/><Relationship Id="rId160" Type="http://schemas.openxmlformats.org/officeDocument/2006/relationships/image" Target="../media/image1388.png"/><Relationship Id="rId216" Type="http://schemas.openxmlformats.org/officeDocument/2006/relationships/image" Target="../media/image1416.png"/><Relationship Id="rId423" Type="http://schemas.openxmlformats.org/officeDocument/2006/relationships/image" Target="../media/image1518.png"/><Relationship Id="rId258" Type="http://schemas.openxmlformats.org/officeDocument/2006/relationships/customXml" Target="../ink/ink1466.xml"/><Relationship Id="rId465" Type="http://schemas.openxmlformats.org/officeDocument/2006/relationships/image" Target="../media/image1538.png"/><Relationship Id="rId630" Type="http://schemas.openxmlformats.org/officeDocument/2006/relationships/image" Target="../media/image1620.png"/><Relationship Id="rId672" Type="http://schemas.openxmlformats.org/officeDocument/2006/relationships/image" Target="../media/image1641.png"/><Relationship Id="rId22" Type="http://schemas.openxmlformats.org/officeDocument/2006/relationships/customXml" Target="../ink/ink1347.xml"/><Relationship Id="rId64" Type="http://schemas.openxmlformats.org/officeDocument/2006/relationships/image" Target="../media/image1340.png"/><Relationship Id="rId118" Type="http://schemas.openxmlformats.org/officeDocument/2006/relationships/image" Target="../media/image1367.png"/><Relationship Id="rId325" Type="http://schemas.openxmlformats.org/officeDocument/2006/relationships/customXml" Target="../ink/ink1500.xml"/><Relationship Id="rId367" Type="http://schemas.openxmlformats.org/officeDocument/2006/relationships/customXml" Target="../ink/ink1521.xml"/><Relationship Id="rId532" Type="http://schemas.openxmlformats.org/officeDocument/2006/relationships/customXml" Target="../ink/ink1605.xml"/><Relationship Id="rId574" Type="http://schemas.openxmlformats.org/officeDocument/2006/relationships/customXml" Target="../ink/ink1626.xml"/><Relationship Id="rId171" Type="http://schemas.openxmlformats.org/officeDocument/2006/relationships/customXml" Target="../ink/ink1422.xml"/><Relationship Id="rId227" Type="http://schemas.openxmlformats.org/officeDocument/2006/relationships/customXml" Target="../ink/ink1450.xml"/><Relationship Id="rId269" Type="http://schemas.openxmlformats.org/officeDocument/2006/relationships/customXml" Target="../ink/ink1472.xml"/><Relationship Id="rId434" Type="http://schemas.openxmlformats.org/officeDocument/2006/relationships/customXml" Target="../ink/ink1555.xml"/><Relationship Id="rId476" Type="http://schemas.openxmlformats.org/officeDocument/2006/relationships/customXml" Target="../ink/ink1577.xml"/><Relationship Id="rId641" Type="http://schemas.openxmlformats.org/officeDocument/2006/relationships/customXml" Target="../ink/ink1660.xml"/><Relationship Id="rId683" Type="http://schemas.openxmlformats.org/officeDocument/2006/relationships/customXml" Target="../ink/ink1681.xml"/><Relationship Id="rId33" Type="http://schemas.openxmlformats.org/officeDocument/2006/relationships/image" Target="../media/image1325.png"/><Relationship Id="rId129" Type="http://schemas.openxmlformats.org/officeDocument/2006/relationships/customXml" Target="../ink/ink1401.xml"/><Relationship Id="rId280" Type="http://schemas.openxmlformats.org/officeDocument/2006/relationships/image" Target="../media/image1447.png"/><Relationship Id="rId336" Type="http://schemas.openxmlformats.org/officeDocument/2006/relationships/image" Target="../media/image1475.png"/><Relationship Id="rId501" Type="http://schemas.openxmlformats.org/officeDocument/2006/relationships/image" Target="../media/image1556.png"/><Relationship Id="rId543" Type="http://schemas.openxmlformats.org/officeDocument/2006/relationships/image" Target="../media/image1577.png"/><Relationship Id="rId75" Type="http://schemas.openxmlformats.org/officeDocument/2006/relationships/customXml" Target="../ink/ink1374.xml"/><Relationship Id="rId140" Type="http://schemas.openxmlformats.org/officeDocument/2006/relationships/image" Target="../media/image1378.png"/><Relationship Id="rId182" Type="http://schemas.openxmlformats.org/officeDocument/2006/relationships/image" Target="../media/image1399.png"/><Relationship Id="rId378" Type="http://schemas.openxmlformats.org/officeDocument/2006/relationships/image" Target="../media/image1496.png"/><Relationship Id="rId403" Type="http://schemas.openxmlformats.org/officeDocument/2006/relationships/image" Target="../media/image1508.png"/><Relationship Id="rId585" Type="http://schemas.openxmlformats.org/officeDocument/2006/relationships/image" Target="../media/image1598.png"/><Relationship Id="rId6" Type="http://schemas.openxmlformats.org/officeDocument/2006/relationships/customXml" Target="../ink/ink1339.xml"/><Relationship Id="rId238" Type="http://schemas.openxmlformats.org/officeDocument/2006/relationships/image" Target="../media/image1427.png"/><Relationship Id="rId445" Type="http://schemas.openxmlformats.org/officeDocument/2006/relationships/image" Target="../media/image1529.png"/><Relationship Id="rId487" Type="http://schemas.openxmlformats.org/officeDocument/2006/relationships/image" Target="../media/image1549.png"/><Relationship Id="rId610" Type="http://schemas.openxmlformats.org/officeDocument/2006/relationships/customXml" Target="../ink/ink1644.xml"/><Relationship Id="rId652" Type="http://schemas.openxmlformats.org/officeDocument/2006/relationships/image" Target="../media/image1631.png"/><Relationship Id="rId694" Type="http://schemas.openxmlformats.org/officeDocument/2006/relationships/image" Target="../media/image1652.png"/><Relationship Id="rId708" Type="http://schemas.openxmlformats.org/officeDocument/2006/relationships/customXml" Target="../ink/ink1694.xml"/><Relationship Id="rId291" Type="http://schemas.openxmlformats.org/officeDocument/2006/relationships/customXml" Target="../ink/ink1483.xml"/><Relationship Id="rId305" Type="http://schemas.openxmlformats.org/officeDocument/2006/relationships/customXml" Target="../ink/ink1490.xml"/><Relationship Id="rId347" Type="http://schemas.openxmlformats.org/officeDocument/2006/relationships/customXml" Target="../ink/ink1511.xml"/><Relationship Id="rId512" Type="http://schemas.openxmlformats.org/officeDocument/2006/relationships/customXml" Target="../ink/ink1595.xml"/><Relationship Id="rId44" Type="http://schemas.openxmlformats.org/officeDocument/2006/relationships/image" Target="../media/image1330.png"/><Relationship Id="rId86" Type="http://schemas.openxmlformats.org/officeDocument/2006/relationships/image" Target="../media/image1351.png"/><Relationship Id="rId151" Type="http://schemas.openxmlformats.org/officeDocument/2006/relationships/customXml" Target="../ink/ink1412.xml"/><Relationship Id="rId389" Type="http://schemas.openxmlformats.org/officeDocument/2006/relationships/image" Target="../media/image1501.png"/><Relationship Id="rId554" Type="http://schemas.openxmlformats.org/officeDocument/2006/relationships/customXml" Target="../ink/ink1616.xml"/><Relationship Id="rId596" Type="http://schemas.openxmlformats.org/officeDocument/2006/relationships/customXml" Target="../ink/ink1637.xml"/><Relationship Id="rId193" Type="http://schemas.openxmlformats.org/officeDocument/2006/relationships/customXml" Target="../ink/ink1433.xml"/><Relationship Id="rId207" Type="http://schemas.openxmlformats.org/officeDocument/2006/relationships/customXml" Target="../ink/ink1440.xml"/><Relationship Id="rId249" Type="http://schemas.openxmlformats.org/officeDocument/2006/relationships/image" Target="../media/image1432.png"/><Relationship Id="rId414" Type="http://schemas.openxmlformats.org/officeDocument/2006/relationships/customXml" Target="../ink/ink1545.xml"/><Relationship Id="rId456" Type="http://schemas.openxmlformats.org/officeDocument/2006/relationships/customXml" Target="../ink/ink1566.xml"/><Relationship Id="rId498" Type="http://schemas.openxmlformats.org/officeDocument/2006/relationships/customXml" Target="../ink/ink1588.xml"/><Relationship Id="rId621" Type="http://schemas.openxmlformats.org/officeDocument/2006/relationships/customXml" Target="../ink/ink1650.xml"/><Relationship Id="rId663" Type="http://schemas.openxmlformats.org/officeDocument/2006/relationships/customXml" Target="../ink/ink1671.xml"/><Relationship Id="rId13" Type="http://schemas.openxmlformats.org/officeDocument/2006/relationships/image" Target="../media/image1316.png"/><Relationship Id="rId109" Type="http://schemas.openxmlformats.org/officeDocument/2006/relationships/customXml" Target="../ink/ink1391.xml"/><Relationship Id="rId260" Type="http://schemas.openxmlformats.org/officeDocument/2006/relationships/customXml" Target="../ink/ink1467.xml"/><Relationship Id="rId316" Type="http://schemas.openxmlformats.org/officeDocument/2006/relationships/image" Target="../media/image1465.png"/><Relationship Id="rId523" Type="http://schemas.openxmlformats.org/officeDocument/2006/relationships/image" Target="../media/image1567.png"/><Relationship Id="rId55" Type="http://schemas.openxmlformats.org/officeDocument/2006/relationships/customXml" Target="../ink/ink1364.xml"/><Relationship Id="rId97" Type="http://schemas.openxmlformats.org/officeDocument/2006/relationships/customXml" Target="../ink/ink1385.xml"/><Relationship Id="rId120" Type="http://schemas.openxmlformats.org/officeDocument/2006/relationships/image" Target="../media/image1368.png"/><Relationship Id="rId358" Type="http://schemas.openxmlformats.org/officeDocument/2006/relationships/image" Target="../media/image1486.png"/><Relationship Id="rId565" Type="http://schemas.openxmlformats.org/officeDocument/2006/relationships/image" Target="../media/image1588.png"/><Relationship Id="rId162" Type="http://schemas.openxmlformats.org/officeDocument/2006/relationships/image" Target="../media/image1389.png"/><Relationship Id="rId218" Type="http://schemas.openxmlformats.org/officeDocument/2006/relationships/image" Target="../media/image1417.png"/><Relationship Id="rId425" Type="http://schemas.openxmlformats.org/officeDocument/2006/relationships/image" Target="../media/image1519.png"/><Relationship Id="rId467" Type="http://schemas.openxmlformats.org/officeDocument/2006/relationships/image" Target="../media/image1539.png"/><Relationship Id="rId632" Type="http://schemas.openxmlformats.org/officeDocument/2006/relationships/image" Target="../media/image1621.png"/><Relationship Id="rId271" Type="http://schemas.openxmlformats.org/officeDocument/2006/relationships/customXml" Target="../ink/ink1473.xml"/><Relationship Id="rId674" Type="http://schemas.openxmlformats.org/officeDocument/2006/relationships/image" Target="../media/image1642.png"/><Relationship Id="rId24" Type="http://schemas.openxmlformats.org/officeDocument/2006/relationships/customXml" Target="../ink/ink1348.xml"/><Relationship Id="rId66" Type="http://schemas.openxmlformats.org/officeDocument/2006/relationships/image" Target="../media/image1341.png"/><Relationship Id="rId131" Type="http://schemas.openxmlformats.org/officeDocument/2006/relationships/customXml" Target="../ink/ink1402.xml"/><Relationship Id="rId327" Type="http://schemas.openxmlformats.org/officeDocument/2006/relationships/customXml" Target="../ink/ink1501.xml"/><Relationship Id="rId369" Type="http://schemas.openxmlformats.org/officeDocument/2006/relationships/customXml" Target="../ink/ink1522.xml"/><Relationship Id="rId534" Type="http://schemas.openxmlformats.org/officeDocument/2006/relationships/customXml" Target="../ink/ink1606.xml"/><Relationship Id="rId576" Type="http://schemas.openxmlformats.org/officeDocument/2006/relationships/customXml" Target="../ink/ink1627.xml"/><Relationship Id="rId173" Type="http://schemas.openxmlformats.org/officeDocument/2006/relationships/customXml" Target="../ink/ink1423.xml"/><Relationship Id="rId229" Type="http://schemas.openxmlformats.org/officeDocument/2006/relationships/customXml" Target="../ink/ink1451.xml"/><Relationship Id="rId380" Type="http://schemas.openxmlformats.org/officeDocument/2006/relationships/image" Target="../media/image1497.png"/><Relationship Id="rId436" Type="http://schemas.openxmlformats.org/officeDocument/2006/relationships/customXml" Target="../ink/ink1556.xml"/><Relationship Id="rId601" Type="http://schemas.openxmlformats.org/officeDocument/2006/relationships/image" Target="../media/image1606.png"/><Relationship Id="rId643" Type="http://schemas.openxmlformats.org/officeDocument/2006/relationships/customXml" Target="../ink/ink1661.xml"/><Relationship Id="rId240" Type="http://schemas.openxmlformats.org/officeDocument/2006/relationships/image" Target="../media/image1428.png"/><Relationship Id="rId478" Type="http://schemas.openxmlformats.org/officeDocument/2006/relationships/customXml" Target="../ink/ink1578.xml"/><Relationship Id="rId685" Type="http://schemas.openxmlformats.org/officeDocument/2006/relationships/customXml" Target="../ink/ink1682.xml"/><Relationship Id="rId35" Type="http://schemas.openxmlformats.org/officeDocument/2006/relationships/image" Target="../media/image1326.png"/><Relationship Id="rId77" Type="http://schemas.openxmlformats.org/officeDocument/2006/relationships/customXml" Target="../ink/ink1375.xml"/><Relationship Id="rId100" Type="http://schemas.openxmlformats.org/officeDocument/2006/relationships/image" Target="../media/image1358.png"/><Relationship Id="rId282" Type="http://schemas.openxmlformats.org/officeDocument/2006/relationships/image" Target="../media/image1448.png"/><Relationship Id="rId338" Type="http://schemas.openxmlformats.org/officeDocument/2006/relationships/image" Target="../media/image1476.png"/><Relationship Id="rId503" Type="http://schemas.openxmlformats.org/officeDocument/2006/relationships/image" Target="../media/image1557.png"/><Relationship Id="rId545" Type="http://schemas.openxmlformats.org/officeDocument/2006/relationships/image" Target="../media/image1578.png"/><Relationship Id="rId587" Type="http://schemas.openxmlformats.org/officeDocument/2006/relationships/image" Target="../media/image1599.png"/><Relationship Id="rId710" Type="http://schemas.openxmlformats.org/officeDocument/2006/relationships/customXml" Target="../ink/ink1695.xml"/><Relationship Id="rId8" Type="http://schemas.openxmlformats.org/officeDocument/2006/relationships/customXml" Target="../ink/ink1340.xml"/><Relationship Id="rId142" Type="http://schemas.openxmlformats.org/officeDocument/2006/relationships/image" Target="../media/image1379.png"/><Relationship Id="rId184" Type="http://schemas.openxmlformats.org/officeDocument/2006/relationships/image" Target="../media/image1400.png"/><Relationship Id="rId391" Type="http://schemas.openxmlformats.org/officeDocument/2006/relationships/image" Target="../media/image1502.png"/><Relationship Id="rId405" Type="http://schemas.openxmlformats.org/officeDocument/2006/relationships/image" Target="../media/image1509.png"/><Relationship Id="rId447" Type="http://schemas.openxmlformats.org/officeDocument/2006/relationships/image" Target="../media/image1530.png"/><Relationship Id="rId612" Type="http://schemas.openxmlformats.org/officeDocument/2006/relationships/customXml" Target="../ink/ink1645.xml"/><Relationship Id="rId251" Type="http://schemas.openxmlformats.org/officeDocument/2006/relationships/image" Target="../media/image1433.png"/><Relationship Id="rId489" Type="http://schemas.openxmlformats.org/officeDocument/2006/relationships/image" Target="../media/image1550.png"/><Relationship Id="rId654" Type="http://schemas.openxmlformats.org/officeDocument/2006/relationships/image" Target="../media/image1632.png"/><Relationship Id="rId696" Type="http://schemas.openxmlformats.org/officeDocument/2006/relationships/image" Target="../media/image1653.png"/><Relationship Id="rId46" Type="http://schemas.openxmlformats.org/officeDocument/2006/relationships/image" Target="../media/image1331.png"/><Relationship Id="rId293" Type="http://schemas.openxmlformats.org/officeDocument/2006/relationships/customXml" Target="../ink/ink1484.xml"/><Relationship Id="rId307" Type="http://schemas.openxmlformats.org/officeDocument/2006/relationships/customXml" Target="../ink/ink1491.xml"/><Relationship Id="rId349" Type="http://schemas.openxmlformats.org/officeDocument/2006/relationships/customXml" Target="../ink/ink1512.xml"/><Relationship Id="rId514" Type="http://schemas.openxmlformats.org/officeDocument/2006/relationships/customXml" Target="../ink/ink1596.xml"/><Relationship Id="rId556" Type="http://schemas.openxmlformats.org/officeDocument/2006/relationships/customXml" Target="../ink/ink1617.xml"/><Relationship Id="rId88" Type="http://schemas.openxmlformats.org/officeDocument/2006/relationships/image" Target="../media/image1352.png"/><Relationship Id="rId111" Type="http://schemas.openxmlformats.org/officeDocument/2006/relationships/customXml" Target="../ink/ink1392.xml"/><Relationship Id="rId153" Type="http://schemas.openxmlformats.org/officeDocument/2006/relationships/customXml" Target="../ink/ink1413.xml"/><Relationship Id="rId195" Type="http://schemas.openxmlformats.org/officeDocument/2006/relationships/customXml" Target="../ink/ink1434.xml"/><Relationship Id="rId209" Type="http://schemas.openxmlformats.org/officeDocument/2006/relationships/customXml" Target="../ink/ink1441.xml"/><Relationship Id="rId360" Type="http://schemas.openxmlformats.org/officeDocument/2006/relationships/image" Target="../media/image1487.png"/><Relationship Id="rId416" Type="http://schemas.openxmlformats.org/officeDocument/2006/relationships/customXml" Target="../ink/ink1546.xml"/><Relationship Id="rId598" Type="http://schemas.openxmlformats.org/officeDocument/2006/relationships/customXml" Target="../ink/ink1638.xml"/><Relationship Id="rId220" Type="http://schemas.openxmlformats.org/officeDocument/2006/relationships/image" Target="../media/image1418.png"/><Relationship Id="rId458" Type="http://schemas.openxmlformats.org/officeDocument/2006/relationships/customXml" Target="../ink/ink1567.xml"/><Relationship Id="rId623" Type="http://schemas.openxmlformats.org/officeDocument/2006/relationships/customXml" Target="../ink/ink1651.xml"/><Relationship Id="rId665" Type="http://schemas.openxmlformats.org/officeDocument/2006/relationships/customXml" Target="../ink/ink1672.xml"/><Relationship Id="rId15" Type="http://schemas.openxmlformats.org/officeDocument/2006/relationships/image" Target="../media/image1317.png"/><Relationship Id="rId57" Type="http://schemas.openxmlformats.org/officeDocument/2006/relationships/customXml" Target="../ink/ink1365.xml"/><Relationship Id="rId262" Type="http://schemas.openxmlformats.org/officeDocument/2006/relationships/customXml" Target="../ink/ink1468.xml"/><Relationship Id="rId318" Type="http://schemas.openxmlformats.org/officeDocument/2006/relationships/image" Target="../media/image1466.png"/><Relationship Id="rId525" Type="http://schemas.openxmlformats.org/officeDocument/2006/relationships/image" Target="../media/image1568.png"/><Relationship Id="rId567" Type="http://schemas.openxmlformats.org/officeDocument/2006/relationships/image" Target="../media/image1589.png"/><Relationship Id="rId99" Type="http://schemas.openxmlformats.org/officeDocument/2006/relationships/customXml" Target="../ink/ink1386.xml"/><Relationship Id="rId122" Type="http://schemas.openxmlformats.org/officeDocument/2006/relationships/image" Target="../media/image1369.png"/><Relationship Id="rId164" Type="http://schemas.openxmlformats.org/officeDocument/2006/relationships/image" Target="../media/image1390.png"/><Relationship Id="rId371" Type="http://schemas.openxmlformats.org/officeDocument/2006/relationships/customXml" Target="../ink/ink1523.xml"/><Relationship Id="rId427" Type="http://schemas.openxmlformats.org/officeDocument/2006/relationships/image" Target="../media/image1520.png"/><Relationship Id="rId469" Type="http://schemas.openxmlformats.org/officeDocument/2006/relationships/image" Target="../media/image1540.png"/><Relationship Id="rId634" Type="http://schemas.openxmlformats.org/officeDocument/2006/relationships/image" Target="../media/image1622.png"/><Relationship Id="rId676" Type="http://schemas.openxmlformats.org/officeDocument/2006/relationships/image" Target="../media/image1643.png"/><Relationship Id="rId26" Type="http://schemas.openxmlformats.org/officeDocument/2006/relationships/customXml" Target="../ink/ink1349.xml"/><Relationship Id="rId231" Type="http://schemas.openxmlformats.org/officeDocument/2006/relationships/customXml" Target="../ink/ink1452.xml"/><Relationship Id="rId273" Type="http://schemas.openxmlformats.org/officeDocument/2006/relationships/customXml" Target="../ink/ink1474.xml"/><Relationship Id="rId329" Type="http://schemas.openxmlformats.org/officeDocument/2006/relationships/customXml" Target="../ink/ink1502.xml"/><Relationship Id="rId480" Type="http://schemas.openxmlformats.org/officeDocument/2006/relationships/customXml" Target="../ink/ink1579.xml"/><Relationship Id="rId536" Type="http://schemas.openxmlformats.org/officeDocument/2006/relationships/customXml" Target="../ink/ink1607.xml"/><Relationship Id="rId701" Type="http://schemas.openxmlformats.org/officeDocument/2006/relationships/image" Target="../media/image1655.png"/><Relationship Id="rId68" Type="http://schemas.openxmlformats.org/officeDocument/2006/relationships/image" Target="../media/image1342.png"/><Relationship Id="rId133" Type="http://schemas.openxmlformats.org/officeDocument/2006/relationships/customXml" Target="../ink/ink1403.xml"/><Relationship Id="rId175" Type="http://schemas.openxmlformats.org/officeDocument/2006/relationships/customXml" Target="../ink/ink1424.xml"/><Relationship Id="rId340" Type="http://schemas.openxmlformats.org/officeDocument/2006/relationships/image" Target="../media/image1477.png"/><Relationship Id="rId578" Type="http://schemas.openxmlformats.org/officeDocument/2006/relationships/customXml" Target="../ink/ink1628.xml"/><Relationship Id="rId200" Type="http://schemas.openxmlformats.org/officeDocument/2006/relationships/image" Target="../media/image1408.png"/><Relationship Id="rId382" Type="http://schemas.openxmlformats.org/officeDocument/2006/relationships/image" Target="../media/image1498.png"/><Relationship Id="rId438" Type="http://schemas.openxmlformats.org/officeDocument/2006/relationships/customXml" Target="../ink/ink1557.xml"/><Relationship Id="rId603" Type="http://schemas.openxmlformats.org/officeDocument/2006/relationships/image" Target="../media/image1607.png"/><Relationship Id="rId645" Type="http://schemas.openxmlformats.org/officeDocument/2006/relationships/customXml" Target="../ink/ink1662.xml"/><Relationship Id="rId687" Type="http://schemas.openxmlformats.org/officeDocument/2006/relationships/customXml" Target="../ink/ink1683.xml"/><Relationship Id="rId242" Type="http://schemas.openxmlformats.org/officeDocument/2006/relationships/image" Target="../media/image1429.png"/><Relationship Id="rId284" Type="http://schemas.openxmlformats.org/officeDocument/2006/relationships/image" Target="../media/image1449.png"/><Relationship Id="rId491" Type="http://schemas.openxmlformats.org/officeDocument/2006/relationships/image" Target="../media/image1551.png"/><Relationship Id="rId505" Type="http://schemas.openxmlformats.org/officeDocument/2006/relationships/image" Target="../media/image1558.png"/><Relationship Id="rId712" Type="http://schemas.openxmlformats.org/officeDocument/2006/relationships/customXml" Target="../ink/ink1696.xml"/><Relationship Id="rId37" Type="http://schemas.openxmlformats.org/officeDocument/2006/relationships/customXml" Target="../ink/ink1355.xml"/><Relationship Id="rId79" Type="http://schemas.openxmlformats.org/officeDocument/2006/relationships/customXml" Target="../ink/ink1376.xml"/><Relationship Id="rId102" Type="http://schemas.openxmlformats.org/officeDocument/2006/relationships/image" Target="../media/image1359.png"/><Relationship Id="rId144" Type="http://schemas.openxmlformats.org/officeDocument/2006/relationships/image" Target="../media/image1380.png"/><Relationship Id="rId547" Type="http://schemas.openxmlformats.org/officeDocument/2006/relationships/image" Target="../media/image1579.png"/><Relationship Id="rId589" Type="http://schemas.openxmlformats.org/officeDocument/2006/relationships/image" Target="../media/image1600.png"/><Relationship Id="rId90" Type="http://schemas.openxmlformats.org/officeDocument/2006/relationships/image" Target="../media/image1353.png"/><Relationship Id="rId186" Type="http://schemas.openxmlformats.org/officeDocument/2006/relationships/image" Target="../media/image1401.png"/><Relationship Id="rId351" Type="http://schemas.openxmlformats.org/officeDocument/2006/relationships/customXml" Target="../ink/ink1513.xml"/><Relationship Id="rId393" Type="http://schemas.openxmlformats.org/officeDocument/2006/relationships/image" Target="../media/image1503.png"/><Relationship Id="rId407" Type="http://schemas.openxmlformats.org/officeDocument/2006/relationships/image" Target="../media/image1510.png"/><Relationship Id="rId449" Type="http://schemas.openxmlformats.org/officeDocument/2006/relationships/image" Target="../media/image1531.png"/><Relationship Id="rId614" Type="http://schemas.openxmlformats.org/officeDocument/2006/relationships/customXml" Target="../ink/ink1646.xml"/><Relationship Id="rId656" Type="http://schemas.openxmlformats.org/officeDocument/2006/relationships/image" Target="../media/image1633.png"/><Relationship Id="rId211" Type="http://schemas.openxmlformats.org/officeDocument/2006/relationships/customXml" Target="../ink/ink1442.xml"/><Relationship Id="rId253" Type="http://schemas.openxmlformats.org/officeDocument/2006/relationships/image" Target="../media/image1434.png"/><Relationship Id="rId295" Type="http://schemas.openxmlformats.org/officeDocument/2006/relationships/customXml" Target="../ink/ink1485.xml"/><Relationship Id="rId309" Type="http://schemas.openxmlformats.org/officeDocument/2006/relationships/customXml" Target="../ink/ink1492.xml"/><Relationship Id="rId460" Type="http://schemas.openxmlformats.org/officeDocument/2006/relationships/customXml" Target="../ink/ink1568.xml"/><Relationship Id="rId516" Type="http://schemas.openxmlformats.org/officeDocument/2006/relationships/customXml" Target="../ink/ink1597.xml"/><Relationship Id="rId698" Type="http://schemas.openxmlformats.org/officeDocument/2006/relationships/customXml" Target="../ink/ink1689.xml"/><Relationship Id="rId48" Type="http://schemas.openxmlformats.org/officeDocument/2006/relationships/image" Target="../media/image1332.png"/><Relationship Id="rId113" Type="http://schemas.openxmlformats.org/officeDocument/2006/relationships/customXml" Target="../ink/ink1393.xml"/><Relationship Id="rId320" Type="http://schemas.openxmlformats.org/officeDocument/2006/relationships/image" Target="../media/image1467.png"/><Relationship Id="rId558" Type="http://schemas.openxmlformats.org/officeDocument/2006/relationships/customXml" Target="../ink/ink1618.xml"/><Relationship Id="rId155" Type="http://schemas.openxmlformats.org/officeDocument/2006/relationships/customXml" Target="../ink/ink1414.xml"/><Relationship Id="rId197" Type="http://schemas.openxmlformats.org/officeDocument/2006/relationships/customXml" Target="../ink/ink1435.xml"/><Relationship Id="rId362" Type="http://schemas.openxmlformats.org/officeDocument/2006/relationships/image" Target="../media/image1488.png"/><Relationship Id="rId418" Type="http://schemas.openxmlformats.org/officeDocument/2006/relationships/customXml" Target="../ink/ink1547.xml"/><Relationship Id="rId625" Type="http://schemas.openxmlformats.org/officeDocument/2006/relationships/customXml" Target="../ink/ink1652.xml"/><Relationship Id="rId222" Type="http://schemas.openxmlformats.org/officeDocument/2006/relationships/image" Target="../media/image1419.png"/><Relationship Id="rId264" Type="http://schemas.openxmlformats.org/officeDocument/2006/relationships/customXml" Target="../ink/ink1469.xml"/><Relationship Id="rId471" Type="http://schemas.openxmlformats.org/officeDocument/2006/relationships/image" Target="../media/image1541.png"/><Relationship Id="rId667" Type="http://schemas.openxmlformats.org/officeDocument/2006/relationships/customXml" Target="../ink/ink1673.xml"/><Relationship Id="rId17" Type="http://schemas.openxmlformats.org/officeDocument/2006/relationships/image" Target="../media/image1318.png"/><Relationship Id="rId59" Type="http://schemas.openxmlformats.org/officeDocument/2006/relationships/customXml" Target="../ink/ink1366.xml"/><Relationship Id="rId124" Type="http://schemas.openxmlformats.org/officeDocument/2006/relationships/image" Target="../media/image1370.png"/><Relationship Id="rId527" Type="http://schemas.openxmlformats.org/officeDocument/2006/relationships/image" Target="../media/image1569.png"/><Relationship Id="rId569" Type="http://schemas.openxmlformats.org/officeDocument/2006/relationships/image" Target="../media/image1590.png"/><Relationship Id="rId70" Type="http://schemas.openxmlformats.org/officeDocument/2006/relationships/image" Target="../media/image1343.png"/><Relationship Id="rId166" Type="http://schemas.openxmlformats.org/officeDocument/2006/relationships/image" Target="../media/image1391.png"/><Relationship Id="rId331" Type="http://schemas.openxmlformats.org/officeDocument/2006/relationships/customXml" Target="../ink/ink1503.xml"/><Relationship Id="rId373" Type="http://schemas.openxmlformats.org/officeDocument/2006/relationships/customXml" Target="../ink/ink1524.xml"/><Relationship Id="rId429" Type="http://schemas.openxmlformats.org/officeDocument/2006/relationships/image" Target="../media/image1521.png"/><Relationship Id="rId580" Type="http://schemas.openxmlformats.org/officeDocument/2006/relationships/customXml" Target="../ink/ink1629.xml"/><Relationship Id="rId636" Type="http://schemas.openxmlformats.org/officeDocument/2006/relationships/image" Target="../media/image162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453.xml"/><Relationship Id="rId440" Type="http://schemas.openxmlformats.org/officeDocument/2006/relationships/customXml" Target="../ink/ink1558.xml"/><Relationship Id="rId678" Type="http://schemas.openxmlformats.org/officeDocument/2006/relationships/image" Target="../media/image1644.png"/><Relationship Id="rId28" Type="http://schemas.openxmlformats.org/officeDocument/2006/relationships/customXml" Target="../ink/ink1350.xml"/><Relationship Id="rId275" Type="http://schemas.openxmlformats.org/officeDocument/2006/relationships/customXml" Target="../ink/ink1475.xml"/><Relationship Id="rId300" Type="http://schemas.openxmlformats.org/officeDocument/2006/relationships/image" Target="../media/image1457.png"/><Relationship Id="rId482" Type="http://schemas.openxmlformats.org/officeDocument/2006/relationships/customXml" Target="../ink/ink1580.xml"/><Relationship Id="rId538" Type="http://schemas.openxmlformats.org/officeDocument/2006/relationships/customXml" Target="../ink/ink1608.xml"/><Relationship Id="rId703" Type="http://schemas.openxmlformats.org/officeDocument/2006/relationships/image" Target="../media/image1656.png"/><Relationship Id="rId81" Type="http://schemas.openxmlformats.org/officeDocument/2006/relationships/customXml" Target="../ink/ink1377.xml"/><Relationship Id="rId135" Type="http://schemas.openxmlformats.org/officeDocument/2006/relationships/customXml" Target="../ink/ink1404.xml"/><Relationship Id="rId177" Type="http://schemas.openxmlformats.org/officeDocument/2006/relationships/customXml" Target="../ink/ink1425.xml"/><Relationship Id="rId342" Type="http://schemas.openxmlformats.org/officeDocument/2006/relationships/image" Target="../media/image1478.png"/><Relationship Id="rId384" Type="http://schemas.openxmlformats.org/officeDocument/2006/relationships/customXml" Target="../ink/ink1530.xml"/><Relationship Id="rId591" Type="http://schemas.openxmlformats.org/officeDocument/2006/relationships/image" Target="../media/image1601.png"/><Relationship Id="rId605" Type="http://schemas.openxmlformats.org/officeDocument/2006/relationships/image" Target="../media/image1608.png"/><Relationship Id="rId202" Type="http://schemas.openxmlformats.org/officeDocument/2006/relationships/image" Target="../media/image1409.png"/><Relationship Id="rId244" Type="http://schemas.openxmlformats.org/officeDocument/2006/relationships/image" Target="../media/image1430.png"/><Relationship Id="rId647" Type="http://schemas.openxmlformats.org/officeDocument/2006/relationships/customXml" Target="../ink/ink1663.xml"/><Relationship Id="rId689" Type="http://schemas.openxmlformats.org/officeDocument/2006/relationships/customXml" Target="../ink/ink1684.xml"/><Relationship Id="rId39" Type="http://schemas.openxmlformats.org/officeDocument/2006/relationships/customXml" Target="../ink/ink1356.xml"/><Relationship Id="rId286" Type="http://schemas.openxmlformats.org/officeDocument/2006/relationships/image" Target="../media/image1450.png"/><Relationship Id="rId451" Type="http://schemas.openxmlformats.org/officeDocument/2006/relationships/image" Target="../media/image1532.png"/><Relationship Id="rId493" Type="http://schemas.openxmlformats.org/officeDocument/2006/relationships/image" Target="../media/image1552.png"/><Relationship Id="rId507" Type="http://schemas.openxmlformats.org/officeDocument/2006/relationships/image" Target="../media/image1559.png"/><Relationship Id="rId549" Type="http://schemas.openxmlformats.org/officeDocument/2006/relationships/image" Target="../media/image1580.png"/><Relationship Id="rId714" Type="http://schemas.openxmlformats.org/officeDocument/2006/relationships/image" Target="../media/image1661.png"/><Relationship Id="rId50" Type="http://schemas.openxmlformats.org/officeDocument/2006/relationships/image" Target="../media/image1333.png"/><Relationship Id="rId104" Type="http://schemas.openxmlformats.org/officeDocument/2006/relationships/image" Target="../media/image1360.png"/><Relationship Id="rId146" Type="http://schemas.openxmlformats.org/officeDocument/2006/relationships/image" Target="../media/image1381.png"/><Relationship Id="rId188" Type="http://schemas.openxmlformats.org/officeDocument/2006/relationships/image" Target="../media/image1402.png"/><Relationship Id="rId311" Type="http://schemas.openxmlformats.org/officeDocument/2006/relationships/customXml" Target="../ink/ink1493.xml"/><Relationship Id="rId353" Type="http://schemas.openxmlformats.org/officeDocument/2006/relationships/customXml" Target="../ink/ink1514.xml"/><Relationship Id="rId395" Type="http://schemas.openxmlformats.org/officeDocument/2006/relationships/image" Target="../media/image1504.png"/><Relationship Id="rId409" Type="http://schemas.openxmlformats.org/officeDocument/2006/relationships/image" Target="../media/image1511.png"/><Relationship Id="rId560" Type="http://schemas.openxmlformats.org/officeDocument/2006/relationships/customXml" Target="../ink/ink1619.xml"/><Relationship Id="rId92" Type="http://schemas.openxmlformats.org/officeDocument/2006/relationships/image" Target="../media/image1354.png"/><Relationship Id="rId213" Type="http://schemas.openxmlformats.org/officeDocument/2006/relationships/customXml" Target="../ink/ink1443.xml"/><Relationship Id="rId420" Type="http://schemas.openxmlformats.org/officeDocument/2006/relationships/customXml" Target="../ink/ink1548.xml"/><Relationship Id="rId616" Type="http://schemas.openxmlformats.org/officeDocument/2006/relationships/image" Target="../media/image1613.png"/><Relationship Id="rId658" Type="http://schemas.openxmlformats.org/officeDocument/2006/relationships/image" Target="../media/image1634.png"/><Relationship Id="rId255" Type="http://schemas.openxmlformats.org/officeDocument/2006/relationships/image" Target="../media/image1435.png"/><Relationship Id="rId297" Type="http://schemas.openxmlformats.org/officeDocument/2006/relationships/customXml" Target="../ink/ink1486.xml"/><Relationship Id="rId462" Type="http://schemas.openxmlformats.org/officeDocument/2006/relationships/image" Target="../media/image1537.png"/><Relationship Id="rId518" Type="http://schemas.openxmlformats.org/officeDocument/2006/relationships/customXml" Target="../ink/ink1598.xml"/><Relationship Id="rId115" Type="http://schemas.openxmlformats.org/officeDocument/2006/relationships/customXml" Target="../ink/ink1394.xml"/><Relationship Id="rId157" Type="http://schemas.openxmlformats.org/officeDocument/2006/relationships/customXml" Target="../ink/ink1415.xml"/><Relationship Id="rId322" Type="http://schemas.openxmlformats.org/officeDocument/2006/relationships/image" Target="../media/image1468.png"/><Relationship Id="rId364" Type="http://schemas.openxmlformats.org/officeDocument/2006/relationships/image" Target="../media/image1489.png"/><Relationship Id="rId61" Type="http://schemas.openxmlformats.org/officeDocument/2006/relationships/customXml" Target="../ink/ink1367.xml"/><Relationship Id="rId199" Type="http://schemas.openxmlformats.org/officeDocument/2006/relationships/customXml" Target="../ink/ink1436.xml"/><Relationship Id="rId571" Type="http://schemas.openxmlformats.org/officeDocument/2006/relationships/image" Target="../media/image1591.png"/><Relationship Id="rId627" Type="http://schemas.openxmlformats.org/officeDocument/2006/relationships/customXml" Target="../ink/ink1653.xml"/><Relationship Id="rId669" Type="http://schemas.openxmlformats.org/officeDocument/2006/relationships/customXml" Target="../ink/ink1674.xml"/><Relationship Id="rId19" Type="http://schemas.openxmlformats.org/officeDocument/2006/relationships/image" Target="../media/image1319.png"/><Relationship Id="rId224" Type="http://schemas.openxmlformats.org/officeDocument/2006/relationships/image" Target="../media/image1420.png"/><Relationship Id="rId266" Type="http://schemas.openxmlformats.org/officeDocument/2006/relationships/image" Target="../media/image1440.png"/><Relationship Id="rId431" Type="http://schemas.openxmlformats.org/officeDocument/2006/relationships/image" Target="../media/image1522.png"/><Relationship Id="rId473" Type="http://schemas.openxmlformats.org/officeDocument/2006/relationships/image" Target="../media/image1542.png"/><Relationship Id="rId529" Type="http://schemas.openxmlformats.org/officeDocument/2006/relationships/image" Target="../media/image1570.png"/><Relationship Id="rId680" Type="http://schemas.openxmlformats.org/officeDocument/2006/relationships/image" Target="../media/image1645.png"/><Relationship Id="rId30" Type="http://schemas.openxmlformats.org/officeDocument/2006/relationships/customXml" Target="../ink/ink1351.xml"/><Relationship Id="rId126" Type="http://schemas.openxmlformats.org/officeDocument/2006/relationships/image" Target="../media/image1371.png"/><Relationship Id="rId168" Type="http://schemas.openxmlformats.org/officeDocument/2006/relationships/image" Target="../media/image1392.png"/><Relationship Id="rId333" Type="http://schemas.openxmlformats.org/officeDocument/2006/relationships/customXml" Target="../ink/ink1504.xml"/><Relationship Id="rId540" Type="http://schemas.openxmlformats.org/officeDocument/2006/relationships/customXml" Target="../ink/ink1609.xml"/><Relationship Id="rId72" Type="http://schemas.openxmlformats.org/officeDocument/2006/relationships/image" Target="../media/image1344.png"/><Relationship Id="rId375" Type="http://schemas.openxmlformats.org/officeDocument/2006/relationships/customXml" Target="../ink/ink1525.xml"/><Relationship Id="rId582" Type="http://schemas.openxmlformats.org/officeDocument/2006/relationships/customXml" Target="../ink/ink1630.xml"/><Relationship Id="rId638" Type="http://schemas.openxmlformats.org/officeDocument/2006/relationships/image" Target="../media/image1624.png"/><Relationship Id="rId3" Type="http://schemas.openxmlformats.org/officeDocument/2006/relationships/image" Target="../media/image736.png"/><Relationship Id="rId235" Type="http://schemas.openxmlformats.org/officeDocument/2006/relationships/customXml" Target="../ink/ink1454.xml"/><Relationship Id="rId277" Type="http://schemas.openxmlformats.org/officeDocument/2006/relationships/customXml" Target="../ink/ink1476.xml"/><Relationship Id="rId400" Type="http://schemas.openxmlformats.org/officeDocument/2006/relationships/customXml" Target="../ink/ink1538.xml"/><Relationship Id="rId442" Type="http://schemas.openxmlformats.org/officeDocument/2006/relationships/customXml" Target="../ink/ink1559.xml"/><Relationship Id="rId484" Type="http://schemas.openxmlformats.org/officeDocument/2006/relationships/customXml" Target="../ink/ink1581.xml"/><Relationship Id="rId705" Type="http://schemas.openxmlformats.org/officeDocument/2006/relationships/image" Target="../media/image1657.png"/><Relationship Id="rId137" Type="http://schemas.openxmlformats.org/officeDocument/2006/relationships/customXml" Target="../ink/ink1405.xml"/><Relationship Id="rId302" Type="http://schemas.openxmlformats.org/officeDocument/2006/relationships/image" Target="../media/image1458.png"/><Relationship Id="rId344" Type="http://schemas.openxmlformats.org/officeDocument/2006/relationships/image" Target="../media/image1479.png"/><Relationship Id="rId691" Type="http://schemas.openxmlformats.org/officeDocument/2006/relationships/customXml" Target="../ink/ink1685.xml"/><Relationship Id="rId41" Type="http://schemas.openxmlformats.org/officeDocument/2006/relationships/customXml" Target="../ink/ink1357.xml"/><Relationship Id="rId83" Type="http://schemas.openxmlformats.org/officeDocument/2006/relationships/customXml" Target="../ink/ink1378.xml"/><Relationship Id="rId179" Type="http://schemas.openxmlformats.org/officeDocument/2006/relationships/customXml" Target="../ink/ink1426.xml"/><Relationship Id="rId386" Type="http://schemas.openxmlformats.org/officeDocument/2006/relationships/customXml" Target="../ink/ink1531.xml"/><Relationship Id="rId551" Type="http://schemas.openxmlformats.org/officeDocument/2006/relationships/image" Target="../media/image1581.png"/><Relationship Id="rId593" Type="http://schemas.openxmlformats.org/officeDocument/2006/relationships/image" Target="../media/image1602.png"/><Relationship Id="rId607" Type="http://schemas.openxmlformats.org/officeDocument/2006/relationships/image" Target="../media/image1609.png"/><Relationship Id="rId649" Type="http://schemas.openxmlformats.org/officeDocument/2006/relationships/customXml" Target="../ink/ink1664.xml"/><Relationship Id="rId190" Type="http://schemas.openxmlformats.org/officeDocument/2006/relationships/image" Target="../media/image1403.png"/><Relationship Id="rId204" Type="http://schemas.openxmlformats.org/officeDocument/2006/relationships/image" Target="../media/image1410.png"/><Relationship Id="rId246" Type="http://schemas.openxmlformats.org/officeDocument/2006/relationships/customXml" Target="../ink/ink1460.xml"/><Relationship Id="rId288" Type="http://schemas.openxmlformats.org/officeDocument/2006/relationships/image" Target="../media/image1451.png"/><Relationship Id="rId411" Type="http://schemas.openxmlformats.org/officeDocument/2006/relationships/image" Target="../media/image1512.png"/><Relationship Id="rId453" Type="http://schemas.openxmlformats.org/officeDocument/2006/relationships/image" Target="../media/image1533.png"/><Relationship Id="rId509" Type="http://schemas.openxmlformats.org/officeDocument/2006/relationships/image" Target="../media/image1560.png"/><Relationship Id="rId660" Type="http://schemas.openxmlformats.org/officeDocument/2006/relationships/image" Target="../media/image1635.png"/><Relationship Id="rId106" Type="http://schemas.openxmlformats.org/officeDocument/2006/relationships/image" Target="../media/image1361.png"/><Relationship Id="rId313" Type="http://schemas.openxmlformats.org/officeDocument/2006/relationships/customXml" Target="../ink/ink1494.xml"/><Relationship Id="rId495" Type="http://schemas.openxmlformats.org/officeDocument/2006/relationships/image" Target="../media/image1553.png"/><Relationship Id="rId10" Type="http://schemas.openxmlformats.org/officeDocument/2006/relationships/customXml" Target="../ink/ink1341.xml"/><Relationship Id="rId52" Type="http://schemas.openxmlformats.org/officeDocument/2006/relationships/image" Target="../media/image1334.png"/><Relationship Id="rId94" Type="http://schemas.openxmlformats.org/officeDocument/2006/relationships/image" Target="../media/image1355.png"/><Relationship Id="rId148" Type="http://schemas.openxmlformats.org/officeDocument/2006/relationships/image" Target="../media/image1382.png"/><Relationship Id="rId355" Type="http://schemas.openxmlformats.org/officeDocument/2006/relationships/customXml" Target="../ink/ink1515.xml"/><Relationship Id="rId397" Type="http://schemas.openxmlformats.org/officeDocument/2006/relationships/image" Target="../media/image1505.png"/><Relationship Id="rId520" Type="http://schemas.openxmlformats.org/officeDocument/2006/relationships/customXml" Target="../ink/ink1599.xml"/><Relationship Id="rId562" Type="http://schemas.openxmlformats.org/officeDocument/2006/relationships/customXml" Target="../ink/ink1620.xml"/><Relationship Id="rId618" Type="http://schemas.openxmlformats.org/officeDocument/2006/relationships/image" Target="../media/image1614.png"/><Relationship Id="rId215" Type="http://schemas.openxmlformats.org/officeDocument/2006/relationships/customXml" Target="../ink/ink1444.xml"/><Relationship Id="rId257" Type="http://schemas.openxmlformats.org/officeDocument/2006/relationships/image" Target="../media/image1436.png"/><Relationship Id="rId422" Type="http://schemas.openxmlformats.org/officeDocument/2006/relationships/customXml" Target="../ink/ink1549.xml"/><Relationship Id="rId464" Type="http://schemas.openxmlformats.org/officeDocument/2006/relationships/customXml" Target="../ink/ink1571.xml"/><Relationship Id="rId299" Type="http://schemas.openxmlformats.org/officeDocument/2006/relationships/customXml" Target="../ink/ink1487.xml"/><Relationship Id="rId63" Type="http://schemas.openxmlformats.org/officeDocument/2006/relationships/customXml" Target="../ink/ink1368.xml"/><Relationship Id="rId159" Type="http://schemas.openxmlformats.org/officeDocument/2006/relationships/customXml" Target="../ink/ink1416.xml"/><Relationship Id="rId366" Type="http://schemas.openxmlformats.org/officeDocument/2006/relationships/image" Target="../media/image1490.png"/><Relationship Id="rId573" Type="http://schemas.openxmlformats.org/officeDocument/2006/relationships/image" Target="../media/image1592.png"/><Relationship Id="rId226" Type="http://schemas.openxmlformats.org/officeDocument/2006/relationships/image" Target="../media/image1421.png"/><Relationship Id="rId433" Type="http://schemas.openxmlformats.org/officeDocument/2006/relationships/image" Target="../media/image1523.png"/><Relationship Id="rId640" Type="http://schemas.openxmlformats.org/officeDocument/2006/relationships/image" Target="../media/image1625.png"/><Relationship Id="rId74" Type="http://schemas.openxmlformats.org/officeDocument/2006/relationships/image" Target="../media/image1345.png"/><Relationship Id="rId377" Type="http://schemas.openxmlformats.org/officeDocument/2006/relationships/customXml" Target="../ink/ink1526.xml"/><Relationship Id="rId500" Type="http://schemas.openxmlformats.org/officeDocument/2006/relationships/customXml" Target="../ink/ink1589.xml"/><Relationship Id="rId584" Type="http://schemas.openxmlformats.org/officeDocument/2006/relationships/customXml" Target="../ink/ink1631.xml"/><Relationship Id="rId5" Type="http://schemas.openxmlformats.org/officeDocument/2006/relationships/image" Target="../media/image1312.png"/><Relationship Id="rId237" Type="http://schemas.openxmlformats.org/officeDocument/2006/relationships/customXml" Target="../ink/ink1455.xml"/><Relationship Id="rId444" Type="http://schemas.openxmlformats.org/officeDocument/2006/relationships/customXml" Target="../ink/ink1560.xml"/><Relationship Id="rId651" Type="http://schemas.openxmlformats.org/officeDocument/2006/relationships/customXml" Target="../ink/ink1665.xml"/><Relationship Id="rId290" Type="http://schemas.openxmlformats.org/officeDocument/2006/relationships/image" Target="../media/image1452.png"/><Relationship Id="rId304" Type="http://schemas.openxmlformats.org/officeDocument/2006/relationships/image" Target="../media/image1459.png"/><Relationship Id="rId388" Type="http://schemas.openxmlformats.org/officeDocument/2006/relationships/customXml" Target="../ink/ink1532.xml"/><Relationship Id="rId511" Type="http://schemas.openxmlformats.org/officeDocument/2006/relationships/image" Target="../media/image1561.png"/><Relationship Id="rId609" Type="http://schemas.openxmlformats.org/officeDocument/2006/relationships/image" Target="../media/image1610.png"/><Relationship Id="rId85" Type="http://schemas.openxmlformats.org/officeDocument/2006/relationships/customXml" Target="../ink/ink1379.xml"/><Relationship Id="rId150" Type="http://schemas.openxmlformats.org/officeDocument/2006/relationships/image" Target="../media/image1383.png"/><Relationship Id="rId595" Type="http://schemas.openxmlformats.org/officeDocument/2006/relationships/image" Target="../media/image1603.png"/><Relationship Id="rId248" Type="http://schemas.openxmlformats.org/officeDocument/2006/relationships/customXml" Target="../ink/ink1461.xml"/><Relationship Id="rId455" Type="http://schemas.openxmlformats.org/officeDocument/2006/relationships/image" Target="../media/image1534.png"/><Relationship Id="rId662" Type="http://schemas.openxmlformats.org/officeDocument/2006/relationships/image" Target="../media/image1636.png"/><Relationship Id="rId12" Type="http://schemas.openxmlformats.org/officeDocument/2006/relationships/customXml" Target="../ink/ink1342.xml"/><Relationship Id="rId108" Type="http://schemas.openxmlformats.org/officeDocument/2006/relationships/image" Target="../media/image1362.png"/><Relationship Id="rId315" Type="http://schemas.openxmlformats.org/officeDocument/2006/relationships/customXml" Target="../ink/ink1495.xml"/><Relationship Id="rId522" Type="http://schemas.openxmlformats.org/officeDocument/2006/relationships/customXml" Target="../ink/ink1600.xml"/><Relationship Id="rId96" Type="http://schemas.openxmlformats.org/officeDocument/2006/relationships/image" Target="../media/image1356.png"/><Relationship Id="rId161" Type="http://schemas.openxmlformats.org/officeDocument/2006/relationships/customXml" Target="../ink/ink1417.xml"/><Relationship Id="rId399" Type="http://schemas.openxmlformats.org/officeDocument/2006/relationships/image" Target="../media/image1506.png"/><Relationship Id="rId259" Type="http://schemas.openxmlformats.org/officeDocument/2006/relationships/image" Target="../media/image1437.png"/><Relationship Id="rId466" Type="http://schemas.openxmlformats.org/officeDocument/2006/relationships/customXml" Target="../ink/ink1572.xml"/><Relationship Id="rId673" Type="http://schemas.openxmlformats.org/officeDocument/2006/relationships/customXml" Target="../ink/ink1676.xml"/><Relationship Id="rId23" Type="http://schemas.openxmlformats.org/officeDocument/2006/relationships/image" Target="../media/image1321.png"/><Relationship Id="rId119" Type="http://schemas.openxmlformats.org/officeDocument/2006/relationships/customXml" Target="../ink/ink1396.xml"/><Relationship Id="rId326" Type="http://schemas.openxmlformats.org/officeDocument/2006/relationships/image" Target="../media/image1470.png"/><Relationship Id="rId533" Type="http://schemas.openxmlformats.org/officeDocument/2006/relationships/image" Target="../media/image1572.png"/><Relationship Id="rId172" Type="http://schemas.openxmlformats.org/officeDocument/2006/relationships/image" Target="../media/image1394.png"/><Relationship Id="rId477" Type="http://schemas.openxmlformats.org/officeDocument/2006/relationships/image" Target="../media/image1544.png"/><Relationship Id="rId600" Type="http://schemas.openxmlformats.org/officeDocument/2006/relationships/customXml" Target="../ink/ink1639.xml"/><Relationship Id="rId684" Type="http://schemas.openxmlformats.org/officeDocument/2006/relationships/image" Target="../media/image1647.png"/><Relationship Id="rId337" Type="http://schemas.openxmlformats.org/officeDocument/2006/relationships/customXml" Target="../ink/ink1506.xml"/><Relationship Id="rId34" Type="http://schemas.openxmlformats.org/officeDocument/2006/relationships/customXml" Target="../ink/ink1353.xml"/><Relationship Id="rId544" Type="http://schemas.openxmlformats.org/officeDocument/2006/relationships/customXml" Target="../ink/ink1611.xml"/><Relationship Id="rId183" Type="http://schemas.openxmlformats.org/officeDocument/2006/relationships/customXml" Target="../ink/ink1428.xml"/><Relationship Id="rId390" Type="http://schemas.openxmlformats.org/officeDocument/2006/relationships/customXml" Target="../ink/ink1533.xml"/><Relationship Id="rId404" Type="http://schemas.openxmlformats.org/officeDocument/2006/relationships/customXml" Target="../ink/ink1540.xml"/><Relationship Id="rId611" Type="http://schemas.openxmlformats.org/officeDocument/2006/relationships/image" Target="../media/image1611.png"/><Relationship Id="rId250" Type="http://schemas.openxmlformats.org/officeDocument/2006/relationships/customXml" Target="../ink/ink1462.xml"/><Relationship Id="rId488" Type="http://schemas.openxmlformats.org/officeDocument/2006/relationships/customXml" Target="../ink/ink1583.xml"/><Relationship Id="rId695" Type="http://schemas.openxmlformats.org/officeDocument/2006/relationships/customXml" Target="../ink/ink1687.xml"/><Relationship Id="rId709" Type="http://schemas.openxmlformats.org/officeDocument/2006/relationships/image" Target="../media/image1659.png"/><Relationship Id="rId45" Type="http://schemas.openxmlformats.org/officeDocument/2006/relationships/customXml" Target="../ink/ink1359.xml"/><Relationship Id="rId110" Type="http://schemas.openxmlformats.org/officeDocument/2006/relationships/image" Target="../media/image1363.png"/><Relationship Id="rId348" Type="http://schemas.openxmlformats.org/officeDocument/2006/relationships/image" Target="../media/image1481.png"/><Relationship Id="rId555" Type="http://schemas.openxmlformats.org/officeDocument/2006/relationships/image" Target="../media/image1583.png"/><Relationship Id="rId194" Type="http://schemas.openxmlformats.org/officeDocument/2006/relationships/image" Target="../media/image1405.png"/><Relationship Id="rId208" Type="http://schemas.openxmlformats.org/officeDocument/2006/relationships/image" Target="../media/image1412.png"/><Relationship Id="rId415" Type="http://schemas.openxmlformats.org/officeDocument/2006/relationships/image" Target="../media/image1514.png"/><Relationship Id="rId622" Type="http://schemas.openxmlformats.org/officeDocument/2006/relationships/image" Target="../media/image1616.png"/><Relationship Id="rId261" Type="http://schemas.openxmlformats.org/officeDocument/2006/relationships/image" Target="../media/image1438.png"/><Relationship Id="rId499" Type="http://schemas.openxmlformats.org/officeDocument/2006/relationships/image" Target="../media/image1555.png"/><Relationship Id="rId56" Type="http://schemas.openxmlformats.org/officeDocument/2006/relationships/image" Target="../media/image1336.png"/><Relationship Id="rId359" Type="http://schemas.openxmlformats.org/officeDocument/2006/relationships/customXml" Target="../ink/ink1517.xml"/><Relationship Id="rId566" Type="http://schemas.openxmlformats.org/officeDocument/2006/relationships/customXml" Target="../ink/ink1622.xml"/><Relationship Id="rId121" Type="http://schemas.openxmlformats.org/officeDocument/2006/relationships/customXml" Target="../ink/ink1397.xml"/><Relationship Id="rId219" Type="http://schemas.openxmlformats.org/officeDocument/2006/relationships/customXml" Target="../ink/ink1446.xml"/><Relationship Id="rId426" Type="http://schemas.openxmlformats.org/officeDocument/2006/relationships/customXml" Target="../ink/ink1551.xml"/><Relationship Id="rId633" Type="http://schemas.openxmlformats.org/officeDocument/2006/relationships/customXml" Target="../ink/ink1656.xml"/><Relationship Id="rId67" Type="http://schemas.openxmlformats.org/officeDocument/2006/relationships/customXml" Target="../ink/ink1370.xml"/><Relationship Id="rId272" Type="http://schemas.openxmlformats.org/officeDocument/2006/relationships/image" Target="../media/image1443.png"/><Relationship Id="rId577" Type="http://schemas.openxmlformats.org/officeDocument/2006/relationships/image" Target="../media/image1594.png"/><Relationship Id="rId700" Type="http://schemas.openxmlformats.org/officeDocument/2006/relationships/customXml" Target="../ink/ink1690.xml"/><Relationship Id="rId132" Type="http://schemas.openxmlformats.org/officeDocument/2006/relationships/image" Target="../media/image1374.png"/><Relationship Id="rId437" Type="http://schemas.openxmlformats.org/officeDocument/2006/relationships/image" Target="../media/image1525.png"/><Relationship Id="rId644" Type="http://schemas.openxmlformats.org/officeDocument/2006/relationships/image" Target="../media/image1627.png"/><Relationship Id="rId283" Type="http://schemas.openxmlformats.org/officeDocument/2006/relationships/customXml" Target="../ink/ink1479.xml"/><Relationship Id="rId490" Type="http://schemas.openxmlformats.org/officeDocument/2006/relationships/customXml" Target="../ink/ink1584.xml"/><Relationship Id="rId504" Type="http://schemas.openxmlformats.org/officeDocument/2006/relationships/customXml" Target="../ink/ink1591.xml"/><Relationship Id="rId711" Type="http://schemas.openxmlformats.org/officeDocument/2006/relationships/image" Target="../media/image1660.png"/><Relationship Id="rId78" Type="http://schemas.openxmlformats.org/officeDocument/2006/relationships/image" Target="../media/image1347.png"/><Relationship Id="rId143" Type="http://schemas.openxmlformats.org/officeDocument/2006/relationships/customXml" Target="../ink/ink1408.xml"/><Relationship Id="rId350" Type="http://schemas.openxmlformats.org/officeDocument/2006/relationships/image" Target="../media/image1482.png"/><Relationship Id="rId588" Type="http://schemas.openxmlformats.org/officeDocument/2006/relationships/customXml" Target="../ink/ink1633.xml"/><Relationship Id="rId9" Type="http://schemas.openxmlformats.org/officeDocument/2006/relationships/image" Target="../media/image1314.png"/><Relationship Id="rId210" Type="http://schemas.openxmlformats.org/officeDocument/2006/relationships/image" Target="../media/image1413.png"/><Relationship Id="rId448" Type="http://schemas.openxmlformats.org/officeDocument/2006/relationships/customXml" Target="../ink/ink1562.xml"/><Relationship Id="rId655" Type="http://schemas.openxmlformats.org/officeDocument/2006/relationships/customXml" Target="../ink/ink1667.xml"/><Relationship Id="rId294" Type="http://schemas.openxmlformats.org/officeDocument/2006/relationships/image" Target="../media/image1454.png"/><Relationship Id="rId308" Type="http://schemas.openxmlformats.org/officeDocument/2006/relationships/image" Target="../media/image1461.png"/><Relationship Id="rId515" Type="http://schemas.openxmlformats.org/officeDocument/2006/relationships/image" Target="../media/image1563.png"/><Relationship Id="rId89" Type="http://schemas.openxmlformats.org/officeDocument/2006/relationships/customXml" Target="../ink/ink1381.xml"/><Relationship Id="rId154" Type="http://schemas.openxmlformats.org/officeDocument/2006/relationships/image" Target="../media/image1385.png"/><Relationship Id="rId361" Type="http://schemas.openxmlformats.org/officeDocument/2006/relationships/customXml" Target="../ink/ink1518.xml"/><Relationship Id="rId599" Type="http://schemas.openxmlformats.org/officeDocument/2006/relationships/image" Target="../media/image1605.png"/><Relationship Id="rId459" Type="http://schemas.openxmlformats.org/officeDocument/2006/relationships/image" Target="../media/image1536.png"/><Relationship Id="rId666" Type="http://schemas.openxmlformats.org/officeDocument/2006/relationships/image" Target="../media/image1638.png"/><Relationship Id="rId16" Type="http://schemas.openxmlformats.org/officeDocument/2006/relationships/customXml" Target="../ink/ink1344.xml"/><Relationship Id="rId221" Type="http://schemas.openxmlformats.org/officeDocument/2006/relationships/customXml" Target="../ink/ink1447.xml"/><Relationship Id="rId319" Type="http://schemas.openxmlformats.org/officeDocument/2006/relationships/customXml" Target="../ink/ink1497.xml"/><Relationship Id="rId526" Type="http://schemas.openxmlformats.org/officeDocument/2006/relationships/customXml" Target="../ink/ink1602.xml"/><Relationship Id="rId165" Type="http://schemas.openxmlformats.org/officeDocument/2006/relationships/customXml" Target="../ink/ink1419.xml"/><Relationship Id="rId372" Type="http://schemas.openxmlformats.org/officeDocument/2006/relationships/image" Target="../media/image1493.png"/><Relationship Id="rId677" Type="http://schemas.openxmlformats.org/officeDocument/2006/relationships/customXml" Target="../ink/ink1678.xml"/><Relationship Id="rId232" Type="http://schemas.openxmlformats.org/officeDocument/2006/relationships/image" Target="../media/image1424.png"/><Relationship Id="rId27" Type="http://schemas.openxmlformats.org/officeDocument/2006/relationships/image" Target="../media/image1323.png"/><Relationship Id="rId537" Type="http://schemas.openxmlformats.org/officeDocument/2006/relationships/image" Target="../media/image1574.png"/><Relationship Id="rId80" Type="http://schemas.openxmlformats.org/officeDocument/2006/relationships/image" Target="../media/image1348.png"/><Relationship Id="rId176" Type="http://schemas.openxmlformats.org/officeDocument/2006/relationships/image" Target="../media/image1396.png"/><Relationship Id="rId383" Type="http://schemas.openxmlformats.org/officeDocument/2006/relationships/customXml" Target="../ink/ink1529.xml"/><Relationship Id="rId590" Type="http://schemas.openxmlformats.org/officeDocument/2006/relationships/customXml" Target="../ink/ink1634.xml"/><Relationship Id="rId604" Type="http://schemas.openxmlformats.org/officeDocument/2006/relationships/customXml" Target="../ink/ink1641.xml"/><Relationship Id="rId243" Type="http://schemas.openxmlformats.org/officeDocument/2006/relationships/customXml" Target="../ink/ink1458.xml"/><Relationship Id="rId450" Type="http://schemas.openxmlformats.org/officeDocument/2006/relationships/customXml" Target="../ink/ink1563.xml"/><Relationship Id="rId688" Type="http://schemas.openxmlformats.org/officeDocument/2006/relationships/image" Target="../media/image1649.png"/><Relationship Id="rId38" Type="http://schemas.openxmlformats.org/officeDocument/2006/relationships/image" Target="../media/image1327.png"/><Relationship Id="rId103" Type="http://schemas.openxmlformats.org/officeDocument/2006/relationships/customXml" Target="../ink/ink1388.xml"/><Relationship Id="rId310" Type="http://schemas.openxmlformats.org/officeDocument/2006/relationships/image" Target="../media/image1462.png"/><Relationship Id="rId548" Type="http://schemas.openxmlformats.org/officeDocument/2006/relationships/customXml" Target="../ink/ink1613.xml"/><Relationship Id="rId91" Type="http://schemas.openxmlformats.org/officeDocument/2006/relationships/customXml" Target="../ink/ink1382.xml"/><Relationship Id="rId187" Type="http://schemas.openxmlformats.org/officeDocument/2006/relationships/customXml" Target="../ink/ink1430.xml"/><Relationship Id="rId394" Type="http://schemas.openxmlformats.org/officeDocument/2006/relationships/customXml" Target="../ink/ink1535.xml"/><Relationship Id="rId408" Type="http://schemas.openxmlformats.org/officeDocument/2006/relationships/customXml" Target="../ink/ink1542.xml"/><Relationship Id="rId615" Type="http://schemas.openxmlformats.org/officeDocument/2006/relationships/customXml" Target="../ink/ink1647.xml"/><Relationship Id="rId254" Type="http://schemas.openxmlformats.org/officeDocument/2006/relationships/customXml" Target="../ink/ink1464.xml"/><Relationship Id="rId699" Type="http://schemas.openxmlformats.org/officeDocument/2006/relationships/image" Target="../media/image1654.png"/><Relationship Id="rId49" Type="http://schemas.openxmlformats.org/officeDocument/2006/relationships/customXml" Target="../ink/ink1361.xml"/><Relationship Id="rId114" Type="http://schemas.openxmlformats.org/officeDocument/2006/relationships/image" Target="../media/image1365.png"/><Relationship Id="rId461" Type="http://schemas.openxmlformats.org/officeDocument/2006/relationships/customXml" Target="../ink/ink1569.xml"/><Relationship Id="rId559" Type="http://schemas.openxmlformats.org/officeDocument/2006/relationships/image" Target="../media/image1585.png"/><Relationship Id="rId198" Type="http://schemas.openxmlformats.org/officeDocument/2006/relationships/image" Target="../media/image1407.png"/><Relationship Id="rId321" Type="http://schemas.openxmlformats.org/officeDocument/2006/relationships/customXml" Target="../ink/ink1498.xml"/><Relationship Id="rId419" Type="http://schemas.openxmlformats.org/officeDocument/2006/relationships/image" Target="../media/image1516.png"/><Relationship Id="rId626" Type="http://schemas.openxmlformats.org/officeDocument/2006/relationships/image" Target="../media/image1618.png"/><Relationship Id="rId265" Type="http://schemas.openxmlformats.org/officeDocument/2006/relationships/customXml" Target="../ink/ink1470.xml"/><Relationship Id="rId472" Type="http://schemas.openxmlformats.org/officeDocument/2006/relationships/customXml" Target="../ink/ink1575.xml"/><Relationship Id="rId125" Type="http://schemas.openxmlformats.org/officeDocument/2006/relationships/customXml" Target="../ink/ink1399.xml"/><Relationship Id="rId332" Type="http://schemas.openxmlformats.org/officeDocument/2006/relationships/image" Target="../media/image1473.png"/><Relationship Id="rId637" Type="http://schemas.openxmlformats.org/officeDocument/2006/relationships/customXml" Target="../ink/ink16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B0F35BEA-CB47-4C5D-98A3-9C3243FE0824}"/>
              </a:ext>
            </a:extLst>
          </p:cNvPr>
          <p:cNvSpPr txBox="1"/>
          <p:nvPr/>
        </p:nvSpPr>
        <p:spPr>
          <a:xfrm>
            <a:off x="0" y="0"/>
            <a:ext cx="7265439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Welthandel und Weltproduktion (nominal)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66176" y="4430218"/>
            <a:ext cx="1018309" cy="465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</a:t>
            </a:r>
          </a:p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Bank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297DE65-0B01-45A0-8054-1A668150523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D02097-72E9-E25D-944D-3997E7EE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000"/>
            <a:ext cx="6484716" cy="396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4589F84-4DB4-418B-83B3-A6A6C97923C8}"/>
                  </a:ext>
                </a:extLst>
              </p14:cNvPr>
              <p14:cNvContentPartPr/>
              <p14:nvPr/>
            </p14:nvContentPartPr>
            <p14:xfrm>
              <a:off x="752000" y="3368500"/>
              <a:ext cx="605880" cy="644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4589F84-4DB4-418B-83B3-A6A6C97923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360" y="3359860"/>
                <a:ext cx="623520" cy="6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ABFB465-C5A0-4CEC-AC92-D501C771D638}"/>
                  </a:ext>
                </a:extLst>
              </p14:cNvPr>
              <p14:cNvContentPartPr/>
              <p14:nvPr/>
            </p14:nvContentPartPr>
            <p14:xfrm>
              <a:off x="2983280" y="3063220"/>
              <a:ext cx="31320" cy="2746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ABFB465-C5A0-4CEC-AC92-D501C771D6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4640" y="3054580"/>
                <a:ext cx="489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6A8C29A-D4C7-4055-A55F-2F4B71C274B4}"/>
                  </a:ext>
                </a:extLst>
              </p14:cNvPr>
              <p14:cNvContentPartPr/>
              <p14:nvPr/>
            </p14:nvContentPartPr>
            <p14:xfrm>
              <a:off x="3902000" y="2810500"/>
              <a:ext cx="9360" cy="2664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6A8C29A-D4C7-4055-A55F-2F4B71C274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3000" y="2801860"/>
                <a:ext cx="270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2B18FF7-27EC-4391-9EDA-E45B827109B7}"/>
                  </a:ext>
                </a:extLst>
              </p14:cNvPr>
              <p14:cNvContentPartPr/>
              <p14:nvPr/>
            </p14:nvContentPartPr>
            <p14:xfrm>
              <a:off x="2957000" y="2437900"/>
              <a:ext cx="88560" cy="4064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2B18FF7-27EC-4391-9EDA-E45B827109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8360" y="2429260"/>
                <a:ext cx="1062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D891A29-E5C5-4DB7-97A5-6957ED754F67}"/>
                  </a:ext>
                </a:extLst>
              </p14:cNvPr>
              <p14:cNvContentPartPr/>
              <p14:nvPr/>
            </p14:nvContentPartPr>
            <p14:xfrm>
              <a:off x="3953480" y="1872340"/>
              <a:ext cx="15120" cy="3326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D891A29-E5C5-4DB7-97A5-6957ED754F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4480" y="1863340"/>
                <a:ext cx="327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B5F9B24-F5CF-4EBA-8E7A-B4CC632CC442}"/>
                  </a:ext>
                </a:extLst>
              </p14:cNvPr>
              <p14:cNvContentPartPr/>
              <p14:nvPr/>
            </p14:nvContentPartPr>
            <p14:xfrm>
              <a:off x="3179480" y="2165020"/>
              <a:ext cx="582840" cy="4608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B5F9B24-F5CF-4EBA-8E7A-B4CC632CC4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0840" y="2156380"/>
                <a:ext cx="6004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28A5718-B03E-4865-9941-9516681DF2C2}"/>
                  </a:ext>
                </a:extLst>
              </p14:cNvPr>
              <p14:cNvContentPartPr/>
              <p14:nvPr/>
            </p14:nvContentPartPr>
            <p14:xfrm>
              <a:off x="3079760" y="3027940"/>
              <a:ext cx="733680" cy="1818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28A5718-B03E-4865-9941-9516681DF2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71120" y="3018940"/>
                <a:ext cx="7513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D5A2B68-3A2E-4553-B1CB-903EA380EAAE}"/>
                  </a:ext>
                </a:extLst>
              </p14:cNvPr>
              <p14:cNvContentPartPr/>
              <p14:nvPr/>
            </p14:nvContentPartPr>
            <p14:xfrm>
              <a:off x="1130000" y="3228100"/>
              <a:ext cx="1851480" cy="885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D5A2B68-3A2E-4553-B1CB-903EA380EAA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1000" y="3219100"/>
                <a:ext cx="18691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67FDBCC-D975-4F96-B872-D7650B22A27E}"/>
                  </a:ext>
                </a:extLst>
              </p14:cNvPr>
              <p14:cNvContentPartPr/>
              <p14:nvPr/>
            </p14:nvContentPartPr>
            <p14:xfrm>
              <a:off x="1159880" y="2696020"/>
              <a:ext cx="1731600" cy="2469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67FDBCC-D975-4F96-B872-D7650B22A2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0880" y="2687380"/>
                <a:ext cx="17492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81A0CE4-202B-4C20-BF4C-343589C36156}"/>
                  </a:ext>
                </a:extLst>
              </p14:cNvPr>
              <p14:cNvContentPartPr/>
              <p14:nvPr/>
            </p14:nvContentPartPr>
            <p14:xfrm>
              <a:off x="2444000" y="3266620"/>
              <a:ext cx="480960" cy="12312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81A0CE4-202B-4C20-BF4C-343589C361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5360" y="3257980"/>
                <a:ext cx="498600" cy="12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E78F498-F2EA-4285-A25F-F0B74D36EA81}"/>
                  </a:ext>
                </a:extLst>
              </p14:cNvPr>
              <p14:cNvContentPartPr/>
              <p14:nvPr/>
            </p14:nvContentPartPr>
            <p14:xfrm>
              <a:off x="2664680" y="3196060"/>
              <a:ext cx="219600" cy="264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E78F498-F2EA-4285-A25F-F0B74D36EA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55680" y="3187060"/>
                <a:ext cx="2372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3B1740E-DE5B-4F58-BC51-85C14098C5B5}"/>
                  </a:ext>
                </a:extLst>
              </p14:cNvPr>
              <p14:cNvContentPartPr/>
              <p14:nvPr/>
            </p14:nvContentPartPr>
            <p14:xfrm>
              <a:off x="1687640" y="4736860"/>
              <a:ext cx="187560" cy="2152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3B1740E-DE5B-4F58-BC51-85C14098C5B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78640" y="4727860"/>
                <a:ext cx="2052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00E4575-629D-4212-8BDD-F96E11E85FC3}"/>
                  </a:ext>
                </a:extLst>
              </p14:cNvPr>
              <p14:cNvContentPartPr/>
              <p14:nvPr/>
            </p14:nvContentPartPr>
            <p14:xfrm>
              <a:off x="1829480" y="4701580"/>
              <a:ext cx="321840" cy="2649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00E4575-629D-4212-8BDD-F96E11E85FC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0840" y="4692940"/>
                <a:ext cx="3394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1F4949A-CC5D-4E45-BD72-63E35BC8A311}"/>
                  </a:ext>
                </a:extLst>
              </p14:cNvPr>
              <p14:cNvContentPartPr/>
              <p14:nvPr/>
            </p14:nvContentPartPr>
            <p14:xfrm>
              <a:off x="2143760" y="4858180"/>
              <a:ext cx="35280" cy="50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1F4949A-CC5D-4E45-BD72-63E35BC8A3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34760" y="4849540"/>
                <a:ext cx="529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CD8F0D8-0A2E-4F3A-9E98-D92EC6AF742F}"/>
                  </a:ext>
                </a:extLst>
              </p14:cNvPr>
              <p14:cNvContentPartPr/>
              <p14:nvPr/>
            </p14:nvContentPartPr>
            <p14:xfrm>
              <a:off x="2199560" y="4883380"/>
              <a:ext cx="138960" cy="885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CD8F0D8-0A2E-4F3A-9E98-D92EC6AF742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90920" y="4874740"/>
                <a:ext cx="156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9B40FC9-AA1F-4398-AC86-DEBD74E5BB6E}"/>
                  </a:ext>
                </a:extLst>
              </p14:cNvPr>
              <p14:cNvContentPartPr/>
              <p14:nvPr/>
            </p14:nvContentPartPr>
            <p14:xfrm>
              <a:off x="2425640" y="4854220"/>
              <a:ext cx="327600" cy="1008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9B40FC9-AA1F-4398-AC86-DEBD74E5BB6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16640" y="4845220"/>
                <a:ext cx="3452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52B0BAF-44B1-4822-B05F-8C1551197A98}"/>
                  </a:ext>
                </a:extLst>
              </p14:cNvPr>
              <p14:cNvContentPartPr/>
              <p14:nvPr/>
            </p14:nvContentPartPr>
            <p14:xfrm>
              <a:off x="2732720" y="4819300"/>
              <a:ext cx="262440" cy="2685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52B0BAF-44B1-4822-B05F-8C1551197A9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23720" y="4810300"/>
                <a:ext cx="2800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437AA7A-8A4E-4375-ACA3-D5F3BBC6B048}"/>
                  </a:ext>
                </a:extLst>
              </p14:cNvPr>
              <p14:cNvContentPartPr/>
              <p14:nvPr/>
            </p14:nvContentPartPr>
            <p14:xfrm>
              <a:off x="2958080" y="4691140"/>
              <a:ext cx="100800" cy="3081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437AA7A-8A4E-4375-ACA3-D5F3BBC6B04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49080" y="4682140"/>
                <a:ext cx="1184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872B104-2851-4FD8-99DB-2F4FA4CAB76B}"/>
                  </a:ext>
                </a:extLst>
              </p14:cNvPr>
              <p14:cNvContentPartPr/>
              <p14:nvPr/>
            </p14:nvContentPartPr>
            <p14:xfrm>
              <a:off x="3046280" y="4823980"/>
              <a:ext cx="110160" cy="608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872B104-2851-4FD8-99DB-2F4FA4CAB76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7640" y="4814980"/>
                <a:ext cx="127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972149B-A2C0-4D28-8D5F-644C091F3EE3}"/>
                  </a:ext>
                </a:extLst>
              </p14:cNvPr>
              <p14:cNvContentPartPr/>
              <p14:nvPr/>
            </p14:nvContentPartPr>
            <p14:xfrm>
              <a:off x="3162560" y="4753780"/>
              <a:ext cx="191880" cy="12708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972149B-A2C0-4D28-8D5F-644C091F3EE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153920" y="4745140"/>
                <a:ext cx="209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FE01A0F-1879-43CD-B494-98591A4B952F}"/>
                  </a:ext>
                </a:extLst>
              </p14:cNvPr>
              <p14:cNvContentPartPr/>
              <p14:nvPr/>
            </p14:nvContentPartPr>
            <p14:xfrm>
              <a:off x="3076160" y="4649020"/>
              <a:ext cx="48600" cy="7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FE01A0F-1879-43CD-B494-98591A4B95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7160" y="4640020"/>
                <a:ext cx="662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400DA85-6DC2-460D-BD55-A50243E8E995}"/>
                  </a:ext>
                </a:extLst>
              </p14:cNvPr>
              <p14:cNvContentPartPr/>
              <p14:nvPr/>
            </p14:nvContentPartPr>
            <p14:xfrm>
              <a:off x="3504560" y="4751260"/>
              <a:ext cx="111240" cy="1267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400DA85-6DC2-460D-BD55-A50243E8E99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95560" y="4742620"/>
                <a:ext cx="128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8FB3BE3C-63FE-4423-9B96-23FE196A397C}"/>
                  </a:ext>
                </a:extLst>
              </p14:cNvPr>
              <p14:cNvContentPartPr/>
              <p14:nvPr/>
            </p14:nvContentPartPr>
            <p14:xfrm>
              <a:off x="3662960" y="4767460"/>
              <a:ext cx="68400" cy="5976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8FB3BE3C-63FE-4423-9B96-23FE196A39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53960" y="4758820"/>
                <a:ext cx="86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BE37679-76E1-4572-9001-27FCB9F2FA3E}"/>
                  </a:ext>
                </a:extLst>
              </p14:cNvPr>
              <p14:cNvContentPartPr/>
              <p14:nvPr/>
            </p14:nvContentPartPr>
            <p14:xfrm>
              <a:off x="3861680" y="4739020"/>
              <a:ext cx="200880" cy="2278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BE37679-76E1-4572-9001-27FCB9F2FA3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52680" y="4730380"/>
                <a:ext cx="2185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9C9FA6C-2D5A-465F-8C9F-1F16D29748E8}"/>
                  </a:ext>
                </a:extLst>
              </p14:cNvPr>
              <p14:cNvContentPartPr/>
              <p14:nvPr/>
            </p14:nvContentPartPr>
            <p14:xfrm>
              <a:off x="4100000" y="4734340"/>
              <a:ext cx="90360" cy="540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9C9FA6C-2D5A-465F-8C9F-1F16D29748E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91000" y="4725700"/>
                <a:ext cx="1080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1CCA0A4-740C-471B-B70F-747ECF919D4B}"/>
                  </a:ext>
                </a:extLst>
              </p14:cNvPr>
              <p14:cNvContentPartPr/>
              <p14:nvPr/>
            </p14:nvContentPartPr>
            <p14:xfrm>
              <a:off x="4164440" y="4616980"/>
              <a:ext cx="248040" cy="2804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1CCA0A4-740C-471B-B70F-747ECF919D4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55440" y="4608340"/>
                <a:ext cx="2656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3E555DD-1939-4BDB-983B-44D063218DB4}"/>
                  </a:ext>
                </a:extLst>
              </p14:cNvPr>
              <p14:cNvContentPartPr/>
              <p14:nvPr/>
            </p14:nvContentPartPr>
            <p14:xfrm>
              <a:off x="4530560" y="4520140"/>
              <a:ext cx="122040" cy="2761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3E555DD-1939-4BDB-983B-44D063218DB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21920" y="4511140"/>
                <a:ext cx="1396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40089AF-DA8F-47A7-B4FD-37BF9EE081CB}"/>
                  </a:ext>
                </a:extLst>
              </p14:cNvPr>
              <p14:cNvContentPartPr/>
              <p14:nvPr/>
            </p14:nvContentPartPr>
            <p14:xfrm>
              <a:off x="4733600" y="4560820"/>
              <a:ext cx="64080" cy="1951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40089AF-DA8F-47A7-B4FD-37BF9EE081C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24960" y="4551820"/>
                <a:ext cx="817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384B23F-49ED-4DCC-82F2-EDFC18D5B83A}"/>
                  </a:ext>
                </a:extLst>
              </p14:cNvPr>
              <p14:cNvContentPartPr/>
              <p14:nvPr/>
            </p14:nvContentPartPr>
            <p14:xfrm>
              <a:off x="4708040" y="4530580"/>
              <a:ext cx="266040" cy="2005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384B23F-49ED-4DCC-82F2-EDFC18D5B8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99400" y="4521580"/>
                <a:ext cx="2836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C75F720-CCF4-4608-9C08-6FCAA0ABE2FF}"/>
                  </a:ext>
                </a:extLst>
              </p14:cNvPr>
              <p14:cNvContentPartPr/>
              <p14:nvPr/>
            </p14:nvContentPartPr>
            <p14:xfrm>
              <a:off x="5022680" y="4579180"/>
              <a:ext cx="30600" cy="1699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C75F720-CCF4-4608-9C08-6FCAA0ABE2F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14040" y="4570180"/>
                <a:ext cx="48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834F5B5-EB2B-4F5A-821F-F52B88B8B2B9}"/>
                  </a:ext>
                </a:extLst>
              </p14:cNvPr>
              <p14:cNvContentPartPr/>
              <p14:nvPr/>
            </p14:nvContentPartPr>
            <p14:xfrm>
              <a:off x="4976600" y="4504300"/>
              <a:ext cx="161640" cy="1076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834F5B5-EB2B-4F5A-821F-F52B88B8B2B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67600" y="4495660"/>
                <a:ext cx="179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32E693A8-8B76-4FE9-BB8A-D006720A0AD8}"/>
                  </a:ext>
                </a:extLst>
              </p14:cNvPr>
              <p14:cNvContentPartPr/>
              <p14:nvPr/>
            </p14:nvContentPartPr>
            <p14:xfrm>
              <a:off x="5106200" y="4488820"/>
              <a:ext cx="145440" cy="2678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32E693A8-8B76-4FE9-BB8A-D006720A0A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97200" y="4479820"/>
                <a:ext cx="1630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871507D-CBA9-41E0-8BD7-F3326C360272}"/>
                  </a:ext>
                </a:extLst>
              </p14:cNvPr>
              <p14:cNvContentPartPr/>
              <p14:nvPr/>
            </p14:nvContentPartPr>
            <p14:xfrm>
              <a:off x="5385200" y="4549660"/>
              <a:ext cx="372240" cy="1249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871507D-CBA9-41E0-8BD7-F3326C36027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76560" y="4540660"/>
                <a:ext cx="389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52D8E57-E92B-4DED-B06D-8EE6ED1A54FF}"/>
                  </a:ext>
                </a:extLst>
              </p14:cNvPr>
              <p14:cNvContentPartPr/>
              <p14:nvPr/>
            </p14:nvContentPartPr>
            <p14:xfrm>
              <a:off x="5716040" y="4459300"/>
              <a:ext cx="360" cy="3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52D8E57-E92B-4DED-B06D-8EE6ED1A54F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07040" y="44503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7C091936-ECCE-4603-B894-174125285513}"/>
                  </a:ext>
                </a:extLst>
              </p14:cNvPr>
              <p14:cNvContentPartPr/>
              <p14:nvPr/>
            </p14:nvContentPartPr>
            <p14:xfrm>
              <a:off x="5978840" y="4429780"/>
              <a:ext cx="39240" cy="2552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7C091936-ECCE-4603-B894-17412528551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69840" y="4421140"/>
                <a:ext cx="568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DD668C3-090E-41D3-8832-1D080B5C881A}"/>
                  </a:ext>
                </a:extLst>
              </p14:cNvPr>
              <p14:cNvContentPartPr/>
              <p14:nvPr/>
            </p14:nvContentPartPr>
            <p14:xfrm>
              <a:off x="5856440" y="4343020"/>
              <a:ext cx="270720" cy="2934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DD668C3-090E-41D3-8832-1D080B5C88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47440" y="4334380"/>
                <a:ext cx="2883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083D5B7-0352-4AC1-B083-BB2460C406AA}"/>
                  </a:ext>
                </a:extLst>
              </p14:cNvPr>
              <p14:cNvContentPartPr/>
              <p14:nvPr/>
            </p14:nvContentPartPr>
            <p14:xfrm>
              <a:off x="6104480" y="4370380"/>
              <a:ext cx="42840" cy="1908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083D5B7-0352-4AC1-B083-BB2460C406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95480" y="4361740"/>
                <a:ext cx="604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1DFB431-0177-4E16-AD77-52577ED181C6}"/>
                  </a:ext>
                </a:extLst>
              </p14:cNvPr>
              <p14:cNvContentPartPr/>
              <p14:nvPr/>
            </p14:nvContentPartPr>
            <p14:xfrm>
              <a:off x="6047960" y="4474060"/>
              <a:ext cx="155520" cy="230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1DFB431-0177-4E16-AD77-52577ED181C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039320" y="4465060"/>
                <a:ext cx="173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6CF854E-CB50-4818-958C-BBA1C23693D2}"/>
                  </a:ext>
                </a:extLst>
              </p14:cNvPr>
              <p14:cNvContentPartPr/>
              <p14:nvPr/>
            </p14:nvContentPartPr>
            <p14:xfrm>
              <a:off x="6175760" y="4331140"/>
              <a:ext cx="169560" cy="2628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6CF854E-CB50-4818-958C-BBA1C23693D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67120" y="4322140"/>
                <a:ext cx="1872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2C04397-C4DA-4AF6-A152-69FC02C274B1}"/>
                  </a:ext>
                </a:extLst>
              </p14:cNvPr>
              <p14:cNvContentPartPr/>
              <p14:nvPr/>
            </p14:nvContentPartPr>
            <p14:xfrm>
              <a:off x="6373400" y="4484140"/>
              <a:ext cx="7920" cy="849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2C04397-C4DA-4AF6-A152-69FC02C274B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4400" y="4475500"/>
                <a:ext cx="25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C1C3A0B-A023-4FE7-A051-5084D4EF28A5}"/>
                  </a:ext>
                </a:extLst>
              </p14:cNvPr>
              <p14:cNvContentPartPr/>
              <p14:nvPr/>
            </p14:nvContentPartPr>
            <p14:xfrm>
              <a:off x="6374840" y="4453900"/>
              <a:ext cx="331920" cy="792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C1C3A0B-A023-4FE7-A051-5084D4EF28A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365840" y="4444900"/>
                <a:ext cx="3495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EAB740E-787F-4537-899E-EA2C0226BDDD}"/>
                  </a:ext>
                </a:extLst>
              </p14:cNvPr>
              <p14:cNvContentPartPr/>
              <p14:nvPr/>
            </p14:nvContentPartPr>
            <p14:xfrm>
              <a:off x="6609200" y="4342300"/>
              <a:ext cx="115920" cy="2077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EAB740E-787F-4537-899E-EA2C0226BDD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00560" y="4333660"/>
                <a:ext cx="1335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E1B1CE7-6121-42F3-BDD6-80D20073C9E0}"/>
                  </a:ext>
                </a:extLst>
              </p14:cNvPr>
              <p14:cNvContentPartPr/>
              <p14:nvPr/>
            </p14:nvContentPartPr>
            <p14:xfrm>
              <a:off x="5689400" y="4665580"/>
              <a:ext cx="1189080" cy="1461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E1B1CE7-6121-42F3-BDD6-80D20073C9E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80760" y="4656940"/>
                <a:ext cx="12067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CE48CF0-1C87-4CC8-8665-35DBDFF0BB00}"/>
                  </a:ext>
                </a:extLst>
              </p14:cNvPr>
              <p14:cNvContentPartPr/>
              <p14:nvPr/>
            </p14:nvContentPartPr>
            <p14:xfrm>
              <a:off x="1558760" y="5218540"/>
              <a:ext cx="141840" cy="2030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CE48CF0-1C87-4CC8-8665-35DBDFF0BB0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50120" y="5209540"/>
                <a:ext cx="159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E4F470C-02DC-47A1-8E26-A24A9A34B91B}"/>
                  </a:ext>
                </a:extLst>
              </p14:cNvPr>
              <p14:cNvContentPartPr/>
              <p14:nvPr/>
            </p14:nvContentPartPr>
            <p14:xfrm>
              <a:off x="1704920" y="5209180"/>
              <a:ext cx="296280" cy="1843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E4F470C-02DC-47A1-8E26-A24A9A34B91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96280" y="5200540"/>
                <a:ext cx="313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DEB4BE5D-7AED-470D-AC8F-88C7C4BDF3F7}"/>
                  </a:ext>
                </a:extLst>
              </p14:cNvPr>
              <p14:cNvContentPartPr/>
              <p14:nvPr/>
            </p14:nvContentPartPr>
            <p14:xfrm>
              <a:off x="2016680" y="5262460"/>
              <a:ext cx="360" cy="3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DEB4BE5D-7AED-470D-AC8F-88C7C4BDF3F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07680" y="52534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5E6DA44D-1558-4C85-8018-78F66B682B84}"/>
                  </a:ext>
                </a:extLst>
              </p14:cNvPr>
              <p14:cNvContentPartPr/>
              <p14:nvPr/>
            </p14:nvContentPartPr>
            <p14:xfrm>
              <a:off x="2055560" y="5300260"/>
              <a:ext cx="131760" cy="903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5E6DA44D-1558-4C85-8018-78F66B682B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46920" y="5291260"/>
                <a:ext cx="1494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C692E36-8076-4BAA-94B7-199961729454}"/>
                  </a:ext>
                </a:extLst>
              </p14:cNvPr>
              <p14:cNvContentPartPr/>
              <p14:nvPr/>
            </p14:nvContentPartPr>
            <p14:xfrm>
              <a:off x="2346800" y="5221060"/>
              <a:ext cx="43920" cy="15480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C692E36-8076-4BAA-94B7-1999617294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337800" y="5212060"/>
                <a:ext cx="61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540E68E-D635-4E71-8A67-A60E024821EE}"/>
                  </a:ext>
                </a:extLst>
              </p14:cNvPr>
              <p14:cNvContentPartPr/>
              <p14:nvPr/>
            </p14:nvContentPartPr>
            <p14:xfrm>
              <a:off x="2388560" y="5270740"/>
              <a:ext cx="142200" cy="961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540E68E-D635-4E71-8A67-A60E024821E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79920" y="5261740"/>
                <a:ext cx="159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FE129B2-2F17-425C-92D0-EEF85EF03127}"/>
                  </a:ext>
                </a:extLst>
              </p14:cNvPr>
              <p14:cNvContentPartPr/>
              <p14:nvPr/>
            </p14:nvContentPartPr>
            <p14:xfrm>
              <a:off x="2498000" y="5169220"/>
              <a:ext cx="121320" cy="1674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FE129B2-2F17-425C-92D0-EEF85EF0312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89000" y="5160220"/>
                <a:ext cx="1389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0C94FB9-A414-403F-AFFD-2393FCCFD138}"/>
                  </a:ext>
                </a:extLst>
              </p14:cNvPr>
              <p14:cNvContentPartPr/>
              <p14:nvPr/>
            </p14:nvContentPartPr>
            <p14:xfrm>
              <a:off x="2744960" y="5187580"/>
              <a:ext cx="96840" cy="1371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0C94FB9-A414-403F-AFFD-2393FCCFD13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736320" y="5178940"/>
                <a:ext cx="114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2E0B29F-EFEC-4E2C-8619-F11059B089B3}"/>
                  </a:ext>
                </a:extLst>
              </p14:cNvPr>
              <p14:cNvContentPartPr/>
              <p14:nvPr/>
            </p14:nvContentPartPr>
            <p14:xfrm>
              <a:off x="2877440" y="5223940"/>
              <a:ext cx="294480" cy="871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2E0B29F-EFEC-4E2C-8619-F11059B089B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868800" y="5214940"/>
                <a:ext cx="3121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374A791-D1CB-41BE-A1CE-4FC020C3269F}"/>
                  </a:ext>
                </a:extLst>
              </p14:cNvPr>
              <p14:cNvContentPartPr/>
              <p14:nvPr/>
            </p14:nvContentPartPr>
            <p14:xfrm>
              <a:off x="3191720" y="5139340"/>
              <a:ext cx="203400" cy="16884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374A791-D1CB-41BE-A1CE-4FC020C3269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182720" y="5130340"/>
                <a:ext cx="2210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B625B07E-73C7-44C7-BBD3-9C887BD7CD1F}"/>
                  </a:ext>
                </a:extLst>
              </p14:cNvPr>
              <p14:cNvContentPartPr/>
              <p14:nvPr/>
            </p14:nvContentPartPr>
            <p14:xfrm>
              <a:off x="3506360" y="5154820"/>
              <a:ext cx="404280" cy="2354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B625B07E-73C7-44C7-BBD3-9C887BD7CD1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97360" y="5145820"/>
                <a:ext cx="4219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9E2A4321-FBFC-4D3C-B59A-9404D33885B2}"/>
                  </a:ext>
                </a:extLst>
              </p14:cNvPr>
              <p14:cNvContentPartPr/>
              <p14:nvPr/>
            </p14:nvContentPartPr>
            <p14:xfrm>
              <a:off x="3943400" y="5144020"/>
              <a:ext cx="65880" cy="630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9E2A4321-FBFC-4D3C-B59A-9404D33885B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934760" y="5135380"/>
                <a:ext cx="83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5105D695-5E49-4065-A7A9-4A4495E4365C}"/>
                  </a:ext>
                </a:extLst>
              </p14:cNvPr>
              <p14:cNvContentPartPr/>
              <p14:nvPr/>
            </p14:nvContentPartPr>
            <p14:xfrm>
              <a:off x="4026920" y="5118100"/>
              <a:ext cx="96120" cy="1126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5105D695-5E49-4065-A7A9-4A4495E4365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017920" y="5109460"/>
                <a:ext cx="113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A163E915-6B16-4183-B4DC-54A53550F129}"/>
                  </a:ext>
                </a:extLst>
              </p14:cNvPr>
              <p14:cNvContentPartPr/>
              <p14:nvPr/>
            </p14:nvContentPartPr>
            <p14:xfrm>
              <a:off x="4133840" y="5110540"/>
              <a:ext cx="88920" cy="950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A163E915-6B16-4183-B4DC-54A53550F12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24840" y="5101540"/>
                <a:ext cx="106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C1018A0-1477-495A-B7DE-702B84EF9A0B}"/>
                  </a:ext>
                </a:extLst>
              </p14:cNvPr>
              <p14:cNvContentPartPr/>
              <p14:nvPr/>
            </p14:nvContentPartPr>
            <p14:xfrm>
              <a:off x="4234280" y="5118460"/>
              <a:ext cx="220680" cy="536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C1018A0-1477-495A-B7DE-702B84EF9A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25640" y="5109460"/>
                <a:ext cx="2383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E3A31658-2C4C-4E8A-86A3-7A681A90575C}"/>
                  </a:ext>
                </a:extLst>
              </p14:cNvPr>
              <p14:cNvContentPartPr/>
              <p14:nvPr/>
            </p14:nvContentPartPr>
            <p14:xfrm>
              <a:off x="4712000" y="4253380"/>
              <a:ext cx="90720" cy="770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E3A31658-2C4C-4E8A-86A3-7A681A90575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03360" y="4244380"/>
                <a:ext cx="108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48D9A94-D703-4BBD-80A1-25E218EE4C93}"/>
                  </a:ext>
                </a:extLst>
              </p14:cNvPr>
              <p14:cNvContentPartPr/>
              <p14:nvPr/>
            </p14:nvContentPartPr>
            <p14:xfrm>
              <a:off x="4820000" y="4209820"/>
              <a:ext cx="85680" cy="1447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48D9A94-D703-4BBD-80A1-25E218EE4C9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811360" y="4200820"/>
                <a:ext cx="1033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CC12810B-B499-4187-BB48-5D77ABC2FEED}"/>
                  </a:ext>
                </a:extLst>
              </p14:cNvPr>
              <p14:cNvContentPartPr/>
              <p14:nvPr/>
            </p14:nvContentPartPr>
            <p14:xfrm>
              <a:off x="4972280" y="4200100"/>
              <a:ext cx="17280" cy="1144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CC12810B-B499-4187-BB48-5D77ABC2FEE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963640" y="4191460"/>
                <a:ext cx="349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5786C69-D6D2-419C-8B0D-198C1D7F6A89}"/>
                  </a:ext>
                </a:extLst>
              </p14:cNvPr>
              <p14:cNvContentPartPr/>
              <p14:nvPr/>
            </p14:nvContentPartPr>
            <p14:xfrm>
              <a:off x="4856360" y="4157980"/>
              <a:ext cx="191520" cy="19800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5786C69-D6D2-419C-8B0D-198C1D7F6A8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47360" y="4149340"/>
                <a:ext cx="2091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3A8A6F89-984D-4186-ABD9-19F1529C7CCD}"/>
                  </a:ext>
                </a:extLst>
              </p14:cNvPr>
              <p14:cNvContentPartPr/>
              <p14:nvPr/>
            </p14:nvContentPartPr>
            <p14:xfrm>
              <a:off x="5075240" y="4246900"/>
              <a:ext cx="101160" cy="68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3A8A6F89-984D-4186-ABD9-19F1529C7CC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066600" y="4237900"/>
                <a:ext cx="118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16FB14B7-2622-4051-9E4B-3306DD0A34AD}"/>
                  </a:ext>
                </a:extLst>
              </p14:cNvPr>
              <p14:cNvContentPartPr/>
              <p14:nvPr/>
            </p14:nvContentPartPr>
            <p14:xfrm>
              <a:off x="5156600" y="4125940"/>
              <a:ext cx="141480" cy="1422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16FB14B7-2622-4051-9E4B-3306DD0A34A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47600" y="4117300"/>
                <a:ext cx="1591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6E6775E-AF9C-4B42-A871-2F40289A14F8}"/>
                  </a:ext>
                </a:extLst>
              </p14:cNvPr>
              <p14:cNvContentPartPr/>
              <p14:nvPr/>
            </p14:nvContentPartPr>
            <p14:xfrm>
              <a:off x="5205560" y="4060420"/>
              <a:ext cx="25920" cy="1908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6E6775E-AF9C-4B42-A871-2F40289A14F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196920" y="4051780"/>
                <a:ext cx="43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D8FDF66-EB08-4E20-9445-72E0388565F9}"/>
                  </a:ext>
                </a:extLst>
              </p14:cNvPr>
              <p14:cNvContentPartPr/>
              <p14:nvPr/>
            </p14:nvContentPartPr>
            <p14:xfrm>
              <a:off x="5267480" y="4102180"/>
              <a:ext cx="17280" cy="2138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D8FDF66-EB08-4E20-9445-72E0388565F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258840" y="4093540"/>
                <a:ext cx="34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C5174FF-6299-465D-AF47-44F2BE9E7D54}"/>
                  </a:ext>
                </a:extLst>
              </p14:cNvPr>
              <p14:cNvContentPartPr/>
              <p14:nvPr/>
            </p14:nvContentPartPr>
            <p14:xfrm>
              <a:off x="4649000" y="5118460"/>
              <a:ext cx="382680" cy="680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C5174FF-6299-465D-AF47-44F2BE9E7D5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640360" y="5109460"/>
                <a:ext cx="4003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E505D9C0-4C94-47CA-BB59-631D7D84D45D}"/>
                  </a:ext>
                </a:extLst>
              </p14:cNvPr>
              <p14:cNvContentPartPr/>
              <p14:nvPr/>
            </p14:nvContentPartPr>
            <p14:xfrm>
              <a:off x="5241920" y="5070220"/>
              <a:ext cx="12960" cy="1162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E505D9C0-4C94-47CA-BB59-631D7D84D45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233280" y="5061580"/>
                <a:ext cx="306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F25003B0-FDF9-462D-860E-56F99AA682FD}"/>
                  </a:ext>
                </a:extLst>
              </p14:cNvPr>
              <p14:cNvContentPartPr/>
              <p14:nvPr/>
            </p14:nvContentPartPr>
            <p14:xfrm>
              <a:off x="5099360" y="5003260"/>
              <a:ext cx="202320" cy="1893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F25003B0-FDF9-462D-860E-56F99AA682F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90720" y="4994260"/>
                <a:ext cx="2199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3CE702C-62FC-4D7B-A66D-9BC8D02294B9}"/>
                  </a:ext>
                </a:extLst>
              </p14:cNvPr>
              <p14:cNvContentPartPr/>
              <p14:nvPr/>
            </p14:nvContentPartPr>
            <p14:xfrm>
              <a:off x="5376920" y="5037820"/>
              <a:ext cx="20520" cy="1288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3CE702C-62FC-4D7B-A66D-9BC8D02294B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368280" y="5029180"/>
                <a:ext cx="381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3F4D1F54-0990-4D88-AD32-979511A46DB5}"/>
                  </a:ext>
                </a:extLst>
              </p14:cNvPr>
              <p14:cNvContentPartPr/>
              <p14:nvPr/>
            </p14:nvContentPartPr>
            <p14:xfrm>
              <a:off x="5402480" y="5009020"/>
              <a:ext cx="163440" cy="1738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3F4D1F54-0990-4D88-AD32-979511A46DB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93840" y="5000020"/>
                <a:ext cx="1810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53CE20D-14E8-48F5-9FB8-126B52E279D1}"/>
                  </a:ext>
                </a:extLst>
              </p14:cNvPr>
              <p14:cNvContentPartPr/>
              <p14:nvPr/>
            </p14:nvContentPartPr>
            <p14:xfrm>
              <a:off x="5664560" y="5051500"/>
              <a:ext cx="181080" cy="831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53CE20D-14E8-48F5-9FB8-126B52E279D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655920" y="5042860"/>
                <a:ext cx="198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FDDDD9A-8F27-405C-BF79-1D43F8119273}"/>
                  </a:ext>
                </a:extLst>
              </p14:cNvPr>
              <p14:cNvContentPartPr/>
              <p14:nvPr/>
            </p14:nvContentPartPr>
            <p14:xfrm>
              <a:off x="5822240" y="4961860"/>
              <a:ext cx="12600" cy="230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FDDDD9A-8F27-405C-BF79-1D43F811927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813240" y="4952860"/>
                <a:ext cx="30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E18C545-51E1-43B0-9C3E-770E95805A0E}"/>
                  </a:ext>
                </a:extLst>
              </p14:cNvPr>
              <p14:cNvContentPartPr/>
              <p14:nvPr/>
            </p14:nvContentPartPr>
            <p14:xfrm>
              <a:off x="6068120" y="4978060"/>
              <a:ext cx="18000" cy="392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E18C545-51E1-43B0-9C3E-770E95805A0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059480" y="4969420"/>
                <a:ext cx="3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33C8FF6-CC6A-4EE1-95BF-E3221C25C070}"/>
                  </a:ext>
                </a:extLst>
              </p14:cNvPr>
              <p14:cNvContentPartPr/>
              <p14:nvPr/>
            </p14:nvContentPartPr>
            <p14:xfrm>
              <a:off x="6060200" y="4947460"/>
              <a:ext cx="102960" cy="1267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33C8FF6-CC6A-4EE1-95BF-E3221C25C07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1200" y="4938460"/>
                <a:ext cx="120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26ECD46F-81E5-45F0-949F-8293035A4EBF}"/>
                  </a:ext>
                </a:extLst>
              </p14:cNvPr>
              <p14:cNvContentPartPr/>
              <p14:nvPr/>
            </p14:nvContentPartPr>
            <p14:xfrm>
              <a:off x="6202040" y="4949260"/>
              <a:ext cx="209520" cy="1044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26ECD46F-81E5-45F0-949F-8293035A4EB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93040" y="4940260"/>
                <a:ext cx="2271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4930F8B-0C2F-4510-AF42-C35E0137DCB2}"/>
                  </a:ext>
                </a:extLst>
              </p14:cNvPr>
              <p14:cNvContentPartPr/>
              <p14:nvPr/>
            </p14:nvContentPartPr>
            <p14:xfrm>
              <a:off x="6430640" y="4881580"/>
              <a:ext cx="150480" cy="1314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4930F8B-0C2F-4510-AF42-C35E0137DCB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421640" y="4872580"/>
                <a:ext cx="168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B5A8729B-EEC4-4E64-855F-7058F2EC0FA2}"/>
                  </a:ext>
                </a:extLst>
              </p14:cNvPr>
              <p14:cNvContentPartPr/>
              <p14:nvPr/>
            </p14:nvContentPartPr>
            <p14:xfrm>
              <a:off x="6483560" y="4803460"/>
              <a:ext cx="77760" cy="2332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B5A8729B-EEC4-4E64-855F-7058F2EC0FA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474920" y="4794820"/>
                <a:ext cx="954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C8375FB-A88E-4D44-B15D-7ED92FED6E4B}"/>
                  </a:ext>
                </a:extLst>
              </p14:cNvPr>
              <p14:cNvContentPartPr/>
              <p14:nvPr/>
            </p14:nvContentPartPr>
            <p14:xfrm>
              <a:off x="6685880" y="4824700"/>
              <a:ext cx="140040" cy="2106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C8375FB-A88E-4D44-B15D-7ED92FED6E4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677240" y="4815700"/>
                <a:ext cx="1576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C66A474-1B68-4169-8648-F986EE5D0755}"/>
                  </a:ext>
                </a:extLst>
              </p14:cNvPr>
              <p14:cNvContentPartPr/>
              <p14:nvPr/>
            </p14:nvContentPartPr>
            <p14:xfrm>
              <a:off x="6806120" y="4905700"/>
              <a:ext cx="123120" cy="820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C66A474-1B68-4169-8648-F986EE5D075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97480" y="4897060"/>
                <a:ext cx="140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46878C4F-1CEE-4071-B30E-C2CB601F5F00}"/>
                  </a:ext>
                </a:extLst>
              </p14:cNvPr>
              <p14:cNvContentPartPr/>
              <p14:nvPr/>
            </p14:nvContentPartPr>
            <p14:xfrm>
              <a:off x="6919160" y="4883380"/>
              <a:ext cx="121320" cy="1314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46878C4F-1CEE-4071-B30E-C2CB601F5F0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910160" y="4874380"/>
                <a:ext cx="138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E6883E2-3259-4DDD-99E0-E4573515B463}"/>
                  </a:ext>
                </a:extLst>
              </p14:cNvPr>
              <p14:cNvContentPartPr/>
              <p14:nvPr/>
            </p14:nvContentPartPr>
            <p14:xfrm>
              <a:off x="7012400" y="4790860"/>
              <a:ext cx="128520" cy="2001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E6883E2-3259-4DDD-99E0-E4573515B46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03400" y="4782220"/>
                <a:ext cx="146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82C7A2B-29F3-4A71-9450-8A07FBDE401E}"/>
                  </a:ext>
                </a:extLst>
              </p14:cNvPr>
              <p14:cNvContentPartPr/>
              <p14:nvPr/>
            </p14:nvContentPartPr>
            <p14:xfrm>
              <a:off x="7219040" y="4843060"/>
              <a:ext cx="113400" cy="1238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82C7A2B-29F3-4A71-9450-8A07FBDE401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10040" y="4834060"/>
                <a:ext cx="131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4827E4E-5E59-4522-BB76-E003585C2DC5}"/>
                  </a:ext>
                </a:extLst>
              </p14:cNvPr>
              <p14:cNvContentPartPr/>
              <p14:nvPr/>
            </p14:nvContentPartPr>
            <p14:xfrm>
              <a:off x="7350080" y="4863580"/>
              <a:ext cx="100440" cy="10728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4827E4E-5E59-4522-BB76-E003585C2DC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341440" y="4854940"/>
                <a:ext cx="118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81BD4BBD-116E-4FD9-A154-904B40733D32}"/>
                  </a:ext>
                </a:extLst>
              </p14:cNvPr>
              <p14:cNvContentPartPr/>
              <p14:nvPr/>
            </p14:nvContentPartPr>
            <p14:xfrm>
              <a:off x="1673960" y="5598340"/>
              <a:ext cx="138960" cy="1728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81BD4BBD-116E-4FD9-A154-904B40733D3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664960" y="5589340"/>
                <a:ext cx="1566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4D17E9B9-CCCB-4EEE-84BB-6281986732DC}"/>
                  </a:ext>
                </a:extLst>
              </p14:cNvPr>
              <p14:cNvContentPartPr/>
              <p14:nvPr/>
            </p14:nvContentPartPr>
            <p14:xfrm>
              <a:off x="1807520" y="5547220"/>
              <a:ext cx="262440" cy="2149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4D17E9B9-CCCB-4EEE-84BB-6281986732D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798520" y="5538220"/>
                <a:ext cx="2800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7677BED-A66B-47F1-A31D-AA01360F5250}"/>
                  </a:ext>
                </a:extLst>
              </p14:cNvPr>
              <p14:cNvContentPartPr/>
              <p14:nvPr/>
            </p14:nvContentPartPr>
            <p14:xfrm>
              <a:off x="2231240" y="5534260"/>
              <a:ext cx="415800" cy="1332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7677BED-A66B-47F1-A31D-AA01360F525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222240" y="5525620"/>
                <a:ext cx="4334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AA6E8CAF-F52A-4C57-8800-5D5535AD3A43}"/>
                  </a:ext>
                </a:extLst>
              </p14:cNvPr>
              <p14:cNvContentPartPr/>
              <p14:nvPr/>
            </p14:nvContentPartPr>
            <p14:xfrm>
              <a:off x="2588720" y="5474860"/>
              <a:ext cx="360" cy="3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AA6E8CAF-F52A-4C57-8800-5D5535AD3A4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79720" y="54658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4A9C59EB-4E2A-4A1A-9C88-66FC691A6B9C}"/>
                  </a:ext>
                </a:extLst>
              </p14:cNvPr>
              <p14:cNvContentPartPr/>
              <p14:nvPr/>
            </p14:nvContentPartPr>
            <p14:xfrm>
              <a:off x="2733800" y="5477740"/>
              <a:ext cx="313560" cy="1231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4A9C59EB-4E2A-4A1A-9C88-66FC691A6B9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725160" y="5468740"/>
                <a:ext cx="3312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AECC868-EEA0-45BC-B0E3-2E7C33381903}"/>
                  </a:ext>
                </a:extLst>
              </p14:cNvPr>
              <p14:cNvContentPartPr/>
              <p14:nvPr/>
            </p14:nvContentPartPr>
            <p14:xfrm>
              <a:off x="3018200" y="5431660"/>
              <a:ext cx="360" cy="3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AECC868-EEA0-45BC-B0E3-2E7C3338190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09560" y="54230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9242957C-DBE2-47E5-82D1-5DD5DD720381}"/>
                  </a:ext>
                </a:extLst>
              </p14:cNvPr>
              <p14:cNvContentPartPr/>
              <p14:nvPr/>
            </p14:nvContentPartPr>
            <p14:xfrm>
              <a:off x="3266240" y="5406820"/>
              <a:ext cx="136800" cy="1854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9242957C-DBE2-47E5-82D1-5DD5DD72038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257240" y="5398180"/>
                <a:ext cx="1544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385FC906-06E7-42E0-8368-25024F3B0013}"/>
                  </a:ext>
                </a:extLst>
              </p14:cNvPr>
              <p14:cNvContentPartPr/>
              <p14:nvPr/>
            </p14:nvContentPartPr>
            <p14:xfrm>
              <a:off x="3442640" y="5434540"/>
              <a:ext cx="126360" cy="1562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385FC906-06E7-42E0-8368-25024F3B001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433640" y="5425540"/>
                <a:ext cx="1440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67D7585-5E57-4EB9-963B-AB1F8E74461F}"/>
                  </a:ext>
                </a:extLst>
              </p14:cNvPr>
              <p14:cNvContentPartPr/>
              <p14:nvPr/>
            </p14:nvContentPartPr>
            <p14:xfrm>
              <a:off x="3606440" y="5415820"/>
              <a:ext cx="141480" cy="1875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67D7585-5E57-4EB9-963B-AB1F8E74461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597800" y="5407180"/>
                <a:ext cx="1591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46D03227-DC50-4CED-A93F-A10F1C13A517}"/>
                  </a:ext>
                </a:extLst>
              </p14:cNvPr>
              <p14:cNvContentPartPr/>
              <p14:nvPr/>
            </p14:nvContentPartPr>
            <p14:xfrm>
              <a:off x="3647480" y="5530300"/>
              <a:ext cx="146880" cy="320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46D03227-DC50-4CED-A93F-A10F1C13A51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638480" y="5521300"/>
                <a:ext cx="1645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F79CB2C-E446-476A-95BC-3EEA038AE32D}"/>
                  </a:ext>
                </a:extLst>
              </p14:cNvPr>
              <p14:cNvContentPartPr/>
              <p14:nvPr/>
            </p14:nvContentPartPr>
            <p14:xfrm>
              <a:off x="3912440" y="5456140"/>
              <a:ext cx="215640" cy="270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F79CB2C-E446-476A-95BC-3EEA038AE32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903440" y="5447500"/>
                <a:ext cx="233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40C127E8-DB7B-4164-BC7A-3CFE3E4848A6}"/>
                  </a:ext>
                </a:extLst>
              </p14:cNvPr>
              <p14:cNvContentPartPr/>
              <p14:nvPr/>
            </p14:nvContentPartPr>
            <p14:xfrm>
              <a:off x="3948440" y="5523460"/>
              <a:ext cx="148320" cy="198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40C127E8-DB7B-4164-BC7A-3CFE3E4848A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939800" y="5514820"/>
                <a:ext cx="165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6F9BE96F-7184-40A0-B630-3AAD63414866}"/>
                  </a:ext>
                </a:extLst>
              </p14:cNvPr>
              <p14:cNvContentPartPr/>
              <p14:nvPr/>
            </p14:nvContentPartPr>
            <p14:xfrm>
              <a:off x="3846200" y="5324020"/>
              <a:ext cx="214560" cy="7056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6F9BE96F-7184-40A0-B630-3AAD6341486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837200" y="5315380"/>
                <a:ext cx="232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C4601C59-8228-479C-BBB2-582B9114A2C3}"/>
                  </a:ext>
                </a:extLst>
              </p14:cNvPr>
              <p14:cNvContentPartPr/>
              <p14:nvPr/>
            </p14:nvContentPartPr>
            <p14:xfrm>
              <a:off x="4240040" y="5393500"/>
              <a:ext cx="122400" cy="13824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C4601C59-8228-479C-BBB2-582B9114A2C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231040" y="5384860"/>
                <a:ext cx="1400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7A62F73B-BD90-46BF-A178-F2E3E9860A82}"/>
                  </a:ext>
                </a:extLst>
              </p14:cNvPr>
              <p14:cNvContentPartPr/>
              <p14:nvPr/>
            </p14:nvContentPartPr>
            <p14:xfrm>
              <a:off x="4383680" y="5406460"/>
              <a:ext cx="130320" cy="889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7A62F73B-BD90-46BF-A178-F2E3E9860A8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75040" y="5397820"/>
                <a:ext cx="1479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5B66F897-8006-483F-A885-F04C7BF4BECA}"/>
                  </a:ext>
                </a:extLst>
              </p14:cNvPr>
              <p14:cNvContentPartPr/>
              <p14:nvPr/>
            </p14:nvContentPartPr>
            <p14:xfrm>
              <a:off x="4555040" y="5380900"/>
              <a:ext cx="465120" cy="2469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5B66F897-8006-483F-A885-F04C7BF4BEC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46400" y="5372260"/>
                <a:ext cx="4827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8D85077E-3DB0-4BC7-833B-A815592749B4}"/>
                  </a:ext>
                </a:extLst>
              </p14:cNvPr>
              <p14:cNvContentPartPr/>
              <p14:nvPr/>
            </p14:nvContentPartPr>
            <p14:xfrm>
              <a:off x="5132840" y="5386660"/>
              <a:ext cx="477000" cy="12492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8D85077E-3DB0-4BC7-833B-A815592749B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124200" y="5377660"/>
                <a:ext cx="494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0C8C100B-0C6F-4F08-B86A-BF31D5540593}"/>
                  </a:ext>
                </a:extLst>
              </p14:cNvPr>
              <p14:cNvContentPartPr/>
              <p14:nvPr/>
            </p14:nvContentPartPr>
            <p14:xfrm>
              <a:off x="5577440" y="5302780"/>
              <a:ext cx="360" cy="3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0C8C100B-0C6F-4F08-B86A-BF31D554059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68440" y="52941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E9CBD47F-EFEB-43D4-B999-7B7A0C8BAD7A}"/>
                  </a:ext>
                </a:extLst>
              </p14:cNvPr>
              <p14:cNvContentPartPr/>
              <p14:nvPr/>
            </p14:nvContentPartPr>
            <p14:xfrm>
              <a:off x="5742680" y="5335900"/>
              <a:ext cx="354600" cy="1202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E9CBD47F-EFEB-43D4-B999-7B7A0C8BAD7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734040" y="5326900"/>
                <a:ext cx="3722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F7AD356A-8EA2-485C-AC94-9F28D22DE856}"/>
                  </a:ext>
                </a:extLst>
              </p14:cNvPr>
              <p14:cNvContentPartPr/>
              <p14:nvPr/>
            </p14:nvContentPartPr>
            <p14:xfrm>
              <a:off x="6013040" y="5236540"/>
              <a:ext cx="360" cy="3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F7AD356A-8EA2-485C-AC94-9F28D22DE85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04040" y="5227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B2D7B430-644C-4143-9CC4-78717AE0EDC3}"/>
                  </a:ext>
                </a:extLst>
              </p14:cNvPr>
              <p14:cNvContentPartPr/>
              <p14:nvPr/>
            </p14:nvContentPartPr>
            <p14:xfrm>
              <a:off x="6207440" y="5290540"/>
              <a:ext cx="36720" cy="1033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B2D7B430-644C-4143-9CC4-78717AE0EDC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198440" y="5281540"/>
                <a:ext cx="543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47CDFE45-B9EB-4E9B-ADAB-ED87C98D86DF}"/>
                  </a:ext>
                </a:extLst>
              </p14:cNvPr>
              <p14:cNvContentPartPr/>
              <p14:nvPr/>
            </p14:nvContentPartPr>
            <p14:xfrm>
              <a:off x="6206720" y="5218180"/>
              <a:ext cx="138960" cy="3240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47CDFE45-B9EB-4E9B-ADAB-ED87C98D86D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197720" y="5209540"/>
                <a:ext cx="156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39877F2B-2AED-402A-9240-7B9AD279E9C6}"/>
                  </a:ext>
                </a:extLst>
              </p14:cNvPr>
              <p14:cNvContentPartPr/>
              <p14:nvPr/>
            </p14:nvContentPartPr>
            <p14:xfrm>
              <a:off x="6181880" y="5288020"/>
              <a:ext cx="159840" cy="248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39877F2B-2AED-402A-9240-7B9AD279E9C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172880" y="5279380"/>
                <a:ext cx="177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5333E80-5D77-4F13-B875-49E904B9E40D}"/>
                  </a:ext>
                </a:extLst>
              </p14:cNvPr>
              <p14:cNvContentPartPr/>
              <p14:nvPr/>
            </p14:nvContentPartPr>
            <p14:xfrm>
              <a:off x="6181880" y="5316820"/>
              <a:ext cx="336600" cy="738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5333E80-5D77-4F13-B875-49E904B9E40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172880" y="5307820"/>
                <a:ext cx="3542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A096FC9-DC90-46E7-B6FC-2373315922BF}"/>
                  </a:ext>
                </a:extLst>
              </p14:cNvPr>
              <p14:cNvContentPartPr/>
              <p14:nvPr/>
            </p14:nvContentPartPr>
            <p14:xfrm>
              <a:off x="6494000" y="5330140"/>
              <a:ext cx="104760" cy="442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A096FC9-DC90-46E7-B6FC-2373315922B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485360" y="5321500"/>
                <a:ext cx="122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8ACA13CB-9B30-44C1-A8A0-8098D67892FB}"/>
                  </a:ext>
                </a:extLst>
              </p14:cNvPr>
              <p14:cNvContentPartPr/>
              <p14:nvPr/>
            </p14:nvContentPartPr>
            <p14:xfrm>
              <a:off x="6594080" y="5296300"/>
              <a:ext cx="105840" cy="1832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8ACA13CB-9B30-44C1-A8A0-8098D67892F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585080" y="5287300"/>
                <a:ext cx="1234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BDD1251F-34A4-4970-8FFC-40CC85CCD22A}"/>
                  </a:ext>
                </a:extLst>
              </p14:cNvPr>
              <p14:cNvContentPartPr/>
              <p14:nvPr/>
            </p14:nvContentPartPr>
            <p14:xfrm>
              <a:off x="6717560" y="5305300"/>
              <a:ext cx="138240" cy="763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BDD1251F-34A4-4970-8FFC-40CC85CCD22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708560" y="5296300"/>
                <a:ext cx="1558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F704273D-C121-4A29-884F-FB37E61651AB}"/>
                  </a:ext>
                </a:extLst>
              </p14:cNvPr>
              <p14:cNvContentPartPr/>
              <p14:nvPr/>
            </p14:nvContentPartPr>
            <p14:xfrm>
              <a:off x="6859400" y="5243380"/>
              <a:ext cx="30600" cy="13104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F704273D-C121-4A29-884F-FB37E61651A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850400" y="5234380"/>
                <a:ext cx="48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EAA4D5F5-15A5-4B1F-9B8B-120D78C57991}"/>
                  </a:ext>
                </a:extLst>
              </p14:cNvPr>
              <p14:cNvContentPartPr/>
              <p14:nvPr/>
            </p14:nvContentPartPr>
            <p14:xfrm>
              <a:off x="6886760" y="5286220"/>
              <a:ext cx="75600" cy="828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EAA4D5F5-15A5-4B1F-9B8B-120D78C5799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878120" y="5277580"/>
                <a:ext cx="93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AD074011-460B-44AB-9017-D444F32FA99A}"/>
                  </a:ext>
                </a:extLst>
              </p14:cNvPr>
              <p14:cNvContentPartPr/>
              <p14:nvPr/>
            </p14:nvContentPartPr>
            <p14:xfrm>
              <a:off x="6976040" y="5258140"/>
              <a:ext cx="258120" cy="1062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AD074011-460B-44AB-9017-D444F32FA99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967040" y="5249140"/>
                <a:ext cx="275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1C4D6715-3F04-4863-92C3-46F4FC01D720}"/>
                  </a:ext>
                </a:extLst>
              </p14:cNvPr>
              <p14:cNvContentPartPr/>
              <p14:nvPr/>
            </p14:nvContentPartPr>
            <p14:xfrm>
              <a:off x="7345040" y="5194060"/>
              <a:ext cx="440640" cy="1602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1C4D6715-3F04-4863-92C3-46F4FC01D72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336040" y="5185060"/>
                <a:ext cx="4582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7D712EE-EF14-43F1-BD15-C600F817ECDD}"/>
                  </a:ext>
                </a:extLst>
              </p14:cNvPr>
              <p14:cNvContentPartPr/>
              <p14:nvPr/>
            </p14:nvContentPartPr>
            <p14:xfrm>
              <a:off x="7780280" y="5222140"/>
              <a:ext cx="18360" cy="284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7D712EE-EF14-43F1-BD15-C600F817ECD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771640" y="5213500"/>
                <a:ext cx="36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9F81FC0-9F78-472A-8431-CB2AE00CF437}"/>
                  </a:ext>
                </a:extLst>
              </p14:cNvPr>
              <p14:cNvContentPartPr/>
              <p14:nvPr/>
            </p14:nvContentPartPr>
            <p14:xfrm>
              <a:off x="7786400" y="5282620"/>
              <a:ext cx="327600" cy="1022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9F81FC0-9F78-472A-8431-CB2AE00CF43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777760" y="5273980"/>
                <a:ext cx="3452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0F985C2-BD23-4A8D-9367-D7153565F605}"/>
                  </a:ext>
                </a:extLst>
              </p14:cNvPr>
              <p14:cNvContentPartPr/>
              <p14:nvPr/>
            </p14:nvContentPartPr>
            <p14:xfrm>
              <a:off x="5914040" y="5509780"/>
              <a:ext cx="2242800" cy="637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0F985C2-BD23-4A8D-9367-D7153565F60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905400" y="5501140"/>
                <a:ext cx="2260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3ED5843F-E254-4D09-902C-F9FFDFE09AD9}"/>
                  </a:ext>
                </a:extLst>
              </p14:cNvPr>
              <p14:cNvContentPartPr/>
              <p14:nvPr/>
            </p14:nvContentPartPr>
            <p14:xfrm>
              <a:off x="3326720" y="2707540"/>
              <a:ext cx="46080" cy="2026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3ED5843F-E254-4D09-902C-F9FFDFE09AD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318080" y="2698540"/>
                <a:ext cx="63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3E5E6F92-E862-4221-9175-914B683D26E6}"/>
                  </a:ext>
                </a:extLst>
              </p14:cNvPr>
              <p14:cNvContentPartPr/>
              <p14:nvPr/>
            </p14:nvContentPartPr>
            <p14:xfrm>
              <a:off x="3347600" y="2763340"/>
              <a:ext cx="100440" cy="1346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3E5E6F92-E862-4221-9175-914B683D26E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338960" y="2754340"/>
                <a:ext cx="1180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7585EC38-C2B6-4BE4-8937-DD6FC3296CCF}"/>
                  </a:ext>
                </a:extLst>
              </p14:cNvPr>
              <p14:cNvContentPartPr/>
              <p14:nvPr/>
            </p14:nvContentPartPr>
            <p14:xfrm>
              <a:off x="3209000" y="1880980"/>
              <a:ext cx="38520" cy="2221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7585EC38-C2B6-4BE4-8937-DD6FC3296CC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200360" y="1871980"/>
                <a:ext cx="561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A98B22D9-3A2A-4BF8-9371-A0BE02C5D4AE}"/>
                  </a:ext>
                </a:extLst>
              </p14:cNvPr>
              <p14:cNvContentPartPr/>
              <p14:nvPr/>
            </p14:nvContentPartPr>
            <p14:xfrm>
              <a:off x="3171920" y="2039380"/>
              <a:ext cx="101880" cy="1184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A98B22D9-3A2A-4BF8-9371-A0BE02C5D4A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163280" y="2030380"/>
                <a:ext cx="119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76242521-29F1-4F38-B779-74B8F488295A}"/>
                  </a:ext>
                </a:extLst>
              </p14:cNvPr>
              <p14:cNvContentPartPr/>
              <p14:nvPr/>
            </p14:nvContentPartPr>
            <p14:xfrm>
              <a:off x="2461640" y="1459420"/>
              <a:ext cx="83160" cy="1335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76242521-29F1-4F38-B779-74B8F488295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453000" y="1450780"/>
                <a:ext cx="100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6E72F967-51E1-4FDF-AAB1-A4603E470626}"/>
                  </a:ext>
                </a:extLst>
              </p14:cNvPr>
              <p14:cNvContentPartPr/>
              <p14:nvPr/>
            </p14:nvContentPartPr>
            <p14:xfrm>
              <a:off x="2555240" y="1390660"/>
              <a:ext cx="109800" cy="18648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6E72F967-51E1-4FDF-AAB1-A4603E47062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546240" y="1382020"/>
                <a:ext cx="1274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6D20A374-0F1C-4152-8D19-09D8DF43596B}"/>
                  </a:ext>
                </a:extLst>
              </p14:cNvPr>
              <p14:cNvContentPartPr/>
              <p14:nvPr/>
            </p14:nvContentPartPr>
            <p14:xfrm>
              <a:off x="2644520" y="1290220"/>
              <a:ext cx="128880" cy="1281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6D20A374-0F1C-4152-8D19-09D8DF43596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635520" y="1281220"/>
                <a:ext cx="1465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D0E1895-64C2-4E71-89B6-88E196C3A07C}"/>
                  </a:ext>
                </a:extLst>
              </p14:cNvPr>
              <p14:cNvContentPartPr/>
              <p14:nvPr/>
            </p14:nvContentPartPr>
            <p14:xfrm>
              <a:off x="2786000" y="1240180"/>
              <a:ext cx="300600" cy="1087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D0E1895-64C2-4E71-89B6-88E196C3A07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777360" y="1231180"/>
                <a:ext cx="3182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B47B9E5B-4655-4D5C-9ACD-F99CCB188B89}"/>
                  </a:ext>
                </a:extLst>
              </p14:cNvPr>
              <p14:cNvContentPartPr/>
              <p14:nvPr/>
            </p14:nvContentPartPr>
            <p14:xfrm>
              <a:off x="2538320" y="1664620"/>
              <a:ext cx="149040" cy="1177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B47B9E5B-4655-4D5C-9ACD-F99CCB188B8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529320" y="1655620"/>
                <a:ext cx="166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106C6A6-8714-401F-9701-C8A34AF0B24F}"/>
                  </a:ext>
                </a:extLst>
              </p14:cNvPr>
              <p14:cNvContentPartPr/>
              <p14:nvPr/>
            </p14:nvContentPartPr>
            <p14:xfrm>
              <a:off x="2690240" y="1587580"/>
              <a:ext cx="81000" cy="1065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106C6A6-8714-401F-9701-C8A34AF0B24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681240" y="1578940"/>
                <a:ext cx="986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C3B5F59C-9CC5-4B4D-9120-36B4BF818D62}"/>
                  </a:ext>
                </a:extLst>
              </p14:cNvPr>
              <p14:cNvContentPartPr/>
              <p14:nvPr/>
            </p14:nvContentPartPr>
            <p14:xfrm>
              <a:off x="2761520" y="1588300"/>
              <a:ext cx="360" cy="36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C3B5F59C-9CC5-4B4D-9120-36B4BF818D6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2520" y="15796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16EEC67-DB62-42FC-993E-798B7EE89015}"/>
                  </a:ext>
                </a:extLst>
              </p14:cNvPr>
              <p14:cNvContentPartPr/>
              <p14:nvPr/>
            </p14:nvContentPartPr>
            <p14:xfrm>
              <a:off x="2761160" y="1448620"/>
              <a:ext cx="116280" cy="1580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16EEC67-DB62-42FC-993E-798B7EE89015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752520" y="1439980"/>
                <a:ext cx="1339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B04DBBB7-2159-4E87-9672-581C409B29A0}"/>
                  </a:ext>
                </a:extLst>
              </p14:cNvPr>
              <p14:cNvContentPartPr/>
              <p14:nvPr/>
            </p14:nvContentPartPr>
            <p14:xfrm>
              <a:off x="2861240" y="1499740"/>
              <a:ext cx="82800" cy="889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B04DBBB7-2159-4E87-9672-581C409B29A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852600" y="1491100"/>
                <a:ext cx="100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9EFE7F8D-6A0C-43EE-8AA9-B4B77AE5EEB7}"/>
                  </a:ext>
                </a:extLst>
              </p14:cNvPr>
              <p14:cNvContentPartPr/>
              <p14:nvPr/>
            </p14:nvContentPartPr>
            <p14:xfrm>
              <a:off x="2942960" y="1436380"/>
              <a:ext cx="84600" cy="1209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9EFE7F8D-6A0C-43EE-8AA9-B4B77AE5EEB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934320" y="1427740"/>
                <a:ext cx="1022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2C15CD0-97E5-431E-BDD9-8D4573B671BB}"/>
                  </a:ext>
                </a:extLst>
              </p14:cNvPr>
              <p14:cNvContentPartPr/>
              <p14:nvPr/>
            </p14:nvContentPartPr>
            <p14:xfrm>
              <a:off x="2585840" y="1780540"/>
              <a:ext cx="166320" cy="2124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2C15CD0-97E5-431E-BDD9-8D4573B671BB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577200" y="1771540"/>
                <a:ext cx="1839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0ADB253-AA13-42A5-85AD-CEA4E9EC97B8}"/>
                  </a:ext>
                </a:extLst>
              </p14:cNvPr>
              <p14:cNvContentPartPr/>
              <p14:nvPr/>
            </p14:nvContentPartPr>
            <p14:xfrm>
              <a:off x="2777720" y="1671100"/>
              <a:ext cx="283320" cy="2203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0ADB253-AA13-42A5-85AD-CEA4E9EC97B8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768720" y="1662460"/>
                <a:ext cx="3009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3921C13B-B2C1-4D27-AB38-1E36942AE6C0}"/>
                  </a:ext>
                </a:extLst>
              </p14:cNvPr>
              <p14:cNvContentPartPr/>
              <p14:nvPr/>
            </p14:nvContentPartPr>
            <p14:xfrm>
              <a:off x="3077960" y="1603060"/>
              <a:ext cx="91440" cy="23724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3921C13B-B2C1-4D27-AB38-1E36942AE6C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068960" y="1594060"/>
                <a:ext cx="1090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370F3557-5F21-4809-A5C7-D8426355E1D3}"/>
                  </a:ext>
                </a:extLst>
              </p14:cNvPr>
              <p14:cNvContentPartPr/>
              <p14:nvPr/>
            </p14:nvContentPartPr>
            <p14:xfrm>
              <a:off x="3189560" y="1551940"/>
              <a:ext cx="96840" cy="889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370F3557-5F21-4809-A5C7-D8426355E1D3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180920" y="1542940"/>
                <a:ext cx="1144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0A6B253-FC58-49F8-B4CC-895E921A735D}"/>
                  </a:ext>
                </a:extLst>
              </p14:cNvPr>
              <p14:cNvContentPartPr/>
              <p14:nvPr/>
            </p14:nvContentPartPr>
            <p14:xfrm>
              <a:off x="5118080" y="2365180"/>
              <a:ext cx="429120" cy="3808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0A6B253-FC58-49F8-B4CC-895E921A735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109080" y="2356180"/>
                <a:ext cx="4467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BC50623-9B07-4BB6-9303-54459310150B}"/>
                  </a:ext>
                </a:extLst>
              </p14:cNvPr>
              <p14:cNvContentPartPr/>
              <p14:nvPr/>
            </p14:nvContentPartPr>
            <p14:xfrm>
              <a:off x="5667800" y="2181580"/>
              <a:ext cx="97560" cy="1875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BC50623-9B07-4BB6-9303-54459310150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659160" y="2172940"/>
                <a:ext cx="1152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4271B9D-6B1E-4969-85C3-E603EF36F606}"/>
                  </a:ext>
                </a:extLst>
              </p14:cNvPr>
              <p14:cNvContentPartPr/>
              <p14:nvPr/>
            </p14:nvContentPartPr>
            <p14:xfrm>
              <a:off x="5805320" y="2304340"/>
              <a:ext cx="32760" cy="655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4271B9D-6B1E-4969-85C3-E603EF36F60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796320" y="2295700"/>
                <a:ext cx="504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B65B8CB-798C-4B2F-8DEC-2FD7B7252DFA}"/>
                  </a:ext>
                </a:extLst>
              </p14:cNvPr>
              <p14:cNvContentPartPr/>
              <p14:nvPr/>
            </p14:nvContentPartPr>
            <p14:xfrm>
              <a:off x="5864720" y="2049820"/>
              <a:ext cx="123840" cy="236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B65B8CB-798C-4B2F-8DEC-2FD7B7252DFA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855720" y="2041180"/>
                <a:ext cx="1414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5E77D0B-DF37-401F-BB58-9CDF95D6EF30}"/>
                  </a:ext>
                </a:extLst>
              </p14:cNvPr>
              <p14:cNvContentPartPr/>
              <p14:nvPr/>
            </p14:nvContentPartPr>
            <p14:xfrm>
              <a:off x="6105200" y="2028940"/>
              <a:ext cx="70920" cy="136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5E77D0B-DF37-401F-BB58-9CDF95D6EF3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096200" y="2019940"/>
                <a:ext cx="885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A73BB21-7BFF-46A6-87B7-C470FFEE4E65}"/>
                  </a:ext>
                </a:extLst>
              </p14:cNvPr>
              <p14:cNvContentPartPr/>
              <p14:nvPr/>
            </p14:nvContentPartPr>
            <p14:xfrm>
              <a:off x="5992160" y="1954060"/>
              <a:ext cx="97920" cy="846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A73BB21-7BFF-46A6-87B7-C470FFEE4E6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983520" y="1945420"/>
                <a:ext cx="115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53E0E5D-22E7-4761-BBCB-82FF754D4D73}"/>
                  </a:ext>
                </a:extLst>
              </p14:cNvPr>
              <p14:cNvContentPartPr/>
              <p14:nvPr/>
            </p14:nvContentPartPr>
            <p14:xfrm>
              <a:off x="6146960" y="2082580"/>
              <a:ext cx="68040" cy="673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53E0E5D-22E7-4761-BBCB-82FF754D4D73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137960" y="2073940"/>
                <a:ext cx="856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E2D89CF-D81E-4C04-9A28-6764407A5645}"/>
                  </a:ext>
                </a:extLst>
              </p14:cNvPr>
              <p14:cNvContentPartPr/>
              <p14:nvPr/>
            </p14:nvContentPartPr>
            <p14:xfrm>
              <a:off x="7160000" y="1767940"/>
              <a:ext cx="232920" cy="2628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E2D89CF-D81E-4C04-9A28-6764407A5645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151360" y="1758940"/>
                <a:ext cx="2505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AA0643E-D843-4A93-8513-2A0EC508B21E}"/>
                  </a:ext>
                </a:extLst>
              </p14:cNvPr>
              <p14:cNvContentPartPr/>
              <p14:nvPr/>
            </p14:nvContentPartPr>
            <p14:xfrm>
              <a:off x="7392560" y="1663180"/>
              <a:ext cx="259560" cy="2955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AA0643E-D843-4A93-8513-2A0EC508B21E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383920" y="1654180"/>
                <a:ext cx="2772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617392F-6D23-403B-AA42-B1CBAE426DA0}"/>
                  </a:ext>
                </a:extLst>
              </p14:cNvPr>
              <p14:cNvContentPartPr/>
              <p14:nvPr/>
            </p14:nvContentPartPr>
            <p14:xfrm>
              <a:off x="7542320" y="1807900"/>
              <a:ext cx="71640" cy="208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617392F-6D23-403B-AA42-B1CBAE426DA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533680" y="1798900"/>
                <a:ext cx="89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076C4BB-5072-436E-BF42-D3842D54811A}"/>
                  </a:ext>
                </a:extLst>
              </p14:cNvPr>
              <p14:cNvContentPartPr/>
              <p14:nvPr/>
            </p14:nvContentPartPr>
            <p14:xfrm>
              <a:off x="7656440" y="1630780"/>
              <a:ext cx="79920" cy="2448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076C4BB-5072-436E-BF42-D3842D54811A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647800" y="1622140"/>
                <a:ext cx="975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60FAA78-3F21-4E6E-B3CF-B2DAEB7706D4}"/>
                  </a:ext>
                </a:extLst>
              </p14:cNvPr>
              <p14:cNvContentPartPr/>
              <p14:nvPr/>
            </p14:nvContentPartPr>
            <p14:xfrm>
              <a:off x="7779920" y="1796020"/>
              <a:ext cx="111240" cy="644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60FAA78-3F21-4E6E-B3CF-B2DAEB7706D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770920" y="1787380"/>
                <a:ext cx="1288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6C19950-59DF-44FA-9DB1-69901BDFA2AF}"/>
                  </a:ext>
                </a:extLst>
              </p14:cNvPr>
              <p14:cNvContentPartPr/>
              <p14:nvPr/>
            </p14:nvContentPartPr>
            <p14:xfrm>
              <a:off x="7958840" y="1633660"/>
              <a:ext cx="258120" cy="216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6C19950-59DF-44FA-9DB1-69901BDFA2A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950200" y="1625020"/>
                <a:ext cx="2757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EB43D18-2140-4913-9CBD-ED50794B6583}"/>
                  </a:ext>
                </a:extLst>
              </p14:cNvPr>
              <p14:cNvContentPartPr/>
              <p14:nvPr/>
            </p14:nvContentPartPr>
            <p14:xfrm>
              <a:off x="8255840" y="1685140"/>
              <a:ext cx="140400" cy="114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EB43D18-2140-4913-9CBD-ED50794B6583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247200" y="1676140"/>
                <a:ext cx="1580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A08266D4-26B3-49B1-BEFD-5237EA1FD412}"/>
                  </a:ext>
                </a:extLst>
              </p14:cNvPr>
              <p14:cNvContentPartPr/>
              <p14:nvPr/>
            </p14:nvContentPartPr>
            <p14:xfrm>
              <a:off x="8420360" y="1655980"/>
              <a:ext cx="138960" cy="954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A08266D4-26B3-49B1-BEFD-5237EA1FD412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411360" y="1646980"/>
                <a:ext cx="156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7F4DEAC-0361-4A14-B8C6-1DF1C3A251D6}"/>
                  </a:ext>
                </a:extLst>
              </p14:cNvPr>
              <p14:cNvContentPartPr/>
              <p14:nvPr/>
            </p14:nvContentPartPr>
            <p14:xfrm>
              <a:off x="8570120" y="1518820"/>
              <a:ext cx="164520" cy="2109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7F4DEAC-0361-4A14-B8C6-1DF1C3A251D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561480" y="1510180"/>
                <a:ext cx="182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496AC14-7BC0-4101-905C-FB3288ACBA52}"/>
                  </a:ext>
                </a:extLst>
              </p14:cNvPr>
              <p14:cNvContentPartPr/>
              <p14:nvPr/>
            </p14:nvContentPartPr>
            <p14:xfrm>
              <a:off x="8723480" y="1589380"/>
              <a:ext cx="73800" cy="1094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496AC14-7BC0-4101-905C-FB3288ACBA5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8714840" y="1580380"/>
                <a:ext cx="914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5F77F65-3DD0-4C0A-A2CB-1C83B670B8BA}"/>
                  </a:ext>
                </a:extLst>
              </p14:cNvPr>
              <p14:cNvContentPartPr/>
              <p14:nvPr/>
            </p14:nvContentPartPr>
            <p14:xfrm>
              <a:off x="8822480" y="1483900"/>
              <a:ext cx="309240" cy="1825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5F77F65-3DD0-4C0A-A2CB-1C83B670B8BA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813840" y="1474900"/>
                <a:ext cx="326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1AC4CF5-0AE3-44B2-94F5-61B4B23FDCF1}"/>
                  </a:ext>
                </a:extLst>
              </p14:cNvPr>
              <p14:cNvContentPartPr/>
              <p14:nvPr/>
            </p14:nvContentPartPr>
            <p14:xfrm>
              <a:off x="9264200" y="1526020"/>
              <a:ext cx="194400" cy="155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1AC4CF5-0AE3-44B2-94F5-61B4B23FDCF1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255560" y="1517020"/>
                <a:ext cx="2120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64D5411-3B6C-4788-9D6D-23B1F4987BEC}"/>
                  </a:ext>
                </a:extLst>
              </p14:cNvPr>
              <p14:cNvContentPartPr/>
              <p14:nvPr/>
            </p14:nvContentPartPr>
            <p14:xfrm>
              <a:off x="9542840" y="1394620"/>
              <a:ext cx="133920" cy="191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64D5411-3B6C-4788-9D6D-23B1F4987BEC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9534200" y="1385980"/>
                <a:ext cx="151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D5BF5FA-707F-4766-9E5B-2146798F6A11}"/>
                  </a:ext>
                </a:extLst>
              </p14:cNvPr>
              <p14:cNvContentPartPr/>
              <p14:nvPr/>
            </p14:nvContentPartPr>
            <p14:xfrm>
              <a:off x="9688640" y="1374460"/>
              <a:ext cx="230040" cy="208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D5BF5FA-707F-4766-9E5B-2146798F6A1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680000" y="1365820"/>
                <a:ext cx="247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C2B1F31-6379-4FBB-9643-7BAEB30F2BC2}"/>
                  </a:ext>
                </a:extLst>
              </p14:cNvPr>
              <p14:cNvContentPartPr/>
              <p14:nvPr/>
            </p14:nvContentPartPr>
            <p14:xfrm>
              <a:off x="9818600" y="1482820"/>
              <a:ext cx="62280" cy="255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C2B1F31-6379-4FBB-9643-7BAEB30F2BC2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9809600" y="1474180"/>
                <a:ext cx="79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A22DBE7-8A0C-49E5-B42F-3F25580BC6C6}"/>
                  </a:ext>
                </a:extLst>
              </p14:cNvPr>
              <p14:cNvContentPartPr/>
              <p14:nvPr/>
            </p14:nvContentPartPr>
            <p14:xfrm>
              <a:off x="9890240" y="1446820"/>
              <a:ext cx="242640" cy="990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A22DBE7-8A0C-49E5-B42F-3F25580BC6C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881600" y="1437820"/>
                <a:ext cx="260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CAC19AA-E895-4A5D-824F-2C3030216AC7}"/>
                  </a:ext>
                </a:extLst>
              </p14:cNvPr>
              <p14:cNvContentPartPr/>
              <p14:nvPr/>
            </p14:nvContentPartPr>
            <p14:xfrm>
              <a:off x="10113440" y="1405780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CAC19AA-E895-4A5D-824F-2C3030216AC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104800" y="13967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7F43838-C6EC-4A55-824D-6E90EF70361F}"/>
                  </a:ext>
                </a:extLst>
              </p14:cNvPr>
              <p14:cNvContentPartPr/>
              <p14:nvPr/>
            </p14:nvContentPartPr>
            <p14:xfrm>
              <a:off x="10122440" y="1335940"/>
              <a:ext cx="122040" cy="2142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7F43838-C6EC-4A55-824D-6E90EF70361F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113440" y="1326940"/>
                <a:ext cx="1396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009A072-3333-4838-B99C-B59DA1331102}"/>
                  </a:ext>
                </a:extLst>
              </p14:cNvPr>
              <p14:cNvContentPartPr/>
              <p14:nvPr/>
            </p14:nvContentPartPr>
            <p14:xfrm>
              <a:off x="10250240" y="1318300"/>
              <a:ext cx="163440" cy="20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009A072-3333-4838-B99C-B59DA133110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241240" y="1309660"/>
                <a:ext cx="181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4687D1B-4D01-441E-81B6-9DC8639FB0D6}"/>
                  </a:ext>
                </a:extLst>
              </p14:cNvPr>
              <p14:cNvContentPartPr/>
              <p14:nvPr/>
            </p14:nvContentPartPr>
            <p14:xfrm>
              <a:off x="10413680" y="1274740"/>
              <a:ext cx="308880" cy="2397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4687D1B-4D01-441E-81B6-9DC8639FB0D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404680" y="1265740"/>
                <a:ext cx="3265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4A6C61A-FEF1-42A7-A761-BD63658F604D}"/>
                  </a:ext>
                </a:extLst>
              </p14:cNvPr>
              <p14:cNvContentPartPr/>
              <p14:nvPr/>
            </p14:nvContentPartPr>
            <p14:xfrm>
              <a:off x="4472600" y="2738140"/>
              <a:ext cx="1580040" cy="2048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4A6C61A-FEF1-42A7-A761-BD63658F604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463600" y="2729140"/>
                <a:ext cx="15976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AAB5891A-8F9F-411E-9680-E76368B0D970}"/>
                  </a:ext>
                </a:extLst>
              </p14:cNvPr>
              <p14:cNvContentPartPr/>
              <p14:nvPr/>
            </p14:nvContentPartPr>
            <p14:xfrm>
              <a:off x="4427960" y="1640140"/>
              <a:ext cx="531720" cy="16092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AB5891A-8F9F-411E-9680-E76368B0D97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418960" y="1631140"/>
                <a:ext cx="5493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2DB51E47-9C07-403E-B010-2D38A0953B69}"/>
                  </a:ext>
                </a:extLst>
              </p14:cNvPr>
              <p14:cNvContentPartPr/>
              <p14:nvPr/>
            </p14:nvContentPartPr>
            <p14:xfrm>
              <a:off x="4618400" y="1487140"/>
              <a:ext cx="1267200" cy="2228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2DB51E47-9C07-403E-B010-2D38A0953B6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609400" y="1478500"/>
                <a:ext cx="1284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45B97713-1630-4D18-A6A8-8D38B591D832}"/>
                  </a:ext>
                </a:extLst>
              </p14:cNvPr>
              <p14:cNvContentPartPr/>
              <p14:nvPr/>
            </p14:nvContentPartPr>
            <p14:xfrm>
              <a:off x="5309240" y="1569580"/>
              <a:ext cx="220320" cy="9691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45B97713-1630-4D18-A6A8-8D38B591D83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300240" y="1560940"/>
                <a:ext cx="23796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3F546AA0-EBC6-4071-944E-B9CD721EBF38}"/>
                  </a:ext>
                </a:extLst>
              </p14:cNvPr>
              <p14:cNvContentPartPr/>
              <p14:nvPr/>
            </p14:nvContentPartPr>
            <p14:xfrm>
              <a:off x="5629280" y="753460"/>
              <a:ext cx="2066760" cy="11188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3F546AA0-EBC6-4071-944E-B9CD721EBF38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620280" y="744820"/>
                <a:ext cx="2084400" cy="11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8D62B88C-C004-463D-B3A0-39C162FF1116}"/>
                  </a:ext>
                </a:extLst>
              </p14:cNvPr>
              <p14:cNvContentPartPr/>
              <p14:nvPr/>
            </p14:nvContentPartPr>
            <p14:xfrm>
              <a:off x="7825280" y="586780"/>
              <a:ext cx="344160" cy="1497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8D62B88C-C004-463D-B3A0-39C162FF1116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816280" y="577780"/>
                <a:ext cx="361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D2773CDA-EF45-4837-B6DA-83BE2573BC23}"/>
                  </a:ext>
                </a:extLst>
              </p14:cNvPr>
              <p14:cNvContentPartPr/>
              <p14:nvPr/>
            </p14:nvContentPartPr>
            <p14:xfrm>
              <a:off x="8165480" y="520180"/>
              <a:ext cx="25920" cy="165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D2773CDA-EF45-4837-B6DA-83BE2573BC2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156480" y="511180"/>
                <a:ext cx="43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1A975013-D9A2-451F-9778-69CD7B09988D}"/>
                  </a:ext>
                </a:extLst>
              </p14:cNvPr>
              <p14:cNvContentPartPr/>
              <p14:nvPr/>
            </p14:nvContentPartPr>
            <p14:xfrm>
              <a:off x="8224520" y="489220"/>
              <a:ext cx="111240" cy="13572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1A975013-D9A2-451F-9778-69CD7B09988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215880" y="480580"/>
                <a:ext cx="128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9E0A59B6-5561-45D1-8FC6-17582A327F2A}"/>
                  </a:ext>
                </a:extLst>
              </p14:cNvPr>
              <p14:cNvContentPartPr/>
              <p14:nvPr/>
            </p14:nvContentPartPr>
            <p14:xfrm>
              <a:off x="8436920" y="480580"/>
              <a:ext cx="216720" cy="11052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9E0A59B6-5561-45D1-8FC6-17582A327F2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428280" y="471580"/>
                <a:ext cx="234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BA51075-A44A-4E2B-B258-9D764FC8C67F}"/>
                  </a:ext>
                </a:extLst>
              </p14:cNvPr>
              <p14:cNvContentPartPr/>
              <p14:nvPr/>
            </p14:nvContentPartPr>
            <p14:xfrm>
              <a:off x="8752280" y="460420"/>
              <a:ext cx="326160" cy="12420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BA51075-A44A-4E2B-B258-9D764FC8C67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743640" y="451420"/>
                <a:ext cx="3438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B9236904-3C27-4BA9-A77B-BE12E761DCDB}"/>
                  </a:ext>
                </a:extLst>
              </p14:cNvPr>
              <p14:cNvContentPartPr/>
              <p14:nvPr/>
            </p14:nvContentPartPr>
            <p14:xfrm>
              <a:off x="9072320" y="402460"/>
              <a:ext cx="360" cy="36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B9236904-3C27-4BA9-A77B-BE12E761DC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063320" y="3938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7C7A94ED-F7C5-4D66-8686-1A64C03AF084}"/>
                  </a:ext>
                </a:extLst>
              </p14:cNvPr>
              <p14:cNvContentPartPr/>
              <p14:nvPr/>
            </p14:nvContentPartPr>
            <p14:xfrm>
              <a:off x="9120200" y="368620"/>
              <a:ext cx="261720" cy="1220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7C7A94ED-F7C5-4D66-8686-1A64C03AF084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111200" y="359620"/>
                <a:ext cx="279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EBF25A9D-B4A1-4C89-9412-BFE0405E8334}"/>
                  </a:ext>
                </a:extLst>
              </p14:cNvPr>
              <p14:cNvContentPartPr/>
              <p14:nvPr/>
            </p14:nvContentPartPr>
            <p14:xfrm>
              <a:off x="9513680" y="286900"/>
              <a:ext cx="144720" cy="2336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EBF25A9D-B4A1-4C89-9412-BFE0405E8334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504680" y="278260"/>
                <a:ext cx="162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1C992FA3-ABDA-4FD9-96CB-01E44B9C99D7}"/>
                  </a:ext>
                </a:extLst>
              </p14:cNvPr>
              <p14:cNvContentPartPr/>
              <p14:nvPr/>
            </p14:nvContentPartPr>
            <p14:xfrm>
              <a:off x="9686840" y="358180"/>
              <a:ext cx="87120" cy="633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1C992FA3-ABDA-4FD9-96CB-01E44B9C99D7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677840" y="349540"/>
                <a:ext cx="104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05B22A47-029E-4DBE-829B-3EF1D74207C2}"/>
                  </a:ext>
                </a:extLst>
              </p14:cNvPr>
              <p14:cNvContentPartPr/>
              <p14:nvPr/>
            </p14:nvContentPartPr>
            <p14:xfrm>
              <a:off x="9816440" y="270340"/>
              <a:ext cx="100800" cy="1584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05B22A47-029E-4DBE-829B-3EF1D74207C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807440" y="261700"/>
                <a:ext cx="1184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B7007CA8-3C49-4052-9B8F-B89ED046BC71}"/>
                  </a:ext>
                </a:extLst>
              </p14:cNvPr>
              <p14:cNvContentPartPr/>
              <p14:nvPr/>
            </p14:nvContentPartPr>
            <p14:xfrm>
              <a:off x="9959720" y="309580"/>
              <a:ext cx="227520" cy="932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B7007CA8-3C49-4052-9B8F-B89ED046BC71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950720" y="300940"/>
                <a:ext cx="2451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BF1A6B57-3FC2-49F9-9435-7809D295E5B2}"/>
                  </a:ext>
                </a:extLst>
              </p14:cNvPr>
              <p14:cNvContentPartPr/>
              <p14:nvPr/>
            </p14:nvContentPartPr>
            <p14:xfrm>
              <a:off x="10274360" y="152260"/>
              <a:ext cx="108720" cy="1807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BF1A6B57-3FC2-49F9-9435-7809D295E5B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0265360" y="143260"/>
                <a:ext cx="1263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37A7BDA7-E23E-49A3-A700-D7DF1F168B6D}"/>
                  </a:ext>
                </a:extLst>
              </p14:cNvPr>
              <p14:cNvContentPartPr/>
              <p14:nvPr/>
            </p14:nvContentPartPr>
            <p14:xfrm>
              <a:off x="10235840" y="137140"/>
              <a:ext cx="157680" cy="234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37A7BDA7-E23E-49A3-A700-D7DF1F168B6D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0227200" y="128140"/>
                <a:ext cx="175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4BBF1F81-639E-4FA2-BC1B-59D647D59B07}"/>
                  </a:ext>
                </a:extLst>
              </p14:cNvPr>
              <p14:cNvContentPartPr/>
              <p14:nvPr/>
            </p14:nvContentPartPr>
            <p14:xfrm>
              <a:off x="10216760" y="384820"/>
              <a:ext cx="159840" cy="8496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4BBF1F81-639E-4FA2-BC1B-59D647D59B0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0208120" y="376180"/>
                <a:ext cx="177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5F5D4F8E-B99C-48AC-9D41-6311A7AAA6C6}"/>
                  </a:ext>
                </a:extLst>
              </p14:cNvPr>
              <p14:cNvContentPartPr/>
              <p14:nvPr/>
            </p14:nvContentPartPr>
            <p14:xfrm>
              <a:off x="3731720" y="1686220"/>
              <a:ext cx="384120" cy="142488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5F5D4F8E-B99C-48AC-9D41-6311A7AAA6C6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723080" y="1677220"/>
                <a:ext cx="401760" cy="14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20920841-6F35-4BC3-96F6-BD932242EB02}"/>
                  </a:ext>
                </a:extLst>
              </p14:cNvPr>
              <p14:cNvContentPartPr/>
              <p14:nvPr/>
            </p14:nvContentPartPr>
            <p14:xfrm>
              <a:off x="4074800" y="3063220"/>
              <a:ext cx="3286440" cy="3171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20920841-6F35-4BC3-96F6-BD932242EB0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4066160" y="3054220"/>
                <a:ext cx="33040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C1B1E693-92A6-456F-B9C6-765BE52D61AA}"/>
                  </a:ext>
                </a:extLst>
              </p14:cNvPr>
              <p14:cNvContentPartPr/>
              <p14:nvPr/>
            </p14:nvContentPartPr>
            <p14:xfrm>
              <a:off x="3962480" y="2963860"/>
              <a:ext cx="219240" cy="38700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C1B1E693-92A6-456F-B9C6-765BE52D61AA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953480" y="2954860"/>
                <a:ext cx="23688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79DC98B4-E4B2-42FA-9B69-40B4E66C1FCA}"/>
              </a:ext>
            </a:extLst>
          </p:cNvPr>
          <p:cNvGrpSpPr/>
          <p:nvPr/>
        </p:nvGrpSpPr>
        <p:grpSpPr>
          <a:xfrm>
            <a:off x="7508480" y="2296420"/>
            <a:ext cx="3107520" cy="1119600"/>
            <a:chOff x="7508480" y="2296420"/>
            <a:chExt cx="3107520" cy="11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6379DB8-1D51-450B-95AF-918FB33FF79F}"/>
                    </a:ext>
                  </a:extLst>
                </p14:cNvPr>
                <p14:cNvContentPartPr/>
                <p14:nvPr/>
              </p14:nvContentPartPr>
              <p14:xfrm>
                <a:off x="7508480" y="3128740"/>
                <a:ext cx="83520" cy="287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6379DB8-1D51-450B-95AF-918FB33FF79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99840" y="3119740"/>
                  <a:ext cx="101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19BF733-F8D7-44D0-BB9E-A3B299B91268}"/>
                    </a:ext>
                  </a:extLst>
                </p14:cNvPr>
                <p14:cNvContentPartPr/>
                <p14:nvPr/>
              </p14:nvContentPartPr>
              <p14:xfrm>
                <a:off x="7625120" y="2973580"/>
                <a:ext cx="32400" cy="1933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19BF733-F8D7-44D0-BB9E-A3B299B9126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16480" y="2964580"/>
                  <a:ext cx="50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05AA06E-7EE8-4765-8B59-582D2C36A0F5}"/>
                    </a:ext>
                  </a:extLst>
                </p14:cNvPr>
                <p14:cNvContentPartPr/>
                <p14:nvPr/>
              </p14:nvContentPartPr>
              <p14:xfrm>
                <a:off x="7674440" y="3074020"/>
                <a:ext cx="44640" cy="71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05AA06E-7EE8-4765-8B59-582D2C36A0F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665440" y="3065380"/>
                  <a:ext cx="62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29A6A2F-CC03-4665-9E1B-409B81676059}"/>
                    </a:ext>
                  </a:extLst>
                </p14:cNvPr>
                <p14:cNvContentPartPr/>
                <p14:nvPr/>
              </p14:nvContentPartPr>
              <p14:xfrm>
                <a:off x="7739960" y="2977540"/>
                <a:ext cx="73800" cy="162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29A6A2F-CC03-4665-9E1B-409B8167605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730960" y="2968900"/>
                  <a:ext cx="91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50A0EC0-ECF7-4CB0-B742-B5A276D851DE}"/>
                    </a:ext>
                  </a:extLst>
                </p14:cNvPr>
                <p14:cNvContentPartPr/>
                <p14:nvPr/>
              </p14:nvContentPartPr>
              <p14:xfrm>
                <a:off x="7838240" y="2926780"/>
                <a:ext cx="265680" cy="1699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50A0EC0-ECF7-4CB0-B742-B5A276D851D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829240" y="2917780"/>
                  <a:ext cx="283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CA1FE7D-D022-4741-BB3E-073033E9FF31}"/>
                    </a:ext>
                  </a:extLst>
                </p14:cNvPr>
                <p14:cNvContentPartPr/>
                <p14:nvPr/>
              </p14:nvContentPartPr>
              <p14:xfrm>
                <a:off x="8295080" y="2883940"/>
                <a:ext cx="22680" cy="1594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CA1FE7D-D022-4741-BB3E-073033E9FF3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86440" y="2875300"/>
                  <a:ext cx="40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70FCBD8-95B6-459D-B582-2BD3ECE468CA}"/>
                    </a:ext>
                  </a:extLst>
                </p14:cNvPr>
                <p14:cNvContentPartPr/>
                <p14:nvPr/>
              </p14:nvContentPartPr>
              <p14:xfrm>
                <a:off x="8202560" y="2839300"/>
                <a:ext cx="129960" cy="964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70FCBD8-95B6-459D-B582-2BD3ECE468C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93560" y="2830660"/>
                  <a:ext cx="147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0D53AAD-10D9-48B2-971C-629E63C7E3AE}"/>
                    </a:ext>
                  </a:extLst>
                </p14:cNvPr>
                <p14:cNvContentPartPr/>
                <p14:nvPr/>
              </p14:nvContentPartPr>
              <p14:xfrm>
                <a:off x="8351240" y="2915260"/>
                <a:ext cx="170280" cy="53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0D53AAD-10D9-48B2-971C-629E63C7E3A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342600" y="2906260"/>
                  <a:ext cx="187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BD940F4-AC09-4297-93D6-79F0D5A2A009}"/>
                    </a:ext>
                  </a:extLst>
                </p14:cNvPr>
                <p14:cNvContentPartPr/>
                <p14:nvPr/>
              </p14:nvContentPartPr>
              <p14:xfrm>
                <a:off x="8528720" y="2820220"/>
                <a:ext cx="308520" cy="115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BD940F4-AC09-4297-93D6-79F0D5A2A00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19720" y="2811580"/>
                  <a:ext cx="326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B9B6E56-6CC7-4F40-9972-A88F3F614558}"/>
                    </a:ext>
                  </a:extLst>
                </p14:cNvPr>
                <p14:cNvContentPartPr/>
                <p14:nvPr/>
              </p14:nvContentPartPr>
              <p14:xfrm>
                <a:off x="8750840" y="2829940"/>
                <a:ext cx="114120" cy="388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B9B6E56-6CC7-4F40-9972-A88F3F61455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742200" y="2821300"/>
                  <a:ext cx="131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0A71376-7A2F-4F60-AAED-68700AF63458}"/>
                    </a:ext>
                  </a:extLst>
                </p14:cNvPr>
                <p14:cNvContentPartPr/>
                <p14:nvPr/>
              </p14:nvContentPartPr>
              <p14:xfrm>
                <a:off x="8844440" y="2631580"/>
                <a:ext cx="183240" cy="2721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0A71376-7A2F-4F60-AAED-68700AF6345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835800" y="2622940"/>
                  <a:ext cx="200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DD6B0B0-A37B-4C8C-8F54-014EEACFE0E9}"/>
                    </a:ext>
                  </a:extLst>
                </p14:cNvPr>
                <p14:cNvContentPartPr/>
                <p14:nvPr/>
              </p14:nvContentPartPr>
              <p14:xfrm>
                <a:off x="9067640" y="2613220"/>
                <a:ext cx="205560" cy="1659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DD6B0B0-A37B-4C8C-8F54-014EEACFE0E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058640" y="2604220"/>
                  <a:ext cx="223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72E368C-58F1-477D-981F-2555574DD47A}"/>
                    </a:ext>
                  </a:extLst>
                </p14:cNvPr>
                <p14:cNvContentPartPr/>
                <p14:nvPr/>
              </p14:nvContentPartPr>
              <p14:xfrm>
                <a:off x="9296240" y="2589100"/>
                <a:ext cx="119160" cy="149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72E368C-58F1-477D-981F-2555574DD47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287240" y="2580460"/>
                  <a:ext cx="136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992CE09-CD55-42F9-8EEB-FAC4210C6B49}"/>
                    </a:ext>
                  </a:extLst>
                </p14:cNvPr>
                <p14:cNvContentPartPr/>
                <p14:nvPr/>
              </p14:nvContentPartPr>
              <p14:xfrm>
                <a:off x="9308840" y="2539780"/>
                <a:ext cx="29160" cy="14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992CE09-CD55-42F9-8EEB-FAC4210C6B4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300200" y="2530780"/>
                  <a:ext cx="46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264122-D17F-4DAD-88B8-C6EC307761D6}"/>
                    </a:ext>
                  </a:extLst>
                </p14:cNvPr>
                <p14:cNvContentPartPr/>
                <p14:nvPr/>
              </p14:nvContentPartPr>
              <p14:xfrm>
                <a:off x="9428000" y="2599900"/>
                <a:ext cx="78840" cy="820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264122-D17F-4DAD-88B8-C6EC307761D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19000" y="2590900"/>
                  <a:ext cx="96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DB27EB5-F584-40B2-A99B-58E64220B8CD}"/>
                    </a:ext>
                  </a:extLst>
                </p14:cNvPr>
                <p14:cNvContentPartPr/>
                <p14:nvPr/>
              </p14:nvContentPartPr>
              <p14:xfrm>
                <a:off x="9534200" y="2490820"/>
                <a:ext cx="158760" cy="1706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DB27EB5-F584-40B2-A99B-58E64220B8C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525560" y="2481820"/>
                  <a:ext cx="176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EE18260-3FD0-4B10-8EAD-0F9C70358EEF}"/>
                    </a:ext>
                  </a:extLst>
                </p14:cNvPr>
                <p14:cNvContentPartPr/>
                <p14:nvPr/>
              </p14:nvContentPartPr>
              <p14:xfrm>
                <a:off x="9683600" y="2393260"/>
                <a:ext cx="306000" cy="2109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EE18260-3FD0-4B10-8EAD-0F9C70358EE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674600" y="2384620"/>
                  <a:ext cx="323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B6D96D1-DEDC-42DD-BAEC-1895576BE907}"/>
                    </a:ext>
                  </a:extLst>
                </p14:cNvPr>
                <p14:cNvContentPartPr/>
                <p14:nvPr/>
              </p14:nvContentPartPr>
              <p14:xfrm>
                <a:off x="9973760" y="2454460"/>
                <a:ext cx="107640" cy="896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B6D96D1-DEDC-42DD-BAEC-1895576BE90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965120" y="2445820"/>
                  <a:ext cx="12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6C3898F-1741-4BD3-9068-B4C411BA26B8}"/>
                    </a:ext>
                  </a:extLst>
                </p14:cNvPr>
                <p14:cNvContentPartPr/>
                <p14:nvPr/>
              </p14:nvContentPartPr>
              <p14:xfrm>
                <a:off x="10027400" y="2327740"/>
                <a:ext cx="271800" cy="1965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6C3898F-1741-4BD3-9068-B4C411BA26B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018760" y="2318740"/>
                  <a:ext cx="289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6355A76-4264-4DC1-A137-9AD7DBF39910}"/>
                    </a:ext>
                  </a:extLst>
                </p14:cNvPr>
                <p14:cNvContentPartPr/>
                <p14:nvPr/>
              </p14:nvContentPartPr>
              <p14:xfrm>
                <a:off x="10270760" y="2328460"/>
                <a:ext cx="69480" cy="356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6355A76-4264-4DC1-A137-9AD7DBF3991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262120" y="2319460"/>
                  <a:ext cx="87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BC491DD-CB92-443B-995A-11A338307BCD}"/>
                    </a:ext>
                  </a:extLst>
                </p14:cNvPr>
                <p14:cNvContentPartPr/>
                <p14:nvPr/>
              </p14:nvContentPartPr>
              <p14:xfrm>
                <a:off x="10318640" y="2364100"/>
                <a:ext cx="127440" cy="784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BC491DD-CB92-443B-995A-11A338307BC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310000" y="2355100"/>
                  <a:ext cx="145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B102AF4-72A2-4471-9F84-601CA6420811}"/>
                    </a:ext>
                  </a:extLst>
                </p14:cNvPr>
                <p14:cNvContentPartPr/>
                <p14:nvPr/>
              </p14:nvContentPartPr>
              <p14:xfrm>
                <a:off x="10456880" y="2296420"/>
                <a:ext cx="159120" cy="1044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B102AF4-72A2-4471-9F84-601CA642081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447880" y="2287420"/>
                  <a:ext cx="17676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9E7D8690-AE41-416D-9FD5-248490BB87A0}"/>
              </a:ext>
            </a:extLst>
          </p:cNvPr>
          <p:cNvGrpSpPr/>
          <p:nvPr/>
        </p:nvGrpSpPr>
        <p:grpSpPr>
          <a:xfrm>
            <a:off x="4170200" y="571660"/>
            <a:ext cx="1684080" cy="847800"/>
            <a:chOff x="4170200" y="571660"/>
            <a:chExt cx="168408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28DBA79-6091-4E50-9F26-38E71DFCC17B}"/>
                    </a:ext>
                  </a:extLst>
                </p14:cNvPr>
                <p14:cNvContentPartPr/>
                <p14:nvPr/>
              </p14:nvContentPartPr>
              <p14:xfrm>
                <a:off x="5231120" y="1122460"/>
                <a:ext cx="32760" cy="410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28DBA79-6091-4E50-9F26-38E71DFCC17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22480" y="1113820"/>
                  <a:ext cx="50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30CE3E9-B31A-4D03-BF33-0DB1B9EB548F}"/>
                    </a:ext>
                  </a:extLst>
                </p14:cNvPr>
                <p14:cNvContentPartPr/>
                <p14:nvPr/>
              </p14:nvContentPartPr>
              <p14:xfrm>
                <a:off x="5042120" y="1063780"/>
                <a:ext cx="441360" cy="355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30CE3E9-B31A-4D03-BF33-0DB1B9EB548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33480" y="1055140"/>
                  <a:ext cx="459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C112F34-61CF-4858-AC12-50E3C7C483C1}"/>
                    </a:ext>
                  </a:extLst>
                </p14:cNvPr>
                <p14:cNvContentPartPr/>
                <p14:nvPr/>
              </p14:nvContentPartPr>
              <p14:xfrm>
                <a:off x="5390240" y="874420"/>
                <a:ext cx="123120" cy="86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C112F34-61CF-4858-AC12-50E3C7C483C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381240" y="865420"/>
                  <a:ext cx="140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00B207E-31CB-44CE-83C1-DEF0B697E726}"/>
                    </a:ext>
                  </a:extLst>
                </p14:cNvPr>
                <p14:cNvContentPartPr/>
                <p14:nvPr/>
              </p14:nvContentPartPr>
              <p14:xfrm>
                <a:off x="5437040" y="950740"/>
                <a:ext cx="87840" cy="38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00B207E-31CB-44CE-83C1-DEF0B697E72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428040" y="941740"/>
                  <a:ext cx="105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7A360E5-A864-4BD6-98B2-53F0BE1A6854}"/>
                    </a:ext>
                  </a:extLst>
                </p14:cNvPr>
                <p14:cNvContentPartPr/>
                <p14:nvPr/>
              </p14:nvContentPartPr>
              <p14:xfrm>
                <a:off x="5576720" y="820780"/>
                <a:ext cx="83160" cy="93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7A360E5-A864-4BD6-98B2-53F0BE1A685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567720" y="811780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D9456D-2BB5-49FE-BBC2-4ED031A2ED64}"/>
                    </a:ext>
                  </a:extLst>
                </p14:cNvPr>
                <p14:cNvContentPartPr/>
                <p14:nvPr/>
              </p14:nvContentPartPr>
              <p14:xfrm>
                <a:off x="5605520" y="717820"/>
                <a:ext cx="232200" cy="118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D9456D-2BB5-49FE-BBC2-4ED031A2ED6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596880" y="708820"/>
                  <a:ext cx="249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FE46900-BE60-4451-AD2C-F29AFBB37C37}"/>
                    </a:ext>
                  </a:extLst>
                </p14:cNvPr>
                <p14:cNvContentPartPr/>
                <p14:nvPr/>
              </p14:nvContentPartPr>
              <p14:xfrm>
                <a:off x="5664560" y="674980"/>
                <a:ext cx="69120" cy="83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FE46900-BE60-4451-AD2C-F29AFBB37C3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655560" y="665980"/>
                  <a:ext cx="86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9801ED7-E903-407C-9426-234979E7C568}"/>
                    </a:ext>
                  </a:extLst>
                </p14:cNvPr>
                <p14:cNvContentPartPr/>
                <p14:nvPr/>
              </p14:nvContentPartPr>
              <p14:xfrm>
                <a:off x="5810000" y="783700"/>
                <a:ext cx="44280" cy="85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9801ED7-E903-407C-9426-234979E7C56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801000" y="774700"/>
                  <a:ext cx="61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3C48573-AAB9-4BB6-90F5-F558ADC61132}"/>
                    </a:ext>
                  </a:extLst>
                </p14:cNvPr>
                <p14:cNvContentPartPr/>
                <p14:nvPr/>
              </p14:nvContentPartPr>
              <p14:xfrm>
                <a:off x="4170200" y="571660"/>
                <a:ext cx="1345320" cy="4604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3C48573-AAB9-4BB6-90F5-F558ADC6113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161200" y="563020"/>
                  <a:ext cx="1362960" cy="47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230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192751" y="25136"/>
            <a:ext cx="6545138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Welthandel und Weltproduktion (real)</a:t>
            </a:r>
          </a:p>
          <a:p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-28486" y="4862765"/>
            <a:ext cx="407634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IMF, CPB, eigene Berechnungen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2E8BBCF-E657-4DE6-91C1-741B93AC3F3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3391F2-9551-58FF-DF8D-BFBDC101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000"/>
            <a:ext cx="6866225" cy="432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1BCEEB3E-883B-41F5-B7F5-A29650D6C9AA}"/>
                  </a:ext>
                </a:extLst>
              </p14:cNvPr>
              <p14:cNvContentPartPr/>
              <p14:nvPr/>
            </p14:nvContentPartPr>
            <p14:xfrm>
              <a:off x="3469280" y="629980"/>
              <a:ext cx="505080" cy="1656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1BCEEB3E-883B-41F5-B7F5-A29650D6C9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0640" y="621340"/>
                <a:ext cx="522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358BBCA7-A7B9-4B2E-934A-0451F55556DC}"/>
                  </a:ext>
                </a:extLst>
              </p14:cNvPr>
              <p14:cNvContentPartPr/>
              <p14:nvPr/>
            </p14:nvContentPartPr>
            <p14:xfrm>
              <a:off x="1868000" y="1105180"/>
              <a:ext cx="1800" cy="198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358BBCA7-A7B9-4B2E-934A-0451F55556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9360" y="1096180"/>
                <a:ext cx="19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E6FD24BB-E6EE-4584-922F-A672344EAECD}"/>
                  </a:ext>
                </a:extLst>
              </p14:cNvPr>
              <p14:cNvContentPartPr/>
              <p14:nvPr/>
            </p14:nvContentPartPr>
            <p14:xfrm>
              <a:off x="1163840" y="991420"/>
              <a:ext cx="1621800" cy="14137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E6FD24BB-E6EE-4584-922F-A672344EAE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4840" y="982780"/>
                <a:ext cx="1639440" cy="14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95AC6D78-D341-40CB-8FB8-2217DC23F0D5}"/>
                  </a:ext>
                </a:extLst>
              </p14:cNvPr>
              <p14:cNvContentPartPr/>
              <p14:nvPr/>
            </p14:nvContentPartPr>
            <p14:xfrm>
              <a:off x="1226840" y="1229380"/>
              <a:ext cx="1186200" cy="97200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95AC6D78-D341-40CB-8FB8-2217DC23F0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2520" y="1225060"/>
                <a:ext cx="1194840" cy="9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" name="Gruppieren 389">
            <a:extLst>
              <a:ext uri="{FF2B5EF4-FFF2-40B4-BE49-F238E27FC236}">
                <a16:creationId xmlns:a16="http://schemas.microsoft.com/office/drawing/2014/main" id="{710F8405-E751-4372-8391-F4702DF51BE2}"/>
              </a:ext>
            </a:extLst>
          </p:cNvPr>
          <p:cNvGrpSpPr/>
          <p:nvPr/>
        </p:nvGrpSpPr>
        <p:grpSpPr>
          <a:xfrm>
            <a:off x="366440" y="453580"/>
            <a:ext cx="10987920" cy="5650560"/>
            <a:chOff x="366440" y="453580"/>
            <a:chExt cx="10987920" cy="56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6FE2388-C3B6-4E9D-8A21-AAC90A82B026}"/>
                    </a:ext>
                  </a:extLst>
                </p14:cNvPr>
                <p14:cNvContentPartPr/>
                <p14:nvPr/>
              </p14:nvContentPartPr>
              <p14:xfrm>
                <a:off x="3818840" y="4615540"/>
                <a:ext cx="1203480" cy="324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6FE2388-C3B6-4E9D-8A21-AAC90A82B0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10200" y="4606900"/>
                  <a:ext cx="1221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801BF2D-432A-445E-86EA-A7404EDBEAE1}"/>
                    </a:ext>
                  </a:extLst>
                </p14:cNvPr>
                <p14:cNvContentPartPr/>
                <p14:nvPr/>
              </p14:nvContentPartPr>
              <p14:xfrm>
                <a:off x="2053040" y="4624540"/>
                <a:ext cx="1340280" cy="44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801BF2D-432A-445E-86EA-A7404EDBEA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4040" y="4615900"/>
                  <a:ext cx="1357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3639F67-311E-41AB-AE99-3D63CE72D6C5}"/>
                    </a:ext>
                  </a:extLst>
                </p14:cNvPr>
                <p14:cNvContentPartPr/>
                <p14:nvPr/>
              </p14:nvContentPartPr>
              <p14:xfrm>
                <a:off x="678560" y="3035500"/>
                <a:ext cx="732240" cy="191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3639F67-311E-41AB-AE99-3D63CE72D6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9560" y="3026500"/>
                  <a:ext cx="749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288D45F-886B-4042-BCA8-B362614F72EC}"/>
                    </a:ext>
                  </a:extLst>
                </p14:cNvPr>
                <p14:cNvContentPartPr/>
                <p14:nvPr/>
              </p14:nvContentPartPr>
              <p14:xfrm>
                <a:off x="1405040" y="2982220"/>
                <a:ext cx="1013040" cy="267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288D45F-886B-4042-BCA8-B362614F72E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96040" y="2973580"/>
                  <a:ext cx="1030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33114C7-28E0-4250-90A2-5AE003450955}"/>
                    </a:ext>
                  </a:extLst>
                </p14:cNvPr>
                <p14:cNvContentPartPr/>
                <p14:nvPr/>
              </p14:nvContentPartPr>
              <p14:xfrm>
                <a:off x="685760" y="3317020"/>
                <a:ext cx="223920" cy="132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33114C7-28E0-4250-90A2-5AE0034509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6760" y="3308020"/>
                  <a:ext cx="241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7E08C4E-9FE7-41B1-9321-F4E24DAB3302}"/>
                    </a:ext>
                  </a:extLst>
                </p14:cNvPr>
                <p14:cNvContentPartPr/>
                <p14:nvPr/>
              </p14:nvContentPartPr>
              <p14:xfrm>
                <a:off x="805280" y="3363460"/>
                <a:ext cx="59400" cy="72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7E08C4E-9FE7-41B1-9321-F4E24DAB33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6280" y="3354820"/>
                  <a:ext cx="77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7786E30-1451-47DF-B5EF-EFFBB0052CE8}"/>
                    </a:ext>
                  </a:extLst>
                </p14:cNvPr>
                <p14:cNvContentPartPr/>
                <p14:nvPr/>
              </p14:nvContentPartPr>
              <p14:xfrm>
                <a:off x="914720" y="3241060"/>
                <a:ext cx="402120" cy="152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7786E30-1451-47DF-B5EF-EFFBB0052C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6080" y="3232060"/>
                  <a:ext cx="419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6B9EEA5-9C5C-45A1-AB13-C59D179C5EAB}"/>
                    </a:ext>
                  </a:extLst>
                </p14:cNvPr>
                <p14:cNvContentPartPr/>
                <p14:nvPr/>
              </p14:nvContentPartPr>
              <p14:xfrm>
                <a:off x="1321520" y="3320620"/>
                <a:ext cx="109080" cy="61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6B9EEA5-9C5C-45A1-AB13-C59D179C5E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12880" y="3311980"/>
                  <a:ext cx="12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543FBD-9027-41CB-9456-95109F08E2F0}"/>
                    </a:ext>
                  </a:extLst>
                </p14:cNvPr>
                <p14:cNvContentPartPr/>
                <p14:nvPr/>
              </p14:nvContentPartPr>
              <p14:xfrm>
                <a:off x="1549400" y="3254020"/>
                <a:ext cx="50040" cy="160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543FBD-9027-41CB-9456-95109F08E2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40760" y="3245380"/>
                  <a:ext cx="67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00040FB-FAC6-4434-97AB-3C74F05364C2}"/>
                    </a:ext>
                  </a:extLst>
                </p14:cNvPr>
                <p14:cNvContentPartPr/>
                <p14:nvPr/>
              </p14:nvContentPartPr>
              <p14:xfrm>
                <a:off x="1506200" y="3216940"/>
                <a:ext cx="122040" cy="102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00040FB-FAC6-4434-97AB-3C74F05364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97560" y="3208300"/>
                  <a:ext cx="139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C45B75D-3E40-4D02-88D8-2AA9B9638318}"/>
                    </a:ext>
                  </a:extLst>
                </p14:cNvPr>
                <p14:cNvContentPartPr/>
                <p14:nvPr/>
              </p14:nvContentPartPr>
              <p14:xfrm>
                <a:off x="1654160" y="3202180"/>
                <a:ext cx="101160" cy="165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C45B75D-3E40-4D02-88D8-2AA9B963831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45520" y="3193540"/>
                  <a:ext cx="118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2156E19-1B77-4514-88C1-703EEEED6488}"/>
                    </a:ext>
                  </a:extLst>
                </p14:cNvPr>
                <p14:cNvContentPartPr/>
                <p14:nvPr/>
              </p14:nvContentPartPr>
              <p14:xfrm>
                <a:off x="1767560" y="3298660"/>
                <a:ext cx="94680" cy="74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2156E19-1B77-4514-88C1-703EEEED64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58920" y="3290020"/>
                  <a:ext cx="112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D6083B8-5E59-42CC-827F-0BF6671B6648}"/>
                    </a:ext>
                  </a:extLst>
                </p14:cNvPr>
                <p14:cNvContentPartPr/>
                <p14:nvPr/>
              </p14:nvContentPartPr>
              <p14:xfrm>
                <a:off x="1870880" y="3291460"/>
                <a:ext cx="78840" cy="78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D6083B8-5E59-42CC-827F-0BF6671B66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62240" y="3282460"/>
                  <a:ext cx="96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802F84C-C317-414E-9AEE-3FB53DCA3657}"/>
                    </a:ext>
                  </a:extLst>
                </p14:cNvPr>
                <p14:cNvContentPartPr/>
                <p14:nvPr/>
              </p14:nvContentPartPr>
              <p14:xfrm>
                <a:off x="1947920" y="3291820"/>
                <a:ext cx="115200" cy="72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802F84C-C317-414E-9AEE-3FB53DCA36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39280" y="3283180"/>
                  <a:ext cx="132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BD967E0-2F95-4908-AB9A-76BCBC8A7F66}"/>
                    </a:ext>
                  </a:extLst>
                </p14:cNvPr>
                <p14:cNvContentPartPr/>
                <p14:nvPr/>
              </p14:nvContentPartPr>
              <p14:xfrm>
                <a:off x="813920" y="3498460"/>
                <a:ext cx="301680" cy="119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BD967E0-2F95-4908-AB9A-76BCBC8A7F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5280" y="3489820"/>
                  <a:ext cx="319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5938595-24C3-4A0B-972E-37D103BD20ED}"/>
                    </a:ext>
                  </a:extLst>
                </p14:cNvPr>
                <p14:cNvContentPartPr/>
                <p14:nvPr/>
              </p14:nvContentPartPr>
              <p14:xfrm>
                <a:off x="1245560" y="3475420"/>
                <a:ext cx="134280" cy="150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5938595-24C3-4A0B-972E-37D103BD20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36920" y="3466780"/>
                  <a:ext cx="151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501F348-2044-40CA-8CE3-2A35FF2FE323}"/>
                    </a:ext>
                  </a:extLst>
                </p14:cNvPr>
                <p14:cNvContentPartPr/>
                <p14:nvPr/>
              </p14:nvContentPartPr>
              <p14:xfrm>
                <a:off x="1432400" y="3479020"/>
                <a:ext cx="23040" cy="135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501F348-2044-40CA-8CE3-2A35FF2FE3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23760" y="3470380"/>
                  <a:ext cx="40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99AB091-D605-4B1C-BE31-5489B9444A77}"/>
                    </a:ext>
                  </a:extLst>
                </p14:cNvPr>
                <p14:cNvContentPartPr/>
                <p14:nvPr/>
              </p14:nvContentPartPr>
              <p14:xfrm>
                <a:off x="1483520" y="3558580"/>
                <a:ext cx="56160" cy="52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99AB091-D605-4B1C-BE31-5489B9444A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74880" y="3549580"/>
                  <a:ext cx="73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37E1544-2067-45B2-8C2A-7CC375935E22}"/>
                    </a:ext>
                  </a:extLst>
                </p14:cNvPr>
                <p14:cNvContentPartPr/>
                <p14:nvPr/>
              </p14:nvContentPartPr>
              <p14:xfrm>
                <a:off x="1571000" y="3471100"/>
                <a:ext cx="77040" cy="129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37E1544-2067-45B2-8C2A-7CC375935E2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2000" y="3462460"/>
                  <a:ext cx="94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D9E6E78-2EDD-43F2-8CFA-6384A90363BA}"/>
                    </a:ext>
                  </a:extLst>
                </p14:cNvPr>
                <p14:cNvContentPartPr/>
                <p14:nvPr/>
              </p14:nvContentPartPr>
              <p14:xfrm>
                <a:off x="1674680" y="3468580"/>
                <a:ext cx="233280" cy="131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D9E6E78-2EDD-43F2-8CFA-6384A90363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66040" y="3459580"/>
                  <a:ext cx="250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B615A92-B189-4F8D-B682-B94556E059DA}"/>
                    </a:ext>
                  </a:extLst>
                </p14:cNvPr>
                <p14:cNvContentPartPr/>
                <p14:nvPr/>
              </p14:nvContentPartPr>
              <p14:xfrm>
                <a:off x="1909760" y="3481540"/>
                <a:ext cx="360" cy="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B615A92-B189-4F8D-B682-B94556E059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00760" y="34725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A160C1A-2325-45D1-B27E-65C24A756992}"/>
                    </a:ext>
                  </a:extLst>
                </p14:cNvPr>
                <p14:cNvContentPartPr/>
                <p14:nvPr/>
              </p14:nvContentPartPr>
              <p14:xfrm>
                <a:off x="1947920" y="3520420"/>
                <a:ext cx="71280" cy="86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A160C1A-2325-45D1-B27E-65C24A75699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38920" y="3511420"/>
                  <a:ext cx="88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837712F-80DD-4EDE-80D8-4B00F93A5C1A}"/>
                    </a:ext>
                  </a:extLst>
                </p14:cNvPr>
                <p14:cNvContentPartPr/>
                <p14:nvPr/>
              </p14:nvContentPartPr>
              <p14:xfrm>
                <a:off x="2046920" y="3532660"/>
                <a:ext cx="270360" cy="131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837712F-80DD-4EDE-80D8-4B00F93A5C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37920" y="3523660"/>
                  <a:ext cx="28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D3C6D1F-1B16-44EC-8BDC-707A35168C3C}"/>
                    </a:ext>
                  </a:extLst>
                </p14:cNvPr>
                <p14:cNvContentPartPr/>
                <p14:nvPr/>
              </p14:nvContentPartPr>
              <p14:xfrm>
                <a:off x="2149160" y="3391540"/>
                <a:ext cx="20520" cy="21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D3C6D1F-1B16-44EC-8BDC-707A35168C3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40160" y="3382900"/>
                  <a:ext cx="38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9DFD0C0-B8E6-4911-B6C8-DC2995743C34}"/>
                    </a:ext>
                  </a:extLst>
                </p14:cNvPr>
                <p14:cNvContentPartPr/>
                <p14:nvPr/>
              </p14:nvContentPartPr>
              <p14:xfrm>
                <a:off x="686840" y="3823180"/>
                <a:ext cx="163440" cy="64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9DFD0C0-B8E6-4911-B6C8-DC2995743C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8200" y="3814180"/>
                  <a:ext cx="181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540CC06-D81C-416E-941F-FB32669588D5}"/>
                    </a:ext>
                  </a:extLst>
                </p14:cNvPr>
                <p14:cNvContentPartPr/>
                <p14:nvPr/>
              </p14:nvContentPartPr>
              <p14:xfrm>
                <a:off x="830840" y="3789340"/>
                <a:ext cx="21240" cy="5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540CC06-D81C-416E-941F-FB32669588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1840" y="3780700"/>
                  <a:ext cx="38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798176B-648C-41A9-9005-317FB74397A4}"/>
                    </a:ext>
                  </a:extLst>
                </p14:cNvPr>
                <p14:cNvContentPartPr/>
                <p14:nvPr/>
              </p14:nvContentPartPr>
              <p14:xfrm>
                <a:off x="894560" y="3803740"/>
                <a:ext cx="67320" cy="95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798176B-648C-41A9-9005-317FB74397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5920" y="3794740"/>
                  <a:ext cx="84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B998AFF-1478-4F8E-9E23-19CC595DB368}"/>
                    </a:ext>
                  </a:extLst>
                </p14:cNvPr>
                <p14:cNvContentPartPr/>
                <p14:nvPr/>
              </p14:nvContentPartPr>
              <p14:xfrm>
                <a:off x="965840" y="3720940"/>
                <a:ext cx="151920" cy="1692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B998AFF-1478-4F8E-9E23-19CC595DB3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6840" y="3711940"/>
                  <a:ext cx="169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6D554F-B060-4A81-8B09-B14C90F69D19}"/>
                    </a:ext>
                  </a:extLst>
                </p14:cNvPr>
                <p14:cNvContentPartPr/>
                <p14:nvPr/>
              </p14:nvContentPartPr>
              <p14:xfrm>
                <a:off x="1285880" y="3720220"/>
                <a:ext cx="231840" cy="1483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6D554F-B060-4A81-8B09-B14C90F69D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77240" y="3711580"/>
                  <a:ext cx="249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512A525-E4C0-472B-B1E6-70533A7E47D0}"/>
                    </a:ext>
                  </a:extLst>
                </p14:cNvPr>
                <p14:cNvContentPartPr/>
                <p14:nvPr/>
              </p14:nvContentPartPr>
              <p14:xfrm>
                <a:off x="1498280" y="3750460"/>
                <a:ext cx="32760" cy="6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512A525-E4C0-472B-B1E6-70533A7E47D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89640" y="3741460"/>
                  <a:ext cx="50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909925F-7F61-4CA2-9764-B72E1F1F3ED1}"/>
                    </a:ext>
                  </a:extLst>
                </p14:cNvPr>
                <p14:cNvContentPartPr/>
                <p14:nvPr/>
              </p14:nvContentPartPr>
              <p14:xfrm>
                <a:off x="1585760" y="3751540"/>
                <a:ext cx="156600" cy="100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909925F-7F61-4CA2-9764-B72E1F1F3E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76760" y="3742900"/>
                  <a:ext cx="174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44F529B-2D35-412B-9B1D-986CCB0462A1}"/>
                    </a:ext>
                  </a:extLst>
                </p14:cNvPr>
                <p14:cNvContentPartPr/>
                <p14:nvPr/>
              </p14:nvContentPartPr>
              <p14:xfrm>
                <a:off x="1779440" y="3706900"/>
                <a:ext cx="267840" cy="135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44F529B-2D35-412B-9B1D-986CCB0462A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70800" y="3698260"/>
                  <a:ext cx="285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18EFC5A-0CF2-4CFF-8CF2-1142B94F65C4}"/>
                    </a:ext>
                  </a:extLst>
                </p14:cNvPr>
                <p14:cNvContentPartPr/>
                <p14:nvPr/>
              </p14:nvContentPartPr>
              <p14:xfrm>
                <a:off x="1906520" y="3660820"/>
                <a:ext cx="39960" cy="3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18EFC5A-0CF2-4CFF-8CF2-1142B94F65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97520" y="3651820"/>
                  <a:ext cx="57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D5F33CE-CC61-47F5-B690-E14554471077}"/>
                    </a:ext>
                  </a:extLst>
                </p14:cNvPr>
                <p14:cNvContentPartPr/>
                <p14:nvPr/>
              </p14:nvContentPartPr>
              <p14:xfrm>
                <a:off x="2156360" y="3758020"/>
                <a:ext cx="106560" cy="77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D5F33CE-CC61-47F5-B690-E1455447107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47720" y="3749020"/>
                  <a:ext cx="124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9076CEB-72B5-4F05-B00A-8C13C3E11486}"/>
                    </a:ext>
                  </a:extLst>
                </p14:cNvPr>
                <p14:cNvContentPartPr/>
                <p14:nvPr/>
              </p14:nvContentPartPr>
              <p14:xfrm>
                <a:off x="2289920" y="3781420"/>
                <a:ext cx="145080" cy="525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9076CEB-72B5-4F05-B00A-8C13C3E114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81280" y="3772420"/>
                  <a:ext cx="162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F58CEC0-7703-4481-A646-5543072C7D8C}"/>
                    </a:ext>
                  </a:extLst>
                </p14:cNvPr>
                <p14:cNvContentPartPr/>
                <p14:nvPr/>
              </p14:nvContentPartPr>
              <p14:xfrm>
                <a:off x="659840" y="4068700"/>
                <a:ext cx="136800" cy="163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F58CEC0-7703-4481-A646-5543072C7D8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1200" y="4059700"/>
                  <a:ext cx="154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5392859-63E8-422C-8969-385E6A66A33F}"/>
                    </a:ext>
                  </a:extLst>
                </p14:cNvPr>
                <p14:cNvContentPartPr/>
                <p14:nvPr/>
              </p14:nvContentPartPr>
              <p14:xfrm>
                <a:off x="800960" y="4047100"/>
                <a:ext cx="281160" cy="160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5392859-63E8-422C-8969-385E6A66A33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1960" y="4038460"/>
                  <a:ext cx="298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7B6FDF9-8371-4E4E-8C69-F724A9D78153}"/>
                    </a:ext>
                  </a:extLst>
                </p14:cNvPr>
                <p14:cNvContentPartPr/>
                <p14:nvPr/>
              </p14:nvContentPartPr>
              <p14:xfrm>
                <a:off x="1087520" y="4091020"/>
                <a:ext cx="19800" cy="27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7B6FDF9-8371-4E4E-8C69-F724A9D7815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8880" y="4082020"/>
                  <a:ext cx="37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3337340-0B8B-4567-AE15-EFD106386162}"/>
                    </a:ext>
                  </a:extLst>
                </p14:cNvPr>
                <p14:cNvContentPartPr/>
                <p14:nvPr/>
              </p14:nvContentPartPr>
              <p14:xfrm>
                <a:off x="1123520" y="4143220"/>
                <a:ext cx="114840" cy="82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3337340-0B8B-4567-AE15-EFD10638616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14880" y="4134220"/>
                  <a:ext cx="132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47A19DE-574D-485C-8E19-0F0F5720A63E}"/>
                    </a:ext>
                  </a:extLst>
                </p14:cNvPr>
                <p14:cNvContentPartPr/>
                <p14:nvPr/>
              </p14:nvContentPartPr>
              <p14:xfrm>
                <a:off x="1392800" y="4112980"/>
                <a:ext cx="513720" cy="90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47A19DE-574D-485C-8E19-0F0F5720A63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83800" y="4104340"/>
                  <a:ext cx="531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6A8FCD5-BCAA-46C8-8DC6-482200DCFE58}"/>
                    </a:ext>
                  </a:extLst>
                </p14:cNvPr>
                <p14:cNvContentPartPr/>
                <p14:nvPr/>
              </p14:nvContentPartPr>
              <p14:xfrm>
                <a:off x="1736240" y="4131340"/>
                <a:ext cx="176760" cy="95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6A8FCD5-BCAA-46C8-8DC6-482200DCFE5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27600" y="4122700"/>
                  <a:ext cx="194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99D4426-B732-4BF1-BA06-77D4A8800011}"/>
                    </a:ext>
                  </a:extLst>
                </p14:cNvPr>
                <p14:cNvContentPartPr/>
                <p14:nvPr/>
              </p14:nvContentPartPr>
              <p14:xfrm>
                <a:off x="366440" y="4379740"/>
                <a:ext cx="196560" cy="136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99D4426-B732-4BF1-BA06-77D4A880001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7440" y="4370740"/>
                  <a:ext cx="214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8AC2E38-6BDB-4A9D-A64C-3F8FAE437783}"/>
                    </a:ext>
                  </a:extLst>
                </p14:cNvPr>
                <p14:cNvContentPartPr/>
                <p14:nvPr/>
              </p14:nvContentPartPr>
              <p14:xfrm>
                <a:off x="574880" y="4338700"/>
                <a:ext cx="268560" cy="192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8AC2E38-6BDB-4A9D-A64C-3F8FAE43778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5880" y="4329700"/>
                  <a:ext cx="286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FC1EA4F-CD84-4CB9-9F41-F1943033AA9D}"/>
                    </a:ext>
                  </a:extLst>
                </p14:cNvPr>
                <p14:cNvContentPartPr/>
                <p14:nvPr/>
              </p14:nvContentPartPr>
              <p14:xfrm>
                <a:off x="877280" y="4428700"/>
                <a:ext cx="297360" cy="788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FC1EA4F-CD84-4CB9-9F41-F1943033AA9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8640" y="4420060"/>
                  <a:ext cx="315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422D6B3-CC95-4D8F-9BED-99AD42DFCA01}"/>
                    </a:ext>
                  </a:extLst>
                </p14:cNvPr>
                <p14:cNvContentPartPr/>
                <p14:nvPr/>
              </p14:nvContentPartPr>
              <p14:xfrm>
                <a:off x="1141520" y="4316740"/>
                <a:ext cx="18360" cy="64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422D6B3-CC95-4D8F-9BED-99AD42DFCA0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2520" y="4307740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91C4AE2-8A76-47FF-923C-665AABD6C55A}"/>
                    </a:ext>
                  </a:extLst>
                </p14:cNvPr>
                <p14:cNvContentPartPr/>
                <p14:nvPr/>
              </p14:nvContentPartPr>
              <p14:xfrm>
                <a:off x="1202000" y="4295140"/>
                <a:ext cx="152280" cy="198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91C4AE2-8A76-47FF-923C-665AABD6C55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93000" y="4286140"/>
                  <a:ext cx="169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52EF17E-912D-4E3F-940E-437D1E07BD15}"/>
                    </a:ext>
                  </a:extLst>
                </p14:cNvPr>
                <p14:cNvContentPartPr/>
                <p14:nvPr/>
              </p14:nvContentPartPr>
              <p14:xfrm>
                <a:off x="1356800" y="4318900"/>
                <a:ext cx="174240" cy="149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52EF17E-912D-4E3F-940E-437D1E07BD1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47800" y="4310260"/>
                  <a:ext cx="191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635D772-2EB9-4A71-9E5A-6D39F7F57330}"/>
                    </a:ext>
                  </a:extLst>
                </p14:cNvPr>
                <p14:cNvContentPartPr/>
                <p14:nvPr/>
              </p14:nvContentPartPr>
              <p14:xfrm>
                <a:off x="1546160" y="4332580"/>
                <a:ext cx="284040" cy="165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635D772-2EB9-4A71-9E5A-6D39F7F5733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37160" y="4323940"/>
                  <a:ext cx="301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C224B30-C7B7-4172-8490-63537D8D254F}"/>
                    </a:ext>
                  </a:extLst>
                </p14:cNvPr>
                <p14:cNvContentPartPr/>
                <p14:nvPr/>
              </p14:nvContentPartPr>
              <p14:xfrm>
                <a:off x="3072560" y="661660"/>
                <a:ext cx="86400" cy="18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C224B30-C7B7-4172-8490-63537D8D254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63920" y="653020"/>
                  <a:ext cx="104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649FDBA-E68F-4556-99D7-144D3C576FCB}"/>
                    </a:ext>
                  </a:extLst>
                </p14:cNvPr>
                <p14:cNvContentPartPr/>
                <p14:nvPr/>
              </p14:nvContentPartPr>
              <p14:xfrm>
                <a:off x="2449400" y="754540"/>
                <a:ext cx="1032120" cy="3053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649FDBA-E68F-4556-99D7-144D3C576F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40760" y="745540"/>
                  <a:ext cx="1049760" cy="30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D9113D4-DB0E-4435-8604-87B9D29FF8EB}"/>
                    </a:ext>
                  </a:extLst>
                </p14:cNvPr>
                <p14:cNvContentPartPr/>
                <p14:nvPr/>
              </p14:nvContentPartPr>
              <p14:xfrm>
                <a:off x="2959160" y="3676300"/>
                <a:ext cx="1100880" cy="2082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D9113D4-DB0E-4435-8604-87B9D29FF8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50160" y="3667300"/>
                  <a:ext cx="1118520" cy="20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35CFC04-5DFA-49D6-A929-40B05E569EA3}"/>
                    </a:ext>
                  </a:extLst>
                </p14:cNvPr>
                <p14:cNvContentPartPr/>
                <p14:nvPr/>
              </p14:nvContentPartPr>
              <p14:xfrm>
                <a:off x="3502040" y="5802820"/>
                <a:ext cx="114840" cy="301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35CFC04-5DFA-49D6-A929-40B05E569E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93400" y="5793820"/>
                  <a:ext cx="132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0C8AA81-4D77-4CDA-9990-ABA81E57DA4A}"/>
                    </a:ext>
                  </a:extLst>
                </p14:cNvPr>
                <p14:cNvContentPartPr/>
                <p14:nvPr/>
              </p14:nvContentPartPr>
              <p14:xfrm>
                <a:off x="3638840" y="5674300"/>
                <a:ext cx="38520" cy="191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0C8AA81-4D77-4CDA-9990-ABA81E57DA4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29840" y="5665660"/>
                  <a:ext cx="56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52502E0-9E4A-4257-83B9-8E55A0472FCC}"/>
                    </a:ext>
                  </a:extLst>
                </p14:cNvPr>
                <p14:cNvContentPartPr/>
                <p14:nvPr/>
              </p14:nvContentPartPr>
              <p14:xfrm>
                <a:off x="3703640" y="5744860"/>
                <a:ext cx="64440" cy="108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52502E0-9E4A-4257-83B9-8E55A0472FC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94640" y="5736220"/>
                  <a:ext cx="82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47B754D-2223-4405-8586-84002B3051B6}"/>
                    </a:ext>
                  </a:extLst>
                </p14:cNvPr>
                <p14:cNvContentPartPr/>
                <p14:nvPr/>
              </p14:nvContentPartPr>
              <p14:xfrm>
                <a:off x="3774200" y="5687980"/>
                <a:ext cx="84240" cy="160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47B754D-2223-4405-8586-84002B3051B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65200" y="5679340"/>
                  <a:ext cx="101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FC58109-1F90-4237-9C10-B0567FD2A5DC}"/>
                    </a:ext>
                  </a:extLst>
                </p14:cNvPr>
                <p14:cNvContentPartPr/>
                <p14:nvPr/>
              </p14:nvContentPartPr>
              <p14:xfrm>
                <a:off x="3900920" y="5799940"/>
                <a:ext cx="10440" cy="43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FC58109-1F90-4237-9C10-B0567FD2A5D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91920" y="5791300"/>
                  <a:ext cx="28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8715338-4D30-4271-B7DA-6127C1135C32}"/>
                    </a:ext>
                  </a:extLst>
                </p14:cNvPr>
                <p14:cNvContentPartPr/>
                <p14:nvPr/>
              </p14:nvContentPartPr>
              <p14:xfrm>
                <a:off x="4016840" y="5605540"/>
                <a:ext cx="153360" cy="206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8715338-4D30-4271-B7DA-6127C1135C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07840" y="5596540"/>
                  <a:ext cx="171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62E55F7-F71A-49F0-BBAE-65FFB0060177}"/>
                    </a:ext>
                  </a:extLst>
                </p14:cNvPr>
                <p14:cNvContentPartPr/>
                <p14:nvPr/>
              </p14:nvContentPartPr>
              <p14:xfrm>
                <a:off x="4054640" y="5679340"/>
                <a:ext cx="84240" cy="6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62E55F7-F71A-49F0-BBAE-65FFB006017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46000" y="5670700"/>
                  <a:ext cx="101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8CD6621-4B13-43F5-92A1-001FE2651FB5}"/>
                    </a:ext>
                  </a:extLst>
                </p14:cNvPr>
                <p14:cNvContentPartPr/>
                <p14:nvPr/>
              </p14:nvContentPartPr>
              <p14:xfrm>
                <a:off x="4159400" y="5620660"/>
                <a:ext cx="184680" cy="127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8CD6621-4B13-43F5-92A1-001FE2651F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50760" y="5612020"/>
                  <a:ext cx="202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BB64CC0-5002-49E9-9193-3A71043D668B}"/>
                    </a:ext>
                  </a:extLst>
                </p14:cNvPr>
                <p14:cNvContentPartPr/>
                <p14:nvPr/>
              </p14:nvContentPartPr>
              <p14:xfrm>
                <a:off x="4363520" y="5637580"/>
                <a:ext cx="294840" cy="103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BB64CC0-5002-49E9-9193-3A71043D668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54520" y="5628940"/>
                  <a:ext cx="312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74A6227-2B05-4A40-84E4-DB05F6937F42}"/>
                    </a:ext>
                  </a:extLst>
                </p14:cNvPr>
                <p14:cNvContentPartPr/>
                <p14:nvPr/>
              </p14:nvContentPartPr>
              <p14:xfrm>
                <a:off x="4552880" y="5660260"/>
                <a:ext cx="115200" cy="284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74A6227-2B05-4A40-84E4-DB05F6937F4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44240" y="5651260"/>
                  <a:ext cx="132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EF0AAFD-FF1E-42FA-BBEF-A59E2EBAFF3E}"/>
                    </a:ext>
                  </a:extLst>
                </p14:cNvPr>
                <p14:cNvContentPartPr/>
                <p14:nvPr/>
              </p14:nvContentPartPr>
              <p14:xfrm>
                <a:off x="4695800" y="5441740"/>
                <a:ext cx="168120" cy="230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EF0AAFD-FF1E-42FA-BBEF-A59E2EBAFF3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86800" y="5432740"/>
                  <a:ext cx="185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1A88BAB-AF72-4153-8E6D-5F4F6AD0ECFC}"/>
                    </a:ext>
                  </a:extLst>
                </p14:cNvPr>
                <p14:cNvContentPartPr/>
                <p14:nvPr/>
              </p14:nvContentPartPr>
              <p14:xfrm>
                <a:off x="4904960" y="5425180"/>
                <a:ext cx="217440" cy="172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1A88BAB-AF72-4153-8E6D-5F4F6AD0ECF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96320" y="5416540"/>
                  <a:ext cx="235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3AD66C3-9DFA-4922-916E-216C22E15A01}"/>
                    </a:ext>
                  </a:extLst>
                </p14:cNvPr>
                <p14:cNvContentPartPr/>
                <p14:nvPr/>
              </p14:nvContentPartPr>
              <p14:xfrm>
                <a:off x="5127080" y="5497540"/>
                <a:ext cx="101880" cy="864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3AD66C3-9DFA-4922-916E-216C22E15A0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18080" y="5488540"/>
                  <a:ext cx="119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794859B-2D03-4DC1-8AFB-472DD66199B4}"/>
                    </a:ext>
                  </a:extLst>
                </p14:cNvPr>
                <p14:cNvContentPartPr/>
                <p14:nvPr/>
              </p14:nvContentPartPr>
              <p14:xfrm>
                <a:off x="5181800" y="5372260"/>
                <a:ext cx="87480" cy="194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794859B-2D03-4DC1-8AFB-472DD66199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72800" y="5363260"/>
                  <a:ext cx="105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E325A07-C3EC-4600-8C7D-DDF54081EB13}"/>
                    </a:ext>
                  </a:extLst>
                </p14:cNvPr>
                <p14:cNvContentPartPr/>
                <p14:nvPr/>
              </p14:nvContentPartPr>
              <p14:xfrm>
                <a:off x="5194400" y="5415820"/>
                <a:ext cx="58320" cy="11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E325A07-C3EC-4600-8C7D-DDF54081EB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85400" y="5407180"/>
                  <a:ext cx="75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BE735D5-E156-4D38-8340-0FA0574773DC}"/>
                    </a:ext>
                  </a:extLst>
                </p14:cNvPr>
                <p14:cNvContentPartPr/>
                <p14:nvPr/>
              </p14:nvContentPartPr>
              <p14:xfrm>
                <a:off x="5271440" y="5452900"/>
                <a:ext cx="81360" cy="910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BE735D5-E156-4D38-8340-0FA0574773D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62800" y="5444260"/>
                  <a:ext cx="99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BEFCF76-C17D-46FA-8236-C1B71D7FE981}"/>
                    </a:ext>
                  </a:extLst>
                </p14:cNvPr>
                <p14:cNvContentPartPr/>
                <p14:nvPr/>
              </p14:nvContentPartPr>
              <p14:xfrm>
                <a:off x="5374040" y="5371540"/>
                <a:ext cx="148680" cy="168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BEFCF76-C17D-46FA-8236-C1B71D7FE98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65400" y="5362540"/>
                  <a:ext cx="166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10A8C0E-ABB3-4983-8EE6-F73461C25DE2}"/>
                    </a:ext>
                  </a:extLst>
                </p14:cNvPr>
                <p14:cNvContentPartPr/>
                <p14:nvPr/>
              </p14:nvContentPartPr>
              <p14:xfrm>
                <a:off x="5521640" y="5316100"/>
                <a:ext cx="252360" cy="188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10A8C0E-ABB3-4983-8EE6-F73461C25DE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12640" y="5307460"/>
                  <a:ext cx="270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01F0BD9-72EB-4C25-AE74-DAEC665C13D4}"/>
                    </a:ext>
                  </a:extLst>
                </p14:cNvPr>
                <p14:cNvContentPartPr/>
                <p14:nvPr/>
              </p14:nvContentPartPr>
              <p14:xfrm>
                <a:off x="5753480" y="5396380"/>
                <a:ext cx="70920" cy="87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01F0BD9-72EB-4C25-AE74-DAEC665C13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44840" y="5387740"/>
                  <a:ext cx="88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DBCDCF3-7587-43E9-9BD0-0A3F6F6932AB}"/>
                    </a:ext>
                  </a:extLst>
                </p14:cNvPr>
                <p14:cNvContentPartPr/>
                <p14:nvPr/>
              </p14:nvContentPartPr>
              <p14:xfrm>
                <a:off x="5845640" y="5238340"/>
                <a:ext cx="215640" cy="207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DBCDCF3-7587-43E9-9BD0-0A3F6F6932A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36640" y="5229700"/>
                  <a:ext cx="233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B2BE725-B530-4B7B-A4FA-A3EE0205CDF5}"/>
                    </a:ext>
                  </a:extLst>
                </p14:cNvPr>
                <p14:cNvContentPartPr/>
                <p14:nvPr/>
              </p14:nvContentPartPr>
              <p14:xfrm>
                <a:off x="6058040" y="5291980"/>
                <a:ext cx="39240" cy="27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B2BE725-B530-4B7B-A4FA-A3EE0205CDF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049400" y="5283340"/>
                  <a:ext cx="56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6A00444-19D1-4F36-A339-5283208647B6}"/>
                    </a:ext>
                  </a:extLst>
                </p14:cNvPr>
                <p14:cNvContentPartPr/>
                <p14:nvPr/>
              </p14:nvContentPartPr>
              <p14:xfrm>
                <a:off x="6077480" y="5332660"/>
                <a:ext cx="67320" cy="110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6A00444-19D1-4F36-A339-5283208647B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68840" y="5323660"/>
                  <a:ext cx="84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E09E7BF-7693-48E0-99AF-B6993041DF0B}"/>
                    </a:ext>
                  </a:extLst>
                </p14:cNvPr>
                <p14:cNvContentPartPr/>
                <p14:nvPr/>
              </p14:nvContentPartPr>
              <p14:xfrm>
                <a:off x="6170360" y="5311780"/>
                <a:ext cx="127080" cy="125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E09E7BF-7693-48E0-99AF-B6993041DF0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61360" y="5303140"/>
                  <a:ext cx="144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901C705-681C-4174-8616-22496C75E626}"/>
                    </a:ext>
                  </a:extLst>
                </p14:cNvPr>
                <p14:cNvContentPartPr/>
                <p14:nvPr/>
              </p14:nvContentPartPr>
              <p14:xfrm>
                <a:off x="3422120" y="1987900"/>
                <a:ext cx="1601640" cy="41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901C705-681C-4174-8616-22496C75E62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13480" y="1978900"/>
                  <a:ext cx="1619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F73CFA2-F0FB-4A77-9022-A618736892B5}"/>
                    </a:ext>
                  </a:extLst>
                </p14:cNvPr>
                <p14:cNvContentPartPr/>
                <p14:nvPr/>
              </p14:nvContentPartPr>
              <p14:xfrm>
                <a:off x="3412040" y="2171860"/>
                <a:ext cx="1640160" cy="87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F73CFA2-F0FB-4A77-9022-A618736892B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03400" y="2162860"/>
                  <a:ext cx="1657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B4F8495-67C4-4D1B-B5D3-9394F443FE8B}"/>
                    </a:ext>
                  </a:extLst>
                </p14:cNvPr>
                <p14:cNvContentPartPr/>
                <p14:nvPr/>
              </p14:nvContentPartPr>
              <p14:xfrm>
                <a:off x="4419320" y="2461660"/>
                <a:ext cx="486360" cy="1468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B4F8495-67C4-4D1B-B5D3-9394F443FE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410320" y="2452660"/>
                  <a:ext cx="504000" cy="14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E300C60-CF22-4990-A997-58DB42570873}"/>
                    </a:ext>
                  </a:extLst>
                </p14:cNvPr>
                <p14:cNvContentPartPr/>
                <p14:nvPr/>
              </p14:nvContentPartPr>
              <p14:xfrm>
                <a:off x="4986680" y="3795100"/>
                <a:ext cx="241920" cy="199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E300C60-CF22-4990-A997-58DB4257087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77680" y="3786100"/>
                  <a:ext cx="259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74E3B49-0CF8-4927-B033-C0240B3B2F8F}"/>
                    </a:ext>
                  </a:extLst>
                </p14:cNvPr>
                <p14:cNvContentPartPr/>
                <p14:nvPr/>
              </p14:nvContentPartPr>
              <p14:xfrm>
                <a:off x="5279360" y="3768100"/>
                <a:ext cx="136440" cy="2037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74E3B49-0CF8-4927-B033-C0240B3B2F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70720" y="3759460"/>
                  <a:ext cx="154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E694D30-729A-4F46-BA31-4907691008DB}"/>
                    </a:ext>
                  </a:extLst>
                </p14:cNvPr>
                <p14:cNvContentPartPr/>
                <p14:nvPr/>
              </p14:nvContentPartPr>
              <p14:xfrm>
                <a:off x="5532080" y="3836140"/>
                <a:ext cx="241920" cy="105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E694D30-729A-4F46-BA31-4907691008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23440" y="3827140"/>
                  <a:ext cx="259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6F7F99C-F330-4BE3-8181-C713D025A869}"/>
                    </a:ext>
                  </a:extLst>
                </p14:cNvPr>
                <p14:cNvContentPartPr/>
                <p14:nvPr/>
              </p14:nvContentPartPr>
              <p14:xfrm>
                <a:off x="5779040" y="3776740"/>
                <a:ext cx="139680" cy="1540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6F7F99C-F330-4BE3-8181-C713D025A8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70400" y="3767740"/>
                  <a:ext cx="157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51C99C1-8029-43EB-994E-03653A216FED}"/>
                    </a:ext>
                  </a:extLst>
                </p14:cNvPr>
                <p14:cNvContentPartPr/>
                <p14:nvPr/>
              </p14:nvContentPartPr>
              <p14:xfrm>
                <a:off x="6046160" y="3747220"/>
                <a:ext cx="155520" cy="147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51C99C1-8029-43EB-994E-03653A216F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37520" y="3738580"/>
                  <a:ext cx="173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AB6149C-9054-420D-8CC8-9A329E315DA6}"/>
                    </a:ext>
                  </a:extLst>
                </p14:cNvPr>
                <p14:cNvContentPartPr/>
                <p14:nvPr/>
              </p14:nvContentPartPr>
              <p14:xfrm>
                <a:off x="6204920" y="3812380"/>
                <a:ext cx="110880" cy="99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AB6149C-9054-420D-8CC8-9A329E315D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96280" y="3803740"/>
                  <a:ext cx="128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17F7C3E-573A-46D4-8AFF-CF0C4F0DF4F6}"/>
                    </a:ext>
                  </a:extLst>
                </p14:cNvPr>
                <p14:cNvContentPartPr/>
                <p14:nvPr/>
              </p14:nvContentPartPr>
              <p14:xfrm>
                <a:off x="6329480" y="3678100"/>
                <a:ext cx="16560" cy="14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17F7C3E-573A-46D4-8AFF-CF0C4F0DF4F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20840" y="3669460"/>
                  <a:ext cx="34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A763FEB-54DA-44B2-8FB7-EE836CAFDDBC}"/>
                    </a:ext>
                  </a:extLst>
                </p14:cNvPr>
                <p14:cNvContentPartPr/>
                <p14:nvPr/>
              </p14:nvContentPartPr>
              <p14:xfrm>
                <a:off x="6326960" y="3645340"/>
                <a:ext cx="114480" cy="250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A763FEB-54DA-44B2-8FB7-EE836CAFDDB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18320" y="3636700"/>
                  <a:ext cx="132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B199686-C3CC-4A2F-8C81-654D61E30576}"/>
                    </a:ext>
                  </a:extLst>
                </p14:cNvPr>
                <p14:cNvContentPartPr/>
                <p14:nvPr/>
              </p14:nvContentPartPr>
              <p14:xfrm>
                <a:off x="6417680" y="3784300"/>
                <a:ext cx="99000" cy="86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B199686-C3CC-4A2F-8C81-654D61E305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09040" y="3775660"/>
                  <a:ext cx="116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CEBAF4F-7291-4D7E-853E-1827C215D48F}"/>
                    </a:ext>
                  </a:extLst>
                </p14:cNvPr>
                <p14:cNvContentPartPr/>
                <p14:nvPr/>
              </p14:nvContentPartPr>
              <p14:xfrm>
                <a:off x="6548360" y="3675580"/>
                <a:ext cx="129600" cy="196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CEBAF4F-7291-4D7E-853E-1827C215D48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39360" y="3666580"/>
                  <a:ext cx="147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286DBD3-E458-4C1B-8013-8DB1088E6DC2}"/>
                    </a:ext>
                  </a:extLst>
                </p14:cNvPr>
                <p14:cNvContentPartPr/>
                <p14:nvPr/>
              </p14:nvContentPartPr>
              <p14:xfrm>
                <a:off x="6695240" y="3638860"/>
                <a:ext cx="313560" cy="213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286DBD3-E458-4C1B-8013-8DB1088E6D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86600" y="3629860"/>
                  <a:ext cx="331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1BCA277-114A-4613-B444-9EAF3238FD9D}"/>
                    </a:ext>
                  </a:extLst>
                </p14:cNvPr>
                <p14:cNvContentPartPr/>
                <p14:nvPr/>
              </p14:nvContentPartPr>
              <p14:xfrm>
                <a:off x="7053800" y="3707620"/>
                <a:ext cx="232920" cy="101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1BCA277-114A-4613-B444-9EAF3238FD9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44800" y="3698620"/>
                  <a:ext cx="250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D33D2E1-0FF3-45A2-AF37-DC44543180E7}"/>
                    </a:ext>
                  </a:extLst>
                </p14:cNvPr>
                <p14:cNvContentPartPr/>
                <p14:nvPr/>
              </p14:nvContentPartPr>
              <p14:xfrm>
                <a:off x="7311920" y="3725260"/>
                <a:ext cx="110160" cy="59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D33D2E1-0FF3-45A2-AF37-DC44543180E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02920" y="3716620"/>
                  <a:ext cx="12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3F76758-3611-4114-83A7-77E97FA59091}"/>
                    </a:ext>
                  </a:extLst>
                </p14:cNvPr>
                <p14:cNvContentPartPr/>
                <p14:nvPr/>
              </p14:nvContentPartPr>
              <p14:xfrm>
                <a:off x="7464920" y="3630220"/>
                <a:ext cx="124920" cy="147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3F76758-3611-4114-83A7-77E97FA5909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56280" y="3621580"/>
                  <a:ext cx="142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53BE3AE-8C7B-42F9-8C0D-565FF17EDC38}"/>
                    </a:ext>
                  </a:extLst>
                </p14:cNvPr>
                <p14:cNvContentPartPr/>
                <p14:nvPr/>
              </p14:nvContentPartPr>
              <p14:xfrm>
                <a:off x="7630880" y="3701860"/>
                <a:ext cx="82440" cy="68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53BE3AE-8C7B-42F9-8C0D-565FF17EDC3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22240" y="3693220"/>
                  <a:ext cx="100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ABBF5D6-C46E-490C-A5E2-43C21411D787}"/>
                    </a:ext>
                  </a:extLst>
                </p14:cNvPr>
                <p14:cNvContentPartPr/>
                <p14:nvPr/>
              </p14:nvContentPartPr>
              <p14:xfrm>
                <a:off x="7713320" y="3705820"/>
                <a:ext cx="215640" cy="95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ABBF5D6-C46E-490C-A5E2-43C21411D78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04680" y="3696820"/>
                  <a:ext cx="233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B6C95DE-D826-481D-BF1A-B4D0232C0ACE}"/>
                    </a:ext>
                  </a:extLst>
                </p14:cNvPr>
                <p14:cNvContentPartPr/>
                <p14:nvPr/>
              </p14:nvContentPartPr>
              <p14:xfrm>
                <a:off x="5333720" y="4174900"/>
                <a:ext cx="280800" cy="87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B6C95DE-D826-481D-BF1A-B4D0232C0AC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25080" y="4165900"/>
                  <a:ext cx="298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C49D949-C841-4E36-BC64-FC60C8DF0ED2}"/>
                    </a:ext>
                  </a:extLst>
                </p14:cNvPr>
                <p14:cNvContentPartPr/>
                <p14:nvPr/>
              </p14:nvContentPartPr>
              <p14:xfrm>
                <a:off x="5671400" y="4164820"/>
                <a:ext cx="193320" cy="239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C49D949-C841-4E36-BC64-FC60C8DF0ED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62760" y="4156180"/>
                  <a:ext cx="210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5289256-E124-4DD6-84D6-AA43B34D5AB7}"/>
                    </a:ext>
                  </a:extLst>
                </p14:cNvPr>
                <p14:cNvContentPartPr/>
                <p14:nvPr/>
              </p14:nvContentPartPr>
              <p14:xfrm>
                <a:off x="5872640" y="4057900"/>
                <a:ext cx="61920" cy="239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5289256-E124-4DD6-84D6-AA43B34D5AB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64000" y="4048900"/>
                  <a:ext cx="79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EBBB09C-FEE5-4CB3-B308-B7145D0F6196}"/>
                    </a:ext>
                  </a:extLst>
                </p14:cNvPr>
                <p14:cNvContentPartPr/>
                <p14:nvPr/>
              </p14:nvContentPartPr>
              <p14:xfrm>
                <a:off x="5943920" y="4117660"/>
                <a:ext cx="111960" cy="763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EBBB09C-FEE5-4CB3-B308-B7145D0F61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35280" y="4109020"/>
                  <a:ext cx="129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58086B4-87E3-46EC-9251-39EBE2BE44A1}"/>
                    </a:ext>
                  </a:extLst>
                </p14:cNvPr>
                <p14:cNvContentPartPr/>
                <p14:nvPr/>
              </p14:nvContentPartPr>
              <p14:xfrm>
                <a:off x="6096560" y="4043140"/>
                <a:ext cx="165600" cy="155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58086B4-87E3-46EC-9251-39EBE2BE44A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087920" y="4034500"/>
                  <a:ext cx="183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5E13EC7-2FC5-47D7-8B40-D7C452AB2A63}"/>
                    </a:ext>
                  </a:extLst>
                </p14:cNvPr>
                <p14:cNvContentPartPr/>
                <p14:nvPr/>
              </p14:nvContentPartPr>
              <p14:xfrm>
                <a:off x="5986040" y="4001380"/>
                <a:ext cx="71640" cy="13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5E13EC7-2FC5-47D7-8B40-D7C452AB2A6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77400" y="3992740"/>
                  <a:ext cx="89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4F486AD-5477-4D58-8C99-3844A2B03FC8}"/>
                    </a:ext>
                  </a:extLst>
                </p14:cNvPr>
                <p14:cNvContentPartPr/>
                <p14:nvPr/>
              </p14:nvContentPartPr>
              <p14:xfrm>
                <a:off x="6344960" y="4028380"/>
                <a:ext cx="266400" cy="2761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4F486AD-5477-4D58-8C99-3844A2B03FC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36320" y="4019380"/>
                  <a:ext cx="284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EF73EF3-4322-4C3B-8D6C-7EDFB04F9E9C}"/>
                    </a:ext>
                  </a:extLst>
                </p14:cNvPr>
                <p14:cNvContentPartPr/>
                <p14:nvPr/>
              </p14:nvContentPartPr>
              <p14:xfrm>
                <a:off x="6612800" y="4065820"/>
                <a:ext cx="360" cy="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EF73EF3-4322-4C3B-8D6C-7EDFB04F9E9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03800" y="40571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AC32823-AA26-42AE-A3BC-A4ECA05250DD}"/>
                    </a:ext>
                  </a:extLst>
                </p14:cNvPr>
                <p14:cNvContentPartPr/>
                <p14:nvPr/>
              </p14:nvContentPartPr>
              <p14:xfrm>
                <a:off x="6684800" y="4005340"/>
                <a:ext cx="149760" cy="168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AC32823-AA26-42AE-A3BC-A4ECA05250D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75800" y="3996700"/>
                  <a:ext cx="167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2BA8B95-58E2-477C-84BD-DED6E46914DB}"/>
                    </a:ext>
                  </a:extLst>
                </p14:cNvPr>
                <p14:cNvContentPartPr/>
                <p14:nvPr/>
              </p14:nvContentPartPr>
              <p14:xfrm>
                <a:off x="6897560" y="4079140"/>
                <a:ext cx="81000" cy="82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2BA8B95-58E2-477C-84BD-DED6E46914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88560" y="4070500"/>
                  <a:ext cx="98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9D980B3-BB58-4F38-9A4F-84AE71212309}"/>
                    </a:ext>
                  </a:extLst>
                </p14:cNvPr>
                <p14:cNvContentPartPr/>
                <p14:nvPr/>
              </p14:nvContentPartPr>
              <p14:xfrm>
                <a:off x="7018520" y="3987700"/>
                <a:ext cx="165240" cy="154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9D980B3-BB58-4F38-9A4F-84AE7121230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09880" y="3978700"/>
                  <a:ext cx="182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9FB1C1B-18DB-44B9-97F2-586BD3F5B12A}"/>
                    </a:ext>
                  </a:extLst>
                </p14:cNvPr>
                <p14:cNvContentPartPr/>
                <p14:nvPr/>
              </p14:nvContentPartPr>
              <p14:xfrm>
                <a:off x="7237040" y="4068700"/>
                <a:ext cx="79560" cy="651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9FB1C1B-18DB-44B9-97F2-586BD3F5B1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28400" y="4059700"/>
                  <a:ext cx="97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0A67686-534E-4DE5-8079-10F90BEE5F6D}"/>
                    </a:ext>
                  </a:extLst>
                </p14:cNvPr>
                <p14:cNvContentPartPr/>
                <p14:nvPr/>
              </p14:nvContentPartPr>
              <p14:xfrm>
                <a:off x="7365560" y="4043500"/>
                <a:ext cx="100440" cy="774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0A67686-534E-4DE5-8079-10F90BEE5F6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56560" y="4034500"/>
                  <a:ext cx="118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5D2906F-E1AA-4279-B5CC-FACA6393D8F2}"/>
                    </a:ext>
                  </a:extLst>
                </p14:cNvPr>
                <p14:cNvContentPartPr/>
                <p14:nvPr/>
              </p14:nvContentPartPr>
              <p14:xfrm>
                <a:off x="7512440" y="3953140"/>
                <a:ext cx="99000" cy="1677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5D2906F-E1AA-4279-B5CC-FACA6393D8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03800" y="3944140"/>
                  <a:ext cx="116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F10E27F-C7FF-4BCB-BCE7-9B55849551C2}"/>
                    </a:ext>
                  </a:extLst>
                </p14:cNvPr>
                <p14:cNvContentPartPr/>
                <p14:nvPr/>
              </p14:nvContentPartPr>
              <p14:xfrm>
                <a:off x="5340200" y="4452100"/>
                <a:ext cx="194760" cy="103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F10E27F-C7FF-4BCB-BCE7-9B55849551C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31200" y="4443100"/>
                  <a:ext cx="212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E563EA1-D946-40F1-A461-A4DE7ABC29CC}"/>
                    </a:ext>
                  </a:extLst>
                </p14:cNvPr>
                <p14:cNvContentPartPr/>
                <p14:nvPr/>
              </p14:nvContentPartPr>
              <p14:xfrm>
                <a:off x="5537840" y="4395580"/>
                <a:ext cx="121320" cy="1911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E563EA1-D946-40F1-A461-A4DE7ABC29C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29200" y="4386580"/>
                  <a:ext cx="138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1315FB3-C189-491B-B000-23EA0A5168C0}"/>
                    </a:ext>
                  </a:extLst>
                </p14:cNvPr>
                <p14:cNvContentPartPr/>
                <p14:nvPr/>
              </p14:nvContentPartPr>
              <p14:xfrm>
                <a:off x="5648000" y="4442020"/>
                <a:ext cx="438120" cy="181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1315FB3-C189-491B-B000-23EA0A5168C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39000" y="4433020"/>
                  <a:ext cx="455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1FF5FEB-E2CB-4853-B72D-42CE61D40EBE}"/>
                    </a:ext>
                  </a:extLst>
                </p14:cNvPr>
                <p14:cNvContentPartPr/>
                <p14:nvPr/>
              </p14:nvContentPartPr>
              <p14:xfrm>
                <a:off x="6117440" y="4396660"/>
                <a:ext cx="115560" cy="874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1FF5FEB-E2CB-4853-B72D-42CE61D40EB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08800" y="4387660"/>
                  <a:ext cx="133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67DEF8F-A307-4267-A336-754192B9D2F2}"/>
                    </a:ext>
                  </a:extLst>
                </p14:cNvPr>
                <p14:cNvContentPartPr/>
                <p14:nvPr/>
              </p14:nvContentPartPr>
              <p14:xfrm>
                <a:off x="6425600" y="4369660"/>
                <a:ext cx="302040" cy="90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67DEF8F-A307-4267-A336-754192B9D2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16960" y="4360660"/>
                  <a:ext cx="319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427566E-57F1-458A-A5AF-248B545B91D3}"/>
                    </a:ext>
                  </a:extLst>
                </p14:cNvPr>
                <p14:cNvContentPartPr/>
                <p14:nvPr/>
              </p14:nvContentPartPr>
              <p14:xfrm>
                <a:off x="6842480" y="4308820"/>
                <a:ext cx="127080" cy="159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427566E-57F1-458A-A5AF-248B545B91D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33840" y="4299820"/>
                  <a:ext cx="14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A8F6578-9415-4904-BD36-7096764A66E2}"/>
                    </a:ext>
                  </a:extLst>
                </p14:cNvPr>
                <p14:cNvContentPartPr/>
                <p14:nvPr/>
              </p14:nvContentPartPr>
              <p14:xfrm>
                <a:off x="6977120" y="4335100"/>
                <a:ext cx="520200" cy="1202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A8F6578-9415-4904-BD36-7096764A66E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68120" y="4326100"/>
                  <a:ext cx="537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ADF33AA-E04A-4D39-B6C1-C13805E27983}"/>
                    </a:ext>
                  </a:extLst>
                </p14:cNvPr>
                <p14:cNvContentPartPr/>
                <p14:nvPr/>
              </p14:nvContentPartPr>
              <p14:xfrm>
                <a:off x="7532960" y="4257340"/>
                <a:ext cx="558360" cy="2559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ADF33AA-E04A-4D39-B6C1-C13805E2798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23960" y="4248340"/>
                  <a:ext cx="576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AFD3B05-4C67-46FD-9AAB-151B81A1EB3D}"/>
                    </a:ext>
                  </a:extLst>
                </p14:cNvPr>
                <p14:cNvContentPartPr/>
                <p14:nvPr/>
              </p14:nvContentPartPr>
              <p14:xfrm>
                <a:off x="5324360" y="4685740"/>
                <a:ext cx="94680" cy="802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AFD3B05-4C67-46FD-9AAB-151B81A1EB3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15720" y="4676740"/>
                  <a:ext cx="11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02D56BA-0C15-4506-BC2E-1D8267601B5A}"/>
                    </a:ext>
                  </a:extLst>
                </p14:cNvPr>
                <p14:cNvContentPartPr/>
                <p14:nvPr/>
              </p14:nvContentPartPr>
              <p14:xfrm>
                <a:off x="5456840" y="4600060"/>
                <a:ext cx="299160" cy="155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02D56BA-0C15-4506-BC2E-1D8267601B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48200" y="4591060"/>
                  <a:ext cx="316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B264BF7-EF5F-4750-9EC8-DAD39F0639AF}"/>
                    </a:ext>
                  </a:extLst>
                </p14:cNvPr>
                <p14:cNvContentPartPr/>
                <p14:nvPr/>
              </p14:nvContentPartPr>
              <p14:xfrm>
                <a:off x="5898200" y="4593580"/>
                <a:ext cx="205560" cy="120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B264BF7-EF5F-4750-9EC8-DAD39F0639A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89200" y="4584580"/>
                  <a:ext cx="223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5F8EC12-1A62-4EB8-8165-531088BAC6C9}"/>
                    </a:ext>
                  </a:extLst>
                </p14:cNvPr>
                <p14:cNvContentPartPr/>
                <p14:nvPr/>
              </p14:nvContentPartPr>
              <p14:xfrm>
                <a:off x="6319400" y="4570540"/>
                <a:ext cx="35640" cy="1432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5F8EC12-1A62-4EB8-8165-531088BAC6C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10760" y="4561540"/>
                  <a:ext cx="53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AC5BAAF-B847-4BE7-A3C6-52AD53DD6FEC}"/>
                    </a:ext>
                  </a:extLst>
                </p14:cNvPr>
                <p14:cNvContentPartPr/>
                <p14:nvPr/>
              </p14:nvContentPartPr>
              <p14:xfrm>
                <a:off x="6238040" y="4566940"/>
                <a:ext cx="154440" cy="39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AC5BAAF-B847-4BE7-A3C6-52AD53DD6FE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29400" y="4557940"/>
                  <a:ext cx="172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5BBC3B7-DD90-4E46-BF07-2E4F9C80A3FB}"/>
                    </a:ext>
                  </a:extLst>
                </p14:cNvPr>
                <p14:cNvContentPartPr/>
                <p14:nvPr/>
              </p14:nvContentPartPr>
              <p14:xfrm>
                <a:off x="6222200" y="4604020"/>
                <a:ext cx="144360" cy="320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5BBC3B7-DD90-4E46-BF07-2E4F9C80A3F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13200" y="4595380"/>
                  <a:ext cx="162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3EE4CF3-82A6-49E5-827B-AF9AAC4D5C0D}"/>
                    </a:ext>
                  </a:extLst>
                </p14:cNvPr>
                <p14:cNvContentPartPr/>
                <p14:nvPr/>
              </p14:nvContentPartPr>
              <p14:xfrm>
                <a:off x="6384560" y="4561540"/>
                <a:ext cx="229320" cy="117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3EE4CF3-82A6-49E5-827B-AF9AAC4D5C0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75560" y="4552540"/>
                  <a:ext cx="246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3C4F0E0-1A26-4073-816B-70C3A2B89994}"/>
                    </a:ext>
                  </a:extLst>
                </p14:cNvPr>
                <p14:cNvContentPartPr/>
                <p14:nvPr/>
              </p14:nvContentPartPr>
              <p14:xfrm>
                <a:off x="6628280" y="4622740"/>
                <a:ext cx="338400" cy="878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3C4F0E0-1A26-4073-816B-70C3A2B8999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19280" y="4613740"/>
                  <a:ext cx="356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D3BAEE7-DBAC-45C6-A3F7-D76DD7FB9B00}"/>
                    </a:ext>
                  </a:extLst>
                </p14:cNvPr>
                <p14:cNvContentPartPr/>
                <p14:nvPr/>
              </p14:nvContentPartPr>
              <p14:xfrm>
                <a:off x="6889640" y="4650820"/>
                <a:ext cx="58680" cy="19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D3BAEE7-DBAC-45C6-A3F7-D76DD7FB9B0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80640" y="4642180"/>
                  <a:ext cx="76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AB080D-42B8-4CF5-9B96-03E5B5E89CAD}"/>
                    </a:ext>
                  </a:extLst>
                </p14:cNvPr>
                <p14:cNvContentPartPr/>
                <p14:nvPr/>
              </p14:nvContentPartPr>
              <p14:xfrm>
                <a:off x="6992960" y="4566580"/>
                <a:ext cx="215280" cy="1339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AB080D-42B8-4CF5-9B96-03E5B5E89C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84320" y="4557580"/>
                  <a:ext cx="232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A85D902-E9F5-4829-9547-0CD819FD562D}"/>
                    </a:ext>
                  </a:extLst>
                </p14:cNvPr>
                <p14:cNvContentPartPr/>
                <p14:nvPr/>
              </p14:nvContentPartPr>
              <p14:xfrm>
                <a:off x="7187360" y="4578100"/>
                <a:ext cx="23040" cy="57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A85D902-E9F5-4829-9547-0CD819FD56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78720" y="4569460"/>
                  <a:ext cx="40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1A86CD4-5428-4AEA-B2B9-DD2ABDAF2624}"/>
                    </a:ext>
                  </a:extLst>
                </p14:cNvPr>
                <p14:cNvContentPartPr/>
                <p14:nvPr/>
              </p14:nvContentPartPr>
              <p14:xfrm>
                <a:off x="7243520" y="4605100"/>
                <a:ext cx="68760" cy="975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1A86CD4-5428-4AEA-B2B9-DD2ABDAF262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34520" y="4596460"/>
                  <a:ext cx="86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5BAD61D-C0CF-476E-BC69-148349B06AB4}"/>
                    </a:ext>
                  </a:extLst>
                </p14:cNvPr>
                <p14:cNvContentPartPr/>
                <p14:nvPr/>
              </p14:nvContentPartPr>
              <p14:xfrm>
                <a:off x="7352240" y="4591780"/>
                <a:ext cx="115200" cy="831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5BAD61D-C0CF-476E-BC69-148349B06AB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43240" y="4582780"/>
                  <a:ext cx="132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B6D7861-80E6-46D4-8E3D-A82789B79A9D}"/>
                    </a:ext>
                  </a:extLst>
                </p14:cNvPr>
                <p14:cNvContentPartPr/>
                <p14:nvPr/>
              </p14:nvContentPartPr>
              <p14:xfrm>
                <a:off x="6743120" y="4885540"/>
                <a:ext cx="6480" cy="173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B6D7861-80E6-46D4-8E3D-A82789B79A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34120" y="4876900"/>
                  <a:ext cx="24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377FFEB-A6F3-4203-9D8B-521DAE09064A}"/>
                    </a:ext>
                  </a:extLst>
                </p14:cNvPr>
                <p14:cNvContentPartPr/>
                <p14:nvPr/>
              </p14:nvContentPartPr>
              <p14:xfrm>
                <a:off x="6675080" y="4936300"/>
                <a:ext cx="142920" cy="313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377FFEB-A6F3-4203-9D8B-521DAE09064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66440" y="4927660"/>
                  <a:ext cx="160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E0AE31C-D26E-40AB-8588-5C4347427AE3}"/>
                    </a:ext>
                  </a:extLst>
                </p14:cNvPr>
                <p14:cNvContentPartPr/>
                <p14:nvPr/>
              </p14:nvContentPartPr>
              <p14:xfrm>
                <a:off x="6936800" y="4868620"/>
                <a:ext cx="19080" cy="118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E0AE31C-D26E-40AB-8588-5C4347427AE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27800" y="4859980"/>
                  <a:ext cx="36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AC84A34-0078-4E7C-82D2-F9256AB78F87}"/>
                    </a:ext>
                  </a:extLst>
                </p14:cNvPr>
                <p14:cNvContentPartPr/>
                <p14:nvPr/>
              </p14:nvContentPartPr>
              <p14:xfrm>
                <a:off x="6886760" y="4843780"/>
                <a:ext cx="129960" cy="54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AC84A34-0078-4E7C-82D2-F9256AB78F8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78120" y="4834780"/>
                  <a:ext cx="147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E7F9B79-4B24-4998-8877-B553068146D5}"/>
                    </a:ext>
                  </a:extLst>
                </p14:cNvPr>
                <p14:cNvContentPartPr/>
                <p14:nvPr/>
              </p14:nvContentPartPr>
              <p14:xfrm>
                <a:off x="6898280" y="4908940"/>
                <a:ext cx="129960" cy="820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E7F9B79-4B24-4998-8877-B553068146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89640" y="4900300"/>
                  <a:ext cx="147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FE92522-C779-4B4A-8AC3-765BB8C8539F}"/>
                    </a:ext>
                  </a:extLst>
                </p14:cNvPr>
                <p14:cNvContentPartPr/>
                <p14:nvPr/>
              </p14:nvContentPartPr>
              <p14:xfrm>
                <a:off x="7017080" y="4919380"/>
                <a:ext cx="194400" cy="90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FE92522-C779-4B4A-8AC3-765BB8C8539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008080" y="4910740"/>
                  <a:ext cx="212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89AB97F-9796-41DF-980E-5458DAFE4626}"/>
                    </a:ext>
                  </a:extLst>
                </p14:cNvPr>
                <p14:cNvContentPartPr/>
                <p14:nvPr/>
              </p14:nvContentPartPr>
              <p14:xfrm>
                <a:off x="7203200" y="4928020"/>
                <a:ext cx="79920" cy="590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89AB97F-9796-41DF-980E-5458DAFE462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94560" y="4919020"/>
                  <a:ext cx="97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DA1DD53-B972-4194-935E-E2FBF51747B9}"/>
                    </a:ext>
                  </a:extLst>
                </p14:cNvPr>
                <p14:cNvContentPartPr/>
                <p14:nvPr/>
              </p14:nvContentPartPr>
              <p14:xfrm>
                <a:off x="7304360" y="4844500"/>
                <a:ext cx="223200" cy="134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DA1DD53-B972-4194-935E-E2FBF51747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95360" y="4835500"/>
                  <a:ext cx="240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D148F93-786B-4C26-8615-A1A1B0F7C0A1}"/>
                    </a:ext>
                  </a:extLst>
                </p14:cNvPr>
                <p14:cNvContentPartPr/>
                <p14:nvPr/>
              </p14:nvContentPartPr>
              <p14:xfrm>
                <a:off x="7523600" y="4856380"/>
                <a:ext cx="360" cy="3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D148F93-786B-4C26-8615-A1A1B0F7C0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14600" y="4847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9186D53-080D-4B1A-9837-8604EA99DF36}"/>
                    </a:ext>
                  </a:extLst>
                </p14:cNvPr>
                <p14:cNvContentPartPr/>
                <p14:nvPr/>
              </p14:nvContentPartPr>
              <p14:xfrm>
                <a:off x="7546640" y="4881220"/>
                <a:ext cx="90000" cy="889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9186D53-080D-4B1A-9837-8604EA99DF3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37640" y="4872580"/>
                  <a:ext cx="107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D404258-1E05-416A-B1F8-6728B2A70C5B}"/>
                    </a:ext>
                  </a:extLst>
                </p14:cNvPr>
                <p14:cNvContentPartPr/>
                <p14:nvPr/>
              </p14:nvContentPartPr>
              <p14:xfrm>
                <a:off x="7669040" y="4883020"/>
                <a:ext cx="105120" cy="82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D404258-1E05-416A-B1F8-6728B2A70C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60040" y="4874380"/>
                  <a:ext cx="122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2AFBC36-29E9-4A6D-9740-F601160D5EE8}"/>
                    </a:ext>
                  </a:extLst>
                </p14:cNvPr>
                <p14:cNvContentPartPr/>
                <p14:nvPr/>
              </p14:nvContentPartPr>
              <p14:xfrm>
                <a:off x="6739160" y="5235100"/>
                <a:ext cx="18360" cy="158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2AFBC36-29E9-4A6D-9740-F601160D5EE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30160" y="5226100"/>
                  <a:ext cx="36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37BD551-73A7-41A5-99CB-54F6DDF6DC93}"/>
                    </a:ext>
                  </a:extLst>
                </p14:cNvPr>
                <p14:cNvContentPartPr/>
                <p14:nvPr/>
              </p14:nvContentPartPr>
              <p14:xfrm>
                <a:off x="6662480" y="5284060"/>
                <a:ext cx="154800" cy="27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37BD551-73A7-41A5-99CB-54F6DDF6DC9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53480" y="5275420"/>
                  <a:ext cx="172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CFFC7BF-33A4-45D6-BFB4-C61CA16DE126}"/>
                    </a:ext>
                  </a:extLst>
                </p14:cNvPr>
                <p14:cNvContentPartPr/>
                <p14:nvPr/>
              </p14:nvContentPartPr>
              <p14:xfrm>
                <a:off x="6902240" y="5227540"/>
                <a:ext cx="16560" cy="1137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CFFC7BF-33A4-45D6-BFB4-C61CA16DE12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93600" y="5218900"/>
                  <a:ext cx="34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B009C5-0796-4139-ACC3-6A0F8DEB4EB9}"/>
                    </a:ext>
                  </a:extLst>
                </p14:cNvPr>
                <p14:cNvContentPartPr/>
                <p14:nvPr/>
              </p14:nvContentPartPr>
              <p14:xfrm>
                <a:off x="6827720" y="5174620"/>
                <a:ext cx="165600" cy="392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B009C5-0796-4139-ACC3-6A0F8DEB4EB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19080" y="5165620"/>
                  <a:ext cx="183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3781829-72CA-45A3-8A79-B7C08C4BD1C5}"/>
                    </a:ext>
                  </a:extLst>
                </p14:cNvPr>
                <p14:cNvContentPartPr/>
                <p14:nvPr/>
              </p14:nvContentPartPr>
              <p14:xfrm>
                <a:off x="6806120" y="5231500"/>
                <a:ext cx="149040" cy="363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3781829-72CA-45A3-8A79-B7C08C4BD1C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97480" y="5222860"/>
                  <a:ext cx="166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46663A9-C8D9-49B7-92FB-AFC95CFE597F}"/>
                    </a:ext>
                  </a:extLst>
                </p14:cNvPr>
                <p14:cNvContentPartPr/>
                <p14:nvPr/>
              </p14:nvContentPartPr>
              <p14:xfrm>
                <a:off x="6976760" y="5154460"/>
                <a:ext cx="154440" cy="1584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46663A9-C8D9-49B7-92FB-AFC95CFE597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968120" y="5145820"/>
                  <a:ext cx="172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CBA478F-E12C-4ADA-B098-A5914EA8BDE8}"/>
                    </a:ext>
                  </a:extLst>
                </p14:cNvPr>
                <p14:cNvContentPartPr/>
                <p14:nvPr/>
              </p14:nvContentPartPr>
              <p14:xfrm>
                <a:off x="7153160" y="5150500"/>
                <a:ext cx="150480" cy="1533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CBA478F-E12C-4ADA-B098-A5914EA8BDE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144520" y="5141860"/>
                  <a:ext cx="168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E75D3F7-26EC-4FA7-8C21-44EA5048B126}"/>
                    </a:ext>
                  </a:extLst>
                </p14:cNvPr>
                <p14:cNvContentPartPr/>
                <p14:nvPr/>
              </p14:nvContentPartPr>
              <p14:xfrm>
                <a:off x="7034000" y="5083900"/>
                <a:ext cx="42120" cy="536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E75D3F7-26EC-4FA7-8C21-44EA5048B12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25360" y="5074900"/>
                  <a:ext cx="59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8116632-799E-474A-921B-54463CBC2B21}"/>
                    </a:ext>
                  </a:extLst>
                </p14:cNvPr>
                <p14:cNvContentPartPr/>
                <p14:nvPr/>
              </p14:nvContentPartPr>
              <p14:xfrm>
                <a:off x="7314440" y="5094340"/>
                <a:ext cx="296280" cy="173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8116632-799E-474A-921B-54463CBC2B2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305440" y="5085340"/>
                  <a:ext cx="313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628FF1D-D9F2-45D0-88D2-A001CA9632D6}"/>
                    </a:ext>
                  </a:extLst>
                </p14:cNvPr>
                <p14:cNvContentPartPr/>
                <p14:nvPr/>
              </p14:nvContentPartPr>
              <p14:xfrm>
                <a:off x="7622240" y="5156620"/>
                <a:ext cx="26640" cy="8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628FF1D-D9F2-45D0-88D2-A001CA9632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13600" y="5147620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B5B6AA5-D69C-439A-9772-92D25597A59A}"/>
                    </a:ext>
                  </a:extLst>
                </p14:cNvPr>
                <p14:cNvContentPartPr/>
                <p14:nvPr/>
              </p14:nvContentPartPr>
              <p14:xfrm>
                <a:off x="7624400" y="5171380"/>
                <a:ext cx="68400" cy="160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B5B6AA5-D69C-439A-9772-92D25597A59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15400" y="5162380"/>
                  <a:ext cx="86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625CF75-30C5-4BBB-B07C-6B0D89037187}"/>
                    </a:ext>
                  </a:extLst>
                </p14:cNvPr>
                <p14:cNvContentPartPr/>
                <p14:nvPr/>
              </p14:nvContentPartPr>
              <p14:xfrm>
                <a:off x="7710800" y="5154820"/>
                <a:ext cx="61560" cy="662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625CF75-30C5-4BBB-B07C-6B0D8903718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701800" y="5145820"/>
                  <a:ext cx="7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6A2AB1F-51AE-4469-BE06-8B2E2AAB5BBE}"/>
                    </a:ext>
                  </a:extLst>
                </p14:cNvPr>
                <p14:cNvContentPartPr/>
                <p14:nvPr/>
              </p14:nvContentPartPr>
              <p14:xfrm>
                <a:off x="7812680" y="5035300"/>
                <a:ext cx="194040" cy="1551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6A2AB1F-51AE-4469-BE06-8B2E2AAB5BB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03680" y="5026660"/>
                  <a:ext cx="211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48C728C-8EDC-4879-9123-895031F4D9FF}"/>
                    </a:ext>
                  </a:extLst>
                </p14:cNvPr>
                <p14:cNvContentPartPr/>
                <p14:nvPr/>
              </p14:nvContentPartPr>
              <p14:xfrm>
                <a:off x="8001320" y="5064820"/>
                <a:ext cx="360" cy="3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48C728C-8EDC-4879-9123-895031F4D9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92680" y="50558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9F76FDA-F728-441A-A05A-8D797F52CDD4}"/>
                    </a:ext>
                  </a:extLst>
                </p14:cNvPr>
                <p14:cNvContentPartPr/>
                <p14:nvPr/>
              </p14:nvContentPartPr>
              <p14:xfrm>
                <a:off x="8024720" y="5086420"/>
                <a:ext cx="77760" cy="93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9F76FDA-F728-441A-A05A-8D797F52CDD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15720" y="5077420"/>
                  <a:ext cx="95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0D30B83-8D39-4D77-9B33-32E58C2A0AE7}"/>
                    </a:ext>
                  </a:extLst>
                </p14:cNvPr>
                <p14:cNvContentPartPr/>
                <p14:nvPr/>
              </p14:nvContentPartPr>
              <p14:xfrm>
                <a:off x="8118680" y="5074540"/>
                <a:ext cx="124560" cy="838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0D30B83-8D39-4D77-9B33-32E58C2A0AE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09680" y="5065540"/>
                  <a:ext cx="142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AE6671E-0E94-4252-8D23-78CEE45EC5DE}"/>
                    </a:ext>
                  </a:extLst>
                </p14:cNvPr>
                <p14:cNvContentPartPr/>
                <p14:nvPr/>
              </p14:nvContentPartPr>
              <p14:xfrm>
                <a:off x="5018360" y="1088260"/>
                <a:ext cx="829080" cy="1832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AE6671E-0E94-4252-8D23-78CEE45EC5D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09360" y="1079260"/>
                  <a:ext cx="846720" cy="18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B98C177-8687-4A9A-9F12-2114FA234C0E}"/>
                    </a:ext>
                  </a:extLst>
                </p14:cNvPr>
                <p14:cNvContentPartPr/>
                <p14:nvPr/>
              </p14:nvContentPartPr>
              <p14:xfrm>
                <a:off x="5704520" y="2691700"/>
                <a:ext cx="431640" cy="525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B98C177-8687-4A9A-9F12-2114FA234C0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95520" y="2683060"/>
                  <a:ext cx="4492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24ABC8F-06F7-474E-A075-586B4F5BF4A8}"/>
                    </a:ext>
                  </a:extLst>
                </p14:cNvPr>
                <p14:cNvContentPartPr/>
                <p14:nvPr/>
              </p14:nvContentPartPr>
              <p14:xfrm>
                <a:off x="5515880" y="2518900"/>
                <a:ext cx="377280" cy="294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24ABC8F-06F7-474E-A075-586B4F5BF4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07240" y="2509900"/>
                  <a:ext cx="394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4FBB649-9B04-4C0D-A7A2-64836736A893}"/>
                    </a:ext>
                  </a:extLst>
                </p14:cNvPr>
                <p14:cNvContentPartPr/>
                <p14:nvPr/>
              </p14:nvContentPartPr>
              <p14:xfrm>
                <a:off x="6308600" y="3010660"/>
                <a:ext cx="159840" cy="2386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4FBB649-9B04-4C0D-A7A2-64836736A89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99960" y="3001660"/>
                  <a:ext cx="177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2E95DF3-5CBB-4CFD-8194-913CFD624A7A}"/>
                    </a:ext>
                  </a:extLst>
                </p14:cNvPr>
                <p14:cNvContentPartPr/>
                <p14:nvPr/>
              </p14:nvContentPartPr>
              <p14:xfrm>
                <a:off x="6484280" y="3106060"/>
                <a:ext cx="91440" cy="1368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2E95DF3-5CBB-4CFD-8194-913CFD624A7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475640" y="3097420"/>
                  <a:ext cx="109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E2CC9EC-65E5-4E40-A650-BB9E337D0312}"/>
                    </a:ext>
                  </a:extLst>
                </p14:cNvPr>
                <p14:cNvContentPartPr/>
                <p14:nvPr/>
              </p14:nvContentPartPr>
              <p14:xfrm>
                <a:off x="6615320" y="3092740"/>
                <a:ext cx="164520" cy="109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E2CC9EC-65E5-4E40-A650-BB9E337D031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606680" y="3084100"/>
                  <a:ext cx="182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4EE8FB6-EB39-4F76-B5DE-5AE5DC93BCDF}"/>
                    </a:ext>
                  </a:extLst>
                </p14:cNvPr>
                <p14:cNvContentPartPr/>
                <p14:nvPr/>
              </p14:nvContentPartPr>
              <p14:xfrm>
                <a:off x="6789560" y="3094540"/>
                <a:ext cx="259200" cy="70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4EE8FB6-EB39-4F76-B5DE-5AE5DC93BCD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80560" y="3085540"/>
                  <a:ext cx="276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7C4D51B-ACE0-4742-B121-3234D7A0D842}"/>
                    </a:ext>
                  </a:extLst>
                </p14:cNvPr>
                <p14:cNvContentPartPr/>
                <p14:nvPr/>
              </p14:nvContentPartPr>
              <p14:xfrm>
                <a:off x="7103120" y="3077980"/>
                <a:ext cx="110160" cy="84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7C4D51B-ACE0-4742-B121-3234D7A0D8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94480" y="3068980"/>
                  <a:ext cx="127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F7C628F-7639-4862-B907-A6FFDBB49F38}"/>
                    </a:ext>
                  </a:extLst>
                </p14:cNvPr>
                <p14:cNvContentPartPr/>
                <p14:nvPr/>
              </p14:nvContentPartPr>
              <p14:xfrm>
                <a:off x="7368080" y="2479660"/>
                <a:ext cx="518400" cy="535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F7C628F-7639-4862-B907-A6FFDBB49F3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59440" y="2471020"/>
                  <a:ext cx="5360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B7EF570-30BC-4E6E-9F7D-D04593608CA2}"/>
                    </a:ext>
                  </a:extLst>
                </p14:cNvPr>
                <p14:cNvContentPartPr/>
                <p14:nvPr/>
              </p14:nvContentPartPr>
              <p14:xfrm>
                <a:off x="7763360" y="2326660"/>
                <a:ext cx="170640" cy="2095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B7EF570-30BC-4E6E-9F7D-D04593608CA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54720" y="2318020"/>
                  <a:ext cx="188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DBFA3BB-C5C2-409A-9C9A-056C9544FD87}"/>
                    </a:ext>
                  </a:extLst>
                </p14:cNvPr>
                <p14:cNvContentPartPr/>
                <p14:nvPr/>
              </p14:nvContentPartPr>
              <p14:xfrm>
                <a:off x="8105000" y="2030740"/>
                <a:ext cx="183960" cy="1436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DBFA3BB-C5C2-409A-9C9A-056C9544FD8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96000" y="2022100"/>
                  <a:ext cx="201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3DA5AF3-0549-4D95-AC6D-D9F962408BAD}"/>
                    </a:ext>
                  </a:extLst>
                </p14:cNvPr>
                <p14:cNvContentPartPr/>
                <p14:nvPr/>
              </p14:nvContentPartPr>
              <p14:xfrm>
                <a:off x="8284280" y="1909780"/>
                <a:ext cx="273960" cy="1328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3DA5AF3-0549-4D95-AC6D-D9F962408BA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275640" y="1901140"/>
                  <a:ext cx="291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261349F-55F1-48B2-A875-0612C74C47B4}"/>
                    </a:ext>
                  </a:extLst>
                </p14:cNvPr>
                <p14:cNvContentPartPr/>
                <p14:nvPr/>
              </p14:nvContentPartPr>
              <p14:xfrm>
                <a:off x="8719880" y="1671820"/>
                <a:ext cx="97920" cy="1908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261349F-55F1-48B2-A875-0612C74C47B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11240" y="1662820"/>
                  <a:ext cx="115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9045899-FDF2-4AAE-8F63-AD392C0BEAC0}"/>
                    </a:ext>
                  </a:extLst>
                </p14:cNvPr>
                <p14:cNvContentPartPr/>
                <p14:nvPr/>
              </p14:nvContentPartPr>
              <p14:xfrm>
                <a:off x="8783960" y="1472020"/>
                <a:ext cx="755280" cy="3560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9045899-FDF2-4AAE-8F63-AD392C0BEAC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74960" y="1463380"/>
                  <a:ext cx="7729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C3D6C04-986E-4C2F-9028-D4E1560C236E}"/>
                    </a:ext>
                  </a:extLst>
                </p14:cNvPr>
                <p14:cNvContentPartPr/>
                <p14:nvPr/>
              </p14:nvContentPartPr>
              <p14:xfrm>
                <a:off x="9707360" y="1368340"/>
                <a:ext cx="272880" cy="1321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C3D6C04-986E-4C2F-9028-D4E1560C236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98720" y="1359700"/>
                  <a:ext cx="29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0C4E451-B300-401B-BBCC-81F088FFA5B7}"/>
                    </a:ext>
                  </a:extLst>
                </p14:cNvPr>
                <p14:cNvContentPartPr/>
                <p14:nvPr/>
              </p14:nvContentPartPr>
              <p14:xfrm>
                <a:off x="10161320" y="1225060"/>
                <a:ext cx="146160" cy="200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0C4E451-B300-401B-BBCC-81F088FFA5B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52320" y="1216060"/>
                  <a:ext cx="163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8E4D326-7D3D-491F-9068-BAA19FA9491F}"/>
                    </a:ext>
                  </a:extLst>
                </p14:cNvPr>
                <p14:cNvContentPartPr/>
                <p14:nvPr/>
              </p14:nvContentPartPr>
              <p14:xfrm>
                <a:off x="10347080" y="1156660"/>
                <a:ext cx="217800" cy="2152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8E4D326-7D3D-491F-9068-BAA19FA9491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338440" y="1147660"/>
                  <a:ext cx="235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BE4E4B4-C0F3-4CE8-9CD6-638AEAFD6B8F}"/>
                    </a:ext>
                  </a:extLst>
                </p14:cNvPr>
                <p14:cNvContentPartPr/>
                <p14:nvPr/>
              </p14:nvContentPartPr>
              <p14:xfrm>
                <a:off x="10537880" y="1247020"/>
                <a:ext cx="336240" cy="853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BE4E4B4-C0F3-4CE8-9CD6-638AEAFD6B8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29240" y="1238380"/>
                  <a:ext cx="353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09D497D-46D9-4A75-951E-8130C5AC203B}"/>
                    </a:ext>
                  </a:extLst>
                </p14:cNvPr>
                <p14:cNvContentPartPr/>
                <p14:nvPr/>
              </p14:nvContentPartPr>
              <p14:xfrm>
                <a:off x="10817960" y="1139380"/>
                <a:ext cx="21960" cy="140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09D497D-46D9-4A75-951E-8130C5AC203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09320" y="1130380"/>
                  <a:ext cx="39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CDC677E-7360-4805-AE4D-A33D05066C77}"/>
                    </a:ext>
                  </a:extLst>
                </p14:cNvPr>
                <p14:cNvContentPartPr/>
                <p14:nvPr/>
              </p14:nvContentPartPr>
              <p14:xfrm>
                <a:off x="10898240" y="1185460"/>
                <a:ext cx="157320" cy="1036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CDC677E-7360-4805-AE4D-A33D05066C7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89600" y="1176820"/>
                  <a:ext cx="174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BFF24F3-5163-4A61-9B5A-96014B936D41}"/>
                    </a:ext>
                  </a:extLst>
                </p14:cNvPr>
                <p14:cNvContentPartPr/>
                <p14:nvPr/>
              </p14:nvContentPartPr>
              <p14:xfrm>
                <a:off x="11111720" y="1196980"/>
                <a:ext cx="168480" cy="26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BFF24F3-5163-4A61-9B5A-96014B936D4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03080" y="1188340"/>
                  <a:ext cx="186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DC4FF39-82AC-4640-A22A-7D37532C4427}"/>
                    </a:ext>
                  </a:extLst>
                </p14:cNvPr>
                <p14:cNvContentPartPr/>
                <p14:nvPr/>
              </p14:nvContentPartPr>
              <p14:xfrm>
                <a:off x="8207600" y="2232700"/>
                <a:ext cx="115560" cy="172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DC4FF39-82AC-4640-A22A-7D37532C442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98600" y="2224060"/>
                  <a:ext cx="133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17C6779-CA93-463C-A754-637C2F5626CB}"/>
                    </a:ext>
                  </a:extLst>
                </p14:cNvPr>
                <p14:cNvContentPartPr/>
                <p14:nvPr/>
              </p14:nvContentPartPr>
              <p14:xfrm>
                <a:off x="8292560" y="2201740"/>
                <a:ext cx="294120" cy="1429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17C6779-CA93-463C-A754-637C2F5626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83560" y="2193100"/>
                  <a:ext cx="311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72B7321-5DE7-4F85-B37F-D47F30D951CF}"/>
                    </a:ext>
                  </a:extLst>
                </p14:cNvPr>
                <p14:cNvContentPartPr/>
                <p14:nvPr/>
              </p14:nvContentPartPr>
              <p14:xfrm>
                <a:off x="8537360" y="2154220"/>
                <a:ext cx="360" cy="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72B7321-5DE7-4F85-B37F-D47F30D951C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28360" y="21452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FEA768F-45CA-46C2-A629-9213FD71737E}"/>
                    </a:ext>
                  </a:extLst>
                </p14:cNvPr>
                <p14:cNvContentPartPr/>
                <p14:nvPr/>
              </p14:nvContentPartPr>
              <p14:xfrm>
                <a:off x="8620160" y="2191660"/>
                <a:ext cx="102240" cy="2379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FEA768F-45CA-46C2-A629-9213FD71737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611520" y="2183020"/>
                  <a:ext cx="119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782AEBC-B1FC-432E-9B37-CB83B9271853}"/>
                    </a:ext>
                  </a:extLst>
                </p14:cNvPr>
                <p14:cNvContentPartPr/>
                <p14:nvPr/>
              </p14:nvContentPartPr>
              <p14:xfrm>
                <a:off x="8942360" y="1965940"/>
                <a:ext cx="266760" cy="1857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782AEBC-B1FC-432E-9B37-CB83B927185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933720" y="1957300"/>
                  <a:ext cx="284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3898677-5CDF-4173-85E8-C5609D222B39}"/>
                    </a:ext>
                  </a:extLst>
                </p14:cNvPr>
                <p14:cNvContentPartPr/>
                <p14:nvPr/>
              </p14:nvContentPartPr>
              <p14:xfrm>
                <a:off x="9169880" y="1934620"/>
                <a:ext cx="360" cy="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3898677-5CDF-4173-85E8-C5609D222B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60880" y="19259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CB12D2E-EA8B-47E4-BF27-CB355CD497B2}"/>
                    </a:ext>
                  </a:extLst>
                </p14:cNvPr>
                <p14:cNvContentPartPr/>
                <p14:nvPr/>
              </p14:nvContentPartPr>
              <p14:xfrm>
                <a:off x="9281480" y="1925620"/>
                <a:ext cx="274680" cy="1213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CB12D2E-EA8B-47E4-BF27-CB355CD497B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272480" y="1916980"/>
                  <a:ext cx="292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D184EC7-D3C2-4F4D-B98F-6808A7EF0CB7}"/>
                    </a:ext>
                  </a:extLst>
                </p14:cNvPr>
                <p14:cNvContentPartPr/>
                <p14:nvPr/>
              </p14:nvContentPartPr>
              <p14:xfrm>
                <a:off x="8257640" y="2623660"/>
                <a:ext cx="96480" cy="234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D184EC7-D3C2-4F4D-B98F-6808A7EF0CB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49000" y="2614660"/>
                  <a:ext cx="114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4944EC1-09BA-4183-A70E-CB8FE0B3D3C1}"/>
                    </a:ext>
                  </a:extLst>
                </p14:cNvPr>
                <p14:cNvContentPartPr/>
                <p14:nvPr/>
              </p14:nvContentPartPr>
              <p14:xfrm>
                <a:off x="8218400" y="2575780"/>
                <a:ext cx="152280" cy="504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4944EC1-09BA-4183-A70E-CB8FE0B3D3C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09760" y="2567140"/>
                  <a:ext cx="169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E101246-8DAC-44AD-ADE8-D0B2C4A297EF}"/>
                    </a:ext>
                  </a:extLst>
                </p14:cNvPr>
                <p14:cNvContentPartPr/>
                <p14:nvPr/>
              </p14:nvContentPartPr>
              <p14:xfrm>
                <a:off x="8230640" y="2661100"/>
                <a:ext cx="116640" cy="11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E101246-8DAC-44AD-ADE8-D0B2C4A297E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222000" y="2652100"/>
                  <a:ext cx="134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25FB26A-85D8-4742-9D8C-B2C1237B020B}"/>
                    </a:ext>
                  </a:extLst>
                </p14:cNvPr>
                <p14:cNvContentPartPr/>
                <p14:nvPr/>
              </p14:nvContentPartPr>
              <p14:xfrm>
                <a:off x="8218400" y="2566420"/>
                <a:ext cx="148680" cy="1551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25FB26A-85D8-4742-9D8C-B2C1237B020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09760" y="2557420"/>
                  <a:ext cx="166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F48C675-A5F2-41E0-B145-62F0CB97E02F}"/>
                    </a:ext>
                  </a:extLst>
                </p14:cNvPr>
                <p14:cNvContentPartPr/>
                <p14:nvPr/>
              </p14:nvContentPartPr>
              <p14:xfrm>
                <a:off x="8335400" y="2518540"/>
                <a:ext cx="90000" cy="1386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F48C675-A5F2-41E0-B145-62F0CB97E02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326760" y="2509540"/>
                  <a:ext cx="107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75E5BFB-D87A-48DE-9154-50231DDBE507}"/>
                    </a:ext>
                  </a:extLst>
                </p14:cNvPr>
                <p14:cNvContentPartPr/>
                <p14:nvPr/>
              </p14:nvContentPartPr>
              <p14:xfrm>
                <a:off x="8566880" y="2528980"/>
                <a:ext cx="77400" cy="89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75E5BFB-D87A-48DE-9154-50231DDBE50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557880" y="2520340"/>
                  <a:ext cx="95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70F677C-126E-4E25-B9EA-5BBEFA9A7A36}"/>
                    </a:ext>
                  </a:extLst>
                </p14:cNvPr>
                <p14:cNvContentPartPr/>
                <p14:nvPr/>
              </p14:nvContentPartPr>
              <p14:xfrm>
                <a:off x="8659760" y="2499100"/>
                <a:ext cx="86400" cy="1245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70F677C-126E-4E25-B9EA-5BBEFA9A7A3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51120" y="2490100"/>
                  <a:ext cx="104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5AB0615-B890-4BFA-9665-98D18DF9B911}"/>
                    </a:ext>
                  </a:extLst>
                </p14:cNvPr>
                <p14:cNvContentPartPr/>
                <p14:nvPr/>
              </p14:nvContentPartPr>
              <p14:xfrm>
                <a:off x="8927960" y="2440420"/>
                <a:ext cx="136800" cy="709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5AB0615-B890-4BFA-9665-98D18DF9B91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18960" y="2431780"/>
                  <a:ext cx="154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8B464AD-0921-490D-B663-83A31DC75584}"/>
                    </a:ext>
                  </a:extLst>
                </p14:cNvPr>
                <p14:cNvContentPartPr/>
                <p14:nvPr/>
              </p14:nvContentPartPr>
              <p14:xfrm>
                <a:off x="8913560" y="2368420"/>
                <a:ext cx="265320" cy="1346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8B464AD-0921-490D-B663-83A31DC7558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904560" y="2359420"/>
                  <a:ext cx="282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5539C14-6E25-4875-95C3-30A2FCA514D4}"/>
                    </a:ext>
                  </a:extLst>
                </p14:cNvPr>
                <p14:cNvContentPartPr/>
                <p14:nvPr/>
              </p14:nvContentPartPr>
              <p14:xfrm>
                <a:off x="9121280" y="2307580"/>
                <a:ext cx="46800" cy="6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5539C14-6E25-4875-95C3-30A2FCA514D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112640" y="2298940"/>
                  <a:ext cx="64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CC22658-4856-4508-9E4C-256AEE708EE3}"/>
                    </a:ext>
                  </a:extLst>
                </p14:cNvPr>
                <p14:cNvContentPartPr/>
                <p14:nvPr/>
              </p14:nvContentPartPr>
              <p14:xfrm>
                <a:off x="9229640" y="2282740"/>
                <a:ext cx="209520" cy="110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CC22658-4856-4508-9E4C-256AEE708EE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220640" y="2274100"/>
                  <a:ext cx="227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010A3AF-14FD-49A7-9063-CC149C522132}"/>
                    </a:ext>
                  </a:extLst>
                </p14:cNvPr>
                <p14:cNvContentPartPr/>
                <p14:nvPr/>
              </p14:nvContentPartPr>
              <p14:xfrm>
                <a:off x="9712400" y="2194900"/>
                <a:ext cx="218880" cy="968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010A3AF-14FD-49A7-9063-CC149C52213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703400" y="2186260"/>
                  <a:ext cx="236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66E8AD1-3F16-425A-8107-CD498166DE19}"/>
                    </a:ext>
                  </a:extLst>
                </p14:cNvPr>
                <p14:cNvContentPartPr/>
                <p14:nvPr/>
              </p14:nvContentPartPr>
              <p14:xfrm>
                <a:off x="10084640" y="2117140"/>
                <a:ext cx="156600" cy="518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66E8AD1-3F16-425A-8107-CD498166DE1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76000" y="2108500"/>
                  <a:ext cx="174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D1F6F09-A6B9-43D0-95A4-5B9C94257508}"/>
                    </a:ext>
                  </a:extLst>
                </p14:cNvPr>
                <p14:cNvContentPartPr/>
                <p14:nvPr/>
              </p14:nvContentPartPr>
              <p14:xfrm>
                <a:off x="10235840" y="1980340"/>
                <a:ext cx="360" cy="3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D1F6F09-A6B9-43D0-95A4-5B9C942575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27200" y="19717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4335E3E-0D73-4A40-B08E-D98D4088BC0F}"/>
                    </a:ext>
                  </a:extLst>
                </p14:cNvPr>
                <p14:cNvContentPartPr/>
                <p14:nvPr/>
              </p14:nvContentPartPr>
              <p14:xfrm>
                <a:off x="10272920" y="1953700"/>
                <a:ext cx="219240" cy="1735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4335E3E-0D73-4A40-B08E-D98D4088BC0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264280" y="1945060"/>
                  <a:ext cx="236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06FF930-D39D-4162-9F76-74CC41E98F82}"/>
                    </a:ext>
                  </a:extLst>
                </p14:cNvPr>
                <p14:cNvContentPartPr/>
                <p14:nvPr/>
              </p14:nvContentPartPr>
              <p14:xfrm>
                <a:off x="10509800" y="1963420"/>
                <a:ext cx="91080" cy="972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06FF930-D39D-4162-9F76-74CC41E98F8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500800" y="1954420"/>
                  <a:ext cx="108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9C69B35-B4C5-4163-B111-F46C5B0623D5}"/>
                    </a:ext>
                  </a:extLst>
                </p14:cNvPr>
                <p14:cNvContentPartPr/>
                <p14:nvPr/>
              </p14:nvContentPartPr>
              <p14:xfrm>
                <a:off x="10626440" y="1864060"/>
                <a:ext cx="18000" cy="1753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9C69B35-B4C5-4163-B111-F46C5B0623D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17800" y="1855420"/>
                  <a:ext cx="35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BA05B66-C7CE-49A2-882F-9034FB1F7674}"/>
                    </a:ext>
                  </a:extLst>
                </p14:cNvPr>
                <p14:cNvContentPartPr/>
                <p14:nvPr/>
              </p14:nvContentPartPr>
              <p14:xfrm>
                <a:off x="10658840" y="1799260"/>
                <a:ext cx="387720" cy="1962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BA05B66-C7CE-49A2-882F-9034FB1F767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649840" y="1790620"/>
                  <a:ext cx="405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7E3ECB1-E056-4D58-87E5-0636D034D90B}"/>
                    </a:ext>
                  </a:extLst>
                </p14:cNvPr>
                <p14:cNvContentPartPr/>
                <p14:nvPr/>
              </p14:nvContentPartPr>
              <p14:xfrm>
                <a:off x="8248280" y="2865220"/>
                <a:ext cx="2520" cy="129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7E3ECB1-E056-4D58-87E5-0636D034D90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239280" y="2856580"/>
                  <a:ext cx="20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53242A2-3375-4D47-A27B-7DCB00A3EBF5}"/>
                    </a:ext>
                  </a:extLst>
                </p14:cNvPr>
                <p14:cNvContentPartPr/>
                <p14:nvPr/>
              </p14:nvContentPartPr>
              <p14:xfrm>
                <a:off x="8241440" y="2778100"/>
                <a:ext cx="74520" cy="1904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53242A2-3375-4D47-A27B-7DCB00A3EBF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232440" y="2769100"/>
                  <a:ext cx="92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43E0FDA-3F42-4D93-970F-54891D608C68}"/>
                    </a:ext>
                  </a:extLst>
                </p14:cNvPr>
                <p14:cNvContentPartPr/>
                <p14:nvPr/>
              </p14:nvContentPartPr>
              <p14:xfrm>
                <a:off x="8336840" y="2834620"/>
                <a:ext cx="169200" cy="79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43E0FDA-3F42-4D93-970F-54891D608C6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328200" y="2825980"/>
                  <a:ext cx="186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6B3841E-3C06-4BBE-8F89-94BD4F57062D}"/>
                    </a:ext>
                  </a:extLst>
                </p14:cNvPr>
                <p14:cNvContentPartPr/>
                <p14:nvPr/>
              </p14:nvContentPartPr>
              <p14:xfrm>
                <a:off x="8558240" y="2650660"/>
                <a:ext cx="253080" cy="2026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6B3841E-3C06-4BBE-8F89-94BD4F57062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549600" y="2642020"/>
                  <a:ext cx="270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EAEB9BF-0D01-4A66-B61A-95B7399173FD}"/>
                    </a:ext>
                  </a:extLst>
                </p14:cNvPr>
                <p14:cNvContentPartPr/>
                <p14:nvPr/>
              </p14:nvContentPartPr>
              <p14:xfrm>
                <a:off x="8813480" y="2714380"/>
                <a:ext cx="94680" cy="835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EAEB9BF-0D01-4A66-B61A-95B7399173F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804840" y="2705740"/>
                  <a:ext cx="112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69CCE3E-C2A9-499C-B9E1-44FBCBAD9366}"/>
                    </a:ext>
                  </a:extLst>
                </p14:cNvPr>
                <p14:cNvContentPartPr/>
                <p14:nvPr/>
              </p14:nvContentPartPr>
              <p14:xfrm>
                <a:off x="8953880" y="2698540"/>
                <a:ext cx="132120" cy="583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69CCE3E-C2A9-499C-B9E1-44FBCBAD936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945240" y="2689540"/>
                  <a:ext cx="149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D1D7BCE-2009-45AF-BBD4-A93521CE4462}"/>
                    </a:ext>
                  </a:extLst>
                </p14:cNvPr>
                <p14:cNvContentPartPr/>
                <p14:nvPr/>
              </p14:nvContentPartPr>
              <p14:xfrm>
                <a:off x="9122360" y="2575780"/>
                <a:ext cx="131040" cy="1303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D1D7BCE-2009-45AF-BBD4-A93521CE446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113720" y="2567140"/>
                  <a:ext cx="148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7E5BBB3-B012-4956-B584-B72C8F0720E3}"/>
                    </a:ext>
                  </a:extLst>
                </p14:cNvPr>
                <p14:cNvContentPartPr/>
                <p14:nvPr/>
              </p14:nvContentPartPr>
              <p14:xfrm>
                <a:off x="9284720" y="2598820"/>
                <a:ext cx="141480" cy="146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7E5BBB3-B012-4956-B584-B72C8F0720E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275720" y="2590180"/>
                  <a:ext cx="159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93DCB09-BCA1-4E8B-B8B6-6CE88E673ACD}"/>
                    </a:ext>
                  </a:extLst>
                </p14:cNvPr>
                <p14:cNvContentPartPr/>
                <p14:nvPr/>
              </p14:nvContentPartPr>
              <p14:xfrm>
                <a:off x="9431960" y="2479660"/>
                <a:ext cx="266040" cy="1249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93DCB09-BCA1-4E8B-B8B6-6CE88E673AC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422960" y="2471020"/>
                  <a:ext cx="283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66ADBF3-CB7A-4A24-8E4B-E3C53D05654E}"/>
                    </a:ext>
                  </a:extLst>
                </p14:cNvPr>
                <p14:cNvContentPartPr/>
                <p14:nvPr/>
              </p14:nvContentPartPr>
              <p14:xfrm>
                <a:off x="9682520" y="2436100"/>
                <a:ext cx="43560" cy="471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66ADBF3-CB7A-4A24-8E4B-E3C53D05654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673880" y="2427100"/>
                  <a:ext cx="61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5DE6EB4-CD9E-468B-A0DA-422E360C14C0}"/>
                    </a:ext>
                  </a:extLst>
                </p14:cNvPr>
                <p14:cNvContentPartPr/>
                <p14:nvPr/>
              </p14:nvContentPartPr>
              <p14:xfrm>
                <a:off x="9724640" y="2482540"/>
                <a:ext cx="119160" cy="55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5DE6EB4-CD9E-468B-A0DA-422E360C14C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716000" y="2473900"/>
                  <a:ext cx="136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449EBA2-EEC0-43B3-B7A8-709F6637230A}"/>
                    </a:ext>
                  </a:extLst>
                </p14:cNvPr>
                <p14:cNvContentPartPr/>
                <p14:nvPr/>
              </p14:nvContentPartPr>
              <p14:xfrm>
                <a:off x="10015160" y="2331340"/>
                <a:ext cx="122400" cy="1346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449EBA2-EEC0-43B3-B7A8-709F6637230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006160" y="2322340"/>
                  <a:ext cx="140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F5389E4-B943-4AC8-A362-12B0F498D279}"/>
                    </a:ext>
                  </a:extLst>
                </p14:cNvPr>
                <p14:cNvContentPartPr/>
                <p14:nvPr/>
              </p14:nvContentPartPr>
              <p14:xfrm>
                <a:off x="10116320" y="2398660"/>
                <a:ext cx="60120" cy="295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F5389E4-B943-4AC8-A362-12B0F498D27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107320" y="2389660"/>
                  <a:ext cx="77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3BCE659-7F48-4803-96B6-BE558DF55749}"/>
                    </a:ext>
                  </a:extLst>
                </p14:cNvPr>
                <p14:cNvContentPartPr/>
                <p14:nvPr/>
              </p14:nvContentPartPr>
              <p14:xfrm>
                <a:off x="10160600" y="2328460"/>
                <a:ext cx="306000" cy="842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3BCE659-7F48-4803-96B6-BE558DF5574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151960" y="2319460"/>
                  <a:ext cx="323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5DE1C1C-944F-4F0F-AFE8-7CFE255CB321}"/>
                    </a:ext>
                  </a:extLst>
                </p14:cNvPr>
                <p14:cNvContentPartPr/>
                <p14:nvPr/>
              </p14:nvContentPartPr>
              <p14:xfrm>
                <a:off x="10510160" y="2275180"/>
                <a:ext cx="168840" cy="489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5DE1C1C-944F-4F0F-AFE8-7CFE255CB32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501520" y="2266540"/>
                  <a:ext cx="186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CE677FE-086D-48AA-9753-2077C8F9FE12}"/>
                    </a:ext>
                  </a:extLst>
                </p14:cNvPr>
                <p14:cNvContentPartPr/>
                <p14:nvPr/>
              </p14:nvContentPartPr>
              <p14:xfrm>
                <a:off x="10739480" y="2150980"/>
                <a:ext cx="24840" cy="1519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CE677FE-086D-48AA-9753-2077C8F9FE1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730480" y="2142340"/>
                  <a:ext cx="42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D6022E2-640D-4305-957D-FC902BFD5C0B}"/>
                    </a:ext>
                  </a:extLst>
                </p14:cNvPr>
                <p14:cNvContentPartPr/>
                <p14:nvPr/>
              </p14:nvContentPartPr>
              <p14:xfrm>
                <a:off x="10686200" y="2204620"/>
                <a:ext cx="96480" cy="338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D6022E2-640D-4305-957D-FC902BFD5C0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677560" y="2195620"/>
                  <a:ext cx="114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5D2E453-D736-4D87-BB3C-74A331BDC385}"/>
                    </a:ext>
                  </a:extLst>
                </p14:cNvPr>
                <p14:cNvContentPartPr/>
                <p14:nvPr/>
              </p14:nvContentPartPr>
              <p14:xfrm>
                <a:off x="10975280" y="2069620"/>
                <a:ext cx="45360" cy="1429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5D2E453-D736-4D87-BB3C-74A331BDC38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966640" y="2060620"/>
                  <a:ext cx="63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89AFE5E-89C4-40B9-A1AA-C871C9C2990E}"/>
                    </a:ext>
                  </a:extLst>
                </p14:cNvPr>
                <p14:cNvContentPartPr/>
                <p14:nvPr/>
              </p14:nvContentPartPr>
              <p14:xfrm>
                <a:off x="11031080" y="2095540"/>
                <a:ext cx="107640" cy="89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89AFE5E-89C4-40B9-A1AA-C871C9C2990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022440" y="2086900"/>
                  <a:ext cx="12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F0856CA-A828-44DD-ABEE-E4AEF7975D0F}"/>
                    </a:ext>
                  </a:extLst>
                </p14:cNvPr>
                <p14:cNvContentPartPr/>
                <p14:nvPr/>
              </p14:nvContentPartPr>
              <p14:xfrm>
                <a:off x="11098400" y="1974940"/>
                <a:ext cx="74880" cy="165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F0856CA-A828-44DD-ABEE-E4AEF7975D0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089400" y="1966300"/>
                  <a:ext cx="92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0E966B7-2D95-47C9-BA80-8432B884BFC5}"/>
                    </a:ext>
                  </a:extLst>
                </p14:cNvPr>
                <p14:cNvContentPartPr/>
                <p14:nvPr/>
              </p14:nvContentPartPr>
              <p14:xfrm>
                <a:off x="8398040" y="3029020"/>
                <a:ext cx="86400" cy="2188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0E966B7-2D95-47C9-BA80-8432B884BFC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389040" y="3020020"/>
                  <a:ext cx="104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E6B6F96-0182-4F0B-844E-EB2C1FE8834B}"/>
                    </a:ext>
                  </a:extLst>
                </p14:cNvPr>
                <p14:cNvContentPartPr/>
                <p14:nvPr/>
              </p14:nvContentPartPr>
              <p14:xfrm>
                <a:off x="8511800" y="3098140"/>
                <a:ext cx="64080" cy="640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E6B6F96-0182-4F0B-844E-EB2C1FE8834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502800" y="3089140"/>
                  <a:ext cx="81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1A77D13-B4FD-42DD-8BAB-7D54B4AD7B2C}"/>
                    </a:ext>
                  </a:extLst>
                </p14:cNvPr>
                <p14:cNvContentPartPr/>
                <p14:nvPr/>
              </p14:nvContentPartPr>
              <p14:xfrm>
                <a:off x="8573360" y="3076900"/>
                <a:ext cx="70560" cy="439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1A77D13-B4FD-42DD-8BAB-7D54B4AD7B2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564360" y="3068260"/>
                  <a:ext cx="88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D544305-8D95-4807-BA19-1AE28A90C5FB}"/>
                    </a:ext>
                  </a:extLst>
                </p14:cNvPr>
                <p14:cNvContentPartPr/>
                <p14:nvPr/>
              </p14:nvContentPartPr>
              <p14:xfrm>
                <a:off x="8681000" y="2978260"/>
                <a:ext cx="209520" cy="2541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D544305-8D95-4807-BA19-1AE28A90C5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672000" y="2969620"/>
                  <a:ext cx="227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C9FD7B8-7113-4B43-B894-9FF735B88E5A}"/>
                    </a:ext>
                  </a:extLst>
                </p14:cNvPr>
                <p14:cNvContentPartPr/>
                <p14:nvPr/>
              </p14:nvContentPartPr>
              <p14:xfrm>
                <a:off x="8826440" y="2935060"/>
                <a:ext cx="40680" cy="201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C9FD7B8-7113-4B43-B894-9FF735B88E5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817440" y="2926420"/>
                  <a:ext cx="58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0FC50E4-1DBF-4825-96B3-2499F59BBD6F}"/>
                    </a:ext>
                  </a:extLst>
                </p14:cNvPr>
                <p14:cNvContentPartPr/>
                <p14:nvPr/>
              </p14:nvContentPartPr>
              <p14:xfrm>
                <a:off x="8926520" y="2865580"/>
                <a:ext cx="112680" cy="1767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0FC50E4-1DBF-4825-96B3-2499F59BBD6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917520" y="2856940"/>
                  <a:ext cx="130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F0C117F-B1DE-4747-A50E-0572B4DFD0FC}"/>
                    </a:ext>
                  </a:extLst>
                </p14:cNvPr>
                <p14:cNvContentPartPr/>
                <p14:nvPr/>
              </p14:nvContentPartPr>
              <p14:xfrm>
                <a:off x="9180680" y="2969980"/>
                <a:ext cx="26640" cy="860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F0C117F-B1DE-4747-A50E-0572B4DFD0F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171680" y="2960980"/>
                  <a:ext cx="44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09A6D8E-9F63-4F53-AD61-FEF305692D89}"/>
                    </a:ext>
                  </a:extLst>
                </p14:cNvPr>
                <p14:cNvContentPartPr/>
                <p14:nvPr/>
              </p14:nvContentPartPr>
              <p14:xfrm>
                <a:off x="9321080" y="2813380"/>
                <a:ext cx="93960" cy="1198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09A6D8E-9F63-4F53-AD61-FEF305692D8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312080" y="2804740"/>
                  <a:ext cx="11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00FA96C-3942-4664-A831-C5ADF8E3DF94}"/>
                    </a:ext>
                  </a:extLst>
                </p14:cNvPr>
                <p14:cNvContentPartPr/>
                <p14:nvPr/>
              </p14:nvContentPartPr>
              <p14:xfrm>
                <a:off x="9427640" y="2830300"/>
                <a:ext cx="75240" cy="77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00FA96C-3942-4664-A831-C5ADF8E3DF9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419000" y="2821660"/>
                  <a:ext cx="92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6F14272-1828-40CD-8007-4B3F8CEA5CDF}"/>
                    </a:ext>
                  </a:extLst>
                </p14:cNvPr>
                <p14:cNvContentPartPr/>
                <p14:nvPr/>
              </p14:nvContentPartPr>
              <p14:xfrm>
                <a:off x="9630320" y="2755780"/>
                <a:ext cx="133200" cy="892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6F14272-1828-40CD-8007-4B3F8CEA5CD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621320" y="2747140"/>
                  <a:ext cx="150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769CC48-B3B3-4D93-8B70-6A8B415059BA}"/>
                    </a:ext>
                  </a:extLst>
                </p14:cNvPr>
                <p14:cNvContentPartPr/>
                <p14:nvPr/>
              </p14:nvContentPartPr>
              <p14:xfrm>
                <a:off x="9742640" y="2723380"/>
                <a:ext cx="10080" cy="885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769CC48-B3B3-4D93-8B70-6A8B415059B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734000" y="2714740"/>
                  <a:ext cx="27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09496DD-6F1E-4CF5-A58A-7DA9967B49E9}"/>
                    </a:ext>
                  </a:extLst>
                </p14:cNvPr>
                <p14:cNvContentPartPr/>
                <p14:nvPr/>
              </p14:nvContentPartPr>
              <p14:xfrm>
                <a:off x="9784040" y="2637700"/>
                <a:ext cx="111960" cy="1530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09496DD-6F1E-4CF5-A58A-7DA9967B49E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775400" y="2629060"/>
                  <a:ext cx="12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8E9DBCC-EDC1-4B04-8A83-D176392E7586}"/>
                    </a:ext>
                  </a:extLst>
                </p14:cNvPr>
                <p14:cNvContentPartPr/>
                <p14:nvPr/>
              </p14:nvContentPartPr>
              <p14:xfrm>
                <a:off x="9890600" y="2620420"/>
                <a:ext cx="71280" cy="137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8E9DBCC-EDC1-4B04-8A83-D176392E758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881960" y="2611420"/>
                  <a:ext cx="88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4AC3B0C-3E37-4A6E-BB14-F896770C8B8F}"/>
                    </a:ext>
                  </a:extLst>
                </p14:cNvPr>
                <p14:cNvContentPartPr/>
                <p14:nvPr/>
              </p14:nvContentPartPr>
              <p14:xfrm>
                <a:off x="9795560" y="2592700"/>
                <a:ext cx="360" cy="3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4AC3B0C-3E37-4A6E-BB14-F896770C8B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86920" y="25840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1FAAACF-F1CC-4589-AD4F-C634D45B8ACB}"/>
                    </a:ext>
                  </a:extLst>
                </p14:cNvPr>
                <p14:cNvContentPartPr/>
                <p14:nvPr/>
              </p14:nvContentPartPr>
              <p14:xfrm>
                <a:off x="10121000" y="2563900"/>
                <a:ext cx="63720" cy="1249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1FAAACF-F1CC-4589-AD4F-C634D45B8AC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112000" y="2555260"/>
                  <a:ext cx="81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6EE9B87-803C-4035-A12F-EB25A02CD413}"/>
                    </a:ext>
                  </a:extLst>
                </p14:cNvPr>
                <p14:cNvContentPartPr/>
                <p14:nvPr/>
              </p14:nvContentPartPr>
              <p14:xfrm>
                <a:off x="10159160" y="2519620"/>
                <a:ext cx="104400" cy="1738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6EE9B87-803C-4035-A12F-EB25A02CD41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150520" y="2510980"/>
                  <a:ext cx="122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7516820-9A59-4A50-825C-EBBBD51F9B37}"/>
                    </a:ext>
                  </a:extLst>
                </p14:cNvPr>
                <p14:cNvContentPartPr/>
                <p14:nvPr/>
              </p14:nvContentPartPr>
              <p14:xfrm>
                <a:off x="10299560" y="2602060"/>
                <a:ext cx="146880" cy="730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7516820-9A59-4A50-825C-EBBBD51F9B3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290920" y="2593420"/>
                  <a:ext cx="164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CB212FF-F7F7-4A8B-86F1-F07558C0AE80}"/>
                    </a:ext>
                  </a:extLst>
                </p14:cNvPr>
                <p14:cNvContentPartPr/>
                <p14:nvPr/>
              </p14:nvContentPartPr>
              <p14:xfrm>
                <a:off x="10496840" y="2554540"/>
                <a:ext cx="9000" cy="406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CB212FF-F7F7-4A8B-86F1-F07558C0AE8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487840" y="2545540"/>
                  <a:ext cx="26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2D3F9C0-B3DA-421A-98A8-CA44E9F93E99}"/>
                    </a:ext>
                  </a:extLst>
                </p14:cNvPr>
                <p14:cNvContentPartPr/>
                <p14:nvPr/>
              </p14:nvContentPartPr>
              <p14:xfrm>
                <a:off x="10535720" y="2534020"/>
                <a:ext cx="9720" cy="835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2D3F9C0-B3DA-421A-98A8-CA44E9F93E9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527080" y="2525380"/>
                  <a:ext cx="27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020FA55-6066-4CB7-8B9F-5946BC06DEEE}"/>
                    </a:ext>
                  </a:extLst>
                </p14:cNvPr>
                <p14:cNvContentPartPr/>
                <p14:nvPr/>
              </p14:nvContentPartPr>
              <p14:xfrm>
                <a:off x="10473800" y="2540500"/>
                <a:ext cx="33120" cy="867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020FA55-6066-4CB7-8B9F-5946BC06DE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465160" y="2531500"/>
                  <a:ext cx="50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1BF27E2-F879-48DA-8974-1A5F51DE0BED}"/>
                    </a:ext>
                  </a:extLst>
                </p14:cNvPr>
                <p14:cNvContentPartPr/>
                <p14:nvPr/>
              </p14:nvContentPartPr>
              <p14:xfrm>
                <a:off x="10541120" y="2508460"/>
                <a:ext cx="100080" cy="928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1BF27E2-F879-48DA-8974-1A5F51DE0BE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532480" y="2499460"/>
                  <a:ext cx="11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54585A2-0EFD-47A1-B952-CB1D484D327D}"/>
                    </a:ext>
                  </a:extLst>
                </p14:cNvPr>
                <p14:cNvContentPartPr/>
                <p14:nvPr/>
              </p14:nvContentPartPr>
              <p14:xfrm>
                <a:off x="10612400" y="2424940"/>
                <a:ext cx="90360" cy="1508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54585A2-0EFD-47A1-B952-CB1D484D327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603760" y="2415940"/>
                  <a:ext cx="108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3FC2FF9-D7CE-4A60-AE9C-C71E76BCBAD0}"/>
                    </a:ext>
                  </a:extLst>
                </p14:cNvPr>
                <p14:cNvContentPartPr/>
                <p14:nvPr/>
              </p14:nvContentPartPr>
              <p14:xfrm>
                <a:off x="10816160" y="2517820"/>
                <a:ext cx="19800" cy="907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3FC2FF9-D7CE-4A60-AE9C-C71E76BCBAD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807160" y="2508820"/>
                  <a:ext cx="37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252402E-1789-4E91-89F8-1EC704281BE0}"/>
                    </a:ext>
                  </a:extLst>
                </p14:cNvPr>
                <p14:cNvContentPartPr/>
                <p14:nvPr/>
              </p14:nvContentPartPr>
              <p14:xfrm>
                <a:off x="10894640" y="2321260"/>
                <a:ext cx="194760" cy="186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252402E-1789-4E91-89F8-1EC704281BE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885640" y="2312260"/>
                  <a:ext cx="212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856D61C-3BBE-4101-8B5E-C37BC81C9497}"/>
                    </a:ext>
                  </a:extLst>
                </p14:cNvPr>
                <p14:cNvContentPartPr/>
                <p14:nvPr/>
              </p14:nvContentPartPr>
              <p14:xfrm>
                <a:off x="8525840" y="3363820"/>
                <a:ext cx="243720" cy="1198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856D61C-3BBE-4101-8B5E-C37BC81C949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16840" y="3354820"/>
                  <a:ext cx="261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0B7557F-F3B4-439E-8E32-F6C15321DFF8}"/>
                    </a:ext>
                  </a:extLst>
                </p14:cNvPr>
                <p14:cNvContentPartPr/>
                <p14:nvPr/>
              </p14:nvContentPartPr>
              <p14:xfrm>
                <a:off x="8712680" y="3257260"/>
                <a:ext cx="18000" cy="129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0B7557F-F3B4-439E-8E32-F6C15321DFF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703680" y="3248620"/>
                  <a:ext cx="35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B63979F-261C-4DAE-BFAC-8EBCAF19F224}"/>
                    </a:ext>
                  </a:extLst>
                </p14:cNvPr>
                <p14:cNvContentPartPr/>
                <p14:nvPr/>
              </p14:nvContentPartPr>
              <p14:xfrm>
                <a:off x="8560760" y="3251140"/>
                <a:ext cx="17280" cy="160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B63979F-261C-4DAE-BFAC-8EBCAF19F22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551760" y="3242140"/>
                  <a:ext cx="34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16B40DF-CC08-4815-B045-730A587FB482}"/>
                    </a:ext>
                  </a:extLst>
                </p14:cNvPr>
                <p14:cNvContentPartPr/>
                <p14:nvPr/>
              </p14:nvContentPartPr>
              <p14:xfrm>
                <a:off x="8935880" y="3231700"/>
                <a:ext cx="190440" cy="2527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16B40DF-CC08-4815-B045-730A587FB48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926880" y="3223060"/>
                  <a:ext cx="208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C0F9AA8-1AA5-47D5-9216-116BB00FA759}"/>
                    </a:ext>
                  </a:extLst>
                </p14:cNvPr>
                <p14:cNvContentPartPr/>
                <p14:nvPr/>
              </p14:nvContentPartPr>
              <p14:xfrm>
                <a:off x="9175280" y="3121180"/>
                <a:ext cx="167040" cy="2358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C0F9AA8-1AA5-47D5-9216-116BB00FA75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166280" y="3112180"/>
                  <a:ext cx="184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AB0E5B8-E333-444D-876A-76D5E5BB4B0F}"/>
                    </a:ext>
                  </a:extLst>
                </p14:cNvPr>
                <p14:cNvContentPartPr/>
                <p14:nvPr/>
              </p14:nvContentPartPr>
              <p14:xfrm>
                <a:off x="9378320" y="3128740"/>
                <a:ext cx="171000" cy="75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AB0E5B8-E333-444D-876A-76D5E5BB4B0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369680" y="3119740"/>
                  <a:ext cx="188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69822A1-FF55-41B5-9D14-6EB7CF443F5A}"/>
                    </a:ext>
                  </a:extLst>
                </p14:cNvPr>
                <p14:cNvContentPartPr/>
                <p14:nvPr/>
              </p14:nvContentPartPr>
              <p14:xfrm>
                <a:off x="9671720" y="2935060"/>
                <a:ext cx="208440" cy="1890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69822A1-FF55-41B5-9D14-6EB7CF443F5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662720" y="2926060"/>
                  <a:ext cx="22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25BAD0E-82F4-44AB-8AFC-682D27C13C6B}"/>
                    </a:ext>
                  </a:extLst>
                </p14:cNvPr>
                <p14:cNvContentPartPr/>
                <p14:nvPr/>
              </p14:nvContentPartPr>
              <p14:xfrm>
                <a:off x="9903200" y="2972860"/>
                <a:ext cx="126720" cy="838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25BAD0E-82F4-44AB-8AFC-682D27C13C6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894200" y="2964220"/>
                  <a:ext cx="144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8C3E6E2-C31C-4CFC-8F2C-F65247FA117C}"/>
                    </a:ext>
                  </a:extLst>
                </p14:cNvPr>
                <p14:cNvContentPartPr/>
                <p14:nvPr/>
              </p14:nvContentPartPr>
              <p14:xfrm>
                <a:off x="9984560" y="2882500"/>
                <a:ext cx="64080" cy="1540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8C3E6E2-C31C-4CFC-8F2C-F65247FA117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975560" y="2873860"/>
                  <a:ext cx="81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7DAB8D7-87CA-4417-876F-5491F187D53A}"/>
                    </a:ext>
                  </a:extLst>
                </p14:cNvPr>
                <p14:cNvContentPartPr/>
                <p14:nvPr/>
              </p14:nvContentPartPr>
              <p14:xfrm>
                <a:off x="9977720" y="2924260"/>
                <a:ext cx="41400" cy="2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7DAB8D7-87CA-4417-876F-5491F187D53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69080" y="2915260"/>
                  <a:ext cx="59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9AF48B8-266D-44BB-81CF-ACF963565EA9}"/>
                    </a:ext>
                  </a:extLst>
                </p14:cNvPr>
                <p14:cNvContentPartPr/>
                <p14:nvPr/>
              </p14:nvContentPartPr>
              <p14:xfrm>
                <a:off x="10089680" y="2924980"/>
                <a:ext cx="77040" cy="770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9AF48B8-266D-44BB-81CF-ACF963565EA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081040" y="2916340"/>
                  <a:ext cx="94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0C91D0B-BD63-41C3-B729-D8B1958820AD}"/>
                    </a:ext>
                  </a:extLst>
                </p14:cNvPr>
                <p14:cNvContentPartPr/>
                <p14:nvPr/>
              </p14:nvContentPartPr>
              <p14:xfrm>
                <a:off x="10198400" y="2796100"/>
                <a:ext cx="165600" cy="1792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0C91D0B-BD63-41C3-B729-D8B1958820A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189400" y="2787460"/>
                  <a:ext cx="183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D0178E9-A2CC-42ED-876F-F9FE3A80A30E}"/>
                    </a:ext>
                  </a:extLst>
                </p14:cNvPr>
                <p14:cNvContentPartPr/>
                <p14:nvPr/>
              </p14:nvContentPartPr>
              <p14:xfrm>
                <a:off x="10407200" y="2737420"/>
                <a:ext cx="229680" cy="2152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D0178E9-A2CC-42ED-876F-F9FE3A80A30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398560" y="2728420"/>
                  <a:ext cx="247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3D1D40C-FBE3-4C22-ACE1-95EC4EC538FF}"/>
                    </a:ext>
                  </a:extLst>
                </p14:cNvPr>
                <p14:cNvContentPartPr/>
                <p14:nvPr/>
              </p14:nvContentPartPr>
              <p14:xfrm>
                <a:off x="10644080" y="2792860"/>
                <a:ext cx="91800" cy="993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3D1D40C-FBE3-4C22-ACE1-95EC4EC538F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635080" y="2784220"/>
                  <a:ext cx="109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0BEE59D-C565-42B2-A664-30AB7B34532E}"/>
                    </a:ext>
                  </a:extLst>
                </p14:cNvPr>
                <p14:cNvContentPartPr/>
                <p14:nvPr/>
              </p14:nvContentPartPr>
              <p14:xfrm>
                <a:off x="10870520" y="2805460"/>
                <a:ext cx="360" cy="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0BEE59D-C565-42B2-A664-30AB7B3453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61520" y="27968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DE3DC4B-03F9-4634-940A-5B6D57F03665}"/>
                    </a:ext>
                  </a:extLst>
                </p14:cNvPr>
                <p14:cNvContentPartPr/>
                <p14:nvPr/>
              </p14:nvContentPartPr>
              <p14:xfrm>
                <a:off x="10743440" y="2712580"/>
                <a:ext cx="104400" cy="1306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DE3DC4B-03F9-4634-940A-5B6D57F0366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734800" y="2703580"/>
                  <a:ext cx="122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8931726-E1AD-48BF-B7D1-2BA804C9A58D}"/>
                    </a:ext>
                  </a:extLst>
                </p14:cNvPr>
                <p14:cNvContentPartPr/>
                <p14:nvPr/>
              </p14:nvContentPartPr>
              <p14:xfrm>
                <a:off x="10869080" y="2658940"/>
                <a:ext cx="113400" cy="124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8931726-E1AD-48BF-B7D1-2BA804C9A58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860440" y="2650300"/>
                  <a:ext cx="131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103EE20-C25F-44A1-A70C-DCA3F1D4CE09}"/>
                    </a:ext>
                  </a:extLst>
                </p14:cNvPr>
                <p14:cNvContentPartPr/>
                <p14:nvPr/>
              </p14:nvContentPartPr>
              <p14:xfrm>
                <a:off x="11014880" y="2657860"/>
                <a:ext cx="132480" cy="78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103EE20-C25F-44A1-A70C-DCA3F1D4CE0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005880" y="2649220"/>
                  <a:ext cx="150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E5137B25-8354-4C5A-AA84-C74AA459F80E}"/>
                    </a:ext>
                  </a:extLst>
                </p14:cNvPr>
                <p14:cNvContentPartPr/>
                <p14:nvPr/>
              </p14:nvContentPartPr>
              <p14:xfrm>
                <a:off x="11097680" y="2534740"/>
                <a:ext cx="105120" cy="159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E5137B25-8354-4C5A-AA84-C74AA459F80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088680" y="2526100"/>
                  <a:ext cx="122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4EC89AD-9016-4B9A-8F8C-264C63B1E650}"/>
                    </a:ext>
                  </a:extLst>
                </p14:cNvPr>
                <p14:cNvContentPartPr/>
                <p14:nvPr/>
              </p14:nvContentPartPr>
              <p14:xfrm>
                <a:off x="11204600" y="2584420"/>
                <a:ext cx="149760" cy="975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4EC89AD-9016-4B9A-8F8C-264C63B1E65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195960" y="2575780"/>
                  <a:ext cx="167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6B152DA-791A-488E-9553-FD1990DFE463}"/>
                    </a:ext>
                  </a:extLst>
                </p14:cNvPr>
                <p14:cNvContentPartPr/>
                <p14:nvPr/>
              </p14:nvContentPartPr>
              <p14:xfrm>
                <a:off x="10892120" y="2599900"/>
                <a:ext cx="26640" cy="144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6B152DA-791A-488E-9553-FD1990DFE46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883120" y="2590900"/>
                  <a:ext cx="44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F39791E-C409-45D2-9ED9-C38BA4A17216}"/>
                    </a:ext>
                  </a:extLst>
                </p14:cNvPr>
                <p14:cNvContentPartPr/>
                <p14:nvPr/>
              </p14:nvContentPartPr>
              <p14:xfrm>
                <a:off x="10961960" y="2612860"/>
                <a:ext cx="360" cy="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F39791E-C409-45D2-9ED9-C38BA4A172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52960" y="26042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9AF1D8B-D298-4132-ABFB-6F9B8252516F}"/>
                    </a:ext>
                  </a:extLst>
                </p14:cNvPr>
                <p14:cNvContentPartPr/>
                <p14:nvPr/>
              </p14:nvContentPartPr>
              <p14:xfrm>
                <a:off x="8611160" y="3686380"/>
                <a:ext cx="38160" cy="842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9AF1D8B-D298-4132-ABFB-6F9B8252516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602520" y="3677740"/>
                  <a:ext cx="55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380AD53-578D-4140-99C9-9B60B45FC7D9}"/>
                    </a:ext>
                  </a:extLst>
                </p14:cNvPr>
                <p14:cNvContentPartPr/>
                <p14:nvPr/>
              </p14:nvContentPartPr>
              <p14:xfrm>
                <a:off x="8658320" y="3612940"/>
                <a:ext cx="181080" cy="1382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380AD53-578D-4140-99C9-9B60B45FC7D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649680" y="3604300"/>
                  <a:ext cx="198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8421A3A-BC15-47A4-8FC7-79280F9268B2}"/>
                    </a:ext>
                  </a:extLst>
                </p14:cNvPr>
                <p14:cNvContentPartPr/>
                <p14:nvPr/>
              </p14:nvContentPartPr>
              <p14:xfrm>
                <a:off x="8562920" y="3564700"/>
                <a:ext cx="21960" cy="3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8421A3A-BC15-47A4-8FC7-79280F9268B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53920" y="3555700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E207848-2009-44A2-AE16-70B24DA105AC}"/>
                    </a:ext>
                  </a:extLst>
                </p14:cNvPr>
                <p14:cNvContentPartPr/>
                <p14:nvPr/>
              </p14:nvContentPartPr>
              <p14:xfrm>
                <a:off x="9048560" y="3437620"/>
                <a:ext cx="117720" cy="180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E207848-2009-44A2-AE16-70B24DA105A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039560" y="3428980"/>
                  <a:ext cx="135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EB09B7F-A95E-49DC-80D2-AA180EE89143}"/>
                    </a:ext>
                  </a:extLst>
                </p14:cNvPr>
                <p14:cNvContentPartPr/>
                <p14:nvPr/>
              </p14:nvContentPartPr>
              <p14:xfrm>
                <a:off x="9174920" y="3492700"/>
                <a:ext cx="119520" cy="882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EB09B7F-A95E-49DC-80D2-AA180EE8914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166280" y="3484060"/>
                  <a:ext cx="137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C6CA1A7-07C0-44E2-991F-AD43126B4420}"/>
                    </a:ext>
                  </a:extLst>
                </p14:cNvPr>
                <p14:cNvContentPartPr/>
                <p14:nvPr/>
              </p14:nvContentPartPr>
              <p14:xfrm>
                <a:off x="9324680" y="3366700"/>
                <a:ext cx="267480" cy="1515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C6CA1A7-07C0-44E2-991F-AD43126B442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16040" y="3358060"/>
                  <a:ext cx="285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8E9D50AB-A6DF-419E-8785-A54CE8D5B6A9}"/>
                    </a:ext>
                  </a:extLst>
                </p14:cNvPr>
                <p14:cNvContentPartPr/>
                <p14:nvPr/>
              </p14:nvContentPartPr>
              <p14:xfrm>
                <a:off x="9178520" y="3382180"/>
                <a:ext cx="63000" cy="349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8E9D50AB-A6DF-419E-8785-A54CE8D5B6A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169520" y="3373540"/>
                  <a:ext cx="8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7F5A4B6-9A3E-42EF-86F2-7AE0EBE0FBB0}"/>
                    </a:ext>
                  </a:extLst>
                </p14:cNvPr>
                <p14:cNvContentPartPr/>
                <p14:nvPr/>
              </p14:nvContentPartPr>
              <p14:xfrm>
                <a:off x="9717080" y="3309820"/>
                <a:ext cx="144720" cy="2764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7F5A4B6-9A3E-42EF-86F2-7AE0EBE0FBB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08080" y="3300820"/>
                  <a:ext cx="1623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1E52C97-27B8-4C4E-8234-7C9787C72D6E}"/>
                    </a:ext>
                  </a:extLst>
                </p14:cNvPr>
                <p14:cNvContentPartPr/>
                <p14:nvPr/>
              </p14:nvContentPartPr>
              <p14:xfrm>
                <a:off x="9909680" y="3250780"/>
                <a:ext cx="255600" cy="2455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1E52C97-27B8-4C4E-8234-7C9787C72D6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901040" y="3242140"/>
                  <a:ext cx="2732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2C3B333-B22D-4D97-993B-EC021F34CF27}"/>
                    </a:ext>
                  </a:extLst>
                </p14:cNvPr>
                <p14:cNvContentPartPr/>
                <p14:nvPr/>
              </p14:nvContentPartPr>
              <p14:xfrm>
                <a:off x="10212080" y="3173380"/>
                <a:ext cx="77760" cy="1130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2C3B333-B22D-4D97-993B-EC021F34CF2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203440" y="3164740"/>
                  <a:ext cx="95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F459D99-671C-45A6-B64C-F82D757800E0}"/>
                    </a:ext>
                  </a:extLst>
                </p14:cNvPr>
                <p14:cNvContentPartPr/>
                <p14:nvPr/>
              </p14:nvContentPartPr>
              <p14:xfrm>
                <a:off x="10301360" y="3029020"/>
                <a:ext cx="338760" cy="2048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F459D99-671C-45A6-B64C-F82D757800E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292720" y="3020020"/>
                  <a:ext cx="356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4E6E791-2342-41DA-96A9-32E08C1F7368}"/>
                    </a:ext>
                  </a:extLst>
                </p14:cNvPr>
                <p14:cNvContentPartPr/>
                <p14:nvPr/>
              </p14:nvContentPartPr>
              <p14:xfrm>
                <a:off x="10385960" y="3023980"/>
                <a:ext cx="201240" cy="20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4E6E791-2342-41DA-96A9-32E08C1F736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376960" y="3015340"/>
                  <a:ext cx="21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B351BF4-9126-46C1-918B-59747016860E}"/>
                    </a:ext>
                  </a:extLst>
                </p14:cNvPr>
                <p14:cNvContentPartPr/>
                <p14:nvPr/>
              </p14:nvContentPartPr>
              <p14:xfrm>
                <a:off x="10638320" y="3056380"/>
                <a:ext cx="122400" cy="308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B351BF4-9126-46C1-918B-59747016860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629680" y="3047740"/>
                  <a:ext cx="140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BA0D35A-1594-4DED-93DA-724F52B09F27}"/>
                    </a:ext>
                  </a:extLst>
                </p14:cNvPr>
                <p14:cNvContentPartPr/>
                <p14:nvPr/>
              </p14:nvContentPartPr>
              <p14:xfrm>
                <a:off x="10930280" y="2931820"/>
                <a:ext cx="275400" cy="2257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BA0D35A-1594-4DED-93DA-724F52B09F2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921280" y="2923180"/>
                  <a:ext cx="293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6B06C29D-EB97-4FC7-84AF-AB2369B28900}"/>
                    </a:ext>
                  </a:extLst>
                </p14:cNvPr>
                <p14:cNvContentPartPr/>
                <p14:nvPr/>
              </p14:nvContentPartPr>
              <p14:xfrm>
                <a:off x="11196680" y="2866300"/>
                <a:ext cx="360" cy="3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6B06C29D-EB97-4FC7-84AF-AB2369B289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87680" y="28576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1A53D54-6946-4B91-99B7-ED73C73933D7}"/>
                    </a:ext>
                  </a:extLst>
                </p14:cNvPr>
                <p14:cNvContentPartPr/>
                <p14:nvPr/>
              </p14:nvContentPartPr>
              <p14:xfrm>
                <a:off x="11034680" y="2941180"/>
                <a:ext cx="55800" cy="1087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1A53D54-6946-4B91-99B7-ED73C73933D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026040" y="2932540"/>
                  <a:ext cx="73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9F3967A-D44C-40BF-A1DC-CA98CEE004E8}"/>
                    </a:ext>
                  </a:extLst>
                </p14:cNvPr>
                <p14:cNvContentPartPr/>
                <p14:nvPr/>
              </p14:nvContentPartPr>
              <p14:xfrm>
                <a:off x="11139440" y="2962420"/>
                <a:ext cx="15120" cy="716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9F3967A-D44C-40BF-A1DC-CA98CEE004E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130440" y="2953780"/>
                  <a:ext cx="32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4460A06-EC13-4E01-9CE0-DD829C52CB97}"/>
                    </a:ext>
                  </a:extLst>
                </p14:cNvPr>
                <p14:cNvContentPartPr/>
                <p14:nvPr/>
              </p14:nvContentPartPr>
              <p14:xfrm>
                <a:off x="11166800" y="2894020"/>
                <a:ext cx="360" cy="3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4460A06-EC13-4E01-9CE0-DD829C52CB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58160" y="2885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A8E24EB-3AB7-42C2-9F85-823531176D06}"/>
                    </a:ext>
                  </a:extLst>
                </p14:cNvPr>
                <p14:cNvContentPartPr/>
                <p14:nvPr/>
              </p14:nvContentPartPr>
              <p14:xfrm>
                <a:off x="8790800" y="3737500"/>
                <a:ext cx="401040" cy="2455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A8E24EB-3AB7-42C2-9F85-823531176D0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781800" y="3728500"/>
                  <a:ext cx="418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BFAD166-D33F-4C77-947A-ABB3AA9FC93F}"/>
                    </a:ext>
                  </a:extLst>
                </p14:cNvPr>
                <p14:cNvContentPartPr/>
                <p14:nvPr/>
              </p14:nvContentPartPr>
              <p14:xfrm>
                <a:off x="9240800" y="3763780"/>
                <a:ext cx="238680" cy="651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BFAD166-D33F-4C77-947A-ABB3AA9FC93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231800" y="3755140"/>
                  <a:ext cx="256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E1F6A12-91F1-4404-9EF6-1383DB563F9D}"/>
                    </a:ext>
                  </a:extLst>
                </p14:cNvPr>
                <p14:cNvContentPartPr/>
                <p14:nvPr/>
              </p14:nvContentPartPr>
              <p14:xfrm>
                <a:off x="8751560" y="3768460"/>
                <a:ext cx="38160" cy="144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E1F6A12-91F1-4404-9EF6-1383DB563F9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742920" y="3759460"/>
                  <a:ext cx="55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6315308-1F19-42BA-B33C-5664BE5F8489}"/>
                    </a:ext>
                  </a:extLst>
                </p14:cNvPr>
                <p14:cNvContentPartPr/>
                <p14:nvPr/>
              </p14:nvContentPartPr>
              <p14:xfrm>
                <a:off x="8866760" y="3759100"/>
                <a:ext cx="360" cy="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6315308-1F19-42BA-B33C-5664BE5F84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57760" y="37501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40DA4AE-895C-464E-B35E-1465A97398E7}"/>
                    </a:ext>
                  </a:extLst>
                </p14:cNvPr>
                <p14:cNvContentPartPr/>
                <p14:nvPr/>
              </p14:nvContentPartPr>
              <p14:xfrm>
                <a:off x="942800" y="1852540"/>
                <a:ext cx="1476360" cy="90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40DA4AE-895C-464E-B35E-1465A97398E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33800" y="1843540"/>
                  <a:ext cx="1494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3117D2-4838-4247-9090-19BDB2E242D5}"/>
                    </a:ext>
                  </a:extLst>
                </p14:cNvPr>
                <p14:cNvContentPartPr/>
                <p14:nvPr/>
              </p14:nvContentPartPr>
              <p14:xfrm>
                <a:off x="1045760" y="1292020"/>
                <a:ext cx="1219680" cy="61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3117D2-4838-4247-9090-19BDB2E242D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36760" y="1283020"/>
                  <a:ext cx="1237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D4A18A6-CE7C-4188-9D1D-B81EBA4A68F9}"/>
                    </a:ext>
                  </a:extLst>
                </p14:cNvPr>
                <p14:cNvContentPartPr/>
                <p14:nvPr/>
              </p14:nvContentPartPr>
              <p14:xfrm>
                <a:off x="726800" y="599380"/>
                <a:ext cx="145800" cy="121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D4A18A6-CE7C-4188-9D1D-B81EBA4A68F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18160" y="590740"/>
                  <a:ext cx="163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62E7E64-8F4E-407B-998E-B199D7EE28C3}"/>
                    </a:ext>
                  </a:extLst>
                </p14:cNvPr>
                <p14:cNvContentPartPr/>
                <p14:nvPr/>
              </p14:nvContentPartPr>
              <p14:xfrm>
                <a:off x="934880" y="569500"/>
                <a:ext cx="85680" cy="122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62E7E64-8F4E-407B-998E-B199D7EE28C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26240" y="560860"/>
                  <a:ext cx="103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572B548-CB57-47BB-96C2-9FF22BD26352}"/>
                    </a:ext>
                  </a:extLst>
                </p14:cNvPr>
                <p14:cNvContentPartPr/>
                <p14:nvPr/>
              </p14:nvContentPartPr>
              <p14:xfrm>
                <a:off x="1087520" y="632140"/>
                <a:ext cx="56160" cy="5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572B548-CB57-47BB-96C2-9FF22BD2635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78880" y="623500"/>
                  <a:ext cx="73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751E45A-DD5D-4621-B1AE-971D15E161FC}"/>
                    </a:ext>
                  </a:extLst>
                </p14:cNvPr>
                <p14:cNvContentPartPr/>
                <p14:nvPr/>
              </p14:nvContentPartPr>
              <p14:xfrm>
                <a:off x="1257800" y="551500"/>
                <a:ext cx="171720" cy="124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751E45A-DD5D-4621-B1AE-971D15E161F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248800" y="542860"/>
                  <a:ext cx="189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6B0172D-F02C-4FE4-9FEF-7DD5DC16EEA5}"/>
                    </a:ext>
                  </a:extLst>
                </p14:cNvPr>
                <p14:cNvContentPartPr/>
                <p14:nvPr/>
              </p14:nvContentPartPr>
              <p14:xfrm>
                <a:off x="1407560" y="609820"/>
                <a:ext cx="84600" cy="75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6B0172D-F02C-4FE4-9FEF-7DD5DC16EEA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398560" y="600820"/>
                  <a:ext cx="102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511E4C4-F3C5-4044-8F17-DEB0003F29D0}"/>
                    </a:ext>
                  </a:extLst>
                </p14:cNvPr>
                <p14:cNvContentPartPr/>
                <p14:nvPr/>
              </p14:nvContentPartPr>
              <p14:xfrm>
                <a:off x="1494320" y="613060"/>
                <a:ext cx="6084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511E4C4-F3C5-4044-8F17-DEB0003F29D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85320" y="604420"/>
                  <a:ext cx="78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26E081E-D000-46A6-A131-585848B1731B}"/>
                    </a:ext>
                  </a:extLst>
                </p14:cNvPr>
                <p14:cNvContentPartPr/>
                <p14:nvPr/>
              </p14:nvContentPartPr>
              <p14:xfrm>
                <a:off x="1560200" y="533140"/>
                <a:ext cx="65520" cy="143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26E081E-D000-46A6-A131-585848B1731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551200" y="524140"/>
                  <a:ext cx="83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0E239D-505F-4A0B-8369-DA79097F045C}"/>
                    </a:ext>
                  </a:extLst>
                </p14:cNvPr>
                <p14:cNvContentPartPr/>
                <p14:nvPr/>
              </p14:nvContentPartPr>
              <p14:xfrm>
                <a:off x="1635800" y="623140"/>
                <a:ext cx="52200" cy="64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0E239D-505F-4A0B-8369-DA79097F045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626800" y="614140"/>
                  <a:ext cx="69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A7A969B-CB2B-49A8-86AA-BF34C5E1C368}"/>
                    </a:ext>
                  </a:extLst>
                </p14:cNvPr>
                <p14:cNvContentPartPr/>
                <p14:nvPr/>
              </p14:nvContentPartPr>
              <p14:xfrm>
                <a:off x="1699160" y="531340"/>
                <a:ext cx="336600" cy="133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A7A969B-CB2B-49A8-86AA-BF34C5E1C36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690160" y="522700"/>
                  <a:ext cx="354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E83D660-F773-472C-9581-527A8C75F300}"/>
                    </a:ext>
                  </a:extLst>
                </p14:cNvPr>
                <p14:cNvContentPartPr/>
                <p14:nvPr/>
              </p14:nvContentPartPr>
              <p14:xfrm>
                <a:off x="2072840" y="579580"/>
                <a:ext cx="174960" cy="56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E83D660-F773-472C-9581-527A8C75F30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064200" y="570580"/>
                  <a:ext cx="192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C767D7C-A738-4627-9246-23462BBE5ADF}"/>
                    </a:ext>
                  </a:extLst>
                </p14:cNvPr>
                <p14:cNvContentPartPr/>
                <p14:nvPr/>
              </p14:nvContentPartPr>
              <p14:xfrm>
                <a:off x="2321240" y="581380"/>
                <a:ext cx="12960" cy="10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C767D7C-A738-4627-9246-23462BBE5AD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312600" y="572380"/>
                  <a:ext cx="3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1587BA-6A21-461C-B385-21B50C93285D}"/>
                    </a:ext>
                  </a:extLst>
                </p14:cNvPr>
                <p14:cNvContentPartPr/>
                <p14:nvPr/>
              </p14:nvContentPartPr>
              <p14:xfrm>
                <a:off x="2046200" y="555100"/>
                <a:ext cx="189720" cy="101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1587BA-6A21-461C-B385-21B50C93285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037560" y="546460"/>
                  <a:ext cx="207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049A184-808F-4198-8977-EBA91EA72995}"/>
                    </a:ext>
                  </a:extLst>
                </p14:cNvPr>
                <p14:cNvContentPartPr/>
                <p14:nvPr/>
              </p14:nvContentPartPr>
              <p14:xfrm>
                <a:off x="2255360" y="552580"/>
                <a:ext cx="155520" cy="233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049A184-808F-4198-8977-EBA91EA7299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246360" y="543940"/>
                  <a:ext cx="173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AED5DDB-0826-4456-A433-294B83457BA3}"/>
                    </a:ext>
                  </a:extLst>
                </p14:cNvPr>
                <p14:cNvContentPartPr/>
                <p14:nvPr/>
              </p14:nvContentPartPr>
              <p14:xfrm>
                <a:off x="2401880" y="484180"/>
                <a:ext cx="71640" cy="258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AED5DDB-0826-4456-A433-294B83457BA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392880" y="475180"/>
                  <a:ext cx="89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4EBB64D-22DE-4538-8A87-1A5057C3C844}"/>
                    </a:ext>
                  </a:extLst>
                </p14:cNvPr>
                <p14:cNvContentPartPr/>
                <p14:nvPr/>
              </p14:nvContentPartPr>
              <p14:xfrm>
                <a:off x="2473160" y="582100"/>
                <a:ext cx="97200" cy="73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4EBB64D-22DE-4538-8A87-1A5057C3C84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464160" y="573460"/>
                  <a:ext cx="114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7F4FD1-0F83-4E30-A955-4AC38FCFA43C}"/>
                    </a:ext>
                  </a:extLst>
                </p14:cNvPr>
                <p14:cNvContentPartPr/>
                <p14:nvPr/>
              </p14:nvContentPartPr>
              <p14:xfrm>
                <a:off x="2564600" y="514780"/>
                <a:ext cx="167400" cy="148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7F4FD1-0F83-4E30-A955-4AC38FCFA43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555600" y="505780"/>
                  <a:ext cx="185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3478ED-344F-47DD-8C12-F7540F4F8002}"/>
                    </a:ext>
                  </a:extLst>
                </p14:cNvPr>
                <p14:cNvContentPartPr/>
                <p14:nvPr/>
              </p14:nvContentPartPr>
              <p14:xfrm>
                <a:off x="2485760" y="453580"/>
                <a:ext cx="51480" cy="13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3478ED-344F-47DD-8C12-F7540F4F800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477120" y="444940"/>
                  <a:ext cx="69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EF5318F-4248-4D73-887F-A228070C6F5D}"/>
                    </a:ext>
                  </a:extLst>
                </p14:cNvPr>
                <p14:cNvContentPartPr/>
                <p14:nvPr/>
              </p14:nvContentPartPr>
              <p14:xfrm>
                <a:off x="626360" y="811780"/>
                <a:ext cx="106560" cy="141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EF5318F-4248-4D73-887F-A228070C6F5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17720" y="802780"/>
                  <a:ext cx="124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DE2259-3C74-4937-B847-EF18F90B67EA}"/>
                    </a:ext>
                  </a:extLst>
                </p14:cNvPr>
                <p14:cNvContentPartPr/>
                <p14:nvPr/>
              </p14:nvContentPartPr>
              <p14:xfrm>
                <a:off x="731840" y="856060"/>
                <a:ext cx="60480" cy="63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DE2259-3C74-4937-B847-EF18F90B67E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22840" y="847060"/>
                  <a:ext cx="78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81BD21E-F4CB-4F04-B998-E7F60975C218}"/>
                    </a:ext>
                  </a:extLst>
                </p14:cNvPr>
                <p14:cNvContentPartPr/>
                <p14:nvPr/>
              </p14:nvContentPartPr>
              <p14:xfrm>
                <a:off x="794120" y="854260"/>
                <a:ext cx="64440" cy="136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81BD21E-F4CB-4F04-B998-E7F60975C21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85480" y="845620"/>
                  <a:ext cx="82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BB8969B-B0FD-4B2D-A0FF-9B330494CA74}"/>
                    </a:ext>
                  </a:extLst>
                </p14:cNvPr>
                <p14:cNvContentPartPr/>
                <p14:nvPr/>
              </p14:nvContentPartPr>
              <p14:xfrm>
                <a:off x="862520" y="848860"/>
                <a:ext cx="74520" cy="116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BB8969B-B0FD-4B2D-A0FF-9B330494CA7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53880" y="839860"/>
                  <a:ext cx="92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5F13CA2-2FF4-45AD-B397-B4DB6893ED1F}"/>
                    </a:ext>
                  </a:extLst>
                </p14:cNvPr>
                <p14:cNvContentPartPr/>
                <p14:nvPr/>
              </p14:nvContentPartPr>
              <p14:xfrm>
                <a:off x="951080" y="766780"/>
                <a:ext cx="217800" cy="149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5F13CA2-2FF4-45AD-B397-B4DB6893ED1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42440" y="758140"/>
                  <a:ext cx="235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5B6C0F5-0650-4285-84B7-EA321F49FDD2}"/>
                    </a:ext>
                  </a:extLst>
                </p14:cNvPr>
                <p14:cNvContentPartPr/>
                <p14:nvPr/>
              </p14:nvContentPartPr>
              <p14:xfrm>
                <a:off x="1272560" y="817540"/>
                <a:ext cx="76320" cy="80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5B6C0F5-0650-4285-84B7-EA321F49FDD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263560" y="808900"/>
                  <a:ext cx="93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AE048D3-E79D-48EB-B45E-44FAAF2604CB}"/>
                    </a:ext>
                  </a:extLst>
                </p14:cNvPr>
                <p14:cNvContentPartPr/>
                <p14:nvPr/>
              </p14:nvContentPartPr>
              <p14:xfrm>
                <a:off x="1388840" y="831580"/>
                <a:ext cx="57960" cy="50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AE048D3-E79D-48EB-B45E-44FAAF2604C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380200" y="822580"/>
                  <a:ext cx="75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35F2AB-11EC-4C66-B015-962AE009080C}"/>
                    </a:ext>
                  </a:extLst>
                </p14:cNvPr>
                <p14:cNvContentPartPr/>
                <p14:nvPr/>
              </p14:nvContentPartPr>
              <p14:xfrm>
                <a:off x="1500440" y="836260"/>
                <a:ext cx="154800" cy="137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35F2AB-11EC-4C66-B015-962AE009080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491440" y="827620"/>
                  <a:ext cx="172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4C1A1BB-0A73-4590-A75B-F47C85199942}"/>
                    </a:ext>
                  </a:extLst>
                </p14:cNvPr>
                <p14:cNvContentPartPr/>
                <p14:nvPr/>
              </p14:nvContentPartPr>
              <p14:xfrm>
                <a:off x="1682600" y="765700"/>
                <a:ext cx="189000" cy="174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4C1A1BB-0A73-4590-A75B-F47C8519994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673600" y="757060"/>
                  <a:ext cx="206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567CC6F-AF7C-4146-8B24-0E1F71DEA05C}"/>
                    </a:ext>
                  </a:extLst>
                </p14:cNvPr>
                <p14:cNvContentPartPr/>
                <p14:nvPr/>
              </p14:nvContentPartPr>
              <p14:xfrm>
                <a:off x="1901840" y="880180"/>
                <a:ext cx="9000" cy="74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567CC6F-AF7C-4146-8B24-0E1F71DEA05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892840" y="871180"/>
                  <a:ext cx="26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102F34D-E35F-4D83-BA5D-B748F3EF9E57}"/>
                    </a:ext>
                  </a:extLst>
                </p14:cNvPr>
                <p14:cNvContentPartPr/>
                <p14:nvPr/>
              </p14:nvContentPartPr>
              <p14:xfrm>
                <a:off x="1970600" y="798460"/>
                <a:ext cx="257400" cy="80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102F34D-E35F-4D83-BA5D-B748F3EF9E5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961960" y="789460"/>
                  <a:ext cx="275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4317103-C74B-4B8C-BFB6-3E11AE2847CE}"/>
                    </a:ext>
                  </a:extLst>
                </p14:cNvPr>
                <p14:cNvContentPartPr/>
                <p14:nvPr/>
              </p14:nvContentPartPr>
              <p14:xfrm>
                <a:off x="2163200" y="762820"/>
                <a:ext cx="36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4317103-C74B-4B8C-BFB6-3E11AE2847C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54200" y="7541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608D561-1C4A-4DE6-B153-C7213D05DE9D}"/>
                    </a:ext>
                  </a:extLst>
                </p14:cNvPr>
                <p14:cNvContentPartPr/>
                <p14:nvPr/>
              </p14:nvContentPartPr>
              <p14:xfrm>
                <a:off x="2304320" y="762820"/>
                <a:ext cx="119520" cy="97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608D561-1C4A-4DE6-B153-C7213D05DE9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295320" y="753820"/>
                  <a:ext cx="137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4495A14-8385-4CF4-B36F-C3398C17CB99}"/>
                    </a:ext>
                  </a:extLst>
                </p14:cNvPr>
                <p14:cNvContentPartPr/>
                <p14:nvPr/>
              </p14:nvContentPartPr>
              <p14:xfrm>
                <a:off x="2399000" y="758140"/>
                <a:ext cx="151200" cy="195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4495A14-8385-4CF4-B36F-C3398C17CB9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390000" y="749500"/>
                  <a:ext cx="168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DADEA88-5706-444C-BD66-0E9FA033F603}"/>
                    </a:ext>
                  </a:extLst>
                </p14:cNvPr>
                <p14:cNvContentPartPr/>
                <p14:nvPr/>
              </p14:nvContentPartPr>
              <p14:xfrm>
                <a:off x="785120" y="1073140"/>
                <a:ext cx="7200" cy="98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DADEA88-5706-444C-BD66-0E9FA033F60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76120" y="1064140"/>
                  <a:ext cx="24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9E634DE-C1E3-4A47-92EC-4855589F6EB7}"/>
                    </a:ext>
                  </a:extLst>
                </p14:cNvPr>
                <p14:cNvContentPartPr/>
                <p14:nvPr/>
              </p14:nvContentPartPr>
              <p14:xfrm>
                <a:off x="690440" y="1019500"/>
                <a:ext cx="141480" cy="145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9E634DE-C1E3-4A47-92EC-4855589F6EB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81440" y="1010500"/>
                  <a:ext cx="159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452DD8-3692-4797-B71C-830F485582B4}"/>
                    </a:ext>
                  </a:extLst>
                </p14:cNvPr>
                <p14:cNvContentPartPr/>
                <p14:nvPr/>
              </p14:nvContentPartPr>
              <p14:xfrm>
                <a:off x="874400" y="1091860"/>
                <a:ext cx="16560" cy="70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452DD8-3692-4797-B71C-830F485582B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65760" y="1082860"/>
                  <a:ext cx="34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2F0DCE3-F574-4FCE-ACC2-A808BFA70EEE}"/>
                    </a:ext>
                  </a:extLst>
                </p14:cNvPr>
                <p14:cNvContentPartPr/>
                <p14:nvPr/>
              </p14:nvContentPartPr>
              <p14:xfrm>
                <a:off x="894920" y="1088980"/>
                <a:ext cx="82800" cy="135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2F0DCE3-F574-4FCE-ACC2-A808BFA70EE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86280" y="1080340"/>
                  <a:ext cx="100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E89B0CF-2E77-40AC-A346-665948EB0602}"/>
                    </a:ext>
                  </a:extLst>
                </p14:cNvPr>
                <p14:cNvContentPartPr/>
                <p14:nvPr/>
              </p14:nvContentPartPr>
              <p14:xfrm>
                <a:off x="1029920" y="1098340"/>
                <a:ext cx="99000" cy="12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E89B0CF-2E77-40AC-A346-665948EB060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20920" y="1089340"/>
                  <a:ext cx="116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E988E06-07A8-4C92-A2E0-70B75CE6DA2A}"/>
                    </a:ext>
                  </a:extLst>
                </p14:cNvPr>
                <p14:cNvContentPartPr/>
                <p14:nvPr/>
              </p14:nvContentPartPr>
              <p14:xfrm>
                <a:off x="1139000" y="1041100"/>
                <a:ext cx="156600" cy="84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E988E06-07A8-4C92-A2E0-70B75CE6DA2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130360" y="1032460"/>
                  <a:ext cx="174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E3B9347-A0C7-4763-A9F3-310D2F7A3EDE}"/>
                    </a:ext>
                  </a:extLst>
                </p14:cNvPr>
                <p14:cNvContentPartPr/>
                <p14:nvPr/>
              </p14:nvContentPartPr>
              <p14:xfrm>
                <a:off x="1292000" y="1092220"/>
                <a:ext cx="78480" cy="45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E3B9347-A0C7-4763-A9F3-310D2F7A3ED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283000" y="1083220"/>
                  <a:ext cx="96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09DC0DB-52FA-488B-B11D-70A2368F23B0}"/>
                    </a:ext>
                  </a:extLst>
                </p14:cNvPr>
                <p14:cNvContentPartPr/>
                <p14:nvPr/>
              </p14:nvContentPartPr>
              <p14:xfrm>
                <a:off x="1391000" y="1039660"/>
                <a:ext cx="92520" cy="101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09DC0DB-52FA-488B-B11D-70A2368F23B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382360" y="1031020"/>
                  <a:ext cx="110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02017FC-87D8-4425-A496-256E90301E4C}"/>
                    </a:ext>
                  </a:extLst>
                </p14:cNvPr>
                <p14:cNvContentPartPr/>
                <p14:nvPr/>
              </p14:nvContentPartPr>
              <p14:xfrm>
                <a:off x="1505840" y="1073140"/>
                <a:ext cx="57600" cy="71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02017FC-87D8-4425-A496-256E90301E4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497200" y="1064140"/>
                  <a:ext cx="75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5ED649F-B03F-4EF3-8769-11C338B71A6B}"/>
                    </a:ext>
                  </a:extLst>
                </p14:cNvPr>
                <p14:cNvContentPartPr/>
                <p14:nvPr/>
              </p14:nvContentPartPr>
              <p14:xfrm>
                <a:off x="1573880" y="987820"/>
                <a:ext cx="288720" cy="141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5ED649F-B03F-4EF3-8769-11C338B71A6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565240" y="979180"/>
                  <a:ext cx="306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7292BFF-6E53-4797-A58D-360450996195}"/>
                    </a:ext>
                  </a:extLst>
                </p14:cNvPr>
                <p14:cNvContentPartPr/>
                <p14:nvPr/>
              </p14:nvContentPartPr>
              <p14:xfrm>
                <a:off x="3352280" y="1437460"/>
                <a:ext cx="1480680" cy="11437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7292BFF-6E53-4797-A58D-36045099619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347960" y="1433140"/>
                  <a:ext cx="1489320" cy="115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827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-205099" y="0"/>
            <a:ext cx="11083895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Internationale Handelsverflechtungen im weltweiten Vergleich</a:t>
            </a:r>
          </a:p>
          <a:p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18420" y="4128327"/>
            <a:ext cx="5660164" cy="36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World Bank, eigene Berechnungen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59909" y="4520883"/>
            <a:ext cx="5660165" cy="36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Offenheitsgrad: Summe aus Exporten und Importen in 	          Relation zum Bruttoinlandsprodukt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76F213-A884-4AA6-9B2B-15E87D3DE97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BF1367-504D-3659-D4AE-B836069C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996"/>
            <a:ext cx="5234996" cy="3622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71110A-FD0B-4EF1-82E6-019D11C8AEE8}"/>
                  </a:ext>
                </a:extLst>
              </p14:cNvPr>
              <p14:cNvContentPartPr/>
              <p14:nvPr/>
            </p14:nvContentPartPr>
            <p14:xfrm>
              <a:off x="124520" y="4837660"/>
              <a:ext cx="1350000" cy="22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71110A-FD0B-4EF1-82E6-019D11C8AE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20" y="4828660"/>
                <a:ext cx="1367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5AB80EC-574B-4781-83C8-5350B1C93323}"/>
                  </a:ext>
                </a:extLst>
              </p14:cNvPr>
              <p14:cNvContentPartPr/>
              <p14:nvPr/>
            </p14:nvContentPartPr>
            <p14:xfrm>
              <a:off x="2931440" y="5070220"/>
              <a:ext cx="1770480" cy="752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5AB80EC-574B-4781-83C8-5350B1C933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7120" y="5065900"/>
                <a:ext cx="17791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22A8D01-0048-4156-9F00-0DF4DED8885E}"/>
                  </a:ext>
                </a:extLst>
              </p14:cNvPr>
              <p14:cNvContentPartPr/>
              <p14:nvPr/>
            </p14:nvContentPartPr>
            <p14:xfrm>
              <a:off x="3902720" y="1774060"/>
              <a:ext cx="988560" cy="525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22A8D01-0048-4156-9F00-0DF4DED888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8400" y="1769740"/>
                <a:ext cx="997200" cy="53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D5EBC06-D707-41D0-8532-376A944108F9}"/>
              </a:ext>
            </a:extLst>
          </p:cNvPr>
          <p:cNvGrpSpPr/>
          <p:nvPr/>
        </p:nvGrpSpPr>
        <p:grpSpPr>
          <a:xfrm>
            <a:off x="1666040" y="4148620"/>
            <a:ext cx="4951800" cy="1085040"/>
            <a:chOff x="1666040" y="4148620"/>
            <a:chExt cx="4951800" cy="10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01808E0-0E46-49AB-8215-A33423F98C99}"/>
                    </a:ext>
                  </a:extLst>
                </p14:cNvPr>
                <p14:cNvContentPartPr/>
                <p14:nvPr/>
              </p14:nvContentPartPr>
              <p14:xfrm>
                <a:off x="1666040" y="4816420"/>
                <a:ext cx="3141720" cy="352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01808E0-0E46-49AB-8215-A33423F98C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57040" y="4807780"/>
                  <a:ext cx="3159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8679E5F-3A71-4781-9B2E-A34E0D0F89CC}"/>
                    </a:ext>
                  </a:extLst>
                </p14:cNvPr>
                <p14:cNvContentPartPr/>
                <p14:nvPr/>
              </p14:nvContentPartPr>
              <p14:xfrm>
                <a:off x="2467400" y="4408180"/>
                <a:ext cx="2316600" cy="454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8679E5F-3A71-4781-9B2E-A34E0D0F89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58400" y="4399540"/>
                  <a:ext cx="23342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771FB49-FB9B-46CA-98F5-052CF5B33E76}"/>
                    </a:ext>
                  </a:extLst>
                </p14:cNvPr>
                <p14:cNvContentPartPr/>
                <p14:nvPr/>
              </p14:nvContentPartPr>
              <p14:xfrm>
                <a:off x="3572600" y="4247620"/>
                <a:ext cx="249840" cy="110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771FB49-FB9B-46CA-98F5-052CF5B33E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63960" y="4238620"/>
                  <a:ext cx="267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BF678CA-6AB6-4E27-BA25-D88A82BB4973}"/>
                    </a:ext>
                  </a:extLst>
                </p14:cNvPr>
                <p14:cNvContentPartPr/>
                <p14:nvPr/>
              </p14:nvContentPartPr>
              <p14:xfrm>
                <a:off x="3858800" y="4241860"/>
                <a:ext cx="289080" cy="132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BF678CA-6AB6-4E27-BA25-D88A82BB49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50160" y="4233220"/>
                  <a:ext cx="306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8F598ED-21AA-4CD2-A265-11AC4EA36356}"/>
                    </a:ext>
                  </a:extLst>
                </p14:cNvPr>
                <p14:cNvContentPartPr/>
                <p14:nvPr/>
              </p14:nvContentPartPr>
              <p14:xfrm>
                <a:off x="4125920" y="4310980"/>
                <a:ext cx="89640" cy="108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8F598ED-21AA-4CD2-A265-11AC4EA363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17280" y="4301980"/>
                  <a:ext cx="107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30C2020-F0DF-459B-A0FA-A6F687EDE8E0}"/>
                    </a:ext>
                  </a:extLst>
                </p14:cNvPr>
                <p14:cNvContentPartPr/>
                <p14:nvPr/>
              </p14:nvContentPartPr>
              <p14:xfrm>
                <a:off x="4214840" y="4313500"/>
                <a:ext cx="73080" cy="79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30C2020-F0DF-459B-A0FA-A6F687EDE8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05840" y="4304500"/>
                  <a:ext cx="90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C75B6BC-3335-4C7C-B45E-624F8E453074}"/>
                    </a:ext>
                  </a:extLst>
                </p14:cNvPr>
                <p14:cNvContentPartPr/>
                <p14:nvPr/>
              </p14:nvContentPartPr>
              <p14:xfrm>
                <a:off x="4316000" y="4238980"/>
                <a:ext cx="532440" cy="163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C75B6BC-3335-4C7C-B45E-624F8E4530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07360" y="4230340"/>
                  <a:ext cx="550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35E46AC-A6D9-44C5-BCA1-3D02EB79B51E}"/>
                    </a:ext>
                  </a:extLst>
                </p14:cNvPr>
                <p14:cNvContentPartPr/>
                <p14:nvPr/>
              </p14:nvContentPartPr>
              <p14:xfrm>
                <a:off x="4893440" y="4322500"/>
                <a:ext cx="206280" cy="79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35E46AC-A6D9-44C5-BCA1-3D02EB79B51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84800" y="4313860"/>
                  <a:ext cx="22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68D2E67-8E34-419E-BA42-3910FEBE9E63}"/>
                    </a:ext>
                  </a:extLst>
                </p14:cNvPr>
                <p14:cNvContentPartPr/>
                <p14:nvPr/>
              </p14:nvContentPartPr>
              <p14:xfrm>
                <a:off x="5211680" y="4280740"/>
                <a:ext cx="312120" cy="95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68D2E67-8E34-419E-BA42-3910FEBE9E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03040" y="4272100"/>
                  <a:ext cx="329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9CA25ED-09CC-4279-A6B2-81A5979AD2D0}"/>
                    </a:ext>
                  </a:extLst>
                </p14:cNvPr>
                <p14:cNvContentPartPr/>
                <p14:nvPr/>
              </p14:nvContentPartPr>
              <p14:xfrm>
                <a:off x="5490680" y="4266700"/>
                <a:ext cx="34560" cy="4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9CA25ED-09CC-4279-A6B2-81A5979AD2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82040" y="4257700"/>
                  <a:ext cx="52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2BE7B8-B2E1-4C5E-A03D-7CEBE1027943}"/>
                    </a:ext>
                  </a:extLst>
                </p14:cNvPr>
                <p14:cNvContentPartPr/>
                <p14:nvPr/>
              </p14:nvContentPartPr>
              <p14:xfrm>
                <a:off x="5568440" y="4283620"/>
                <a:ext cx="127080" cy="83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2BE7B8-B2E1-4C5E-A03D-7CEBE10279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59800" y="4274980"/>
                  <a:ext cx="144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54D1503-F4A0-4764-AE6D-27D583D432F8}"/>
                    </a:ext>
                  </a:extLst>
                </p14:cNvPr>
                <p14:cNvContentPartPr/>
                <p14:nvPr/>
              </p14:nvContentPartPr>
              <p14:xfrm>
                <a:off x="5717480" y="4291180"/>
                <a:ext cx="108000" cy="72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54D1503-F4A0-4764-AE6D-27D583D432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08840" y="4282180"/>
                  <a:ext cx="125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97C34E3-94C2-4AAF-87C7-EA8B5C9482C3}"/>
                    </a:ext>
                  </a:extLst>
                </p14:cNvPr>
                <p14:cNvContentPartPr/>
                <p14:nvPr/>
              </p14:nvContentPartPr>
              <p14:xfrm>
                <a:off x="5913680" y="4148620"/>
                <a:ext cx="23760" cy="153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97C34E3-94C2-4AAF-87C7-EA8B5C9482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04680" y="4139980"/>
                  <a:ext cx="41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2433B6C-8EFA-4B34-9B65-2407827180E8}"/>
                    </a:ext>
                  </a:extLst>
                </p14:cNvPr>
                <p14:cNvContentPartPr/>
                <p14:nvPr/>
              </p14:nvContentPartPr>
              <p14:xfrm>
                <a:off x="5973440" y="4250860"/>
                <a:ext cx="198000" cy="50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2433B6C-8EFA-4B34-9B65-2407827180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64800" y="4242220"/>
                  <a:ext cx="215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F13383-D795-4E11-8D6D-51C71D51F94B}"/>
                    </a:ext>
                  </a:extLst>
                </p14:cNvPr>
                <p14:cNvContentPartPr/>
                <p14:nvPr/>
              </p14:nvContentPartPr>
              <p14:xfrm>
                <a:off x="6225080" y="4181380"/>
                <a:ext cx="275400" cy="122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F13383-D795-4E11-8D6D-51C71D51F9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16440" y="4172740"/>
                  <a:ext cx="293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1E69587-CA69-4B12-9167-A2FA42C78414}"/>
                    </a:ext>
                  </a:extLst>
                </p14:cNvPr>
                <p14:cNvContentPartPr/>
                <p14:nvPr/>
              </p14:nvContentPartPr>
              <p14:xfrm>
                <a:off x="6472760" y="4219180"/>
                <a:ext cx="145080" cy="86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1E69587-CA69-4B12-9167-A2FA42C784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64120" y="4210180"/>
                  <a:ext cx="162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7F8D62E-8AF6-45AE-84CA-B99D34121DEE}"/>
                    </a:ext>
                  </a:extLst>
                </p14:cNvPr>
                <p14:cNvContentPartPr/>
                <p14:nvPr/>
              </p14:nvContentPartPr>
              <p14:xfrm>
                <a:off x="2784920" y="4758820"/>
                <a:ext cx="2390040" cy="474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7F8D62E-8AF6-45AE-84CA-B99D34121DE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80600" y="4754500"/>
                  <a:ext cx="2398680" cy="48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8C4A4EA-A8A1-4DC8-85F7-14E46B459C3D}"/>
                  </a:ext>
                </a:extLst>
              </p14:cNvPr>
              <p14:cNvContentPartPr/>
              <p14:nvPr/>
            </p14:nvContentPartPr>
            <p14:xfrm>
              <a:off x="4185320" y="2557420"/>
              <a:ext cx="6480" cy="187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8C4A4EA-A8A1-4DC8-85F7-14E46B459C3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81000" y="2553100"/>
                <a:ext cx="15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5B18568-DA30-42EA-8D40-D43DBA30B6A4}"/>
                  </a:ext>
                </a:extLst>
              </p14:cNvPr>
              <p14:cNvContentPartPr/>
              <p14:nvPr/>
            </p14:nvContentPartPr>
            <p14:xfrm>
              <a:off x="4138880" y="2387500"/>
              <a:ext cx="597240" cy="8370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5B18568-DA30-42EA-8D40-D43DBA30B6A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34560" y="2383180"/>
                <a:ext cx="60588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A09AC40-B28D-48D4-897F-AA093C5410BB}"/>
                  </a:ext>
                </a:extLst>
              </p14:cNvPr>
              <p14:cNvContentPartPr/>
              <p14:nvPr/>
            </p14:nvContentPartPr>
            <p14:xfrm>
              <a:off x="4128080" y="1028500"/>
              <a:ext cx="708840" cy="594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A09AC40-B28D-48D4-897F-AA093C5410B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23760" y="1024180"/>
                <a:ext cx="71748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667C184-9FB5-4BDC-AADA-05E9F49DCB39}"/>
                  </a:ext>
                </a:extLst>
              </p14:cNvPr>
              <p14:cNvContentPartPr/>
              <p14:nvPr/>
            </p14:nvContentPartPr>
            <p14:xfrm>
              <a:off x="3965720" y="1567420"/>
              <a:ext cx="950400" cy="1772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667C184-9FB5-4BDC-AADA-05E9F49DCB3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61400" y="1563100"/>
                <a:ext cx="959040" cy="17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E2CD7A5-F36C-4B10-BAB3-90604B1A84B3}"/>
                  </a:ext>
                </a:extLst>
              </p14:cNvPr>
              <p14:cNvContentPartPr/>
              <p14:nvPr/>
            </p14:nvContentPartPr>
            <p14:xfrm>
              <a:off x="471920" y="1581820"/>
              <a:ext cx="1733760" cy="16858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E2CD7A5-F36C-4B10-BAB3-90604B1A84B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7600" y="1577500"/>
                <a:ext cx="1742400" cy="16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F59DC52-D808-4E59-992F-18D08AE41F4E}"/>
                  </a:ext>
                </a:extLst>
              </p14:cNvPr>
              <p14:cNvContentPartPr/>
              <p14:nvPr/>
            </p14:nvContentPartPr>
            <p14:xfrm>
              <a:off x="513320" y="2156380"/>
              <a:ext cx="654480" cy="2408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F59DC52-D808-4E59-992F-18D08AE41F4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9000" y="2152060"/>
                <a:ext cx="6631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FAA3497-2724-446C-BE51-39B1803C15AF}"/>
                  </a:ext>
                </a:extLst>
              </p14:cNvPr>
              <p14:cNvContentPartPr/>
              <p14:nvPr/>
            </p14:nvContentPartPr>
            <p14:xfrm>
              <a:off x="3988040" y="3437620"/>
              <a:ext cx="950760" cy="4161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FAA3497-2724-446C-BE51-39B1803C15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83720" y="3433300"/>
                <a:ext cx="9594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0153ADC-5D9B-4CD1-8486-1AE1545478FF}"/>
                  </a:ext>
                </a:extLst>
              </p14:cNvPr>
              <p14:cNvContentPartPr/>
              <p14:nvPr/>
            </p14:nvContentPartPr>
            <p14:xfrm>
              <a:off x="206240" y="3480820"/>
              <a:ext cx="4638960" cy="3351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0153ADC-5D9B-4CD1-8486-1AE1545478F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1920" y="3476500"/>
                <a:ext cx="4647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C964DC0-93C5-49EE-B89B-74D15BAE0609}"/>
                  </a:ext>
                </a:extLst>
              </p14:cNvPr>
              <p14:cNvContentPartPr/>
              <p14:nvPr/>
            </p14:nvContentPartPr>
            <p14:xfrm>
              <a:off x="4003160" y="3465700"/>
              <a:ext cx="693720" cy="501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C964DC0-93C5-49EE-B89B-74D15BAE06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98840" y="3461380"/>
                <a:ext cx="702360" cy="50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CF840C1-3AE6-442F-B701-19A22F449801}"/>
              </a:ext>
            </a:extLst>
          </p:cNvPr>
          <p:cNvGrpSpPr/>
          <p:nvPr/>
        </p:nvGrpSpPr>
        <p:grpSpPr>
          <a:xfrm>
            <a:off x="3995240" y="1833100"/>
            <a:ext cx="914400" cy="461880"/>
            <a:chOff x="3995240" y="1833100"/>
            <a:chExt cx="91440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935934-0022-430D-AA17-B251F2DE7A63}"/>
                    </a:ext>
                  </a:extLst>
                </p14:cNvPr>
                <p14:cNvContentPartPr/>
                <p14:nvPr/>
              </p14:nvContentPartPr>
              <p14:xfrm>
                <a:off x="4241120" y="1833100"/>
                <a:ext cx="40680" cy="15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935934-0022-430D-AA17-B251F2DE7A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36800" y="1828780"/>
                  <a:ext cx="49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7BB962A-59A4-4CD3-9C97-D90E9BE4913B}"/>
                    </a:ext>
                  </a:extLst>
                </p14:cNvPr>
                <p14:cNvContentPartPr/>
                <p14:nvPr/>
              </p14:nvContentPartPr>
              <p14:xfrm>
                <a:off x="3995240" y="1889620"/>
                <a:ext cx="914400" cy="405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7BB962A-59A4-4CD3-9C97-D90E9BE4913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90920" y="1885300"/>
                  <a:ext cx="9230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3D1FEC-D821-40EC-ABC5-179983E4BCC9}"/>
                    </a:ext>
                  </a:extLst>
                </p14:cNvPr>
                <p14:cNvContentPartPr/>
                <p14:nvPr/>
              </p14:nvContentPartPr>
              <p14:xfrm>
                <a:off x="4078040" y="1853260"/>
                <a:ext cx="609120" cy="383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3D1FEC-D821-40EC-ABC5-179983E4BCC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73720" y="1848940"/>
                  <a:ext cx="61776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FACF8FF-28B7-467B-AEE6-4344C42826CD}"/>
                  </a:ext>
                </a:extLst>
              </p14:cNvPr>
              <p14:cNvContentPartPr/>
              <p14:nvPr/>
            </p14:nvContentPartPr>
            <p14:xfrm>
              <a:off x="4080920" y="1794580"/>
              <a:ext cx="630360" cy="4431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FACF8FF-28B7-467B-AEE6-4344C42826C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1920" y="1785940"/>
                <a:ext cx="6480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1CB07E1-78FF-436D-AE30-A82DD320743F}"/>
                  </a:ext>
                </a:extLst>
              </p14:cNvPr>
              <p14:cNvContentPartPr/>
              <p14:nvPr/>
            </p14:nvContentPartPr>
            <p14:xfrm>
              <a:off x="4120880" y="3373540"/>
              <a:ext cx="563400" cy="5756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1CB07E1-78FF-436D-AE30-A82DD320743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12240" y="3364900"/>
                <a:ext cx="581040" cy="59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B8C89A4D-855A-4401-845D-341AF69D6655}"/>
              </a:ext>
            </a:extLst>
          </p:cNvPr>
          <p:cNvGrpSpPr/>
          <p:nvPr/>
        </p:nvGrpSpPr>
        <p:grpSpPr>
          <a:xfrm>
            <a:off x="6142640" y="553660"/>
            <a:ext cx="5200560" cy="1829160"/>
            <a:chOff x="6142640" y="553660"/>
            <a:chExt cx="5200560" cy="18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9ED0BD2-75B7-4D62-B590-97A4EFC82BEA}"/>
                    </a:ext>
                  </a:extLst>
                </p14:cNvPr>
                <p14:cNvContentPartPr/>
                <p14:nvPr/>
              </p14:nvContentPartPr>
              <p14:xfrm>
                <a:off x="6506960" y="868660"/>
                <a:ext cx="267120" cy="21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9ED0BD2-75B7-4D62-B590-97A4EFC82B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02640" y="864340"/>
                  <a:ext cx="275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CE5A3ED-1218-4E35-99CC-D40F3B69AF87}"/>
                    </a:ext>
                  </a:extLst>
                </p14:cNvPr>
                <p14:cNvContentPartPr/>
                <p14:nvPr/>
              </p14:nvContentPartPr>
              <p14:xfrm>
                <a:off x="6984320" y="839500"/>
                <a:ext cx="3600" cy="106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CE5A3ED-1218-4E35-99CC-D40F3B69AF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80000" y="835180"/>
                  <a:ext cx="12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AE5E601-4CC2-4642-A79E-99BB39717855}"/>
                    </a:ext>
                  </a:extLst>
                </p14:cNvPr>
                <p14:cNvContentPartPr/>
                <p14:nvPr/>
              </p14:nvContentPartPr>
              <p14:xfrm>
                <a:off x="6864440" y="781540"/>
                <a:ext cx="186840" cy="174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AE5E601-4CC2-4642-A79E-99BB397178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60120" y="777220"/>
                  <a:ext cx="195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A760C59-2CF9-4786-B89B-3B85EED6FD15}"/>
                    </a:ext>
                  </a:extLst>
                </p14:cNvPr>
                <p14:cNvContentPartPr/>
                <p14:nvPr/>
              </p14:nvContentPartPr>
              <p14:xfrm>
                <a:off x="7071800" y="829060"/>
                <a:ext cx="196200" cy="88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A760C59-2CF9-4786-B89B-3B85EED6FD1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67480" y="824740"/>
                  <a:ext cx="20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33EFBAA-FDA8-47D5-96D9-6A6DF4217726}"/>
                    </a:ext>
                  </a:extLst>
                </p14:cNvPr>
                <p14:cNvContentPartPr/>
                <p14:nvPr/>
              </p14:nvContentPartPr>
              <p14:xfrm>
                <a:off x="7270520" y="771100"/>
                <a:ext cx="83520" cy="137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33EFBAA-FDA8-47D5-96D9-6A6DF421772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66200" y="766780"/>
                  <a:ext cx="92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D3624F-DB6E-455F-9B42-BAF532DD4ED1}"/>
                    </a:ext>
                  </a:extLst>
                </p14:cNvPr>
                <p14:cNvContentPartPr/>
                <p14:nvPr/>
              </p14:nvContentPartPr>
              <p14:xfrm>
                <a:off x="7350080" y="833740"/>
                <a:ext cx="97920" cy="79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D3624F-DB6E-455F-9B42-BAF532DD4ED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5760" y="829420"/>
                  <a:ext cx="106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1F1B62A-D03A-4ACA-8CA2-3D07B382B1E4}"/>
                    </a:ext>
                  </a:extLst>
                </p14:cNvPr>
                <p14:cNvContentPartPr/>
                <p14:nvPr/>
              </p14:nvContentPartPr>
              <p14:xfrm>
                <a:off x="7459520" y="749140"/>
                <a:ext cx="145440" cy="155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1F1B62A-D03A-4ACA-8CA2-3D07B382B1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55200" y="744820"/>
                  <a:ext cx="154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FBA8E7C-117B-48C6-8469-7B7143291597}"/>
                    </a:ext>
                  </a:extLst>
                </p14:cNvPr>
                <p14:cNvContentPartPr/>
                <p14:nvPr/>
              </p14:nvContentPartPr>
              <p14:xfrm>
                <a:off x="7727000" y="724660"/>
                <a:ext cx="134280" cy="164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FBA8E7C-117B-48C6-8469-7B714329159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22680" y="720340"/>
                  <a:ext cx="142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8F004C4-C410-4A39-80EC-FA951FEC5D65}"/>
                    </a:ext>
                  </a:extLst>
                </p14:cNvPr>
                <p14:cNvContentPartPr/>
                <p14:nvPr/>
              </p14:nvContentPartPr>
              <p14:xfrm>
                <a:off x="7828880" y="735100"/>
                <a:ext cx="216720" cy="161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8F004C4-C410-4A39-80EC-FA951FEC5D6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24560" y="730780"/>
                  <a:ext cx="225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22F68ED-FFFA-4041-9625-A907673F276B}"/>
                    </a:ext>
                  </a:extLst>
                </p14:cNvPr>
                <p14:cNvContentPartPr/>
                <p14:nvPr/>
              </p14:nvContentPartPr>
              <p14:xfrm>
                <a:off x="8226680" y="782980"/>
                <a:ext cx="226080" cy="85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22F68ED-FFFA-4041-9625-A907673F276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22360" y="778660"/>
                  <a:ext cx="23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96FAFEC-D1A1-430A-9B76-C1DC8DF7E6D6}"/>
                    </a:ext>
                  </a:extLst>
                </p14:cNvPr>
                <p14:cNvContentPartPr/>
                <p14:nvPr/>
              </p14:nvContentPartPr>
              <p14:xfrm>
                <a:off x="8448440" y="780460"/>
                <a:ext cx="87840" cy="83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96FAFEC-D1A1-430A-9B76-C1DC8DF7E6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44120" y="776140"/>
                  <a:ext cx="96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F6C104-26EC-4FE0-A556-41A99E1C16F0}"/>
                    </a:ext>
                  </a:extLst>
                </p14:cNvPr>
                <p14:cNvContentPartPr/>
                <p14:nvPr/>
              </p14:nvContentPartPr>
              <p14:xfrm>
                <a:off x="8555720" y="794860"/>
                <a:ext cx="779040" cy="61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F6C104-26EC-4FE0-A556-41A99E1C16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51400" y="790540"/>
                  <a:ext cx="787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441E98A-F73A-4ECC-92FB-4E382CFBB608}"/>
                    </a:ext>
                  </a:extLst>
                </p14:cNvPr>
                <p14:cNvContentPartPr/>
                <p14:nvPr/>
              </p14:nvContentPartPr>
              <p14:xfrm>
                <a:off x="9455720" y="753100"/>
                <a:ext cx="215280" cy="98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441E98A-F73A-4ECC-92FB-4E382CFBB60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51400" y="748780"/>
                  <a:ext cx="223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05CB505-1FE3-40CD-8F57-69B26F763A40}"/>
                    </a:ext>
                  </a:extLst>
                </p14:cNvPr>
                <p14:cNvContentPartPr/>
                <p14:nvPr/>
              </p14:nvContentPartPr>
              <p14:xfrm>
                <a:off x="9662000" y="647260"/>
                <a:ext cx="82080" cy="177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05CB505-1FE3-40CD-8F57-69B26F763A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57680" y="642940"/>
                  <a:ext cx="90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90390AC-3F76-40D6-BA3D-1EB7914EA408}"/>
                    </a:ext>
                  </a:extLst>
                </p14:cNvPr>
                <p14:cNvContentPartPr/>
                <p14:nvPr/>
              </p14:nvContentPartPr>
              <p14:xfrm>
                <a:off x="9617360" y="632500"/>
                <a:ext cx="33840" cy="5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90390AC-3F76-40D6-BA3D-1EB7914EA40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13040" y="628180"/>
                  <a:ext cx="42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53C43ED-3E94-4AEF-AF13-49234BD427B2}"/>
                    </a:ext>
                  </a:extLst>
                </p14:cNvPr>
                <p14:cNvContentPartPr/>
                <p14:nvPr/>
              </p14:nvContentPartPr>
              <p14:xfrm>
                <a:off x="9927680" y="635020"/>
                <a:ext cx="200520" cy="144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53C43ED-3E94-4AEF-AF13-49234BD427B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23360" y="630700"/>
                  <a:ext cx="209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DCE0D9F-3A7A-48D8-9FA6-35B636C9CA6D}"/>
                    </a:ext>
                  </a:extLst>
                </p14:cNvPr>
                <p14:cNvContentPartPr/>
                <p14:nvPr/>
              </p14:nvContentPartPr>
              <p14:xfrm>
                <a:off x="10125680" y="645100"/>
                <a:ext cx="133560" cy="122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DCE0D9F-3A7A-48D8-9FA6-35B636C9CA6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21360" y="640780"/>
                  <a:ext cx="142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C08A91D-F087-4F71-8CB8-16CDEBA6B2DC}"/>
                    </a:ext>
                  </a:extLst>
                </p14:cNvPr>
                <p14:cNvContentPartPr/>
                <p14:nvPr/>
              </p14:nvContentPartPr>
              <p14:xfrm>
                <a:off x="10284440" y="647980"/>
                <a:ext cx="104760" cy="97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C08A91D-F087-4F71-8CB8-16CDEBA6B2D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80120" y="643660"/>
                  <a:ext cx="113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E23B097-FDF3-4DA2-9FB6-E3D5F3D4EBAD}"/>
                    </a:ext>
                  </a:extLst>
                </p14:cNvPr>
                <p14:cNvContentPartPr/>
                <p14:nvPr/>
              </p14:nvContentPartPr>
              <p14:xfrm>
                <a:off x="10343480" y="677860"/>
                <a:ext cx="255960" cy="81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E23B097-FDF3-4DA2-9FB6-E3D5F3D4EB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39160" y="673540"/>
                  <a:ext cx="264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1B33DD8-375A-4D3E-999D-10F29F227197}"/>
                    </a:ext>
                  </a:extLst>
                </p14:cNvPr>
                <p14:cNvContentPartPr/>
                <p14:nvPr/>
              </p14:nvContentPartPr>
              <p14:xfrm>
                <a:off x="10607720" y="675340"/>
                <a:ext cx="127440" cy="54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1B33DD8-375A-4D3E-999D-10F29F22719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03400" y="671020"/>
                  <a:ext cx="136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3FD6F38-DAF5-426A-BC65-D33904D38526}"/>
                    </a:ext>
                  </a:extLst>
                </p14:cNvPr>
                <p14:cNvContentPartPr/>
                <p14:nvPr/>
              </p14:nvContentPartPr>
              <p14:xfrm>
                <a:off x="10139000" y="553660"/>
                <a:ext cx="60840" cy="8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3FD6F38-DAF5-426A-BC65-D33904D3852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34680" y="549340"/>
                  <a:ext cx="69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EA53A2B-DD66-4111-990B-4C59F5257A4E}"/>
                    </a:ext>
                  </a:extLst>
                </p14:cNvPr>
                <p14:cNvContentPartPr/>
                <p14:nvPr/>
              </p14:nvContentPartPr>
              <p14:xfrm>
                <a:off x="10913360" y="644380"/>
                <a:ext cx="155520" cy="87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EA53A2B-DD66-4111-990B-4C59F5257A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09040" y="640060"/>
                  <a:ext cx="164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3F23609-2D2D-4A47-850C-433D4B73D055}"/>
                    </a:ext>
                  </a:extLst>
                </p14:cNvPr>
                <p14:cNvContentPartPr/>
                <p14:nvPr/>
              </p14:nvContentPartPr>
              <p14:xfrm>
                <a:off x="11096960" y="662380"/>
                <a:ext cx="87120" cy="95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3F23609-2D2D-4A47-850C-433D4B73D0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92640" y="658060"/>
                  <a:ext cx="95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CE6E715-88FB-4F54-BEE9-0066C310C058}"/>
                    </a:ext>
                  </a:extLst>
                </p14:cNvPr>
                <p14:cNvContentPartPr/>
                <p14:nvPr/>
              </p14:nvContentPartPr>
              <p14:xfrm>
                <a:off x="6936080" y="1169980"/>
                <a:ext cx="177120" cy="155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CE6E715-88FB-4F54-BEE9-0066C310C0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31760" y="1165660"/>
                  <a:ext cx="185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159CFE4-182F-4FE4-9A8F-431E17CF26B2}"/>
                    </a:ext>
                  </a:extLst>
                </p14:cNvPr>
                <p14:cNvContentPartPr/>
                <p14:nvPr/>
              </p14:nvContentPartPr>
              <p14:xfrm>
                <a:off x="7119320" y="1092220"/>
                <a:ext cx="220320" cy="206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159CFE4-182F-4FE4-9A8F-431E17CF26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15000" y="1087900"/>
                  <a:ext cx="228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7BEDFDE-4C52-4713-8C7A-1D928E33B622}"/>
                    </a:ext>
                  </a:extLst>
                </p14:cNvPr>
                <p14:cNvContentPartPr/>
                <p14:nvPr/>
              </p14:nvContentPartPr>
              <p14:xfrm>
                <a:off x="7352240" y="1076020"/>
                <a:ext cx="208800" cy="128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7BEDFDE-4C52-4713-8C7A-1D928E33B62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47920" y="1071700"/>
                  <a:ext cx="217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062BA6A-3C1D-4929-A90E-0D6DDF07D7FB}"/>
                    </a:ext>
                  </a:extLst>
                </p14:cNvPr>
                <p14:cNvContentPartPr/>
                <p14:nvPr/>
              </p14:nvContentPartPr>
              <p14:xfrm>
                <a:off x="6997280" y="1048660"/>
                <a:ext cx="190440" cy="22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062BA6A-3C1D-4929-A90E-0D6DDF07D7F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92960" y="1044340"/>
                  <a:ext cx="199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07016CD-3BD4-436F-97D7-BE2631B0049C}"/>
                    </a:ext>
                  </a:extLst>
                </p14:cNvPr>
                <p14:cNvContentPartPr/>
                <p14:nvPr/>
              </p14:nvContentPartPr>
              <p14:xfrm>
                <a:off x="7895480" y="1079620"/>
                <a:ext cx="155160" cy="101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07016CD-3BD4-436F-97D7-BE2631B004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91160" y="1075300"/>
                  <a:ext cx="163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927FE4B-1B8F-48E9-810C-99A1221AA75E}"/>
                    </a:ext>
                  </a:extLst>
                </p14:cNvPr>
                <p14:cNvContentPartPr/>
                <p14:nvPr/>
              </p14:nvContentPartPr>
              <p14:xfrm>
                <a:off x="8029400" y="1034260"/>
                <a:ext cx="317880" cy="223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927FE4B-1B8F-48E9-810C-99A1221AA75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25080" y="1029940"/>
                  <a:ext cx="326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27E169E-1DE9-437D-8C74-15C790E13F85}"/>
                    </a:ext>
                  </a:extLst>
                </p14:cNvPr>
                <p14:cNvContentPartPr/>
                <p14:nvPr/>
              </p14:nvContentPartPr>
              <p14:xfrm>
                <a:off x="8410640" y="1028860"/>
                <a:ext cx="43920" cy="138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27E169E-1DE9-437D-8C74-15C790E13F8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06320" y="1024540"/>
                  <a:ext cx="52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3709DA3-6CB9-4162-9D0F-40881C17D499}"/>
                    </a:ext>
                  </a:extLst>
                </p14:cNvPr>
                <p14:cNvContentPartPr/>
                <p14:nvPr/>
              </p14:nvContentPartPr>
              <p14:xfrm>
                <a:off x="8503880" y="976660"/>
                <a:ext cx="220320" cy="182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3709DA3-6CB9-4162-9D0F-40881C17D4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99560" y="972340"/>
                  <a:ext cx="228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F4DF8AB-275D-4190-AF3B-A2B4EC42D3B0}"/>
                    </a:ext>
                  </a:extLst>
                </p14:cNvPr>
                <p14:cNvContentPartPr/>
                <p14:nvPr/>
              </p14:nvContentPartPr>
              <p14:xfrm>
                <a:off x="8618000" y="1011580"/>
                <a:ext cx="85680" cy="313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F4DF8AB-275D-4190-AF3B-A2B4EC42D3B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13680" y="1007260"/>
                  <a:ext cx="94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AF89654-31B8-413C-8EDA-9F91172C99AD}"/>
                    </a:ext>
                  </a:extLst>
                </p14:cNvPr>
                <p14:cNvContentPartPr/>
                <p14:nvPr/>
              </p14:nvContentPartPr>
              <p14:xfrm>
                <a:off x="8732840" y="1055500"/>
                <a:ext cx="72720" cy="91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AF89654-31B8-413C-8EDA-9F91172C99A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28520" y="1051180"/>
                  <a:ext cx="81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47897C8-9A22-4138-991D-666A5B112C0D}"/>
                    </a:ext>
                  </a:extLst>
                </p14:cNvPr>
                <p14:cNvContentPartPr/>
                <p14:nvPr/>
              </p14:nvContentPartPr>
              <p14:xfrm>
                <a:off x="8831480" y="1079980"/>
                <a:ext cx="152640" cy="182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47897C8-9A22-4138-991D-666A5B112C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27160" y="1075660"/>
                  <a:ext cx="161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6615980-6295-4288-9A11-66A6813EF124}"/>
                    </a:ext>
                  </a:extLst>
                </p14:cNvPr>
                <p14:cNvContentPartPr/>
                <p14:nvPr/>
              </p14:nvContentPartPr>
              <p14:xfrm>
                <a:off x="9001040" y="1080700"/>
                <a:ext cx="138240" cy="54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6615980-6295-4288-9A11-66A6813EF12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96720" y="1076380"/>
                  <a:ext cx="146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281FFB8-667C-4135-AC29-8E94FBECED81}"/>
                    </a:ext>
                  </a:extLst>
                </p14:cNvPr>
                <p14:cNvContentPartPr/>
                <p14:nvPr/>
              </p14:nvContentPartPr>
              <p14:xfrm>
                <a:off x="9144320" y="1017340"/>
                <a:ext cx="151560" cy="115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281FFB8-667C-4135-AC29-8E94FBECED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140000" y="1013020"/>
                  <a:ext cx="160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07E2FA7-9124-46F2-B368-D8A1B67BB9F0}"/>
                    </a:ext>
                  </a:extLst>
                </p14:cNvPr>
                <p14:cNvContentPartPr/>
                <p14:nvPr/>
              </p14:nvContentPartPr>
              <p14:xfrm>
                <a:off x="9426920" y="1004380"/>
                <a:ext cx="215640" cy="122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07E2FA7-9124-46F2-B368-D8A1B67BB9F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22600" y="1000060"/>
                  <a:ext cx="224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712EDE1-104E-40D5-8351-3C20A51BCB0A}"/>
                    </a:ext>
                  </a:extLst>
                </p14:cNvPr>
                <p14:cNvContentPartPr/>
                <p14:nvPr/>
              </p14:nvContentPartPr>
              <p14:xfrm>
                <a:off x="9862880" y="1036420"/>
                <a:ext cx="218160" cy="210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712EDE1-104E-40D5-8351-3C20A51BCB0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58560" y="1032100"/>
                  <a:ext cx="226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5C25357-5064-4D51-8DE4-3C9724505918}"/>
                    </a:ext>
                  </a:extLst>
                </p14:cNvPr>
                <p14:cNvContentPartPr/>
                <p14:nvPr/>
              </p14:nvContentPartPr>
              <p14:xfrm>
                <a:off x="10119920" y="982060"/>
                <a:ext cx="203760" cy="202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5C25357-5064-4D51-8DE4-3C972450591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15600" y="977740"/>
                  <a:ext cx="212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2037563-AE9E-4D3A-931C-0F3BBFD2C7E4}"/>
                    </a:ext>
                  </a:extLst>
                </p14:cNvPr>
                <p14:cNvContentPartPr/>
                <p14:nvPr/>
              </p14:nvContentPartPr>
              <p14:xfrm>
                <a:off x="10338080" y="1032100"/>
                <a:ext cx="181800" cy="68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2037563-AE9E-4D3A-931C-0F3BBFD2C7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33760" y="1027780"/>
                  <a:ext cx="190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2280CC7-FA13-4FCE-982C-ACE0A2B50893}"/>
                    </a:ext>
                  </a:extLst>
                </p14:cNvPr>
                <p14:cNvContentPartPr/>
                <p14:nvPr/>
              </p14:nvContentPartPr>
              <p14:xfrm>
                <a:off x="9718880" y="1124260"/>
                <a:ext cx="32040" cy="65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2280CC7-FA13-4FCE-982C-ACE0A2B5089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14560" y="1119940"/>
                  <a:ext cx="40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6115AE3-46E2-4038-A538-105017A88FC2}"/>
                    </a:ext>
                  </a:extLst>
                </p14:cNvPr>
                <p14:cNvContentPartPr/>
                <p14:nvPr/>
              </p14:nvContentPartPr>
              <p14:xfrm>
                <a:off x="10624640" y="894580"/>
                <a:ext cx="63360" cy="73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6115AE3-46E2-4038-A538-105017A88FC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20320" y="890260"/>
                  <a:ext cx="72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05E3869-7BB0-4528-92A1-D838D8B64577}"/>
                    </a:ext>
                  </a:extLst>
                </p14:cNvPr>
                <p14:cNvContentPartPr/>
                <p14:nvPr/>
              </p14:nvContentPartPr>
              <p14:xfrm>
                <a:off x="10832360" y="917260"/>
                <a:ext cx="42120" cy="154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05E3869-7BB0-4528-92A1-D838D8B645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28040" y="912940"/>
                  <a:ext cx="50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332EED1-74F6-48DE-92AD-3D0881CE1B77}"/>
                    </a:ext>
                  </a:extLst>
                </p14:cNvPr>
                <p14:cNvContentPartPr/>
                <p14:nvPr/>
              </p14:nvContentPartPr>
              <p14:xfrm>
                <a:off x="10894640" y="987460"/>
                <a:ext cx="270720" cy="81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332EED1-74F6-48DE-92AD-3D0881CE1B7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90320" y="983140"/>
                  <a:ext cx="279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AF40BC8-3DAD-451B-B625-8DB27406025B}"/>
                    </a:ext>
                  </a:extLst>
                </p14:cNvPr>
                <p14:cNvContentPartPr/>
                <p14:nvPr/>
              </p14:nvContentPartPr>
              <p14:xfrm>
                <a:off x="11203520" y="938860"/>
                <a:ext cx="139680" cy="112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AF40BC8-3DAD-451B-B625-8DB27406025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99200" y="934540"/>
                  <a:ext cx="148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49584AC-3FE0-48D9-8A6F-A52352DA5AF6}"/>
                    </a:ext>
                  </a:extLst>
                </p14:cNvPr>
                <p14:cNvContentPartPr/>
                <p14:nvPr/>
              </p14:nvContentPartPr>
              <p14:xfrm>
                <a:off x="9846680" y="1225420"/>
                <a:ext cx="95760" cy="146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49584AC-3FE0-48D9-8A6F-A52352DA5A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842360" y="1221100"/>
                  <a:ext cx="104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D209895-8E72-4E5C-9786-1C2F42CA7B1A}"/>
                    </a:ext>
                  </a:extLst>
                </p14:cNvPr>
                <p14:cNvContentPartPr/>
                <p14:nvPr/>
              </p14:nvContentPartPr>
              <p14:xfrm>
                <a:off x="9988520" y="1241620"/>
                <a:ext cx="13680" cy="96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D209895-8E72-4E5C-9786-1C2F42CA7B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84200" y="1237300"/>
                  <a:ext cx="22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1833178-B249-48C8-B3E9-6883BA3FCE70}"/>
                    </a:ext>
                  </a:extLst>
                </p14:cNvPr>
                <p14:cNvContentPartPr/>
                <p14:nvPr/>
              </p14:nvContentPartPr>
              <p14:xfrm>
                <a:off x="9918680" y="1225060"/>
                <a:ext cx="141120" cy="126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1833178-B249-48C8-B3E9-6883BA3FCE7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14360" y="1220740"/>
                  <a:ext cx="149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0031700-3866-4569-9334-A11F56DF7DD7}"/>
                    </a:ext>
                  </a:extLst>
                </p14:cNvPr>
                <p14:cNvContentPartPr/>
                <p14:nvPr/>
              </p14:nvContentPartPr>
              <p14:xfrm>
                <a:off x="10137200" y="1261420"/>
                <a:ext cx="9720" cy="87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0031700-3866-4569-9334-A11F56DF7DD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32880" y="1257100"/>
                  <a:ext cx="18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9B57A3A-8299-4BEC-86D6-171A5CF31F61}"/>
                    </a:ext>
                  </a:extLst>
                </p14:cNvPr>
                <p14:cNvContentPartPr/>
                <p14:nvPr/>
              </p14:nvContentPartPr>
              <p14:xfrm>
                <a:off x="10123880" y="1208140"/>
                <a:ext cx="162360" cy="170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9B57A3A-8299-4BEC-86D6-171A5CF31F6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19560" y="1203820"/>
                  <a:ext cx="171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3C826F6-8A1E-44FE-8286-A09D3C576FE7}"/>
                    </a:ext>
                  </a:extLst>
                </p14:cNvPr>
                <p14:cNvContentPartPr/>
                <p14:nvPr/>
              </p14:nvContentPartPr>
              <p14:xfrm>
                <a:off x="10248800" y="1196980"/>
                <a:ext cx="122760" cy="206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3C826F6-8A1E-44FE-8286-A09D3C576FE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44480" y="1192660"/>
                  <a:ext cx="131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42095DB-68E8-4FE9-A6B5-8C2FE83E2D23}"/>
                    </a:ext>
                  </a:extLst>
                </p14:cNvPr>
                <p14:cNvContentPartPr/>
                <p14:nvPr/>
              </p14:nvContentPartPr>
              <p14:xfrm>
                <a:off x="6908000" y="1457260"/>
                <a:ext cx="296640" cy="178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42095DB-68E8-4FE9-A6B5-8C2FE83E2D2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03680" y="1452940"/>
                  <a:ext cx="305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EE8B891-59AD-4217-923D-EA037598202A}"/>
                    </a:ext>
                  </a:extLst>
                </p14:cNvPr>
                <p14:cNvContentPartPr/>
                <p14:nvPr/>
              </p14:nvContentPartPr>
              <p14:xfrm>
                <a:off x="7351880" y="1462660"/>
                <a:ext cx="212040" cy="182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EE8B891-59AD-4217-923D-EA03759820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47560" y="1458340"/>
                  <a:ext cx="220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9895A15-E230-4DAA-BFCF-2C8B919C0C6E}"/>
                    </a:ext>
                  </a:extLst>
                </p14:cNvPr>
                <p14:cNvContentPartPr/>
                <p14:nvPr/>
              </p14:nvContentPartPr>
              <p14:xfrm>
                <a:off x="7588040" y="1457260"/>
                <a:ext cx="362880" cy="175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9895A15-E230-4DAA-BFCF-2C8B919C0C6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83720" y="1452940"/>
                  <a:ext cx="371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883EA37-6152-4BF3-9EA3-E1ED96FC5F82}"/>
                    </a:ext>
                  </a:extLst>
                </p14:cNvPr>
                <p14:cNvContentPartPr/>
                <p14:nvPr/>
              </p14:nvContentPartPr>
              <p14:xfrm>
                <a:off x="6843200" y="1932820"/>
                <a:ext cx="188640" cy="7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883EA37-6152-4BF3-9EA3-E1ED96FC5F8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38880" y="1928500"/>
                  <a:ext cx="197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432CE07-51D4-4B8F-A58C-215BC9FD9E82}"/>
                    </a:ext>
                  </a:extLst>
                </p14:cNvPr>
                <p14:cNvContentPartPr/>
                <p14:nvPr/>
              </p14:nvContentPartPr>
              <p14:xfrm>
                <a:off x="6850760" y="1982860"/>
                <a:ext cx="239040" cy="7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432CE07-51D4-4B8F-A58C-215BC9FD9E8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46440" y="1978540"/>
                  <a:ext cx="247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28649FD-FA64-4DA7-B780-AA43D91F4870}"/>
                    </a:ext>
                  </a:extLst>
                </p14:cNvPr>
                <p14:cNvContentPartPr/>
                <p14:nvPr/>
              </p14:nvContentPartPr>
              <p14:xfrm>
                <a:off x="6991160" y="1877740"/>
                <a:ext cx="179280" cy="196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28649FD-FA64-4DA7-B780-AA43D91F487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86840" y="1873420"/>
                  <a:ext cx="187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13B183F-D751-4489-9664-586CFB585D11}"/>
                    </a:ext>
                  </a:extLst>
                </p14:cNvPr>
                <p14:cNvContentPartPr/>
                <p14:nvPr/>
              </p14:nvContentPartPr>
              <p14:xfrm>
                <a:off x="7408400" y="1886740"/>
                <a:ext cx="32040" cy="1598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13B183F-D751-4489-9664-586CFB585D1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04080" y="1882420"/>
                  <a:ext cx="40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778CC16-7320-42C5-B690-4998F832152F}"/>
                    </a:ext>
                  </a:extLst>
                </p14:cNvPr>
                <p14:cNvContentPartPr/>
                <p14:nvPr/>
              </p14:nvContentPartPr>
              <p14:xfrm>
                <a:off x="7288880" y="1857580"/>
                <a:ext cx="210600" cy="177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778CC16-7320-42C5-B690-4998F832152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84200" y="1853260"/>
                  <a:ext cx="219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79BC2CB-31AE-4E9A-8D69-533D364AAF8A}"/>
                    </a:ext>
                  </a:extLst>
                </p14:cNvPr>
                <p14:cNvContentPartPr/>
                <p14:nvPr/>
              </p14:nvContentPartPr>
              <p14:xfrm>
                <a:off x="7510280" y="1828420"/>
                <a:ext cx="334080" cy="184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79BC2CB-31AE-4E9A-8D69-533D364AAF8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505960" y="1824100"/>
                  <a:ext cx="342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110DD41-4D09-4DB8-B530-B420416B511A}"/>
                    </a:ext>
                  </a:extLst>
                </p14:cNvPr>
                <p14:cNvContentPartPr/>
                <p14:nvPr/>
              </p14:nvContentPartPr>
              <p14:xfrm>
                <a:off x="7825640" y="1910140"/>
                <a:ext cx="83520" cy="70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110DD41-4D09-4DB8-B530-B420416B511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21320" y="1905820"/>
                  <a:ext cx="92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B058E3F-4C48-43D2-8563-2FC5E1291D4E}"/>
                    </a:ext>
                  </a:extLst>
                </p14:cNvPr>
                <p14:cNvContentPartPr/>
                <p14:nvPr/>
              </p14:nvContentPartPr>
              <p14:xfrm>
                <a:off x="7902680" y="1830220"/>
                <a:ext cx="149400" cy="170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B058E3F-4C48-43D2-8563-2FC5E1291D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98360" y="1825900"/>
                  <a:ext cx="158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99F167D-E3D0-4B4F-ADCA-E444521D2B84}"/>
                    </a:ext>
                  </a:extLst>
                </p14:cNvPr>
                <p14:cNvContentPartPr/>
                <p14:nvPr/>
              </p14:nvContentPartPr>
              <p14:xfrm>
                <a:off x="8075480" y="1808620"/>
                <a:ext cx="32040" cy="167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99F167D-E3D0-4B4F-ADCA-E444521D2B8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71160" y="1804300"/>
                  <a:ext cx="40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BDFB286-D548-4E4E-B480-219C8A02FBB7}"/>
                    </a:ext>
                  </a:extLst>
                </p14:cNvPr>
                <p14:cNvContentPartPr/>
                <p14:nvPr/>
              </p14:nvContentPartPr>
              <p14:xfrm>
                <a:off x="8125160" y="1896100"/>
                <a:ext cx="201960" cy="77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BDFB286-D548-4E4E-B480-219C8A02FB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20840" y="1891780"/>
                  <a:ext cx="210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C506D66-9055-407D-9F2A-A84CD8FECA61}"/>
                    </a:ext>
                  </a:extLst>
                </p14:cNvPr>
                <p14:cNvContentPartPr/>
                <p14:nvPr/>
              </p14:nvContentPartPr>
              <p14:xfrm>
                <a:off x="8337560" y="1838140"/>
                <a:ext cx="144720" cy="128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C506D66-9055-407D-9F2A-A84CD8FECA6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33240" y="1833820"/>
                  <a:ext cx="153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4B6377F-AA05-43DA-81BE-3827AF2C8EAB}"/>
                    </a:ext>
                  </a:extLst>
                </p14:cNvPr>
                <p14:cNvContentPartPr/>
                <p14:nvPr/>
              </p14:nvContentPartPr>
              <p14:xfrm>
                <a:off x="8646800" y="1910500"/>
                <a:ext cx="9000" cy="56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4B6377F-AA05-43DA-81BE-3827AF2C8EA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642480" y="1906180"/>
                  <a:ext cx="17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1D82C07-9BE5-4CFF-AB55-2410CB599CD3}"/>
                    </a:ext>
                  </a:extLst>
                </p14:cNvPr>
                <p14:cNvContentPartPr/>
                <p14:nvPr/>
              </p14:nvContentPartPr>
              <p14:xfrm>
                <a:off x="8656160" y="1839220"/>
                <a:ext cx="58320" cy="32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1D82C07-9BE5-4CFF-AB55-2410CB599CD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51840" y="1834900"/>
                  <a:ext cx="66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1CEC798-FFC3-4628-9AFA-24062AB1B527}"/>
                    </a:ext>
                  </a:extLst>
                </p14:cNvPr>
                <p14:cNvContentPartPr/>
                <p14:nvPr/>
              </p14:nvContentPartPr>
              <p14:xfrm>
                <a:off x="8705120" y="1886020"/>
                <a:ext cx="91080" cy="93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1CEC798-FFC3-4628-9AFA-24062AB1B52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00800" y="1881700"/>
                  <a:ext cx="99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4B35348-EB15-4320-872D-613233E757B4}"/>
                    </a:ext>
                  </a:extLst>
                </p14:cNvPr>
                <p14:cNvContentPartPr/>
                <p14:nvPr/>
              </p14:nvContentPartPr>
              <p14:xfrm>
                <a:off x="8769560" y="1776220"/>
                <a:ext cx="120600" cy="195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4B35348-EB15-4320-872D-613233E757B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765240" y="1771900"/>
                  <a:ext cx="12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8EF0C8A-9054-4848-B872-934417CF36E2}"/>
                    </a:ext>
                  </a:extLst>
                </p14:cNvPr>
                <p14:cNvContentPartPr/>
                <p14:nvPr/>
              </p14:nvContentPartPr>
              <p14:xfrm>
                <a:off x="8995640" y="1865860"/>
                <a:ext cx="92160" cy="200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8EF0C8A-9054-4848-B872-934417CF36E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91320" y="1861540"/>
                  <a:ext cx="100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30984C9-2C03-49EA-8AC1-677132D41EB6}"/>
                    </a:ext>
                  </a:extLst>
                </p14:cNvPr>
                <p14:cNvContentPartPr/>
                <p14:nvPr/>
              </p14:nvContentPartPr>
              <p14:xfrm>
                <a:off x="9089960" y="1867660"/>
                <a:ext cx="146160" cy="105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30984C9-2C03-49EA-8AC1-677132D41EB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85640" y="1863340"/>
                  <a:ext cx="154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7E8AA12-231D-4E70-A680-F8367BBD884C}"/>
                    </a:ext>
                  </a:extLst>
                </p14:cNvPr>
                <p14:cNvContentPartPr/>
                <p14:nvPr/>
              </p14:nvContentPartPr>
              <p14:xfrm>
                <a:off x="9268520" y="1874140"/>
                <a:ext cx="108000" cy="77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7E8AA12-231D-4E70-A680-F8367BBD884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64200" y="1869820"/>
                  <a:ext cx="116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3978FEA-AAAB-4D6B-94F3-11E4ECF92C65}"/>
                    </a:ext>
                  </a:extLst>
                </p14:cNvPr>
                <p14:cNvContentPartPr/>
                <p14:nvPr/>
              </p14:nvContentPartPr>
              <p14:xfrm>
                <a:off x="9352400" y="1870180"/>
                <a:ext cx="97920" cy="98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3978FEA-AAAB-4D6B-94F3-11E4ECF92C6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48080" y="1865860"/>
                  <a:ext cx="106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028F634-D4D5-4196-88AE-8D09ACDE1394}"/>
                    </a:ext>
                  </a:extLst>
                </p14:cNvPr>
                <p14:cNvContentPartPr/>
                <p14:nvPr/>
              </p14:nvContentPartPr>
              <p14:xfrm>
                <a:off x="9469760" y="1794940"/>
                <a:ext cx="43920" cy="160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028F634-D4D5-4196-88AE-8D09ACDE139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65440" y="1790620"/>
                  <a:ext cx="52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69C7AF3-8F38-4973-AB2F-FC857BD5F7D0}"/>
                    </a:ext>
                  </a:extLst>
                </p14:cNvPr>
                <p14:cNvContentPartPr/>
                <p14:nvPr/>
              </p14:nvContentPartPr>
              <p14:xfrm>
                <a:off x="9727880" y="1797820"/>
                <a:ext cx="127440" cy="118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69C7AF3-8F38-4973-AB2F-FC857BD5F7D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23560" y="1793500"/>
                  <a:ext cx="136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0B64F0C-99AF-4F03-89DA-E7335274ADDB}"/>
                    </a:ext>
                  </a:extLst>
                </p14:cNvPr>
                <p14:cNvContentPartPr/>
                <p14:nvPr/>
              </p14:nvContentPartPr>
              <p14:xfrm>
                <a:off x="9833720" y="1841020"/>
                <a:ext cx="143280" cy="78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0B64F0C-99AF-4F03-89DA-E7335274ADD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29400" y="1836700"/>
                  <a:ext cx="151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D5FBB79-51DE-4E6A-8C7F-600E402520C6}"/>
                    </a:ext>
                  </a:extLst>
                </p14:cNvPr>
                <p14:cNvContentPartPr/>
                <p14:nvPr/>
              </p14:nvContentPartPr>
              <p14:xfrm>
                <a:off x="9987080" y="1824820"/>
                <a:ext cx="113040" cy="104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D5FBB79-51DE-4E6A-8C7F-600E402520C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82760" y="1820500"/>
                  <a:ext cx="121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67EF974-1B76-426E-B822-368A359891D6}"/>
                    </a:ext>
                  </a:extLst>
                </p14:cNvPr>
                <p14:cNvContentPartPr/>
                <p14:nvPr/>
              </p14:nvContentPartPr>
              <p14:xfrm>
                <a:off x="10297040" y="1706740"/>
                <a:ext cx="257400" cy="204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67EF974-1B76-426E-B822-368A359891D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92720" y="1702420"/>
                  <a:ext cx="266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C39464B-9251-4628-8F71-B460821D35D4}"/>
                    </a:ext>
                  </a:extLst>
                </p14:cNvPr>
                <p14:cNvContentPartPr/>
                <p14:nvPr/>
              </p14:nvContentPartPr>
              <p14:xfrm>
                <a:off x="10524200" y="1702780"/>
                <a:ext cx="379440" cy="173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C39464B-9251-4628-8F71-B460821D35D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519880" y="1698460"/>
                  <a:ext cx="388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3B5AD4F-440E-4FA5-9370-076B967075F1}"/>
                    </a:ext>
                  </a:extLst>
                </p14:cNvPr>
                <p14:cNvContentPartPr/>
                <p14:nvPr/>
              </p14:nvContentPartPr>
              <p14:xfrm>
                <a:off x="10859720" y="1661020"/>
                <a:ext cx="9720" cy="6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3B5AD4F-440E-4FA5-9370-076B967075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55400" y="1656700"/>
                  <a:ext cx="18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7D2722A-D8FA-4282-A7FE-91109292D05F}"/>
                    </a:ext>
                  </a:extLst>
                </p14:cNvPr>
                <p14:cNvContentPartPr/>
                <p14:nvPr/>
              </p14:nvContentPartPr>
              <p14:xfrm>
                <a:off x="7399760" y="2209660"/>
                <a:ext cx="308880" cy="1296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7D2722A-D8FA-4282-A7FE-91109292D05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95440" y="2205340"/>
                  <a:ext cx="31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95D5804-451E-453D-ADF6-F09F23829277}"/>
                    </a:ext>
                  </a:extLst>
                </p14:cNvPr>
                <p14:cNvContentPartPr/>
                <p14:nvPr/>
              </p14:nvContentPartPr>
              <p14:xfrm>
                <a:off x="7708640" y="2161060"/>
                <a:ext cx="190440" cy="187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95D5804-451E-453D-ADF6-F09F2382927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04320" y="2156740"/>
                  <a:ext cx="199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858DFFF-DC52-4434-BDBA-F5E5204C46CB}"/>
                    </a:ext>
                  </a:extLst>
                </p14:cNvPr>
                <p14:cNvContentPartPr/>
                <p14:nvPr/>
              </p14:nvContentPartPr>
              <p14:xfrm>
                <a:off x="7892600" y="2154940"/>
                <a:ext cx="249120" cy="135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858DFFF-DC52-4434-BDBA-F5E5204C46C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88280" y="2150620"/>
                  <a:ext cx="257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8A20675-FA1E-4F64-9A0F-958DA90F8EAC}"/>
                    </a:ext>
                  </a:extLst>
                </p14:cNvPr>
                <p14:cNvContentPartPr/>
                <p14:nvPr/>
              </p14:nvContentPartPr>
              <p14:xfrm>
                <a:off x="8162240" y="2159620"/>
                <a:ext cx="276480" cy="126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8A20675-FA1E-4F64-9A0F-958DA90F8EA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57920" y="2155300"/>
                  <a:ext cx="285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B4CCB69-616C-4287-A63D-CADD294309CD}"/>
                    </a:ext>
                  </a:extLst>
                </p14:cNvPr>
                <p14:cNvContentPartPr/>
                <p14:nvPr/>
              </p14:nvContentPartPr>
              <p14:xfrm>
                <a:off x="8467160" y="2219020"/>
                <a:ext cx="97920" cy="698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B4CCB69-616C-4287-A63D-CADD294309C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62840" y="2214700"/>
                  <a:ext cx="10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BA480B8-FF9C-435E-9B48-8F2AE2E0D181}"/>
                    </a:ext>
                  </a:extLst>
                </p14:cNvPr>
                <p14:cNvContentPartPr/>
                <p14:nvPr/>
              </p14:nvContentPartPr>
              <p14:xfrm>
                <a:off x="8558240" y="2154580"/>
                <a:ext cx="183600" cy="131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BA480B8-FF9C-435E-9B48-8F2AE2E0D18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53920" y="2150260"/>
                  <a:ext cx="192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5937A80-56F0-45CD-8DC6-05AC9718D5D8}"/>
                    </a:ext>
                  </a:extLst>
                </p14:cNvPr>
                <p14:cNvContentPartPr/>
                <p14:nvPr/>
              </p14:nvContentPartPr>
              <p14:xfrm>
                <a:off x="8911400" y="2117500"/>
                <a:ext cx="12600" cy="125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5937A80-56F0-45CD-8DC6-05AC9718D5D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907080" y="2113180"/>
                  <a:ext cx="21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186BE26-572D-47FD-B527-6CB1CBE933A1}"/>
                    </a:ext>
                  </a:extLst>
                </p14:cNvPr>
                <p14:cNvContentPartPr/>
                <p14:nvPr/>
              </p14:nvContentPartPr>
              <p14:xfrm>
                <a:off x="8964680" y="2171500"/>
                <a:ext cx="228960" cy="88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186BE26-572D-47FD-B527-6CB1CBE933A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60360" y="2167180"/>
                  <a:ext cx="237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FEBF792-034A-4F84-A6DD-24EA1BAC854A}"/>
                    </a:ext>
                  </a:extLst>
                </p14:cNvPr>
                <p14:cNvContentPartPr/>
                <p14:nvPr/>
              </p14:nvContentPartPr>
              <p14:xfrm>
                <a:off x="9223160" y="2147020"/>
                <a:ext cx="149040" cy="96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FEBF792-034A-4F84-A6DD-24EA1BAC854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218840" y="2142700"/>
                  <a:ext cx="157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B6929F1-E210-41E5-9057-EE97D24FC715}"/>
                    </a:ext>
                  </a:extLst>
                </p14:cNvPr>
                <p14:cNvContentPartPr/>
                <p14:nvPr/>
              </p14:nvContentPartPr>
              <p14:xfrm>
                <a:off x="6142640" y="2210380"/>
                <a:ext cx="401040" cy="1432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B6929F1-E210-41E5-9057-EE97D24FC71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38320" y="2206060"/>
                  <a:ext cx="409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D8E1565-925B-417A-A692-D7EC72561482}"/>
                    </a:ext>
                  </a:extLst>
                </p14:cNvPr>
                <p14:cNvContentPartPr/>
                <p14:nvPr/>
              </p14:nvContentPartPr>
              <p14:xfrm>
                <a:off x="6482120" y="2126140"/>
                <a:ext cx="83880" cy="1735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D8E1565-925B-417A-A692-D7EC7256148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77800" y="2121820"/>
                  <a:ext cx="92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F216A74-A912-48EF-86B3-D7EEDDA008A2}"/>
                    </a:ext>
                  </a:extLst>
                </p14:cNvPr>
                <p14:cNvContentPartPr/>
                <p14:nvPr/>
              </p14:nvContentPartPr>
              <p14:xfrm>
                <a:off x="6389960" y="2233060"/>
                <a:ext cx="17280" cy="104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F216A74-A912-48EF-86B3-D7EEDDA008A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85640" y="2228740"/>
                  <a:ext cx="25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EC0B1FF-A0B9-41B2-AEE0-3AA719B718DE}"/>
                    </a:ext>
                  </a:extLst>
                </p14:cNvPr>
                <p14:cNvContentPartPr/>
                <p14:nvPr/>
              </p14:nvContentPartPr>
              <p14:xfrm>
                <a:off x="6568880" y="2231620"/>
                <a:ext cx="65160" cy="813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EC0B1FF-A0B9-41B2-AEE0-3AA719B718D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64560" y="2227300"/>
                  <a:ext cx="73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5630FEA-D156-4578-8395-6B125E39644F}"/>
                    </a:ext>
                  </a:extLst>
                </p14:cNvPr>
                <p14:cNvContentPartPr/>
                <p14:nvPr/>
              </p14:nvContentPartPr>
              <p14:xfrm>
                <a:off x="6660320" y="2145220"/>
                <a:ext cx="106560" cy="178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5630FEA-D156-4578-8395-6B125E3964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56000" y="2140900"/>
                  <a:ext cx="115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3880378-923E-4DAA-B863-7DB3023AAA93}"/>
                    </a:ext>
                  </a:extLst>
                </p14:cNvPr>
                <p14:cNvContentPartPr/>
                <p14:nvPr/>
              </p14:nvContentPartPr>
              <p14:xfrm>
                <a:off x="6783440" y="2190940"/>
                <a:ext cx="174240" cy="1918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3880378-923E-4DAA-B863-7DB3023AAA9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79120" y="2186620"/>
                  <a:ext cx="182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8FA69C6-5548-4265-8BBB-411A38A40507}"/>
                    </a:ext>
                  </a:extLst>
                </p14:cNvPr>
                <p14:cNvContentPartPr/>
                <p14:nvPr/>
              </p14:nvContentPartPr>
              <p14:xfrm>
                <a:off x="6959120" y="2166820"/>
                <a:ext cx="101880" cy="150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8FA69C6-5548-4265-8BBB-411A38A4050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954800" y="2162500"/>
                  <a:ext cx="110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39B2D1F-622C-48D3-AD21-9436F5AC7EEA}"/>
                    </a:ext>
                  </a:extLst>
                </p14:cNvPr>
                <p14:cNvContentPartPr/>
                <p14:nvPr/>
              </p14:nvContentPartPr>
              <p14:xfrm>
                <a:off x="7081160" y="2201380"/>
                <a:ext cx="360" cy="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39B2D1F-622C-48D3-AD21-9436F5AC7EE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76840" y="21970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A096BCD-C94B-4B26-AEA5-A837452856F0}"/>
                    </a:ext>
                  </a:extLst>
                </p14:cNvPr>
                <p14:cNvContentPartPr/>
                <p14:nvPr/>
              </p14:nvContentPartPr>
              <p14:xfrm>
                <a:off x="7081160" y="2167900"/>
                <a:ext cx="150840" cy="178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A096BCD-C94B-4B26-AEA5-A837452856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76840" y="2163580"/>
                  <a:ext cx="15948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50EBF02-C519-419B-B960-F4A1C74CF7D9}"/>
              </a:ext>
            </a:extLst>
          </p:cNvPr>
          <p:cNvGrpSpPr/>
          <p:nvPr/>
        </p:nvGrpSpPr>
        <p:grpSpPr>
          <a:xfrm>
            <a:off x="9542840" y="2101660"/>
            <a:ext cx="1111680" cy="183600"/>
            <a:chOff x="9542840" y="2101660"/>
            <a:chExt cx="111168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6D4D1CD-4C2F-48C8-9B84-C1DB9E5444F2}"/>
                    </a:ext>
                  </a:extLst>
                </p14:cNvPr>
                <p14:cNvContentPartPr/>
                <p14:nvPr/>
              </p14:nvContentPartPr>
              <p14:xfrm>
                <a:off x="9542840" y="2152420"/>
                <a:ext cx="294840" cy="1162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6D4D1CD-4C2F-48C8-9B84-C1DB9E5444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538520" y="2148100"/>
                  <a:ext cx="303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FDFB237-611A-42DB-A479-4393383A73D3}"/>
                    </a:ext>
                  </a:extLst>
                </p14:cNvPr>
                <p14:cNvContentPartPr/>
                <p14:nvPr/>
              </p14:nvContentPartPr>
              <p14:xfrm>
                <a:off x="9961520" y="2143780"/>
                <a:ext cx="214200" cy="141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FDFB237-611A-42DB-A479-4393383A73D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57200" y="2139460"/>
                  <a:ext cx="222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562591F-60A0-44BE-9326-18C657D881BA}"/>
                    </a:ext>
                  </a:extLst>
                </p14:cNvPr>
                <p14:cNvContentPartPr/>
                <p14:nvPr/>
              </p14:nvContentPartPr>
              <p14:xfrm>
                <a:off x="10186160" y="2101660"/>
                <a:ext cx="468360" cy="149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562591F-60A0-44BE-9326-18C657D881B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81840" y="2097340"/>
                  <a:ext cx="477000" cy="15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230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143653" y="-13447"/>
            <a:ext cx="8899494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Der Außenhandel Deutschlands </a:t>
            </a:r>
            <a:r>
              <a:rPr lang="de-DE" sz="3200" dirty="0" err="1"/>
              <a:t>vs</a:t>
            </a:r>
            <a:r>
              <a:rPr lang="de-DE" sz="3200" dirty="0"/>
              <a:t> Welthandel (real)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423D06-614E-4CCF-A19B-A8C947E20749}"/>
              </a:ext>
            </a:extLst>
          </p:cNvPr>
          <p:cNvSpPr txBox="1"/>
          <p:nvPr/>
        </p:nvSpPr>
        <p:spPr>
          <a:xfrm>
            <a:off x="0" y="5453759"/>
            <a:ext cx="156550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Destatis, CPB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7136846-D6BF-416F-93B4-B9714268190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DDDCBC-A656-2697-851F-F81CBD471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887"/>
            <a:ext cx="6566186" cy="4652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ACFF366-5438-4621-8769-CACACAB327EB}"/>
                  </a:ext>
                </a:extLst>
              </p14:cNvPr>
              <p14:cNvContentPartPr/>
              <p14:nvPr/>
            </p14:nvContentPartPr>
            <p14:xfrm>
              <a:off x="886640" y="4249420"/>
              <a:ext cx="262440" cy="3157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ACFF366-5438-4621-8769-CACACAB327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20" y="4245100"/>
                <a:ext cx="271080" cy="3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5DD7AEE-6DFC-4B36-991C-2EA6506CA042}"/>
              </a:ext>
            </a:extLst>
          </p:cNvPr>
          <p:cNvGrpSpPr/>
          <p:nvPr/>
        </p:nvGrpSpPr>
        <p:grpSpPr>
          <a:xfrm>
            <a:off x="1322600" y="2029300"/>
            <a:ext cx="1420920" cy="2304360"/>
            <a:chOff x="1322600" y="2029300"/>
            <a:chExt cx="1420920" cy="23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0D073B5-3520-445F-993A-8F03A9936A37}"/>
                    </a:ext>
                  </a:extLst>
                </p14:cNvPr>
                <p14:cNvContentPartPr/>
                <p14:nvPr/>
              </p14:nvContentPartPr>
              <p14:xfrm>
                <a:off x="1549400" y="3022540"/>
                <a:ext cx="1052640" cy="1311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0D073B5-3520-445F-993A-8F03A9936A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45080" y="3018220"/>
                  <a:ext cx="1061280" cy="13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D678709-6725-4E08-B9B5-F78CF0826859}"/>
                    </a:ext>
                  </a:extLst>
                </p14:cNvPr>
                <p14:cNvContentPartPr/>
                <p14:nvPr/>
              </p14:nvContentPartPr>
              <p14:xfrm>
                <a:off x="1474160" y="2979340"/>
                <a:ext cx="70920" cy="140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D678709-6725-4E08-B9B5-F78CF08268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9840" y="2975020"/>
                  <a:ext cx="79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2A8610F-15C0-4C81-8038-2D21B6EC3D88}"/>
                    </a:ext>
                  </a:extLst>
                </p14:cNvPr>
                <p14:cNvContentPartPr/>
                <p14:nvPr/>
              </p14:nvContentPartPr>
              <p14:xfrm>
                <a:off x="1322600" y="2924980"/>
                <a:ext cx="239760" cy="207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2A8610F-15C0-4C81-8038-2D21B6EC3D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18280" y="2920660"/>
                  <a:ext cx="248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20294B9-BDB3-4F4F-8922-1776DDBBFBA6}"/>
                    </a:ext>
                  </a:extLst>
                </p14:cNvPr>
                <p14:cNvContentPartPr/>
                <p14:nvPr/>
              </p14:nvContentPartPr>
              <p14:xfrm>
                <a:off x="1666040" y="2818060"/>
                <a:ext cx="68040" cy="99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20294B9-BDB3-4F4F-8922-1776DDBBFB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61720" y="2813740"/>
                  <a:ext cx="76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9BEE14-DE4D-4414-9C84-D0705B1E33C8}"/>
                    </a:ext>
                  </a:extLst>
                </p14:cNvPr>
                <p14:cNvContentPartPr/>
                <p14:nvPr/>
              </p14:nvContentPartPr>
              <p14:xfrm>
                <a:off x="1649480" y="2807260"/>
                <a:ext cx="88560" cy="82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9BEE14-DE4D-4414-9C84-D0705B1E33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45160" y="2802940"/>
                  <a:ext cx="97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0A8A008-7B29-4340-B0C6-83C948788D4F}"/>
                    </a:ext>
                  </a:extLst>
                </p14:cNvPr>
                <p14:cNvContentPartPr/>
                <p14:nvPr/>
              </p14:nvContentPartPr>
              <p14:xfrm>
                <a:off x="1757840" y="2593780"/>
                <a:ext cx="157680" cy="187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0A8A008-7B29-4340-B0C6-83C948788D4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3520" y="2589460"/>
                  <a:ext cx="166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01A6484-2F5B-40A9-98F6-6348477F0974}"/>
                    </a:ext>
                  </a:extLst>
                </p14:cNvPr>
                <p14:cNvContentPartPr/>
                <p14:nvPr/>
              </p14:nvContentPartPr>
              <p14:xfrm>
                <a:off x="1992920" y="2437900"/>
                <a:ext cx="229680" cy="173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01A6484-2F5B-40A9-98F6-6348477F09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88600" y="2433580"/>
                  <a:ext cx="238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1A8731E-8736-46E9-B842-F15C99E52058}"/>
                    </a:ext>
                  </a:extLst>
                </p14:cNvPr>
                <p14:cNvContentPartPr/>
                <p14:nvPr/>
              </p14:nvContentPartPr>
              <p14:xfrm>
                <a:off x="2220800" y="2059540"/>
                <a:ext cx="376920" cy="479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1A8731E-8736-46E9-B842-F15C99E520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16480" y="2055220"/>
                  <a:ext cx="3855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B4A25E-955E-48F3-B315-C41B2F31EB4B}"/>
                    </a:ext>
                  </a:extLst>
                </p14:cNvPr>
                <p14:cNvContentPartPr/>
                <p14:nvPr/>
              </p14:nvContentPartPr>
              <p14:xfrm>
                <a:off x="2333840" y="2029300"/>
                <a:ext cx="62280" cy="63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B4A25E-955E-48F3-B315-C41B2F31EB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29520" y="2024980"/>
                  <a:ext cx="70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A5237B4-3009-42D1-834D-17DC99A147C9}"/>
                    </a:ext>
                  </a:extLst>
                </p14:cNvPr>
                <p14:cNvContentPartPr/>
                <p14:nvPr/>
              </p14:nvContentPartPr>
              <p14:xfrm>
                <a:off x="1902200" y="2783860"/>
                <a:ext cx="198000" cy="293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A5237B4-3009-42D1-834D-17DC99A147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97880" y="2779540"/>
                  <a:ext cx="206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4384115-887A-4019-B60A-257B66F6B5D0}"/>
                    </a:ext>
                  </a:extLst>
                </p14:cNvPr>
                <p14:cNvContentPartPr/>
                <p14:nvPr/>
              </p14:nvContentPartPr>
              <p14:xfrm>
                <a:off x="2048360" y="2741380"/>
                <a:ext cx="26640" cy="2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4384115-887A-4019-B60A-257B66F6B5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44040" y="2737060"/>
                  <a:ext cx="35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5983098-AE1E-4183-82D4-524F34E71315}"/>
                    </a:ext>
                  </a:extLst>
                </p14:cNvPr>
                <p14:cNvContentPartPr/>
                <p14:nvPr/>
              </p14:nvContentPartPr>
              <p14:xfrm>
                <a:off x="2117120" y="2639140"/>
                <a:ext cx="108360" cy="141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5983098-AE1E-4183-82D4-524F34E713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12800" y="2634820"/>
                  <a:ext cx="117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F2D74F2-2F88-4D80-829D-EEE60820B784}"/>
                    </a:ext>
                  </a:extLst>
                </p14:cNvPr>
                <p14:cNvContentPartPr/>
                <p14:nvPr/>
              </p14:nvContentPartPr>
              <p14:xfrm>
                <a:off x="2254640" y="2597740"/>
                <a:ext cx="67320" cy="89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F2D74F2-2F88-4D80-829D-EEE60820B7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50320" y="2593420"/>
                  <a:ext cx="75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4D9D2C3-C574-48B8-B826-3A55EA03A7A1}"/>
                    </a:ext>
                  </a:extLst>
                </p14:cNvPr>
                <p14:cNvContentPartPr/>
                <p14:nvPr/>
              </p14:nvContentPartPr>
              <p14:xfrm>
                <a:off x="2332760" y="2454460"/>
                <a:ext cx="184320" cy="167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4D9D2C3-C574-48B8-B826-3A55EA03A7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28440" y="2450140"/>
                  <a:ext cx="192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DD9CBDD-EFF2-4177-B06F-9A57D9A1CEB1}"/>
                    </a:ext>
                  </a:extLst>
                </p14:cNvPr>
                <p14:cNvContentPartPr/>
                <p14:nvPr/>
              </p14:nvContentPartPr>
              <p14:xfrm>
                <a:off x="2527160" y="2217220"/>
                <a:ext cx="216360" cy="209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DD9CBDD-EFF2-4177-B06F-9A57D9A1CE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22840" y="2212900"/>
                  <a:ext cx="22500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E1F0F95-F3CA-4AC2-B47B-0CB68F7C1FF0}"/>
                  </a:ext>
                </a:extLst>
              </p14:cNvPr>
              <p14:cNvContentPartPr/>
              <p14:nvPr/>
            </p14:nvContentPartPr>
            <p14:xfrm>
              <a:off x="2894360" y="2617900"/>
              <a:ext cx="500760" cy="1347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E1F0F95-F3CA-4AC2-B47B-0CB68F7C1FF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90040" y="2613580"/>
                <a:ext cx="509400" cy="135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DB2CB8B5-751B-4F4D-9791-97F3369AC971}"/>
              </a:ext>
            </a:extLst>
          </p:cNvPr>
          <p:cNvGrpSpPr/>
          <p:nvPr/>
        </p:nvGrpSpPr>
        <p:grpSpPr>
          <a:xfrm>
            <a:off x="3197480" y="394900"/>
            <a:ext cx="4984560" cy="2705040"/>
            <a:chOff x="3197480" y="394900"/>
            <a:chExt cx="4984560" cy="270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4C3FA02-E89D-486C-A9E5-A40CCF1324F9}"/>
                    </a:ext>
                  </a:extLst>
                </p14:cNvPr>
                <p14:cNvContentPartPr/>
                <p14:nvPr/>
              </p14:nvContentPartPr>
              <p14:xfrm>
                <a:off x="5371160" y="1282300"/>
                <a:ext cx="483480" cy="1817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4C3FA02-E89D-486C-A9E5-A40CCF1324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66840" y="1277980"/>
                  <a:ext cx="49212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992B013-D622-415E-A0BF-C1C406C1B7DA}"/>
                    </a:ext>
                  </a:extLst>
                </p14:cNvPr>
                <p14:cNvContentPartPr/>
                <p14:nvPr/>
              </p14:nvContentPartPr>
              <p14:xfrm>
                <a:off x="5830160" y="1338100"/>
                <a:ext cx="550800" cy="418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992B013-D622-415E-A0BF-C1C406C1B7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25840" y="1333780"/>
                  <a:ext cx="5594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CA8ACB9-7EDE-4DEB-A320-1BC1131E63CE}"/>
                    </a:ext>
                  </a:extLst>
                </p14:cNvPr>
                <p14:cNvContentPartPr/>
                <p14:nvPr/>
              </p14:nvContentPartPr>
              <p14:xfrm>
                <a:off x="5888840" y="827980"/>
                <a:ext cx="407520" cy="288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CA8ACB9-7EDE-4DEB-A320-1BC1131E63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84520" y="823660"/>
                  <a:ext cx="416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197A42-62CC-4F74-855E-9CB48641D5CC}"/>
                    </a:ext>
                  </a:extLst>
                </p14:cNvPr>
                <p14:cNvContentPartPr/>
                <p14:nvPr/>
              </p14:nvContentPartPr>
              <p14:xfrm>
                <a:off x="6396800" y="952900"/>
                <a:ext cx="180000" cy="186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197A42-62CC-4F74-855E-9CB48641D5C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92480" y="948580"/>
                  <a:ext cx="188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2ACB716-F603-4DE7-9E46-C3B994B78EA0}"/>
                    </a:ext>
                  </a:extLst>
                </p14:cNvPr>
                <p14:cNvContentPartPr/>
                <p14:nvPr/>
              </p14:nvContentPartPr>
              <p14:xfrm>
                <a:off x="6625400" y="922300"/>
                <a:ext cx="137880" cy="129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2ACB716-F603-4DE7-9E46-C3B994B78EA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21080" y="917980"/>
                  <a:ext cx="146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818E9C4-3FD3-41AD-A269-EB3D3EDA9511}"/>
                    </a:ext>
                  </a:extLst>
                </p14:cNvPr>
                <p14:cNvContentPartPr/>
                <p14:nvPr/>
              </p14:nvContentPartPr>
              <p14:xfrm>
                <a:off x="6787040" y="877300"/>
                <a:ext cx="72720" cy="154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818E9C4-3FD3-41AD-A269-EB3D3EDA951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82720" y="872980"/>
                  <a:ext cx="81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573E5C7-8C00-4041-ADD6-F3813297DFEA}"/>
                    </a:ext>
                  </a:extLst>
                </p14:cNvPr>
                <p14:cNvContentPartPr/>
                <p14:nvPr/>
              </p14:nvContentPartPr>
              <p14:xfrm>
                <a:off x="6814400" y="973780"/>
                <a:ext cx="128880" cy="78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573E5C7-8C00-4041-ADD6-F3813297DFE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10080" y="969460"/>
                  <a:ext cx="137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5E988BC-9522-4017-821D-63F1940F0BF1}"/>
                    </a:ext>
                  </a:extLst>
                </p14:cNvPr>
                <p14:cNvContentPartPr/>
                <p14:nvPr/>
              </p14:nvContentPartPr>
              <p14:xfrm>
                <a:off x="6933560" y="964420"/>
                <a:ext cx="279720" cy="78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5E988BC-9522-4017-821D-63F1940F0B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29240" y="960100"/>
                  <a:ext cx="288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4145121-6843-4363-A5FE-2C260C09DDBF}"/>
                    </a:ext>
                  </a:extLst>
                </p14:cNvPr>
                <p14:cNvContentPartPr/>
                <p14:nvPr/>
              </p14:nvContentPartPr>
              <p14:xfrm>
                <a:off x="7154960" y="919780"/>
                <a:ext cx="42840" cy="27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4145121-6843-4363-A5FE-2C260C09DDB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50640" y="915460"/>
                  <a:ext cx="51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58ADA0A-3DA5-4271-9B6B-B6B02F743FAA}"/>
                    </a:ext>
                  </a:extLst>
                </p14:cNvPr>
                <p14:cNvContentPartPr/>
                <p14:nvPr/>
              </p14:nvContentPartPr>
              <p14:xfrm>
                <a:off x="7251800" y="959740"/>
                <a:ext cx="162360" cy="109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58ADA0A-3DA5-4271-9B6B-B6B02F743FA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47480" y="955420"/>
                  <a:ext cx="171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A463A0B-7790-47FF-8CAA-C22512450B5B}"/>
                    </a:ext>
                  </a:extLst>
                </p14:cNvPr>
                <p14:cNvContentPartPr/>
                <p14:nvPr/>
              </p14:nvContentPartPr>
              <p14:xfrm>
                <a:off x="7532960" y="1010500"/>
                <a:ext cx="228960" cy="21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A463A0B-7790-47FF-8CAA-C22512450B5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28640" y="1006180"/>
                  <a:ext cx="237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1FA5554-A5BC-4274-9D3D-95DA6D6259CE}"/>
                    </a:ext>
                  </a:extLst>
                </p14:cNvPr>
                <p14:cNvContentPartPr/>
                <p14:nvPr/>
              </p14:nvContentPartPr>
              <p14:xfrm>
                <a:off x="7701800" y="935620"/>
                <a:ext cx="186480" cy="140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1FA5554-A5BC-4274-9D3D-95DA6D6259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97480" y="931300"/>
                  <a:ext cx="195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CC78EC9-B9E9-41B7-864E-17ED38483392}"/>
                    </a:ext>
                  </a:extLst>
                </p14:cNvPr>
                <p14:cNvContentPartPr/>
                <p14:nvPr/>
              </p14:nvContentPartPr>
              <p14:xfrm>
                <a:off x="7986560" y="698740"/>
                <a:ext cx="195480" cy="233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CC78EC9-B9E9-41B7-864E-17ED3848339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82240" y="694420"/>
                  <a:ext cx="204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85AEA9E-7E7D-47D5-808A-78448F569907}"/>
                    </a:ext>
                  </a:extLst>
                </p14:cNvPr>
                <p14:cNvContentPartPr/>
                <p14:nvPr/>
              </p14:nvContentPartPr>
              <p14:xfrm>
                <a:off x="8065400" y="1052980"/>
                <a:ext cx="46080" cy="18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85AEA9E-7E7D-47D5-808A-78448F5699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61080" y="1048660"/>
                  <a:ext cx="54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1F44258-1B45-4378-8C2A-A95F65522E14}"/>
                    </a:ext>
                  </a:extLst>
                </p14:cNvPr>
                <p14:cNvContentPartPr/>
                <p14:nvPr/>
              </p14:nvContentPartPr>
              <p14:xfrm>
                <a:off x="3527960" y="1173940"/>
                <a:ext cx="1602000" cy="1505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1F44258-1B45-4378-8C2A-A95F65522E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23640" y="1169620"/>
                  <a:ext cx="1610640" cy="15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FE6202-8E9E-48C8-B96C-8F39D2C552DC}"/>
                    </a:ext>
                  </a:extLst>
                </p14:cNvPr>
                <p14:cNvContentPartPr/>
                <p14:nvPr/>
              </p14:nvContentPartPr>
              <p14:xfrm>
                <a:off x="3768440" y="2173300"/>
                <a:ext cx="1558080" cy="662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FE6202-8E9E-48C8-B96C-8F39D2C552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64120" y="2168980"/>
                  <a:ext cx="156672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487C9D0-4F42-4926-939B-0FAB977E1BDB}"/>
                    </a:ext>
                  </a:extLst>
                </p14:cNvPr>
                <p14:cNvContentPartPr/>
                <p14:nvPr/>
              </p14:nvContentPartPr>
              <p14:xfrm>
                <a:off x="3539120" y="991060"/>
                <a:ext cx="42120" cy="146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487C9D0-4F42-4926-939B-0FAB977E1BD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34800" y="986740"/>
                  <a:ext cx="50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02620D3-6F34-4357-84CD-983B30F57C90}"/>
                    </a:ext>
                  </a:extLst>
                </p14:cNvPr>
                <p14:cNvContentPartPr/>
                <p14:nvPr/>
              </p14:nvContentPartPr>
              <p14:xfrm>
                <a:off x="3382880" y="956860"/>
                <a:ext cx="252000" cy="190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02620D3-6F34-4357-84CD-983B30F57C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78560" y="952540"/>
                  <a:ext cx="260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8328074-2FB2-40C0-974E-68501D6661EB}"/>
                    </a:ext>
                  </a:extLst>
                </p14:cNvPr>
                <p14:cNvContentPartPr/>
                <p14:nvPr/>
              </p14:nvContentPartPr>
              <p14:xfrm>
                <a:off x="3670160" y="937780"/>
                <a:ext cx="34920" cy="2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8328074-2FB2-40C0-974E-68501D6661E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65840" y="933460"/>
                  <a:ext cx="43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4BE6157-2F9B-4829-9170-F01CFAB0947A}"/>
                    </a:ext>
                  </a:extLst>
                </p14:cNvPr>
                <p14:cNvContentPartPr/>
                <p14:nvPr/>
              </p14:nvContentPartPr>
              <p14:xfrm>
                <a:off x="3698600" y="881620"/>
                <a:ext cx="113400" cy="108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4BE6157-2F9B-4829-9170-F01CFAB0947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94280" y="877300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E622AD5-ABCA-44C8-9D4E-0A5EA151E7BA}"/>
                    </a:ext>
                  </a:extLst>
                </p14:cNvPr>
                <p14:cNvContentPartPr/>
                <p14:nvPr/>
              </p14:nvContentPartPr>
              <p14:xfrm>
                <a:off x="3835400" y="797380"/>
                <a:ext cx="167400" cy="152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E622AD5-ABCA-44C8-9D4E-0A5EA151E7B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31080" y="793060"/>
                  <a:ext cx="176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A3A9C30-D170-409D-84C4-1E31142045DC}"/>
                    </a:ext>
                  </a:extLst>
                </p14:cNvPr>
                <p14:cNvContentPartPr/>
                <p14:nvPr/>
              </p14:nvContentPartPr>
              <p14:xfrm>
                <a:off x="3978680" y="814660"/>
                <a:ext cx="79560" cy="78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A3A9C30-D170-409D-84C4-1E31142045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74360" y="810340"/>
                  <a:ext cx="88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C195720-4B9F-45C5-B7D3-B08A4FA770D8}"/>
                    </a:ext>
                  </a:extLst>
                </p14:cNvPr>
                <p14:cNvContentPartPr/>
                <p14:nvPr/>
              </p14:nvContentPartPr>
              <p14:xfrm>
                <a:off x="4042760" y="680740"/>
                <a:ext cx="278640" cy="177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C195720-4B9F-45C5-B7D3-B08A4FA770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38440" y="676420"/>
                  <a:ext cx="287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70AC13A-41A2-4F49-8335-F466387AD2E7}"/>
                    </a:ext>
                  </a:extLst>
                </p14:cNvPr>
                <p14:cNvContentPartPr/>
                <p14:nvPr/>
              </p14:nvContentPartPr>
              <p14:xfrm>
                <a:off x="4387640" y="653740"/>
                <a:ext cx="170280" cy="55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70AC13A-41A2-4F49-8335-F466387AD2E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83320" y="649420"/>
                  <a:ext cx="178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55D0A83-4E1D-4B00-B207-D4099D9D2CDB}"/>
                    </a:ext>
                  </a:extLst>
                </p14:cNvPr>
                <p14:cNvContentPartPr/>
                <p14:nvPr/>
              </p14:nvContentPartPr>
              <p14:xfrm>
                <a:off x="4480880" y="581020"/>
                <a:ext cx="360" cy="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55D0A83-4E1D-4B00-B207-D4099D9D2CD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76560" y="5767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8AD061B-40CA-47DA-8BB2-FFEAB68A85B1}"/>
                    </a:ext>
                  </a:extLst>
                </p14:cNvPr>
                <p14:cNvContentPartPr/>
                <p14:nvPr/>
              </p14:nvContentPartPr>
              <p14:xfrm>
                <a:off x="3591680" y="1141540"/>
                <a:ext cx="114840" cy="141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8AD061B-40CA-47DA-8BB2-FFEAB68A85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87360" y="1137220"/>
                  <a:ext cx="123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B90FAF-55B2-481B-8CD6-3A1FB594E098}"/>
                    </a:ext>
                  </a:extLst>
                </p14:cNvPr>
                <p14:cNvContentPartPr/>
                <p14:nvPr/>
              </p14:nvContentPartPr>
              <p14:xfrm>
                <a:off x="3695360" y="1142260"/>
                <a:ext cx="171360" cy="83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B90FAF-55B2-481B-8CD6-3A1FB594E0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91040" y="1137940"/>
                  <a:ext cx="180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79BC6B4-4A8E-4CF2-B0B7-384D37EFD46B}"/>
                    </a:ext>
                  </a:extLst>
                </p14:cNvPr>
                <p14:cNvContentPartPr/>
                <p14:nvPr/>
              </p14:nvContentPartPr>
              <p14:xfrm>
                <a:off x="3866000" y="1018060"/>
                <a:ext cx="113040" cy="123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79BC6B4-4A8E-4CF2-B0B7-384D37EFD4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61680" y="1013740"/>
                  <a:ext cx="12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6ACCC3F-A97E-46EE-BADB-8DE91FA467CE}"/>
                    </a:ext>
                  </a:extLst>
                </p14:cNvPr>
                <p14:cNvContentPartPr/>
                <p14:nvPr/>
              </p14:nvContentPartPr>
              <p14:xfrm>
                <a:off x="4034480" y="1053340"/>
                <a:ext cx="360" cy="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6ACCC3F-A97E-46EE-BADB-8DE91FA467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30160" y="10490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6755A54-56BC-492C-901D-2F9C3D7AAB37}"/>
                    </a:ext>
                  </a:extLst>
                </p14:cNvPr>
                <p14:cNvContentPartPr/>
                <p14:nvPr/>
              </p14:nvContentPartPr>
              <p14:xfrm>
                <a:off x="3956000" y="923740"/>
                <a:ext cx="142920" cy="160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6755A54-56BC-492C-901D-2F9C3D7AAB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51680" y="919420"/>
                  <a:ext cx="151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922213-D964-4479-B9E0-6822E3069787}"/>
                    </a:ext>
                  </a:extLst>
                </p14:cNvPr>
                <p14:cNvContentPartPr/>
                <p14:nvPr/>
              </p14:nvContentPartPr>
              <p14:xfrm>
                <a:off x="4095680" y="957220"/>
                <a:ext cx="71640" cy="91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922213-D964-4479-B9E0-6822E30697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91360" y="952900"/>
                  <a:ext cx="80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8721997-17FD-4EF7-A172-2633B25DDF18}"/>
                    </a:ext>
                  </a:extLst>
                </p14:cNvPr>
                <p14:cNvContentPartPr/>
                <p14:nvPr/>
              </p14:nvContentPartPr>
              <p14:xfrm>
                <a:off x="4153280" y="915460"/>
                <a:ext cx="148680" cy="71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8721997-17FD-4EF7-A172-2633B25DDF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48960" y="911140"/>
                  <a:ext cx="157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C9513F5-2AD4-47F4-B45D-3EFDE4BE277C}"/>
                    </a:ext>
                  </a:extLst>
                </p14:cNvPr>
                <p14:cNvContentPartPr/>
                <p14:nvPr/>
              </p14:nvContentPartPr>
              <p14:xfrm>
                <a:off x="4316000" y="878020"/>
                <a:ext cx="48960" cy="65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C9513F5-2AD4-47F4-B45D-3EFDE4BE27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11680" y="873700"/>
                  <a:ext cx="57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3A93BDF-E92E-4DF0-A9D0-A8AB92DAE2FA}"/>
                    </a:ext>
                  </a:extLst>
                </p14:cNvPr>
                <p14:cNvContentPartPr/>
                <p14:nvPr/>
              </p14:nvContentPartPr>
              <p14:xfrm>
                <a:off x="4392680" y="803860"/>
                <a:ext cx="122040" cy="115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3A93BDF-E92E-4DF0-A9D0-A8AB92DAE2F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88360" y="799540"/>
                  <a:ext cx="130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8BD0F98-5757-46DF-9870-03A25F933CB1}"/>
                    </a:ext>
                  </a:extLst>
                </p14:cNvPr>
                <p14:cNvContentPartPr/>
                <p14:nvPr/>
              </p14:nvContentPartPr>
              <p14:xfrm>
                <a:off x="4504640" y="818980"/>
                <a:ext cx="63000" cy="84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8BD0F98-5757-46DF-9870-03A25F933CB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00320" y="814660"/>
                  <a:ext cx="71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BA9B4D6-7F9C-4D5F-BD65-19C28C46847C}"/>
                    </a:ext>
                  </a:extLst>
                </p14:cNvPr>
                <p14:cNvContentPartPr/>
                <p14:nvPr/>
              </p14:nvContentPartPr>
              <p14:xfrm>
                <a:off x="4538120" y="747340"/>
                <a:ext cx="272520" cy="120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BA9B4D6-7F9C-4D5F-BD65-19C28C4684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33800" y="743020"/>
                  <a:ext cx="28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465E0C-F5D3-4466-8062-422CD5235DE0}"/>
                    </a:ext>
                  </a:extLst>
                </p14:cNvPr>
                <p14:cNvContentPartPr/>
                <p14:nvPr/>
              </p14:nvContentPartPr>
              <p14:xfrm>
                <a:off x="4201880" y="1101220"/>
                <a:ext cx="213480" cy="146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465E0C-F5D3-4466-8062-422CD5235D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97560" y="1096900"/>
                  <a:ext cx="222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870AEDA-C340-432C-9875-407794B760E9}"/>
                    </a:ext>
                  </a:extLst>
                </p14:cNvPr>
                <p14:cNvContentPartPr/>
                <p14:nvPr/>
              </p14:nvContentPartPr>
              <p14:xfrm>
                <a:off x="4405640" y="1113460"/>
                <a:ext cx="74520" cy="70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870AEDA-C340-432C-9875-407794B760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01320" y="1109140"/>
                  <a:ext cx="83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6CC9C6F-40A7-46E6-9EE0-8BFDA87348B5}"/>
                    </a:ext>
                  </a:extLst>
                </p14:cNvPr>
                <p14:cNvContentPartPr/>
                <p14:nvPr/>
              </p14:nvContentPartPr>
              <p14:xfrm>
                <a:off x="4577000" y="955060"/>
                <a:ext cx="194760" cy="145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6CC9C6F-40A7-46E6-9EE0-8BFDA87348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72680" y="950740"/>
                  <a:ext cx="203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3B2DCB6-1E9C-4A83-9640-3C7EDE754301}"/>
                    </a:ext>
                  </a:extLst>
                </p14:cNvPr>
                <p14:cNvContentPartPr/>
                <p14:nvPr/>
              </p14:nvContentPartPr>
              <p14:xfrm>
                <a:off x="4699400" y="931300"/>
                <a:ext cx="360" cy="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3B2DCB6-1E9C-4A83-9640-3C7EDE7543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95080" y="9269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9D308AE-D22E-453D-9C00-E0C891567A29}"/>
                    </a:ext>
                  </a:extLst>
                </p14:cNvPr>
                <p14:cNvContentPartPr/>
                <p14:nvPr/>
              </p14:nvContentPartPr>
              <p14:xfrm>
                <a:off x="4807400" y="830500"/>
                <a:ext cx="127080" cy="131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9D308AE-D22E-453D-9C00-E0C891567A2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03080" y="826180"/>
                  <a:ext cx="135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D185445-D611-40D4-BA06-ECA82363919E}"/>
                    </a:ext>
                  </a:extLst>
                </p14:cNvPr>
                <p14:cNvContentPartPr/>
                <p14:nvPr/>
              </p14:nvContentPartPr>
              <p14:xfrm>
                <a:off x="4939520" y="743740"/>
                <a:ext cx="221400" cy="163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D185445-D611-40D4-BA06-ECA82363919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35200" y="739420"/>
                  <a:ext cx="230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DA8A405-341A-40C0-8B11-57D563932A9B}"/>
                    </a:ext>
                  </a:extLst>
                </p14:cNvPr>
                <p14:cNvContentPartPr/>
                <p14:nvPr/>
              </p14:nvContentPartPr>
              <p14:xfrm>
                <a:off x="3197480" y="394900"/>
                <a:ext cx="2307240" cy="972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DA8A405-341A-40C0-8B11-57D563932A9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93160" y="390580"/>
                  <a:ext cx="2315880" cy="9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28A6764-86BA-4D2C-81FC-C74F5639CD06}"/>
                    </a:ext>
                  </a:extLst>
                </p14:cNvPr>
                <p14:cNvContentPartPr/>
                <p14:nvPr/>
              </p14:nvContentPartPr>
              <p14:xfrm>
                <a:off x="3432920" y="1143340"/>
                <a:ext cx="1846800" cy="1531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28A6764-86BA-4D2C-81FC-C74F5639CD0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28600" y="1139020"/>
                  <a:ext cx="1855440" cy="15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435BC2C-61C9-498A-BD13-9AFECAEDBA10}"/>
                    </a:ext>
                  </a:extLst>
                </p14:cNvPr>
                <p14:cNvContentPartPr/>
                <p14:nvPr/>
              </p14:nvContentPartPr>
              <p14:xfrm>
                <a:off x="3648920" y="2001220"/>
                <a:ext cx="1839960" cy="844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435BC2C-61C9-498A-BD13-9AFECAEDBA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44600" y="1996900"/>
                  <a:ext cx="184860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9F2F4D6-D079-4351-BD92-6B73931AD02B}"/>
                    </a:ext>
                  </a:extLst>
                </p14:cNvPr>
                <p14:cNvContentPartPr/>
                <p14:nvPr/>
              </p14:nvContentPartPr>
              <p14:xfrm>
                <a:off x="3639200" y="1220020"/>
                <a:ext cx="1584000" cy="1346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9F2F4D6-D079-4351-BD92-6B73931AD02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34880" y="1215700"/>
                  <a:ext cx="1592640" cy="13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C2241B4-B888-4C62-9424-A46C84A91CC3}"/>
                    </a:ext>
                  </a:extLst>
                </p14:cNvPr>
                <p14:cNvContentPartPr/>
                <p14:nvPr/>
              </p14:nvContentPartPr>
              <p14:xfrm>
                <a:off x="3639200" y="2129380"/>
                <a:ext cx="1792440" cy="726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C2241B4-B888-4C62-9424-A46C84A91CC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34880" y="2125060"/>
                  <a:ext cx="180108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652979B-762B-4080-91E8-2837B0DB4E6D}"/>
                    </a:ext>
                  </a:extLst>
                </p14:cNvPr>
                <p14:cNvContentPartPr/>
                <p14:nvPr/>
              </p14:nvContentPartPr>
              <p14:xfrm>
                <a:off x="3755840" y="1267180"/>
                <a:ext cx="1332720" cy="1193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652979B-762B-4080-91E8-2837B0DB4E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51520" y="1262860"/>
                  <a:ext cx="1341360" cy="12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79A78BAE-33FB-4BC0-87EE-8CA748A34588}"/>
                  </a:ext>
                </a:extLst>
              </p14:cNvPr>
              <p14:cNvContentPartPr/>
              <p14:nvPr/>
            </p14:nvContentPartPr>
            <p14:xfrm>
              <a:off x="3512480" y="830140"/>
              <a:ext cx="2105280" cy="23688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79A78BAE-33FB-4BC0-87EE-8CA748A3458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08160" y="825820"/>
                <a:ext cx="2113920" cy="23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66995C5-548E-4A9B-912B-B1E4F40D0578}"/>
                  </a:ext>
                </a:extLst>
              </p14:cNvPr>
              <p14:cNvContentPartPr/>
              <p14:nvPr/>
            </p14:nvContentPartPr>
            <p14:xfrm>
              <a:off x="3444440" y="1107340"/>
              <a:ext cx="1970280" cy="21067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66995C5-548E-4A9B-912B-B1E4F40D057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440120" y="1103020"/>
                <a:ext cx="1978920" cy="21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84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5801465" y="0"/>
            <a:ext cx="5950324" cy="370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Regionale Entwicklung des Außenhandels Deutschlands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423D06-614E-4CCF-A19B-A8C947E20749}"/>
              </a:ext>
            </a:extLst>
          </p:cNvPr>
          <p:cNvSpPr txBox="1"/>
          <p:nvPr/>
        </p:nvSpPr>
        <p:spPr>
          <a:xfrm>
            <a:off x="8546" y="6295617"/>
            <a:ext cx="5405719" cy="538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USMCA: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USA, Mexiko, Kanada; </a:t>
            </a:r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BRICS: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Brasilien,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Rußland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Indien, China, Südafrika</a:t>
            </a:r>
          </a:p>
          <a:p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EU-alt: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BEL, DNK, FIN, FRA, GRE, IRL, ITA, LUX, NDL, AUT, POR, SWE, ESP</a:t>
            </a:r>
          </a:p>
          <a:p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EU-neu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BUL, EST, CRO, LET, LIT, MLT, POL, ROM, SVL, SLO, CZE, HUN, CYP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27161AB-F82C-4BE4-BB13-B334C805F49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A1BC53-C532-4C4D-1B00-5C5F92C8D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75490" cy="3110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D363702-A171-693A-CEB0-9232CA468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" y="3110800"/>
            <a:ext cx="5166944" cy="31056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32DFA5F-DF8E-4C71-8657-A06831C25DEF}"/>
                  </a:ext>
                </a:extLst>
              </p14:cNvPr>
              <p14:cNvContentPartPr/>
              <p14:nvPr/>
            </p14:nvContentPartPr>
            <p14:xfrm>
              <a:off x="2273360" y="2970198"/>
              <a:ext cx="579240" cy="41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32DFA5F-DF8E-4C71-8657-A06831C25D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9040" y="2965878"/>
                <a:ext cx="58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28D7629-892B-4B45-B402-BD11C0731200}"/>
                  </a:ext>
                </a:extLst>
              </p14:cNvPr>
              <p14:cNvContentPartPr/>
              <p14:nvPr/>
            </p14:nvContentPartPr>
            <p14:xfrm>
              <a:off x="2968520" y="2967678"/>
              <a:ext cx="590400" cy="79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28D7629-892B-4B45-B402-BD11C07312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4200" y="2963358"/>
                <a:ext cx="5990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504E450-3C2F-4586-A0F9-9742C7A5A35B}"/>
                  </a:ext>
                </a:extLst>
              </p14:cNvPr>
              <p14:cNvContentPartPr/>
              <p14:nvPr/>
            </p14:nvContentPartPr>
            <p14:xfrm>
              <a:off x="1085000" y="2978118"/>
              <a:ext cx="617400" cy="44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504E450-3C2F-4586-A0F9-9742C7A5A3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0680" y="2973798"/>
                <a:ext cx="62604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FF17209-B5A8-408D-8C3D-9E377157C355}"/>
              </a:ext>
            </a:extLst>
          </p:cNvPr>
          <p:cNvGrpSpPr/>
          <p:nvPr/>
        </p:nvGrpSpPr>
        <p:grpSpPr>
          <a:xfrm>
            <a:off x="1791320" y="6475878"/>
            <a:ext cx="455400" cy="72000"/>
            <a:chOff x="1791320" y="6475878"/>
            <a:chExt cx="45540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083134B-8E68-43A2-B331-E9358C2A2791}"/>
                    </a:ext>
                  </a:extLst>
                </p14:cNvPr>
                <p14:cNvContentPartPr/>
                <p14:nvPr/>
              </p14:nvContentPartPr>
              <p14:xfrm>
                <a:off x="1791320" y="6547518"/>
                <a:ext cx="360" cy="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083134B-8E68-43A2-B331-E9358C2A27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7000" y="6543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3FE0963-56F9-45A4-B34D-1CDA7536F143}"/>
                    </a:ext>
                  </a:extLst>
                </p14:cNvPr>
                <p14:cNvContentPartPr/>
                <p14:nvPr/>
              </p14:nvContentPartPr>
              <p14:xfrm>
                <a:off x="1791320" y="6532038"/>
                <a:ext cx="25200" cy="15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3FE0963-56F9-45A4-B34D-1CDA7536F1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7000" y="6527718"/>
                  <a:ext cx="33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EB960A3-B39C-4A67-9E7F-03834B94C4FB}"/>
                    </a:ext>
                  </a:extLst>
                </p14:cNvPr>
                <p14:cNvContentPartPr/>
                <p14:nvPr/>
              </p14:nvContentPartPr>
              <p14:xfrm>
                <a:off x="1860080" y="6475878"/>
                <a:ext cx="386640" cy="21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EB960A3-B39C-4A67-9E7F-03834B94C4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5760" y="6471558"/>
                  <a:ext cx="3952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906BB937-3F8E-49B5-82B5-BAE74F8606F2}"/>
              </a:ext>
            </a:extLst>
          </p:cNvPr>
          <p:cNvGrpSpPr/>
          <p:nvPr/>
        </p:nvGrpSpPr>
        <p:grpSpPr>
          <a:xfrm>
            <a:off x="447440" y="564318"/>
            <a:ext cx="11225160" cy="2561760"/>
            <a:chOff x="447440" y="564318"/>
            <a:chExt cx="11225160" cy="25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FB667AE-3F26-4BD5-902B-1F1364ADF93F}"/>
                    </a:ext>
                  </a:extLst>
                </p14:cNvPr>
                <p14:cNvContentPartPr/>
                <p14:nvPr/>
              </p14:nvContentPartPr>
              <p14:xfrm>
                <a:off x="5930960" y="636678"/>
                <a:ext cx="9720" cy="162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FB667AE-3F26-4BD5-902B-1F1364ADF9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26640" y="632358"/>
                  <a:ext cx="18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1471D08-CE83-49E8-95F8-BA0D4E486D5D}"/>
                    </a:ext>
                  </a:extLst>
                </p14:cNvPr>
                <p14:cNvContentPartPr/>
                <p14:nvPr/>
              </p14:nvContentPartPr>
              <p14:xfrm>
                <a:off x="5821880" y="595638"/>
                <a:ext cx="202320" cy="188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1471D08-CE83-49E8-95F8-BA0D4E486D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7560" y="591318"/>
                  <a:ext cx="210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2032818-EB98-4107-909D-9DAF4DBC25C9}"/>
                    </a:ext>
                  </a:extLst>
                </p14:cNvPr>
                <p14:cNvContentPartPr/>
                <p14:nvPr/>
              </p14:nvContentPartPr>
              <p14:xfrm>
                <a:off x="6062720" y="621558"/>
                <a:ext cx="25920" cy="150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2032818-EB98-4107-909D-9DAF4DBC25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58400" y="617238"/>
                  <a:ext cx="34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F13CAA3-A4D5-4736-A905-D21A82BAD0C8}"/>
                    </a:ext>
                  </a:extLst>
                </p14:cNvPr>
                <p14:cNvContentPartPr/>
                <p14:nvPr/>
              </p14:nvContentPartPr>
              <p14:xfrm>
                <a:off x="6051920" y="588078"/>
                <a:ext cx="168480" cy="167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F13CAA3-A4D5-4736-A905-D21A82BAD0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47600" y="583758"/>
                  <a:ext cx="17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AD42C38-199F-4C4F-BD97-8537774FC157}"/>
                    </a:ext>
                  </a:extLst>
                </p14:cNvPr>
                <p14:cNvContentPartPr/>
                <p14:nvPr/>
              </p14:nvContentPartPr>
              <p14:xfrm>
                <a:off x="6240200" y="581958"/>
                <a:ext cx="20520" cy="169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AD42C38-199F-4C4F-BD97-8537774FC1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35880" y="577638"/>
                  <a:ext cx="29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6AEA048-62DA-40C2-9DEE-0FC97D94C597}"/>
                    </a:ext>
                  </a:extLst>
                </p14:cNvPr>
                <p14:cNvContentPartPr/>
                <p14:nvPr/>
              </p14:nvContentPartPr>
              <p14:xfrm>
                <a:off x="6279080" y="598518"/>
                <a:ext cx="85680" cy="123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6AEA048-62DA-40C2-9DEE-0FC97D94C5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4760" y="594198"/>
                  <a:ext cx="94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1E3526A-BDA7-4B99-AF57-25408944DCEF}"/>
                    </a:ext>
                  </a:extLst>
                </p14:cNvPr>
                <p14:cNvContentPartPr/>
                <p14:nvPr/>
              </p14:nvContentPartPr>
              <p14:xfrm>
                <a:off x="6371960" y="593118"/>
                <a:ext cx="128520" cy="143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1E3526A-BDA7-4B99-AF57-25408944DC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67640" y="588798"/>
                  <a:ext cx="137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D1E22DB-D7D3-49B5-8810-61FC6C0C049C}"/>
                    </a:ext>
                  </a:extLst>
                </p14:cNvPr>
                <p14:cNvContentPartPr/>
                <p14:nvPr/>
              </p14:nvContentPartPr>
              <p14:xfrm>
                <a:off x="6630800" y="649638"/>
                <a:ext cx="278640" cy="69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D1E22DB-D7D3-49B5-8810-61FC6C0C04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26480" y="645318"/>
                  <a:ext cx="287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58B9AC7-7FC3-4830-B029-7F649E2CE823}"/>
                    </a:ext>
                  </a:extLst>
                </p14:cNvPr>
                <p14:cNvContentPartPr/>
                <p14:nvPr/>
              </p14:nvContentPartPr>
              <p14:xfrm>
                <a:off x="6898280" y="601398"/>
                <a:ext cx="360" cy="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58B9AC7-7FC3-4830-B029-7F649E2CE8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93960" y="5970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D2312E4-876E-47E0-8ED0-7D21EB02D44E}"/>
                    </a:ext>
                  </a:extLst>
                </p14:cNvPr>
                <p14:cNvContentPartPr/>
                <p14:nvPr/>
              </p14:nvContentPartPr>
              <p14:xfrm>
                <a:off x="6989720" y="644598"/>
                <a:ext cx="162720" cy="70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D2312E4-876E-47E0-8ED0-7D21EB02D44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85400" y="640278"/>
                  <a:ext cx="171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75D2ED0-F209-4A9F-AE65-F202813BDCA9}"/>
                    </a:ext>
                  </a:extLst>
                </p14:cNvPr>
                <p14:cNvContentPartPr/>
                <p14:nvPr/>
              </p14:nvContentPartPr>
              <p14:xfrm>
                <a:off x="7183040" y="564318"/>
                <a:ext cx="88920" cy="172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75D2ED0-F209-4A9F-AE65-F202813BDC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78720" y="559998"/>
                  <a:ext cx="97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A845E6E-2E80-40CF-92E2-9F7DF5231DE3}"/>
                    </a:ext>
                  </a:extLst>
                </p14:cNvPr>
                <p14:cNvContentPartPr/>
                <p14:nvPr/>
              </p14:nvContentPartPr>
              <p14:xfrm>
                <a:off x="7384280" y="638478"/>
                <a:ext cx="122040" cy="78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A845E6E-2E80-40CF-92E2-9F7DF5231DE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79960" y="634158"/>
                  <a:ext cx="130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F8FB54A-7DA5-4080-A940-234625BC61F7}"/>
                    </a:ext>
                  </a:extLst>
                </p14:cNvPr>
                <p14:cNvContentPartPr/>
                <p14:nvPr/>
              </p14:nvContentPartPr>
              <p14:xfrm>
                <a:off x="7542320" y="631998"/>
                <a:ext cx="104040" cy="95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F8FB54A-7DA5-4080-A940-234625BC61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38000" y="627678"/>
                  <a:ext cx="112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0E9DDC6-D4DC-4B44-9991-2FA809729713}"/>
                    </a:ext>
                  </a:extLst>
                </p14:cNvPr>
                <p14:cNvContentPartPr/>
                <p14:nvPr/>
              </p14:nvContentPartPr>
              <p14:xfrm>
                <a:off x="7673000" y="580158"/>
                <a:ext cx="348120" cy="134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0E9DDC6-D4DC-4B44-9991-2FA80972971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68680" y="575838"/>
                  <a:ext cx="356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24B2AB4-1051-4A58-BCEA-CBE3B2CDF2EB}"/>
                    </a:ext>
                  </a:extLst>
                </p14:cNvPr>
                <p14:cNvContentPartPr/>
                <p14:nvPr/>
              </p14:nvContentPartPr>
              <p14:xfrm>
                <a:off x="8184200" y="626958"/>
                <a:ext cx="230400" cy="89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24B2AB4-1051-4A58-BCEA-CBE3B2CDF2E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79880" y="622638"/>
                  <a:ext cx="239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487380-202C-48B6-8BFD-C853A6B7BEB5}"/>
                    </a:ext>
                  </a:extLst>
                </p14:cNvPr>
                <p14:cNvContentPartPr/>
                <p14:nvPr/>
              </p14:nvContentPartPr>
              <p14:xfrm>
                <a:off x="4903160" y="1895598"/>
                <a:ext cx="91440" cy="213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487380-202C-48B6-8BFD-C853A6B7BE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98840" y="1891278"/>
                  <a:ext cx="100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5E1713B-ED9E-4551-AFD4-BD4E0B54F8D9}"/>
                    </a:ext>
                  </a:extLst>
                </p14:cNvPr>
                <p14:cNvContentPartPr/>
                <p14:nvPr/>
              </p14:nvContentPartPr>
              <p14:xfrm>
                <a:off x="2212880" y="2067318"/>
                <a:ext cx="2615040" cy="728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5E1713B-ED9E-4551-AFD4-BD4E0B54F8D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08560" y="2062998"/>
                  <a:ext cx="262368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A989082-9D40-42D9-B13E-2BA6C8CA10A1}"/>
                    </a:ext>
                  </a:extLst>
                </p14:cNvPr>
                <p14:cNvContentPartPr/>
                <p14:nvPr/>
              </p14:nvContentPartPr>
              <p14:xfrm>
                <a:off x="4778240" y="2015478"/>
                <a:ext cx="161280" cy="96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A989082-9D40-42D9-B13E-2BA6C8CA10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73920" y="2011158"/>
                  <a:ext cx="169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CAC9B27-FE8F-4870-BD89-5998DE3EFBD7}"/>
                    </a:ext>
                  </a:extLst>
                </p14:cNvPr>
                <p14:cNvContentPartPr/>
                <p14:nvPr/>
              </p14:nvContentPartPr>
              <p14:xfrm>
                <a:off x="4877240" y="913518"/>
                <a:ext cx="183960" cy="353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CAC9B27-FE8F-4870-BD89-5998DE3EFB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72920" y="909198"/>
                  <a:ext cx="1926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EE22499-E417-4C22-993F-352D6BCFE4AC}"/>
                    </a:ext>
                  </a:extLst>
                </p14:cNvPr>
                <p14:cNvContentPartPr/>
                <p14:nvPr/>
              </p14:nvContentPartPr>
              <p14:xfrm>
                <a:off x="447440" y="1989198"/>
                <a:ext cx="94680" cy="203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EE22499-E417-4C22-993F-352D6BCFE4A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3120" y="1984878"/>
                  <a:ext cx="103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FB9234D-A796-448C-9300-A841DAFB77BE}"/>
                    </a:ext>
                  </a:extLst>
                </p14:cNvPr>
                <p14:cNvContentPartPr/>
                <p14:nvPr/>
              </p14:nvContentPartPr>
              <p14:xfrm>
                <a:off x="1770440" y="2700198"/>
                <a:ext cx="452160" cy="361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FB9234D-A796-448C-9300-A841DAFB77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66120" y="2695878"/>
                  <a:ext cx="4608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FA00F9C-D444-4E79-99F7-439BAE5435B5}"/>
                    </a:ext>
                  </a:extLst>
                </p14:cNvPr>
                <p14:cNvContentPartPr/>
                <p14:nvPr/>
              </p14:nvContentPartPr>
              <p14:xfrm>
                <a:off x="491720" y="2056158"/>
                <a:ext cx="1273680" cy="682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FA00F9C-D444-4E79-99F7-439BAE5435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7400" y="2051838"/>
                  <a:ext cx="128232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6344332-EDE5-4F7B-A9BD-9B4128AEC3ED}"/>
                    </a:ext>
                  </a:extLst>
                </p14:cNvPr>
                <p14:cNvContentPartPr/>
                <p14:nvPr/>
              </p14:nvContentPartPr>
              <p14:xfrm>
                <a:off x="460040" y="923958"/>
                <a:ext cx="156960" cy="288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6344332-EDE5-4F7B-A9BD-9B4128AEC3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5720" y="919638"/>
                  <a:ext cx="165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A1E2B6D-1411-43E0-A991-ACD9C4B85222}"/>
                    </a:ext>
                  </a:extLst>
                </p14:cNvPr>
                <p14:cNvContentPartPr/>
                <p14:nvPr/>
              </p14:nvContentPartPr>
              <p14:xfrm>
                <a:off x="2989760" y="2686518"/>
                <a:ext cx="659880" cy="439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A1E2B6D-1411-43E0-A991-ACD9C4B852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85440" y="2682198"/>
                  <a:ext cx="668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748F314-BAB7-4B05-ADE5-3323EBAA15EE}"/>
                    </a:ext>
                  </a:extLst>
                </p14:cNvPr>
                <p14:cNvContentPartPr/>
                <p14:nvPr/>
              </p14:nvContentPartPr>
              <p14:xfrm>
                <a:off x="726800" y="1230678"/>
                <a:ext cx="2397600" cy="1580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748F314-BAB7-4B05-ADE5-3323EBAA15E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2480" y="1226358"/>
                  <a:ext cx="2406240" cy="15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D4109EF-CCB6-456A-BA10-54C6BDF4F69D}"/>
                    </a:ext>
                  </a:extLst>
                </p14:cNvPr>
                <p14:cNvContentPartPr/>
                <p14:nvPr/>
              </p14:nvContentPartPr>
              <p14:xfrm>
                <a:off x="3497000" y="1216638"/>
                <a:ext cx="1360080" cy="1476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D4109EF-CCB6-456A-BA10-54C6BDF4F69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92680" y="1212318"/>
                  <a:ext cx="1368720" cy="14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EC2527-1163-4B49-9839-86EE0C7F4C78}"/>
                    </a:ext>
                  </a:extLst>
                </p14:cNvPr>
                <p14:cNvContentPartPr/>
                <p14:nvPr/>
              </p14:nvContentPartPr>
              <p14:xfrm>
                <a:off x="5873360" y="952038"/>
                <a:ext cx="21960" cy="181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EC2527-1163-4B49-9839-86EE0C7F4C7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69040" y="947718"/>
                  <a:ext cx="30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C898B5B-F977-481E-B9F5-F366B7E63659}"/>
                    </a:ext>
                  </a:extLst>
                </p14:cNvPr>
                <p14:cNvContentPartPr/>
                <p14:nvPr/>
              </p14:nvContentPartPr>
              <p14:xfrm>
                <a:off x="5863280" y="946638"/>
                <a:ext cx="114120" cy="1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C898B5B-F977-481E-B9F5-F366B7E6365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58960" y="942318"/>
                  <a:ext cx="122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E77FDC0-BF02-40F1-9E37-D494F35D1D1D}"/>
                    </a:ext>
                  </a:extLst>
                </p14:cNvPr>
                <p14:cNvContentPartPr/>
                <p14:nvPr/>
              </p14:nvContentPartPr>
              <p14:xfrm>
                <a:off x="5861840" y="992718"/>
                <a:ext cx="117360" cy="126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E77FDC0-BF02-40F1-9E37-D494F35D1D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57520" y="988398"/>
                  <a:ext cx="126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007FC2C-4EA4-4BF1-B238-5B0C1CF3909C}"/>
                    </a:ext>
                  </a:extLst>
                </p14:cNvPr>
                <p14:cNvContentPartPr/>
                <p14:nvPr/>
              </p14:nvContentPartPr>
              <p14:xfrm>
                <a:off x="6010520" y="958878"/>
                <a:ext cx="143280" cy="126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007FC2C-4EA4-4BF1-B238-5B0C1CF390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06200" y="954558"/>
                  <a:ext cx="151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D13CDE8-2315-444E-B5BF-6D3BB3DE9AD3}"/>
                    </a:ext>
                  </a:extLst>
                </p14:cNvPr>
                <p14:cNvContentPartPr/>
                <p14:nvPr/>
              </p14:nvContentPartPr>
              <p14:xfrm>
                <a:off x="6164960" y="1018998"/>
                <a:ext cx="88560" cy="16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D13CDE8-2315-444E-B5BF-6D3BB3DE9A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60640" y="1014678"/>
                  <a:ext cx="97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AFA55FA-3D0E-4D1A-9A15-80599F95FAEB}"/>
                    </a:ext>
                  </a:extLst>
                </p14:cNvPr>
                <p14:cNvContentPartPr/>
                <p14:nvPr/>
              </p14:nvContentPartPr>
              <p14:xfrm>
                <a:off x="6319400" y="957798"/>
                <a:ext cx="7200" cy="127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AFA55FA-3D0E-4D1A-9A15-80599F95FA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15080" y="953478"/>
                  <a:ext cx="15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4FE8C8A-A39B-4D97-9972-665E2E6AADFB}"/>
                    </a:ext>
                  </a:extLst>
                </p14:cNvPr>
                <p14:cNvContentPartPr/>
                <p14:nvPr/>
              </p14:nvContentPartPr>
              <p14:xfrm>
                <a:off x="6357920" y="944478"/>
                <a:ext cx="128160" cy="149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4FE8C8A-A39B-4D97-9972-665E2E6AADF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53600" y="940158"/>
                  <a:ext cx="136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D0D48C8-C3C3-4943-B823-F78F8B2C53CA}"/>
                    </a:ext>
                  </a:extLst>
                </p14:cNvPr>
                <p14:cNvContentPartPr/>
                <p14:nvPr/>
              </p14:nvContentPartPr>
              <p14:xfrm>
                <a:off x="6549440" y="1012878"/>
                <a:ext cx="72360" cy="7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D0D48C8-C3C3-4943-B823-F78F8B2C53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45120" y="1008558"/>
                  <a:ext cx="81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445E8C-4E8F-4160-87E7-32CDCF149DA4}"/>
                    </a:ext>
                  </a:extLst>
                </p14:cNvPr>
                <p14:cNvContentPartPr/>
                <p14:nvPr/>
              </p14:nvContentPartPr>
              <p14:xfrm>
                <a:off x="6676520" y="997398"/>
                <a:ext cx="81720" cy="70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445E8C-4E8F-4160-87E7-32CDCF149D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72200" y="993078"/>
                  <a:ext cx="90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439646D-3BCD-421C-A751-1CBDBC2CDE5D}"/>
                    </a:ext>
                  </a:extLst>
                </p14:cNvPr>
                <p14:cNvContentPartPr/>
                <p14:nvPr/>
              </p14:nvContentPartPr>
              <p14:xfrm>
                <a:off x="6809000" y="982998"/>
                <a:ext cx="195120" cy="84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439646D-3BCD-421C-A751-1CBDBC2CDE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04680" y="978678"/>
                  <a:ext cx="20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466BAB2-CFED-43DB-A397-85EF7C15208B}"/>
                    </a:ext>
                  </a:extLst>
                </p14:cNvPr>
                <p14:cNvContentPartPr/>
                <p14:nvPr/>
              </p14:nvContentPartPr>
              <p14:xfrm>
                <a:off x="7118960" y="984078"/>
                <a:ext cx="430920" cy="75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466BAB2-CFED-43DB-A397-85EF7C15208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14640" y="979758"/>
                  <a:ext cx="439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9497077-3969-4E0B-A160-7303939477C4}"/>
                    </a:ext>
                  </a:extLst>
                </p14:cNvPr>
                <p14:cNvContentPartPr/>
                <p14:nvPr/>
              </p14:nvContentPartPr>
              <p14:xfrm>
                <a:off x="7501280" y="934038"/>
                <a:ext cx="18000" cy="21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9497077-3969-4E0B-A160-7303939477C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96960" y="929718"/>
                  <a:ext cx="2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A0F3B61-BF00-4717-B81A-43FEE702564D}"/>
                    </a:ext>
                  </a:extLst>
                </p14:cNvPr>
                <p14:cNvContentPartPr/>
                <p14:nvPr/>
              </p14:nvContentPartPr>
              <p14:xfrm>
                <a:off x="7581920" y="1018638"/>
                <a:ext cx="165240" cy="37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A0F3B61-BF00-4717-B81A-43FEE702564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77600" y="1014318"/>
                  <a:ext cx="173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08A2960-4DA9-4E44-9219-0BCE4576E669}"/>
                    </a:ext>
                  </a:extLst>
                </p14:cNvPr>
                <p14:cNvContentPartPr/>
                <p14:nvPr/>
              </p14:nvContentPartPr>
              <p14:xfrm>
                <a:off x="7780640" y="933318"/>
                <a:ext cx="85680" cy="1404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08A2960-4DA9-4E44-9219-0BCE4576E66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76320" y="928998"/>
                  <a:ext cx="94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9EAAB94-01E2-4159-A71F-C59836D55D04}"/>
                    </a:ext>
                  </a:extLst>
                </p14:cNvPr>
                <p14:cNvContentPartPr/>
                <p14:nvPr/>
              </p14:nvContentPartPr>
              <p14:xfrm>
                <a:off x="8018240" y="901998"/>
                <a:ext cx="453600" cy="148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9EAAB94-01E2-4159-A71F-C59836D55D0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13920" y="897678"/>
                  <a:ext cx="462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D2128B3-2B0C-434E-A609-877C22DDF943}"/>
                    </a:ext>
                  </a:extLst>
                </p14:cNvPr>
                <p14:cNvContentPartPr/>
                <p14:nvPr/>
              </p14:nvContentPartPr>
              <p14:xfrm>
                <a:off x="8479040" y="890478"/>
                <a:ext cx="107640" cy="137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D2128B3-2B0C-434E-A609-877C22DDF94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74720" y="886158"/>
                  <a:ext cx="116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E079993-0FD7-46AF-8BBE-B7BDA83B344A}"/>
                    </a:ext>
                  </a:extLst>
                </p14:cNvPr>
                <p14:cNvContentPartPr/>
                <p14:nvPr/>
              </p14:nvContentPartPr>
              <p14:xfrm>
                <a:off x="8595680" y="898038"/>
                <a:ext cx="11160" cy="10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E079993-0FD7-46AF-8BBE-B7BDA83B344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91360" y="893718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85985DB-0761-42D7-81A0-2792C2EE71FF}"/>
                    </a:ext>
                  </a:extLst>
                </p14:cNvPr>
                <p14:cNvContentPartPr/>
                <p14:nvPr/>
              </p14:nvContentPartPr>
              <p14:xfrm>
                <a:off x="8613680" y="874278"/>
                <a:ext cx="169560" cy="136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85985DB-0761-42D7-81A0-2792C2EE71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09360" y="869958"/>
                  <a:ext cx="178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4C78029-A6B2-46E6-A4FF-09E66CC0FDC8}"/>
                    </a:ext>
                  </a:extLst>
                </p14:cNvPr>
                <p14:cNvContentPartPr/>
                <p14:nvPr/>
              </p14:nvContentPartPr>
              <p14:xfrm>
                <a:off x="8892320" y="944838"/>
                <a:ext cx="261720" cy="92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4C78029-A6B2-46E6-A4FF-09E66CC0FD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88000" y="940518"/>
                  <a:ext cx="270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30BE34C-C023-4FF7-A9FF-68324B9286CA}"/>
                    </a:ext>
                  </a:extLst>
                </p14:cNvPr>
                <p14:cNvContentPartPr/>
                <p14:nvPr/>
              </p14:nvContentPartPr>
              <p14:xfrm>
                <a:off x="5806760" y="1374318"/>
                <a:ext cx="160920" cy="120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30BE34C-C023-4FF7-A9FF-68324B9286C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02440" y="1369998"/>
                  <a:ext cx="169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A851BC4-2696-4A27-8D5A-5F12C2C12686}"/>
                    </a:ext>
                  </a:extLst>
                </p14:cNvPr>
                <p14:cNvContentPartPr/>
                <p14:nvPr/>
              </p14:nvContentPartPr>
              <p14:xfrm>
                <a:off x="5972360" y="1303398"/>
                <a:ext cx="195840" cy="168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A851BC4-2696-4A27-8D5A-5F12C2C1268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68040" y="1299078"/>
                  <a:ext cx="204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710DFF6-EC4A-4B7F-AC6A-7CFAE72FE4B7}"/>
                    </a:ext>
                  </a:extLst>
                </p14:cNvPr>
                <p14:cNvContentPartPr/>
                <p14:nvPr/>
              </p14:nvContentPartPr>
              <p14:xfrm>
                <a:off x="6234080" y="1310958"/>
                <a:ext cx="191880" cy="159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710DFF6-EC4A-4B7F-AC6A-7CFAE72FE4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29760" y="1306638"/>
                  <a:ext cx="200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DC89479-9D5C-4AD7-B7B1-FF3134E94FDB}"/>
                    </a:ext>
                  </a:extLst>
                </p14:cNvPr>
                <p14:cNvContentPartPr/>
                <p14:nvPr/>
              </p14:nvContentPartPr>
              <p14:xfrm>
                <a:off x="6397520" y="1321758"/>
                <a:ext cx="360" cy="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DC89479-9D5C-4AD7-B7B1-FF3134E94F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93200" y="13174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B840A96-8CB1-47BA-A0B2-96CFBDA20615}"/>
                    </a:ext>
                  </a:extLst>
                </p14:cNvPr>
                <p14:cNvContentPartPr/>
                <p14:nvPr/>
              </p14:nvContentPartPr>
              <p14:xfrm>
                <a:off x="6413720" y="1286118"/>
                <a:ext cx="231480" cy="184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B840A96-8CB1-47BA-A0B2-96CFBDA206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09400" y="1281798"/>
                  <a:ext cx="240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06C0A4E-3A85-44B2-A4B7-DBDD2EC06F7F}"/>
                    </a:ext>
                  </a:extLst>
                </p14:cNvPr>
                <p14:cNvContentPartPr/>
                <p14:nvPr/>
              </p14:nvContentPartPr>
              <p14:xfrm>
                <a:off x="6671840" y="1371438"/>
                <a:ext cx="150120" cy="80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06C0A4E-3A85-44B2-A4B7-DBDD2EC06F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67520" y="1367118"/>
                  <a:ext cx="158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FEF572-5D66-4D3F-8CF9-C8AA2BBDC8C9}"/>
                    </a:ext>
                  </a:extLst>
                </p14:cNvPr>
                <p14:cNvContentPartPr/>
                <p14:nvPr/>
              </p14:nvContentPartPr>
              <p14:xfrm>
                <a:off x="5776880" y="1206558"/>
                <a:ext cx="171000" cy="3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FEF572-5D66-4D3F-8CF9-C8AA2BBDC8C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72560" y="1202238"/>
                  <a:ext cx="179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E82212-6151-4309-AF0F-7DF873A9B44B}"/>
                    </a:ext>
                  </a:extLst>
                </p14:cNvPr>
                <p14:cNvContentPartPr/>
                <p14:nvPr/>
              </p14:nvContentPartPr>
              <p14:xfrm>
                <a:off x="7059560" y="1294758"/>
                <a:ext cx="17280" cy="142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E82212-6151-4309-AF0F-7DF873A9B4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55240" y="1290438"/>
                  <a:ext cx="25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FB6F855-97C9-4A20-99A6-D910C4FAFB19}"/>
                    </a:ext>
                  </a:extLst>
                </p14:cNvPr>
                <p14:cNvContentPartPr/>
                <p14:nvPr/>
              </p14:nvContentPartPr>
              <p14:xfrm>
                <a:off x="6980720" y="1249398"/>
                <a:ext cx="161280" cy="201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FB6F855-97C9-4A20-99A6-D910C4FAFB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76400" y="1245078"/>
                  <a:ext cx="169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F606C29-7985-4ED7-BB27-C58DE9EBECC1}"/>
                    </a:ext>
                  </a:extLst>
                </p14:cNvPr>
                <p14:cNvContentPartPr/>
                <p14:nvPr/>
              </p14:nvContentPartPr>
              <p14:xfrm>
                <a:off x="7163240" y="1325358"/>
                <a:ext cx="119880" cy="104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F606C29-7985-4ED7-BB27-C58DE9EBECC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58920" y="1321038"/>
                  <a:ext cx="12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081A757-1584-40D3-A612-97E6F21905A5}"/>
                    </a:ext>
                  </a:extLst>
                </p14:cNvPr>
                <p14:cNvContentPartPr/>
                <p14:nvPr/>
              </p14:nvContentPartPr>
              <p14:xfrm>
                <a:off x="7278440" y="1242198"/>
                <a:ext cx="282960" cy="258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081A757-1584-40D3-A612-97E6F21905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74120" y="1237878"/>
                  <a:ext cx="291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6C68E8-0552-4EFA-B22A-294EB4E81E42}"/>
                    </a:ext>
                  </a:extLst>
                </p14:cNvPr>
                <p14:cNvContentPartPr/>
                <p14:nvPr/>
              </p14:nvContentPartPr>
              <p14:xfrm>
                <a:off x="7578680" y="1291878"/>
                <a:ext cx="198000" cy="124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6C68E8-0552-4EFA-B22A-294EB4E81E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74360" y="1287558"/>
                  <a:ext cx="206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41B15F5-03F4-4301-9C46-7324BCA18534}"/>
                    </a:ext>
                  </a:extLst>
                </p14:cNvPr>
                <p14:cNvContentPartPr/>
                <p14:nvPr/>
              </p14:nvContentPartPr>
              <p14:xfrm>
                <a:off x="7799000" y="1351638"/>
                <a:ext cx="138960" cy="101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41B15F5-03F4-4301-9C46-7324BCA1853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94680" y="1347318"/>
                  <a:ext cx="147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8AA8844-5894-4DA7-BF09-E71E79B70FDE}"/>
                    </a:ext>
                  </a:extLst>
                </p14:cNvPr>
                <p14:cNvContentPartPr/>
                <p14:nvPr/>
              </p14:nvContentPartPr>
              <p14:xfrm>
                <a:off x="8033000" y="1318158"/>
                <a:ext cx="311040" cy="126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8AA8844-5894-4DA7-BF09-E71E79B70F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28680" y="1313838"/>
                  <a:ext cx="319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2630993-0EAD-472B-AC6D-A1188B61B0BF}"/>
                    </a:ext>
                  </a:extLst>
                </p14:cNvPr>
                <p14:cNvContentPartPr/>
                <p14:nvPr/>
              </p14:nvContentPartPr>
              <p14:xfrm>
                <a:off x="8346560" y="1248678"/>
                <a:ext cx="132840" cy="168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2630993-0EAD-472B-AC6D-A1188B61B0B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42240" y="1244358"/>
                  <a:ext cx="141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03C8876-9832-462D-98EA-FAC418E97380}"/>
                    </a:ext>
                  </a:extLst>
                </p14:cNvPr>
                <p14:cNvContentPartPr/>
                <p14:nvPr/>
              </p14:nvContentPartPr>
              <p14:xfrm>
                <a:off x="8414240" y="1369278"/>
                <a:ext cx="84960" cy="550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03C8876-9832-462D-98EA-FAC418E973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09920" y="1364958"/>
                  <a:ext cx="93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E13A713-B952-426E-84AD-BDC399F7BD46}"/>
                    </a:ext>
                  </a:extLst>
                </p14:cNvPr>
                <p14:cNvContentPartPr/>
                <p14:nvPr/>
              </p14:nvContentPartPr>
              <p14:xfrm>
                <a:off x="8520440" y="1341198"/>
                <a:ext cx="314280" cy="71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E13A713-B952-426E-84AD-BDC399F7BD4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16120" y="1336878"/>
                  <a:ext cx="322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7C1C4DD-D62F-4664-B3BA-EC0333799020}"/>
                    </a:ext>
                  </a:extLst>
                </p14:cNvPr>
                <p14:cNvContentPartPr/>
                <p14:nvPr/>
              </p14:nvContentPartPr>
              <p14:xfrm>
                <a:off x="8853800" y="1284678"/>
                <a:ext cx="278280" cy="138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7C1C4DD-D62F-4664-B3BA-EC033379902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49480" y="1280358"/>
                  <a:ext cx="286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0474513-ADB2-4630-B465-77EA3282A8F7}"/>
                    </a:ext>
                  </a:extLst>
                </p14:cNvPr>
                <p14:cNvContentPartPr/>
                <p14:nvPr/>
              </p14:nvContentPartPr>
              <p14:xfrm>
                <a:off x="9242240" y="1333278"/>
                <a:ext cx="300240" cy="81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0474513-ADB2-4630-B465-77EA3282A8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37920" y="1328958"/>
                  <a:ext cx="308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5EC6F17-4964-4B7C-81D7-F40E1A504BBE}"/>
                    </a:ext>
                  </a:extLst>
                </p14:cNvPr>
                <p14:cNvContentPartPr/>
                <p14:nvPr/>
              </p14:nvContentPartPr>
              <p14:xfrm>
                <a:off x="9524840" y="1337598"/>
                <a:ext cx="311040" cy="67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5EC6F17-4964-4B7C-81D7-F40E1A504B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20520" y="1333278"/>
                  <a:ext cx="319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001EEA7-BF13-4548-A6F6-1F9B9F5F43AF}"/>
                    </a:ext>
                  </a:extLst>
                </p14:cNvPr>
                <p14:cNvContentPartPr/>
                <p14:nvPr/>
              </p14:nvContentPartPr>
              <p14:xfrm>
                <a:off x="9978440" y="1305198"/>
                <a:ext cx="23760" cy="82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001EEA7-BF13-4548-A6F6-1F9B9F5F43A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74120" y="1300878"/>
                  <a:ext cx="32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6155747-A6F0-4807-A833-B250740888C8}"/>
                    </a:ext>
                  </a:extLst>
                </p14:cNvPr>
                <p14:cNvContentPartPr/>
                <p14:nvPr/>
              </p14:nvContentPartPr>
              <p14:xfrm>
                <a:off x="9948560" y="1248678"/>
                <a:ext cx="96120" cy="197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6155747-A6F0-4807-A833-B250740888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44240" y="1244358"/>
                  <a:ext cx="104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E359315-C02F-4A94-BC95-B37280E480B3}"/>
                    </a:ext>
                  </a:extLst>
                </p14:cNvPr>
                <p14:cNvContentPartPr/>
                <p14:nvPr/>
              </p14:nvContentPartPr>
              <p14:xfrm>
                <a:off x="10063760" y="1314558"/>
                <a:ext cx="188640" cy="93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E359315-C02F-4A94-BC95-B37280E480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59440" y="1310238"/>
                  <a:ext cx="197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5AEE617-4B34-4FDB-B2F1-E36F214437D1}"/>
                    </a:ext>
                  </a:extLst>
                </p14:cNvPr>
                <p14:cNvContentPartPr/>
                <p14:nvPr/>
              </p14:nvContentPartPr>
              <p14:xfrm>
                <a:off x="10225040" y="1215198"/>
                <a:ext cx="360" cy="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5AEE617-4B34-4FDB-B2F1-E36F214437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20720" y="1210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A0E9BF9-F2C9-477C-A7B7-ED169406BB48}"/>
                    </a:ext>
                  </a:extLst>
                </p14:cNvPr>
                <p14:cNvContentPartPr/>
                <p14:nvPr/>
              </p14:nvContentPartPr>
              <p14:xfrm>
                <a:off x="10450400" y="1252998"/>
                <a:ext cx="162000" cy="117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A0E9BF9-F2C9-477C-A7B7-ED169406BB4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46080" y="1248678"/>
                  <a:ext cx="170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2C022C7-92B4-4996-B1FD-FA8D21846F99}"/>
                    </a:ext>
                  </a:extLst>
                </p14:cNvPr>
                <p14:cNvContentPartPr/>
                <p14:nvPr/>
              </p14:nvContentPartPr>
              <p14:xfrm>
                <a:off x="10609160" y="1287198"/>
                <a:ext cx="255240" cy="78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2C022C7-92B4-4996-B1FD-FA8D21846F9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04840" y="1282878"/>
                  <a:ext cx="263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F6F03DC-4E16-4C20-976E-2C74E7C23D24}"/>
                    </a:ext>
                  </a:extLst>
                </p14:cNvPr>
                <p14:cNvContentPartPr/>
                <p14:nvPr/>
              </p14:nvContentPartPr>
              <p14:xfrm>
                <a:off x="5192960" y="779598"/>
                <a:ext cx="36360" cy="125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F6F03DC-4E16-4C20-976E-2C74E7C23D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88640" y="775278"/>
                  <a:ext cx="45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163F84D-94A1-468B-86E8-5D068AD34D45}"/>
                    </a:ext>
                  </a:extLst>
                </p14:cNvPr>
                <p14:cNvContentPartPr/>
                <p14:nvPr/>
              </p14:nvContentPartPr>
              <p14:xfrm>
                <a:off x="5184680" y="755118"/>
                <a:ext cx="154440" cy="58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163F84D-94A1-468B-86E8-5D068AD34D4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80360" y="750798"/>
                  <a:ext cx="163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DE69770-14E8-4938-AF66-B646B83B9CC8}"/>
                    </a:ext>
                  </a:extLst>
                </p14:cNvPr>
                <p14:cNvContentPartPr/>
                <p14:nvPr/>
              </p14:nvContentPartPr>
              <p14:xfrm>
                <a:off x="5205560" y="790398"/>
                <a:ext cx="28332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DE69770-14E8-4938-AF66-B646B83B9CC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01240" y="786078"/>
                  <a:ext cx="291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32732D0-9897-4F39-8E44-C6FE3A1BB5DA}"/>
                    </a:ext>
                  </a:extLst>
                </p14:cNvPr>
                <p14:cNvContentPartPr/>
                <p14:nvPr/>
              </p14:nvContentPartPr>
              <p14:xfrm>
                <a:off x="5390600" y="832158"/>
                <a:ext cx="98640" cy="579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32732D0-9897-4F39-8E44-C6FE3A1BB5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86280" y="827838"/>
                  <a:ext cx="107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5A552B1-C180-45B0-B0E7-586AAE30DA81}"/>
                    </a:ext>
                  </a:extLst>
                </p14:cNvPr>
                <p14:cNvContentPartPr/>
                <p14:nvPr/>
              </p14:nvContentPartPr>
              <p14:xfrm>
                <a:off x="5904680" y="1715958"/>
                <a:ext cx="18000" cy="166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5A552B1-C180-45B0-B0E7-586AAE30DA8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00360" y="1711638"/>
                  <a:ext cx="26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0862CCB-D0B6-4107-9447-6B151B515FB5}"/>
                    </a:ext>
                  </a:extLst>
                </p14:cNvPr>
                <p14:cNvContentPartPr/>
                <p14:nvPr/>
              </p14:nvContentPartPr>
              <p14:xfrm>
                <a:off x="5812160" y="1871478"/>
                <a:ext cx="205920" cy="34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0862CCB-D0B6-4107-9447-6B151B515FB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07840" y="1867158"/>
                  <a:ext cx="21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4BFF6F0-06C8-40B7-AA3C-47E40E417544}"/>
                    </a:ext>
                  </a:extLst>
                </p14:cNvPr>
                <p14:cNvContentPartPr/>
                <p14:nvPr/>
              </p14:nvContentPartPr>
              <p14:xfrm>
                <a:off x="5792360" y="1674558"/>
                <a:ext cx="190080" cy="16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4BFF6F0-06C8-40B7-AA3C-47E40E4175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88040" y="1670238"/>
                  <a:ext cx="198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5C425A1-3D87-43FA-85C9-28AFFFBF503A}"/>
                    </a:ext>
                  </a:extLst>
                </p14:cNvPr>
                <p14:cNvContentPartPr/>
                <p14:nvPr/>
              </p14:nvContentPartPr>
              <p14:xfrm>
                <a:off x="6064880" y="1782558"/>
                <a:ext cx="223560" cy="72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5C425A1-3D87-43FA-85C9-28AFFFBF503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60560" y="1778238"/>
                  <a:ext cx="232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8FBEE59-5948-43D4-B2D2-0BF56AF499B9}"/>
                    </a:ext>
                  </a:extLst>
                </p14:cNvPr>
                <p14:cNvContentPartPr/>
                <p14:nvPr/>
              </p14:nvContentPartPr>
              <p14:xfrm>
                <a:off x="6342440" y="1780398"/>
                <a:ext cx="101520" cy="199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8FBEE59-5948-43D4-B2D2-0BF56AF499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38120" y="1776078"/>
                  <a:ext cx="110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73ED7F5-2ACA-4D0B-9A96-536B74379AE5}"/>
                    </a:ext>
                  </a:extLst>
                </p14:cNvPr>
                <p14:cNvContentPartPr/>
                <p14:nvPr/>
              </p14:nvContentPartPr>
              <p14:xfrm>
                <a:off x="6468800" y="1697958"/>
                <a:ext cx="522720" cy="144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73ED7F5-2ACA-4D0B-9A96-536B74379AE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64480" y="1693638"/>
                  <a:ext cx="531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E4BB288-544B-440B-810B-B6C5FC509051}"/>
                    </a:ext>
                  </a:extLst>
                </p14:cNvPr>
                <p14:cNvContentPartPr/>
                <p14:nvPr/>
              </p14:nvContentPartPr>
              <p14:xfrm>
                <a:off x="5890640" y="2171358"/>
                <a:ext cx="175680" cy="5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E4BB288-544B-440B-810B-B6C5FC50905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86320" y="2167038"/>
                  <a:ext cx="184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6F2CD5E-6BAB-45C2-AE45-F5B612738779}"/>
                    </a:ext>
                  </a:extLst>
                </p14:cNvPr>
                <p14:cNvContentPartPr/>
                <p14:nvPr/>
              </p14:nvContentPartPr>
              <p14:xfrm>
                <a:off x="5847800" y="2210958"/>
                <a:ext cx="248400" cy="33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6F2CD5E-6BAB-45C2-AE45-F5B61273877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43480" y="2206638"/>
                  <a:ext cx="25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6ACF161-5FCE-4203-ADCC-C4132419B021}"/>
                    </a:ext>
                  </a:extLst>
                </p14:cNvPr>
                <p14:cNvContentPartPr/>
                <p14:nvPr/>
              </p14:nvContentPartPr>
              <p14:xfrm>
                <a:off x="6057320" y="2125278"/>
                <a:ext cx="99720" cy="182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6ACF161-5FCE-4203-ADCC-C4132419B02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3000" y="2120958"/>
                  <a:ext cx="108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FD9B245-D528-41AC-B3C8-9417FB79453E}"/>
                    </a:ext>
                  </a:extLst>
                </p14:cNvPr>
                <p14:cNvContentPartPr/>
                <p14:nvPr/>
              </p14:nvContentPartPr>
              <p14:xfrm>
                <a:off x="6368720" y="2166678"/>
                <a:ext cx="46800" cy="133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FD9B245-D528-41AC-B3C8-9417FB79453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64400" y="2162358"/>
                  <a:ext cx="55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AA7FB72-0BBB-4EB8-B607-72DD0F04C1FE}"/>
                    </a:ext>
                  </a:extLst>
                </p14:cNvPr>
                <p14:cNvContentPartPr/>
                <p14:nvPr/>
              </p14:nvContentPartPr>
              <p14:xfrm>
                <a:off x="6231920" y="2095398"/>
                <a:ext cx="316800" cy="207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AA7FB72-0BBB-4EB8-B607-72DD0F04C1F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27600" y="2091078"/>
                  <a:ext cx="325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FE1C1AB-A2E4-4F54-A647-25608AFFD426}"/>
                    </a:ext>
                  </a:extLst>
                </p14:cNvPr>
                <p14:cNvContentPartPr/>
                <p14:nvPr/>
              </p14:nvContentPartPr>
              <p14:xfrm>
                <a:off x="6551240" y="2074518"/>
                <a:ext cx="385560" cy="1976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FE1C1AB-A2E4-4F54-A647-25608AFFD42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46920" y="2070198"/>
                  <a:ext cx="394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605BC04-0E91-4FEE-A654-B60EA4A6603E}"/>
                    </a:ext>
                  </a:extLst>
                </p14:cNvPr>
                <p14:cNvContentPartPr/>
                <p14:nvPr/>
              </p14:nvContentPartPr>
              <p14:xfrm>
                <a:off x="6933200" y="2157678"/>
                <a:ext cx="125280" cy="90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605BC04-0E91-4FEE-A654-B60EA4A6603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928880" y="2153358"/>
                  <a:ext cx="133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E0E754B-81B5-446F-B536-031DF8E8559A}"/>
                    </a:ext>
                  </a:extLst>
                </p14:cNvPr>
                <p14:cNvContentPartPr/>
                <p14:nvPr/>
              </p14:nvContentPartPr>
              <p14:xfrm>
                <a:off x="7035800" y="2083518"/>
                <a:ext cx="219600" cy="183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E0E754B-81B5-446F-B536-031DF8E8559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31480" y="2079198"/>
                  <a:ext cx="228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78A0D9C-C614-4270-8247-FC994C64AA87}"/>
                    </a:ext>
                  </a:extLst>
                </p14:cNvPr>
                <p14:cNvContentPartPr/>
                <p14:nvPr/>
              </p14:nvContentPartPr>
              <p14:xfrm>
                <a:off x="7343960" y="2091438"/>
                <a:ext cx="30600" cy="187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78A0D9C-C614-4270-8247-FC994C64AA8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39640" y="2087118"/>
                  <a:ext cx="39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BA2605B-A7FB-4435-8BEF-C7F31EE8AAAB}"/>
                    </a:ext>
                  </a:extLst>
                </p14:cNvPr>
                <p14:cNvContentPartPr/>
                <p14:nvPr/>
              </p14:nvContentPartPr>
              <p14:xfrm>
                <a:off x="7403720" y="2180718"/>
                <a:ext cx="227880" cy="70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BA2605B-A7FB-4435-8BEF-C7F31EE8AAA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99400" y="2176398"/>
                  <a:ext cx="236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AD617CB-3D2F-4612-B665-21DC5327BA1A}"/>
                    </a:ext>
                  </a:extLst>
                </p14:cNvPr>
                <p14:cNvContentPartPr/>
                <p14:nvPr/>
              </p14:nvContentPartPr>
              <p14:xfrm>
                <a:off x="7668320" y="2135718"/>
                <a:ext cx="166680" cy="136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AD617CB-3D2F-4612-B665-21DC5327BA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64000" y="2131398"/>
                  <a:ext cx="175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CAB9FF-30B7-4F37-9D9D-10EC427BEB2B}"/>
                    </a:ext>
                  </a:extLst>
                </p14:cNvPr>
                <p14:cNvContentPartPr/>
                <p14:nvPr/>
              </p14:nvContentPartPr>
              <p14:xfrm>
                <a:off x="8000600" y="2025558"/>
                <a:ext cx="106560" cy="188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CAB9FF-30B7-4F37-9D9D-10EC427BEB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96280" y="2021238"/>
                  <a:ext cx="115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6D6947D-A5D5-4FE8-A4E0-84417E9D2BBE}"/>
                    </a:ext>
                  </a:extLst>
                </p14:cNvPr>
                <p14:cNvContentPartPr/>
                <p14:nvPr/>
              </p14:nvContentPartPr>
              <p14:xfrm>
                <a:off x="8109680" y="2008998"/>
                <a:ext cx="301680" cy="198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6D6947D-A5D5-4FE8-A4E0-84417E9D2BB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05360" y="2004678"/>
                  <a:ext cx="310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1CF6A2C-0CE6-4CA7-B030-0BAEF2C093DF}"/>
                    </a:ext>
                  </a:extLst>
                </p14:cNvPr>
                <p14:cNvContentPartPr/>
                <p14:nvPr/>
              </p14:nvContentPartPr>
              <p14:xfrm>
                <a:off x="8521880" y="2028078"/>
                <a:ext cx="140400" cy="159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1CF6A2C-0CE6-4CA7-B030-0BAEF2C093D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517560" y="2023758"/>
                  <a:ext cx="14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CCB062A-7F33-41DE-9C92-FAE5490CCEAB}"/>
                    </a:ext>
                  </a:extLst>
                </p14:cNvPr>
                <p14:cNvContentPartPr/>
                <p14:nvPr/>
              </p14:nvContentPartPr>
              <p14:xfrm>
                <a:off x="8666960" y="1923678"/>
                <a:ext cx="335880" cy="257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CCB062A-7F33-41DE-9C92-FAE5490CCEA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62640" y="1919358"/>
                  <a:ext cx="344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6DEEB9E-C584-4EF1-8370-9F361347225B}"/>
                    </a:ext>
                  </a:extLst>
                </p14:cNvPr>
                <p14:cNvContentPartPr/>
                <p14:nvPr/>
              </p14:nvContentPartPr>
              <p14:xfrm>
                <a:off x="9046400" y="1968318"/>
                <a:ext cx="117720" cy="173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6DEEB9E-C584-4EF1-8370-9F361347225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42080" y="1963998"/>
                  <a:ext cx="126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A83D8F2-56BD-4A04-AA21-384D0E726038}"/>
                    </a:ext>
                  </a:extLst>
                </p14:cNvPr>
                <p14:cNvContentPartPr/>
                <p14:nvPr/>
              </p14:nvContentPartPr>
              <p14:xfrm>
                <a:off x="9132080" y="1969758"/>
                <a:ext cx="12600" cy="38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A83D8F2-56BD-4A04-AA21-384D0E72603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127760" y="1965438"/>
                  <a:ext cx="21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10193B5-D05A-4D66-A688-8FEB66111B42}"/>
                    </a:ext>
                  </a:extLst>
                </p14:cNvPr>
                <p14:cNvContentPartPr/>
                <p14:nvPr/>
              </p14:nvContentPartPr>
              <p14:xfrm>
                <a:off x="9157280" y="1976958"/>
                <a:ext cx="189000" cy="1652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10193B5-D05A-4D66-A688-8FEB66111B4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52960" y="1972638"/>
                  <a:ext cx="197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C710732-0EAC-4AF5-AD84-6F1E81FA89D7}"/>
                    </a:ext>
                  </a:extLst>
                </p14:cNvPr>
                <p14:cNvContentPartPr/>
                <p14:nvPr/>
              </p14:nvContentPartPr>
              <p14:xfrm>
                <a:off x="9440600" y="2059038"/>
                <a:ext cx="314640" cy="946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C710732-0EAC-4AF5-AD84-6F1E81FA89D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36280" y="2054718"/>
                  <a:ext cx="323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63F665F-D9C9-4724-8A04-16A6BDF94723}"/>
                    </a:ext>
                  </a:extLst>
                </p14:cNvPr>
                <p14:cNvContentPartPr/>
                <p14:nvPr/>
              </p14:nvContentPartPr>
              <p14:xfrm>
                <a:off x="9927680" y="1987758"/>
                <a:ext cx="463680" cy="142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63F665F-D9C9-4724-8A04-16A6BDF9472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923360" y="1983438"/>
                  <a:ext cx="472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BCCC9FE-99BF-49DF-8AF5-29294116A0E3}"/>
                    </a:ext>
                  </a:extLst>
                </p14:cNvPr>
                <p14:cNvContentPartPr/>
                <p14:nvPr/>
              </p14:nvContentPartPr>
              <p14:xfrm>
                <a:off x="10555880" y="1942398"/>
                <a:ext cx="257760" cy="1663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BCCC9FE-99BF-49DF-8AF5-29294116A0E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51560" y="1938078"/>
                  <a:ext cx="266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15003E4-7475-4E39-905F-5F6C5902881E}"/>
                    </a:ext>
                  </a:extLst>
                </p14:cNvPr>
                <p14:cNvContentPartPr/>
                <p14:nvPr/>
              </p14:nvContentPartPr>
              <p14:xfrm>
                <a:off x="10848560" y="2015118"/>
                <a:ext cx="142920" cy="64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15003E4-7475-4E39-905F-5F6C5902881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44240" y="2010798"/>
                  <a:ext cx="151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F5475BA-583E-471D-AE0D-97D35C1DF0C2}"/>
                    </a:ext>
                  </a:extLst>
                </p14:cNvPr>
                <p14:cNvContentPartPr/>
                <p14:nvPr/>
              </p14:nvContentPartPr>
              <p14:xfrm>
                <a:off x="11001200" y="1939518"/>
                <a:ext cx="147240" cy="145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F5475BA-583E-471D-AE0D-97D35C1DF0C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96880" y="1935198"/>
                  <a:ext cx="155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3FA6766-2978-4EB2-B63C-D22D3273F162}"/>
                    </a:ext>
                  </a:extLst>
                </p14:cNvPr>
                <p14:cNvContentPartPr/>
                <p14:nvPr/>
              </p14:nvContentPartPr>
              <p14:xfrm>
                <a:off x="11151320" y="2005758"/>
                <a:ext cx="66960" cy="954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3FA6766-2978-4EB2-B63C-D22D3273F16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47000" y="2001438"/>
                  <a:ext cx="75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F230FD1-9141-42A8-AFCF-DB72B2D8506D}"/>
                    </a:ext>
                  </a:extLst>
                </p14:cNvPr>
                <p14:cNvContentPartPr/>
                <p14:nvPr/>
              </p14:nvContentPartPr>
              <p14:xfrm>
                <a:off x="11233400" y="1886958"/>
                <a:ext cx="439200" cy="188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F230FD1-9141-42A8-AFCF-DB72B2D8506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29080" y="1882638"/>
                  <a:ext cx="447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FF48454-A512-4753-84B2-580377D54AF7}"/>
                    </a:ext>
                  </a:extLst>
                </p14:cNvPr>
                <p14:cNvContentPartPr/>
                <p14:nvPr/>
              </p14:nvContentPartPr>
              <p14:xfrm>
                <a:off x="6372320" y="2479518"/>
                <a:ext cx="341640" cy="1375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FF48454-A512-4753-84B2-580377D54AF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368000" y="2475198"/>
                  <a:ext cx="350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EFB66F0-6AD2-4D9B-A75B-632264BC5D86}"/>
                    </a:ext>
                  </a:extLst>
                </p14:cNvPr>
                <p14:cNvContentPartPr/>
                <p14:nvPr/>
              </p14:nvContentPartPr>
              <p14:xfrm>
                <a:off x="6953360" y="2458278"/>
                <a:ext cx="81000" cy="169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EFB66F0-6AD2-4D9B-A75B-632264BC5D8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49040" y="2453958"/>
                  <a:ext cx="89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8D15879-1242-4E51-8BE3-240BC94E74E9}"/>
                    </a:ext>
                  </a:extLst>
                </p14:cNvPr>
                <p14:cNvContentPartPr/>
                <p14:nvPr/>
              </p14:nvContentPartPr>
              <p14:xfrm>
                <a:off x="6933920" y="2503998"/>
                <a:ext cx="317520" cy="1080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8D15879-1242-4E51-8BE3-240BC94E74E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29600" y="2499678"/>
                  <a:ext cx="326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1F3D8B9-4D2C-4570-AE08-F69EC00A7C65}"/>
                    </a:ext>
                  </a:extLst>
                </p14:cNvPr>
                <p14:cNvContentPartPr/>
                <p14:nvPr/>
              </p14:nvContentPartPr>
              <p14:xfrm>
                <a:off x="7238480" y="2399958"/>
                <a:ext cx="128160" cy="239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1F3D8B9-4D2C-4570-AE08-F69EC00A7C6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34160" y="2395638"/>
                  <a:ext cx="136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2A2924E-6FC7-47D4-8E5D-626F76829F85}"/>
                    </a:ext>
                  </a:extLst>
                </p14:cNvPr>
                <p14:cNvContentPartPr/>
                <p14:nvPr/>
              </p14:nvContentPartPr>
              <p14:xfrm>
                <a:off x="7359080" y="2479158"/>
                <a:ext cx="122760" cy="101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2A2924E-6FC7-47D4-8E5D-626F76829F8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354760" y="2474838"/>
                  <a:ext cx="131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BCF2775-6D0A-417B-8EFB-AD2164B8CD3A}"/>
                    </a:ext>
                  </a:extLst>
                </p14:cNvPr>
                <p14:cNvContentPartPr/>
                <p14:nvPr/>
              </p14:nvContentPartPr>
              <p14:xfrm>
                <a:off x="7479320" y="2393118"/>
                <a:ext cx="67680" cy="194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BCF2775-6D0A-417B-8EFB-AD2164B8CD3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75000" y="2388798"/>
                  <a:ext cx="76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6C7DAC2-D2B0-4873-BCAD-CC6CA4973694}"/>
                    </a:ext>
                  </a:extLst>
                </p14:cNvPr>
                <p14:cNvContentPartPr/>
                <p14:nvPr/>
              </p14:nvContentPartPr>
              <p14:xfrm>
                <a:off x="7504880" y="2467998"/>
                <a:ext cx="184320" cy="102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6C7DAC2-D2B0-4873-BCAD-CC6CA497369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00560" y="2463678"/>
                  <a:ext cx="192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6BDFB82-8A69-4656-B44E-529C74381CB2}"/>
                    </a:ext>
                  </a:extLst>
                </p14:cNvPr>
                <p14:cNvContentPartPr/>
                <p14:nvPr/>
              </p14:nvContentPartPr>
              <p14:xfrm>
                <a:off x="7698920" y="2383758"/>
                <a:ext cx="97200" cy="191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6BDFB82-8A69-4656-B44E-529C74381CB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94600" y="2379438"/>
                  <a:ext cx="105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487FE6-C1AD-4B95-AE46-8B94DA931745}"/>
                    </a:ext>
                  </a:extLst>
                </p14:cNvPr>
                <p14:cNvContentPartPr/>
                <p14:nvPr/>
              </p14:nvContentPartPr>
              <p14:xfrm>
                <a:off x="7771640" y="2470518"/>
                <a:ext cx="189360" cy="702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487FE6-C1AD-4B95-AE46-8B94DA93174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67320" y="2466198"/>
                  <a:ext cx="198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5AEA14F-D49F-44FE-9A4D-A4110673BDF8}"/>
                    </a:ext>
                  </a:extLst>
                </p14:cNvPr>
                <p14:cNvContentPartPr/>
                <p14:nvPr/>
              </p14:nvContentPartPr>
              <p14:xfrm>
                <a:off x="7982600" y="2442798"/>
                <a:ext cx="345240" cy="126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5AEA14F-D49F-44FE-9A4D-A4110673BDF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78280" y="2438478"/>
                  <a:ext cx="353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4F2AF99-41F5-4093-8A4D-98B1220BB7E4}"/>
                    </a:ext>
                  </a:extLst>
                </p14:cNvPr>
                <p14:cNvContentPartPr/>
                <p14:nvPr/>
              </p14:nvContentPartPr>
              <p14:xfrm>
                <a:off x="8501000" y="2396718"/>
                <a:ext cx="40320" cy="153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4F2AF99-41F5-4093-8A4D-98B1220BB7E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96680" y="2392398"/>
                  <a:ext cx="48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FFC713F-F9E7-4ECA-83FA-6069B8A81377}"/>
                    </a:ext>
                  </a:extLst>
                </p14:cNvPr>
                <p14:cNvContentPartPr/>
                <p14:nvPr/>
              </p14:nvContentPartPr>
              <p14:xfrm>
                <a:off x="8547440" y="2469798"/>
                <a:ext cx="245160" cy="7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FFC713F-F9E7-4ECA-83FA-6069B8A8137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43120" y="2465478"/>
                  <a:ext cx="253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7BF0616-A852-4C9E-AA81-6FC9601BBC31}"/>
                    </a:ext>
                  </a:extLst>
                </p14:cNvPr>
                <p14:cNvContentPartPr/>
                <p14:nvPr/>
              </p14:nvContentPartPr>
              <p14:xfrm>
                <a:off x="8804120" y="2426958"/>
                <a:ext cx="415080" cy="149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7BF0616-A852-4C9E-AA81-6FC9601BBC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799800" y="2422638"/>
                  <a:ext cx="423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8603E80-0248-4C80-A2C6-3480D3451FF7}"/>
                    </a:ext>
                  </a:extLst>
                </p14:cNvPr>
                <p14:cNvContentPartPr/>
                <p14:nvPr/>
              </p14:nvContentPartPr>
              <p14:xfrm>
                <a:off x="8658320" y="2344878"/>
                <a:ext cx="108720" cy="16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8603E80-0248-4C80-A2C6-3480D3451FF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654000" y="2340558"/>
                  <a:ext cx="11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76F9A33-1801-4E58-84B7-FD676174B2D1}"/>
                    </a:ext>
                  </a:extLst>
                </p14:cNvPr>
                <p14:cNvContentPartPr/>
                <p14:nvPr/>
              </p14:nvContentPartPr>
              <p14:xfrm>
                <a:off x="9413240" y="2462238"/>
                <a:ext cx="86760" cy="213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76F9A33-1801-4E58-84B7-FD676174B2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08920" y="2457918"/>
                  <a:ext cx="95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B1A755A-1BCC-4F8C-B51C-ED55F04D7A65}"/>
                    </a:ext>
                  </a:extLst>
                </p14:cNvPr>
                <p14:cNvContentPartPr/>
                <p14:nvPr/>
              </p14:nvContentPartPr>
              <p14:xfrm>
                <a:off x="9532400" y="2469798"/>
                <a:ext cx="164160" cy="84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B1A755A-1BCC-4F8C-B51C-ED55F04D7A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28080" y="2465478"/>
                  <a:ext cx="172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7902373-6194-44FA-AC71-338BCBB803E9}"/>
                    </a:ext>
                  </a:extLst>
                </p14:cNvPr>
                <p14:cNvContentPartPr/>
                <p14:nvPr/>
              </p14:nvContentPartPr>
              <p14:xfrm>
                <a:off x="9745520" y="2386278"/>
                <a:ext cx="216360" cy="196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7902373-6194-44FA-AC71-338BCBB803E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41200" y="2381958"/>
                  <a:ext cx="225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EE24827-830A-49A1-BF02-DE5183F90403}"/>
                    </a:ext>
                  </a:extLst>
                </p14:cNvPr>
                <p14:cNvContentPartPr/>
                <p14:nvPr/>
              </p14:nvContentPartPr>
              <p14:xfrm>
                <a:off x="9919760" y="2338758"/>
                <a:ext cx="307080" cy="1879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EE24827-830A-49A1-BF02-DE5183F9040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15440" y="2334438"/>
                  <a:ext cx="315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30A6E2B-6F0C-4991-B27F-05FAE52D5942}"/>
                    </a:ext>
                  </a:extLst>
                </p14:cNvPr>
                <p14:cNvContentPartPr/>
                <p14:nvPr/>
              </p14:nvContentPartPr>
              <p14:xfrm>
                <a:off x="10041800" y="2329758"/>
                <a:ext cx="11880" cy="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30A6E2B-6F0C-4991-B27F-05FAE52D594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37480" y="2325438"/>
                  <a:ext cx="20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88B59A6-A031-4837-A4AA-43C9EBF5FCC9}"/>
                    </a:ext>
                  </a:extLst>
                </p14:cNvPr>
                <p14:cNvContentPartPr/>
                <p14:nvPr/>
              </p14:nvContentPartPr>
              <p14:xfrm>
                <a:off x="9870080" y="2278998"/>
                <a:ext cx="18360" cy="5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88B59A6-A031-4837-A4AA-43C9EBF5FCC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65760" y="2274678"/>
                  <a:ext cx="27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2D56E72-E17E-442F-9E53-8F64EE5892A2}"/>
                    </a:ext>
                  </a:extLst>
                </p14:cNvPr>
                <p14:cNvContentPartPr/>
                <p14:nvPr/>
              </p14:nvContentPartPr>
              <p14:xfrm>
                <a:off x="10366880" y="2290158"/>
                <a:ext cx="165960" cy="170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2D56E72-E17E-442F-9E53-8F64EE5892A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362560" y="2285838"/>
                  <a:ext cx="174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9757AEF-A928-43BA-9026-6D04E5321E1F}"/>
                    </a:ext>
                  </a:extLst>
                </p14:cNvPr>
                <p14:cNvContentPartPr/>
                <p14:nvPr/>
              </p14:nvContentPartPr>
              <p14:xfrm>
                <a:off x="10305680" y="2230398"/>
                <a:ext cx="220680" cy="24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9757AEF-A928-43BA-9026-6D04E5321E1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01360" y="2226078"/>
                  <a:ext cx="229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45C2E0D-17D4-4B22-848B-61C2697BD72E}"/>
                    </a:ext>
                  </a:extLst>
                </p14:cNvPr>
                <p14:cNvContentPartPr/>
                <p14:nvPr/>
              </p14:nvContentPartPr>
              <p14:xfrm>
                <a:off x="10303520" y="2500758"/>
                <a:ext cx="257400" cy="121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45C2E0D-17D4-4B22-848B-61C2697BD72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299200" y="2496438"/>
                  <a:ext cx="266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8BFCC47-D00D-43CF-A22D-24D108C44CF1}"/>
                    </a:ext>
                  </a:extLst>
                </p14:cNvPr>
                <p14:cNvContentPartPr/>
                <p14:nvPr/>
              </p14:nvContentPartPr>
              <p14:xfrm>
                <a:off x="5767160" y="2849598"/>
                <a:ext cx="273600" cy="149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8BFCC47-D00D-43CF-A22D-24D108C44CF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62840" y="2845278"/>
                  <a:ext cx="28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C18B037-E200-4FA7-8322-3F00DE574613}"/>
                    </a:ext>
                  </a:extLst>
                </p14:cNvPr>
                <p14:cNvContentPartPr/>
                <p14:nvPr/>
              </p14:nvContentPartPr>
              <p14:xfrm>
                <a:off x="6048680" y="2877678"/>
                <a:ext cx="111240" cy="108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C18B037-E200-4FA7-8322-3F00DE57461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44360" y="2873358"/>
                  <a:ext cx="119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45F28AC-577A-464D-9ADA-0DF23947B558}"/>
                    </a:ext>
                  </a:extLst>
                </p14:cNvPr>
                <p14:cNvContentPartPr/>
                <p14:nvPr/>
              </p14:nvContentPartPr>
              <p14:xfrm>
                <a:off x="6149120" y="2897118"/>
                <a:ext cx="120240" cy="75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45F28AC-577A-464D-9ADA-0DF23947B55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44800" y="2892798"/>
                  <a:ext cx="128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68520BD-C8E5-45F8-9F61-5A120BC4E051}"/>
                    </a:ext>
                  </a:extLst>
                </p14:cNvPr>
                <p14:cNvContentPartPr/>
                <p14:nvPr/>
              </p14:nvContentPartPr>
              <p14:xfrm>
                <a:off x="6308960" y="2737278"/>
                <a:ext cx="194400" cy="247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68520BD-C8E5-45F8-9F61-5A120BC4E05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04640" y="2732958"/>
                  <a:ext cx="203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79715C5-FC0F-4609-96AA-1F2ABAE26BC1}"/>
                    </a:ext>
                  </a:extLst>
                </p14:cNvPr>
                <p14:cNvContentPartPr/>
                <p14:nvPr/>
              </p14:nvContentPartPr>
              <p14:xfrm>
                <a:off x="6234800" y="2797758"/>
                <a:ext cx="149040" cy="248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79715C5-FC0F-4609-96AA-1F2ABAE26BC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230480" y="2793438"/>
                  <a:ext cx="157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BEAA73A-AD83-4A6D-B140-954C6DF56DAD}"/>
                    </a:ext>
                  </a:extLst>
                </p14:cNvPr>
                <p14:cNvContentPartPr/>
                <p14:nvPr/>
              </p14:nvContentPartPr>
              <p14:xfrm>
                <a:off x="6175040" y="2706318"/>
                <a:ext cx="58320" cy="36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BEAA73A-AD83-4A6D-B140-954C6DF56DA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70720" y="2701998"/>
                  <a:ext cx="66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46F3706-27CA-4F4D-90B0-0BC832891F7B}"/>
                    </a:ext>
                  </a:extLst>
                </p14:cNvPr>
                <p14:cNvContentPartPr/>
                <p14:nvPr/>
              </p14:nvContentPartPr>
              <p14:xfrm>
                <a:off x="6459800" y="2788398"/>
                <a:ext cx="268200" cy="1641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46F3706-27CA-4F4D-90B0-0BC832891F7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55480" y="2784078"/>
                  <a:ext cx="276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E960BA6-D5A3-4989-805F-D1E8C3D258A3}"/>
                    </a:ext>
                  </a:extLst>
                </p14:cNvPr>
                <p14:cNvContentPartPr/>
                <p14:nvPr/>
              </p14:nvContentPartPr>
              <p14:xfrm>
                <a:off x="6702800" y="2771118"/>
                <a:ext cx="23760" cy="27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E960BA6-D5A3-4989-805F-D1E8C3D258A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98480" y="2766798"/>
                  <a:ext cx="32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4862084-334A-4C27-847E-5629778DF299}"/>
                    </a:ext>
                  </a:extLst>
                </p14:cNvPr>
                <p14:cNvContentPartPr/>
                <p14:nvPr/>
              </p14:nvContentPartPr>
              <p14:xfrm>
                <a:off x="6747080" y="2752758"/>
                <a:ext cx="194400" cy="2044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4862084-334A-4C27-847E-5629778DF29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42760" y="2748438"/>
                  <a:ext cx="203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BC6AF8A-541D-40B6-8CCA-22C4FEA34469}"/>
                    </a:ext>
                  </a:extLst>
                </p14:cNvPr>
                <p14:cNvContentPartPr/>
                <p14:nvPr/>
              </p14:nvContentPartPr>
              <p14:xfrm>
                <a:off x="7088000" y="2836278"/>
                <a:ext cx="118080" cy="1339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BC6AF8A-541D-40B6-8CCA-22C4FEA3446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83680" y="2831958"/>
                  <a:ext cx="126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69BFABE-AA2A-4B99-884C-A2C364E744DC}"/>
                    </a:ext>
                  </a:extLst>
                </p14:cNvPr>
                <p14:cNvContentPartPr/>
                <p14:nvPr/>
              </p14:nvContentPartPr>
              <p14:xfrm>
                <a:off x="7236320" y="2881638"/>
                <a:ext cx="20520" cy="64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69BFABE-AA2A-4B99-884C-A2C364E744D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232000" y="2877318"/>
                  <a:ext cx="29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9B0E595-4320-4790-8706-2A0E4669BF5A}"/>
                    </a:ext>
                  </a:extLst>
                </p14:cNvPr>
                <p14:cNvContentPartPr/>
                <p14:nvPr/>
              </p14:nvContentPartPr>
              <p14:xfrm>
                <a:off x="7276640" y="2772918"/>
                <a:ext cx="250920" cy="1666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9B0E595-4320-4790-8706-2A0E4669BF5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72320" y="2768598"/>
                  <a:ext cx="259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D53CD3F-65C0-402B-9C2D-9B276ACA3479}"/>
                    </a:ext>
                  </a:extLst>
                </p14:cNvPr>
                <p14:cNvContentPartPr/>
                <p14:nvPr/>
              </p14:nvContentPartPr>
              <p14:xfrm>
                <a:off x="7353320" y="2711718"/>
                <a:ext cx="27360" cy="23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D53CD3F-65C0-402B-9C2D-9B276ACA347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49000" y="2707398"/>
                  <a:ext cx="36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444BDCC-EC99-47E7-B22C-ED6840E80E05}"/>
                    </a:ext>
                  </a:extLst>
                </p14:cNvPr>
                <p14:cNvContentPartPr/>
                <p14:nvPr/>
              </p14:nvContentPartPr>
              <p14:xfrm>
                <a:off x="7701080" y="2833758"/>
                <a:ext cx="207360" cy="84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444BDCC-EC99-47E7-B22C-ED6840E80E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96760" y="2829438"/>
                  <a:ext cx="216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046CD94-C9C2-4164-9064-2D01D9CD7A5D}"/>
                    </a:ext>
                  </a:extLst>
                </p14:cNvPr>
                <p14:cNvContentPartPr/>
                <p14:nvPr/>
              </p14:nvContentPartPr>
              <p14:xfrm>
                <a:off x="7920680" y="2843118"/>
                <a:ext cx="249120" cy="69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046CD94-C9C2-4164-9064-2D01D9CD7A5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16360" y="2838798"/>
                  <a:ext cx="257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E76E6C7-442A-4D0E-8FC5-28D18F5283B7}"/>
                    </a:ext>
                  </a:extLst>
                </p14:cNvPr>
                <p14:cNvContentPartPr/>
                <p14:nvPr/>
              </p14:nvContentPartPr>
              <p14:xfrm>
                <a:off x="8287880" y="2898918"/>
                <a:ext cx="33840" cy="90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E76E6C7-442A-4D0E-8FC5-28D18F5283B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83560" y="2894598"/>
                  <a:ext cx="4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AFFAFD7-3BE6-4AB4-AAFC-0F4CC1AF448E}"/>
                    </a:ext>
                  </a:extLst>
                </p14:cNvPr>
                <p14:cNvContentPartPr/>
                <p14:nvPr/>
              </p14:nvContentPartPr>
              <p14:xfrm>
                <a:off x="8399120" y="2812158"/>
                <a:ext cx="117720" cy="108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AFFAFD7-3BE6-4AB4-AAFC-0F4CC1AF448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94800" y="2807838"/>
                  <a:ext cx="126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915D278-BDDA-40A0-B278-5236C9086720}"/>
                    </a:ext>
                  </a:extLst>
                </p14:cNvPr>
                <p14:cNvContentPartPr/>
                <p14:nvPr/>
              </p14:nvContentPartPr>
              <p14:xfrm>
                <a:off x="8539520" y="2778678"/>
                <a:ext cx="233280" cy="242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915D278-BDDA-40A0-B278-5236C908672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35200" y="2774358"/>
                  <a:ext cx="241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F59535E-DC94-40C3-BF05-A6093554A0B1}"/>
                    </a:ext>
                  </a:extLst>
                </p14:cNvPr>
                <p14:cNvContentPartPr/>
                <p14:nvPr/>
              </p14:nvContentPartPr>
              <p14:xfrm>
                <a:off x="9025520" y="2781198"/>
                <a:ext cx="133920" cy="1260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F59535E-DC94-40C3-BF05-A6093554A0B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21200" y="2776878"/>
                  <a:ext cx="142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DE4449A-A250-42AA-9824-B3AF9FB596EB}"/>
                    </a:ext>
                  </a:extLst>
                </p14:cNvPr>
                <p14:cNvContentPartPr/>
                <p14:nvPr/>
              </p14:nvContentPartPr>
              <p14:xfrm>
                <a:off x="9174920" y="2807478"/>
                <a:ext cx="108360" cy="111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DE4449A-A250-42AA-9824-B3AF9FB596E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170600" y="2803158"/>
                  <a:ext cx="117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F418A48-0EEA-44D3-9B87-51E30E2D1848}"/>
                    </a:ext>
                  </a:extLst>
                </p14:cNvPr>
                <p14:cNvContentPartPr/>
                <p14:nvPr/>
              </p14:nvContentPartPr>
              <p14:xfrm>
                <a:off x="9314960" y="2781918"/>
                <a:ext cx="128160" cy="1256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F418A48-0EEA-44D3-9B87-51E30E2D184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10640" y="2777598"/>
                  <a:ext cx="136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36324BB-AF93-4B10-840B-8F31B0BB69D9}"/>
                    </a:ext>
                  </a:extLst>
                </p14:cNvPr>
                <p14:cNvContentPartPr/>
                <p14:nvPr/>
              </p14:nvContentPartPr>
              <p14:xfrm>
                <a:off x="9463640" y="2795958"/>
                <a:ext cx="117360" cy="1166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36324BB-AF93-4B10-840B-8F31B0BB69D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59320" y="2791638"/>
                  <a:ext cx="126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C91F8F3-45CE-489C-BD1D-6111F36A2567}"/>
                    </a:ext>
                  </a:extLst>
                </p14:cNvPr>
                <p14:cNvContentPartPr/>
                <p14:nvPr/>
              </p14:nvContentPartPr>
              <p14:xfrm>
                <a:off x="9576680" y="2796318"/>
                <a:ext cx="112320" cy="1026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C91F8F3-45CE-489C-BD1D-6111F36A256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72360" y="2791998"/>
                  <a:ext cx="120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E808D13-4C70-476F-A0E1-58977D4497D6}"/>
                    </a:ext>
                  </a:extLst>
                </p14:cNvPr>
                <p14:cNvContentPartPr/>
                <p14:nvPr/>
              </p14:nvContentPartPr>
              <p14:xfrm>
                <a:off x="9610520" y="2764638"/>
                <a:ext cx="110160" cy="172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E808D13-4C70-476F-A0E1-58977D4497D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06200" y="2760318"/>
                  <a:ext cx="118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6DFD418-5D3E-4DC6-B4C9-1EF89B6861ED}"/>
                    </a:ext>
                  </a:extLst>
                </p14:cNvPr>
                <p14:cNvContentPartPr/>
                <p14:nvPr/>
              </p14:nvContentPartPr>
              <p14:xfrm>
                <a:off x="2611400" y="2163438"/>
                <a:ext cx="28080" cy="1216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6DFD418-5D3E-4DC6-B4C9-1EF89B6861E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07080" y="2159118"/>
                  <a:ext cx="36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28451D6-96C0-46AD-8A95-38CB637F4DDA}"/>
                    </a:ext>
                  </a:extLst>
                </p14:cNvPr>
                <p14:cNvContentPartPr/>
                <p14:nvPr/>
              </p14:nvContentPartPr>
              <p14:xfrm>
                <a:off x="497480" y="2075238"/>
                <a:ext cx="28080" cy="204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28451D6-96C0-46AD-8A95-38CB637F4DD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93160" y="2070918"/>
                  <a:ext cx="367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45791ECF-4953-4338-89C6-1244AE485F1B}"/>
              </a:ext>
            </a:extLst>
          </p:cNvPr>
          <p:cNvGrpSpPr/>
          <p:nvPr/>
        </p:nvGrpSpPr>
        <p:grpSpPr>
          <a:xfrm>
            <a:off x="456800" y="2034558"/>
            <a:ext cx="10986120" cy="2032920"/>
            <a:chOff x="456800" y="2034558"/>
            <a:chExt cx="10986120" cy="20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53F0396-8BE0-476F-A142-0F78F970DF1C}"/>
                    </a:ext>
                  </a:extLst>
                </p14:cNvPr>
                <p14:cNvContentPartPr/>
                <p14:nvPr/>
              </p14:nvContentPartPr>
              <p14:xfrm>
                <a:off x="9845960" y="2821878"/>
                <a:ext cx="103320" cy="946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53F0396-8BE0-476F-A142-0F78F970DF1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37320" y="2813238"/>
                  <a:ext cx="120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0398E20-528F-42FC-9836-F0DAFD026E4B}"/>
                    </a:ext>
                  </a:extLst>
                </p14:cNvPr>
                <p14:cNvContentPartPr/>
                <p14:nvPr/>
              </p14:nvContentPartPr>
              <p14:xfrm>
                <a:off x="9968000" y="2834118"/>
                <a:ext cx="170280" cy="50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0398E20-528F-42FC-9836-F0DAFD026E4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959000" y="2825118"/>
                  <a:ext cx="187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CE332B2-4A8C-4563-93A9-631D2F68EAD9}"/>
                    </a:ext>
                  </a:extLst>
                </p14:cNvPr>
                <p14:cNvContentPartPr/>
                <p14:nvPr/>
              </p14:nvContentPartPr>
              <p14:xfrm>
                <a:off x="10225760" y="2757798"/>
                <a:ext cx="124200" cy="1101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CE332B2-4A8C-4563-93A9-631D2F68EAD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21440" y="2753478"/>
                  <a:ext cx="132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0E789BC-62FD-43A3-9C44-BD8B27AFC650}"/>
                    </a:ext>
                  </a:extLst>
                </p14:cNvPr>
                <p14:cNvContentPartPr/>
                <p14:nvPr/>
              </p14:nvContentPartPr>
              <p14:xfrm>
                <a:off x="10378400" y="2774718"/>
                <a:ext cx="93960" cy="838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0E789BC-62FD-43A3-9C44-BD8B27AFC65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74080" y="2770398"/>
                  <a:ext cx="10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168FAA2-A1E7-4F46-A358-EA1237CE6073}"/>
                    </a:ext>
                  </a:extLst>
                </p14:cNvPr>
                <p14:cNvContentPartPr/>
                <p14:nvPr/>
              </p14:nvContentPartPr>
              <p14:xfrm>
                <a:off x="10473800" y="2757798"/>
                <a:ext cx="113400" cy="943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168FAA2-A1E7-4F46-A358-EA1237CE607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469480" y="2753478"/>
                  <a:ext cx="122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1839F98-A9F0-4525-8FD7-3D0AB0CD62F8}"/>
                    </a:ext>
                  </a:extLst>
                </p14:cNvPr>
                <p14:cNvContentPartPr/>
                <p14:nvPr/>
              </p14:nvContentPartPr>
              <p14:xfrm>
                <a:off x="10594760" y="2742678"/>
                <a:ext cx="85320" cy="964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1839F98-A9F0-4525-8FD7-3D0AB0CD62F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590440" y="2738358"/>
                  <a:ext cx="93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2F8D4BA-30D7-42DE-BAAE-17E67A83BE65}"/>
                    </a:ext>
                  </a:extLst>
                </p14:cNvPr>
                <p14:cNvContentPartPr/>
                <p14:nvPr/>
              </p14:nvContentPartPr>
              <p14:xfrm>
                <a:off x="10751360" y="2784798"/>
                <a:ext cx="104400" cy="9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2F8D4BA-30D7-42DE-BAAE-17E67A83BE6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747040" y="2780478"/>
                  <a:ext cx="113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259C563-F50F-4AE0-BDD0-894F0D9AD026}"/>
                    </a:ext>
                  </a:extLst>
                </p14:cNvPr>
                <p14:cNvContentPartPr/>
                <p14:nvPr/>
              </p14:nvContentPartPr>
              <p14:xfrm>
                <a:off x="10894640" y="2719638"/>
                <a:ext cx="100440" cy="993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259C563-F50F-4AE0-BDD0-894F0D9AD02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890320" y="2715318"/>
                  <a:ext cx="109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00AB4F2-A0AA-4A20-9A38-7955011925B1}"/>
                    </a:ext>
                  </a:extLst>
                </p14:cNvPr>
                <p14:cNvContentPartPr/>
                <p14:nvPr/>
              </p14:nvContentPartPr>
              <p14:xfrm>
                <a:off x="11007680" y="2739798"/>
                <a:ext cx="81000" cy="75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00AB4F2-A0AA-4A20-9A38-7955011925B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003360" y="2735478"/>
                  <a:ext cx="8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E1680B9-120D-40A9-8F0A-CDAE51727C84}"/>
                    </a:ext>
                  </a:extLst>
                </p14:cNvPr>
                <p14:cNvContentPartPr/>
                <p14:nvPr/>
              </p14:nvContentPartPr>
              <p14:xfrm>
                <a:off x="11121080" y="2734038"/>
                <a:ext cx="50040" cy="107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E1680B9-120D-40A9-8F0A-CDAE51727C8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116760" y="2729718"/>
                  <a:ext cx="58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A20B177-827E-407E-AC88-535888FA7A5A}"/>
                    </a:ext>
                  </a:extLst>
                </p14:cNvPr>
                <p14:cNvContentPartPr/>
                <p14:nvPr/>
              </p14:nvContentPartPr>
              <p14:xfrm>
                <a:off x="11197400" y="2730078"/>
                <a:ext cx="62280" cy="59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A20B177-827E-407E-AC88-535888FA7A5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193080" y="2725758"/>
                  <a:ext cx="7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D6E8A78-9B11-4467-86A0-816D8452EA26}"/>
                    </a:ext>
                  </a:extLst>
                </p14:cNvPr>
                <p14:cNvContentPartPr/>
                <p14:nvPr/>
              </p14:nvContentPartPr>
              <p14:xfrm>
                <a:off x="10612760" y="2976678"/>
                <a:ext cx="202680" cy="108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D6E8A78-9B11-4467-86A0-816D8452EA2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608440" y="2972358"/>
                  <a:ext cx="211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C24171B-8B5D-4236-990D-A92FE933C90E}"/>
                    </a:ext>
                  </a:extLst>
                </p14:cNvPr>
                <p14:cNvContentPartPr/>
                <p14:nvPr/>
              </p14:nvContentPartPr>
              <p14:xfrm>
                <a:off x="10832720" y="2943918"/>
                <a:ext cx="74880" cy="128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C24171B-8B5D-4236-990D-A92FE933C90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28400" y="2939598"/>
                  <a:ext cx="8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5679E52-E15B-4624-A7AF-FA8906345DAA}"/>
                    </a:ext>
                  </a:extLst>
                </p14:cNvPr>
                <p14:cNvContentPartPr/>
                <p14:nvPr/>
              </p14:nvContentPartPr>
              <p14:xfrm>
                <a:off x="10904000" y="2995038"/>
                <a:ext cx="122040" cy="61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5679E52-E15B-4624-A7AF-FA8906345DA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899680" y="2990718"/>
                  <a:ext cx="130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F6E4D12-EE7A-4F2F-AD53-B8F88C09D672}"/>
                    </a:ext>
                  </a:extLst>
                </p14:cNvPr>
                <p14:cNvContentPartPr/>
                <p14:nvPr/>
              </p14:nvContentPartPr>
              <p14:xfrm>
                <a:off x="11030000" y="2904678"/>
                <a:ext cx="1800" cy="111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F6E4D12-EE7A-4F2F-AD53-B8F88C09D67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025680" y="2900358"/>
                  <a:ext cx="10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47F36A2-0A0C-44B4-A034-8C643E9DCD6E}"/>
                    </a:ext>
                  </a:extLst>
                </p14:cNvPr>
                <p14:cNvContentPartPr/>
                <p14:nvPr/>
              </p14:nvContentPartPr>
              <p14:xfrm>
                <a:off x="11056280" y="2886678"/>
                <a:ext cx="56160" cy="1576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47F36A2-0A0C-44B4-A034-8C643E9DCD6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51960" y="2882358"/>
                  <a:ext cx="64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96FE306-5B1B-42F3-A099-960506CD378C}"/>
                    </a:ext>
                  </a:extLst>
                </p14:cNvPr>
                <p14:cNvContentPartPr/>
                <p14:nvPr/>
              </p14:nvContentPartPr>
              <p14:xfrm>
                <a:off x="11203160" y="2976318"/>
                <a:ext cx="95400" cy="558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96FE306-5B1B-42F3-A099-960506CD378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98840" y="2971998"/>
                  <a:ext cx="104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47B0261-0304-4844-B4FB-CC54C7A9C12B}"/>
                    </a:ext>
                  </a:extLst>
                </p14:cNvPr>
                <p14:cNvContentPartPr/>
                <p14:nvPr/>
              </p14:nvContentPartPr>
              <p14:xfrm>
                <a:off x="11327720" y="2989638"/>
                <a:ext cx="115200" cy="579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47B0261-0304-4844-B4FB-CC54C7A9C12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23400" y="2985318"/>
                  <a:ext cx="123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E38B202-083F-49A4-9370-65C72C05622F}"/>
                    </a:ext>
                  </a:extLst>
                </p14:cNvPr>
                <p14:cNvContentPartPr/>
                <p14:nvPr/>
              </p14:nvContentPartPr>
              <p14:xfrm>
                <a:off x="5747720" y="3114918"/>
                <a:ext cx="135000" cy="131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E38B202-083F-49A4-9370-65C72C05622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743400" y="3110598"/>
                  <a:ext cx="143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2B8BBFF-7E09-4B7C-9FD0-D11F7E4B1421}"/>
                    </a:ext>
                  </a:extLst>
                </p14:cNvPr>
                <p14:cNvContentPartPr/>
                <p14:nvPr/>
              </p14:nvContentPartPr>
              <p14:xfrm>
                <a:off x="5897840" y="3075318"/>
                <a:ext cx="215280" cy="156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2B8BBFF-7E09-4B7C-9FD0-D11F7E4B142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893520" y="3070998"/>
                  <a:ext cx="223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6FE9E17-F2D9-4FE6-BF85-02717B00E0F8}"/>
                    </a:ext>
                  </a:extLst>
                </p14:cNvPr>
                <p14:cNvContentPartPr/>
                <p14:nvPr/>
              </p14:nvContentPartPr>
              <p14:xfrm>
                <a:off x="6123560" y="3053358"/>
                <a:ext cx="75600" cy="165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6FE9E17-F2D9-4FE6-BF85-02717B00E0F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19240" y="3049038"/>
                  <a:ext cx="84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6DB9D71-129A-4E59-B611-4EB55095B7F8}"/>
                    </a:ext>
                  </a:extLst>
                </p14:cNvPr>
                <p14:cNvContentPartPr/>
                <p14:nvPr/>
              </p14:nvContentPartPr>
              <p14:xfrm>
                <a:off x="6220040" y="3082158"/>
                <a:ext cx="97200" cy="133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6DB9D71-129A-4E59-B611-4EB55095B7F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215720" y="3077838"/>
                  <a:ext cx="105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D68FA1F-BB1A-4749-AC1C-49742C481167}"/>
                    </a:ext>
                  </a:extLst>
                </p14:cNvPr>
                <p14:cNvContentPartPr/>
                <p14:nvPr/>
              </p14:nvContentPartPr>
              <p14:xfrm>
                <a:off x="6300680" y="3095838"/>
                <a:ext cx="17280" cy="165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D68FA1F-BB1A-4749-AC1C-49742C48116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296360" y="3091518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566FE75-739F-4638-B309-D5C1475955D9}"/>
                    </a:ext>
                  </a:extLst>
                </p14:cNvPr>
                <p14:cNvContentPartPr/>
                <p14:nvPr/>
              </p14:nvContentPartPr>
              <p14:xfrm>
                <a:off x="6333080" y="3078198"/>
                <a:ext cx="131400" cy="1324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566FE75-739F-4638-B309-D5C1475955D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328760" y="3073878"/>
                  <a:ext cx="140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3028794-4428-4835-A25B-E4026DF2AE0F}"/>
                    </a:ext>
                  </a:extLst>
                </p14:cNvPr>
                <p14:cNvContentPartPr/>
                <p14:nvPr/>
              </p14:nvContentPartPr>
              <p14:xfrm>
                <a:off x="6585800" y="3142998"/>
                <a:ext cx="117000" cy="720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3028794-4428-4835-A25B-E4026DF2AE0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581480" y="3138678"/>
                  <a:ext cx="125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2254017-A4F8-4D1A-B1DE-36E403D9BC1A}"/>
                    </a:ext>
                  </a:extLst>
                </p14:cNvPr>
                <p14:cNvContentPartPr/>
                <p14:nvPr/>
              </p14:nvContentPartPr>
              <p14:xfrm>
                <a:off x="6716840" y="3078198"/>
                <a:ext cx="105840" cy="1414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2254017-A4F8-4D1A-B1DE-36E403D9BC1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12520" y="3073878"/>
                  <a:ext cx="11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9CCDC0B-DEDD-43E9-A8C2-F8A33A3D544B}"/>
                    </a:ext>
                  </a:extLst>
                </p14:cNvPr>
                <p14:cNvContentPartPr/>
                <p14:nvPr/>
              </p14:nvContentPartPr>
              <p14:xfrm>
                <a:off x="6851840" y="3119238"/>
                <a:ext cx="275400" cy="230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9CCDC0B-DEDD-43E9-A8C2-F8A33A3D544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47520" y="3114918"/>
                  <a:ext cx="284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7C94939-1C41-4DA2-8FBE-E447DF38D3F6}"/>
                    </a:ext>
                  </a:extLst>
                </p14:cNvPr>
                <p14:cNvContentPartPr/>
                <p14:nvPr/>
              </p14:nvContentPartPr>
              <p14:xfrm>
                <a:off x="7144520" y="3127158"/>
                <a:ext cx="281520" cy="56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7C94939-1C41-4DA2-8FBE-E447DF38D3F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140200" y="3122838"/>
                  <a:ext cx="290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A04B7CA-957E-4549-A6E3-0DD3A1B476CF}"/>
                    </a:ext>
                  </a:extLst>
                </p14:cNvPr>
                <p14:cNvContentPartPr/>
                <p14:nvPr/>
              </p14:nvContentPartPr>
              <p14:xfrm>
                <a:off x="7496600" y="3132198"/>
                <a:ext cx="157680" cy="50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A04B7CA-957E-4549-A6E3-0DD3A1B476C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92280" y="3127878"/>
                  <a:ext cx="166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F7F19CD-4EAA-4F58-A9A4-F22114E0572B}"/>
                    </a:ext>
                  </a:extLst>
                </p14:cNvPr>
                <p14:cNvContentPartPr/>
                <p14:nvPr/>
              </p14:nvContentPartPr>
              <p14:xfrm>
                <a:off x="7694960" y="3100518"/>
                <a:ext cx="239400" cy="878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F7F19CD-4EAA-4F58-A9A4-F22114E0572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90640" y="3096198"/>
                  <a:ext cx="248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D5A7A89-57ED-412C-A951-1D2FA6210F88}"/>
                    </a:ext>
                  </a:extLst>
                </p14:cNvPr>
                <p14:cNvContentPartPr/>
                <p14:nvPr/>
              </p14:nvContentPartPr>
              <p14:xfrm>
                <a:off x="8087720" y="3046878"/>
                <a:ext cx="105480" cy="1314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D5A7A89-57ED-412C-A951-1D2FA6210F8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083400" y="3042558"/>
                  <a:ext cx="114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C942065-8F17-4F76-8F7C-48ADEAE3359C}"/>
                    </a:ext>
                  </a:extLst>
                </p14:cNvPr>
                <p14:cNvContentPartPr/>
                <p14:nvPr/>
              </p14:nvContentPartPr>
              <p14:xfrm>
                <a:off x="8196440" y="3030318"/>
                <a:ext cx="276840" cy="1638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C942065-8F17-4F76-8F7C-48ADEAE3359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192120" y="3025998"/>
                  <a:ext cx="285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82B1254-E61D-4C43-AF29-F0E88060BF4C}"/>
                    </a:ext>
                  </a:extLst>
                </p14:cNvPr>
                <p14:cNvContentPartPr/>
                <p14:nvPr/>
              </p14:nvContentPartPr>
              <p14:xfrm>
                <a:off x="8562920" y="3155238"/>
                <a:ext cx="15120" cy="1216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82B1254-E61D-4C43-AF29-F0E88060BF4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558600" y="3150918"/>
                  <a:ext cx="23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0792C93-E556-4696-8AA8-42014CC13631}"/>
                    </a:ext>
                  </a:extLst>
                </p14:cNvPr>
                <p14:cNvContentPartPr/>
                <p14:nvPr/>
              </p14:nvContentPartPr>
              <p14:xfrm>
                <a:off x="8657600" y="3088638"/>
                <a:ext cx="124560" cy="1044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0792C93-E556-4696-8AA8-42014CC1363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653280" y="3084318"/>
                  <a:ext cx="133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191DB61-D128-42DA-8605-5BE0119277BC}"/>
                    </a:ext>
                  </a:extLst>
                </p14:cNvPr>
                <p14:cNvContentPartPr/>
                <p14:nvPr/>
              </p14:nvContentPartPr>
              <p14:xfrm>
                <a:off x="8787560" y="3111318"/>
                <a:ext cx="172800" cy="680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191DB61-D128-42DA-8605-5BE0119277B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783240" y="3106998"/>
                  <a:ext cx="18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076B9E2-9201-420D-9B89-A8D8F9E09DAD}"/>
                    </a:ext>
                  </a:extLst>
                </p14:cNvPr>
                <p14:cNvContentPartPr/>
                <p14:nvPr/>
              </p14:nvContentPartPr>
              <p14:xfrm>
                <a:off x="8980880" y="3114918"/>
                <a:ext cx="74160" cy="504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076B9E2-9201-420D-9B89-A8D8F9E09DA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976560" y="3110598"/>
                  <a:ext cx="82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9EA0A3A-A0A5-4A7F-8CD8-D674D86B231B}"/>
                    </a:ext>
                  </a:extLst>
                </p14:cNvPr>
                <p14:cNvContentPartPr/>
                <p14:nvPr/>
              </p14:nvContentPartPr>
              <p14:xfrm>
                <a:off x="8961080" y="3102318"/>
                <a:ext cx="100800" cy="66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9EA0A3A-A0A5-4A7F-8CD8-D674D86B231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956760" y="3097998"/>
                  <a:ext cx="109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FA99ED2-118F-486A-9781-62A718129666}"/>
                    </a:ext>
                  </a:extLst>
                </p14:cNvPr>
                <p14:cNvContentPartPr/>
                <p14:nvPr/>
              </p14:nvContentPartPr>
              <p14:xfrm>
                <a:off x="9070880" y="3056598"/>
                <a:ext cx="124200" cy="921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FA99ED2-118F-486A-9781-62A71812966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066560" y="3052278"/>
                  <a:ext cx="132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576D1C9-65FD-4A7E-A748-E45DC2BD9A33}"/>
                    </a:ext>
                  </a:extLst>
                </p14:cNvPr>
                <p14:cNvContentPartPr/>
                <p14:nvPr/>
              </p14:nvContentPartPr>
              <p14:xfrm>
                <a:off x="9342680" y="3073878"/>
                <a:ext cx="346680" cy="75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576D1C9-65FD-4A7E-A748-E45DC2BD9A3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338360" y="3069558"/>
                  <a:ext cx="355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F380CF3-96DE-4DD7-8235-08AB77A4EF85}"/>
                    </a:ext>
                  </a:extLst>
                </p14:cNvPr>
                <p14:cNvContentPartPr/>
                <p14:nvPr/>
              </p14:nvContentPartPr>
              <p14:xfrm>
                <a:off x="9689360" y="3045438"/>
                <a:ext cx="19080" cy="252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F380CF3-96DE-4DD7-8235-08AB77A4EF8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685040" y="3041118"/>
                  <a:ext cx="27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125FDE1-18AC-4854-A57A-5C91101B16E8}"/>
                    </a:ext>
                  </a:extLst>
                </p14:cNvPr>
                <p14:cNvContentPartPr/>
                <p14:nvPr/>
              </p14:nvContentPartPr>
              <p14:xfrm>
                <a:off x="9730040" y="3033198"/>
                <a:ext cx="310680" cy="107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125FDE1-18AC-4854-A57A-5C91101B16E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725720" y="3028878"/>
                  <a:ext cx="319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4BCA80B-0CA6-4B17-88B5-6ABA8ED33CF5}"/>
                    </a:ext>
                  </a:extLst>
                </p14:cNvPr>
                <p14:cNvContentPartPr/>
                <p14:nvPr/>
              </p14:nvContentPartPr>
              <p14:xfrm>
                <a:off x="10151960" y="3008718"/>
                <a:ext cx="271080" cy="94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4BCA80B-0CA6-4B17-88B5-6ABA8ED33CF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147640" y="3004398"/>
                  <a:ext cx="279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09D024A-A82B-4252-8219-24508232EBE4}"/>
                    </a:ext>
                  </a:extLst>
                </p14:cNvPr>
                <p14:cNvContentPartPr/>
                <p14:nvPr/>
              </p14:nvContentPartPr>
              <p14:xfrm>
                <a:off x="5785520" y="3402918"/>
                <a:ext cx="141120" cy="1180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09D024A-A82B-4252-8219-24508232EBE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781200" y="3398598"/>
                  <a:ext cx="149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9255238-98BE-40FE-9CA6-DD26129E8D59}"/>
                    </a:ext>
                  </a:extLst>
                </p14:cNvPr>
                <p14:cNvContentPartPr/>
                <p14:nvPr/>
              </p14:nvContentPartPr>
              <p14:xfrm>
                <a:off x="5936720" y="3383118"/>
                <a:ext cx="95400" cy="925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9255238-98BE-40FE-9CA6-DD26129E8D5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32040" y="3378798"/>
                  <a:ext cx="104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074BA5A-56BF-4177-A458-3A035892D835}"/>
                    </a:ext>
                  </a:extLst>
                </p14:cNvPr>
                <p14:cNvContentPartPr/>
                <p14:nvPr/>
              </p14:nvContentPartPr>
              <p14:xfrm>
                <a:off x="6068120" y="3362598"/>
                <a:ext cx="93960" cy="1047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074BA5A-56BF-4177-A458-3A035892D83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063800" y="3358278"/>
                  <a:ext cx="102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5F03E7F-4034-421A-9F0B-4390AF764098}"/>
                    </a:ext>
                  </a:extLst>
                </p14:cNvPr>
                <p14:cNvContentPartPr/>
                <p14:nvPr/>
              </p14:nvContentPartPr>
              <p14:xfrm>
                <a:off x="6197000" y="3380238"/>
                <a:ext cx="89280" cy="77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5F03E7F-4034-421A-9F0B-4390AF76409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192680" y="3375918"/>
                  <a:ext cx="97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374505A-7B5D-4E14-9C9C-FA6ACE8B253C}"/>
                    </a:ext>
                  </a:extLst>
                </p14:cNvPr>
                <p14:cNvContentPartPr/>
                <p14:nvPr/>
              </p14:nvContentPartPr>
              <p14:xfrm>
                <a:off x="6333440" y="3373038"/>
                <a:ext cx="90000" cy="802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374505A-7B5D-4E14-9C9C-FA6ACE8B253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29120" y="3368718"/>
                  <a:ext cx="98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CC5299C-1D5F-4D42-BE88-F42D66D32E07}"/>
                    </a:ext>
                  </a:extLst>
                </p14:cNvPr>
                <p14:cNvContentPartPr/>
                <p14:nvPr/>
              </p14:nvContentPartPr>
              <p14:xfrm>
                <a:off x="6366920" y="3356118"/>
                <a:ext cx="69480" cy="116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CC5299C-1D5F-4D42-BE88-F42D66D32E0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362600" y="3351798"/>
                  <a:ext cx="78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938908E-1781-4ADD-9A79-7845680BCE81}"/>
                    </a:ext>
                  </a:extLst>
                </p14:cNvPr>
                <p14:cNvContentPartPr/>
                <p14:nvPr/>
              </p14:nvContentPartPr>
              <p14:xfrm>
                <a:off x="6572840" y="3384558"/>
                <a:ext cx="303840" cy="914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938908E-1781-4ADD-9A79-7845680BCE8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568520" y="3380238"/>
                  <a:ext cx="312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630CC9-EE8B-42FE-AFA8-FDF517D1D11C}"/>
                    </a:ext>
                  </a:extLst>
                </p14:cNvPr>
                <p14:cNvContentPartPr/>
                <p14:nvPr/>
              </p14:nvContentPartPr>
              <p14:xfrm>
                <a:off x="6798200" y="3324438"/>
                <a:ext cx="16560" cy="57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630CC9-EE8B-42FE-AFA8-FDF517D1D11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793880" y="3320118"/>
                  <a:ext cx="252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8A265C9-E8A4-4B22-86E8-92CEAE396AD6}"/>
                    </a:ext>
                  </a:extLst>
                </p14:cNvPr>
                <p14:cNvContentPartPr/>
                <p14:nvPr/>
              </p14:nvContentPartPr>
              <p14:xfrm>
                <a:off x="6903680" y="3341358"/>
                <a:ext cx="262440" cy="1051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8A265C9-E8A4-4B22-86E8-92CEAE396AD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899360" y="3337038"/>
                  <a:ext cx="271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2A7D7B8-743B-48CF-95A5-19E0273E465B}"/>
                    </a:ext>
                  </a:extLst>
                </p14:cNvPr>
                <p14:cNvContentPartPr/>
                <p14:nvPr/>
              </p14:nvContentPartPr>
              <p14:xfrm>
                <a:off x="7301120" y="3344598"/>
                <a:ext cx="275400" cy="2106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2A7D7B8-743B-48CF-95A5-19E0273E465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96800" y="3340278"/>
                  <a:ext cx="284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2BA8D56-6C61-4037-B23D-DD4492ADBDFD}"/>
                    </a:ext>
                  </a:extLst>
                </p14:cNvPr>
                <p14:cNvContentPartPr/>
                <p14:nvPr/>
              </p14:nvContentPartPr>
              <p14:xfrm>
                <a:off x="7752560" y="3353598"/>
                <a:ext cx="90000" cy="71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2BA8D56-6C61-4037-B23D-DD4492ADBDF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748240" y="3349278"/>
                  <a:ext cx="98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A7F56CF-8355-4647-8E31-60A4B44167CE}"/>
                    </a:ext>
                  </a:extLst>
                </p14:cNvPr>
                <p14:cNvContentPartPr/>
                <p14:nvPr/>
              </p14:nvContentPartPr>
              <p14:xfrm>
                <a:off x="7858760" y="3363318"/>
                <a:ext cx="67680" cy="68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A7F56CF-8355-4647-8E31-60A4B44167C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854440" y="3358998"/>
                  <a:ext cx="76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A8876E9-9B45-494E-B85F-87FEEA162322}"/>
                    </a:ext>
                  </a:extLst>
                </p14:cNvPr>
                <p14:cNvContentPartPr/>
                <p14:nvPr/>
              </p14:nvContentPartPr>
              <p14:xfrm>
                <a:off x="7977920" y="3416958"/>
                <a:ext cx="11160" cy="183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A8876E9-9B45-494E-B85F-87FEEA16232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73600" y="3412638"/>
                  <a:ext cx="1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64CDB93-8CE5-4F32-B7E4-AD6D51179188}"/>
                    </a:ext>
                  </a:extLst>
                </p14:cNvPr>
                <p14:cNvContentPartPr/>
                <p14:nvPr/>
              </p14:nvContentPartPr>
              <p14:xfrm>
                <a:off x="8146040" y="3320118"/>
                <a:ext cx="21240" cy="108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64CDB93-8CE5-4F32-B7E4-AD6D5117918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41720" y="3315798"/>
                  <a:ext cx="29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3F4FD97-C60F-4269-B69C-E7819E69567A}"/>
                    </a:ext>
                  </a:extLst>
                </p14:cNvPr>
                <p14:cNvContentPartPr/>
                <p14:nvPr/>
              </p14:nvContentPartPr>
              <p14:xfrm>
                <a:off x="8211200" y="3317238"/>
                <a:ext cx="227520" cy="928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3F4FD97-C60F-4269-B69C-E7819E69567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206880" y="3312918"/>
                  <a:ext cx="236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C95F5BA-70EB-47D4-91EE-49E14F889E02}"/>
                    </a:ext>
                  </a:extLst>
                </p14:cNvPr>
                <p14:cNvContentPartPr/>
                <p14:nvPr/>
              </p14:nvContentPartPr>
              <p14:xfrm>
                <a:off x="8328560" y="3274038"/>
                <a:ext cx="51480" cy="48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C95F5BA-70EB-47D4-91EE-49E14F889E0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324240" y="3269718"/>
                  <a:ext cx="60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6C0E3AF-4898-4634-AF45-EAF1514EAFCF}"/>
                    </a:ext>
                  </a:extLst>
                </p14:cNvPr>
                <p14:cNvContentPartPr/>
                <p14:nvPr/>
              </p14:nvContentPartPr>
              <p14:xfrm>
                <a:off x="8430440" y="3370878"/>
                <a:ext cx="55800" cy="421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6C0E3AF-4898-4634-AF45-EAF1514EAFC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426120" y="3366558"/>
                  <a:ext cx="64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04B8FAE-2BEE-48DE-AEBD-366E5BCDE934}"/>
                    </a:ext>
                  </a:extLst>
                </p14:cNvPr>
                <p14:cNvContentPartPr/>
                <p14:nvPr/>
              </p14:nvContentPartPr>
              <p14:xfrm>
                <a:off x="8701160" y="3337758"/>
                <a:ext cx="238320" cy="72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04B8FAE-2BEE-48DE-AEBD-366E5BCDE93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96840" y="3333438"/>
                  <a:ext cx="246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A9D428D-BBB5-413C-ADD6-524E4A8F49F3}"/>
                    </a:ext>
                  </a:extLst>
                </p14:cNvPr>
                <p14:cNvContentPartPr/>
                <p14:nvPr/>
              </p14:nvContentPartPr>
              <p14:xfrm>
                <a:off x="456800" y="2034558"/>
                <a:ext cx="2369880" cy="360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A9D428D-BBB5-413C-ADD6-524E4A8F49F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47800" y="2025558"/>
                  <a:ext cx="2387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906E598-597B-41C2-A5A8-07999362B74A}"/>
                    </a:ext>
                  </a:extLst>
                </p14:cNvPr>
                <p14:cNvContentPartPr/>
                <p14:nvPr/>
              </p14:nvContentPartPr>
              <p14:xfrm>
                <a:off x="2815880" y="2329398"/>
                <a:ext cx="2768760" cy="602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906E598-597B-41C2-A5A8-07999362B74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806880" y="2320758"/>
                  <a:ext cx="27864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78CC7C7-9994-427B-9F18-C3AF4160A5D6}"/>
                    </a:ext>
                  </a:extLst>
                </p14:cNvPr>
                <p14:cNvContentPartPr/>
                <p14:nvPr/>
              </p14:nvContentPartPr>
              <p14:xfrm>
                <a:off x="5467280" y="2834118"/>
                <a:ext cx="163800" cy="1555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78CC7C7-9994-427B-9F18-C3AF4160A5D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58280" y="2825478"/>
                  <a:ext cx="181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917913C-7008-4E3C-83CB-6D9117EE0B71}"/>
                    </a:ext>
                  </a:extLst>
                </p14:cNvPr>
                <p14:cNvContentPartPr/>
                <p14:nvPr/>
              </p14:nvContentPartPr>
              <p14:xfrm>
                <a:off x="2615720" y="2235438"/>
                <a:ext cx="360" cy="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917913C-7008-4E3C-83CB-6D9117EE0B7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611400" y="2231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52B1C6A-72B4-41A0-BADF-F895CDE8A54D}"/>
                    </a:ext>
                  </a:extLst>
                </p14:cNvPr>
                <p14:cNvContentPartPr/>
                <p14:nvPr/>
              </p14:nvContentPartPr>
              <p14:xfrm>
                <a:off x="2584400" y="2195118"/>
                <a:ext cx="31680" cy="907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52B1C6A-72B4-41A0-BADF-F895CDE8A54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580080" y="2190798"/>
                  <a:ext cx="40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14B4192-CD1A-4CF8-B73D-005102C95F00}"/>
                    </a:ext>
                  </a:extLst>
                </p14:cNvPr>
                <p14:cNvContentPartPr/>
                <p14:nvPr/>
              </p14:nvContentPartPr>
              <p14:xfrm>
                <a:off x="468680" y="2117358"/>
                <a:ext cx="43920" cy="136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14B4192-CD1A-4CF8-B73D-005102C95F0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64360" y="2113038"/>
                  <a:ext cx="52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22DFD18-2989-4BAE-95FC-A2FAD63E28D7}"/>
                    </a:ext>
                  </a:extLst>
                </p14:cNvPr>
                <p14:cNvContentPartPr/>
                <p14:nvPr/>
              </p14:nvContentPartPr>
              <p14:xfrm>
                <a:off x="5471600" y="2618838"/>
                <a:ext cx="7920" cy="1299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22DFD18-2989-4BAE-95FC-A2FAD63E28D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467280" y="2614518"/>
                  <a:ext cx="16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2BFEE05-6F94-4857-956C-4714C228117F}"/>
                    </a:ext>
                  </a:extLst>
                </p14:cNvPr>
                <p14:cNvContentPartPr/>
                <p14:nvPr/>
              </p14:nvContentPartPr>
              <p14:xfrm>
                <a:off x="5446400" y="2637558"/>
                <a:ext cx="88920" cy="144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2BFEE05-6F94-4857-956C-4714C228117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442080" y="2633238"/>
                  <a:ext cx="97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DAB022A-0964-4948-8FDD-47EC7A6FE018}"/>
                    </a:ext>
                  </a:extLst>
                </p14:cNvPr>
                <p14:cNvContentPartPr/>
                <p14:nvPr/>
              </p14:nvContentPartPr>
              <p14:xfrm>
                <a:off x="5437760" y="2672118"/>
                <a:ext cx="126000" cy="640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DAB022A-0964-4948-8FDD-47EC7A6FE01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433440" y="2667798"/>
                  <a:ext cx="134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F7CD0EF-1BE2-4D57-A31F-F55CEF503049}"/>
                    </a:ext>
                  </a:extLst>
                </p14:cNvPr>
                <p14:cNvContentPartPr/>
                <p14:nvPr/>
              </p14:nvContentPartPr>
              <p14:xfrm>
                <a:off x="5579960" y="2658078"/>
                <a:ext cx="93960" cy="990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F7CD0EF-1BE2-4D57-A31F-F55CEF50304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575640" y="2653758"/>
                  <a:ext cx="10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AAE7DBC-9EE1-47AF-9AA8-DF6108B49F4A}"/>
                    </a:ext>
                  </a:extLst>
                </p14:cNvPr>
                <p14:cNvContentPartPr/>
                <p14:nvPr/>
              </p14:nvContentPartPr>
              <p14:xfrm>
                <a:off x="3471440" y="2127798"/>
                <a:ext cx="41760" cy="1425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AAE7DBC-9EE1-47AF-9AA8-DF6108B49F4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467120" y="2123478"/>
                  <a:ext cx="50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433C2E6-15A5-4CB9-A9F7-759CA6E71590}"/>
                    </a:ext>
                  </a:extLst>
                </p14:cNvPr>
                <p14:cNvContentPartPr/>
                <p14:nvPr/>
              </p14:nvContentPartPr>
              <p14:xfrm>
                <a:off x="2605640" y="2101158"/>
                <a:ext cx="878760" cy="918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433C2E6-15A5-4CB9-A9F7-759CA6E7159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601320" y="2096838"/>
                  <a:ext cx="887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7C98648-C014-4666-9884-E013BD1255B9}"/>
                    </a:ext>
                  </a:extLst>
                </p14:cNvPr>
                <p14:cNvContentPartPr/>
                <p14:nvPr/>
              </p14:nvContentPartPr>
              <p14:xfrm>
                <a:off x="2631200" y="2073438"/>
                <a:ext cx="854640" cy="104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7C98648-C014-4666-9884-E013BD1255B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626880" y="2069118"/>
                  <a:ext cx="863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6C0E06B-DD52-4B77-81AD-B77E05252552}"/>
                    </a:ext>
                  </a:extLst>
                </p14:cNvPr>
                <p14:cNvContentPartPr/>
                <p14:nvPr/>
              </p14:nvContentPartPr>
              <p14:xfrm>
                <a:off x="5839520" y="3688038"/>
                <a:ext cx="124560" cy="11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6C0E06B-DD52-4B77-81AD-B77E0525255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835200" y="3683718"/>
                  <a:ext cx="133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163CE84-7C5F-45F7-840F-AB5DE7F763D7}"/>
                    </a:ext>
                  </a:extLst>
                </p14:cNvPr>
                <p14:cNvContentPartPr/>
                <p14:nvPr/>
              </p14:nvContentPartPr>
              <p14:xfrm>
                <a:off x="5826920" y="3735198"/>
                <a:ext cx="120600" cy="147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163CE84-7C5F-45F7-840F-AB5DE7F763D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822600" y="3730878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FA3BCC3-FD59-43B3-80B8-66649E0A4D0D}"/>
                    </a:ext>
                  </a:extLst>
                </p14:cNvPr>
                <p14:cNvContentPartPr/>
                <p14:nvPr/>
              </p14:nvContentPartPr>
              <p14:xfrm>
                <a:off x="5970560" y="3646278"/>
                <a:ext cx="144720" cy="123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FA3BCC3-FD59-43B3-80B8-66649E0A4D0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966240" y="3641958"/>
                  <a:ext cx="153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CD8E180-E58F-4E5E-821D-0CE79D8A585D}"/>
                    </a:ext>
                  </a:extLst>
                </p14:cNvPr>
                <p14:cNvContentPartPr/>
                <p14:nvPr/>
              </p14:nvContentPartPr>
              <p14:xfrm>
                <a:off x="6217520" y="3642678"/>
                <a:ext cx="133200" cy="1152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CD8E180-E58F-4E5E-821D-0CE79D8A585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213200" y="3638358"/>
                  <a:ext cx="141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188B1E3-730B-4FC8-8979-7E6B2473D2FE}"/>
                    </a:ext>
                  </a:extLst>
                </p14:cNvPr>
                <p14:cNvContentPartPr/>
                <p14:nvPr/>
              </p14:nvContentPartPr>
              <p14:xfrm>
                <a:off x="6389960" y="3730518"/>
                <a:ext cx="27360" cy="248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188B1E3-730B-4FC8-8979-7E6B2473D2F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385640" y="3726198"/>
                  <a:ext cx="36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E8DB3F8-C4A3-4CE6-AB89-5BBFB02A969D}"/>
                    </a:ext>
                  </a:extLst>
                </p14:cNvPr>
                <p14:cNvContentPartPr/>
                <p14:nvPr/>
              </p14:nvContentPartPr>
              <p14:xfrm>
                <a:off x="6462320" y="3625038"/>
                <a:ext cx="78120" cy="1202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E8DB3F8-C4A3-4CE6-AB89-5BBFB02A969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458000" y="3620718"/>
                  <a:ext cx="86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3F5867E-616C-4BDD-8842-A9E240CC3E38}"/>
                    </a:ext>
                  </a:extLst>
                </p14:cNvPr>
                <p14:cNvContentPartPr/>
                <p14:nvPr/>
              </p14:nvContentPartPr>
              <p14:xfrm>
                <a:off x="6599840" y="3733398"/>
                <a:ext cx="6480" cy="15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3F5867E-616C-4BDD-8842-A9E240CC3E3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595520" y="3729078"/>
                  <a:ext cx="15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C77929F-9709-4F0C-BDD5-98116749190F}"/>
                    </a:ext>
                  </a:extLst>
                </p14:cNvPr>
                <p14:cNvContentPartPr/>
                <p14:nvPr/>
              </p14:nvContentPartPr>
              <p14:xfrm>
                <a:off x="6893600" y="3639798"/>
                <a:ext cx="11160" cy="975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C77929F-9709-4F0C-BDD5-98116749190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889280" y="3635478"/>
                  <a:ext cx="19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12B9805-E17B-47EA-9CC2-85EE7DDD597B}"/>
                    </a:ext>
                  </a:extLst>
                </p14:cNvPr>
                <p14:cNvContentPartPr/>
                <p14:nvPr/>
              </p14:nvContentPartPr>
              <p14:xfrm>
                <a:off x="6774440" y="3574638"/>
                <a:ext cx="199800" cy="1400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12B9805-E17B-47EA-9CC2-85EE7DDD597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770120" y="3570318"/>
                  <a:ext cx="208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151D03A-B76E-4736-B9AF-2C433FD4164E}"/>
                    </a:ext>
                  </a:extLst>
                </p14:cNvPr>
                <p14:cNvContentPartPr/>
                <p14:nvPr/>
              </p14:nvContentPartPr>
              <p14:xfrm>
                <a:off x="7146680" y="3548718"/>
                <a:ext cx="145080" cy="1515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151D03A-B76E-4736-B9AF-2C433FD4164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142360" y="3544398"/>
                  <a:ext cx="15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82B254C-0C82-4857-A140-76093D5A5C56}"/>
                    </a:ext>
                  </a:extLst>
                </p14:cNvPr>
                <p14:cNvContentPartPr/>
                <p14:nvPr/>
              </p14:nvContentPartPr>
              <p14:xfrm>
                <a:off x="7229840" y="3609558"/>
                <a:ext cx="53640" cy="669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82B254C-0C82-4857-A140-76093D5A5C5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25520" y="3605238"/>
                  <a:ext cx="62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42BAF17-00F7-468A-9832-64084A61B25A}"/>
                    </a:ext>
                  </a:extLst>
                </p14:cNvPr>
                <p14:cNvContentPartPr/>
                <p14:nvPr/>
              </p14:nvContentPartPr>
              <p14:xfrm>
                <a:off x="7292120" y="3582558"/>
                <a:ext cx="407880" cy="1065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42BAF17-00F7-468A-9832-64084A61B25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287800" y="3578238"/>
                  <a:ext cx="416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D183E56-3CDC-4312-A592-1FFAB53AF53F}"/>
                    </a:ext>
                  </a:extLst>
                </p14:cNvPr>
                <p14:cNvContentPartPr/>
                <p14:nvPr/>
              </p14:nvContentPartPr>
              <p14:xfrm>
                <a:off x="7676240" y="3590478"/>
                <a:ext cx="124560" cy="838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D183E56-3CDC-4312-A592-1FFAB53AF53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671920" y="3586158"/>
                  <a:ext cx="133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987881C-C47D-4C6D-82A3-4A3F30B92586}"/>
                    </a:ext>
                  </a:extLst>
                </p14:cNvPr>
                <p14:cNvContentPartPr/>
                <p14:nvPr/>
              </p14:nvContentPartPr>
              <p14:xfrm>
                <a:off x="7994840" y="3606318"/>
                <a:ext cx="270720" cy="622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987881C-C47D-4C6D-82A3-4A3F30B9258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990520" y="3601998"/>
                  <a:ext cx="279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346BF9A-B1C8-4038-BEF7-F343482D54B8}"/>
                    </a:ext>
                  </a:extLst>
                </p14:cNvPr>
                <p14:cNvContentPartPr/>
                <p14:nvPr/>
              </p14:nvContentPartPr>
              <p14:xfrm>
                <a:off x="8243960" y="3529278"/>
                <a:ext cx="8280" cy="216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346BF9A-B1C8-4038-BEF7-F343482D54B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239640" y="3524958"/>
                  <a:ext cx="16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5723022-6129-4E24-B5C4-B84A2A8B15A1}"/>
                    </a:ext>
                  </a:extLst>
                </p14:cNvPr>
                <p14:cNvContentPartPr/>
                <p14:nvPr/>
              </p14:nvContentPartPr>
              <p14:xfrm>
                <a:off x="8561840" y="3515598"/>
                <a:ext cx="102960" cy="1364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5723022-6129-4E24-B5C4-B84A2A8B15A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557520" y="3511278"/>
                  <a:ext cx="111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E74E2B4-EBA4-47CE-8E85-972CB8816088}"/>
                    </a:ext>
                  </a:extLst>
                </p14:cNvPr>
                <p14:cNvContentPartPr/>
                <p14:nvPr/>
              </p14:nvContentPartPr>
              <p14:xfrm>
                <a:off x="8692520" y="3564918"/>
                <a:ext cx="83160" cy="478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E74E2B4-EBA4-47CE-8E85-972CB881608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688200" y="3560598"/>
                  <a:ext cx="91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96C2545-A603-47AE-B4E6-AFE67ADF9676}"/>
                    </a:ext>
                  </a:extLst>
                </p14:cNvPr>
                <p14:cNvContentPartPr/>
                <p14:nvPr/>
              </p14:nvContentPartPr>
              <p14:xfrm>
                <a:off x="8840840" y="3486438"/>
                <a:ext cx="141120" cy="1141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96C2545-A603-47AE-B4E6-AFE67ADF967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836520" y="3482118"/>
                  <a:ext cx="149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9304525-5A99-4524-BFAD-61066F267DFC}"/>
                    </a:ext>
                  </a:extLst>
                </p14:cNvPr>
                <p14:cNvContentPartPr/>
                <p14:nvPr/>
              </p14:nvContentPartPr>
              <p14:xfrm>
                <a:off x="8962880" y="3546198"/>
                <a:ext cx="120600" cy="1753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9304525-5A99-4524-BFAD-61066F267DF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958560" y="3541878"/>
                  <a:ext cx="129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C890881-3B1A-4C98-AE5F-4DDC5A6F1557}"/>
                    </a:ext>
                  </a:extLst>
                </p14:cNvPr>
                <p14:cNvContentPartPr/>
                <p14:nvPr/>
              </p14:nvContentPartPr>
              <p14:xfrm>
                <a:off x="9082760" y="3549798"/>
                <a:ext cx="246240" cy="1710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C890881-3B1A-4C98-AE5F-4DDC5A6F155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078440" y="3545478"/>
                  <a:ext cx="254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6175BB3-B3EC-4E37-87A9-263256339951}"/>
                    </a:ext>
                  </a:extLst>
                </p14:cNvPr>
                <p14:cNvContentPartPr/>
                <p14:nvPr/>
              </p14:nvContentPartPr>
              <p14:xfrm>
                <a:off x="9514400" y="3475998"/>
                <a:ext cx="272160" cy="93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6175BB3-B3EC-4E37-87A9-26325633995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510080" y="3471678"/>
                  <a:ext cx="280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D4CF433-A08D-4444-9776-0AE309117B29}"/>
                    </a:ext>
                  </a:extLst>
                </p14:cNvPr>
                <p14:cNvContentPartPr/>
                <p14:nvPr/>
              </p14:nvContentPartPr>
              <p14:xfrm>
                <a:off x="9946760" y="3443958"/>
                <a:ext cx="27360" cy="1116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D4CF433-A08D-4444-9776-0AE309117B2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942440" y="3439638"/>
                  <a:ext cx="36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97018CD-35C4-429E-955D-486D506E82F3}"/>
                    </a:ext>
                  </a:extLst>
                </p14:cNvPr>
                <p14:cNvContentPartPr/>
                <p14:nvPr/>
              </p14:nvContentPartPr>
              <p14:xfrm>
                <a:off x="9865400" y="3410478"/>
                <a:ext cx="146880" cy="162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97018CD-35C4-429E-955D-486D506E82F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861080" y="3406158"/>
                  <a:ext cx="155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53DA9858-B4AF-4F9B-B295-901FA38C2822}"/>
                    </a:ext>
                  </a:extLst>
                </p14:cNvPr>
                <p14:cNvContentPartPr/>
                <p14:nvPr/>
              </p14:nvContentPartPr>
              <p14:xfrm>
                <a:off x="9877640" y="3453678"/>
                <a:ext cx="93240" cy="28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53DA9858-B4AF-4F9B-B295-901FA38C282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873320" y="3449358"/>
                  <a:ext cx="101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804DD98-5EDC-427F-B88B-F77FB2F0BE93}"/>
                    </a:ext>
                  </a:extLst>
                </p14:cNvPr>
                <p14:cNvContentPartPr/>
                <p14:nvPr/>
              </p14:nvContentPartPr>
              <p14:xfrm>
                <a:off x="10002920" y="3416598"/>
                <a:ext cx="176760" cy="982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804DD98-5EDC-427F-B88B-F77FB2F0BE9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998600" y="3412278"/>
                  <a:ext cx="185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C6C7CC9-394F-46EE-B809-4DD0EA7EB0AA}"/>
                    </a:ext>
                  </a:extLst>
                </p14:cNvPr>
                <p14:cNvContentPartPr/>
                <p14:nvPr/>
              </p14:nvContentPartPr>
              <p14:xfrm>
                <a:off x="10235480" y="3434238"/>
                <a:ext cx="282600" cy="936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C6C7CC9-394F-46EE-B809-4DD0EA7EB0A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231160" y="3429918"/>
                  <a:ext cx="291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011DA09-2DA9-4059-A6A4-957DAEF957F0}"/>
                    </a:ext>
                  </a:extLst>
                </p14:cNvPr>
                <p14:cNvContentPartPr/>
                <p14:nvPr/>
              </p14:nvContentPartPr>
              <p14:xfrm>
                <a:off x="10410080" y="3458718"/>
                <a:ext cx="91080" cy="133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011DA09-2DA9-4059-A6A4-957DAEF957F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405760" y="3454398"/>
                  <a:ext cx="99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AB9F7BE6-1704-468C-8565-A0C08324A793}"/>
                    </a:ext>
                  </a:extLst>
                </p14:cNvPr>
                <p14:cNvContentPartPr/>
                <p14:nvPr/>
              </p14:nvContentPartPr>
              <p14:xfrm>
                <a:off x="10541120" y="3333798"/>
                <a:ext cx="209880" cy="1530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AB9F7BE6-1704-468C-8565-A0C08324A79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536800" y="3329478"/>
                  <a:ext cx="218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00D2743-27F4-40BB-A479-06122AEBC057}"/>
                    </a:ext>
                  </a:extLst>
                </p14:cNvPr>
                <p14:cNvContentPartPr/>
                <p14:nvPr/>
              </p14:nvContentPartPr>
              <p14:xfrm>
                <a:off x="10734800" y="3358998"/>
                <a:ext cx="33840" cy="360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00D2743-27F4-40BB-A479-06122AEBC05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730480" y="3354678"/>
                  <a:ext cx="42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CB1176E-8B51-479F-A0EE-8D466678753E}"/>
                    </a:ext>
                  </a:extLst>
                </p14:cNvPr>
                <p14:cNvContentPartPr/>
                <p14:nvPr/>
              </p14:nvContentPartPr>
              <p14:xfrm>
                <a:off x="10782680" y="3374478"/>
                <a:ext cx="222120" cy="1177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CB1176E-8B51-479F-A0EE-8D466678753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778360" y="3370158"/>
                  <a:ext cx="230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8C84A0C-2B6F-4C80-A4B5-24C43CF296F5}"/>
                    </a:ext>
                  </a:extLst>
                </p14:cNvPr>
                <p14:cNvContentPartPr/>
                <p14:nvPr/>
              </p14:nvContentPartPr>
              <p14:xfrm>
                <a:off x="5900000" y="3919518"/>
                <a:ext cx="100080" cy="1479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8C84A0C-2B6F-4C80-A4B5-24C43CF296F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895680" y="3915198"/>
                  <a:ext cx="108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26582B9-95BD-4FCE-BCF2-8FF303E2F729}"/>
                    </a:ext>
                  </a:extLst>
                </p14:cNvPr>
                <p14:cNvContentPartPr/>
                <p14:nvPr/>
              </p14:nvContentPartPr>
              <p14:xfrm>
                <a:off x="6037160" y="3937878"/>
                <a:ext cx="397800" cy="799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26582B9-95BD-4FCE-BCF2-8FF303E2F72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032840" y="3933558"/>
                  <a:ext cx="406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067C691-6C38-48D9-B743-5D0FF1DF455F}"/>
                    </a:ext>
                  </a:extLst>
                </p14:cNvPr>
                <p14:cNvContentPartPr/>
                <p14:nvPr/>
              </p14:nvContentPartPr>
              <p14:xfrm>
                <a:off x="6359720" y="3860118"/>
                <a:ext cx="360" cy="3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067C691-6C38-48D9-B743-5D0FF1DF455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355400" y="38557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131D80B-4943-41CD-AFFA-2890DD0DE2EE}"/>
                    </a:ext>
                  </a:extLst>
                </p14:cNvPr>
                <p14:cNvContentPartPr/>
                <p14:nvPr/>
              </p14:nvContentPartPr>
              <p14:xfrm>
                <a:off x="6620720" y="3874518"/>
                <a:ext cx="320400" cy="1234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131D80B-4943-41CD-AFFA-2890DD0DE2E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616400" y="3870198"/>
                  <a:ext cx="329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90EAC94-D499-4F30-89D9-84623E31039D}"/>
                    </a:ext>
                  </a:extLst>
                </p14:cNvPr>
                <p14:cNvContentPartPr/>
                <p14:nvPr/>
              </p14:nvContentPartPr>
              <p14:xfrm>
                <a:off x="7004120" y="3832758"/>
                <a:ext cx="340200" cy="1360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90EAC94-D499-4F30-89D9-84623E31039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999800" y="3828438"/>
                  <a:ext cx="34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5A79964-27D6-4FF4-86D6-B8EAC39429D0}"/>
                    </a:ext>
                  </a:extLst>
                </p14:cNvPr>
                <p14:cNvContentPartPr/>
                <p14:nvPr/>
              </p14:nvContentPartPr>
              <p14:xfrm>
                <a:off x="7327760" y="3900078"/>
                <a:ext cx="93960" cy="828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5A79964-27D6-4FF4-86D6-B8EAC39429D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323440" y="3895758"/>
                  <a:ext cx="102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E2F9F47-CDF8-43C3-AA08-C1FBDCB69D5E}"/>
                    </a:ext>
                  </a:extLst>
                </p14:cNvPr>
                <p14:cNvContentPartPr/>
                <p14:nvPr/>
              </p14:nvContentPartPr>
              <p14:xfrm>
                <a:off x="7459160" y="3884958"/>
                <a:ext cx="99360" cy="752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E2F9F47-CDF8-43C3-AA08-C1FBDCB69D5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454840" y="3880638"/>
                  <a:ext cx="10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5379089-AF1A-4B25-AB93-5A5B8F7C5D12}"/>
                    </a:ext>
                  </a:extLst>
                </p14:cNvPr>
                <p14:cNvContentPartPr/>
                <p14:nvPr/>
              </p14:nvContentPartPr>
              <p14:xfrm>
                <a:off x="7571480" y="3842838"/>
                <a:ext cx="137520" cy="99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5379089-AF1A-4B25-AB93-5A5B8F7C5D1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567160" y="3838518"/>
                  <a:ext cx="146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39645BA-DEC5-4365-85BC-5A47B85662A6}"/>
                    </a:ext>
                  </a:extLst>
                </p14:cNvPr>
                <p14:cNvContentPartPr/>
                <p14:nvPr/>
              </p14:nvContentPartPr>
              <p14:xfrm>
                <a:off x="7553120" y="3843198"/>
                <a:ext cx="63720" cy="2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39645BA-DEC5-4365-85BC-5A47B85662A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548800" y="3838878"/>
                  <a:ext cx="723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2EEEAEA-1E4F-42EE-B9FA-CC6238B7BB95}"/>
                    </a:ext>
                  </a:extLst>
                </p14:cNvPr>
                <p14:cNvContentPartPr/>
                <p14:nvPr/>
              </p14:nvContentPartPr>
              <p14:xfrm>
                <a:off x="7759760" y="3864078"/>
                <a:ext cx="266400" cy="694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2EEEAEA-1E4F-42EE-B9FA-CC6238B7BB9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755440" y="3859758"/>
                  <a:ext cx="275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F385B84-2195-490F-8E4A-8737475E051A}"/>
                    </a:ext>
                  </a:extLst>
                </p14:cNvPr>
                <p14:cNvContentPartPr/>
                <p14:nvPr/>
              </p14:nvContentPartPr>
              <p14:xfrm>
                <a:off x="8026880" y="3883158"/>
                <a:ext cx="111960" cy="388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F385B84-2195-490F-8E4A-8737475E051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022560" y="3878838"/>
                  <a:ext cx="120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423F314-E7F3-4082-8DA2-63FDE725F7C4}"/>
                    </a:ext>
                  </a:extLst>
                </p14:cNvPr>
                <p14:cNvContentPartPr/>
                <p14:nvPr/>
              </p14:nvContentPartPr>
              <p14:xfrm>
                <a:off x="7867760" y="3778038"/>
                <a:ext cx="77040" cy="147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423F314-E7F3-4082-8DA2-63FDE725F7C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863440" y="3773718"/>
                  <a:ext cx="85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76C1344-4A2D-4F5C-96EE-4B96979B5418}"/>
                    </a:ext>
                  </a:extLst>
                </p14:cNvPr>
                <p14:cNvContentPartPr/>
                <p14:nvPr/>
              </p14:nvContentPartPr>
              <p14:xfrm>
                <a:off x="8180240" y="3835638"/>
                <a:ext cx="97920" cy="102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76C1344-4A2D-4F5C-96EE-4B96979B541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175920" y="3831318"/>
                  <a:ext cx="106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379C861-14E3-430A-887A-BC0AB1FEB306}"/>
                    </a:ext>
                  </a:extLst>
                </p14:cNvPr>
                <p14:cNvContentPartPr/>
                <p14:nvPr/>
              </p14:nvContentPartPr>
              <p14:xfrm>
                <a:off x="8438720" y="3795678"/>
                <a:ext cx="290520" cy="2318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379C861-14E3-430A-887A-BC0AB1FEB30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434400" y="3791358"/>
                  <a:ext cx="299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847C378-C897-4343-BC9B-17CCD686EBF4}"/>
                    </a:ext>
                  </a:extLst>
                </p14:cNvPr>
                <p14:cNvContentPartPr/>
                <p14:nvPr/>
              </p14:nvContentPartPr>
              <p14:xfrm>
                <a:off x="8753720" y="3828798"/>
                <a:ext cx="291960" cy="1429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847C378-C897-4343-BC9B-17CCD686EBF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749400" y="3824478"/>
                  <a:ext cx="30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4B4D81C-055F-4392-B5B7-9D9128CEACD7}"/>
                    </a:ext>
                  </a:extLst>
                </p14:cNvPr>
                <p14:cNvContentPartPr/>
                <p14:nvPr/>
              </p14:nvContentPartPr>
              <p14:xfrm>
                <a:off x="9073760" y="3780918"/>
                <a:ext cx="147600" cy="889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4B4D81C-055F-4392-B5B7-9D9128CEACD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069440" y="3776598"/>
                  <a:ext cx="156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BC4AAAD-0EAC-448C-8F13-D223371989A7}"/>
                    </a:ext>
                  </a:extLst>
                </p14:cNvPr>
                <p14:cNvContentPartPr/>
                <p14:nvPr/>
              </p14:nvContentPartPr>
              <p14:xfrm>
                <a:off x="9348080" y="3757158"/>
                <a:ext cx="229320" cy="946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BC4AAAD-0EAC-448C-8F13-D223371989A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343760" y="3752838"/>
                  <a:ext cx="237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B56A40A-BA7F-4F98-992D-00F2FC13DD2B}"/>
                    </a:ext>
                  </a:extLst>
                </p14:cNvPr>
                <p14:cNvContentPartPr/>
                <p14:nvPr/>
              </p14:nvContentPartPr>
              <p14:xfrm>
                <a:off x="9555800" y="3765438"/>
                <a:ext cx="116640" cy="619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B56A40A-BA7F-4F98-992D-00F2FC13DD2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551480" y="3761118"/>
                  <a:ext cx="125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958F43A-BA19-4009-86F7-E8C768EB8EAF}"/>
                    </a:ext>
                  </a:extLst>
                </p14:cNvPr>
                <p14:cNvContentPartPr/>
                <p14:nvPr/>
              </p14:nvContentPartPr>
              <p14:xfrm>
                <a:off x="9810680" y="3691638"/>
                <a:ext cx="83160" cy="1220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958F43A-BA19-4009-86F7-E8C768EB8EA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806360" y="3687318"/>
                  <a:ext cx="91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E89CBF2-ABBA-433B-9DBF-91318A69CF9B}"/>
                    </a:ext>
                  </a:extLst>
                </p14:cNvPr>
                <p14:cNvContentPartPr/>
                <p14:nvPr/>
              </p14:nvContentPartPr>
              <p14:xfrm>
                <a:off x="9923720" y="3704598"/>
                <a:ext cx="389520" cy="975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E89CBF2-ABBA-433B-9DBF-91318A69CF9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919400" y="3700278"/>
                  <a:ext cx="398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61D6398-E63D-4014-B971-9782821BC149}"/>
                    </a:ext>
                  </a:extLst>
                </p14:cNvPr>
                <p14:cNvContentPartPr/>
                <p14:nvPr/>
              </p14:nvContentPartPr>
              <p14:xfrm>
                <a:off x="10322600" y="3749958"/>
                <a:ext cx="174240" cy="525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61D6398-E63D-4014-B971-9782821BC14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318280" y="3745638"/>
                  <a:ext cx="182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7578A32-72CA-4760-B4DA-395687161D5B}"/>
                    </a:ext>
                  </a:extLst>
                </p14:cNvPr>
                <p14:cNvContentPartPr/>
                <p14:nvPr/>
              </p14:nvContentPartPr>
              <p14:xfrm>
                <a:off x="10503680" y="3682278"/>
                <a:ext cx="191880" cy="1195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7578A32-72CA-4760-B4DA-395687161D5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499360" y="3677958"/>
                  <a:ext cx="200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CB09FA5-599C-4C1E-93C5-4B73E19B164A}"/>
                    </a:ext>
                  </a:extLst>
                </p14:cNvPr>
                <p14:cNvContentPartPr/>
                <p14:nvPr/>
              </p14:nvContentPartPr>
              <p14:xfrm>
                <a:off x="10524920" y="3598398"/>
                <a:ext cx="42120" cy="86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CB09FA5-599C-4C1E-93C5-4B73E19B164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520600" y="3594078"/>
                  <a:ext cx="50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205053D-285E-4CFA-8C01-2AA5A6EC88FF}"/>
                    </a:ext>
                  </a:extLst>
                </p14:cNvPr>
                <p14:cNvContentPartPr/>
                <p14:nvPr/>
              </p14:nvContentPartPr>
              <p14:xfrm>
                <a:off x="10742000" y="3716478"/>
                <a:ext cx="118800" cy="925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205053D-285E-4CFA-8C01-2AA5A6EC88F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737680" y="3712158"/>
                  <a:ext cx="12744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B42754D2-4200-4D68-AB4D-D8AAFAFF95CA}"/>
              </a:ext>
            </a:extLst>
          </p:cNvPr>
          <p:cNvGrpSpPr/>
          <p:nvPr/>
        </p:nvGrpSpPr>
        <p:grpSpPr>
          <a:xfrm>
            <a:off x="5579240" y="4098798"/>
            <a:ext cx="2577240" cy="271440"/>
            <a:chOff x="5579240" y="4098798"/>
            <a:chExt cx="25772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99292D1-150C-420A-B45E-8D68FF9F889C}"/>
                    </a:ext>
                  </a:extLst>
                </p14:cNvPr>
                <p14:cNvContentPartPr/>
                <p14:nvPr/>
              </p14:nvContentPartPr>
              <p14:xfrm>
                <a:off x="5579240" y="4252518"/>
                <a:ext cx="157320" cy="626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99292D1-150C-420A-B45E-8D68FF9F889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574920" y="4248198"/>
                  <a:ext cx="165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F10DACC-20B3-43BD-993F-2AA6FF31B060}"/>
                    </a:ext>
                  </a:extLst>
                </p14:cNvPr>
                <p14:cNvContentPartPr/>
                <p14:nvPr/>
              </p14:nvContentPartPr>
              <p14:xfrm>
                <a:off x="5722520" y="4203198"/>
                <a:ext cx="18360" cy="180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F10DACC-20B3-43BD-993F-2AA6FF31B06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718200" y="4198878"/>
                  <a:ext cx="27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B0BB8AB-EC21-4910-86A0-CF1A6511B752}"/>
                    </a:ext>
                  </a:extLst>
                </p14:cNvPr>
                <p14:cNvContentPartPr/>
                <p14:nvPr/>
              </p14:nvContentPartPr>
              <p14:xfrm>
                <a:off x="5795960" y="4255758"/>
                <a:ext cx="66600" cy="568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B0BB8AB-EC21-4910-86A0-CF1A6511B75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791640" y="4251438"/>
                  <a:ext cx="75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44E3C12-C059-45E0-8608-8A75DCE0AA1F}"/>
                    </a:ext>
                  </a:extLst>
                </p14:cNvPr>
                <p14:cNvContentPartPr/>
                <p14:nvPr/>
              </p14:nvContentPartPr>
              <p14:xfrm>
                <a:off x="5893880" y="4169358"/>
                <a:ext cx="51480" cy="1306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44E3C12-C059-45E0-8608-8A75DCE0AA1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889200" y="4165038"/>
                  <a:ext cx="60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35CAABE-EAD9-4251-9926-BE3BD5B2F88A}"/>
                    </a:ext>
                  </a:extLst>
                </p14:cNvPr>
                <p14:cNvContentPartPr/>
                <p14:nvPr/>
              </p14:nvContentPartPr>
              <p14:xfrm>
                <a:off x="5967320" y="4230918"/>
                <a:ext cx="44640" cy="586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35CAABE-EAD9-4251-9926-BE3BD5B2F88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963000" y="4226598"/>
                  <a:ext cx="53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2CF3B31-FB56-4396-8CA8-507FA595B195}"/>
                    </a:ext>
                  </a:extLst>
                </p14:cNvPr>
                <p14:cNvContentPartPr/>
                <p14:nvPr/>
              </p14:nvContentPartPr>
              <p14:xfrm>
                <a:off x="6047960" y="4228758"/>
                <a:ext cx="64800" cy="51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2CF3B31-FB56-4396-8CA8-507FA595B1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043640" y="4224438"/>
                  <a:ext cx="73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251B532-6691-4236-A370-55FDCAFD9501}"/>
                    </a:ext>
                  </a:extLst>
                </p14:cNvPr>
                <p14:cNvContentPartPr/>
                <p14:nvPr/>
              </p14:nvContentPartPr>
              <p14:xfrm>
                <a:off x="6136520" y="4188438"/>
                <a:ext cx="456840" cy="828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251B532-6691-4236-A370-55FDCAFD950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132200" y="4184118"/>
                  <a:ext cx="465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EE12608-56F1-4225-A1A6-658627D5BCFB}"/>
                    </a:ext>
                  </a:extLst>
                </p14:cNvPr>
                <p14:cNvContentPartPr/>
                <p14:nvPr/>
              </p14:nvContentPartPr>
              <p14:xfrm>
                <a:off x="6787400" y="4142718"/>
                <a:ext cx="296280" cy="1191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EE12608-56F1-4225-A1A6-658627D5BCF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783080" y="4138398"/>
                  <a:ext cx="30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6BC2AF5-7EDE-414E-B463-9E67B8A944F7}"/>
                    </a:ext>
                  </a:extLst>
                </p14:cNvPr>
                <p14:cNvContentPartPr/>
                <p14:nvPr/>
              </p14:nvContentPartPr>
              <p14:xfrm>
                <a:off x="7284920" y="4157838"/>
                <a:ext cx="9000" cy="118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6BC2AF5-7EDE-414E-B463-9E67B8A944F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280600" y="4153518"/>
                  <a:ext cx="17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55ABE23-F830-4F64-8E3A-9297DB77C941}"/>
                    </a:ext>
                  </a:extLst>
                </p14:cNvPr>
                <p14:cNvContentPartPr/>
                <p14:nvPr/>
              </p14:nvContentPartPr>
              <p14:xfrm>
                <a:off x="7271240" y="4151718"/>
                <a:ext cx="107280" cy="381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55ABE23-F830-4F64-8E3A-9297DB77C94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266920" y="4147398"/>
                  <a:ext cx="115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0634A23-74CB-4DAF-8CF8-59D8DAC6FBF5}"/>
                    </a:ext>
                  </a:extLst>
                </p14:cNvPr>
                <p14:cNvContentPartPr/>
                <p14:nvPr/>
              </p14:nvContentPartPr>
              <p14:xfrm>
                <a:off x="7264040" y="4247838"/>
                <a:ext cx="108720" cy="11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0634A23-74CB-4DAF-8CF8-59D8DAC6FBF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259720" y="4243518"/>
                  <a:ext cx="117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08FBC0B-8F41-4013-A56B-C1CACCD1D536}"/>
                    </a:ext>
                  </a:extLst>
                </p14:cNvPr>
                <p14:cNvContentPartPr/>
                <p14:nvPr/>
              </p14:nvContentPartPr>
              <p14:xfrm>
                <a:off x="7388960" y="4190238"/>
                <a:ext cx="142560" cy="651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08FBC0B-8F41-4013-A56B-C1CACCD1D53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384640" y="4185918"/>
                  <a:ext cx="151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844557C-5A2D-40E7-9441-CCAB5FE55CAB}"/>
                    </a:ext>
                  </a:extLst>
                </p14:cNvPr>
                <p14:cNvContentPartPr/>
                <p14:nvPr/>
              </p14:nvContentPartPr>
              <p14:xfrm>
                <a:off x="7602080" y="4159278"/>
                <a:ext cx="156240" cy="66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844557C-5A2D-40E7-9441-CCAB5FE55CA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597760" y="4154958"/>
                  <a:ext cx="164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EF09D4C-DD8B-4FC3-885F-9CCEA6E3A9E8}"/>
                    </a:ext>
                  </a:extLst>
                </p14:cNvPr>
                <p14:cNvContentPartPr/>
                <p14:nvPr/>
              </p14:nvContentPartPr>
              <p14:xfrm>
                <a:off x="7780640" y="4158558"/>
                <a:ext cx="242640" cy="2041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EF09D4C-DD8B-4FC3-885F-9CCEA6E3A9E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776320" y="4154238"/>
                  <a:ext cx="251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FEA1E78-2648-459A-9A38-3D618A303E3A}"/>
                    </a:ext>
                  </a:extLst>
                </p14:cNvPr>
                <p14:cNvContentPartPr/>
                <p14:nvPr/>
              </p14:nvContentPartPr>
              <p14:xfrm>
                <a:off x="7990520" y="4098798"/>
                <a:ext cx="36720" cy="176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FEA1E78-2648-459A-9A38-3D618A303E3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986200" y="4094478"/>
                  <a:ext cx="4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9FBCC7A-C671-44F9-96CB-EE571D249060}"/>
                    </a:ext>
                  </a:extLst>
                </p14:cNvPr>
                <p14:cNvContentPartPr/>
                <p14:nvPr/>
              </p14:nvContentPartPr>
              <p14:xfrm>
                <a:off x="8038760" y="4140558"/>
                <a:ext cx="117720" cy="2296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9FBCC7A-C671-44F9-96CB-EE571D24906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034440" y="4136238"/>
                  <a:ext cx="1263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B0B53BC2-67F2-4D18-96ED-787D7FB6BBAB}"/>
              </a:ext>
            </a:extLst>
          </p:cNvPr>
          <p:cNvGrpSpPr/>
          <p:nvPr/>
        </p:nvGrpSpPr>
        <p:grpSpPr>
          <a:xfrm>
            <a:off x="5585000" y="4418118"/>
            <a:ext cx="1506960" cy="344520"/>
            <a:chOff x="5585000" y="4418118"/>
            <a:chExt cx="15069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C210683-9210-416F-A1AA-F57CED84F2D7}"/>
                    </a:ext>
                  </a:extLst>
                </p14:cNvPr>
                <p14:cNvContentPartPr/>
                <p14:nvPr/>
              </p14:nvContentPartPr>
              <p14:xfrm>
                <a:off x="5585000" y="4455198"/>
                <a:ext cx="135360" cy="1645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C210683-9210-416F-A1AA-F57CED84F2D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580680" y="4450878"/>
                  <a:ext cx="144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74F343A-F253-4513-883A-6348E4FFA807}"/>
                    </a:ext>
                  </a:extLst>
                </p14:cNvPr>
                <p14:cNvContentPartPr/>
                <p14:nvPr/>
              </p14:nvContentPartPr>
              <p14:xfrm>
                <a:off x="5724680" y="4508838"/>
                <a:ext cx="144360" cy="698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74F343A-F253-4513-883A-6348E4FFA80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720360" y="4504518"/>
                  <a:ext cx="153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F4334CF-97AC-453E-A6CA-03F6052AE77B}"/>
                    </a:ext>
                  </a:extLst>
                </p14:cNvPr>
                <p14:cNvContentPartPr/>
                <p14:nvPr/>
              </p14:nvContentPartPr>
              <p14:xfrm>
                <a:off x="5891000" y="4445838"/>
                <a:ext cx="32760" cy="1188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F4334CF-97AC-453E-A6CA-03F6052AE77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886680" y="4441518"/>
                  <a:ext cx="4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4109702-2839-4B70-9CE5-710FB7DC0DEA}"/>
                    </a:ext>
                  </a:extLst>
                </p14:cNvPr>
                <p14:cNvContentPartPr/>
                <p14:nvPr/>
              </p14:nvContentPartPr>
              <p14:xfrm>
                <a:off x="5893880" y="4514238"/>
                <a:ext cx="46800" cy="511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4109702-2839-4B70-9CE5-710FB7DC0DE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889560" y="4509918"/>
                  <a:ext cx="55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6C959B1-6427-4CD7-96B1-4474285081E5}"/>
                    </a:ext>
                  </a:extLst>
                </p14:cNvPr>
                <p14:cNvContentPartPr/>
                <p14:nvPr/>
              </p14:nvContentPartPr>
              <p14:xfrm>
                <a:off x="5971280" y="4424238"/>
                <a:ext cx="181080" cy="1537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6C959B1-6427-4CD7-96B1-4474285081E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966960" y="4419918"/>
                  <a:ext cx="189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30EF40D-7731-4146-8EBD-9691E539558F}"/>
                    </a:ext>
                  </a:extLst>
                </p14:cNvPr>
                <p14:cNvContentPartPr/>
                <p14:nvPr/>
              </p14:nvContentPartPr>
              <p14:xfrm>
                <a:off x="6177560" y="4482558"/>
                <a:ext cx="64440" cy="982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30EF40D-7731-4146-8EBD-9691E539558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173240" y="4478238"/>
                  <a:ext cx="73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AACA1B8-0CDC-48A2-B5AF-CAE621FABED2}"/>
                    </a:ext>
                  </a:extLst>
                </p14:cNvPr>
                <p14:cNvContentPartPr/>
                <p14:nvPr/>
              </p14:nvContentPartPr>
              <p14:xfrm>
                <a:off x="6380600" y="4460238"/>
                <a:ext cx="18360" cy="1544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AACA1B8-0CDC-48A2-B5AF-CAE621FABED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376280" y="4455918"/>
                  <a:ext cx="27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6987898-728B-4802-80BD-5824A4E4A079}"/>
                    </a:ext>
                  </a:extLst>
                </p14:cNvPr>
                <p14:cNvContentPartPr/>
                <p14:nvPr/>
              </p14:nvContentPartPr>
              <p14:xfrm>
                <a:off x="6311840" y="4428918"/>
                <a:ext cx="241200" cy="1980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6987898-728B-4802-80BD-5824A4E4A07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307520" y="4424598"/>
                  <a:ext cx="249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BC9E414-121A-4513-8904-0A7ED4EFBED8}"/>
                    </a:ext>
                  </a:extLst>
                </p14:cNvPr>
                <p14:cNvContentPartPr/>
                <p14:nvPr/>
              </p14:nvContentPartPr>
              <p14:xfrm>
                <a:off x="6523880" y="4439718"/>
                <a:ext cx="29160" cy="367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BC9E414-121A-4513-8904-0A7ED4EFBED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519560" y="4435398"/>
                  <a:ext cx="37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8131786-DC7B-4819-A20C-B6E114EEA209}"/>
                    </a:ext>
                  </a:extLst>
                </p14:cNvPr>
                <p14:cNvContentPartPr/>
                <p14:nvPr/>
              </p14:nvContentPartPr>
              <p14:xfrm>
                <a:off x="6586160" y="4418118"/>
                <a:ext cx="117360" cy="1893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8131786-DC7B-4819-A20C-B6E114EEA20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581840" y="4413798"/>
                  <a:ext cx="126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96D213F-A654-4909-9A3D-01E52FD72332}"/>
                    </a:ext>
                  </a:extLst>
                </p14:cNvPr>
                <p14:cNvContentPartPr/>
                <p14:nvPr/>
              </p14:nvContentPartPr>
              <p14:xfrm>
                <a:off x="6744920" y="4426758"/>
                <a:ext cx="219600" cy="1620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96D213F-A654-4909-9A3D-01E52FD7233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740600" y="4422438"/>
                  <a:ext cx="228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A221270-2F70-470F-ACD2-F63721B40CE1}"/>
                    </a:ext>
                  </a:extLst>
                </p14:cNvPr>
                <p14:cNvContentPartPr/>
                <p14:nvPr/>
              </p14:nvContentPartPr>
              <p14:xfrm>
                <a:off x="7000880" y="4494078"/>
                <a:ext cx="91080" cy="2685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A221270-2F70-470F-ACD2-F63721B40CE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996560" y="4489758"/>
                  <a:ext cx="9972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69CC6037-6DE6-418B-8847-0F048DD5BA38}"/>
              </a:ext>
            </a:extLst>
          </p:cNvPr>
          <p:cNvGrpSpPr/>
          <p:nvPr/>
        </p:nvGrpSpPr>
        <p:grpSpPr>
          <a:xfrm>
            <a:off x="7329920" y="4451598"/>
            <a:ext cx="393480" cy="136080"/>
            <a:chOff x="7329920" y="4451598"/>
            <a:chExt cx="39348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9A93297-629A-4DF1-89AB-7B9C7AA33DBF}"/>
                    </a:ext>
                  </a:extLst>
                </p14:cNvPr>
                <p14:cNvContentPartPr/>
                <p14:nvPr/>
              </p14:nvContentPartPr>
              <p14:xfrm>
                <a:off x="7329920" y="4469958"/>
                <a:ext cx="128520" cy="1040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9A93297-629A-4DF1-89AB-7B9C7AA33DB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325600" y="4465638"/>
                  <a:ext cx="137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603263E-5CD4-41B4-ACB8-1126CC7A48A6}"/>
                    </a:ext>
                  </a:extLst>
                </p14:cNvPr>
                <p14:cNvContentPartPr/>
                <p14:nvPr/>
              </p14:nvContentPartPr>
              <p14:xfrm>
                <a:off x="7476800" y="4472118"/>
                <a:ext cx="108720" cy="1040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603263E-5CD4-41B4-ACB8-1126CC7A48A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472480" y="4467798"/>
                  <a:ext cx="117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242451D-EA8B-4545-8876-127685E8A17A}"/>
                    </a:ext>
                  </a:extLst>
                </p14:cNvPr>
                <p14:cNvContentPartPr/>
                <p14:nvPr/>
              </p14:nvContentPartPr>
              <p14:xfrm>
                <a:off x="7627640" y="4451598"/>
                <a:ext cx="84240" cy="1360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242451D-EA8B-4545-8876-127685E8A17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623320" y="4447278"/>
                  <a:ext cx="92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13C30BF-F525-48F4-BD89-28CC3335009D}"/>
                    </a:ext>
                  </a:extLst>
                </p14:cNvPr>
                <p14:cNvContentPartPr/>
                <p14:nvPr/>
              </p14:nvContentPartPr>
              <p14:xfrm>
                <a:off x="7631600" y="4518198"/>
                <a:ext cx="91800" cy="316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13C30BF-F525-48F4-BD89-28CC3335009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627280" y="4513878"/>
                  <a:ext cx="1004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uppieren 432">
            <a:extLst>
              <a:ext uri="{FF2B5EF4-FFF2-40B4-BE49-F238E27FC236}">
                <a16:creationId xmlns:a16="http://schemas.microsoft.com/office/drawing/2014/main" id="{6200FECD-222F-413F-9F99-D815C646D369}"/>
              </a:ext>
            </a:extLst>
          </p:cNvPr>
          <p:cNvGrpSpPr/>
          <p:nvPr/>
        </p:nvGrpSpPr>
        <p:grpSpPr>
          <a:xfrm>
            <a:off x="5488520" y="4741398"/>
            <a:ext cx="2902680" cy="767880"/>
            <a:chOff x="5488520" y="4741398"/>
            <a:chExt cx="290268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4022660-AE93-4833-85D8-8366757BCD4A}"/>
                    </a:ext>
                  </a:extLst>
                </p14:cNvPr>
                <p14:cNvContentPartPr/>
                <p14:nvPr/>
              </p14:nvContentPartPr>
              <p14:xfrm>
                <a:off x="5561240" y="4818078"/>
                <a:ext cx="288000" cy="1004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4022660-AE93-4833-85D8-8366757BCD4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556920" y="4813758"/>
                  <a:ext cx="296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8C58C04-E079-4603-92A7-8F594A41978A}"/>
                    </a:ext>
                  </a:extLst>
                </p14:cNvPr>
                <p14:cNvContentPartPr/>
                <p14:nvPr/>
              </p14:nvContentPartPr>
              <p14:xfrm>
                <a:off x="5879480" y="4816278"/>
                <a:ext cx="81000" cy="1105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8C58C04-E079-4603-92A7-8F594A41978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875160" y="4811958"/>
                  <a:ext cx="89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DB15E30-727F-4258-9CE8-38D33733A946}"/>
                    </a:ext>
                  </a:extLst>
                </p14:cNvPr>
                <p14:cNvContentPartPr/>
                <p14:nvPr/>
              </p14:nvContentPartPr>
              <p14:xfrm>
                <a:off x="5970920" y="4741398"/>
                <a:ext cx="225720" cy="1573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DB15E30-727F-4258-9CE8-38D33733A94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966600" y="4737078"/>
                  <a:ext cx="234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E416810-4C19-45D2-9727-16BDF3D9C217}"/>
                    </a:ext>
                  </a:extLst>
                </p14:cNvPr>
                <p14:cNvContentPartPr/>
                <p14:nvPr/>
              </p14:nvContentPartPr>
              <p14:xfrm>
                <a:off x="6229760" y="4791438"/>
                <a:ext cx="205200" cy="795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E416810-4C19-45D2-9727-16BDF3D9C21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225440" y="4787118"/>
                  <a:ext cx="213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603150A-47B0-4FC0-8632-65700D2CD84A}"/>
                    </a:ext>
                  </a:extLst>
                </p14:cNvPr>
                <p14:cNvContentPartPr/>
                <p14:nvPr/>
              </p14:nvContentPartPr>
              <p14:xfrm>
                <a:off x="6423800" y="4818438"/>
                <a:ext cx="91080" cy="388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603150A-47B0-4FC0-8632-65700D2CD84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419480" y="4814118"/>
                  <a:ext cx="99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2205B15-219E-4D0C-9C29-05DE30BCD8F1}"/>
                    </a:ext>
                  </a:extLst>
                </p14:cNvPr>
                <p14:cNvContentPartPr/>
                <p14:nvPr/>
              </p14:nvContentPartPr>
              <p14:xfrm>
                <a:off x="5488520" y="5128398"/>
                <a:ext cx="153720" cy="72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2205B15-219E-4D0C-9C29-05DE30BCD8F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484200" y="5124078"/>
                  <a:ext cx="162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283F632-84CB-4AC0-BE22-7E168DD51DBB}"/>
                    </a:ext>
                  </a:extLst>
                </p14:cNvPr>
                <p14:cNvContentPartPr/>
                <p14:nvPr/>
              </p14:nvContentPartPr>
              <p14:xfrm>
                <a:off x="5518400" y="5156118"/>
                <a:ext cx="169920" cy="198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283F632-84CB-4AC0-BE22-7E168DD51DB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514080" y="5151798"/>
                  <a:ext cx="178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64A4589-7841-46C0-BE1D-91153E56223C}"/>
                    </a:ext>
                  </a:extLst>
                </p14:cNvPr>
                <p14:cNvContentPartPr/>
                <p14:nvPr/>
              </p14:nvContentPartPr>
              <p14:xfrm>
                <a:off x="5675000" y="5094558"/>
                <a:ext cx="64800" cy="1364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64A4589-7841-46C0-BE1D-91153E56223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670680" y="5090238"/>
                  <a:ext cx="7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7338DF4-A387-46B3-9FBF-75E65ECB7EAE}"/>
                    </a:ext>
                  </a:extLst>
                </p14:cNvPr>
                <p14:cNvContentPartPr/>
                <p14:nvPr/>
              </p14:nvContentPartPr>
              <p14:xfrm>
                <a:off x="5900720" y="5082318"/>
                <a:ext cx="10440" cy="1080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7338DF4-A387-46B3-9FBF-75E65ECB7EA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96400" y="5077998"/>
                  <a:ext cx="19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C0C15C6-F894-47A5-8884-683A2CC028DB}"/>
                    </a:ext>
                  </a:extLst>
                </p14:cNvPr>
                <p14:cNvContentPartPr/>
                <p14:nvPr/>
              </p14:nvContentPartPr>
              <p14:xfrm>
                <a:off x="5832320" y="5088798"/>
                <a:ext cx="360" cy="3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C0C15C6-F894-47A5-8884-683A2CC028D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828000" y="50844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FD03117-CA2B-4715-A916-82FFAA5E1D66}"/>
                    </a:ext>
                  </a:extLst>
                </p14:cNvPr>
                <p14:cNvContentPartPr/>
                <p14:nvPr/>
              </p14:nvContentPartPr>
              <p14:xfrm>
                <a:off x="5773640" y="5068998"/>
                <a:ext cx="115920" cy="121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FD03117-CA2B-4715-A916-82FFAA5E1D6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769320" y="5064678"/>
                  <a:ext cx="124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B7085E8-F743-4A0F-BA4D-FBE592B0AD4C}"/>
                    </a:ext>
                  </a:extLst>
                </p14:cNvPr>
                <p14:cNvContentPartPr/>
                <p14:nvPr/>
              </p14:nvContentPartPr>
              <p14:xfrm>
                <a:off x="5919440" y="5053878"/>
                <a:ext cx="79920" cy="1526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B7085E8-F743-4A0F-BA4D-FBE592B0AD4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915120" y="5049558"/>
                  <a:ext cx="88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AEE0592-99DE-416B-8277-A33D7B66F2DF}"/>
                    </a:ext>
                  </a:extLst>
                </p14:cNvPr>
                <p14:cNvContentPartPr/>
                <p14:nvPr/>
              </p14:nvContentPartPr>
              <p14:xfrm>
                <a:off x="6051920" y="5176638"/>
                <a:ext cx="360" cy="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AEE0592-99DE-416B-8277-A33D7B66F2D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047600" y="51723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0F554C8-9EE4-4406-BEE0-925C21568CE6}"/>
                    </a:ext>
                  </a:extLst>
                </p14:cNvPr>
                <p14:cNvContentPartPr/>
                <p14:nvPr/>
              </p14:nvContentPartPr>
              <p14:xfrm>
                <a:off x="6256400" y="5031558"/>
                <a:ext cx="212400" cy="1519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0F554C8-9EE4-4406-BEE0-925C21568CE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252080" y="5027238"/>
                  <a:ext cx="221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DD5B66C-BCD4-4BD5-AB1B-E417BE3A1DCB}"/>
                    </a:ext>
                  </a:extLst>
                </p14:cNvPr>
                <p14:cNvContentPartPr/>
                <p14:nvPr/>
              </p14:nvContentPartPr>
              <p14:xfrm>
                <a:off x="6479600" y="5009598"/>
                <a:ext cx="103320" cy="2322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DD5B66C-BCD4-4BD5-AB1B-E417BE3A1DC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475280" y="5005278"/>
                  <a:ext cx="111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2C8FF01-ECF0-4278-B038-415E8F5487A6}"/>
                    </a:ext>
                  </a:extLst>
                </p14:cNvPr>
                <p14:cNvContentPartPr/>
                <p14:nvPr/>
              </p14:nvContentPartPr>
              <p14:xfrm>
                <a:off x="6598400" y="5081598"/>
                <a:ext cx="183240" cy="806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2C8FF01-ECF0-4278-B038-415E8F5487A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594080" y="5077278"/>
                  <a:ext cx="191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555DF42-88CC-4F9D-9C9B-2F9BA30DBE6D}"/>
                    </a:ext>
                  </a:extLst>
                </p14:cNvPr>
                <p14:cNvContentPartPr/>
                <p14:nvPr/>
              </p14:nvContentPartPr>
              <p14:xfrm>
                <a:off x="6788480" y="5022558"/>
                <a:ext cx="84600" cy="1263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555DF42-88CC-4F9D-9C9B-2F9BA30DBE6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784160" y="5018238"/>
                  <a:ext cx="93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9950123-7B66-4A31-B4E5-CC096BBD2D88}"/>
                    </a:ext>
                  </a:extLst>
                </p14:cNvPr>
                <p14:cNvContentPartPr/>
                <p14:nvPr/>
              </p14:nvContentPartPr>
              <p14:xfrm>
                <a:off x="6911240" y="5087718"/>
                <a:ext cx="106200" cy="403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9950123-7B66-4A31-B4E5-CC096BBD2D8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906920" y="5083398"/>
                  <a:ext cx="114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AD40C55-6CD3-4EE9-812B-6376E2C0D691}"/>
                    </a:ext>
                  </a:extLst>
                </p14:cNvPr>
                <p14:cNvContentPartPr/>
                <p14:nvPr/>
              </p14:nvContentPartPr>
              <p14:xfrm>
                <a:off x="7049840" y="4959558"/>
                <a:ext cx="307440" cy="1638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AD40C55-6CD3-4EE9-812B-6376E2C0D69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045520" y="4955238"/>
                  <a:ext cx="316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C700F50A-1FC3-48B5-B6CB-5FBF5BF9729D}"/>
                    </a:ext>
                  </a:extLst>
                </p14:cNvPr>
                <p14:cNvContentPartPr/>
                <p14:nvPr/>
              </p14:nvContentPartPr>
              <p14:xfrm>
                <a:off x="7346120" y="5028318"/>
                <a:ext cx="86760" cy="810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C700F50A-1FC3-48B5-B6CB-5FBF5BF9729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341800" y="5023998"/>
                  <a:ext cx="95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E0ABC79-D973-4C1F-9EB3-37C1B7592064}"/>
                    </a:ext>
                  </a:extLst>
                </p14:cNvPr>
                <p14:cNvContentPartPr/>
                <p14:nvPr/>
              </p14:nvContentPartPr>
              <p14:xfrm>
                <a:off x="7465640" y="5007078"/>
                <a:ext cx="257760" cy="961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E0ABC79-D973-4C1F-9EB3-37C1B759206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461320" y="5002758"/>
                  <a:ext cx="266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EE428BB-A5A6-4989-8BA6-787F5B55F9CA}"/>
                    </a:ext>
                  </a:extLst>
                </p14:cNvPr>
                <p14:cNvContentPartPr/>
                <p14:nvPr/>
              </p14:nvContentPartPr>
              <p14:xfrm>
                <a:off x="7702880" y="4901958"/>
                <a:ext cx="19800" cy="72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EE428BB-A5A6-4989-8BA6-787F5B55F9C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698560" y="4897638"/>
                  <a:ext cx="28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47D4955-99E2-48FC-8796-78F29853FE09}"/>
                    </a:ext>
                  </a:extLst>
                </p14:cNvPr>
                <p14:cNvContentPartPr/>
                <p14:nvPr/>
              </p14:nvContentPartPr>
              <p14:xfrm>
                <a:off x="7746800" y="4888638"/>
                <a:ext cx="91800" cy="1807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47D4955-99E2-48FC-8796-78F29853FE0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42480" y="4884318"/>
                  <a:ext cx="100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056752B-EADE-4093-A643-4B68564AE569}"/>
                    </a:ext>
                  </a:extLst>
                </p14:cNvPr>
                <p14:cNvContentPartPr/>
                <p14:nvPr/>
              </p14:nvContentPartPr>
              <p14:xfrm>
                <a:off x="7824560" y="4981518"/>
                <a:ext cx="72720" cy="752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056752B-EADE-4093-A643-4B68564AE56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20240" y="4977198"/>
                  <a:ext cx="81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3B176B7-C792-4269-A00E-A22B16006E4F}"/>
                    </a:ext>
                  </a:extLst>
                </p14:cNvPr>
                <p14:cNvContentPartPr/>
                <p14:nvPr/>
              </p14:nvContentPartPr>
              <p14:xfrm>
                <a:off x="7931480" y="4876398"/>
                <a:ext cx="146880" cy="1551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3B176B7-C792-4269-A00E-A22B16006E4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927160" y="4872078"/>
                  <a:ext cx="155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A01A139-9B40-468B-837B-7F868043D5D1}"/>
                    </a:ext>
                  </a:extLst>
                </p14:cNvPr>
                <p14:cNvContentPartPr/>
                <p14:nvPr/>
              </p14:nvContentPartPr>
              <p14:xfrm>
                <a:off x="8091680" y="4835718"/>
                <a:ext cx="299520" cy="1994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A01A139-9B40-468B-837B-7F868043D5D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87360" y="4831398"/>
                  <a:ext cx="308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346C217-BA16-4363-9E38-C445EEEDB8C1}"/>
                    </a:ext>
                  </a:extLst>
                </p14:cNvPr>
                <p14:cNvContentPartPr/>
                <p14:nvPr/>
              </p14:nvContentPartPr>
              <p14:xfrm>
                <a:off x="5591120" y="5377158"/>
                <a:ext cx="267120" cy="1216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346C217-BA16-4363-9E38-C445EEEDB8C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586800" y="5372838"/>
                  <a:ext cx="275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33BFB8E-5B98-4527-B71F-41ADA0A6BF15}"/>
                    </a:ext>
                  </a:extLst>
                </p14:cNvPr>
                <p14:cNvContentPartPr/>
                <p14:nvPr/>
              </p14:nvContentPartPr>
              <p14:xfrm>
                <a:off x="5871200" y="5389038"/>
                <a:ext cx="162360" cy="842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33BFB8E-5B98-4527-B71F-41ADA0A6BF15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866880" y="5384718"/>
                  <a:ext cx="171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27B251C-D3DA-4AB0-822C-2F2EEF37B0A8}"/>
                    </a:ext>
                  </a:extLst>
                </p14:cNvPr>
                <p14:cNvContentPartPr/>
                <p14:nvPr/>
              </p14:nvContentPartPr>
              <p14:xfrm>
                <a:off x="6161000" y="5374278"/>
                <a:ext cx="205920" cy="1350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27B251C-D3DA-4AB0-822C-2F2EEF37B0A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156680" y="5369958"/>
                  <a:ext cx="214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809E831-7F23-4C38-8199-9686E27A9D32}"/>
                    </a:ext>
                  </a:extLst>
                </p14:cNvPr>
                <p14:cNvContentPartPr/>
                <p14:nvPr/>
              </p14:nvContentPartPr>
              <p14:xfrm>
                <a:off x="6388160" y="5363478"/>
                <a:ext cx="58680" cy="1299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809E831-7F23-4C38-8199-9686E27A9D3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383840" y="5359158"/>
                  <a:ext cx="67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11D6A74-5A6B-490B-BF9F-8CDB9E73F808}"/>
                    </a:ext>
                  </a:extLst>
                </p14:cNvPr>
                <p14:cNvContentPartPr/>
                <p14:nvPr/>
              </p14:nvContentPartPr>
              <p14:xfrm>
                <a:off x="6377360" y="5384718"/>
                <a:ext cx="95760" cy="806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11D6A74-5A6B-490B-BF9F-8CDB9E73F80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373040" y="5380398"/>
                  <a:ext cx="104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90EB0B9-E200-4491-AD0D-C7911B3C0754}"/>
                    </a:ext>
                  </a:extLst>
                </p14:cNvPr>
                <p14:cNvContentPartPr/>
                <p14:nvPr/>
              </p14:nvContentPartPr>
              <p14:xfrm>
                <a:off x="6525320" y="5287158"/>
                <a:ext cx="181800" cy="1778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90EB0B9-E200-4491-AD0D-C7911B3C075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521000" y="5282838"/>
                  <a:ext cx="190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1321494-FEC4-4B97-86AB-0F09126C030C}"/>
                    </a:ext>
                  </a:extLst>
                </p14:cNvPr>
                <p14:cNvContentPartPr/>
                <p14:nvPr/>
              </p14:nvContentPartPr>
              <p14:xfrm>
                <a:off x="6474200" y="5311638"/>
                <a:ext cx="119520" cy="82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1321494-FEC4-4B97-86AB-0F09126C030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469880" y="5307318"/>
                  <a:ext cx="128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F477BAF-BF03-454A-97C4-212EF5BF33E5}"/>
                    </a:ext>
                  </a:extLst>
                </p14:cNvPr>
                <p14:cNvContentPartPr/>
                <p14:nvPr/>
              </p14:nvContentPartPr>
              <p14:xfrm>
                <a:off x="6753920" y="5346558"/>
                <a:ext cx="322560" cy="1026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F477BAF-BF03-454A-97C4-212EF5BF33E5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749600" y="5342238"/>
                  <a:ext cx="331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1C5843B-0AA0-45C1-BBFC-FBC7FECFD846}"/>
                    </a:ext>
                  </a:extLst>
                </p14:cNvPr>
                <p14:cNvContentPartPr/>
                <p14:nvPr/>
              </p14:nvContentPartPr>
              <p14:xfrm>
                <a:off x="7243880" y="5251878"/>
                <a:ext cx="228960" cy="2206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1C5843B-0AA0-45C1-BBFC-FBC7FECFD84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239560" y="5247558"/>
                  <a:ext cx="237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6402CAA-102E-47AB-9E7F-7C43180BACC0}"/>
                    </a:ext>
                  </a:extLst>
                </p14:cNvPr>
                <p14:cNvContentPartPr/>
                <p14:nvPr/>
              </p14:nvContentPartPr>
              <p14:xfrm>
                <a:off x="7499120" y="5301918"/>
                <a:ext cx="110520" cy="1004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6402CAA-102E-47AB-9E7F-7C43180BACC0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494800" y="5297598"/>
                  <a:ext cx="119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5FB4E08-C51E-4C22-8D4D-1CEE9D91A32B}"/>
                    </a:ext>
                  </a:extLst>
                </p14:cNvPr>
                <p14:cNvContentPartPr/>
                <p14:nvPr/>
              </p14:nvContentPartPr>
              <p14:xfrm>
                <a:off x="7644560" y="5222718"/>
                <a:ext cx="20520" cy="168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5FB4E08-C51E-4C22-8D4D-1CEE9D91A32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640240" y="5218398"/>
                  <a:ext cx="29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789881C-EDD2-49E0-BE04-E757FFF236AB}"/>
                    </a:ext>
                  </a:extLst>
                </p14:cNvPr>
                <p14:cNvContentPartPr/>
                <p14:nvPr/>
              </p14:nvContentPartPr>
              <p14:xfrm>
                <a:off x="7670120" y="5180238"/>
                <a:ext cx="89280" cy="2026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789881C-EDD2-49E0-BE04-E757FFF236AB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665800" y="5175918"/>
                  <a:ext cx="97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C25F419-A5E8-4E23-9D8D-41AAA61B8898}"/>
                    </a:ext>
                  </a:extLst>
                </p14:cNvPr>
                <p14:cNvContentPartPr/>
                <p14:nvPr/>
              </p14:nvContentPartPr>
              <p14:xfrm>
                <a:off x="7811240" y="5207238"/>
                <a:ext cx="221400" cy="1558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C25F419-A5E8-4E23-9D8D-41AAA61B889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806920" y="5202918"/>
                  <a:ext cx="23004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2C9F287D-E00B-4514-8799-DEA4CC7BC3B9}"/>
                  </a:ext>
                </a:extLst>
              </p14:cNvPr>
              <p14:cNvContentPartPr/>
              <p14:nvPr/>
            </p14:nvContentPartPr>
            <p14:xfrm>
              <a:off x="375080" y="1926198"/>
              <a:ext cx="397800" cy="58500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2C9F287D-E00B-4514-8799-DEA4CC7BC3B9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370760" y="1921878"/>
                <a:ext cx="40644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3CA3B2E9-9521-47DF-A880-D37297625CF5}"/>
                  </a:ext>
                </a:extLst>
              </p14:cNvPr>
              <p14:cNvContentPartPr/>
              <p14:nvPr/>
            </p14:nvContentPartPr>
            <p14:xfrm>
              <a:off x="11562080" y="802638"/>
              <a:ext cx="146520" cy="318204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3CA3B2E9-9521-47DF-A880-D37297625CF5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11557760" y="798318"/>
                <a:ext cx="155160" cy="31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44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5681382" y="299332"/>
            <a:ext cx="6441142" cy="9259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 Verflechtungen der 20 größten Volkswirtschaften – gemessen </a:t>
            </a:r>
            <a:r>
              <a:rPr lang="de-D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am BIP 2021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60FB35C-234B-4EEC-B6D6-33AA14D31A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47E0CC-8712-7730-101E-1112D4C9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332"/>
            <a:ext cx="5926082" cy="593503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EF0FEA9-924F-BE53-74F4-C6D9755A416A}"/>
              </a:ext>
            </a:extLst>
          </p:cNvPr>
          <p:cNvSpPr txBox="1"/>
          <p:nvPr/>
        </p:nvSpPr>
        <p:spPr>
          <a:xfrm>
            <a:off x="-5542" y="6189336"/>
            <a:ext cx="4777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*77% der Exporte sind regional nicht spezifiziert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4B5A345-B953-4F01-B671-6D132E596453}"/>
                  </a:ext>
                </a:extLst>
              </p14:cNvPr>
              <p14:cNvContentPartPr/>
              <p14:nvPr/>
            </p14:nvContentPartPr>
            <p14:xfrm>
              <a:off x="5027720" y="1253467"/>
              <a:ext cx="524160" cy="20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4B5A345-B953-4F01-B671-6D132E5964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3400" y="1249147"/>
                <a:ext cx="532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CF1511-3ECB-4B20-9CD0-7E8581B78C14}"/>
                  </a:ext>
                </a:extLst>
              </p14:cNvPr>
              <p14:cNvContentPartPr/>
              <p14:nvPr/>
            </p14:nvContentPartPr>
            <p14:xfrm>
              <a:off x="2735960" y="1214947"/>
              <a:ext cx="586800" cy="59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CF1511-3ECB-4B20-9CD0-7E8581B78C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1640" y="1210627"/>
                <a:ext cx="595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BDEDFED-FDAF-49BE-9A49-16F0CD339557}"/>
                  </a:ext>
                </a:extLst>
              </p14:cNvPr>
              <p14:cNvContentPartPr/>
              <p14:nvPr/>
            </p14:nvContentPartPr>
            <p14:xfrm>
              <a:off x="2627960" y="1819387"/>
              <a:ext cx="746280" cy="2534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BDEDFED-FDAF-49BE-9A49-16F0CD3395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3640" y="1815067"/>
                <a:ext cx="7549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402F18A-841E-411F-BBE7-EDD4B25A4952}"/>
                  </a:ext>
                </a:extLst>
              </p14:cNvPr>
              <p14:cNvContentPartPr/>
              <p14:nvPr/>
            </p14:nvContentPartPr>
            <p14:xfrm>
              <a:off x="4905320" y="1809307"/>
              <a:ext cx="785520" cy="316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402F18A-841E-411F-BBE7-EDD4B25A49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1000" y="1804987"/>
                <a:ext cx="7941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D365070-7659-4321-A559-A5D332FE2598}"/>
                  </a:ext>
                </a:extLst>
              </p14:cNvPr>
              <p14:cNvContentPartPr/>
              <p14:nvPr/>
            </p14:nvContentPartPr>
            <p14:xfrm>
              <a:off x="2643440" y="5682187"/>
              <a:ext cx="732960" cy="3697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D365070-7659-4321-A559-A5D332FE25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9120" y="5677867"/>
                <a:ext cx="7416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D357C00-E81D-4D1E-9D74-D514BA4B76DA}"/>
                  </a:ext>
                </a:extLst>
              </p14:cNvPr>
              <p14:cNvContentPartPr/>
              <p14:nvPr/>
            </p14:nvContentPartPr>
            <p14:xfrm>
              <a:off x="4971560" y="5720347"/>
              <a:ext cx="747720" cy="3297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D357C00-E81D-4D1E-9D74-D514BA4B76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67240" y="5716027"/>
                <a:ext cx="7563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7944CD43-C66B-4B6C-8BAA-70CE75CDCF8B}"/>
                  </a:ext>
                </a:extLst>
              </p14:cNvPr>
              <p14:cNvContentPartPr/>
              <p14:nvPr/>
            </p14:nvContentPartPr>
            <p14:xfrm>
              <a:off x="2750360" y="2556667"/>
              <a:ext cx="448200" cy="622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7944CD43-C66B-4B6C-8BAA-70CE75CDCF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46040" y="2552347"/>
                <a:ext cx="4568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D3245B3-0899-4D12-AFF1-025F759AEDE4}"/>
                  </a:ext>
                </a:extLst>
              </p14:cNvPr>
              <p14:cNvContentPartPr/>
              <p14:nvPr/>
            </p14:nvContentPartPr>
            <p14:xfrm>
              <a:off x="5012600" y="2548027"/>
              <a:ext cx="567720" cy="561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D3245B3-0899-4D12-AFF1-025F759AED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08280" y="2543707"/>
                <a:ext cx="576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4DD6100-B73E-4BD8-8311-693EF81FB784}"/>
                  </a:ext>
                </a:extLst>
              </p14:cNvPr>
              <p14:cNvContentPartPr/>
              <p14:nvPr/>
            </p14:nvContentPartPr>
            <p14:xfrm>
              <a:off x="9604400" y="3572947"/>
              <a:ext cx="2471760" cy="1195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4DD6100-B73E-4BD8-8311-693EF81FB78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00080" y="3568627"/>
                <a:ext cx="248040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641E8E4D-38DB-4ADF-9A61-35E5BFEC410B}"/>
              </a:ext>
            </a:extLst>
          </p:cNvPr>
          <p:cNvGrpSpPr/>
          <p:nvPr/>
        </p:nvGrpSpPr>
        <p:grpSpPr>
          <a:xfrm>
            <a:off x="5800640" y="1524547"/>
            <a:ext cx="6286680" cy="2620080"/>
            <a:chOff x="5800640" y="1524547"/>
            <a:chExt cx="6286680" cy="262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EEFB363-1446-4040-A268-EEC3D540E38E}"/>
                    </a:ext>
                  </a:extLst>
                </p14:cNvPr>
                <p14:cNvContentPartPr/>
                <p14:nvPr/>
              </p14:nvContentPartPr>
              <p14:xfrm>
                <a:off x="5800640" y="1900027"/>
                <a:ext cx="466200" cy="52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EEFB363-1446-4040-A268-EEC3D540E3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96320" y="1895707"/>
                  <a:ext cx="474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A7FEDC-6ABE-48B5-83F7-5783EE26EFA4}"/>
                    </a:ext>
                  </a:extLst>
                </p14:cNvPr>
                <p14:cNvContentPartPr/>
                <p14:nvPr/>
              </p14:nvContentPartPr>
              <p14:xfrm>
                <a:off x="6172160" y="1829467"/>
                <a:ext cx="288720" cy="152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A7FEDC-6ABE-48B5-83F7-5783EE26EF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67840" y="1825147"/>
                  <a:ext cx="29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81D52DC-237F-44A0-81E2-15C3048ADAB5}"/>
                    </a:ext>
                  </a:extLst>
                </p14:cNvPr>
                <p14:cNvContentPartPr/>
                <p14:nvPr/>
              </p14:nvContentPartPr>
              <p14:xfrm>
                <a:off x="6646280" y="1770067"/>
                <a:ext cx="379080" cy="163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81D52DC-237F-44A0-81E2-15C3048ADA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41960" y="1765747"/>
                  <a:ext cx="387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8A62961-4EC2-4B89-95E6-8E6F01F8D776}"/>
                    </a:ext>
                  </a:extLst>
                </p14:cNvPr>
                <p14:cNvContentPartPr/>
                <p14:nvPr/>
              </p14:nvContentPartPr>
              <p14:xfrm>
                <a:off x="6946160" y="1723627"/>
                <a:ext cx="20520" cy="26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8A62961-4EC2-4B89-95E6-8E6F01F8D7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41840" y="1719307"/>
                  <a:ext cx="29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17193F4-BADF-4723-A25D-491B59CE177B}"/>
                    </a:ext>
                  </a:extLst>
                </p14:cNvPr>
                <p14:cNvContentPartPr/>
                <p14:nvPr/>
              </p14:nvContentPartPr>
              <p14:xfrm>
                <a:off x="7182680" y="1792747"/>
                <a:ext cx="270360" cy="218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17193F4-BADF-4723-A25D-491B59CE17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78360" y="1788427"/>
                  <a:ext cx="279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3E9EF9E-EBE9-4B91-9C88-F65FEC202E2E}"/>
                    </a:ext>
                  </a:extLst>
                </p14:cNvPr>
                <p14:cNvContentPartPr/>
                <p14:nvPr/>
              </p14:nvContentPartPr>
              <p14:xfrm>
                <a:off x="7443680" y="1708867"/>
                <a:ext cx="217440" cy="258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3E9EF9E-EBE9-4B91-9C88-F65FEC202E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39360" y="1704547"/>
                  <a:ext cx="226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743A445-A4E2-4D84-A2A4-C1707EE08A0F}"/>
                    </a:ext>
                  </a:extLst>
                </p14:cNvPr>
                <p14:cNvContentPartPr/>
                <p14:nvPr/>
              </p14:nvContentPartPr>
              <p14:xfrm>
                <a:off x="7664720" y="1708147"/>
                <a:ext cx="236880" cy="132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743A445-A4E2-4D84-A2A4-C1707EE08A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60400" y="1703827"/>
                  <a:ext cx="245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52B0F07-F01B-4A17-BBAD-A50F5393516B}"/>
                    </a:ext>
                  </a:extLst>
                </p14:cNvPr>
                <p14:cNvContentPartPr/>
                <p14:nvPr/>
              </p14:nvContentPartPr>
              <p14:xfrm>
                <a:off x="7486520" y="1638667"/>
                <a:ext cx="84960" cy="17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52B0F07-F01B-4A17-BBAD-A50F539351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2200" y="1634347"/>
                  <a:ext cx="93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D1220D8-F6BB-417E-A459-3FBC4BC68966}"/>
                    </a:ext>
                  </a:extLst>
                </p14:cNvPr>
                <p14:cNvContentPartPr/>
                <p14:nvPr/>
              </p14:nvContentPartPr>
              <p14:xfrm>
                <a:off x="8050640" y="1655947"/>
                <a:ext cx="193320" cy="181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D1220D8-F6BB-417E-A459-3FBC4BC689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46320" y="1651627"/>
                  <a:ext cx="201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7C6E571-4234-42C0-8988-22986346F976}"/>
                    </a:ext>
                  </a:extLst>
                </p14:cNvPr>
                <p14:cNvContentPartPr/>
                <p14:nvPr/>
              </p14:nvContentPartPr>
              <p14:xfrm>
                <a:off x="8260520" y="1691227"/>
                <a:ext cx="140400" cy="251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7C6E571-4234-42C0-8988-22986346F97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56200" y="1686907"/>
                  <a:ext cx="149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8D63E97-2876-4A84-8002-D7B3EF6C6BC1}"/>
                    </a:ext>
                  </a:extLst>
                </p14:cNvPr>
                <p14:cNvContentPartPr/>
                <p14:nvPr/>
              </p14:nvContentPartPr>
              <p14:xfrm>
                <a:off x="8421440" y="1780507"/>
                <a:ext cx="156240" cy="42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8D63E97-2876-4A84-8002-D7B3EF6C6B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17120" y="1776187"/>
                  <a:ext cx="164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1A26DD-D4AD-4AF7-8D77-78D1C5C49D15}"/>
                    </a:ext>
                  </a:extLst>
                </p14:cNvPr>
                <p14:cNvContentPartPr/>
                <p14:nvPr/>
              </p14:nvContentPartPr>
              <p14:xfrm>
                <a:off x="8618000" y="1673587"/>
                <a:ext cx="85680" cy="143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1A26DD-D4AD-4AF7-8D77-78D1C5C49D1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13680" y="1669267"/>
                  <a:ext cx="94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363CD86-44AA-4C67-B79B-B6B8EE09D1B8}"/>
                    </a:ext>
                  </a:extLst>
                </p14:cNvPr>
                <p14:cNvContentPartPr/>
                <p14:nvPr/>
              </p14:nvContentPartPr>
              <p14:xfrm>
                <a:off x="8719880" y="1750627"/>
                <a:ext cx="162000" cy="57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363CD86-44AA-4C67-B79B-B6B8EE09D1B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15560" y="1746307"/>
                  <a:ext cx="170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FC0405E-8E0F-48B8-8725-75122BF065A7}"/>
                    </a:ext>
                  </a:extLst>
                </p14:cNvPr>
                <p14:cNvContentPartPr/>
                <p14:nvPr/>
              </p14:nvContentPartPr>
              <p14:xfrm>
                <a:off x="8888000" y="1689067"/>
                <a:ext cx="220680" cy="97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FC0405E-8E0F-48B8-8725-75122BF065A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83680" y="1684747"/>
                  <a:ext cx="22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E8747D-1D77-4286-A605-5622A4EF5BBC}"/>
                    </a:ext>
                  </a:extLst>
                </p14:cNvPr>
                <p14:cNvContentPartPr/>
                <p14:nvPr/>
              </p14:nvContentPartPr>
              <p14:xfrm>
                <a:off x="9110480" y="1610587"/>
                <a:ext cx="46800" cy="132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E8747D-1D77-4286-A605-5622A4EF5B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6160" y="1606267"/>
                  <a:ext cx="55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1CE1509-26AE-41AB-9F94-17CE3175953C}"/>
                    </a:ext>
                  </a:extLst>
                </p14:cNvPr>
                <p14:cNvContentPartPr/>
                <p14:nvPr/>
              </p14:nvContentPartPr>
              <p14:xfrm>
                <a:off x="9162680" y="1695547"/>
                <a:ext cx="89280" cy="62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1CE1509-26AE-41AB-9F94-17CE317595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58360" y="1690867"/>
                  <a:ext cx="97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0AD73AF-C36F-4020-B84B-2E66C3A334D9}"/>
                    </a:ext>
                  </a:extLst>
                </p14:cNvPr>
                <p14:cNvContentPartPr/>
                <p14:nvPr/>
              </p14:nvContentPartPr>
              <p14:xfrm>
                <a:off x="9261320" y="1668907"/>
                <a:ext cx="114480" cy="196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0AD73AF-C36F-4020-B84B-2E66C3A334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57000" y="1664587"/>
                  <a:ext cx="123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6141871-43BF-46B7-BD37-5CB34FCF94D1}"/>
                    </a:ext>
                  </a:extLst>
                </p14:cNvPr>
                <p14:cNvContentPartPr/>
                <p14:nvPr/>
              </p14:nvContentPartPr>
              <p14:xfrm>
                <a:off x="9389120" y="1684027"/>
                <a:ext cx="137520" cy="76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6141871-43BF-46B7-BD37-5CB34FCF94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84800" y="1679707"/>
                  <a:ext cx="146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CC531D9-36C4-4F03-924F-86D46508BEFF}"/>
                    </a:ext>
                  </a:extLst>
                </p14:cNvPr>
                <p14:cNvContentPartPr/>
                <p14:nvPr/>
              </p14:nvContentPartPr>
              <p14:xfrm>
                <a:off x="9537800" y="1605907"/>
                <a:ext cx="238680" cy="134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CC531D9-36C4-4F03-924F-86D46508BEF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33480" y="1601587"/>
                  <a:ext cx="247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76F4294-2E17-47D1-A403-8301474B4E6D}"/>
                    </a:ext>
                  </a:extLst>
                </p14:cNvPr>
                <p14:cNvContentPartPr/>
                <p14:nvPr/>
              </p14:nvContentPartPr>
              <p14:xfrm>
                <a:off x="9735800" y="1689427"/>
                <a:ext cx="156240" cy="49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76F4294-2E17-47D1-A403-8301474B4E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31480" y="1685107"/>
                  <a:ext cx="164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A95FE92-DFA5-4EB9-800E-F494C2FFBB9E}"/>
                    </a:ext>
                  </a:extLst>
                </p14:cNvPr>
                <p14:cNvContentPartPr/>
                <p14:nvPr/>
              </p14:nvContentPartPr>
              <p14:xfrm>
                <a:off x="9990680" y="1673227"/>
                <a:ext cx="151920" cy="72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A95FE92-DFA5-4EB9-800E-F494C2FFBB9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86360" y="1668907"/>
                  <a:ext cx="160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790BB50-37FF-4355-A010-1070571875F9}"/>
                    </a:ext>
                  </a:extLst>
                </p14:cNvPr>
                <p14:cNvContentPartPr/>
                <p14:nvPr/>
              </p14:nvContentPartPr>
              <p14:xfrm>
                <a:off x="10166720" y="1697707"/>
                <a:ext cx="142920" cy="33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790BB50-37FF-4355-A010-1070571875F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62400" y="1693387"/>
                  <a:ext cx="151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072A62A-A90B-47F7-B0F2-19B0FAE6A1C1}"/>
                    </a:ext>
                  </a:extLst>
                </p14:cNvPr>
                <p14:cNvContentPartPr/>
                <p14:nvPr/>
              </p14:nvContentPartPr>
              <p14:xfrm>
                <a:off x="10571360" y="1638307"/>
                <a:ext cx="17280" cy="114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072A62A-A90B-47F7-B0F2-19B0FAE6A1C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67040" y="1633987"/>
                  <a:ext cx="25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6CDAAB1-38B7-4096-AE8A-9F81EB9DD725}"/>
                    </a:ext>
                  </a:extLst>
                </p14:cNvPr>
                <p14:cNvContentPartPr/>
                <p14:nvPr/>
              </p14:nvContentPartPr>
              <p14:xfrm>
                <a:off x="10453640" y="1568107"/>
                <a:ext cx="183960" cy="170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6CDAAB1-38B7-4096-AE8A-9F81EB9DD7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49320" y="1563787"/>
                  <a:ext cx="192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7B32F9F-20DF-4510-9A3C-04B9F1F3878F}"/>
                    </a:ext>
                  </a:extLst>
                </p14:cNvPr>
                <p14:cNvContentPartPr/>
                <p14:nvPr/>
              </p14:nvContentPartPr>
              <p14:xfrm>
                <a:off x="10684040" y="1534627"/>
                <a:ext cx="395280" cy="173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7B32F9F-20DF-4510-9A3C-04B9F1F3878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79720" y="1530307"/>
                  <a:ext cx="403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823361-CBC6-4269-9C97-F7CB15D23408}"/>
                    </a:ext>
                  </a:extLst>
                </p14:cNvPr>
                <p14:cNvContentPartPr/>
                <p14:nvPr/>
              </p14:nvContentPartPr>
              <p14:xfrm>
                <a:off x="11071040" y="1609867"/>
                <a:ext cx="122400" cy="78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823361-CBC6-4269-9C97-F7CB15D234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66720" y="1605547"/>
                  <a:ext cx="131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80D6CD6-2E42-4A55-B494-71F3F8327B5C}"/>
                    </a:ext>
                  </a:extLst>
                </p14:cNvPr>
                <p14:cNvContentPartPr/>
                <p14:nvPr/>
              </p14:nvContentPartPr>
              <p14:xfrm>
                <a:off x="11213960" y="1524547"/>
                <a:ext cx="159840" cy="154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80D6CD6-2E42-4A55-B494-71F3F8327B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09640" y="1520227"/>
                  <a:ext cx="168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3931F30-6FEB-44B6-95E1-730451204EF0}"/>
                    </a:ext>
                  </a:extLst>
                </p14:cNvPr>
                <p14:cNvContentPartPr/>
                <p14:nvPr/>
              </p14:nvContentPartPr>
              <p14:xfrm>
                <a:off x="11370560" y="1533907"/>
                <a:ext cx="50760" cy="138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3931F30-6FEB-44B6-95E1-730451204EF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66240" y="1529587"/>
                  <a:ext cx="59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BA33364-0BDE-4BA3-B961-E172EAF501B4}"/>
                    </a:ext>
                  </a:extLst>
                </p14:cNvPr>
                <p14:cNvContentPartPr/>
                <p14:nvPr/>
              </p14:nvContentPartPr>
              <p14:xfrm>
                <a:off x="11432480" y="1604107"/>
                <a:ext cx="354960" cy="95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BA33364-0BDE-4BA3-B961-E172EAF501B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28160" y="1599787"/>
                  <a:ext cx="363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96EA947-79D8-4709-B4CA-941F89631C6B}"/>
                    </a:ext>
                  </a:extLst>
                </p14:cNvPr>
                <p14:cNvContentPartPr/>
                <p14:nvPr/>
              </p14:nvContentPartPr>
              <p14:xfrm>
                <a:off x="6631160" y="2062747"/>
                <a:ext cx="220320" cy="107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96EA947-79D8-4709-B4CA-941F89631C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26840" y="2058427"/>
                  <a:ext cx="228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C295FF4-04A2-40D0-A921-201138F5740B}"/>
                    </a:ext>
                  </a:extLst>
                </p14:cNvPr>
                <p14:cNvContentPartPr/>
                <p14:nvPr/>
              </p14:nvContentPartPr>
              <p14:xfrm>
                <a:off x="6848600" y="2077147"/>
                <a:ext cx="87840" cy="83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C295FF4-04A2-40D0-A921-201138F5740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44280" y="2072827"/>
                  <a:ext cx="96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D1E4A8-AA15-408C-BFF0-298E9F3F56CD}"/>
                    </a:ext>
                  </a:extLst>
                </p14:cNvPr>
                <p14:cNvContentPartPr/>
                <p14:nvPr/>
              </p14:nvContentPartPr>
              <p14:xfrm>
                <a:off x="6966320" y="1995067"/>
                <a:ext cx="146160" cy="162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D1E4A8-AA15-408C-BFF0-298E9F3F56C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62000" y="1990747"/>
                  <a:ext cx="154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5A5C930-9CA6-47A4-BF10-7399D5F1EA88}"/>
                    </a:ext>
                  </a:extLst>
                </p14:cNvPr>
                <p14:cNvContentPartPr/>
                <p14:nvPr/>
              </p14:nvContentPartPr>
              <p14:xfrm>
                <a:off x="7151000" y="2077867"/>
                <a:ext cx="185760" cy="61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5A5C930-9CA6-47A4-BF10-7399D5F1EA8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46680" y="2073547"/>
                  <a:ext cx="194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FD43894-37BC-4D9E-8976-F6D356DCE667}"/>
                    </a:ext>
                  </a:extLst>
                </p14:cNvPr>
                <p14:cNvContentPartPr/>
                <p14:nvPr/>
              </p14:nvContentPartPr>
              <p14:xfrm>
                <a:off x="7530800" y="2079307"/>
                <a:ext cx="163080" cy="92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FD43894-37BC-4D9E-8976-F6D356DCE66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26480" y="2074987"/>
                  <a:ext cx="171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F6E7694-7867-4215-82CC-4223B19D43AC}"/>
                    </a:ext>
                  </a:extLst>
                </p14:cNvPr>
                <p14:cNvContentPartPr/>
                <p14:nvPr/>
              </p14:nvContentPartPr>
              <p14:xfrm>
                <a:off x="7501280" y="2047987"/>
                <a:ext cx="310320" cy="110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F6E7694-7867-4215-82CC-4223B19D43A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96960" y="2043667"/>
                  <a:ext cx="318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13598CD-488E-4689-B923-C06DEDF5FF13}"/>
                    </a:ext>
                  </a:extLst>
                </p14:cNvPr>
                <p14:cNvContentPartPr/>
                <p14:nvPr/>
              </p14:nvContentPartPr>
              <p14:xfrm>
                <a:off x="7351880" y="2151307"/>
                <a:ext cx="91800" cy="82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13598CD-488E-4689-B923-C06DEDF5FF1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47560" y="2146987"/>
                  <a:ext cx="100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49119F4-6BDC-4A68-A4C9-61D3C1489896}"/>
                    </a:ext>
                  </a:extLst>
                </p14:cNvPr>
                <p14:cNvContentPartPr/>
                <p14:nvPr/>
              </p14:nvContentPartPr>
              <p14:xfrm>
                <a:off x="7836800" y="1958347"/>
                <a:ext cx="58320" cy="61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49119F4-6BDC-4A68-A4C9-61D3C148989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32480" y="1954027"/>
                  <a:ext cx="66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972CE38-7795-4F15-A39E-EE06E46F0AE4}"/>
                    </a:ext>
                  </a:extLst>
                </p14:cNvPr>
                <p14:cNvContentPartPr/>
                <p14:nvPr/>
              </p14:nvContentPartPr>
              <p14:xfrm>
                <a:off x="8073320" y="2073187"/>
                <a:ext cx="233640" cy="78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972CE38-7795-4F15-A39E-EE06E46F0A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69000" y="2068867"/>
                  <a:ext cx="242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A065DB1-FE25-458A-AC9A-F3BAEAFB527B}"/>
                    </a:ext>
                  </a:extLst>
                </p14:cNvPr>
                <p14:cNvContentPartPr/>
                <p14:nvPr/>
              </p14:nvContentPartPr>
              <p14:xfrm>
                <a:off x="8285720" y="1997587"/>
                <a:ext cx="186120" cy="241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A065DB1-FE25-458A-AC9A-F3BAEAFB527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81400" y="1993267"/>
                  <a:ext cx="194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E08CB8-FECE-4424-8FB1-669B3640D78E}"/>
                    </a:ext>
                  </a:extLst>
                </p14:cNvPr>
                <p14:cNvContentPartPr/>
                <p14:nvPr/>
              </p14:nvContentPartPr>
              <p14:xfrm>
                <a:off x="8373560" y="1950427"/>
                <a:ext cx="194040" cy="275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E08CB8-FECE-4424-8FB1-669B3640D78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69240" y="1946107"/>
                  <a:ext cx="202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75D6727-28B4-4B78-9FAC-4E101DB04903}"/>
                    </a:ext>
                  </a:extLst>
                </p14:cNvPr>
                <p14:cNvContentPartPr/>
                <p14:nvPr/>
              </p14:nvContentPartPr>
              <p14:xfrm>
                <a:off x="8552120" y="1990387"/>
                <a:ext cx="277920" cy="140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75D6727-28B4-4B78-9FAC-4E101DB0490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47800" y="1986067"/>
                  <a:ext cx="286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FD54163-D634-48EE-8F56-0C8B724B07E9}"/>
                    </a:ext>
                  </a:extLst>
                </p14:cNvPr>
                <p14:cNvContentPartPr/>
                <p14:nvPr/>
              </p14:nvContentPartPr>
              <p14:xfrm>
                <a:off x="8586320" y="1901467"/>
                <a:ext cx="53640" cy="20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FD54163-D634-48EE-8F56-0C8B724B07E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82000" y="1897147"/>
                  <a:ext cx="62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BDC5660-041A-4084-9DB5-467D9931C941}"/>
                    </a:ext>
                  </a:extLst>
                </p14:cNvPr>
                <p14:cNvContentPartPr/>
                <p14:nvPr/>
              </p14:nvContentPartPr>
              <p14:xfrm>
                <a:off x="8648960" y="1880947"/>
                <a:ext cx="11160" cy="27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BDC5660-041A-4084-9DB5-467D9931C94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44640" y="1876627"/>
                  <a:ext cx="19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F55F095-1972-4559-9C06-9337DDC243AC}"/>
                    </a:ext>
                  </a:extLst>
                </p14:cNvPr>
                <p14:cNvContentPartPr/>
                <p14:nvPr/>
              </p14:nvContentPartPr>
              <p14:xfrm>
                <a:off x="8949920" y="1959787"/>
                <a:ext cx="148320" cy="125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F55F095-1972-4559-9C06-9337DDC243A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45600" y="1955467"/>
                  <a:ext cx="156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39297FB-6688-44A2-A255-A0D271AF21BC}"/>
                    </a:ext>
                  </a:extLst>
                </p14:cNvPr>
                <p14:cNvContentPartPr/>
                <p14:nvPr/>
              </p14:nvContentPartPr>
              <p14:xfrm>
                <a:off x="9133160" y="1978507"/>
                <a:ext cx="106920" cy="108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39297FB-6688-44A2-A255-A0D271AF21B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28840" y="1974187"/>
                  <a:ext cx="115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B435ED9-ECA4-4033-B785-B974F5329C03}"/>
                    </a:ext>
                  </a:extLst>
                </p14:cNvPr>
                <p14:cNvContentPartPr/>
                <p14:nvPr/>
              </p14:nvContentPartPr>
              <p14:xfrm>
                <a:off x="9316400" y="1998307"/>
                <a:ext cx="104400" cy="97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B435ED9-ECA4-4033-B785-B974F5329C0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12080" y="1993987"/>
                  <a:ext cx="113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4F445B2-A0E5-454B-B771-7BF66B7C44F6}"/>
                    </a:ext>
                  </a:extLst>
                </p14:cNvPr>
                <p14:cNvContentPartPr/>
                <p14:nvPr/>
              </p14:nvContentPartPr>
              <p14:xfrm>
                <a:off x="9280400" y="1918027"/>
                <a:ext cx="87480" cy="85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4F445B2-A0E5-454B-B771-7BF66B7C44F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76080" y="1913707"/>
                  <a:ext cx="96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04D7703-768A-4EF2-9B52-BDB943AF4882}"/>
                    </a:ext>
                  </a:extLst>
                </p14:cNvPr>
                <p14:cNvContentPartPr/>
                <p14:nvPr/>
              </p14:nvContentPartPr>
              <p14:xfrm>
                <a:off x="9369320" y="2053027"/>
                <a:ext cx="97560" cy="68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04D7703-768A-4EF2-9B52-BDB943AF48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65000" y="2048707"/>
                  <a:ext cx="106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5B5CF6C-0FE6-43C9-B970-E7BCEBF97487}"/>
                    </a:ext>
                  </a:extLst>
                </p14:cNvPr>
                <p14:cNvContentPartPr/>
                <p14:nvPr/>
              </p14:nvContentPartPr>
              <p14:xfrm>
                <a:off x="9628880" y="1989307"/>
                <a:ext cx="276840" cy="77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5B5CF6C-0FE6-43C9-B970-E7BCEBF9748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24560" y="1984987"/>
                  <a:ext cx="285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3E50B23-E2B9-4B75-A35C-3953F3D4C15C}"/>
                    </a:ext>
                  </a:extLst>
                </p14:cNvPr>
                <p14:cNvContentPartPr/>
                <p14:nvPr/>
              </p14:nvContentPartPr>
              <p14:xfrm>
                <a:off x="9879440" y="1983907"/>
                <a:ext cx="182160" cy="124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3E50B23-E2B9-4B75-A35C-3953F3D4C1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75120" y="1979587"/>
                  <a:ext cx="190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BE76303-A65C-4753-8E41-37F84C86BA12}"/>
                    </a:ext>
                  </a:extLst>
                </p14:cNvPr>
                <p14:cNvContentPartPr/>
                <p14:nvPr/>
              </p14:nvContentPartPr>
              <p14:xfrm>
                <a:off x="9583160" y="2131867"/>
                <a:ext cx="656640" cy="38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BE76303-A65C-4753-8E41-37F84C86BA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78840" y="2127547"/>
                  <a:ext cx="665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D93F318-78ED-448F-9AE7-1307FAAF3BB4}"/>
                    </a:ext>
                  </a:extLst>
                </p14:cNvPr>
                <p14:cNvContentPartPr/>
                <p14:nvPr/>
              </p14:nvContentPartPr>
              <p14:xfrm>
                <a:off x="6415520" y="2526067"/>
                <a:ext cx="161640" cy="180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D93F318-78ED-448F-9AE7-1307FAAF3BB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11200" y="2521747"/>
                  <a:ext cx="170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2FAC557-3DC4-4F9B-B24F-6DE738C2DD55}"/>
                    </a:ext>
                  </a:extLst>
                </p14:cNvPr>
                <p14:cNvContentPartPr/>
                <p14:nvPr/>
              </p14:nvContentPartPr>
              <p14:xfrm>
                <a:off x="6410840" y="2569987"/>
                <a:ext cx="161640" cy="20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2FAC557-3DC4-4F9B-B24F-6DE738C2DD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06520" y="2565667"/>
                  <a:ext cx="170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96CC980-94BD-4E1B-9B0F-266106427232}"/>
                    </a:ext>
                  </a:extLst>
                </p14:cNvPr>
                <p14:cNvContentPartPr/>
                <p14:nvPr/>
              </p14:nvContentPartPr>
              <p14:xfrm>
                <a:off x="6562040" y="2472787"/>
                <a:ext cx="105120" cy="111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96CC980-94BD-4E1B-9B0F-2661064272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57720" y="2468467"/>
                  <a:ext cx="113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253A2E5-F1A9-42B6-B885-CEC4BC739223}"/>
                    </a:ext>
                  </a:extLst>
                </p14:cNvPr>
                <p14:cNvContentPartPr/>
                <p14:nvPr/>
              </p14:nvContentPartPr>
              <p14:xfrm>
                <a:off x="6827000" y="2452627"/>
                <a:ext cx="31320" cy="168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253A2E5-F1A9-42B6-B885-CEC4BC7392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22680" y="2448307"/>
                  <a:ext cx="3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DFC92E7-7271-4460-8DB8-4775C29918EB}"/>
                    </a:ext>
                  </a:extLst>
                </p14:cNvPr>
                <p14:cNvContentPartPr/>
                <p14:nvPr/>
              </p14:nvContentPartPr>
              <p14:xfrm>
                <a:off x="6755720" y="2428147"/>
                <a:ext cx="162720" cy="187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DFC92E7-7271-4460-8DB8-4775C29918E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51400" y="2423827"/>
                  <a:ext cx="171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4A722F3-9797-4AA6-92C5-00F5E5F603F8}"/>
                    </a:ext>
                  </a:extLst>
                </p14:cNvPr>
                <p14:cNvContentPartPr/>
                <p14:nvPr/>
              </p14:nvContentPartPr>
              <p14:xfrm>
                <a:off x="6942560" y="2499427"/>
                <a:ext cx="194040" cy="83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4A722F3-9797-4AA6-92C5-00F5E5F603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38240" y="2495107"/>
                  <a:ext cx="202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AAD9DB3-D09B-4D38-A953-9A87B17CC214}"/>
                    </a:ext>
                  </a:extLst>
                </p14:cNvPr>
                <p14:cNvContentPartPr/>
                <p14:nvPr/>
              </p14:nvContentPartPr>
              <p14:xfrm>
                <a:off x="7091960" y="2393947"/>
                <a:ext cx="8280" cy="21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AAD9DB3-D09B-4D38-A953-9A87B17CC2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87640" y="2389627"/>
                  <a:ext cx="16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27F690D-5481-43C1-9D09-B4FCFAA95B9B}"/>
                    </a:ext>
                  </a:extLst>
                </p14:cNvPr>
                <p14:cNvContentPartPr/>
                <p14:nvPr/>
              </p14:nvContentPartPr>
              <p14:xfrm>
                <a:off x="7319480" y="2476747"/>
                <a:ext cx="168120" cy="89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27F690D-5481-43C1-9D09-B4FCFAA95B9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15160" y="2472427"/>
                  <a:ext cx="176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E8625A1-B435-4B87-9F3F-BED2F2DDCDB8}"/>
                    </a:ext>
                  </a:extLst>
                </p14:cNvPr>
                <p14:cNvContentPartPr/>
                <p14:nvPr/>
              </p14:nvContentPartPr>
              <p14:xfrm>
                <a:off x="7500920" y="2402587"/>
                <a:ext cx="339480" cy="153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E8625A1-B435-4B87-9F3F-BED2F2DDCDB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6600" y="2398267"/>
                  <a:ext cx="348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B9BC297-132C-4548-A1C2-68623CAFDC30}"/>
                    </a:ext>
                  </a:extLst>
                </p14:cNvPr>
                <p14:cNvContentPartPr/>
                <p14:nvPr/>
              </p14:nvContentPartPr>
              <p14:xfrm>
                <a:off x="8008160" y="2463427"/>
                <a:ext cx="220320" cy="68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B9BC297-132C-4548-A1C2-68623CAFDC3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03840" y="2459107"/>
                  <a:ext cx="228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92DEA76-6389-4D23-ACE1-ED8E7314F7D6}"/>
                    </a:ext>
                  </a:extLst>
                </p14:cNvPr>
                <p14:cNvContentPartPr/>
                <p14:nvPr/>
              </p14:nvContentPartPr>
              <p14:xfrm>
                <a:off x="8282120" y="2447227"/>
                <a:ext cx="416520" cy="90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92DEA76-6389-4D23-ACE1-ED8E7314F7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77800" y="2442907"/>
                  <a:ext cx="425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EC1BF3E-D46C-406E-B83B-486C11A9E9F7}"/>
                    </a:ext>
                  </a:extLst>
                </p14:cNvPr>
                <p14:cNvContentPartPr/>
                <p14:nvPr/>
              </p14:nvContentPartPr>
              <p14:xfrm>
                <a:off x="8983400" y="2367667"/>
                <a:ext cx="97200" cy="147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EC1BF3E-D46C-406E-B83B-486C11A9E9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79080" y="2363347"/>
                  <a:ext cx="105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1BD2AF7-981F-408A-9B2D-5A9086160708}"/>
                    </a:ext>
                  </a:extLst>
                </p14:cNvPr>
                <p14:cNvContentPartPr/>
                <p14:nvPr/>
              </p14:nvContentPartPr>
              <p14:xfrm>
                <a:off x="9082760" y="2451187"/>
                <a:ext cx="175680" cy="43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1BD2AF7-981F-408A-9B2D-5A90861607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78440" y="2446867"/>
                  <a:ext cx="184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4871A4C-2651-45C7-B8B0-4B8B8A2E35C3}"/>
                    </a:ext>
                  </a:extLst>
                </p14:cNvPr>
                <p14:cNvContentPartPr/>
                <p14:nvPr/>
              </p14:nvContentPartPr>
              <p14:xfrm>
                <a:off x="9304880" y="2398267"/>
                <a:ext cx="301680" cy="100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4871A4C-2651-45C7-B8B0-4B8B8A2E35C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00560" y="2393947"/>
                  <a:ext cx="310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2ED44AA-769F-4140-B7AA-AAC83F38C97D}"/>
                    </a:ext>
                  </a:extLst>
                </p14:cNvPr>
                <p14:cNvContentPartPr/>
                <p14:nvPr/>
              </p14:nvContentPartPr>
              <p14:xfrm>
                <a:off x="9146840" y="2323747"/>
                <a:ext cx="119880" cy="14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2ED44AA-769F-4140-B7AA-AAC83F38C97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42520" y="2319427"/>
                  <a:ext cx="128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111A64A-4C5A-44DE-B9AF-B2BD5071211A}"/>
                    </a:ext>
                  </a:extLst>
                </p14:cNvPr>
                <p14:cNvContentPartPr/>
                <p14:nvPr/>
              </p14:nvContentPartPr>
              <p14:xfrm>
                <a:off x="9580640" y="2426707"/>
                <a:ext cx="127080" cy="60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111A64A-4C5A-44DE-B9AF-B2BD5071211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76320" y="2422387"/>
                  <a:ext cx="135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3F8690-2DDA-483C-BC81-81E40C0F3559}"/>
                    </a:ext>
                  </a:extLst>
                </p14:cNvPr>
                <p14:cNvContentPartPr/>
                <p14:nvPr/>
              </p14:nvContentPartPr>
              <p14:xfrm>
                <a:off x="9974480" y="2297467"/>
                <a:ext cx="91800" cy="179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3F8690-2DDA-483C-BC81-81E40C0F355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70160" y="2293147"/>
                  <a:ext cx="100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90ACF7-2551-4094-BAEA-705940CFFC43}"/>
                    </a:ext>
                  </a:extLst>
                </p14:cNvPr>
                <p14:cNvContentPartPr/>
                <p14:nvPr/>
              </p14:nvContentPartPr>
              <p14:xfrm>
                <a:off x="10135760" y="2315107"/>
                <a:ext cx="285480" cy="144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90ACF7-2551-4094-BAEA-705940CFFC4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31440" y="2310787"/>
                  <a:ext cx="294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A72EC2B-F58B-4500-BDF2-9B6F2A0B3E28}"/>
                    </a:ext>
                  </a:extLst>
                </p14:cNvPr>
                <p14:cNvContentPartPr/>
                <p14:nvPr/>
              </p14:nvContentPartPr>
              <p14:xfrm>
                <a:off x="10329440" y="2252467"/>
                <a:ext cx="50760" cy="14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A72EC2B-F58B-4500-BDF2-9B6F2A0B3E2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25120" y="2248147"/>
                  <a:ext cx="59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C2B9235-654F-4E4E-BAC6-DC1D1F670BFB}"/>
                    </a:ext>
                  </a:extLst>
                </p14:cNvPr>
                <p14:cNvContentPartPr/>
                <p14:nvPr/>
              </p14:nvContentPartPr>
              <p14:xfrm>
                <a:off x="10504760" y="2313667"/>
                <a:ext cx="82440" cy="96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C2B9235-654F-4E4E-BAC6-DC1D1F670BF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00440" y="2309347"/>
                  <a:ext cx="91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E70E76E-9D8C-4B7B-B493-C3F2129DFF89}"/>
                    </a:ext>
                  </a:extLst>
                </p14:cNvPr>
                <p14:cNvContentPartPr/>
                <p14:nvPr/>
              </p14:nvContentPartPr>
              <p14:xfrm>
                <a:off x="10563440" y="2319787"/>
                <a:ext cx="9720" cy="583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E70E76E-9D8C-4B7B-B493-C3F2129DFF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59120" y="2315467"/>
                  <a:ext cx="18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9EEC1C3-CD13-42E5-A937-95A91F25947D}"/>
                    </a:ext>
                  </a:extLst>
                </p14:cNvPr>
                <p14:cNvContentPartPr/>
                <p14:nvPr/>
              </p14:nvContentPartPr>
              <p14:xfrm>
                <a:off x="10466960" y="2301067"/>
                <a:ext cx="214920" cy="123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9EEC1C3-CD13-42E5-A937-95A91F25947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62640" y="2296747"/>
                  <a:ext cx="22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632FE46-2096-43AA-805A-60055E60305B}"/>
                    </a:ext>
                  </a:extLst>
                </p14:cNvPr>
                <p14:cNvContentPartPr/>
                <p14:nvPr/>
              </p14:nvContentPartPr>
              <p14:xfrm>
                <a:off x="10702400" y="2341747"/>
                <a:ext cx="66240" cy="81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632FE46-2096-43AA-805A-60055E6030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98080" y="2337427"/>
                  <a:ext cx="74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CC9B573-D5C4-4BEE-955C-6570A258218D}"/>
                    </a:ext>
                  </a:extLst>
                </p14:cNvPr>
                <p14:cNvContentPartPr/>
                <p14:nvPr/>
              </p14:nvContentPartPr>
              <p14:xfrm>
                <a:off x="10776560" y="2343547"/>
                <a:ext cx="112320" cy="78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CC9B573-D5C4-4BEE-955C-6570A258218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72240" y="2339227"/>
                  <a:ext cx="120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9763251-0B1E-45B1-A91C-093E7CFCD386}"/>
                    </a:ext>
                  </a:extLst>
                </p14:cNvPr>
                <p14:cNvContentPartPr/>
                <p14:nvPr/>
              </p14:nvContentPartPr>
              <p14:xfrm>
                <a:off x="10910840" y="2284147"/>
                <a:ext cx="433800" cy="139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9763251-0B1E-45B1-A91C-093E7CFCD38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06520" y="2279827"/>
                  <a:ext cx="442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50B75FA-373F-45E7-8C30-1E41F72AD8E7}"/>
                    </a:ext>
                  </a:extLst>
                </p14:cNvPr>
                <p14:cNvContentPartPr/>
                <p14:nvPr/>
              </p14:nvContentPartPr>
              <p14:xfrm>
                <a:off x="11470640" y="2306107"/>
                <a:ext cx="291960" cy="105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50B75FA-373F-45E7-8C30-1E41F72AD8E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66320" y="2301787"/>
                  <a:ext cx="300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9BCCA22-9343-4DBD-A5B3-114F32C45C61}"/>
                    </a:ext>
                  </a:extLst>
                </p14:cNvPr>
                <p14:cNvContentPartPr/>
                <p14:nvPr/>
              </p14:nvContentPartPr>
              <p14:xfrm>
                <a:off x="10433480" y="2600947"/>
                <a:ext cx="20880" cy="1170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9BCCA22-9343-4DBD-A5B3-114F32C45C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29160" y="2596627"/>
                  <a:ext cx="29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67F020F-86D6-4B11-B341-7C4E7DF69658}"/>
                    </a:ext>
                  </a:extLst>
                </p14:cNvPr>
                <p14:cNvContentPartPr/>
                <p14:nvPr/>
              </p14:nvContentPartPr>
              <p14:xfrm>
                <a:off x="10342040" y="2559907"/>
                <a:ext cx="173880" cy="34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67F020F-86D6-4B11-B341-7C4E7DF6965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37720" y="2555587"/>
                  <a:ext cx="182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DB6955F-997E-4B8C-8E94-64CED5BA01B9}"/>
                    </a:ext>
                  </a:extLst>
                </p14:cNvPr>
                <p14:cNvContentPartPr/>
                <p14:nvPr/>
              </p14:nvContentPartPr>
              <p14:xfrm>
                <a:off x="10508360" y="2643787"/>
                <a:ext cx="207360" cy="70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DB6955F-997E-4B8C-8E94-64CED5BA01B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504040" y="2639467"/>
                  <a:ext cx="216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C4D196C-649A-4F47-8698-D02ACC321804}"/>
                    </a:ext>
                  </a:extLst>
                </p14:cNvPr>
                <p14:cNvContentPartPr/>
                <p14:nvPr/>
              </p14:nvContentPartPr>
              <p14:xfrm>
                <a:off x="10728680" y="2554507"/>
                <a:ext cx="76320" cy="136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C4D196C-649A-4F47-8698-D02ACC32180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24360" y="2550187"/>
                  <a:ext cx="8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CCC4695-4D56-4FF2-ABB3-DB219664D036}"/>
                    </a:ext>
                  </a:extLst>
                </p14:cNvPr>
                <p14:cNvContentPartPr/>
                <p14:nvPr/>
              </p14:nvContentPartPr>
              <p14:xfrm>
                <a:off x="10812200" y="2614627"/>
                <a:ext cx="114840" cy="64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CCC4695-4D56-4FF2-ABB3-DB219664D0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07880" y="2610307"/>
                  <a:ext cx="123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8D27DED-6441-4066-8A13-99AFAB426388}"/>
                    </a:ext>
                  </a:extLst>
                </p14:cNvPr>
                <p14:cNvContentPartPr/>
                <p14:nvPr/>
              </p14:nvContentPartPr>
              <p14:xfrm>
                <a:off x="10939640" y="2601307"/>
                <a:ext cx="6480" cy="92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8D27DED-6441-4066-8A13-99AFAB42638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35320" y="2596987"/>
                  <a:ext cx="15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92192BF-7B21-4809-B62A-3C01286E53E2}"/>
                    </a:ext>
                  </a:extLst>
                </p14:cNvPr>
                <p14:cNvContentPartPr/>
                <p14:nvPr/>
              </p14:nvContentPartPr>
              <p14:xfrm>
                <a:off x="10951160" y="2531827"/>
                <a:ext cx="14400" cy="4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92192BF-7B21-4809-B62A-3C01286E53E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46840" y="2527507"/>
                  <a:ext cx="23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8ECA4FE-068C-4C83-A423-9ACCA443D634}"/>
                    </a:ext>
                  </a:extLst>
                </p14:cNvPr>
                <p14:cNvContentPartPr/>
                <p14:nvPr/>
              </p14:nvContentPartPr>
              <p14:xfrm>
                <a:off x="10937120" y="2490427"/>
                <a:ext cx="134280" cy="263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8ECA4FE-068C-4C83-A423-9ACCA443D63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32800" y="2486107"/>
                  <a:ext cx="142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C18AC7F-FAF5-4488-9F4A-4F70226A0105}"/>
                    </a:ext>
                  </a:extLst>
                </p14:cNvPr>
                <p14:cNvContentPartPr/>
                <p14:nvPr/>
              </p14:nvContentPartPr>
              <p14:xfrm>
                <a:off x="6447200" y="2930707"/>
                <a:ext cx="96840" cy="111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C18AC7F-FAF5-4488-9F4A-4F70226A010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42880" y="2926387"/>
                  <a:ext cx="105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7A91F03-00D4-444D-A46A-C5E537D9B044}"/>
                    </a:ext>
                  </a:extLst>
                </p14:cNvPr>
                <p14:cNvContentPartPr/>
                <p14:nvPr/>
              </p14:nvContentPartPr>
              <p14:xfrm>
                <a:off x="6572480" y="2976427"/>
                <a:ext cx="167040" cy="61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7A91F03-00D4-444D-A46A-C5E537D9B04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68160" y="2972107"/>
                  <a:ext cx="175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8A3514C-7BB5-431E-BB13-D2064451D645}"/>
                    </a:ext>
                  </a:extLst>
                </p14:cNvPr>
                <p14:cNvContentPartPr/>
                <p14:nvPr/>
              </p14:nvContentPartPr>
              <p14:xfrm>
                <a:off x="6761840" y="2913787"/>
                <a:ext cx="29160" cy="39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8A3514C-7BB5-431E-BB13-D2064451D6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57520" y="2909467"/>
                  <a:ext cx="37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5BD90E1-C787-4ABA-BF42-8A9F0D46EC42}"/>
                    </a:ext>
                  </a:extLst>
                </p14:cNvPr>
                <p14:cNvContentPartPr/>
                <p14:nvPr/>
              </p14:nvContentPartPr>
              <p14:xfrm>
                <a:off x="6791000" y="2935747"/>
                <a:ext cx="155520" cy="104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5BD90E1-C787-4ABA-BF42-8A9F0D46EC4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86680" y="2931427"/>
                  <a:ext cx="164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1AE57DD-C69F-4E39-97AF-52F734A83DD3}"/>
                    </a:ext>
                  </a:extLst>
                </p14:cNvPr>
                <p14:cNvContentPartPr/>
                <p14:nvPr/>
              </p14:nvContentPartPr>
              <p14:xfrm>
                <a:off x="7174040" y="2910187"/>
                <a:ext cx="318960" cy="97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1AE57DD-C69F-4E39-97AF-52F734A83D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69720" y="2905867"/>
                  <a:ext cx="327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C7CB1FC-3B8D-4C0C-A44A-7B52E5B54C65}"/>
                    </a:ext>
                  </a:extLst>
                </p14:cNvPr>
                <p14:cNvContentPartPr/>
                <p14:nvPr/>
              </p14:nvContentPartPr>
              <p14:xfrm>
                <a:off x="7448720" y="2839987"/>
                <a:ext cx="360" cy="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C7CB1FC-3B8D-4C0C-A44A-7B52E5B54C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44400" y="2835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B8A828A-D7AF-48DE-ADE1-E0EF18257BFD}"/>
                    </a:ext>
                  </a:extLst>
                </p14:cNvPr>
                <p14:cNvContentPartPr/>
                <p14:nvPr/>
              </p14:nvContentPartPr>
              <p14:xfrm>
                <a:off x="7677320" y="2864467"/>
                <a:ext cx="115560" cy="120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B8A828A-D7AF-48DE-ADE1-E0EF18257BF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73000" y="2860147"/>
                  <a:ext cx="124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A3F03FD-C062-4666-A270-D863BD30C79F}"/>
                    </a:ext>
                  </a:extLst>
                </p14:cNvPr>
                <p14:cNvContentPartPr/>
                <p14:nvPr/>
              </p14:nvContentPartPr>
              <p14:xfrm>
                <a:off x="7765880" y="2833867"/>
                <a:ext cx="323280" cy="219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A3F03FD-C062-4666-A270-D863BD30C79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61560" y="2829547"/>
                  <a:ext cx="331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3E5B967-F0C7-4365-B3D0-19E398275C75}"/>
                    </a:ext>
                  </a:extLst>
                </p14:cNvPr>
                <p14:cNvContentPartPr/>
                <p14:nvPr/>
              </p14:nvContentPartPr>
              <p14:xfrm>
                <a:off x="8124440" y="2811187"/>
                <a:ext cx="163800" cy="133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3E5B967-F0C7-4365-B3D0-19E398275C7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20120" y="2806867"/>
                  <a:ext cx="17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74593F2-F8E8-463C-98B4-076AB5C872DF}"/>
                    </a:ext>
                  </a:extLst>
                </p14:cNvPr>
                <p14:cNvContentPartPr/>
                <p14:nvPr/>
              </p14:nvContentPartPr>
              <p14:xfrm>
                <a:off x="8308760" y="2795347"/>
                <a:ext cx="353160" cy="2822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74593F2-F8E8-463C-98B4-076AB5C872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04440" y="2791027"/>
                  <a:ext cx="361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C353A70-FCB6-4FD0-96C0-E2B0656F43E2}"/>
                    </a:ext>
                  </a:extLst>
                </p14:cNvPr>
                <p14:cNvContentPartPr/>
                <p14:nvPr/>
              </p14:nvContentPartPr>
              <p14:xfrm>
                <a:off x="8812760" y="2811187"/>
                <a:ext cx="335160" cy="138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C353A70-FCB6-4FD0-96C0-E2B0656F43E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08440" y="2806867"/>
                  <a:ext cx="343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6C731A0-8834-4987-BF16-13C2C2BFC439}"/>
                    </a:ext>
                  </a:extLst>
                </p14:cNvPr>
                <p14:cNvContentPartPr/>
                <p14:nvPr/>
              </p14:nvContentPartPr>
              <p14:xfrm>
                <a:off x="9069080" y="2747107"/>
                <a:ext cx="21240" cy="18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6C731A0-8834-4987-BF16-13C2C2BFC43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64760" y="2742787"/>
                  <a:ext cx="2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CF81CCD-3939-4316-A140-924CEA499ED2}"/>
                    </a:ext>
                  </a:extLst>
                </p14:cNvPr>
                <p14:cNvContentPartPr/>
                <p14:nvPr/>
              </p14:nvContentPartPr>
              <p14:xfrm>
                <a:off x="9288680" y="2855107"/>
                <a:ext cx="298800" cy="95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CF81CCD-3939-4316-A140-924CEA499ED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284360" y="2850787"/>
                  <a:ext cx="307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BEC7705-78AD-4CDF-9957-3BEBD9071A9B}"/>
                    </a:ext>
                  </a:extLst>
                </p14:cNvPr>
                <p14:cNvContentPartPr/>
                <p14:nvPr/>
              </p14:nvContentPartPr>
              <p14:xfrm>
                <a:off x="9711320" y="2862667"/>
                <a:ext cx="233280" cy="178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BEC7705-78AD-4CDF-9957-3BEBD9071A9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07000" y="2858347"/>
                  <a:ext cx="241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005EAEA-87DE-42E7-81DC-C97606F1F463}"/>
                    </a:ext>
                  </a:extLst>
                </p14:cNvPr>
                <p14:cNvContentPartPr/>
                <p14:nvPr/>
              </p14:nvContentPartPr>
              <p14:xfrm>
                <a:off x="9940640" y="2827747"/>
                <a:ext cx="198720" cy="177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005EAEA-87DE-42E7-81DC-C97606F1F46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36320" y="2823427"/>
                  <a:ext cx="207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6CF0F11-BB11-4605-9109-9B117F8833CA}"/>
                    </a:ext>
                  </a:extLst>
                </p14:cNvPr>
                <p14:cNvContentPartPr/>
                <p14:nvPr/>
              </p14:nvContentPartPr>
              <p14:xfrm>
                <a:off x="10151960" y="2812267"/>
                <a:ext cx="232920" cy="116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6CF0F11-BB11-4605-9109-9B117F8833C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47640" y="2807947"/>
                  <a:ext cx="241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4EA657-EEDD-432D-814A-3157665BE0A7}"/>
                    </a:ext>
                  </a:extLst>
                </p14:cNvPr>
                <p14:cNvContentPartPr/>
                <p14:nvPr/>
              </p14:nvContentPartPr>
              <p14:xfrm>
                <a:off x="9939560" y="2761147"/>
                <a:ext cx="114120" cy="7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4EA657-EEDD-432D-814A-3157665BE0A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35240" y="2756827"/>
                  <a:ext cx="122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E3C495A-A01C-4F9B-8AB7-2247EE5F34F4}"/>
                    </a:ext>
                  </a:extLst>
                </p14:cNvPr>
                <p14:cNvContentPartPr/>
                <p14:nvPr/>
              </p14:nvContentPartPr>
              <p14:xfrm>
                <a:off x="10548680" y="2816587"/>
                <a:ext cx="99360" cy="111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E3C495A-A01C-4F9B-8AB7-2247EE5F34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44360" y="2812267"/>
                  <a:ext cx="108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E23FD1C-41C3-4B29-9DD5-F907F6C934BE}"/>
                    </a:ext>
                  </a:extLst>
                </p14:cNvPr>
                <p14:cNvContentPartPr/>
                <p14:nvPr/>
              </p14:nvContentPartPr>
              <p14:xfrm>
                <a:off x="10690880" y="2878147"/>
                <a:ext cx="144360" cy="52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E23FD1C-41C3-4B29-9DD5-F907F6C934B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86560" y="2873827"/>
                  <a:ext cx="153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50F845A-0CAF-4E05-A448-1C1889102A8C}"/>
                    </a:ext>
                  </a:extLst>
                </p14:cNvPr>
                <p14:cNvContentPartPr/>
                <p14:nvPr/>
              </p14:nvContentPartPr>
              <p14:xfrm>
                <a:off x="10810040" y="2819827"/>
                <a:ext cx="208080" cy="107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50F845A-0CAF-4E05-A448-1C1889102A8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05720" y="2815507"/>
                  <a:ext cx="216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13D0C0F-3EC0-4A63-8787-3A66951B8225}"/>
                    </a:ext>
                  </a:extLst>
                </p14:cNvPr>
                <p14:cNvContentPartPr/>
                <p14:nvPr/>
              </p14:nvContentPartPr>
              <p14:xfrm>
                <a:off x="11013800" y="2814067"/>
                <a:ext cx="92880" cy="111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13D0C0F-3EC0-4A63-8787-3A66951B822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009480" y="2809747"/>
                  <a:ext cx="101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A0E601F-5F29-442C-BEC5-36452646ACD5}"/>
                    </a:ext>
                  </a:extLst>
                </p14:cNvPr>
                <p14:cNvContentPartPr/>
                <p14:nvPr/>
              </p14:nvContentPartPr>
              <p14:xfrm>
                <a:off x="10963760" y="2765107"/>
                <a:ext cx="28080" cy="1544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A0E601F-5F29-442C-BEC5-36452646ACD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959440" y="2760787"/>
                  <a:ext cx="36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624F09C-1714-484A-99DB-99EC778CE159}"/>
                    </a:ext>
                  </a:extLst>
                </p14:cNvPr>
                <p14:cNvContentPartPr/>
                <p14:nvPr/>
              </p14:nvContentPartPr>
              <p14:xfrm>
                <a:off x="11071400" y="2814787"/>
                <a:ext cx="123840" cy="196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624F09C-1714-484A-99DB-99EC778CE15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67080" y="2810467"/>
                  <a:ext cx="132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995E548-E305-4A8B-A78D-C39864B95146}"/>
                    </a:ext>
                  </a:extLst>
                </p14:cNvPr>
                <p14:cNvContentPartPr/>
                <p14:nvPr/>
              </p14:nvContentPartPr>
              <p14:xfrm>
                <a:off x="11199920" y="2821627"/>
                <a:ext cx="160200" cy="72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995E548-E305-4A8B-A78D-C39864B951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95600" y="2817307"/>
                  <a:ext cx="168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2C77568-A813-4436-BEF8-6E35F32D7DF4}"/>
                    </a:ext>
                  </a:extLst>
                </p14:cNvPr>
                <p14:cNvContentPartPr/>
                <p14:nvPr/>
              </p14:nvContentPartPr>
              <p14:xfrm>
                <a:off x="11365520" y="2721187"/>
                <a:ext cx="403200" cy="1789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2C77568-A813-4436-BEF8-6E35F32D7DF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361200" y="2716867"/>
                  <a:ext cx="411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1EC0900-BBBC-4EEC-8BC6-A94955F07B64}"/>
                    </a:ext>
                  </a:extLst>
                </p14:cNvPr>
                <p14:cNvContentPartPr/>
                <p14:nvPr/>
              </p14:nvContentPartPr>
              <p14:xfrm>
                <a:off x="6434960" y="3163267"/>
                <a:ext cx="578160" cy="195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1EC0900-BBBC-4EEC-8BC6-A94955F07B6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30640" y="3158947"/>
                  <a:ext cx="586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8E01AA7-9CAD-42E1-A97C-106CC978A032}"/>
                    </a:ext>
                  </a:extLst>
                </p14:cNvPr>
                <p14:cNvContentPartPr/>
                <p14:nvPr/>
              </p14:nvContentPartPr>
              <p14:xfrm>
                <a:off x="7031480" y="3196387"/>
                <a:ext cx="32760" cy="43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8E01AA7-9CAD-42E1-A97C-106CC978A03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27160" y="3192067"/>
                  <a:ext cx="41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A8AD2CD-D1C1-47F4-993F-905CD84FD12D}"/>
                    </a:ext>
                  </a:extLst>
                </p14:cNvPr>
                <p14:cNvContentPartPr/>
                <p14:nvPr/>
              </p14:nvContentPartPr>
              <p14:xfrm>
                <a:off x="7090160" y="3180907"/>
                <a:ext cx="123120" cy="172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A8AD2CD-D1C1-47F4-993F-905CD84FD12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85840" y="3176587"/>
                  <a:ext cx="131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B06B62E-B2BB-4CF0-BB0D-D18CCFE7AF7D}"/>
                    </a:ext>
                  </a:extLst>
                </p14:cNvPr>
                <p14:cNvContentPartPr/>
                <p14:nvPr/>
              </p14:nvContentPartPr>
              <p14:xfrm>
                <a:off x="7457000" y="3179827"/>
                <a:ext cx="88920" cy="163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B06B62E-B2BB-4CF0-BB0D-D18CCFE7AF7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452680" y="3175507"/>
                  <a:ext cx="97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ABE6002-6CDA-4117-B5D6-89FA192D0C72}"/>
                    </a:ext>
                  </a:extLst>
                </p14:cNvPr>
                <p14:cNvContentPartPr/>
                <p14:nvPr/>
              </p14:nvContentPartPr>
              <p14:xfrm>
                <a:off x="7603880" y="3270187"/>
                <a:ext cx="132480" cy="84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ABE6002-6CDA-4117-B5D6-89FA192D0C7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99560" y="3265867"/>
                  <a:ext cx="141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CC5646A-ECF0-47D5-8E1F-AA34B1F6A518}"/>
                    </a:ext>
                  </a:extLst>
                </p14:cNvPr>
                <p14:cNvContentPartPr/>
                <p14:nvPr/>
              </p14:nvContentPartPr>
              <p14:xfrm>
                <a:off x="7765160" y="3160387"/>
                <a:ext cx="307800" cy="1904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CC5646A-ECF0-47D5-8E1F-AA34B1F6A51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60840" y="3156067"/>
                  <a:ext cx="316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4B0EBBD-E4B8-44E2-9DC0-86191BDC08A7}"/>
                    </a:ext>
                  </a:extLst>
                </p14:cNvPr>
                <p14:cNvContentPartPr/>
                <p14:nvPr/>
              </p14:nvContentPartPr>
              <p14:xfrm>
                <a:off x="7582640" y="3133387"/>
                <a:ext cx="140760" cy="27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4B0EBBD-E4B8-44E2-9DC0-86191BDC08A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78320" y="3129067"/>
                  <a:ext cx="149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E2F10D3-077A-4C67-8E44-EBA2D359AC6C}"/>
                    </a:ext>
                  </a:extLst>
                </p14:cNvPr>
                <p14:cNvContentPartPr/>
                <p14:nvPr/>
              </p14:nvContentPartPr>
              <p14:xfrm>
                <a:off x="8231360" y="3115387"/>
                <a:ext cx="120600" cy="144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E2F10D3-077A-4C67-8E44-EBA2D359AC6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27040" y="3111067"/>
                  <a:ext cx="129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8C723E0-EEAC-4D33-907E-95AC1B6B98FF}"/>
                    </a:ext>
                  </a:extLst>
                </p14:cNvPr>
                <p14:cNvContentPartPr/>
                <p14:nvPr/>
              </p14:nvContentPartPr>
              <p14:xfrm>
                <a:off x="8232800" y="3093427"/>
                <a:ext cx="108720" cy="25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8C723E0-EEAC-4D33-907E-95AC1B6B98F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228480" y="3089107"/>
                  <a:ext cx="117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331D4BC-E55C-49D9-81BD-0306595724D2}"/>
                    </a:ext>
                  </a:extLst>
                </p14:cNvPr>
                <p14:cNvContentPartPr/>
                <p14:nvPr/>
              </p14:nvContentPartPr>
              <p14:xfrm>
                <a:off x="8248280" y="3283147"/>
                <a:ext cx="146520" cy="112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331D4BC-E55C-49D9-81BD-0306595724D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43960" y="3278827"/>
                  <a:ext cx="155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3849176-7519-4D92-8463-1093FF372436}"/>
                    </a:ext>
                  </a:extLst>
                </p14:cNvPr>
                <p14:cNvContentPartPr/>
                <p14:nvPr/>
              </p14:nvContentPartPr>
              <p14:xfrm>
                <a:off x="6227600" y="3687427"/>
                <a:ext cx="208800" cy="11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3849176-7519-4D92-8463-1093FF37243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23280" y="3683107"/>
                  <a:ext cx="217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22995CC-3A7D-4CA5-8F36-D68409B50B12}"/>
                    </a:ext>
                  </a:extLst>
                </p14:cNvPr>
                <p14:cNvContentPartPr/>
                <p14:nvPr/>
              </p14:nvContentPartPr>
              <p14:xfrm>
                <a:off x="6243440" y="3738907"/>
                <a:ext cx="181080" cy="10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22995CC-3A7D-4CA5-8F36-D68409B50B1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39120" y="3734587"/>
                  <a:ext cx="189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A94A2D8-9295-4B22-AFBB-26A0DF89E03D}"/>
                    </a:ext>
                  </a:extLst>
                </p14:cNvPr>
                <p14:cNvContentPartPr/>
                <p14:nvPr/>
              </p14:nvContentPartPr>
              <p14:xfrm>
                <a:off x="6404360" y="3643507"/>
                <a:ext cx="118440" cy="128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A94A2D8-9295-4B22-AFBB-26A0DF89E03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00040" y="3639187"/>
                  <a:ext cx="127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E9D53AC-492D-4456-A57A-5D566C26B843}"/>
                    </a:ext>
                  </a:extLst>
                </p14:cNvPr>
                <p14:cNvContentPartPr/>
                <p14:nvPr/>
              </p14:nvContentPartPr>
              <p14:xfrm>
                <a:off x="6740960" y="3654667"/>
                <a:ext cx="20520" cy="123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E9D53AC-492D-4456-A57A-5D566C26B84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36640" y="3650347"/>
                  <a:ext cx="29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2BD4C24-A1BF-4FDD-946C-209FB0F25CF7}"/>
                    </a:ext>
                  </a:extLst>
                </p14:cNvPr>
                <p14:cNvContentPartPr/>
                <p14:nvPr/>
              </p14:nvContentPartPr>
              <p14:xfrm>
                <a:off x="6628280" y="3608227"/>
                <a:ext cx="206640" cy="1634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2BD4C24-A1BF-4FDD-946C-209FB0F25CF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623960" y="3603907"/>
                  <a:ext cx="215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3A335DB-E6CB-4EE7-89BF-8AB3336AF7C6}"/>
                    </a:ext>
                  </a:extLst>
                </p14:cNvPr>
                <p14:cNvContentPartPr/>
                <p14:nvPr/>
              </p14:nvContentPartPr>
              <p14:xfrm>
                <a:off x="6848960" y="3531547"/>
                <a:ext cx="312480" cy="2088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3A335DB-E6CB-4EE7-89BF-8AB3336AF7C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44640" y="3527227"/>
                  <a:ext cx="321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53FDB32-7B75-478A-8FC4-F97EC6728CEE}"/>
                    </a:ext>
                  </a:extLst>
                </p14:cNvPr>
                <p14:cNvContentPartPr/>
                <p14:nvPr/>
              </p14:nvContentPartPr>
              <p14:xfrm>
                <a:off x="7193480" y="3634867"/>
                <a:ext cx="116280" cy="65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53FDB32-7B75-478A-8FC4-F97EC6728CE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89160" y="3630547"/>
                  <a:ext cx="124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0C0722E-9C4F-427C-B3D4-87435E91D78D}"/>
                    </a:ext>
                  </a:extLst>
                </p14:cNvPr>
                <p14:cNvContentPartPr/>
                <p14:nvPr/>
              </p14:nvContentPartPr>
              <p14:xfrm>
                <a:off x="7343960" y="3552427"/>
                <a:ext cx="160920" cy="1796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0C0722E-9C4F-427C-B3D4-87435E91D78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339640" y="3548107"/>
                  <a:ext cx="169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C40C000-99B8-4CDC-871D-740D75266C42}"/>
                    </a:ext>
                  </a:extLst>
                </p14:cNvPr>
                <p14:cNvContentPartPr/>
                <p14:nvPr/>
              </p14:nvContentPartPr>
              <p14:xfrm>
                <a:off x="7552400" y="3542347"/>
                <a:ext cx="45360" cy="156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C40C000-99B8-4CDC-871D-740D75266C4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48080" y="3538027"/>
                  <a:ext cx="54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1590FF9-E755-4C92-BD31-A720053361B1}"/>
                    </a:ext>
                  </a:extLst>
                </p14:cNvPr>
                <p14:cNvContentPartPr/>
                <p14:nvPr/>
              </p14:nvContentPartPr>
              <p14:xfrm>
                <a:off x="7604240" y="3628027"/>
                <a:ext cx="181080" cy="482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1590FF9-E755-4C92-BD31-A720053361B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599920" y="3623707"/>
                  <a:ext cx="189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1CD2F5D-7F4E-4836-B911-E1D57C1A3D3F}"/>
                    </a:ext>
                  </a:extLst>
                </p14:cNvPr>
                <p14:cNvContentPartPr/>
                <p14:nvPr/>
              </p14:nvContentPartPr>
              <p14:xfrm>
                <a:off x="7776320" y="3579427"/>
                <a:ext cx="152280" cy="106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1CD2F5D-7F4E-4836-B911-E1D57C1A3D3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72000" y="3575107"/>
                  <a:ext cx="160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BDC8824-B3E6-4025-BAC9-D90B28B221CA}"/>
                    </a:ext>
                  </a:extLst>
                </p14:cNvPr>
                <p14:cNvContentPartPr/>
                <p14:nvPr/>
              </p14:nvContentPartPr>
              <p14:xfrm>
                <a:off x="8183480" y="3635227"/>
                <a:ext cx="11160" cy="651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BDC8824-B3E6-4025-BAC9-D90B28B221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179160" y="3630907"/>
                  <a:ext cx="19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95FD7C0-2CF3-4CBB-A542-E8D3FC54D326}"/>
                    </a:ext>
                  </a:extLst>
                </p14:cNvPr>
                <p14:cNvContentPartPr/>
                <p14:nvPr/>
              </p14:nvContentPartPr>
              <p14:xfrm>
                <a:off x="8177720" y="3577627"/>
                <a:ext cx="135000" cy="120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95FD7C0-2CF3-4CBB-A542-E8D3FC54D32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73400" y="3573307"/>
                  <a:ext cx="143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043A0C6-B5DC-4054-972F-BB64527C3E2A}"/>
                    </a:ext>
                  </a:extLst>
                </p14:cNvPr>
                <p14:cNvContentPartPr/>
                <p14:nvPr/>
              </p14:nvContentPartPr>
              <p14:xfrm>
                <a:off x="8291840" y="3526867"/>
                <a:ext cx="90360" cy="164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043A0C6-B5DC-4054-972F-BB64527C3E2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87520" y="3522547"/>
                  <a:ext cx="99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A6218E9-62B4-4F1C-BE3D-B4B6829E50BB}"/>
                    </a:ext>
                  </a:extLst>
                </p14:cNvPr>
                <p14:cNvContentPartPr/>
                <p14:nvPr/>
              </p14:nvContentPartPr>
              <p14:xfrm>
                <a:off x="8542760" y="3577987"/>
                <a:ext cx="249120" cy="204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A6218E9-62B4-4F1C-BE3D-B4B6829E50B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538440" y="3573667"/>
                  <a:ext cx="257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1F1AA37-6A59-4E41-93CE-EDE98E9F31EF}"/>
                    </a:ext>
                  </a:extLst>
                </p14:cNvPr>
                <p14:cNvContentPartPr/>
                <p14:nvPr/>
              </p14:nvContentPartPr>
              <p14:xfrm>
                <a:off x="8813120" y="3584107"/>
                <a:ext cx="195840" cy="77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1F1AA37-6A59-4E41-93CE-EDE98E9F31E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808800" y="3579787"/>
                  <a:ext cx="204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9274DD9-DFD0-4F01-8D16-69DC916FD7A3}"/>
                    </a:ext>
                  </a:extLst>
                </p14:cNvPr>
                <p14:cNvContentPartPr/>
                <p14:nvPr/>
              </p14:nvContentPartPr>
              <p14:xfrm>
                <a:off x="9021200" y="3498067"/>
                <a:ext cx="11880" cy="1411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9274DD9-DFD0-4F01-8D16-69DC916FD7A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016880" y="3493747"/>
                  <a:ext cx="2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0D2AFE3-834D-4C1A-A8F2-85B8474E89DC}"/>
                    </a:ext>
                  </a:extLst>
                </p14:cNvPr>
                <p14:cNvContentPartPr/>
                <p14:nvPr/>
              </p14:nvContentPartPr>
              <p14:xfrm>
                <a:off x="9304880" y="3508867"/>
                <a:ext cx="201960" cy="107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0D2AFE3-834D-4C1A-A8F2-85B8474E89D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00560" y="3504547"/>
                  <a:ext cx="210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8CBA683-D205-4056-AB75-10AA057469C8}"/>
                    </a:ext>
                  </a:extLst>
                </p14:cNvPr>
                <p14:cNvContentPartPr/>
                <p14:nvPr/>
              </p14:nvContentPartPr>
              <p14:xfrm>
                <a:off x="9538880" y="3548827"/>
                <a:ext cx="91080" cy="702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8CBA683-D205-4056-AB75-10AA057469C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34560" y="3544507"/>
                  <a:ext cx="99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1652139-AE8D-4AF4-A4BC-C37F2962B176}"/>
                    </a:ext>
                  </a:extLst>
                </p14:cNvPr>
                <p14:cNvContentPartPr/>
                <p14:nvPr/>
              </p14:nvContentPartPr>
              <p14:xfrm>
                <a:off x="9733280" y="3534427"/>
                <a:ext cx="186480" cy="1220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1652139-AE8D-4AF4-A4BC-C37F2962B17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728960" y="3530107"/>
                  <a:ext cx="195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A8615BA-B176-4C49-A933-62C29648C886}"/>
                    </a:ext>
                  </a:extLst>
                </p14:cNvPr>
                <p14:cNvContentPartPr/>
                <p14:nvPr/>
              </p14:nvContentPartPr>
              <p14:xfrm>
                <a:off x="9937400" y="3532267"/>
                <a:ext cx="200160" cy="1911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A8615BA-B176-4C49-A933-62C29648C88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33080" y="3527947"/>
                  <a:ext cx="208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C8B4041-D887-410E-BFB2-552756222E8E}"/>
                    </a:ext>
                  </a:extLst>
                </p14:cNvPr>
                <p14:cNvContentPartPr/>
                <p14:nvPr/>
              </p14:nvContentPartPr>
              <p14:xfrm>
                <a:off x="10118120" y="3442627"/>
                <a:ext cx="36720" cy="518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C8B4041-D887-410E-BFB2-552756222E8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13800" y="3438307"/>
                  <a:ext cx="45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8608CAE-9CF7-4641-A3ED-127B1B420A05}"/>
                    </a:ext>
                  </a:extLst>
                </p14:cNvPr>
                <p14:cNvContentPartPr/>
                <p14:nvPr/>
              </p14:nvContentPartPr>
              <p14:xfrm>
                <a:off x="10185080" y="3520027"/>
                <a:ext cx="169560" cy="532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8608CAE-9CF7-4641-A3ED-127B1B420A0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180760" y="3515707"/>
                  <a:ext cx="178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F13D770-7072-4005-A896-C9ABC3F91D62}"/>
                    </a:ext>
                  </a:extLst>
                </p14:cNvPr>
                <p14:cNvContentPartPr/>
                <p14:nvPr/>
              </p14:nvContentPartPr>
              <p14:xfrm>
                <a:off x="10401800" y="3464947"/>
                <a:ext cx="192600" cy="100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F13D770-7072-4005-A896-C9ABC3F91D6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97480" y="3460627"/>
                  <a:ext cx="201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1D86AF0-53A8-4403-994A-E050639E1179}"/>
                    </a:ext>
                  </a:extLst>
                </p14:cNvPr>
                <p14:cNvContentPartPr/>
                <p14:nvPr/>
              </p14:nvContentPartPr>
              <p14:xfrm>
                <a:off x="10537880" y="3491587"/>
                <a:ext cx="360" cy="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1D86AF0-53A8-4403-994A-E050639E117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33560" y="3487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F12C52F-224B-4750-9008-9B7CDCDE8AA4}"/>
                    </a:ext>
                  </a:extLst>
                </p14:cNvPr>
                <p14:cNvContentPartPr/>
                <p14:nvPr/>
              </p14:nvContentPartPr>
              <p14:xfrm>
                <a:off x="10427720" y="3390067"/>
                <a:ext cx="223200" cy="165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F12C52F-224B-4750-9008-9B7CDCDE8AA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23400" y="3385747"/>
                  <a:ext cx="23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A3E0361-5A7D-49A3-9319-96B95D0E573A}"/>
                    </a:ext>
                  </a:extLst>
                </p14:cNvPr>
                <p14:cNvContentPartPr/>
                <p14:nvPr/>
              </p14:nvContentPartPr>
              <p14:xfrm>
                <a:off x="10803200" y="3443347"/>
                <a:ext cx="135720" cy="102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A3E0361-5A7D-49A3-9319-96B95D0E57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98880" y="3439027"/>
                  <a:ext cx="144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96AAA1A-FC12-4CAC-B533-34F781346C61}"/>
                    </a:ext>
                  </a:extLst>
                </p14:cNvPr>
                <p14:cNvContentPartPr/>
                <p14:nvPr/>
              </p14:nvContentPartPr>
              <p14:xfrm>
                <a:off x="10974920" y="3448387"/>
                <a:ext cx="193680" cy="1054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96AAA1A-FC12-4CAC-B533-34F781346C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970600" y="3444067"/>
                  <a:ext cx="20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26C608A-56DA-4B01-95C2-C27CB55AA837}"/>
                    </a:ext>
                  </a:extLst>
                </p14:cNvPr>
                <p14:cNvContentPartPr/>
                <p14:nvPr/>
              </p14:nvContentPartPr>
              <p14:xfrm>
                <a:off x="11204600" y="3465307"/>
                <a:ext cx="72720" cy="774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26C608A-56DA-4B01-95C2-C27CB55AA83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200280" y="3460987"/>
                  <a:ext cx="81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FB5E888-0692-4AEC-BAF6-3BA4876CE430}"/>
                    </a:ext>
                  </a:extLst>
                </p14:cNvPr>
                <p14:cNvContentPartPr/>
                <p14:nvPr/>
              </p14:nvContentPartPr>
              <p14:xfrm>
                <a:off x="11302880" y="3394747"/>
                <a:ext cx="33840" cy="133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FB5E888-0692-4AEC-BAF6-3BA4876CE43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298560" y="3390427"/>
                  <a:ext cx="4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C082A29-625D-4716-B624-E1CE10A69DEF}"/>
                    </a:ext>
                  </a:extLst>
                </p14:cNvPr>
                <p14:cNvContentPartPr/>
                <p14:nvPr/>
              </p14:nvContentPartPr>
              <p14:xfrm>
                <a:off x="11374520" y="3316987"/>
                <a:ext cx="119880" cy="218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C082A29-625D-4716-B624-E1CE10A69DE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70200" y="3312667"/>
                  <a:ext cx="128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7036827-80CF-44D9-B0A5-145DA39C6541}"/>
                    </a:ext>
                  </a:extLst>
                </p14:cNvPr>
                <p14:cNvContentPartPr/>
                <p14:nvPr/>
              </p14:nvContentPartPr>
              <p14:xfrm>
                <a:off x="11488280" y="3363067"/>
                <a:ext cx="10440" cy="255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7036827-80CF-44D9-B0A5-145DA39C654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483960" y="3358747"/>
                  <a:ext cx="19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3AF58EC-4F4D-43F7-AD0F-69CC8F161650}"/>
                    </a:ext>
                  </a:extLst>
                </p14:cNvPr>
                <p14:cNvContentPartPr/>
                <p14:nvPr/>
              </p14:nvContentPartPr>
              <p14:xfrm>
                <a:off x="11528600" y="3413467"/>
                <a:ext cx="121680" cy="871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3AF58EC-4F4D-43F7-AD0F-69CC8F16165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24280" y="3409147"/>
                  <a:ext cx="130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A53A43E-33EF-41E4-BB38-4D59CF15E180}"/>
                    </a:ext>
                  </a:extLst>
                </p14:cNvPr>
                <p14:cNvContentPartPr/>
                <p14:nvPr/>
              </p14:nvContentPartPr>
              <p14:xfrm>
                <a:off x="11654960" y="3345787"/>
                <a:ext cx="196200" cy="134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A53A43E-33EF-41E4-BB38-4D59CF15E18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650640" y="3341467"/>
                  <a:ext cx="204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2238DB6-1650-4695-A617-BC0E1BF75368}"/>
                    </a:ext>
                  </a:extLst>
                </p14:cNvPr>
                <p14:cNvContentPartPr/>
                <p14:nvPr/>
              </p14:nvContentPartPr>
              <p14:xfrm>
                <a:off x="11831720" y="3383947"/>
                <a:ext cx="85680" cy="792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2238DB6-1650-4695-A617-BC0E1BF753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827400" y="3379627"/>
                  <a:ext cx="94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86DFD66-83E9-4099-826B-3ABD3AC569B0}"/>
                    </a:ext>
                  </a:extLst>
                </p14:cNvPr>
                <p14:cNvContentPartPr/>
                <p14:nvPr/>
              </p14:nvContentPartPr>
              <p14:xfrm>
                <a:off x="11881760" y="3384667"/>
                <a:ext cx="81000" cy="95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86DFD66-83E9-4099-826B-3ABD3AC569B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877440" y="3380347"/>
                  <a:ext cx="89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FEC32E5-5DD2-4BF1-8D51-F7C11AF10A6D}"/>
                    </a:ext>
                  </a:extLst>
                </p14:cNvPr>
                <p14:cNvContentPartPr/>
                <p14:nvPr/>
              </p14:nvContentPartPr>
              <p14:xfrm>
                <a:off x="11956640" y="3323107"/>
                <a:ext cx="130680" cy="151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FEC32E5-5DD2-4BF1-8D51-F7C11AF10A6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952320" y="3318787"/>
                  <a:ext cx="139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9D30E1E-CFA9-40E6-B5F7-CC2AF08801A6}"/>
                    </a:ext>
                  </a:extLst>
                </p14:cNvPr>
                <p14:cNvContentPartPr/>
                <p14:nvPr/>
              </p14:nvContentPartPr>
              <p14:xfrm>
                <a:off x="6653120" y="3902707"/>
                <a:ext cx="99000" cy="1969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9D30E1E-CFA9-40E6-B5F7-CC2AF08801A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48800" y="3898387"/>
                  <a:ext cx="107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324AE15-74D1-43E6-B394-724C9DEB2840}"/>
                    </a:ext>
                  </a:extLst>
                </p14:cNvPr>
                <p14:cNvContentPartPr/>
                <p14:nvPr/>
              </p14:nvContentPartPr>
              <p14:xfrm>
                <a:off x="6778040" y="3988747"/>
                <a:ext cx="245160" cy="73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324AE15-74D1-43E6-B394-724C9DEB28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773720" y="3984427"/>
                  <a:ext cx="253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6CA4D98-4131-4109-9F1E-F7B9AD503604}"/>
                    </a:ext>
                  </a:extLst>
                </p14:cNvPr>
                <p14:cNvContentPartPr/>
                <p14:nvPr/>
              </p14:nvContentPartPr>
              <p14:xfrm>
                <a:off x="7040840" y="3918547"/>
                <a:ext cx="143280" cy="119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6CA4D98-4131-4109-9F1E-F7B9AD50360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36520" y="3914227"/>
                  <a:ext cx="151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04D4786-7DAD-4DCC-A941-C9A04E0FF8DE}"/>
                    </a:ext>
                  </a:extLst>
                </p14:cNvPr>
                <p14:cNvContentPartPr/>
                <p14:nvPr/>
              </p14:nvContentPartPr>
              <p14:xfrm>
                <a:off x="7369880" y="3869947"/>
                <a:ext cx="103680" cy="144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04D4786-7DAD-4DCC-A941-C9A04E0FF8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65560" y="3865627"/>
                  <a:ext cx="112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5FAD9B0-3880-4EE6-873E-4B81BC5BD056}"/>
                    </a:ext>
                  </a:extLst>
                </p14:cNvPr>
                <p14:cNvContentPartPr/>
                <p14:nvPr/>
              </p14:nvContentPartPr>
              <p14:xfrm>
                <a:off x="7527560" y="3923227"/>
                <a:ext cx="146880" cy="720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5FAD9B0-3880-4EE6-873E-4B81BC5BD05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23240" y="3918907"/>
                  <a:ext cx="155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E109021-4A8D-42C9-9B84-CC171F6A67F8}"/>
                    </a:ext>
                  </a:extLst>
                </p14:cNvPr>
                <p14:cNvContentPartPr/>
                <p14:nvPr/>
              </p14:nvContentPartPr>
              <p14:xfrm>
                <a:off x="7664720" y="3866347"/>
                <a:ext cx="173520" cy="2782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E109021-4A8D-42C9-9B84-CC171F6A67F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60400" y="3862027"/>
                  <a:ext cx="182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F67AF2E-C64E-4D41-A8F2-CE88235EB2C1}"/>
                    </a:ext>
                  </a:extLst>
                </p14:cNvPr>
                <p14:cNvContentPartPr/>
                <p14:nvPr/>
              </p14:nvContentPartPr>
              <p14:xfrm>
                <a:off x="7889720" y="3973987"/>
                <a:ext cx="7920" cy="18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F67AF2E-C64E-4D41-A8F2-CE88235EB2C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85400" y="3969667"/>
                  <a:ext cx="16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569BCD4-981B-4F2E-9CC4-B474DF09454A}"/>
                    </a:ext>
                  </a:extLst>
                </p14:cNvPr>
                <p14:cNvContentPartPr/>
                <p14:nvPr/>
              </p14:nvContentPartPr>
              <p14:xfrm>
                <a:off x="8053880" y="3868867"/>
                <a:ext cx="302760" cy="1026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569BCD4-981B-4F2E-9CC4-B474DF09454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49560" y="3864547"/>
                  <a:ext cx="311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B558287-C4C9-49DC-9226-2FD3359814A0}"/>
                    </a:ext>
                  </a:extLst>
                </p14:cNvPr>
                <p14:cNvContentPartPr/>
                <p14:nvPr/>
              </p14:nvContentPartPr>
              <p14:xfrm>
                <a:off x="8521880" y="3812707"/>
                <a:ext cx="79560" cy="142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B558287-C4C9-49DC-9226-2FD3359814A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517560" y="3808387"/>
                  <a:ext cx="88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0257499-D35F-4694-A24A-EC1EC0DF4946}"/>
                    </a:ext>
                  </a:extLst>
                </p14:cNvPr>
                <p14:cNvContentPartPr/>
                <p14:nvPr/>
              </p14:nvContentPartPr>
              <p14:xfrm>
                <a:off x="8634920" y="3885067"/>
                <a:ext cx="157320" cy="55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0257499-D35F-4694-A24A-EC1EC0DF494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630600" y="3880747"/>
                  <a:ext cx="165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8B5BC99-FB8C-4E19-91A4-0BCC8C0AFEA0}"/>
                    </a:ext>
                  </a:extLst>
                </p14:cNvPr>
                <p14:cNvContentPartPr/>
                <p14:nvPr/>
              </p14:nvContentPartPr>
              <p14:xfrm>
                <a:off x="8802320" y="3818827"/>
                <a:ext cx="303840" cy="127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8B5BC99-FB8C-4E19-91A4-0BCC8C0AFEA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98000" y="3814507"/>
                  <a:ext cx="312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988E0F6-D30D-4FB2-8555-231905A11480}"/>
                    </a:ext>
                  </a:extLst>
                </p14:cNvPr>
                <p14:cNvContentPartPr/>
                <p14:nvPr/>
              </p14:nvContentPartPr>
              <p14:xfrm>
                <a:off x="9094640" y="3865627"/>
                <a:ext cx="85320" cy="82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988E0F6-D30D-4FB2-8555-231905A1148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90320" y="3861307"/>
                  <a:ext cx="93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3A18C28-BF0E-43F2-B91F-C2A2CCFED592}"/>
                    </a:ext>
                  </a:extLst>
                </p14:cNvPr>
                <p14:cNvContentPartPr/>
                <p14:nvPr/>
              </p14:nvContentPartPr>
              <p14:xfrm>
                <a:off x="9210560" y="3855907"/>
                <a:ext cx="212040" cy="698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3A18C28-BF0E-43F2-B91F-C2A2CCFED59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206240" y="3851587"/>
                  <a:ext cx="220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31B3916-482F-40A6-9221-B24AF7DD77ED}"/>
                    </a:ext>
                  </a:extLst>
                </p14:cNvPr>
                <p14:cNvContentPartPr/>
                <p14:nvPr/>
              </p14:nvContentPartPr>
              <p14:xfrm>
                <a:off x="9475880" y="3762307"/>
                <a:ext cx="193680" cy="2026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31B3916-482F-40A6-9221-B24AF7DD77E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71560" y="3757987"/>
                  <a:ext cx="202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EC6AEF-3DE1-4870-A480-40E07F76846B}"/>
                    </a:ext>
                  </a:extLst>
                </p14:cNvPr>
                <p14:cNvContentPartPr/>
                <p14:nvPr/>
              </p14:nvContentPartPr>
              <p14:xfrm>
                <a:off x="9686840" y="3756907"/>
                <a:ext cx="6480" cy="21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EC6AEF-3DE1-4870-A480-40E07F76846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82520" y="3752587"/>
                  <a:ext cx="1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32E05DB-71A8-43E6-9D33-BC4B8C80A2F4}"/>
                    </a:ext>
                  </a:extLst>
                </p14:cNvPr>
                <p14:cNvContentPartPr/>
                <p14:nvPr/>
              </p14:nvContentPartPr>
              <p14:xfrm>
                <a:off x="9686480" y="3784267"/>
                <a:ext cx="171360" cy="120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32E05DB-71A8-43E6-9D33-BC4B8C80A2F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682160" y="3779947"/>
                  <a:ext cx="180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F499209-722D-4F17-9F14-B55D47F6912D}"/>
                    </a:ext>
                  </a:extLst>
                </p14:cNvPr>
                <p14:cNvContentPartPr/>
                <p14:nvPr/>
              </p14:nvContentPartPr>
              <p14:xfrm>
                <a:off x="9880160" y="3761587"/>
                <a:ext cx="415440" cy="210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F499209-722D-4F17-9F14-B55D47F6912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75840" y="3757267"/>
                  <a:ext cx="424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21A0F8C-6E3A-4904-AE5B-0E65EA5CDFE7}"/>
                    </a:ext>
                  </a:extLst>
                </p14:cNvPr>
                <p14:cNvContentPartPr/>
                <p14:nvPr/>
              </p14:nvContentPartPr>
              <p14:xfrm>
                <a:off x="10433480" y="3836827"/>
                <a:ext cx="213120" cy="597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21A0F8C-6E3A-4904-AE5B-0E65EA5CDFE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29160" y="3832507"/>
                  <a:ext cx="221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351C36F-712C-4741-8BB5-8C85AA0BE3AC}"/>
                    </a:ext>
                  </a:extLst>
                </p14:cNvPr>
                <p14:cNvContentPartPr/>
                <p14:nvPr/>
              </p14:nvContentPartPr>
              <p14:xfrm>
                <a:off x="10625000" y="3766627"/>
                <a:ext cx="360" cy="3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351C36F-712C-4741-8BB5-8C85AA0BE3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20680" y="3762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72E46D3-E61A-4178-B358-FE598156283B}"/>
                    </a:ext>
                  </a:extLst>
                </p14:cNvPr>
                <p14:cNvContentPartPr/>
                <p14:nvPr/>
              </p14:nvContentPartPr>
              <p14:xfrm>
                <a:off x="10790600" y="3771307"/>
                <a:ext cx="280800" cy="98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72E46D3-E61A-4178-B358-FE598156283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86280" y="3766987"/>
                  <a:ext cx="289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191AEAB-005F-45C0-8D45-1C718F59A09B}"/>
                    </a:ext>
                  </a:extLst>
                </p14:cNvPr>
                <p14:cNvContentPartPr/>
                <p14:nvPr/>
              </p14:nvContentPartPr>
              <p14:xfrm>
                <a:off x="11167160" y="3721987"/>
                <a:ext cx="195840" cy="1350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191AEAB-005F-45C0-8D45-1C718F59A09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162840" y="3717667"/>
                  <a:ext cx="204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9790C92-D395-4D5F-A18D-6F7DE73F7DAE}"/>
                    </a:ext>
                  </a:extLst>
                </p14:cNvPr>
                <p14:cNvContentPartPr/>
                <p14:nvPr/>
              </p14:nvContentPartPr>
              <p14:xfrm>
                <a:off x="11380280" y="3694627"/>
                <a:ext cx="326880" cy="165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9790C92-D395-4D5F-A18D-6F7DE73F7DA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375960" y="3690307"/>
                  <a:ext cx="335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7724640-DFC3-40D3-B201-A7FAFCCD38C3}"/>
                    </a:ext>
                  </a:extLst>
                </p14:cNvPr>
                <p14:cNvContentPartPr/>
                <p14:nvPr/>
              </p14:nvContentPartPr>
              <p14:xfrm>
                <a:off x="11044040" y="3869227"/>
                <a:ext cx="687960" cy="529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7724640-DFC3-40D3-B201-A7FAFCCD38C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39720" y="3864907"/>
                  <a:ext cx="696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6395870-9BBC-4946-9C35-32F6108CC53C}"/>
                    </a:ext>
                  </a:extLst>
                </p14:cNvPr>
                <p14:cNvContentPartPr/>
                <p14:nvPr/>
              </p14:nvContentPartPr>
              <p14:xfrm>
                <a:off x="9888080" y="2042587"/>
                <a:ext cx="2142000" cy="731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6395870-9BBC-4946-9C35-32F6108CC53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883760" y="2038267"/>
                  <a:ext cx="215064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4FD27A6-228E-4FF7-A89B-385E0FD56C55}"/>
                    </a:ext>
                  </a:extLst>
                </p14:cNvPr>
                <p14:cNvContentPartPr/>
                <p14:nvPr/>
              </p14:nvContentPartPr>
              <p14:xfrm>
                <a:off x="9586760" y="3151027"/>
                <a:ext cx="2343600" cy="621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4FD27A6-228E-4FF7-A89B-385E0FD56C5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82440" y="3146707"/>
                  <a:ext cx="2352240" cy="62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331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1122829" y="0"/>
            <a:ext cx="10219765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Außenhandel Deutschlands nach </a:t>
            </a:r>
            <a:r>
              <a:rPr lang="de-DE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Ländern 2022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E4A691-383D-4399-B93E-2A38241FA9F4}"/>
              </a:ext>
            </a:extLst>
          </p:cNvPr>
          <p:cNvSpPr txBox="1"/>
          <p:nvPr/>
        </p:nvSpPr>
        <p:spPr>
          <a:xfrm>
            <a:off x="360000" y="99174"/>
            <a:ext cx="16615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Destatis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DCC37D-3153-4DDD-A6E2-543FF2BCC51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3E6BD0-09D1-D5EF-BF42-99EDB140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0" y="567679"/>
            <a:ext cx="7022293" cy="47203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FBBE224-7E31-469E-8D07-1FB6F606FCFB}"/>
                  </a:ext>
                </a:extLst>
              </p14:cNvPr>
              <p14:cNvContentPartPr/>
              <p14:nvPr/>
            </p14:nvContentPartPr>
            <p14:xfrm>
              <a:off x="120920" y="3936580"/>
              <a:ext cx="3503520" cy="4302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FBBE224-7E31-469E-8D07-1FB6F606FC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00" y="3932260"/>
                <a:ext cx="3512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800F682-BD21-4CCF-A895-971424236962}"/>
                  </a:ext>
                </a:extLst>
              </p14:cNvPr>
              <p14:cNvContentPartPr/>
              <p14:nvPr/>
            </p14:nvContentPartPr>
            <p14:xfrm>
              <a:off x="3657200" y="1418020"/>
              <a:ext cx="3326040" cy="574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800F682-BD21-4CCF-A895-9714242369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2880" y="1413700"/>
                <a:ext cx="333468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E9F6AEE-0D11-4F1F-B44A-7F7578221833}"/>
              </a:ext>
            </a:extLst>
          </p:cNvPr>
          <p:cNvGrpSpPr/>
          <p:nvPr/>
        </p:nvGrpSpPr>
        <p:grpSpPr>
          <a:xfrm>
            <a:off x="6919160" y="1180060"/>
            <a:ext cx="3666600" cy="836280"/>
            <a:chOff x="6919160" y="1180060"/>
            <a:chExt cx="3666600" cy="83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B7AF134-FF33-4276-B6FF-889A90E58D74}"/>
                    </a:ext>
                  </a:extLst>
                </p14:cNvPr>
                <p14:cNvContentPartPr/>
                <p14:nvPr/>
              </p14:nvContentPartPr>
              <p14:xfrm>
                <a:off x="7037600" y="1640500"/>
                <a:ext cx="559080" cy="57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B7AF134-FF33-4276-B6FF-889A90E58D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33280" y="1636180"/>
                  <a:ext cx="567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DF72CF1-4FF9-47E9-8E5B-42880347A474}"/>
                    </a:ext>
                  </a:extLst>
                </p14:cNvPr>
                <p14:cNvContentPartPr/>
                <p14:nvPr/>
              </p14:nvContentPartPr>
              <p14:xfrm>
                <a:off x="6919160" y="1582900"/>
                <a:ext cx="334440" cy="157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DF72CF1-4FF9-47E9-8E5B-42880347A4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14840" y="1578580"/>
                  <a:ext cx="343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7F42FD2-6A27-49C6-9DDF-EC092FD99E2A}"/>
                    </a:ext>
                  </a:extLst>
                </p14:cNvPr>
                <p14:cNvContentPartPr/>
                <p14:nvPr/>
              </p14:nvContentPartPr>
              <p14:xfrm>
                <a:off x="7739960" y="1568860"/>
                <a:ext cx="5760" cy="129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7F42FD2-6A27-49C6-9DDF-EC092FD99E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35640" y="1564540"/>
                  <a:ext cx="14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3CABC9C-B42A-4063-B9AE-283928FBC5F8}"/>
                    </a:ext>
                  </a:extLst>
                </p14:cNvPr>
                <p14:cNvContentPartPr/>
                <p14:nvPr/>
              </p14:nvContentPartPr>
              <p14:xfrm>
                <a:off x="7717640" y="1520980"/>
                <a:ext cx="15840" cy="15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3CABC9C-B42A-4063-B9AE-283928FBC5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13320" y="1516660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5D480FC-7C3D-4E95-9EE1-9ADA97C1935A}"/>
                    </a:ext>
                  </a:extLst>
                </p14:cNvPr>
                <p14:cNvContentPartPr/>
                <p14:nvPr/>
              </p14:nvContentPartPr>
              <p14:xfrm>
                <a:off x="7766600" y="1540780"/>
                <a:ext cx="208080" cy="108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5D480FC-7C3D-4E95-9EE1-9ADA97C193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62280" y="1536460"/>
                  <a:ext cx="216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ED2985-31B5-4482-88C5-A0479729E6B4}"/>
                    </a:ext>
                  </a:extLst>
                </p14:cNvPr>
                <p14:cNvContentPartPr/>
                <p14:nvPr/>
              </p14:nvContentPartPr>
              <p14:xfrm>
                <a:off x="7969640" y="1453300"/>
                <a:ext cx="96480" cy="17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ED2985-31B5-4482-88C5-A0479729E6B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65320" y="1448980"/>
                  <a:ext cx="105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0C81F2-1A82-4433-AC93-0FA22EC50944}"/>
                    </a:ext>
                  </a:extLst>
                </p14:cNvPr>
                <p14:cNvContentPartPr/>
                <p14:nvPr/>
              </p14:nvContentPartPr>
              <p14:xfrm>
                <a:off x="8071520" y="1519180"/>
                <a:ext cx="91800" cy="93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0C81F2-1A82-4433-AC93-0FA22EC509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67200" y="1514860"/>
                  <a:ext cx="100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07474F-D897-434A-A4AE-7827553613F2}"/>
                    </a:ext>
                  </a:extLst>
                </p14:cNvPr>
                <p14:cNvContentPartPr/>
                <p14:nvPr/>
              </p14:nvContentPartPr>
              <p14:xfrm>
                <a:off x="8178440" y="1499020"/>
                <a:ext cx="92160" cy="112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07474F-D897-434A-A4AE-7827553613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74120" y="1494700"/>
                  <a:ext cx="10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95F2802-5052-4F65-8ED4-8430CA14585F}"/>
                    </a:ext>
                  </a:extLst>
                </p14:cNvPr>
                <p14:cNvContentPartPr/>
                <p14:nvPr/>
              </p14:nvContentPartPr>
              <p14:xfrm>
                <a:off x="8278160" y="1520980"/>
                <a:ext cx="176760" cy="44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95F2802-5052-4F65-8ED4-8430CA1458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73840" y="1516660"/>
                  <a:ext cx="185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5F24AA-4E42-4CE2-8969-893A1D3F761E}"/>
                    </a:ext>
                  </a:extLst>
                </p14:cNvPr>
                <p14:cNvContentPartPr/>
                <p14:nvPr/>
              </p14:nvContentPartPr>
              <p14:xfrm>
                <a:off x="8502800" y="1441060"/>
                <a:ext cx="41400" cy="73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5F24AA-4E42-4CE2-8969-893A1D3F76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98480" y="1436740"/>
                  <a:ext cx="50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E043C12-89BA-425B-80A6-AD265D8DBDDC}"/>
                    </a:ext>
                  </a:extLst>
                </p14:cNvPr>
                <p14:cNvContentPartPr/>
                <p14:nvPr/>
              </p14:nvContentPartPr>
              <p14:xfrm>
                <a:off x="8463560" y="1403980"/>
                <a:ext cx="375840" cy="150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E043C12-89BA-425B-80A6-AD265D8DBD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59240" y="1399660"/>
                  <a:ext cx="384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056E4D6-153E-48C5-A7BD-2A25776FB2F2}"/>
                    </a:ext>
                  </a:extLst>
                </p14:cNvPr>
                <p14:cNvContentPartPr/>
                <p14:nvPr/>
              </p14:nvContentPartPr>
              <p14:xfrm>
                <a:off x="8940200" y="1387420"/>
                <a:ext cx="272880" cy="129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056E4D6-153E-48C5-A7BD-2A25776FB2F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35880" y="1383100"/>
                  <a:ext cx="281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1547411-DCDF-450B-A107-0303541FA466}"/>
                    </a:ext>
                  </a:extLst>
                </p14:cNvPr>
                <p14:cNvContentPartPr/>
                <p14:nvPr/>
              </p14:nvContentPartPr>
              <p14:xfrm>
                <a:off x="9258440" y="1327660"/>
                <a:ext cx="127440" cy="126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1547411-DCDF-450B-A107-0303541FA4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54120" y="1323340"/>
                  <a:ext cx="13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523379B-476C-4DF3-93DD-4D59E314226A}"/>
                    </a:ext>
                  </a:extLst>
                </p14:cNvPr>
                <p14:cNvContentPartPr/>
                <p14:nvPr/>
              </p14:nvContentPartPr>
              <p14:xfrm>
                <a:off x="9544640" y="1315060"/>
                <a:ext cx="212400" cy="129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523379B-476C-4DF3-93DD-4D59E31422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40320" y="1310740"/>
                  <a:ext cx="221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E928B80-0472-4CDD-8FF7-91A79026629F}"/>
                    </a:ext>
                  </a:extLst>
                </p14:cNvPr>
                <p14:cNvContentPartPr/>
                <p14:nvPr/>
              </p14:nvContentPartPr>
              <p14:xfrm>
                <a:off x="9868640" y="1185820"/>
                <a:ext cx="423000" cy="279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E928B80-0472-4CDD-8FF7-91A7902662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64320" y="1181500"/>
                  <a:ext cx="4316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E2F2C8-7719-43A6-9725-210DEFA37F35}"/>
                    </a:ext>
                  </a:extLst>
                </p14:cNvPr>
                <p14:cNvContentPartPr/>
                <p14:nvPr/>
              </p14:nvContentPartPr>
              <p14:xfrm>
                <a:off x="10430600" y="1296340"/>
                <a:ext cx="155160" cy="32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E2F2C8-7719-43A6-9725-210DEFA37F3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26280" y="1292020"/>
                  <a:ext cx="163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1797F4A-ACFB-4571-8720-0E5532B41D87}"/>
                    </a:ext>
                  </a:extLst>
                </p14:cNvPr>
                <p14:cNvContentPartPr/>
                <p14:nvPr/>
              </p14:nvContentPartPr>
              <p14:xfrm>
                <a:off x="10576040" y="1180060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1797F4A-ACFB-4571-8720-0E5532B41D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71720" y="11757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06FEF75-A57D-446C-A763-478D58B949F0}"/>
                    </a:ext>
                  </a:extLst>
                </p14:cNvPr>
                <p14:cNvContentPartPr/>
                <p14:nvPr/>
              </p14:nvContentPartPr>
              <p14:xfrm>
                <a:off x="8010320" y="1826620"/>
                <a:ext cx="6480" cy="189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06FEF75-A57D-446C-A763-478D58B949F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06000" y="1822300"/>
                  <a:ext cx="15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FCCA464-D906-4244-97F3-A5A77FCCEE0F}"/>
                    </a:ext>
                  </a:extLst>
                </p14:cNvPr>
                <p14:cNvContentPartPr/>
                <p14:nvPr/>
              </p14:nvContentPartPr>
              <p14:xfrm>
                <a:off x="7924640" y="1790260"/>
                <a:ext cx="215640" cy="163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FCCA464-D906-4244-97F3-A5A77FCCEE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0320" y="1785940"/>
                  <a:ext cx="224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A839C84-A69D-441E-A924-A58AA8D595E3}"/>
                    </a:ext>
                  </a:extLst>
                </p14:cNvPr>
                <p14:cNvContentPartPr/>
                <p14:nvPr/>
              </p14:nvContentPartPr>
              <p14:xfrm>
                <a:off x="8116160" y="1856500"/>
                <a:ext cx="93240" cy="100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A839C84-A69D-441E-A924-A58AA8D595E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11840" y="1852180"/>
                  <a:ext cx="101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F9D6AE5-E7C2-48F6-AACC-FABD45E87CB0}"/>
                    </a:ext>
                  </a:extLst>
                </p14:cNvPr>
                <p14:cNvContentPartPr/>
                <p14:nvPr/>
              </p14:nvContentPartPr>
              <p14:xfrm>
                <a:off x="8242880" y="1752460"/>
                <a:ext cx="366480" cy="190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F9D6AE5-E7C2-48F6-AACC-FABD45E87C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38560" y="1748140"/>
                  <a:ext cx="37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84B7EDB-FB54-4BF0-91AE-4B5922408C18}"/>
                    </a:ext>
                  </a:extLst>
                </p14:cNvPr>
                <p14:cNvContentPartPr/>
                <p14:nvPr/>
              </p14:nvContentPartPr>
              <p14:xfrm>
                <a:off x="8602160" y="1749580"/>
                <a:ext cx="145080" cy="141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84B7EDB-FB54-4BF0-91AE-4B5922408C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97840" y="1745260"/>
                  <a:ext cx="15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8A3AC71-73D9-4D3E-BFF1-E27E0D26B771}"/>
                    </a:ext>
                  </a:extLst>
                </p14:cNvPr>
                <p14:cNvContentPartPr/>
                <p14:nvPr/>
              </p14:nvContentPartPr>
              <p14:xfrm>
                <a:off x="8738960" y="1782700"/>
                <a:ext cx="387360" cy="56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8A3AC71-73D9-4D3E-BFF1-E27E0D26B7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34640" y="1778380"/>
                  <a:ext cx="396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6DBA3AB-469A-45DD-8315-A16923A27B68}"/>
                    </a:ext>
                  </a:extLst>
                </p14:cNvPr>
                <p14:cNvContentPartPr/>
                <p14:nvPr/>
              </p14:nvContentPartPr>
              <p14:xfrm>
                <a:off x="9329720" y="1685860"/>
                <a:ext cx="26640" cy="147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6DBA3AB-469A-45DD-8315-A16923A27B6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25400" y="1681540"/>
                  <a:ext cx="35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CA3F7E2-D07E-4BD7-A67B-235D77CF2F9B}"/>
                    </a:ext>
                  </a:extLst>
                </p14:cNvPr>
                <p14:cNvContentPartPr/>
                <p14:nvPr/>
              </p14:nvContentPartPr>
              <p14:xfrm>
                <a:off x="9225680" y="1760380"/>
                <a:ext cx="183960" cy="11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CA3F7E2-D07E-4BD7-A67B-235D77CF2F9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21360" y="1756060"/>
                  <a:ext cx="192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224CA88-C911-4943-AB45-620A6B580187}"/>
                    </a:ext>
                  </a:extLst>
                </p14:cNvPr>
                <p14:cNvContentPartPr/>
                <p14:nvPr/>
              </p14:nvContentPartPr>
              <p14:xfrm>
                <a:off x="9485960" y="1528900"/>
                <a:ext cx="178200" cy="276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224CA88-C911-4943-AB45-620A6B5801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81640" y="1524580"/>
                  <a:ext cx="186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5E1AB8-7477-43AE-A21E-B5D4AA8A4F45}"/>
                    </a:ext>
                  </a:extLst>
                </p14:cNvPr>
                <p14:cNvContentPartPr/>
                <p14:nvPr/>
              </p14:nvContentPartPr>
              <p14:xfrm>
                <a:off x="9683240" y="1650580"/>
                <a:ext cx="149040" cy="130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5E1AB8-7477-43AE-A21E-B5D4AA8A4F4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8920" y="1646260"/>
                  <a:ext cx="157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2CF199B-56AA-43E3-8FFF-3A113CA387E9}"/>
                    </a:ext>
                  </a:extLst>
                </p14:cNvPr>
                <p14:cNvContentPartPr/>
                <p14:nvPr/>
              </p14:nvContentPartPr>
              <p14:xfrm>
                <a:off x="9776840" y="1581100"/>
                <a:ext cx="143640" cy="184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2CF199B-56AA-43E3-8FFF-3A113CA387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72520" y="1576780"/>
                  <a:ext cx="152280" cy="19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187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1122829" y="0"/>
            <a:ext cx="10219765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Außenhandel Deutschlands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nach ausgewählten Ländern 2022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E4A691-383D-4399-B93E-2A38241FA9F4}"/>
              </a:ext>
            </a:extLst>
          </p:cNvPr>
          <p:cNvSpPr txBox="1"/>
          <p:nvPr/>
        </p:nvSpPr>
        <p:spPr>
          <a:xfrm>
            <a:off x="360000" y="99174"/>
            <a:ext cx="16615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Destatis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DCC37D-3153-4DDD-A6E2-543FF2BCC51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946C8D-C7E1-4CD8-BDFB-5DC7D221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487744"/>
            <a:ext cx="6980483" cy="32040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CA19EB-8EAB-DF81-1383-4BC9AA5C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3550939"/>
            <a:ext cx="6973667" cy="3207887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A543EF5-8FAD-45A9-9F3E-EEA18FF9421E}"/>
              </a:ext>
            </a:extLst>
          </p:cNvPr>
          <p:cNvGrpSpPr/>
          <p:nvPr/>
        </p:nvGrpSpPr>
        <p:grpSpPr>
          <a:xfrm>
            <a:off x="881960" y="1653569"/>
            <a:ext cx="2388600" cy="887040"/>
            <a:chOff x="881960" y="1653569"/>
            <a:chExt cx="2388600" cy="88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AD824AF-4910-4B6B-BB07-26A9077FD4FE}"/>
                    </a:ext>
                  </a:extLst>
                </p14:cNvPr>
                <p14:cNvContentPartPr/>
                <p14:nvPr/>
              </p14:nvContentPartPr>
              <p14:xfrm>
                <a:off x="920120" y="2476529"/>
                <a:ext cx="128160" cy="518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AD824AF-4910-4B6B-BB07-26A9077FD4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5800" y="2472209"/>
                  <a:ext cx="136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F9C5702-6899-4412-BD5F-D45E87EFC917}"/>
                    </a:ext>
                  </a:extLst>
                </p14:cNvPr>
                <p14:cNvContentPartPr/>
                <p14:nvPr/>
              </p14:nvContentPartPr>
              <p14:xfrm>
                <a:off x="881960" y="1653569"/>
                <a:ext cx="2388600" cy="887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F9C5702-6899-4412-BD5F-D45E87EFC9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7640" y="1649249"/>
                  <a:ext cx="2397240" cy="89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B2E5560-5083-41BE-9318-1D0817B97B91}"/>
                  </a:ext>
                </a:extLst>
              </p14:cNvPr>
              <p14:cNvContentPartPr/>
              <p14:nvPr/>
            </p14:nvContentPartPr>
            <p14:xfrm>
              <a:off x="4530560" y="1227689"/>
              <a:ext cx="2546280" cy="10987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B2E5560-5083-41BE-9318-1D0817B97B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6240" y="1223369"/>
                <a:ext cx="2554920" cy="11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A165917-5F92-483D-8193-AB08444010CD}"/>
              </a:ext>
            </a:extLst>
          </p:cNvPr>
          <p:cNvGrpSpPr/>
          <p:nvPr/>
        </p:nvGrpSpPr>
        <p:grpSpPr>
          <a:xfrm>
            <a:off x="7734200" y="645929"/>
            <a:ext cx="3384000" cy="288360"/>
            <a:chOff x="7734200" y="645929"/>
            <a:chExt cx="338400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BECF50B-7819-4B00-A902-6E8C148C3C4D}"/>
                    </a:ext>
                  </a:extLst>
                </p14:cNvPr>
                <p14:cNvContentPartPr/>
                <p14:nvPr/>
              </p14:nvContentPartPr>
              <p14:xfrm>
                <a:off x="7734200" y="702089"/>
                <a:ext cx="225000" cy="172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BECF50B-7819-4B00-A902-6E8C148C3C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29880" y="697769"/>
                  <a:ext cx="233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B4A0ABA-580B-4244-A0CE-D751C9AAD64E}"/>
                    </a:ext>
                  </a:extLst>
                </p14:cNvPr>
                <p14:cNvContentPartPr/>
                <p14:nvPr/>
              </p14:nvContentPartPr>
              <p14:xfrm>
                <a:off x="7856240" y="681569"/>
                <a:ext cx="6480" cy="2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B4A0ABA-580B-4244-A0CE-D751C9AAD6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51920" y="677249"/>
                  <a:ext cx="15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22BD246-BCFB-4D1D-8D4E-B032E7F1FDAD}"/>
                    </a:ext>
                  </a:extLst>
                </p14:cNvPr>
                <p14:cNvContentPartPr/>
                <p14:nvPr/>
              </p14:nvContentPartPr>
              <p14:xfrm>
                <a:off x="8117240" y="676169"/>
                <a:ext cx="103680" cy="138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22BD246-BCFB-4D1D-8D4E-B032E7F1FD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12920" y="671849"/>
                  <a:ext cx="112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FCC30DF-0D14-405F-B6BA-AEB3EADCE4AB}"/>
                    </a:ext>
                  </a:extLst>
                </p14:cNvPr>
                <p14:cNvContentPartPr/>
                <p14:nvPr/>
              </p14:nvContentPartPr>
              <p14:xfrm>
                <a:off x="8228120" y="684449"/>
                <a:ext cx="188640" cy="132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FCC30DF-0D14-405F-B6BA-AEB3EADCE4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23800" y="680129"/>
                  <a:ext cx="197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EB30290-3228-4B9F-9F64-26FF51A38E50}"/>
                    </a:ext>
                  </a:extLst>
                </p14:cNvPr>
                <p14:cNvContentPartPr/>
                <p14:nvPr/>
              </p14:nvContentPartPr>
              <p14:xfrm>
                <a:off x="8390120" y="735929"/>
                <a:ext cx="39240" cy="33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EB30290-3228-4B9F-9F64-26FF51A38E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85800" y="731609"/>
                  <a:ext cx="47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48A24F3-28A3-4D73-BB8E-DC04D6C04ACB}"/>
                    </a:ext>
                  </a:extLst>
                </p14:cNvPr>
                <p14:cNvContentPartPr/>
                <p14:nvPr/>
              </p14:nvContentPartPr>
              <p14:xfrm>
                <a:off x="8451320" y="783809"/>
                <a:ext cx="118080" cy="63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48A24F3-28A3-4D73-BB8E-DC04D6C04A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47000" y="779489"/>
                  <a:ext cx="126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DF35424-6341-4D4D-A35F-635DC6209C9A}"/>
                    </a:ext>
                  </a:extLst>
                </p14:cNvPr>
                <p14:cNvContentPartPr/>
                <p14:nvPr/>
              </p14:nvContentPartPr>
              <p14:xfrm>
                <a:off x="8692520" y="681569"/>
                <a:ext cx="105840" cy="134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DF35424-6341-4D4D-A35F-635DC6209C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88200" y="677249"/>
                  <a:ext cx="114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D3BED4-432B-46F6-98B8-A465BDD963F1}"/>
                    </a:ext>
                  </a:extLst>
                </p14:cNvPr>
                <p14:cNvContentPartPr/>
                <p14:nvPr/>
              </p14:nvContentPartPr>
              <p14:xfrm>
                <a:off x="8804120" y="667529"/>
                <a:ext cx="217440" cy="171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D3BED4-432B-46F6-98B8-A465BDD963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99800" y="663209"/>
                  <a:ext cx="226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15D8A8-F667-4EC5-815E-1FB3FD0720AE}"/>
                    </a:ext>
                  </a:extLst>
                </p14:cNvPr>
                <p14:cNvContentPartPr/>
                <p14:nvPr/>
              </p14:nvContentPartPr>
              <p14:xfrm>
                <a:off x="9155120" y="688409"/>
                <a:ext cx="272880" cy="122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15D8A8-F667-4EC5-815E-1FB3FD0720A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50800" y="684089"/>
                  <a:ext cx="281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CD87178-1EE2-47EB-B750-1278B2359D2E}"/>
                    </a:ext>
                  </a:extLst>
                </p14:cNvPr>
                <p14:cNvContentPartPr/>
                <p14:nvPr/>
              </p14:nvContentPartPr>
              <p14:xfrm>
                <a:off x="9374720" y="646649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CD87178-1EE2-47EB-B750-1278B2359D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70400" y="64232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13BAF0-C90D-403B-8741-C61928C3C8F5}"/>
                    </a:ext>
                  </a:extLst>
                </p14:cNvPr>
                <p14:cNvContentPartPr/>
                <p14:nvPr/>
              </p14:nvContentPartPr>
              <p14:xfrm>
                <a:off x="9621320" y="677249"/>
                <a:ext cx="97920" cy="143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13BAF0-C90D-403B-8741-C61928C3C8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17000" y="672929"/>
                  <a:ext cx="106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A060085-85C7-473F-BFE1-607CE91C3AAC}"/>
                    </a:ext>
                  </a:extLst>
                </p14:cNvPr>
                <p14:cNvContentPartPr/>
                <p14:nvPr/>
              </p14:nvContentPartPr>
              <p14:xfrm>
                <a:off x="9716360" y="726569"/>
                <a:ext cx="138600" cy="84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A060085-85C7-473F-BFE1-607CE91C3AA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12040" y="722249"/>
                  <a:ext cx="147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4133CA-53E7-400C-B80F-6214C58FDCC8}"/>
                    </a:ext>
                  </a:extLst>
                </p14:cNvPr>
                <p14:cNvContentPartPr/>
                <p14:nvPr/>
              </p14:nvContentPartPr>
              <p14:xfrm>
                <a:off x="9845960" y="645929"/>
                <a:ext cx="151920" cy="217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4133CA-53E7-400C-B80F-6214C58FDC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41640" y="641609"/>
                  <a:ext cx="160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6AE97D3-9F78-40B1-9A04-05069B1A7B37}"/>
                    </a:ext>
                  </a:extLst>
                </p14:cNvPr>
                <p14:cNvContentPartPr/>
                <p14:nvPr/>
              </p14:nvContentPartPr>
              <p14:xfrm>
                <a:off x="9997880" y="705329"/>
                <a:ext cx="360" cy="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6AE97D3-9F78-40B1-9A04-05069B1A7B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3560" y="70100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18400FF-B84F-49FA-B5F4-0A4B7F48933A}"/>
                    </a:ext>
                  </a:extLst>
                </p14:cNvPr>
                <p14:cNvContentPartPr/>
                <p14:nvPr/>
              </p14:nvContentPartPr>
              <p14:xfrm>
                <a:off x="10074920" y="663929"/>
                <a:ext cx="149400" cy="146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18400FF-B84F-49FA-B5F4-0A4B7F4893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70600" y="659609"/>
                  <a:ext cx="158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65E3F50-121E-4F6A-A39D-552C20F72B4C}"/>
                    </a:ext>
                  </a:extLst>
                </p14:cNvPr>
                <p14:cNvContentPartPr/>
                <p14:nvPr/>
              </p14:nvContentPartPr>
              <p14:xfrm>
                <a:off x="10211360" y="661409"/>
                <a:ext cx="245520" cy="138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65E3F50-121E-4F6A-A39D-552C20F72B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07040" y="657089"/>
                  <a:ext cx="254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7541D43-66AB-4E86-88E7-35361A86A52A}"/>
                    </a:ext>
                  </a:extLst>
                </p14:cNvPr>
                <p14:cNvContentPartPr/>
                <p14:nvPr/>
              </p14:nvContentPartPr>
              <p14:xfrm>
                <a:off x="10455080" y="760769"/>
                <a:ext cx="78840" cy="173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7541D43-66AB-4E86-88E7-35361A86A5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50760" y="756449"/>
                  <a:ext cx="87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CFE7A8B-995A-48C3-9A3F-14896E2C6D8F}"/>
                    </a:ext>
                  </a:extLst>
                </p14:cNvPr>
                <p14:cNvContentPartPr/>
                <p14:nvPr/>
              </p14:nvContentPartPr>
              <p14:xfrm>
                <a:off x="10653080" y="779489"/>
                <a:ext cx="112320" cy="39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FE7A8B-995A-48C3-9A3F-14896E2C6D8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48760" y="775169"/>
                  <a:ext cx="120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3D01621-F068-4245-B539-D20D2B451B5B}"/>
                    </a:ext>
                  </a:extLst>
                </p14:cNvPr>
                <p14:cNvContentPartPr/>
                <p14:nvPr/>
              </p14:nvContentPartPr>
              <p14:xfrm>
                <a:off x="10750280" y="716849"/>
                <a:ext cx="38520" cy="24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3D01621-F068-4245-B539-D20D2B451B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45960" y="712529"/>
                  <a:ext cx="47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FBA2AA-CC7B-47D1-A5AC-4296767E276C}"/>
                    </a:ext>
                  </a:extLst>
                </p14:cNvPr>
                <p14:cNvContentPartPr/>
                <p14:nvPr/>
              </p14:nvContentPartPr>
              <p14:xfrm>
                <a:off x="10912280" y="743849"/>
                <a:ext cx="205920" cy="81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FBA2AA-CC7B-47D1-A5AC-4296767E27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07960" y="739529"/>
                  <a:ext cx="2145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62EB044-D5AC-4EDF-8AC6-3BD912957779}"/>
              </a:ext>
            </a:extLst>
          </p:cNvPr>
          <p:cNvGrpSpPr/>
          <p:nvPr/>
        </p:nvGrpSpPr>
        <p:grpSpPr>
          <a:xfrm>
            <a:off x="7741400" y="1002689"/>
            <a:ext cx="598680" cy="178200"/>
            <a:chOff x="7741400" y="1002689"/>
            <a:chExt cx="59868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AD3FEEE-A6D9-4D01-AB79-3046251C90A4}"/>
                    </a:ext>
                  </a:extLst>
                </p14:cNvPr>
                <p14:cNvContentPartPr/>
                <p14:nvPr/>
              </p14:nvContentPartPr>
              <p14:xfrm>
                <a:off x="7741400" y="1002689"/>
                <a:ext cx="46080" cy="176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AD3FEEE-A6D9-4D01-AB79-3046251C90A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37080" y="998369"/>
                  <a:ext cx="54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5E3AF47-52E7-41A4-BF4E-47134A58191B}"/>
                    </a:ext>
                  </a:extLst>
                </p14:cNvPr>
                <p14:cNvContentPartPr/>
                <p14:nvPr/>
              </p14:nvContentPartPr>
              <p14:xfrm>
                <a:off x="7783520" y="1090169"/>
                <a:ext cx="155520" cy="90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5E3AF47-52E7-41A4-BF4E-47134A5819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79200" y="1085849"/>
                  <a:ext cx="164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60B28B5-3579-430A-9E1D-8D00E933F568}"/>
                    </a:ext>
                  </a:extLst>
                </p14:cNvPr>
                <p14:cNvContentPartPr/>
                <p14:nvPr/>
              </p14:nvContentPartPr>
              <p14:xfrm>
                <a:off x="7921040" y="1045889"/>
                <a:ext cx="171360" cy="126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60B28B5-3579-430A-9E1D-8D00E933F56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16720" y="1041569"/>
                  <a:ext cx="180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3F8D6BC-D95C-4EB4-B2F8-91325402DC04}"/>
                    </a:ext>
                  </a:extLst>
                </p14:cNvPr>
                <p14:cNvContentPartPr/>
                <p14:nvPr/>
              </p14:nvContentPartPr>
              <p14:xfrm>
                <a:off x="8077280" y="1019969"/>
                <a:ext cx="262800" cy="160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3F8D6BC-D95C-4EB4-B2F8-91325402DC0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72960" y="1015649"/>
                  <a:ext cx="2714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C52FEAF-2B8F-44AE-98DC-6D8DE7BBC352}"/>
              </a:ext>
            </a:extLst>
          </p:cNvPr>
          <p:cNvGrpSpPr/>
          <p:nvPr/>
        </p:nvGrpSpPr>
        <p:grpSpPr>
          <a:xfrm>
            <a:off x="8529800" y="1054169"/>
            <a:ext cx="1015560" cy="254520"/>
            <a:chOff x="8529800" y="1054169"/>
            <a:chExt cx="10155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A0815E1-6AD2-4DF4-BF97-2EEE6F31EB0B}"/>
                    </a:ext>
                  </a:extLst>
                </p14:cNvPr>
                <p14:cNvContentPartPr/>
                <p14:nvPr/>
              </p14:nvContentPartPr>
              <p14:xfrm>
                <a:off x="8529800" y="1054169"/>
                <a:ext cx="144720" cy="124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A0815E1-6AD2-4DF4-BF97-2EEE6F31EB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25480" y="1049849"/>
                  <a:ext cx="153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B496FA0-B063-45AB-91EC-8F49DD002652}"/>
                    </a:ext>
                  </a:extLst>
                </p14:cNvPr>
                <p14:cNvContentPartPr/>
                <p14:nvPr/>
              </p14:nvContentPartPr>
              <p14:xfrm>
                <a:off x="8670920" y="1079009"/>
                <a:ext cx="121680" cy="74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B496FA0-B063-45AB-91EC-8F49DD0026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66600" y="1074689"/>
                  <a:ext cx="130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47EF302-3090-47CE-8D1B-A2F94CFC9448}"/>
                    </a:ext>
                  </a:extLst>
                </p14:cNvPr>
                <p14:cNvContentPartPr/>
                <p14:nvPr/>
              </p14:nvContentPartPr>
              <p14:xfrm>
                <a:off x="8875400" y="1054529"/>
                <a:ext cx="104400" cy="254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47EF302-3090-47CE-8D1B-A2F94CFC94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71080" y="1050209"/>
                  <a:ext cx="113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5DEC21-E6E1-4BE8-B741-93543F909CAE}"/>
                    </a:ext>
                  </a:extLst>
                </p14:cNvPr>
                <p14:cNvContentPartPr/>
                <p14:nvPr/>
              </p14:nvContentPartPr>
              <p14:xfrm>
                <a:off x="9016880" y="1129769"/>
                <a:ext cx="135000" cy="55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5DEC21-E6E1-4BE8-B741-93543F909C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12560" y="1125449"/>
                  <a:ext cx="143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526632B-6DD3-4781-8C5B-5C9753E79B82}"/>
                    </a:ext>
                  </a:extLst>
                </p14:cNvPr>
                <p14:cNvContentPartPr/>
                <p14:nvPr/>
              </p14:nvContentPartPr>
              <p14:xfrm>
                <a:off x="9174560" y="1060289"/>
                <a:ext cx="370800" cy="131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526632B-6DD3-4781-8C5B-5C9753E79B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70240" y="1055969"/>
                  <a:ext cx="37944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9067C11F-9651-4D7B-A945-6C303B6FA9C3}"/>
              </a:ext>
            </a:extLst>
          </p:cNvPr>
          <p:cNvGrpSpPr/>
          <p:nvPr/>
        </p:nvGrpSpPr>
        <p:grpSpPr>
          <a:xfrm>
            <a:off x="9694760" y="1032569"/>
            <a:ext cx="1998000" cy="259200"/>
            <a:chOff x="9694760" y="1032569"/>
            <a:chExt cx="199800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621FBB6-B52C-4BE0-8FD8-C061CA073879}"/>
                    </a:ext>
                  </a:extLst>
                </p14:cNvPr>
                <p14:cNvContentPartPr/>
                <p14:nvPr/>
              </p14:nvContentPartPr>
              <p14:xfrm>
                <a:off x="9694760" y="1032569"/>
                <a:ext cx="396360" cy="162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621FBB6-B52C-4BE0-8FD8-C061CA0738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90440" y="1028249"/>
                  <a:ext cx="405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8745881-B4CF-4649-9F91-A77E95C84F4A}"/>
                    </a:ext>
                  </a:extLst>
                </p14:cNvPr>
                <p14:cNvContentPartPr/>
                <p14:nvPr/>
              </p14:nvContentPartPr>
              <p14:xfrm>
                <a:off x="10111640" y="1064969"/>
                <a:ext cx="136440" cy="132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8745881-B4CF-4649-9F91-A77E95C84F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07320" y="1060649"/>
                  <a:ext cx="145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1A30EB3-2A0F-4B2D-B9F3-895DC6432417}"/>
                    </a:ext>
                  </a:extLst>
                </p14:cNvPr>
                <p14:cNvContentPartPr/>
                <p14:nvPr/>
              </p14:nvContentPartPr>
              <p14:xfrm>
                <a:off x="10206320" y="1069649"/>
                <a:ext cx="3600" cy="6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1A30EB3-2A0F-4B2D-B9F3-895DC64324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02000" y="1065329"/>
                  <a:ext cx="12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E280100-9C63-4249-ACBD-F3F387F26514}"/>
                    </a:ext>
                  </a:extLst>
                </p14:cNvPr>
                <p14:cNvContentPartPr/>
                <p14:nvPr/>
              </p14:nvContentPartPr>
              <p14:xfrm>
                <a:off x="10223240" y="1044449"/>
                <a:ext cx="145800" cy="142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E280100-9C63-4249-ACBD-F3F387F2651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18920" y="1040129"/>
                  <a:ext cx="154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880BB78-B6A2-420A-8D9C-F49EC45D49A1}"/>
                    </a:ext>
                  </a:extLst>
                </p14:cNvPr>
                <p14:cNvContentPartPr/>
                <p14:nvPr/>
              </p14:nvContentPartPr>
              <p14:xfrm>
                <a:off x="10503320" y="1077569"/>
                <a:ext cx="174600" cy="91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880BB78-B6A2-420A-8D9C-F49EC45D49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99000" y="1073249"/>
                  <a:ext cx="183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4AF394D-48FE-468F-86D3-66EFAC1DDC1E}"/>
                    </a:ext>
                  </a:extLst>
                </p14:cNvPr>
                <p14:cNvContentPartPr/>
                <p14:nvPr/>
              </p14:nvContentPartPr>
              <p14:xfrm>
                <a:off x="10677920" y="1081529"/>
                <a:ext cx="306360" cy="210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4AF394D-48FE-468F-86D3-66EFAC1DDC1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73600" y="1077209"/>
                  <a:ext cx="315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66702A9-CF5A-4423-85BA-F45F515FDC8E}"/>
                    </a:ext>
                  </a:extLst>
                </p14:cNvPr>
                <p14:cNvContentPartPr/>
                <p14:nvPr/>
              </p14:nvContentPartPr>
              <p14:xfrm>
                <a:off x="10997240" y="1080449"/>
                <a:ext cx="695520" cy="57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66702A9-CF5A-4423-85BA-F45F515FDC8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92920" y="1076129"/>
                  <a:ext cx="7041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3C32604E-4690-4DDD-BF02-6B9B907E8137}"/>
              </a:ext>
            </a:extLst>
          </p:cNvPr>
          <p:cNvGrpSpPr/>
          <p:nvPr/>
        </p:nvGrpSpPr>
        <p:grpSpPr>
          <a:xfrm>
            <a:off x="7697480" y="1315889"/>
            <a:ext cx="2039400" cy="222120"/>
            <a:chOff x="7697480" y="1315889"/>
            <a:chExt cx="203940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D1B5602-1B32-41F2-B137-D686F334C190}"/>
                    </a:ext>
                  </a:extLst>
                </p14:cNvPr>
                <p14:cNvContentPartPr/>
                <p14:nvPr/>
              </p14:nvContentPartPr>
              <p14:xfrm>
                <a:off x="7697480" y="1385009"/>
                <a:ext cx="145440" cy="90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D1B5602-1B32-41F2-B137-D686F334C1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93160" y="1380689"/>
                  <a:ext cx="154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00DA429-097A-47DB-809B-B271C6BF84A8}"/>
                    </a:ext>
                  </a:extLst>
                </p14:cNvPr>
                <p14:cNvContentPartPr/>
                <p14:nvPr/>
              </p14:nvContentPartPr>
              <p14:xfrm>
                <a:off x="7811240" y="1332449"/>
                <a:ext cx="1080" cy="20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00DA429-097A-47DB-809B-B271C6BF84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06920" y="1328129"/>
                  <a:ext cx="9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EC10B3F-184E-4376-9276-9B9167378774}"/>
                    </a:ext>
                  </a:extLst>
                </p14:cNvPr>
                <p14:cNvContentPartPr/>
                <p14:nvPr/>
              </p14:nvContentPartPr>
              <p14:xfrm>
                <a:off x="8006000" y="1315889"/>
                <a:ext cx="367560" cy="173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EC10B3F-184E-4376-9276-9B916737877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01680" y="1311569"/>
                  <a:ext cx="376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FA8B2D8-48AA-4F0D-8CB2-33F1A224358A}"/>
                    </a:ext>
                  </a:extLst>
                </p14:cNvPr>
                <p14:cNvContentPartPr/>
                <p14:nvPr/>
              </p14:nvContentPartPr>
              <p14:xfrm>
                <a:off x="8387240" y="1417049"/>
                <a:ext cx="101880" cy="61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FA8B2D8-48AA-4F0D-8CB2-33F1A224358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82920" y="1412729"/>
                  <a:ext cx="110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02C685D-F641-4A8C-BC8D-CF9818CF9702}"/>
                    </a:ext>
                  </a:extLst>
                </p14:cNvPr>
                <p14:cNvContentPartPr/>
                <p14:nvPr/>
              </p14:nvContentPartPr>
              <p14:xfrm>
                <a:off x="8659760" y="1324889"/>
                <a:ext cx="466560" cy="209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02C685D-F641-4A8C-BC8D-CF9818CF970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55440" y="1320569"/>
                  <a:ext cx="475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1693F3E-480D-4A49-8D75-B58AFEC2CC94}"/>
                    </a:ext>
                  </a:extLst>
                </p14:cNvPr>
                <p14:cNvContentPartPr/>
                <p14:nvPr/>
              </p14:nvContentPartPr>
              <p14:xfrm>
                <a:off x="9160520" y="1323089"/>
                <a:ext cx="104400" cy="214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1693F3E-480D-4A49-8D75-B58AFEC2CC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56200" y="1318769"/>
                  <a:ext cx="113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D921B56-5723-4A9E-9D50-6363E80AD072}"/>
                    </a:ext>
                  </a:extLst>
                </p14:cNvPr>
                <p14:cNvContentPartPr/>
                <p14:nvPr/>
              </p14:nvContentPartPr>
              <p14:xfrm>
                <a:off x="9231440" y="1325609"/>
                <a:ext cx="177840" cy="189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D921B56-5723-4A9E-9D50-6363E80AD0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27120" y="1321289"/>
                  <a:ext cx="186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E33516D-D81C-4503-94FE-AFE312BB51C9}"/>
                    </a:ext>
                  </a:extLst>
                </p14:cNvPr>
                <p14:cNvContentPartPr/>
                <p14:nvPr/>
              </p14:nvContentPartPr>
              <p14:xfrm>
                <a:off x="9433760" y="1328849"/>
                <a:ext cx="195840" cy="143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E33516D-D81C-4503-94FE-AFE312BB51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29440" y="1324529"/>
                  <a:ext cx="204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DB6ECDD-D322-4DAC-BB4F-66A525ED8C43}"/>
                    </a:ext>
                  </a:extLst>
                </p14:cNvPr>
                <p14:cNvContentPartPr/>
                <p14:nvPr/>
              </p14:nvContentPartPr>
              <p14:xfrm>
                <a:off x="9602960" y="1347569"/>
                <a:ext cx="133920" cy="144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DB6ECDD-D322-4DAC-BB4F-66A525ED8C4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98640" y="1343249"/>
                  <a:ext cx="14256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D039731-84E1-4562-8FCC-DD7AA8249303}"/>
                  </a:ext>
                </a:extLst>
              </p14:cNvPr>
              <p14:cNvContentPartPr/>
              <p14:nvPr/>
            </p14:nvContentPartPr>
            <p14:xfrm>
              <a:off x="782960" y="1168289"/>
              <a:ext cx="1197720" cy="6418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D039731-84E1-4562-8FCC-DD7AA824930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78640" y="1163969"/>
                <a:ext cx="1206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47F7E78B-BA83-43F3-B876-74CE8966E5C3}"/>
                  </a:ext>
                </a:extLst>
              </p14:cNvPr>
              <p14:cNvContentPartPr/>
              <p14:nvPr/>
            </p14:nvContentPartPr>
            <p14:xfrm>
              <a:off x="1980320" y="1246409"/>
              <a:ext cx="1720080" cy="5266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47F7E78B-BA83-43F3-B876-74CE8966E5C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76000" y="1242089"/>
                <a:ext cx="1728720" cy="53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DA551471-4948-42EC-849C-FBDB57516E0E}"/>
              </a:ext>
            </a:extLst>
          </p:cNvPr>
          <p:cNvGrpSpPr/>
          <p:nvPr/>
        </p:nvGrpSpPr>
        <p:grpSpPr>
          <a:xfrm>
            <a:off x="2535080" y="399329"/>
            <a:ext cx="1297440" cy="965880"/>
            <a:chOff x="2535080" y="399329"/>
            <a:chExt cx="1297440" cy="9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29677D9-3DD7-46C6-A91F-A79DA304A146}"/>
                    </a:ext>
                  </a:extLst>
                </p14:cNvPr>
                <p14:cNvContentPartPr/>
                <p14:nvPr/>
              </p14:nvContentPartPr>
              <p14:xfrm>
                <a:off x="2717600" y="958409"/>
                <a:ext cx="25920" cy="317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29677D9-3DD7-46C6-A91F-A79DA304A1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13280" y="954089"/>
                  <a:ext cx="34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2ECC819-B44F-46FF-BE5A-826C7ED36353}"/>
                    </a:ext>
                  </a:extLst>
                </p14:cNvPr>
                <p14:cNvContentPartPr/>
                <p14:nvPr/>
              </p14:nvContentPartPr>
              <p14:xfrm>
                <a:off x="2641640" y="1159649"/>
                <a:ext cx="177120" cy="205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2ECC819-B44F-46FF-BE5A-826C7ED3635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37320" y="1155329"/>
                  <a:ext cx="185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FFA80C8-3CA3-47DA-B0CA-9E6E4586A3F9}"/>
                    </a:ext>
                  </a:extLst>
                </p14:cNvPr>
                <p14:cNvContentPartPr/>
                <p14:nvPr/>
              </p14:nvContentPartPr>
              <p14:xfrm>
                <a:off x="2567120" y="765089"/>
                <a:ext cx="202320" cy="110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FFA80C8-3CA3-47DA-B0CA-9E6E4586A3F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62800" y="760769"/>
                  <a:ext cx="210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5B7DDFC-5FA1-4004-986C-087CF0B62779}"/>
                    </a:ext>
                  </a:extLst>
                </p14:cNvPr>
                <p14:cNvContentPartPr/>
                <p14:nvPr/>
              </p14:nvContentPartPr>
              <p14:xfrm>
                <a:off x="2782760" y="734129"/>
                <a:ext cx="82440" cy="514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5B7DDFC-5FA1-4004-986C-087CF0B627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78440" y="729809"/>
                  <a:ext cx="91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E7718DA-BF8D-4D11-971C-20007F608F87}"/>
                    </a:ext>
                  </a:extLst>
                </p14:cNvPr>
                <p14:cNvContentPartPr/>
                <p14:nvPr/>
              </p14:nvContentPartPr>
              <p14:xfrm>
                <a:off x="2864480" y="708209"/>
                <a:ext cx="66240" cy="62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E7718DA-BF8D-4D11-971C-20007F608F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60160" y="703889"/>
                  <a:ext cx="74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29D0E08-9DAE-4989-86E8-FB67F8005046}"/>
                    </a:ext>
                  </a:extLst>
                </p14:cNvPr>
                <p14:cNvContentPartPr/>
                <p14:nvPr/>
              </p14:nvContentPartPr>
              <p14:xfrm>
                <a:off x="2930720" y="603449"/>
                <a:ext cx="195480" cy="153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29D0E08-9DAE-4989-86E8-FB67F800504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26400" y="599129"/>
                  <a:ext cx="204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6CE7CD9-6E33-4DC8-AA51-5D084170E8BF}"/>
                    </a:ext>
                  </a:extLst>
                </p14:cNvPr>
                <p14:cNvContentPartPr/>
                <p14:nvPr/>
              </p14:nvContentPartPr>
              <p14:xfrm>
                <a:off x="3151400" y="629729"/>
                <a:ext cx="78840" cy="69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6CE7CD9-6E33-4DC8-AA51-5D084170E8B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47080" y="625409"/>
                  <a:ext cx="87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3A585ED-3F81-4BAD-A419-466B15E5250B}"/>
                    </a:ext>
                  </a:extLst>
                </p14:cNvPr>
                <p14:cNvContentPartPr/>
                <p14:nvPr/>
              </p14:nvContentPartPr>
              <p14:xfrm>
                <a:off x="2541200" y="731969"/>
                <a:ext cx="115560" cy="111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3A585ED-3F81-4BAD-A419-466B15E525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36880" y="727649"/>
                  <a:ext cx="124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A346DD9-E018-47C3-A812-A3CA2B815C8F}"/>
                    </a:ext>
                  </a:extLst>
                </p14:cNvPr>
                <p14:cNvContentPartPr/>
                <p14:nvPr/>
              </p14:nvContentPartPr>
              <p14:xfrm>
                <a:off x="2535080" y="763649"/>
                <a:ext cx="106560" cy="61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A346DD9-E018-47C3-A812-A3CA2B815C8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30760" y="759329"/>
                  <a:ext cx="115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76A0E54-C014-4199-8858-AE35809BC706}"/>
                    </a:ext>
                  </a:extLst>
                </p14:cNvPr>
                <p14:cNvContentPartPr/>
                <p14:nvPr/>
              </p14:nvContentPartPr>
              <p14:xfrm>
                <a:off x="3307280" y="560249"/>
                <a:ext cx="67320" cy="77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76A0E54-C014-4199-8858-AE35809BC70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02960" y="555929"/>
                  <a:ext cx="75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4FAF79A-D671-4E98-8C82-1415143D69EE}"/>
                    </a:ext>
                  </a:extLst>
                </p14:cNvPr>
                <p14:cNvContentPartPr/>
                <p14:nvPr/>
              </p14:nvContentPartPr>
              <p14:xfrm>
                <a:off x="3408800" y="593009"/>
                <a:ext cx="2520" cy="68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4FAF79A-D671-4E98-8C82-1415143D69E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04480" y="588689"/>
                  <a:ext cx="11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EBA13EA-D421-46C8-8040-F3ED9E6BDF96}"/>
                    </a:ext>
                  </a:extLst>
                </p14:cNvPr>
                <p14:cNvContentPartPr/>
                <p14:nvPr/>
              </p14:nvContentPartPr>
              <p14:xfrm>
                <a:off x="3451280" y="502289"/>
                <a:ext cx="54000" cy="76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EBA13EA-D421-46C8-8040-F3ED9E6BDF9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46960" y="497969"/>
                  <a:ext cx="62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83525CC-8060-4646-8204-672AEC128895}"/>
                    </a:ext>
                  </a:extLst>
                </p14:cNvPr>
                <p14:cNvContentPartPr/>
                <p14:nvPr/>
              </p14:nvContentPartPr>
              <p14:xfrm>
                <a:off x="3531920" y="465929"/>
                <a:ext cx="79560" cy="89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83525CC-8060-4646-8204-672AEC12889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27600" y="461609"/>
                  <a:ext cx="88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A8D235A-91EB-4EE8-A7B9-B1E724D71426}"/>
                    </a:ext>
                  </a:extLst>
                </p14:cNvPr>
                <p14:cNvContentPartPr/>
                <p14:nvPr/>
              </p14:nvContentPartPr>
              <p14:xfrm>
                <a:off x="3610400" y="399329"/>
                <a:ext cx="222120" cy="102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A8D235A-91EB-4EE8-A7B9-B1E724D7142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06080" y="395009"/>
                  <a:ext cx="2307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477B9261-93D3-42C9-98C5-E4030D41FCF2}"/>
              </a:ext>
            </a:extLst>
          </p:cNvPr>
          <p:cNvGrpSpPr/>
          <p:nvPr/>
        </p:nvGrpSpPr>
        <p:grpSpPr>
          <a:xfrm>
            <a:off x="4342640" y="1639529"/>
            <a:ext cx="2796840" cy="525600"/>
            <a:chOff x="4342640" y="1639529"/>
            <a:chExt cx="279684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2312F50-F1EA-4659-8118-D7D86CC7C05F}"/>
                    </a:ext>
                  </a:extLst>
                </p14:cNvPr>
                <p14:cNvContentPartPr/>
                <p14:nvPr/>
              </p14:nvContentPartPr>
              <p14:xfrm>
                <a:off x="4342640" y="1639529"/>
                <a:ext cx="1699200" cy="525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2312F50-F1EA-4659-8118-D7D86CC7C05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38320" y="1635209"/>
                  <a:ext cx="17078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2E30C0E-51EA-4942-A9C6-41EC85C0C9B5}"/>
                    </a:ext>
                  </a:extLst>
                </p14:cNvPr>
                <p14:cNvContentPartPr/>
                <p14:nvPr/>
              </p14:nvContentPartPr>
              <p14:xfrm>
                <a:off x="5822600" y="1984409"/>
                <a:ext cx="1316880" cy="124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2E30C0E-51EA-4942-A9C6-41EC85C0C9B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18280" y="1980089"/>
                  <a:ext cx="132552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3B279D5-5041-48CD-BDAD-05B6274CFE1C}"/>
                  </a:ext>
                </a:extLst>
              </p14:cNvPr>
              <p14:cNvContentPartPr/>
              <p14:nvPr/>
            </p14:nvContentPartPr>
            <p14:xfrm>
              <a:off x="821480" y="1126889"/>
              <a:ext cx="2741040" cy="538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3B279D5-5041-48CD-BDAD-05B6274CFE1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17160" y="1122569"/>
                <a:ext cx="27496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9697DA4E-C043-4183-B41D-D6D222B90AC0}"/>
                  </a:ext>
                </a:extLst>
              </p14:cNvPr>
              <p14:cNvContentPartPr/>
              <p14:nvPr/>
            </p14:nvContentPartPr>
            <p14:xfrm>
              <a:off x="4327160" y="1541249"/>
              <a:ext cx="2783880" cy="5630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9697DA4E-C043-4183-B41D-D6D222B90A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322840" y="1536929"/>
                <a:ext cx="2792520" cy="57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73601D87-CAB0-4BC4-B557-C2801521CCAD}"/>
              </a:ext>
            </a:extLst>
          </p:cNvPr>
          <p:cNvGrpSpPr/>
          <p:nvPr/>
        </p:nvGrpSpPr>
        <p:grpSpPr>
          <a:xfrm>
            <a:off x="7568240" y="1605689"/>
            <a:ext cx="3686040" cy="670320"/>
            <a:chOff x="7568240" y="1605689"/>
            <a:chExt cx="368604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C6EE964-FB17-4375-A260-76F33360BF72}"/>
                    </a:ext>
                  </a:extLst>
                </p14:cNvPr>
                <p14:cNvContentPartPr/>
                <p14:nvPr/>
              </p14:nvContentPartPr>
              <p14:xfrm>
                <a:off x="7644560" y="1806569"/>
                <a:ext cx="95040" cy="1753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C6EE964-FB17-4375-A260-76F33360BF7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40240" y="1802249"/>
                  <a:ext cx="103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CF7E33D-8F9D-46AF-B659-5093E8CC4BD0}"/>
                    </a:ext>
                  </a:extLst>
                </p14:cNvPr>
                <p14:cNvContentPartPr/>
                <p14:nvPr/>
              </p14:nvContentPartPr>
              <p14:xfrm>
                <a:off x="7680200" y="1904489"/>
                <a:ext cx="60120" cy="59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CF7E33D-8F9D-46AF-B659-5093E8CC4BD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75880" y="1900169"/>
                  <a:ext cx="68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643FF68-0823-4C79-B5E2-02D6FD4FAFEF}"/>
                    </a:ext>
                  </a:extLst>
                </p14:cNvPr>
                <p14:cNvContentPartPr/>
                <p14:nvPr/>
              </p14:nvContentPartPr>
              <p14:xfrm>
                <a:off x="7721240" y="1910609"/>
                <a:ext cx="159840" cy="619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643FF68-0823-4C79-B5E2-02D6FD4FAFE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16920" y="1906289"/>
                  <a:ext cx="168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C848072-CCA4-4A00-978B-7D9B98998A5B}"/>
                    </a:ext>
                  </a:extLst>
                </p14:cNvPr>
                <p14:cNvContentPartPr/>
                <p14:nvPr/>
              </p14:nvContentPartPr>
              <p14:xfrm>
                <a:off x="7907360" y="1817729"/>
                <a:ext cx="119880" cy="1641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C848072-CCA4-4A00-978B-7D9B98998A5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03040" y="1813409"/>
                  <a:ext cx="128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23C3208-51A3-441C-8377-0AAC6AC7BB94}"/>
                    </a:ext>
                  </a:extLst>
                </p14:cNvPr>
                <p14:cNvContentPartPr/>
                <p14:nvPr/>
              </p14:nvContentPartPr>
              <p14:xfrm>
                <a:off x="8003480" y="1822049"/>
                <a:ext cx="6480" cy="183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23C3208-51A3-441C-8377-0AAC6AC7BB9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99160" y="1817729"/>
                  <a:ext cx="15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19D27AE-6758-4D45-89A1-C685E78BCB53}"/>
                    </a:ext>
                  </a:extLst>
                </p14:cNvPr>
                <p14:cNvContentPartPr/>
                <p14:nvPr/>
              </p14:nvContentPartPr>
              <p14:xfrm>
                <a:off x="7997000" y="1805489"/>
                <a:ext cx="417600" cy="159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19D27AE-6758-4D45-89A1-C685E78BCB5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92680" y="1801169"/>
                  <a:ext cx="426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C596236-DFC3-446C-A2C0-AD327A81F3B9}"/>
                    </a:ext>
                  </a:extLst>
                </p14:cNvPr>
                <p14:cNvContentPartPr/>
                <p14:nvPr/>
              </p14:nvContentPartPr>
              <p14:xfrm>
                <a:off x="8411000" y="1801169"/>
                <a:ext cx="19800" cy="26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C596236-DFC3-446C-A2C0-AD327A81F3B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06680" y="1796849"/>
                  <a:ext cx="28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72483D1-9F0E-4548-B369-532E7F76A966}"/>
                    </a:ext>
                  </a:extLst>
                </p14:cNvPr>
                <p14:cNvContentPartPr/>
                <p14:nvPr/>
              </p14:nvContentPartPr>
              <p14:xfrm>
                <a:off x="8445200" y="1794329"/>
                <a:ext cx="225000" cy="143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72483D1-9F0E-4548-B369-532E7F76A9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40880" y="1790009"/>
                  <a:ext cx="233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2180DF2-1803-4881-A8CA-BA4DBAA6A1EE}"/>
                    </a:ext>
                  </a:extLst>
                </p14:cNvPr>
                <p14:cNvContentPartPr/>
                <p14:nvPr/>
              </p14:nvContentPartPr>
              <p14:xfrm>
                <a:off x="8592080" y="1866329"/>
                <a:ext cx="177480" cy="76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2180DF2-1803-4881-A8CA-BA4DBAA6A1E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87760" y="1862009"/>
                  <a:ext cx="186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D9DE20B-C0F7-4FB7-87D1-D0F449481458}"/>
                    </a:ext>
                  </a:extLst>
                </p14:cNvPr>
                <p14:cNvContentPartPr/>
                <p14:nvPr/>
              </p14:nvContentPartPr>
              <p14:xfrm>
                <a:off x="8844800" y="1741049"/>
                <a:ext cx="293760" cy="157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D9DE20B-C0F7-4FB7-87D1-D0F44948145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40480" y="1736729"/>
                  <a:ext cx="302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24941EE-DDFA-427B-990B-CBDF272432D6}"/>
                    </a:ext>
                  </a:extLst>
                </p14:cNvPr>
                <p14:cNvContentPartPr/>
                <p14:nvPr/>
              </p14:nvContentPartPr>
              <p14:xfrm>
                <a:off x="9155480" y="1708289"/>
                <a:ext cx="174600" cy="153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24941EE-DDFA-427B-990B-CBDF272432D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51160" y="1703969"/>
                  <a:ext cx="183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CD08858-64FA-4F65-8E80-73088E4A26D1}"/>
                    </a:ext>
                  </a:extLst>
                </p14:cNvPr>
                <p14:cNvContentPartPr/>
                <p14:nvPr/>
              </p14:nvContentPartPr>
              <p14:xfrm>
                <a:off x="9047480" y="1687769"/>
                <a:ext cx="81000" cy="13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CD08858-64FA-4F65-8E80-73088E4A26D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43160" y="1683449"/>
                  <a:ext cx="89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A10D364-3DF7-447D-B7A6-5C6006249F9D}"/>
                    </a:ext>
                  </a:extLst>
                </p14:cNvPr>
                <p14:cNvContentPartPr/>
                <p14:nvPr/>
              </p14:nvContentPartPr>
              <p14:xfrm>
                <a:off x="9345200" y="1786049"/>
                <a:ext cx="90000" cy="268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A10D364-3DF7-447D-B7A6-5C6006249F9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40880" y="1781729"/>
                  <a:ext cx="98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C565E10-C3D4-4CAD-A148-98F03DF51F5A}"/>
                    </a:ext>
                  </a:extLst>
                </p14:cNvPr>
                <p14:cNvContentPartPr/>
                <p14:nvPr/>
              </p14:nvContentPartPr>
              <p14:xfrm>
                <a:off x="9463640" y="1797569"/>
                <a:ext cx="230040" cy="203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C565E10-C3D4-4CAD-A148-98F03DF51F5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59320" y="1793249"/>
                  <a:ext cx="238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8629608-94B0-41C5-A769-4BC0FFD52ECE}"/>
                    </a:ext>
                  </a:extLst>
                </p14:cNvPr>
                <p14:cNvContentPartPr/>
                <p14:nvPr/>
              </p14:nvContentPartPr>
              <p14:xfrm>
                <a:off x="9830840" y="1737809"/>
                <a:ext cx="324000" cy="102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8629608-94B0-41C5-A769-4BC0FFD52EC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26520" y="1733489"/>
                  <a:ext cx="332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05E7A82-08BF-4263-A399-7787863EFA5E}"/>
                    </a:ext>
                  </a:extLst>
                </p14:cNvPr>
                <p14:cNvContentPartPr/>
                <p14:nvPr/>
              </p14:nvContentPartPr>
              <p14:xfrm>
                <a:off x="10355000" y="1707929"/>
                <a:ext cx="15120" cy="122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05E7A82-08BF-4263-A399-7787863EFA5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50680" y="1703609"/>
                  <a:ext cx="23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A21E7DD-7E6F-4BDE-8BDD-C64FF2298618}"/>
                    </a:ext>
                  </a:extLst>
                </p14:cNvPr>
                <p14:cNvContentPartPr/>
                <p14:nvPr/>
              </p14:nvContentPartPr>
              <p14:xfrm>
                <a:off x="10266440" y="1660769"/>
                <a:ext cx="142560" cy="192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A21E7DD-7E6F-4BDE-8BDD-C64FF229861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62120" y="1656449"/>
                  <a:ext cx="151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6B4D95B-1AA7-4E9B-8D6F-DFF758B4191A}"/>
                    </a:ext>
                  </a:extLst>
                </p14:cNvPr>
                <p14:cNvContentPartPr/>
                <p14:nvPr/>
              </p14:nvContentPartPr>
              <p14:xfrm>
                <a:off x="10406120" y="1739249"/>
                <a:ext cx="83160" cy="79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6B4D95B-1AA7-4E9B-8D6F-DFF758B419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01800" y="1734929"/>
                  <a:ext cx="91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5E1D83C-F3CD-4863-B717-AA1402D28A1A}"/>
                    </a:ext>
                  </a:extLst>
                </p14:cNvPr>
                <p14:cNvContentPartPr/>
                <p14:nvPr/>
              </p14:nvContentPartPr>
              <p14:xfrm>
                <a:off x="10523120" y="1694969"/>
                <a:ext cx="320760" cy="107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5E1D83C-F3CD-4863-B717-AA1402D28A1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18800" y="1690649"/>
                  <a:ext cx="329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BF0DA56-6092-49E8-91C9-0D96D0088FD6}"/>
                    </a:ext>
                  </a:extLst>
                </p14:cNvPr>
                <p14:cNvContentPartPr/>
                <p14:nvPr/>
              </p14:nvContentPartPr>
              <p14:xfrm>
                <a:off x="10873760" y="1605689"/>
                <a:ext cx="380520" cy="310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BF0DA56-6092-49E8-91C9-0D96D0088FD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69440" y="1601369"/>
                  <a:ext cx="389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10BE9F1-B6A4-4BF6-8B1E-46F741C15378}"/>
                    </a:ext>
                  </a:extLst>
                </p14:cNvPr>
                <p14:cNvContentPartPr/>
                <p14:nvPr/>
              </p14:nvContentPartPr>
              <p14:xfrm>
                <a:off x="7568240" y="2165129"/>
                <a:ext cx="381600" cy="100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10BE9F1-B6A4-4BF6-8B1E-46F741C1537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63920" y="2160809"/>
                  <a:ext cx="390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40BF07D-3212-4E4C-B8B7-03FC9CD11A90}"/>
                    </a:ext>
                  </a:extLst>
                </p14:cNvPr>
                <p14:cNvContentPartPr/>
                <p14:nvPr/>
              </p14:nvContentPartPr>
              <p14:xfrm>
                <a:off x="8147480" y="2139929"/>
                <a:ext cx="26640" cy="136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40BF07D-3212-4E4C-B8B7-03FC9CD11A9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43160" y="2135609"/>
                  <a:ext cx="35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1131BA3-54DB-4262-B0C5-F38C7401B505}"/>
                    </a:ext>
                  </a:extLst>
                </p14:cNvPr>
                <p14:cNvContentPartPr/>
                <p14:nvPr/>
              </p14:nvContentPartPr>
              <p14:xfrm>
                <a:off x="8043080" y="2107169"/>
                <a:ext cx="203400" cy="31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1131BA3-54DB-4262-B0C5-F38C7401B5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38760" y="2102849"/>
                  <a:ext cx="212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B0BFC1E-0DA1-4275-8C69-CC839EFD641E}"/>
                    </a:ext>
                  </a:extLst>
                </p14:cNvPr>
                <p14:cNvContentPartPr/>
                <p14:nvPr/>
              </p14:nvContentPartPr>
              <p14:xfrm>
                <a:off x="8035880" y="2177729"/>
                <a:ext cx="157680" cy="18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B0BFC1E-0DA1-4275-8C69-CC839EFD641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31560" y="2173409"/>
                  <a:ext cx="166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D2F0D1C-DE84-478C-B144-5FF611F4FB28}"/>
                    </a:ext>
                  </a:extLst>
                </p14:cNvPr>
                <p14:cNvContentPartPr/>
                <p14:nvPr/>
              </p14:nvContentPartPr>
              <p14:xfrm>
                <a:off x="8215160" y="2174489"/>
                <a:ext cx="87840" cy="82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D2F0D1C-DE84-478C-B144-5FF611F4FB2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10840" y="2170169"/>
                  <a:ext cx="96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3650626-D801-437B-B894-88AA09BC59E4}"/>
                    </a:ext>
                  </a:extLst>
                </p14:cNvPr>
                <p14:cNvContentPartPr/>
                <p14:nvPr/>
              </p14:nvContentPartPr>
              <p14:xfrm>
                <a:off x="8335040" y="2087009"/>
                <a:ext cx="317160" cy="148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3650626-D801-437B-B894-88AA09BC59E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30720" y="2082689"/>
                  <a:ext cx="325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FBC75A9-153D-4AAC-8355-F7F88760570E}"/>
                    </a:ext>
                  </a:extLst>
                </p14:cNvPr>
                <p14:cNvContentPartPr/>
                <p14:nvPr/>
              </p14:nvContentPartPr>
              <p14:xfrm>
                <a:off x="8609000" y="2213009"/>
                <a:ext cx="52920" cy="38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FBC75A9-153D-4AAC-8355-F7F88760570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04680" y="2208689"/>
                  <a:ext cx="61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FC9C800-199D-4984-B6D8-2AEFAE39ED16}"/>
                    </a:ext>
                  </a:extLst>
                </p14:cNvPr>
                <p14:cNvContentPartPr/>
                <p14:nvPr/>
              </p14:nvContentPartPr>
              <p14:xfrm>
                <a:off x="8712680" y="2157209"/>
                <a:ext cx="249120" cy="101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FC9C800-199D-4984-B6D8-2AEFAE39ED1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08360" y="2152889"/>
                  <a:ext cx="257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F8A6BB9-67A4-4646-8FB2-41D853BE2A87}"/>
                    </a:ext>
                  </a:extLst>
                </p14:cNvPr>
                <p14:cNvContentPartPr/>
                <p14:nvPr/>
              </p14:nvContentPartPr>
              <p14:xfrm>
                <a:off x="8944520" y="2097449"/>
                <a:ext cx="28080" cy="37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F8A6BB9-67A4-4646-8FB2-41D853BE2A8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40200" y="2093129"/>
                  <a:ext cx="36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FA6FBDB-6C1A-4697-BC6B-135BCD5A2BBD}"/>
                    </a:ext>
                  </a:extLst>
                </p14:cNvPr>
                <p14:cNvContentPartPr/>
                <p14:nvPr/>
              </p14:nvContentPartPr>
              <p14:xfrm>
                <a:off x="8976200" y="2052449"/>
                <a:ext cx="196560" cy="190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FA6FBDB-6C1A-4697-BC6B-135BCD5A2B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71880" y="2048129"/>
                  <a:ext cx="20520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7A2953AB-BFDE-4A58-948C-C0534C252BEE}"/>
              </a:ext>
            </a:extLst>
          </p:cNvPr>
          <p:cNvGrpSpPr/>
          <p:nvPr/>
        </p:nvGrpSpPr>
        <p:grpSpPr>
          <a:xfrm>
            <a:off x="874400" y="4871969"/>
            <a:ext cx="6168600" cy="633240"/>
            <a:chOff x="874400" y="4871969"/>
            <a:chExt cx="616860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35B0CE0-1414-44F7-85C5-F04860DDC0F5}"/>
                    </a:ext>
                  </a:extLst>
                </p14:cNvPr>
                <p14:cNvContentPartPr/>
                <p14:nvPr/>
              </p14:nvContentPartPr>
              <p14:xfrm>
                <a:off x="874400" y="4871969"/>
                <a:ext cx="2697840" cy="633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35B0CE0-1414-44F7-85C5-F04860DDC0F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70080" y="4867649"/>
                  <a:ext cx="270648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72B7BB5-5DC9-4698-812C-6F9711864596}"/>
                    </a:ext>
                  </a:extLst>
                </p14:cNvPr>
                <p14:cNvContentPartPr/>
                <p14:nvPr/>
              </p14:nvContentPartPr>
              <p14:xfrm>
                <a:off x="4329680" y="4879529"/>
                <a:ext cx="2713320" cy="614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72B7BB5-5DC9-4698-812C-6F971186459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25360" y="4875209"/>
                  <a:ext cx="2721960" cy="62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B6DFA753-2EE9-4966-B4AD-041217932DE8}"/>
              </a:ext>
            </a:extLst>
          </p:cNvPr>
          <p:cNvGrpSpPr/>
          <p:nvPr/>
        </p:nvGrpSpPr>
        <p:grpSpPr>
          <a:xfrm>
            <a:off x="7580480" y="2611529"/>
            <a:ext cx="3908160" cy="1060200"/>
            <a:chOff x="7580480" y="2611529"/>
            <a:chExt cx="3908160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DC03C07-A9D4-4F24-A888-CB0D44F0024E}"/>
                    </a:ext>
                  </a:extLst>
                </p14:cNvPr>
                <p14:cNvContentPartPr/>
                <p14:nvPr/>
              </p14:nvContentPartPr>
              <p14:xfrm>
                <a:off x="7620440" y="2892689"/>
                <a:ext cx="164520" cy="145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DC03C07-A9D4-4F24-A888-CB0D44F0024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16120" y="2888369"/>
                  <a:ext cx="173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D617A98-0D6D-4E19-B8C9-1F7D4C0E4C69}"/>
                    </a:ext>
                  </a:extLst>
                </p14:cNvPr>
                <p14:cNvContentPartPr/>
                <p14:nvPr/>
              </p14:nvContentPartPr>
              <p14:xfrm>
                <a:off x="7789640" y="2831849"/>
                <a:ext cx="74520" cy="2030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D617A98-0D6D-4E19-B8C9-1F7D4C0E4C6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85320" y="2827529"/>
                  <a:ext cx="8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230140F-7148-400B-AC8C-A4814A12FB40}"/>
                    </a:ext>
                  </a:extLst>
                </p14:cNvPr>
                <p14:cNvContentPartPr/>
                <p14:nvPr/>
              </p14:nvContentPartPr>
              <p14:xfrm>
                <a:off x="7733840" y="2812049"/>
                <a:ext cx="21240" cy="1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230140F-7148-400B-AC8C-A4814A12FB4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29520" y="2807729"/>
                  <a:ext cx="298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B77789D-8BE1-4511-BE39-404FA121B95E}"/>
                    </a:ext>
                  </a:extLst>
                </p14:cNvPr>
                <p14:cNvContentPartPr/>
                <p14:nvPr/>
              </p14:nvContentPartPr>
              <p14:xfrm>
                <a:off x="8015720" y="2860649"/>
                <a:ext cx="16920" cy="151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B77789D-8BE1-4511-BE39-404FA121B95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11400" y="2856329"/>
                  <a:ext cx="25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D24417A-0E3A-4082-B02E-07C4623A8BEA}"/>
                    </a:ext>
                  </a:extLst>
                </p14:cNvPr>
                <p14:cNvContentPartPr/>
                <p14:nvPr/>
              </p14:nvContentPartPr>
              <p14:xfrm>
                <a:off x="7917080" y="2809529"/>
                <a:ext cx="182880" cy="103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D24417A-0E3A-4082-B02E-07C4623A8BE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12760" y="2805209"/>
                  <a:ext cx="191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95AE065-56F5-42AB-9FE1-688D2FDB2A77}"/>
                    </a:ext>
                  </a:extLst>
                </p14:cNvPr>
                <p14:cNvContentPartPr/>
                <p14:nvPr/>
              </p14:nvContentPartPr>
              <p14:xfrm>
                <a:off x="8096000" y="2929769"/>
                <a:ext cx="60480" cy="81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95AE065-56F5-42AB-9FE1-688D2FDB2A7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91680" y="2925449"/>
                  <a:ext cx="69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41FA5F-3A2E-4CCC-837C-A1696441432C}"/>
                    </a:ext>
                  </a:extLst>
                </p14:cNvPr>
                <p14:cNvContentPartPr/>
                <p14:nvPr/>
              </p14:nvContentPartPr>
              <p14:xfrm>
                <a:off x="8173760" y="2822849"/>
                <a:ext cx="24840" cy="171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41FA5F-3A2E-4CCC-837C-A1696441432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69440" y="2818529"/>
                  <a:ext cx="33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D3AD52D-334A-473C-A3FF-F573711FC62A}"/>
                    </a:ext>
                  </a:extLst>
                </p14:cNvPr>
                <p14:cNvContentPartPr/>
                <p14:nvPr/>
              </p14:nvContentPartPr>
              <p14:xfrm>
                <a:off x="8224520" y="2904209"/>
                <a:ext cx="159480" cy="831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D3AD52D-334A-473C-A3FF-F573711FC62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20200" y="2899889"/>
                  <a:ext cx="168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8DA29AB-0FF1-4B4D-AE58-0CB7A7F4087F}"/>
                    </a:ext>
                  </a:extLst>
                </p14:cNvPr>
                <p14:cNvContentPartPr/>
                <p14:nvPr/>
              </p14:nvContentPartPr>
              <p14:xfrm>
                <a:off x="8478680" y="2891609"/>
                <a:ext cx="317160" cy="1015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8DA29AB-0FF1-4B4D-AE58-0CB7A7F4087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74360" y="2887289"/>
                  <a:ext cx="325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26F9229-0AF9-478C-AC89-DBEEFAE61177}"/>
                    </a:ext>
                  </a:extLst>
                </p14:cNvPr>
                <p14:cNvContentPartPr/>
                <p14:nvPr/>
              </p14:nvContentPartPr>
              <p14:xfrm>
                <a:off x="8778560" y="2844809"/>
                <a:ext cx="25920" cy="24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26F9229-0AF9-478C-AC89-DBEEFAE6117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74240" y="2840489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2106F5A-380F-4134-9D15-214E89EB2C98}"/>
                    </a:ext>
                  </a:extLst>
                </p14:cNvPr>
                <p14:cNvContentPartPr/>
                <p14:nvPr/>
              </p14:nvContentPartPr>
              <p14:xfrm>
                <a:off x="8816000" y="2817089"/>
                <a:ext cx="266040" cy="144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2106F5A-380F-4134-9D15-214E89EB2C9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11680" y="2812769"/>
                  <a:ext cx="274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A96DB27-006B-42B6-8777-09A7496CD433}"/>
                    </a:ext>
                  </a:extLst>
                </p14:cNvPr>
                <p14:cNvContentPartPr/>
                <p14:nvPr/>
              </p14:nvContentPartPr>
              <p14:xfrm>
                <a:off x="9184640" y="2796929"/>
                <a:ext cx="166680" cy="131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A96DB27-006B-42B6-8777-09A7496CD4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80320" y="2792609"/>
                  <a:ext cx="175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07F9549-5DD2-4F41-BB8C-4445F216606B}"/>
                    </a:ext>
                  </a:extLst>
                </p14:cNvPr>
                <p14:cNvContentPartPr/>
                <p14:nvPr/>
              </p14:nvContentPartPr>
              <p14:xfrm>
                <a:off x="9346640" y="2768489"/>
                <a:ext cx="360" cy="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07F9549-5DD2-4F41-BB8C-4445F216606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42320" y="276416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43356F-21B4-42A5-9497-7A212724D800}"/>
                    </a:ext>
                  </a:extLst>
                </p14:cNvPr>
                <p14:cNvContentPartPr/>
                <p14:nvPr/>
              </p14:nvContentPartPr>
              <p14:xfrm>
                <a:off x="9301640" y="2829689"/>
                <a:ext cx="120600" cy="85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43356F-21B4-42A5-9497-7A212724D80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97320" y="2825369"/>
                  <a:ext cx="129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9A68AAF-9A79-497C-A723-056A74FEB83A}"/>
                    </a:ext>
                  </a:extLst>
                </p14:cNvPr>
                <p14:cNvContentPartPr/>
                <p14:nvPr/>
              </p14:nvContentPartPr>
              <p14:xfrm>
                <a:off x="9529160" y="2744729"/>
                <a:ext cx="116280" cy="151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9A68AAF-9A79-497C-A723-056A74FEB83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524840" y="2740409"/>
                  <a:ext cx="124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8A76DBD-2EE9-4D6B-A35F-12E78AFBEEDE}"/>
                    </a:ext>
                  </a:extLst>
                </p14:cNvPr>
                <p14:cNvContentPartPr/>
                <p14:nvPr/>
              </p14:nvContentPartPr>
              <p14:xfrm>
                <a:off x="9622760" y="2728529"/>
                <a:ext cx="321840" cy="198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8A76DBD-2EE9-4D6B-A35F-12E78AFBEED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618440" y="2724209"/>
                  <a:ext cx="330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DF74F01-EA90-4631-9028-F0F91A886DA0}"/>
                    </a:ext>
                  </a:extLst>
                </p14:cNvPr>
                <p14:cNvContentPartPr/>
                <p14:nvPr/>
              </p14:nvContentPartPr>
              <p14:xfrm>
                <a:off x="9932000" y="2746889"/>
                <a:ext cx="17280" cy="118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DF74F01-EA90-4631-9028-F0F91A886DA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27680" y="2742569"/>
                  <a:ext cx="25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AF57B05-B72A-4BD5-9F9A-F97237350579}"/>
                    </a:ext>
                  </a:extLst>
                </p14:cNvPr>
                <p14:cNvContentPartPr/>
                <p14:nvPr/>
              </p14:nvContentPartPr>
              <p14:xfrm>
                <a:off x="9923360" y="2718089"/>
                <a:ext cx="141840" cy="1324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AF57B05-B72A-4BD5-9F9A-F9723735057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19040" y="2713769"/>
                  <a:ext cx="150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04B6451-F046-46E2-86EC-171B819B8AC9}"/>
                    </a:ext>
                  </a:extLst>
                </p14:cNvPr>
                <p14:cNvContentPartPr/>
                <p14:nvPr/>
              </p14:nvContentPartPr>
              <p14:xfrm>
                <a:off x="10081400" y="2688569"/>
                <a:ext cx="298800" cy="2584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04B6451-F046-46E2-86EC-171B819B8AC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77080" y="2684249"/>
                  <a:ext cx="307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B145463-6305-4875-95F9-1EEC8D330EE4}"/>
                    </a:ext>
                  </a:extLst>
                </p14:cNvPr>
                <p14:cNvContentPartPr/>
                <p14:nvPr/>
              </p14:nvContentPartPr>
              <p14:xfrm>
                <a:off x="10440680" y="2729249"/>
                <a:ext cx="97200" cy="115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B145463-6305-4875-95F9-1EEC8D330EE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436360" y="2724929"/>
                  <a:ext cx="105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F54E14F-0F33-41BF-B5EA-2942428FBF4A}"/>
                    </a:ext>
                  </a:extLst>
                </p14:cNvPr>
                <p14:cNvContentPartPr/>
                <p14:nvPr/>
              </p14:nvContentPartPr>
              <p14:xfrm>
                <a:off x="10557320" y="2650769"/>
                <a:ext cx="277200" cy="176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F54E14F-0F33-41BF-B5EA-2942428FBF4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53000" y="2646449"/>
                  <a:ext cx="285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FFFF336-78BE-44B0-89A7-8F46C0D5D9D8}"/>
                    </a:ext>
                  </a:extLst>
                </p14:cNvPr>
                <p14:cNvContentPartPr/>
                <p14:nvPr/>
              </p14:nvContentPartPr>
              <p14:xfrm>
                <a:off x="10707080" y="2611529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FFFF336-78BE-44B0-89A7-8F46C0D5D9D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702760" y="260720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F9C53C4-749E-478D-94D4-5877CF21EDC0}"/>
                    </a:ext>
                  </a:extLst>
                </p14:cNvPr>
                <p14:cNvContentPartPr/>
                <p14:nvPr/>
              </p14:nvContentPartPr>
              <p14:xfrm>
                <a:off x="10958720" y="2613329"/>
                <a:ext cx="105840" cy="291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F9C53C4-749E-478D-94D4-5877CF21EDC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54400" y="2609009"/>
                  <a:ext cx="114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CE00B10-9344-47B9-86FF-922DAFC2FBF6}"/>
                    </a:ext>
                  </a:extLst>
                </p14:cNvPr>
                <p14:cNvContentPartPr/>
                <p14:nvPr/>
              </p14:nvContentPartPr>
              <p14:xfrm>
                <a:off x="11090120" y="2674889"/>
                <a:ext cx="136080" cy="92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CE00B10-9344-47B9-86FF-922DAFC2FBF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85800" y="2670569"/>
                  <a:ext cx="144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76C592F-239A-4F34-8C4B-1F5D6A1A472E}"/>
                    </a:ext>
                  </a:extLst>
                </p14:cNvPr>
                <p14:cNvContentPartPr/>
                <p14:nvPr/>
              </p14:nvContentPartPr>
              <p14:xfrm>
                <a:off x="11217560" y="2624129"/>
                <a:ext cx="271080" cy="158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76C592F-239A-4F34-8C4B-1F5D6A1A472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13240" y="2619809"/>
                  <a:ext cx="279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D210A5B-336D-4F73-ADF1-AAB0F38EBAB5}"/>
                    </a:ext>
                  </a:extLst>
                </p14:cNvPr>
                <p14:cNvContentPartPr/>
                <p14:nvPr/>
              </p14:nvContentPartPr>
              <p14:xfrm>
                <a:off x="7580480" y="3145769"/>
                <a:ext cx="564120" cy="190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D210A5B-336D-4F73-ADF1-AAB0F38EBA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76160" y="3141449"/>
                  <a:ext cx="572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4B32809-BC06-4C84-ABD5-008EC976093D}"/>
                    </a:ext>
                  </a:extLst>
                </p14:cNvPr>
                <p14:cNvContentPartPr/>
                <p14:nvPr/>
              </p14:nvContentPartPr>
              <p14:xfrm>
                <a:off x="8116520" y="3123449"/>
                <a:ext cx="23040" cy="25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4B32809-BC06-4C84-ABD5-008EC976093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12200" y="3119129"/>
                  <a:ext cx="31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FE0A37F-B87D-4BFD-B77A-3EBFC9547BEA}"/>
                    </a:ext>
                  </a:extLst>
                </p14:cNvPr>
                <p14:cNvContentPartPr/>
                <p14:nvPr/>
              </p14:nvContentPartPr>
              <p14:xfrm>
                <a:off x="8165480" y="3105809"/>
                <a:ext cx="135360" cy="168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FE0A37F-B87D-4BFD-B77A-3EBFC9547BE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61160" y="3101489"/>
                  <a:ext cx="144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80DC2E0-023F-4990-AA44-6EA8DE3DA7E6}"/>
                    </a:ext>
                  </a:extLst>
                </p14:cNvPr>
                <p14:cNvContentPartPr/>
                <p14:nvPr/>
              </p14:nvContentPartPr>
              <p14:xfrm>
                <a:off x="8426840" y="3183929"/>
                <a:ext cx="260640" cy="85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80DC2E0-023F-4990-AA44-6EA8DE3DA7E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22520" y="3179609"/>
                  <a:ext cx="269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A623FE7-220B-472F-A18F-8D6BC9737E67}"/>
                    </a:ext>
                  </a:extLst>
                </p14:cNvPr>
                <p14:cNvContentPartPr/>
                <p14:nvPr/>
              </p14:nvContentPartPr>
              <p14:xfrm>
                <a:off x="8783240" y="3249809"/>
                <a:ext cx="8280" cy="6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A623FE7-220B-472F-A18F-8D6BC9737E6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78920" y="3245489"/>
                  <a:ext cx="16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6D919F7-4A2C-4C42-8317-72DDFF6F7860}"/>
                    </a:ext>
                  </a:extLst>
                </p14:cNvPr>
                <p14:cNvContentPartPr/>
                <p14:nvPr/>
              </p14:nvContentPartPr>
              <p14:xfrm>
                <a:off x="8908880" y="3095369"/>
                <a:ext cx="183240" cy="154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6D919F7-4A2C-4C42-8317-72DDFF6F78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04560" y="3091049"/>
                  <a:ext cx="191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73B5985-ABF9-4335-8141-B6A5E34B2376}"/>
                    </a:ext>
                  </a:extLst>
                </p14:cNvPr>
                <p14:cNvContentPartPr/>
                <p14:nvPr/>
              </p14:nvContentPartPr>
              <p14:xfrm>
                <a:off x="9053600" y="3077369"/>
                <a:ext cx="360" cy="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73B5985-ABF9-4335-8141-B6A5E34B23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49280" y="30730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2E2DAA3-DEA6-423C-B6F9-DB951BE8F605}"/>
                    </a:ext>
                  </a:extLst>
                </p14:cNvPr>
                <p14:cNvContentPartPr/>
                <p14:nvPr/>
              </p14:nvContentPartPr>
              <p14:xfrm>
                <a:off x="9105800" y="3138929"/>
                <a:ext cx="163080" cy="57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2E2DAA3-DEA6-423C-B6F9-DB951BE8F60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01480" y="3134609"/>
                  <a:ext cx="171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ADE4ED9-194F-49C5-AD16-B2A632405B29}"/>
                    </a:ext>
                  </a:extLst>
                </p14:cNvPr>
                <p14:cNvContentPartPr/>
                <p14:nvPr/>
              </p14:nvContentPartPr>
              <p14:xfrm>
                <a:off x="9389120" y="3117689"/>
                <a:ext cx="93600" cy="1573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ADE4ED9-194F-49C5-AD16-B2A632405B2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4800" y="3113369"/>
                  <a:ext cx="102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F229B40-E814-40FA-BBEF-E77D58E72524}"/>
                    </a:ext>
                  </a:extLst>
                </p14:cNvPr>
                <p14:cNvContentPartPr/>
                <p14:nvPr/>
              </p14:nvContentPartPr>
              <p14:xfrm>
                <a:off x="9498560" y="3120569"/>
                <a:ext cx="73440" cy="95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F229B40-E814-40FA-BBEF-E77D58E7252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94240" y="3116249"/>
                  <a:ext cx="82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E49C3CF-D0CC-4331-9E8E-503147F5DEF1}"/>
                    </a:ext>
                  </a:extLst>
                </p14:cNvPr>
                <p14:cNvContentPartPr/>
                <p14:nvPr/>
              </p14:nvContentPartPr>
              <p14:xfrm>
                <a:off x="9556520" y="3123089"/>
                <a:ext cx="82440" cy="59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E49C3CF-D0CC-4331-9E8E-503147F5DEF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52200" y="3118769"/>
                  <a:ext cx="91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A06864F-7717-4A0E-BAF5-4FD3CA3A7BB9}"/>
                    </a:ext>
                  </a:extLst>
                </p14:cNvPr>
                <p14:cNvContentPartPr/>
                <p14:nvPr/>
              </p14:nvContentPartPr>
              <p14:xfrm>
                <a:off x="9708800" y="3001409"/>
                <a:ext cx="152640" cy="195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A06864F-7717-4A0E-BAF5-4FD3CA3A7BB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704480" y="2997089"/>
                  <a:ext cx="161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BBEB497-71C2-467B-985E-9A0D5483EA35}"/>
                    </a:ext>
                  </a:extLst>
                </p14:cNvPr>
                <p14:cNvContentPartPr/>
                <p14:nvPr/>
              </p14:nvContentPartPr>
              <p14:xfrm>
                <a:off x="9833360" y="2997449"/>
                <a:ext cx="387720" cy="1422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BBEB497-71C2-467B-985E-9A0D5483EA3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29040" y="2993129"/>
                  <a:ext cx="396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A87CD2C-0E9C-497D-BAB4-D868CF1259D7}"/>
                    </a:ext>
                  </a:extLst>
                </p14:cNvPr>
                <p14:cNvContentPartPr/>
                <p14:nvPr/>
              </p14:nvContentPartPr>
              <p14:xfrm>
                <a:off x="9776120" y="2934089"/>
                <a:ext cx="295560" cy="37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A87CD2C-0E9C-497D-BAB4-D868CF1259D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71800" y="2929769"/>
                  <a:ext cx="304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3570C95-616E-41D6-BFA1-B78F0D955A52}"/>
                    </a:ext>
                  </a:extLst>
                </p14:cNvPr>
                <p14:cNvContentPartPr/>
                <p14:nvPr/>
              </p14:nvContentPartPr>
              <p14:xfrm>
                <a:off x="10329080" y="3010049"/>
                <a:ext cx="101160" cy="120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3570C95-616E-41D6-BFA1-B78F0D955A5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24760" y="3005729"/>
                  <a:ext cx="109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D0728D4-6741-4965-8DEB-C5B3C6B3CFA9}"/>
                    </a:ext>
                  </a:extLst>
                </p14:cNvPr>
                <p14:cNvContentPartPr/>
                <p14:nvPr/>
              </p14:nvContentPartPr>
              <p14:xfrm>
                <a:off x="10436720" y="3032729"/>
                <a:ext cx="132840" cy="71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D0728D4-6741-4965-8DEB-C5B3C6B3CFA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32400" y="3028409"/>
                  <a:ext cx="141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8521B7B-97B3-470C-A0E2-E689B52CB36A}"/>
                    </a:ext>
                  </a:extLst>
                </p14:cNvPr>
                <p14:cNvContentPartPr/>
                <p14:nvPr/>
              </p14:nvContentPartPr>
              <p14:xfrm>
                <a:off x="10524920" y="2947049"/>
                <a:ext cx="29160" cy="468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8521B7B-97B3-470C-A0E2-E689B52CB36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20600" y="2942729"/>
                  <a:ext cx="37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8207161-C9BC-4B0B-AA14-56AB25F37985}"/>
                    </a:ext>
                  </a:extLst>
                </p14:cNvPr>
                <p14:cNvContentPartPr/>
                <p14:nvPr/>
              </p14:nvContentPartPr>
              <p14:xfrm>
                <a:off x="10571360" y="3008969"/>
                <a:ext cx="236160" cy="81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8207161-C9BC-4B0B-AA14-56AB25F379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67040" y="3004649"/>
                  <a:ext cx="244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1058484-1FAE-418B-AC92-E9BC3DE3953B}"/>
                    </a:ext>
                  </a:extLst>
                </p14:cNvPr>
                <p14:cNvContentPartPr/>
                <p14:nvPr/>
              </p14:nvContentPartPr>
              <p14:xfrm>
                <a:off x="10914080" y="2960009"/>
                <a:ext cx="50040" cy="135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1058484-1FAE-418B-AC92-E9BC3DE3953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09760" y="2955689"/>
                  <a:ext cx="58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67AB198-6241-4750-AD89-E8790C011853}"/>
                    </a:ext>
                  </a:extLst>
                </p14:cNvPr>
                <p14:cNvContentPartPr/>
                <p14:nvPr/>
              </p14:nvContentPartPr>
              <p14:xfrm>
                <a:off x="10970960" y="3001769"/>
                <a:ext cx="179640" cy="69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67AB198-6241-4750-AD89-E8790C01185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966640" y="2997449"/>
                  <a:ext cx="188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A4FA62B-D009-4AA9-8160-03EF2896A29E}"/>
                    </a:ext>
                  </a:extLst>
                </p14:cNvPr>
                <p14:cNvContentPartPr/>
                <p14:nvPr/>
              </p14:nvContentPartPr>
              <p14:xfrm>
                <a:off x="11159600" y="2947049"/>
                <a:ext cx="315000" cy="105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A4FA62B-D009-4AA9-8160-03EF2896A29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155280" y="2942729"/>
                  <a:ext cx="323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61A27BE-BFF3-4F9B-9B54-E3F78AFC892D}"/>
                    </a:ext>
                  </a:extLst>
                </p14:cNvPr>
                <p14:cNvContentPartPr/>
                <p14:nvPr/>
              </p14:nvContentPartPr>
              <p14:xfrm>
                <a:off x="7620080" y="3451049"/>
                <a:ext cx="148320" cy="220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61A27BE-BFF3-4F9B-9B54-E3F78AFC89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615760" y="3446729"/>
                  <a:ext cx="156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A804552-124B-4328-B3BA-53CE04A70900}"/>
                    </a:ext>
                  </a:extLst>
                </p14:cNvPr>
                <p14:cNvContentPartPr/>
                <p14:nvPr/>
              </p14:nvContentPartPr>
              <p14:xfrm>
                <a:off x="7798280" y="3435929"/>
                <a:ext cx="237240" cy="1882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A804552-124B-4328-B3BA-53CE04A7090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793960" y="3431609"/>
                  <a:ext cx="245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9FE5AB9-F8D7-4BCB-A777-02A3959CA4A5}"/>
                    </a:ext>
                  </a:extLst>
                </p14:cNvPr>
                <p14:cNvContentPartPr/>
                <p14:nvPr/>
              </p14:nvContentPartPr>
              <p14:xfrm>
                <a:off x="8074040" y="3454649"/>
                <a:ext cx="84600" cy="84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9FE5AB9-F8D7-4BCB-A777-02A3959CA4A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69720" y="3450329"/>
                  <a:ext cx="93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F735A2C-7595-48B9-8250-39E2E59CE275}"/>
                    </a:ext>
                  </a:extLst>
                </p14:cNvPr>
                <p14:cNvContentPartPr/>
                <p14:nvPr/>
              </p14:nvContentPartPr>
              <p14:xfrm>
                <a:off x="8170160" y="3455729"/>
                <a:ext cx="190080" cy="57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F735A2C-7595-48B9-8250-39E2E59CE27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65840" y="3451409"/>
                  <a:ext cx="198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127D9C6-526B-445E-8A90-ED9A2768DAB4}"/>
                    </a:ext>
                  </a:extLst>
                </p14:cNvPr>
                <p14:cNvContentPartPr/>
                <p14:nvPr/>
              </p14:nvContentPartPr>
              <p14:xfrm>
                <a:off x="8361680" y="3386969"/>
                <a:ext cx="171360" cy="131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127D9C6-526B-445E-8A90-ED9A2768DAB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57360" y="3382649"/>
                  <a:ext cx="180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9A9EE9C-3893-4EA1-8A8D-56E46A2D5C3A}"/>
                    </a:ext>
                  </a:extLst>
                </p14:cNvPr>
                <p14:cNvContentPartPr/>
                <p14:nvPr/>
              </p14:nvContentPartPr>
              <p14:xfrm>
                <a:off x="8523680" y="3401009"/>
                <a:ext cx="18000" cy="291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9A9EE9C-3893-4EA1-8A8D-56E46A2D5C3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519360" y="3396689"/>
                  <a:ext cx="26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FF7FA01-9706-4B3C-BAC6-5B364AC6E884}"/>
                    </a:ext>
                  </a:extLst>
                </p14:cNvPr>
                <p14:cNvContentPartPr/>
                <p14:nvPr/>
              </p14:nvContentPartPr>
              <p14:xfrm>
                <a:off x="8314160" y="3335489"/>
                <a:ext cx="276480" cy="334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FF7FA01-9706-4B3C-BAC6-5B364AC6E88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309840" y="3331169"/>
                  <a:ext cx="285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D913AD3-6AE1-4123-9034-3D39E060B4BB}"/>
                    </a:ext>
                  </a:extLst>
                </p14:cNvPr>
                <p14:cNvContentPartPr/>
                <p14:nvPr/>
              </p14:nvContentPartPr>
              <p14:xfrm>
                <a:off x="8677760" y="3409649"/>
                <a:ext cx="156960" cy="583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D913AD3-6AE1-4123-9034-3D39E060B4B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673440" y="3405329"/>
                  <a:ext cx="165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DFC6F9D-FB17-4819-86B9-95D500AA42BF}"/>
                    </a:ext>
                  </a:extLst>
                </p14:cNvPr>
                <p14:cNvContentPartPr/>
                <p14:nvPr/>
              </p14:nvContentPartPr>
              <p14:xfrm>
                <a:off x="8828960" y="3399209"/>
                <a:ext cx="249840" cy="55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DFC6F9D-FB17-4819-86B9-95D500AA42B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24640" y="3394889"/>
                  <a:ext cx="258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0FB5ACE-5CF5-416F-8F4E-84BC90A40230}"/>
                    </a:ext>
                  </a:extLst>
                </p14:cNvPr>
                <p14:cNvContentPartPr/>
                <p14:nvPr/>
              </p14:nvContentPartPr>
              <p14:xfrm>
                <a:off x="9288320" y="3349889"/>
                <a:ext cx="180000" cy="112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0FB5ACE-5CF5-416F-8F4E-84BC90A4023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284000" y="3345569"/>
                  <a:ext cx="188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C4D285F-1A72-4C89-8C93-2EBBE48F8AF1}"/>
                    </a:ext>
                  </a:extLst>
                </p14:cNvPr>
                <p14:cNvContentPartPr/>
                <p14:nvPr/>
              </p14:nvContentPartPr>
              <p14:xfrm>
                <a:off x="9454640" y="3375809"/>
                <a:ext cx="339120" cy="799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C4D285F-1A72-4C89-8C93-2EBBE48F8AF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50320" y="3371489"/>
                  <a:ext cx="347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ABF635C-9137-4C7B-AB15-AD9E9398C096}"/>
                    </a:ext>
                  </a:extLst>
                </p14:cNvPr>
                <p14:cNvContentPartPr/>
                <p14:nvPr/>
              </p14:nvContentPartPr>
              <p14:xfrm>
                <a:off x="9835520" y="3355289"/>
                <a:ext cx="278640" cy="61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ABF635C-9137-4C7B-AB15-AD9E9398C09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31200" y="3350969"/>
                  <a:ext cx="287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61363B4-DD27-4BBE-88E7-2D08B5A4BAF6}"/>
                    </a:ext>
                  </a:extLst>
                </p14:cNvPr>
                <p14:cNvContentPartPr/>
                <p14:nvPr/>
              </p14:nvContentPartPr>
              <p14:xfrm>
                <a:off x="10114160" y="3338729"/>
                <a:ext cx="90000" cy="72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61363B4-DD27-4BBE-88E7-2D08B5A4BAF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109840" y="3334409"/>
                  <a:ext cx="98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F45B023-711E-4103-8E1C-6DA69DEBDDD7}"/>
                    </a:ext>
                  </a:extLst>
                </p14:cNvPr>
                <p14:cNvContentPartPr/>
                <p14:nvPr/>
              </p14:nvContentPartPr>
              <p14:xfrm>
                <a:off x="10223600" y="3218489"/>
                <a:ext cx="312480" cy="172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F45B023-711E-4103-8E1C-6DA69DEBDDD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219280" y="3214169"/>
                  <a:ext cx="321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9DFBD00-3B4F-47C2-9C9F-5907BD01234F}"/>
                    </a:ext>
                  </a:extLst>
                </p14:cNvPr>
                <p14:cNvContentPartPr/>
                <p14:nvPr/>
              </p14:nvContentPartPr>
              <p14:xfrm>
                <a:off x="10550480" y="3290129"/>
                <a:ext cx="101880" cy="766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9DFBD00-3B4F-47C2-9C9F-5907BD01234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546160" y="3285809"/>
                  <a:ext cx="110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9835C61-76A4-48B0-99AC-132B184B05CF}"/>
                    </a:ext>
                  </a:extLst>
                </p14:cNvPr>
                <p14:cNvContentPartPr/>
                <p14:nvPr/>
              </p14:nvContentPartPr>
              <p14:xfrm>
                <a:off x="10657400" y="3208409"/>
                <a:ext cx="180000" cy="1566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9835C61-76A4-48B0-99AC-132B184B05C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653080" y="3204089"/>
                  <a:ext cx="1886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86539750-2F3E-4087-9614-C0E2D1568F11}"/>
              </a:ext>
            </a:extLst>
          </p:cNvPr>
          <p:cNvGrpSpPr/>
          <p:nvPr/>
        </p:nvGrpSpPr>
        <p:grpSpPr>
          <a:xfrm>
            <a:off x="7539440" y="2017529"/>
            <a:ext cx="4376160" cy="617760"/>
            <a:chOff x="7539440" y="2017529"/>
            <a:chExt cx="437616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30EE30B-A888-4C19-AEEF-D4558CED2DDF}"/>
                    </a:ext>
                  </a:extLst>
                </p14:cNvPr>
                <p14:cNvContentPartPr/>
                <p14:nvPr/>
              </p14:nvContentPartPr>
              <p14:xfrm>
                <a:off x="7620800" y="2344769"/>
                <a:ext cx="12600" cy="109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30EE30B-A888-4C19-AEEF-D4558CED2DD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16480" y="2340449"/>
                  <a:ext cx="2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B50FC9B-7959-4F0A-AB10-B58599275CE1}"/>
                    </a:ext>
                  </a:extLst>
                </p14:cNvPr>
                <p14:cNvContentPartPr/>
                <p14:nvPr/>
              </p14:nvContentPartPr>
              <p14:xfrm>
                <a:off x="7539440" y="2316329"/>
                <a:ext cx="115560" cy="135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B50FC9B-7959-4F0A-AB10-B58599275CE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35120" y="2312009"/>
                  <a:ext cx="124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788B995-B46A-4B90-8D66-587659A15830}"/>
                    </a:ext>
                  </a:extLst>
                </p14:cNvPr>
                <p14:cNvContentPartPr/>
                <p14:nvPr/>
              </p14:nvContentPartPr>
              <p14:xfrm>
                <a:off x="7653920" y="2380769"/>
                <a:ext cx="109440" cy="68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788B995-B46A-4B90-8D66-587659A1583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49600" y="2376449"/>
                  <a:ext cx="11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4703F70-F53F-4421-8D9B-60240A1DC7FF}"/>
                    </a:ext>
                  </a:extLst>
                </p14:cNvPr>
                <p14:cNvContentPartPr/>
                <p14:nvPr/>
              </p14:nvContentPartPr>
              <p14:xfrm>
                <a:off x="7741400" y="2304449"/>
                <a:ext cx="7920" cy="201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4703F70-F53F-4421-8D9B-60240A1DC7F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37080" y="2300129"/>
                  <a:ext cx="16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B5DEFB8-ABF2-40A3-93DD-4F113CFE498B}"/>
                    </a:ext>
                  </a:extLst>
                </p14:cNvPr>
                <p14:cNvContentPartPr/>
                <p14:nvPr/>
              </p14:nvContentPartPr>
              <p14:xfrm>
                <a:off x="7848680" y="2332169"/>
                <a:ext cx="111960" cy="946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B5DEFB8-ABF2-40A3-93DD-4F113CFE498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44360" y="2327849"/>
                  <a:ext cx="120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AFF6DE3-782C-48C7-89FA-D83C173BE6C6}"/>
                    </a:ext>
                  </a:extLst>
                </p14:cNvPr>
                <p14:cNvContentPartPr/>
                <p14:nvPr/>
              </p14:nvContentPartPr>
              <p14:xfrm>
                <a:off x="7979720" y="2339369"/>
                <a:ext cx="95760" cy="94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AFF6DE3-782C-48C7-89FA-D83C173BE6C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75400" y="2335049"/>
                  <a:ext cx="104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6AAE70E-161C-411C-BEFD-9044D099AFFB}"/>
                    </a:ext>
                  </a:extLst>
                </p14:cNvPr>
                <p14:cNvContentPartPr/>
                <p14:nvPr/>
              </p14:nvContentPartPr>
              <p14:xfrm>
                <a:off x="8054600" y="2309489"/>
                <a:ext cx="101520" cy="142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6AAE70E-161C-411C-BEFD-9044D099AFF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050280" y="2305169"/>
                  <a:ext cx="110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01A06F6-37D6-4EF0-9DF6-9E145FD2D3A9}"/>
                    </a:ext>
                  </a:extLst>
                </p14:cNvPr>
                <p14:cNvContentPartPr/>
                <p14:nvPr/>
              </p14:nvContentPartPr>
              <p14:xfrm>
                <a:off x="8259800" y="2350529"/>
                <a:ext cx="72360" cy="65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01A06F6-37D6-4EF0-9DF6-9E145FD2D3A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55480" y="2346209"/>
                  <a:ext cx="81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6A29275-493D-4915-BDAC-847B0A92542A}"/>
                    </a:ext>
                  </a:extLst>
                </p14:cNvPr>
                <p14:cNvContentPartPr/>
                <p14:nvPr/>
              </p14:nvContentPartPr>
              <p14:xfrm>
                <a:off x="8356280" y="2353049"/>
                <a:ext cx="9000" cy="558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6A29275-493D-4915-BDAC-847B0A9254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51960" y="2348729"/>
                  <a:ext cx="17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E17E0DE-6ADE-4885-A9DE-8F80B40ADF53}"/>
                    </a:ext>
                  </a:extLst>
                </p14:cNvPr>
                <p14:cNvContentPartPr/>
                <p14:nvPr/>
              </p14:nvContentPartPr>
              <p14:xfrm>
                <a:off x="8373200" y="2297969"/>
                <a:ext cx="211320" cy="89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E17E0DE-6ADE-4885-A9DE-8F80B40ADF5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68880" y="2293649"/>
                  <a:ext cx="219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CE9AD0C-5572-40CA-BC34-9F037FCA5B29}"/>
                    </a:ext>
                  </a:extLst>
                </p14:cNvPr>
                <p14:cNvContentPartPr/>
                <p14:nvPr/>
              </p14:nvContentPartPr>
              <p14:xfrm>
                <a:off x="8400200" y="2243249"/>
                <a:ext cx="24480" cy="2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CE9AD0C-5572-40CA-BC34-9F037FCA5B2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95880" y="2238929"/>
                  <a:ext cx="33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5DBFA24-39FD-4FE5-BEE1-E4D4C1EA0801}"/>
                    </a:ext>
                  </a:extLst>
                </p14:cNvPr>
                <p14:cNvContentPartPr/>
                <p14:nvPr/>
              </p14:nvContentPartPr>
              <p14:xfrm>
                <a:off x="8718800" y="2328929"/>
                <a:ext cx="131400" cy="39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5DBFA24-39FD-4FE5-BEE1-E4D4C1EA080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14480" y="2324609"/>
                  <a:ext cx="140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8669BAE-C5CC-43D4-B4AE-DC0A0F9FBEBC}"/>
                    </a:ext>
                  </a:extLst>
                </p14:cNvPr>
                <p14:cNvContentPartPr/>
                <p14:nvPr/>
              </p14:nvContentPartPr>
              <p14:xfrm>
                <a:off x="8879000" y="2326769"/>
                <a:ext cx="139320" cy="33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8669BAE-C5CC-43D4-B4AE-DC0A0F9FBEB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874680" y="2322449"/>
                  <a:ext cx="147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7C63858-528E-4F72-85D2-73A0176D3D77}"/>
                    </a:ext>
                  </a:extLst>
                </p14:cNvPr>
                <p14:cNvContentPartPr/>
                <p14:nvPr/>
              </p14:nvContentPartPr>
              <p14:xfrm>
                <a:off x="9139280" y="2266649"/>
                <a:ext cx="97920" cy="932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7C63858-528E-4F72-85D2-73A0176D3D7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134960" y="2262329"/>
                  <a:ext cx="106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BBB9C39-2DA6-45DA-8109-070270A6DFA8}"/>
                    </a:ext>
                  </a:extLst>
                </p14:cNvPr>
                <p14:cNvContentPartPr/>
                <p14:nvPr/>
              </p14:nvContentPartPr>
              <p14:xfrm>
                <a:off x="9253040" y="2313809"/>
                <a:ext cx="32760" cy="309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BBB9C39-2DA6-45DA-8109-070270A6DFA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48720" y="2309489"/>
                  <a:ext cx="4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BFCCBF1-C44F-4949-ABD1-72453E23C6F6}"/>
                    </a:ext>
                  </a:extLst>
                </p14:cNvPr>
                <p14:cNvContentPartPr/>
                <p14:nvPr/>
              </p14:nvContentPartPr>
              <p14:xfrm>
                <a:off x="9293360" y="2202929"/>
                <a:ext cx="70920" cy="1332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BFCCBF1-C44F-4949-ABD1-72453E23C6F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89040" y="2198609"/>
                  <a:ext cx="79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509C35F-0CF1-4204-9A3E-E911D5785A48}"/>
                    </a:ext>
                  </a:extLst>
                </p14:cNvPr>
                <p14:cNvContentPartPr/>
                <p14:nvPr/>
              </p14:nvContentPartPr>
              <p14:xfrm>
                <a:off x="9499280" y="2209049"/>
                <a:ext cx="14400" cy="128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509C35F-0CF1-4204-9A3E-E911D5785A4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494960" y="2204729"/>
                  <a:ext cx="23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E7C4936-03BC-476D-AA85-4120E0F34A52}"/>
                    </a:ext>
                  </a:extLst>
                </p14:cNvPr>
                <p14:cNvContentPartPr/>
                <p14:nvPr/>
              </p14:nvContentPartPr>
              <p14:xfrm>
                <a:off x="9456800" y="2188529"/>
                <a:ext cx="119520" cy="122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E7C4936-03BC-476D-AA85-4120E0F34A5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452480" y="2184209"/>
                  <a:ext cx="12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1517A72-4A35-4764-B17A-507ED6B45809}"/>
                    </a:ext>
                  </a:extLst>
                </p14:cNvPr>
                <p14:cNvContentPartPr/>
                <p14:nvPr/>
              </p14:nvContentPartPr>
              <p14:xfrm>
                <a:off x="9575960" y="2246849"/>
                <a:ext cx="71280" cy="65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1517A72-4A35-4764-B17A-507ED6B4580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571640" y="2242529"/>
                  <a:ext cx="79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AEA3987-58A8-43A7-9B96-B5A98E360F62}"/>
                    </a:ext>
                  </a:extLst>
                </p14:cNvPr>
                <p14:cNvContentPartPr/>
                <p14:nvPr/>
              </p14:nvContentPartPr>
              <p14:xfrm>
                <a:off x="9652280" y="2240729"/>
                <a:ext cx="64080" cy="56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AEA3987-58A8-43A7-9B96-B5A98E360F6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647960" y="2236409"/>
                  <a:ext cx="72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C1B5B1A-AFC6-4F2D-A98D-8DB41DD992F0}"/>
                    </a:ext>
                  </a:extLst>
                </p14:cNvPr>
                <p14:cNvContentPartPr/>
                <p14:nvPr/>
              </p14:nvContentPartPr>
              <p14:xfrm>
                <a:off x="9751280" y="2228849"/>
                <a:ext cx="123120" cy="57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C1B5B1A-AFC6-4F2D-A98D-8DB41DD992F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746960" y="2224529"/>
                  <a:ext cx="131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D3D9C9B-A065-4B9C-9E34-218EBEA14C1A}"/>
                    </a:ext>
                  </a:extLst>
                </p14:cNvPr>
                <p14:cNvContentPartPr/>
                <p14:nvPr/>
              </p14:nvContentPartPr>
              <p14:xfrm>
                <a:off x="9870080" y="2163329"/>
                <a:ext cx="360" cy="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D3D9C9B-A065-4B9C-9E34-218EBEA14C1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865760" y="215900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C773D83-6B40-4736-9BD1-437216D0FEC3}"/>
                    </a:ext>
                  </a:extLst>
                </p14:cNvPr>
                <p14:cNvContentPartPr/>
                <p14:nvPr/>
              </p14:nvContentPartPr>
              <p14:xfrm>
                <a:off x="9872240" y="2206889"/>
                <a:ext cx="84240" cy="648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C773D83-6B40-4736-9BD1-437216D0FEC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867920" y="2202569"/>
                  <a:ext cx="92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6C805DA-50DB-4C97-B269-06C50588F260}"/>
                    </a:ext>
                  </a:extLst>
                </p14:cNvPr>
                <p14:cNvContentPartPr/>
                <p14:nvPr/>
              </p14:nvContentPartPr>
              <p14:xfrm>
                <a:off x="9947120" y="2202209"/>
                <a:ext cx="71280" cy="71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6C805DA-50DB-4C97-B269-06C50588F26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942800" y="2197889"/>
                  <a:ext cx="7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922DE69-787E-43E0-B354-E4D3B8A47DAB}"/>
                    </a:ext>
                  </a:extLst>
                </p14:cNvPr>
                <p14:cNvContentPartPr/>
                <p14:nvPr/>
              </p14:nvContentPartPr>
              <p14:xfrm>
                <a:off x="10031720" y="2228849"/>
                <a:ext cx="200520" cy="511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922DE69-787E-43E0-B354-E4D3B8A47DA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027400" y="2224529"/>
                  <a:ext cx="209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591AA48-D228-4185-BF34-32A1E4ADA433}"/>
                    </a:ext>
                  </a:extLst>
                </p14:cNvPr>
                <p14:cNvContentPartPr/>
                <p14:nvPr/>
              </p14:nvContentPartPr>
              <p14:xfrm>
                <a:off x="10281200" y="2220929"/>
                <a:ext cx="60480" cy="453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591AA48-D228-4185-BF34-32A1E4ADA43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276880" y="2216609"/>
                  <a:ext cx="69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445A51A-6943-4A80-A348-08BBD372436F}"/>
                    </a:ext>
                  </a:extLst>
                </p14:cNvPr>
                <p14:cNvContentPartPr/>
                <p14:nvPr/>
              </p14:nvContentPartPr>
              <p14:xfrm>
                <a:off x="10227200" y="2212649"/>
                <a:ext cx="82800" cy="558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445A51A-6943-4A80-A348-08BBD372436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222880" y="2208329"/>
                  <a:ext cx="91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233BC78-9FB1-4C4E-8101-75C3DC2F517B}"/>
                    </a:ext>
                  </a:extLst>
                </p14:cNvPr>
                <p14:cNvContentPartPr/>
                <p14:nvPr/>
              </p14:nvContentPartPr>
              <p14:xfrm>
                <a:off x="10326560" y="2211569"/>
                <a:ext cx="72720" cy="61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233BC78-9FB1-4C4E-8101-75C3DC2F517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322240" y="2207249"/>
                  <a:ext cx="81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1DD83D3-DC68-47F9-8634-B0C180E318FC}"/>
                    </a:ext>
                  </a:extLst>
                </p14:cNvPr>
                <p14:cNvContentPartPr/>
                <p14:nvPr/>
              </p14:nvContentPartPr>
              <p14:xfrm>
                <a:off x="10524200" y="2134529"/>
                <a:ext cx="24480" cy="1544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1DD83D3-DC68-47F9-8634-B0C180E318F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519880" y="2130209"/>
                  <a:ext cx="3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E392999-C2B1-4580-8799-71CD1E832E15}"/>
                    </a:ext>
                  </a:extLst>
                </p14:cNvPr>
                <p14:cNvContentPartPr/>
                <p14:nvPr/>
              </p14:nvContentPartPr>
              <p14:xfrm>
                <a:off x="10459040" y="2231009"/>
                <a:ext cx="360" cy="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E392999-C2B1-4580-8799-71CD1E832E1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454720" y="222668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AA302B4-E11A-449B-A0D4-2504B8AE1DC3}"/>
                    </a:ext>
                  </a:extLst>
                </p14:cNvPr>
                <p14:cNvContentPartPr/>
                <p14:nvPr/>
              </p14:nvContentPartPr>
              <p14:xfrm>
                <a:off x="10415120" y="2115809"/>
                <a:ext cx="110160" cy="134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AA302B4-E11A-449B-A0D4-2504B8AE1DC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410800" y="2111489"/>
                  <a:ext cx="118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3D10EFF-DF79-49F7-86B3-FAD646075E62}"/>
                    </a:ext>
                  </a:extLst>
                </p14:cNvPr>
                <p14:cNvContentPartPr/>
                <p14:nvPr/>
              </p14:nvContentPartPr>
              <p14:xfrm>
                <a:off x="10518440" y="2178089"/>
                <a:ext cx="153720" cy="62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3D10EFF-DF79-49F7-86B3-FAD646075E6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514120" y="2173769"/>
                  <a:ext cx="162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B455F06-1252-4364-AB3C-8E21BF7FC544}"/>
                    </a:ext>
                  </a:extLst>
                </p14:cNvPr>
                <p14:cNvContentPartPr/>
                <p14:nvPr/>
              </p14:nvContentPartPr>
              <p14:xfrm>
                <a:off x="10740920" y="2131649"/>
                <a:ext cx="100080" cy="104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B455F06-1252-4364-AB3C-8E21BF7FC54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736600" y="2127329"/>
                  <a:ext cx="108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7624128-5D0A-4DB2-AFBB-EC1D2DC4A5E0}"/>
                    </a:ext>
                  </a:extLst>
                </p14:cNvPr>
                <p14:cNvContentPartPr/>
                <p14:nvPr/>
              </p14:nvContentPartPr>
              <p14:xfrm>
                <a:off x="10729400" y="2171249"/>
                <a:ext cx="106560" cy="576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7624128-5D0A-4DB2-AFBB-EC1D2DC4A5E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25080" y="2166929"/>
                  <a:ext cx="115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653D395-A7AB-4E67-92E1-D34D8713A041}"/>
                    </a:ext>
                  </a:extLst>
                </p14:cNvPr>
                <p14:cNvContentPartPr/>
                <p14:nvPr/>
              </p14:nvContentPartPr>
              <p14:xfrm>
                <a:off x="10832720" y="2175569"/>
                <a:ext cx="83880" cy="74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653D395-A7AB-4E67-92E1-D34D8713A04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28400" y="2171249"/>
                  <a:ext cx="92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3D445A7-38AD-4292-8494-F5CFED59A09A}"/>
                    </a:ext>
                  </a:extLst>
                </p14:cNvPr>
                <p14:cNvContentPartPr/>
                <p14:nvPr/>
              </p14:nvContentPartPr>
              <p14:xfrm>
                <a:off x="10921640" y="2175929"/>
                <a:ext cx="77400" cy="163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3D445A7-38AD-4292-8494-F5CFED59A09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917320" y="2171609"/>
                  <a:ext cx="86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FAE44D4-2432-41A3-87C4-CF1A2C146174}"/>
                    </a:ext>
                  </a:extLst>
                </p14:cNvPr>
                <p14:cNvContentPartPr/>
                <p14:nvPr/>
              </p14:nvContentPartPr>
              <p14:xfrm>
                <a:off x="11014880" y="2102489"/>
                <a:ext cx="173160" cy="122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FAE44D4-2432-41A3-87C4-CF1A2C14617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010560" y="2098169"/>
                  <a:ext cx="181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0F624D4-8AEE-44DA-B258-101CFF8DAE29}"/>
                    </a:ext>
                  </a:extLst>
                </p14:cNvPr>
                <p14:cNvContentPartPr/>
                <p14:nvPr/>
              </p14:nvContentPartPr>
              <p14:xfrm>
                <a:off x="11199920" y="2143169"/>
                <a:ext cx="256320" cy="75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0F624D4-8AEE-44DA-B258-101CFF8DAE2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195600" y="2138849"/>
                  <a:ext cx="264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0E41F71-899A-4CD1-8BEC-F34401DEFB49}"/>
                    </a:ext>
                  </a:extLst>
                </p14:cNvPr>
                <p14:cNvContentPartPr/>
                <p14:nvPr/>
              </p14:nvContentPartPr>
              <p14:xfrm>
                <a:off x="11487920" y="2025089"/>
                <a:ext cx="125640" cy="195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0E41F71-899A-4CD1-8BEC-F34401DEFB4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483600" y="2020769"/>
                  <a:ext cx="134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17960B3-8544-458B-8432-FE4151B5A796}"/>
                    </a:ext>
                  </a:extLst>
                </p14:cNvPr>
                <p14:cNvContentPartPr/>
                <p14:nvPr/>
              </p14:nvContentPartPr>
              <p14:xfrm>
                <a:off x="11602040" y="2033729"/>
                <a:ext cx="18360" cy="108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17960B3-8544-458B-8432-FE4151B5A79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597720" y="2029409"/>
                  <a:ext cx="27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E5868F5-4555-4191-8D55-17E96D7F47A5}"/>
                    </a:ext>
                  </a:extLst>
                </p14:cNvPr>
                <p14:cNvContentPartPr/>
                <p14:nvPr/>
              </p14:nvContentPartPr>
              <p14:xfrm>
                <a:off x="11618600" y="2017529"/>
                <a:ext cx="297000" cy="248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E5868F5-4555-4191-8D55-17E96D7F47A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614280" y="2013209"/>
                  <a:ext cx="305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A54FFEE-0AF3-4331-B677-BA6D42146E9D}"/>
                    </a:ext>
                  </a:extLst>
                </p14:cNvPr>
                <p14:cNvContentPartPr/>
                <p14:nvPr/>
              </p14:nvContentPartPr>
              <p14:xfrm>
                <a:off x="7555280" y="2565449"/>
                <a:ext cx="129960" cy="698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A54FFEE-0AF3-4331-B677-BA6D42146E9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550960" y="2561129"/>
                  <a:ext cx="138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8722EFB-35FB-4193-948E-C124E0BB3059}"/>
                    </a:ext>
                  </a:extLst>
                </p14:cNvPr>
                <p14:cNvContentPartPr/>
                <p14:nvPr/>
              </p14:nvContentPartPr>
              <p14:xfrm>
                <a:off x="7692800" y="2504249"/>
                <a:ext cx="60480" cy="121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8722EFB-35FB-4193-948E-C124E0BB305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688480" y="2499929"/>
                  <a:ext cx="69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85CE593-1D1D-4B13-9455-904AA6FF6B87}"/>
                    </a:ext>
                  </a:extLst>
                </p14:cNvPr>
                <p14:cNvContentPartPr/>
                <p14:nvPr/>
              </p14:nvContentPartPr>
              <p14:xfrm>
                <a:off x="7867760" y="2530889"/>
                <a:ext cx="125280" cy="777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85CE593-1D1D-4B13-9455-904AA6FF6B8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863440" y="2526569"/>
                  <a:ext cx="133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AA647A1-3525-44DA-8E05-299757645426}"/>
                    </a:ext>
                  </a:extLst>
                </p14:cNvPr>
                <p14:cNvContentPartPr/>
                <p14:nvPr/>
              </p14:nvContentPartPr>
              <p14:xfrm>
                <a:off x="8009600" y="2526569"/>
                <a:ext cx="74160" cy="756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AA647A1-3525-44DA-8E05-29975764542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05280" y="2522249"/>
                  <a:ext cx="82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2A5307D-1899-4E8A-BDEF-9A6D4186EB8C}"/>
                    </a:ext>
                  </a:extLst>
                </p14:cNvPr>
                <p14:cNvContentPartPr/>
                <p14:nvPr/>
              </p14:nvContentPartPr>
              <p14:xfrm>
                <a:off x="8118320" y="2517929"/>
                <a:ext cx="16560" cy="788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2A5307D-1899-4E8A-BDEF-9A6D4186EB8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14000" y="2513609"/>
                  <a:ext cx="25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9137B17-061D-47D5-A17C-5762E99A8544}"/>
                    </a:ext>
                  </a:extLst>
                </p14:cNvPr>
                <p14:cNvContentPartPr/>
                <p14:nvPr/>
              </p14:nvContentPartPr>
              <p14:xfrm>
                <a:off x="8176280" y="2515409"/>
                <a:ext cx="130320" cy="75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9137B17-061D-47D5-A17C-5762E99A854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171960" y="2511089"/>
                  <a:ext cx="13896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419DF7F-9FCB-490C-B008-F63006669B3D}"/>
                  </a:ext>
                </a:extLst>
              </p14:cNvPr>
              <p14:cNvContentPartPr/>
              <p14:nvPr/>
            </p14:nvContentPartPr>
            <p14:xfrm>
              <a:off x="836960" y="4248089"/>
              <a:ext cx="1138680" cy="5140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419DF7F-9FCB-490C-B008-F63006669B3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832640" y="4243769"/>
                <a:ext cx="1147320" cy="52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C72DF96D-25C0-41D3-8E6F-7623D7EBF429}"/>
              </a:ext>
            </a:extLst>
          </p:cNvPr>
          <p:cNvGrpSpPr/>
          <p:nvPr/>
        </p:nvGrpSpPr>
        <p:grpSpPr>
          <a:xfrm>
            <a:off x="2134040" y="4456889"/>
            <a:ext cx="1657440" cy="777600"/>
            <a:chOff x="2134040" y="4456889"/>
            <a:chExt cx="165744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EAB5853-2E23-45CA-BB8C-A2819D60904F}"/>
                    </a:ext>
                  </a:extLst>
                </p14:cNvPr>
                <p14:cNvContentPartPr/>
                <p14:nvPr/>
              </p14:nvContentPartPr>
              <p14:xfrm>
                <a:off x="2134040" y="4506569"/>
                <a:ext cx="579960" cy="2566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EAB5853-2E23-45CA-BB8C-A2819D60904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129720" y="4502249"/>
                  <a:ext cx="588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ADC7DDB-2D1E-4475-9CCA-5727A8221C36}"/>
                    </a:ext>
                  </a:extLst>
                </p14:cNvPr>
                <p14:cNvContentPartPr/>
                <p14:nvPr/>
              </p14:nvContentPartPr>
              <p14:xfrm>
                <a:off x="2171840" y="4456889"/>
                <a:ext cx="594000" cy="2880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ADC7DDB-2D1E-4475-9CCA-5727A8221C3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67520" y="4452569"/>
                  <a:ext cx="6026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BBB4C98-BEFE-408E-9354-A2F7E8A44BA2}"/>
                    </a:ext>
                  </a:extLst>
                </p14:cNvPr>
                <p14:cNvContentPartPr/>
                <p14:nvPr/>
              </p14:nvContentPartPr>
              <p14:xfrm>
                <a:off x="2756120" y="4483169"/>
                <a:ext cx="1035360" cy="7513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BBB4C98-BEFE-408E-9354-A2F7E8A44BA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751800" y="4478849"/>
                  <a:ext cx="1044000" cy="75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B9B975F-8E2A-4A42-9D72-C6BB4C21F1C2}"/>
                  </a:ext>
                </a:extLst>
              </p14:cNvPr>
              <p14:cNvContentPartPr/>
              <p14:nvPr/>
            </p14:nvContentPartPr>
            <p14:xfrm>
              <a:off x="4427600" y="4565249"/>
              <a:ext cx="2656080" cy="9313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B9B975F-8E2A-4A42-9D72-C6BB4C21F1C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423280" y="4560929"/>
                <a:ext cx="2664720" cy="9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ED38BD01-8F94-442F-8E7E-540C41664517}"/>
              </a:ext>
            </a:extLst>
          </p:cNvPr>
          <p:cNvGrpSpPr/>
          <p:nvPr/>
        </p:nvGrpSpPr>
        <p:grpSpPr>
          <a:xfrm>
            <a:off x="7486160" y="3590369"/>
            <a:ext cx="3591720" cy="522000"/>
            <a:chOff x="7486160" y="3590369"/>
            <a:chExt cx="359172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C132144-2B8A-4789-B00A-05BF8795AD99}"/>
                    </a:ext>
                  </a:extLst>
                </p14:cNvPr>
                <p14:cNvContentPartPr/>
                <p14:nvPr/>
              </p14:nvContentPartPr>
              <p14:xfrm>
                <a:off x="7486160" y="3754889"/>
                <a:ext cx="146160" cy="1260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C132144-2B8A-4789-B00A-05BF8795AD9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81840" y="3750569"/>
                  <a:ext cx="154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CB78D96-4571-4516-AE7C-FF4BC2132822}"/>
                    </a:ext>
                  </a:extLst>
                </p14:cNvPr>
                <p14:cNvContentPartPr/>
                <p14:nvPr/>
              </p14:nvContentPartPr>
              <p14:xfrm>
                <a:off x="7616840" y="3736169"/>
                <a:ext cx="93240" cy="1288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CB78D96-4571-4516-AE7C-FF4BC213282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12520" y="3731849"/>
                  <a:ext cx="101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558DEA5-3D3F-4C88-ABCB-745682BB3499}"/>
                    </a:ext>
                  </a:extLst>
                </p14:cNvPr>
                <p14:cNvContentPartPr/>
                <p14:nvPr/>
              </p14:nvContentPartPr>
              <p14:xfrm>
                <a:off x="7662560" y="3804209"/>
                <a:ext cx="42840" cy="45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558DEA5-3D3F-4C88-ABCB-745682BB349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658240" y="3799889"/>
                  <a:ext cx="51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22AB913-9F7A-43C3-97F6-C6C32FA87B1D}"/>
                    </a:ext>
                  </a:extLst>
                </p14:cNvPr>
                <p14:cNvContentPartPr/>
                <p14:nvPr/>
              </p14:nvContentPartPr>
              <p14:xfrm>
                <a:off x="7782440" y="3789809"/>
                <a:ext cx="7200" cy="47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22AB913-9F7A-43C3-97F6-C6C32FA87B1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78120" y="3785489"/>
                  <a:ext cx="15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70F581B-EA46-4A58-B240-85273102C738}"/>
                    </a:ext>
                  </a:extLst>
                </p14:cNvPr>
                <p14:cNvContentPartPr/>
                <p14:nvPr/>
              </p14:nvContentPartPr>
              <p14:xfrm>
                <a:off x="7932920" y="3751289"/>
                <a:ext cx="15840" cy="997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70F581B-EA46-4A58-B240-85273102C73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28600" y="3746969"/>
                  <a:ext cx="24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22A7616-47FA-4A63-B869-C23FB0C38B94}"/>
                    </a:ext>
                  </a:extLst>
                </p14:cNvPr>
                <p14:cNvContentPartPr/>
                <p14:nvPr/>
              </p14:nvContentPartPr>
              <p14:xfrm>
                <a:off x="7891160" y="3817169"/>
                <a:ext cx="105840" cy="22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22A7616-47FA-4A63-B869-C23FB0C38B9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886840" y="3812849"/>
                  <a:ext cx="11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59B376D-F4C3-4B7F-92A3-B908409D6833}"/>
                    </a:ext>
                  </a:extLst>
                </p14:cNvPr>
                <p14:cNvContentPartPr/>
                <p14:nvPr/>
              </p14:nvContentPartPr>
              <p14:xfrm>
                <a:off x="7819880" y="3722129"/>
                <a:ext cx="114120" cy="381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59B376D-F4C3-4B7F-92A3-B908409D683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15560" y="3717809"/>
                  <a:ext cx="12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E3513E4-B1E3-4134-9A88-842E67FB3173}"/>
                    </a:ext>
                  </a:extLst>
                </p14:cNvPr>
                <p14:cNvContentPartPr/>
                <p14:nvPr/>
              </p14:nvContentPartPr>
              <p14:xfrm>
                <a:off x="7973240" y="3753089"/>
                <a:ext cx="150840" cy="676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E3513E4-B1E3-4134-9A88-842E67FB317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968920" y="3748769"/>
                  <a:ext cx="159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D283198-F4FD-43DE-B3CD-C371D96693C5}"/>
                    </a:ext>
                  </a:extLst>
                </p14:cNvPr>
                <p14:cNvContentPartPr/>
                <p14:nvPr/>
              </p14:nvContentPartPr>
              <p14:xfrm>
                <a:off x="8130560" y="3760649"/>
                <a:ext cx="75960" cy="1382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D283198-F4FD-43DE-B3CD-C371D96693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126240" y="3756329"/>
                  <a:ext cx="84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239DB20-4690-488C-B130-39D19ABA8BA8}"/>
                    </a:ext>
                  </a:extLst>
                </p14:cNvPr>
                <p14:cNvContentPartPr/>
                <p14:nvPr/>
              </p14:nvContentPartPr>
              <p14:xfrm>
                <a:off x="8233880" y="3680009"/>
                <a:ext cx="191520" cy="1306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239DB20-4690-488C-B130-39D19ABA8BA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29560" y="3675689"/>
                  <a:ext cx="200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9F8B035-8D5C-4E01-B169-7B393BA1A1F1}"/>
                    </a:ext>
                  </a:extLst>
                </p14:cNvPr>
                <p14:cNvContentPartPr/>
                <p14:nvPr/>
              </p14:nvContentPartPr>
              <p14:xfrm>
                <a:off x="8522600" y="3669209"/>
                <a:ext cx="95040" cy="1134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9F8B035-8D5C-4E01-B169-7B393BA1A1F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518280" y="3664889"/>
                  <a:ext cx="103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8E92885-1339-4892-AF0C-B2894660146E}"/>
                    </a:ext>
                  </a:extLst>
                </p14:cNvPr>
                <p14:cNvContentPartPr/>
                <p14:nvPr/>
              </p14:nvContentPartPr>
              <p14:xfrm>
                <a:off x="8564720" y="3750929"/>
                <a:ext cx="71640" cy="280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8E92885-1339-4892-AF0C-B2894660146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560400" y="3746609"/>
                  <a:ext cx="80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D36C690-37CC-41F5-AD40-34AD1A2BEB4A}"/>
                    </a:ext>
                  </a:extLst>
                </p14:cNvPr>
                <p14:cNvContentPartPr/>
                <p14:nvPr/>
              </p14:nvContentPartPr>
              <p14:xfrm>
                <a:off x="8624840" y="3746969"/>
                <a:ext cx="163800" cy="54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D36C690-37CC-41F5-AD40-34AD1A2BEB4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620520" y="3742649"/>
                  <a:ext cx="172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09C1187-072B-4BE9-BEE6-9BD75B6CD673}"/>
                    </a:ext>
                  </a:extLst>
                </p14:cNvPr>
                <p14:cNvContentPartPr/>
                <p14:nvPr/>
              </p14:nvContentPartPr>
              <p14:xfrm>
                <a:off x="8804840" y="3662369"/>
                <a:ext cx="158400" cy="1198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09C1187-072B-4BE9-BEE6-9BD75B6CD67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00520" y="3657689"/>
                  <a:ext cx="167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7A81ED4-5498-41C6-B5EF-B2268F8DB4B6}"/>
                    </a:ext>
                  </a:extLst>
                </p14:cNvPr>
                <p14:cNvContentPartPr/>
                <p14:nvPr/>
              </p14:nvContentPartPr>
              <p14:xfrm>
                <a:off x="8933720" y="3683609"/>
                <a:ext cx="360" cy="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7A81ED4-5498-41C6-B5EF-B2268F8DB4B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29400" y="367928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5F8C5C8-97CD-4781-AF63-44E2FA335265}"/>
                    </a:ext>
                  </a:extLst>
                </p14:cNvPr>
                <p14:cNvContentPartPr/>
                <p14:nvPr/>
              </p14:nvContentPartPr>
              <p14:xfrm>
                <a:off x="8966120" y="3718889"/>
                <a:ext cx="213480" cy="619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5F8C5C8-97CD-4781-AF63-44E2FA33526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961800" y="3714569"/>
                  <a:ext cx="222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FB3F7F2-FF62-4C8E-A439-82411CD51CE5}"/>
                    </a:ext>
                  </a:extLst>
                </p14:cNvPr>
                <p14:cNvContentPartPr/>
                <p14:nvPr/>
              </p14:nvContentPartPr>
              <p14:xfrm>
                <a:off x="9122000" y="3663449"/>
                <a:ext cx="360" cy="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FB3F7F2-FF62-4C8E-A439-82411CD51CE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17680" y="365912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51832E0-3C3D-496A-9D27-21CE13E6F068}"/>
                    </a:ext>
                  </a:extLst>
                </p14:cNvPr>
                <p14:cNvContentPartPr/>
                <p14:nvPr/>
              </p14:nvContentPartPr>
              <p14:xfrm>
                <a:off x="9164480" y="3637169"/>
                <a:ext cx="132840" cy="127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51832E0-3C3D-496A-9D27-21CE13E6F06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60160" y="3632849"/>
                  <a:ext cx="14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118253F-375B-46EC-8723-5D83E8C76C58}"/>
                    </a:ext>
                  </a:extLst>
                </p14:cNvPr>
                <p14:cNvContentPartPr/>
                <p14:nvPr/>
              </p14:nvContentPartPr>
              <p14:xfrm>
                <a:off x="9250520" y="3629969"/>
                <a:ext cx="360" cy="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118253F-375B-46EC-8723-5D83E8C76C5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246200" y="36256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68E7E12-8C15-49C4-995B-A93E20583081}"/>
                    </a:ext>
                  </a:extLst>
                </p14:cNvPr>
                <p14:cNvContentPartPr/>
                <p14:nvPr/>
              </p14:nvContentPartPr>
              <p14:xfrm>
                <a:off x="9304880" y="3604049"/>
                <a:ext cx="132120" cy="164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68E7E12-8C15-49C4-995B-A93E2058308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300560" y="3599729"/>
                  <a:ext cx="140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C539289-84E7-42AD-A904-D0D6C51FBF7F}"/>
                    </a:ext>
                  </a:extLst>
                </p14:cNvPr>
                <p14:cNvContentPartPr/>
                <p14:nvPr/>
              </p14:nvContentPartPr>
              <p14:xfrm>
                <a:off x="9567680" y="3690809"/>
                <a:ext cx="306360" cy="640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C539289-84E7-42AD-A904-D0D6C51FBF7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563360" y="3686489"/>
                  <a:ext cx="315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C56CE9F-1745-4ACD-9DED-7D1633EE4632}"/>
                    </a:ext>
                  </a:extLst>
                </p14:cNvPr>
                <p14:cNvContentPartPr/>
                <p14:nvPr/>
              </p14:nvContentPartPr>
              <p14:xfrm>
                <a:off x="9978080" y="3624569"/>
                <a:ext cx="105120" cy="1263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C56CE9F-1745-4ACD-9DED-7D1633EE463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973760" y="3620249"/>
                  <a:ext cx="113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2FA1DAC-7F32-4CA6-AD37-285DE493981A}"/>
                    </a:ext>
                  </a:extLst>
                </p14:cNvPr>
                <p14:cNvContentPartPr/>
                <p14:nvPr/>
              </p14:nvContentPartPr>
              <p14:xfrm>
                <a:off x="10123160" y="3699449"/>
                <a:ext cx="138960" cy="374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2FA1DAC-7F32-4CA6-AD37-285DE493981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18840" y="3695129"/>
                  <a:ext cx="147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EF8C59D-B91E-49DB-B603-BD9A2A1B44ED}"/>
                    </a:ext>
                  </a:extLst>
                </p14:cNvPr>
                <p14:cNvContentPartPr/>
                <p14:nvPr/>
              </p14:nvContentPartPr>
              <p14:xfrm>
                <a:off x="10214240" y="3598289"/>
                <a:ext cx="43920" cy="151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EF8C59D-B91E-49DB-B603-BD9A2A1B44E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209920" y="3593969"/>
                  <a:ext cx="52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44598E5-91A2-4644-85DA-0C51B9A26B2B}"/>
                    </a:ext>
                  </a:extLst>
                </p14:cNvPr>
                <p14:cNvContentPartPr/>
                <p14:nvPr/>
              </p14:nvContentPartPr>
              <p14:xfrm>
                <a:off x="10283360" y="3590369"/>
                <a:ext cx="132480" cy="1386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44598E5-91A2-4644-85DA-0C51B9A26B2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279040" y="3586049"/>
                  <a:ext cx="141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DA7362D-79C2-4B7B-A1C0-7611C7B5931B}"/>
                    </a:ext>
                  </a:extLst>
                </p14:cNvPr>
                <p14:cNvContentPartPr/>
                <p14:nvPr/>
              </p14:nvContentPartPr>
              <p14:xfrm>
                <a:off x="10432760" y="3675329"/>
                <a:ext cx="220680" cy="87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DA7362D-79C2-4B7B-A1C0-7611C7B5931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428440" y="3671009"/>
                  <a:ext cx="229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10AEBB-5858-40D5-9D60-D4773F723D17}"/>
                    </a:ext>
                  </a:extLst>
                </p14:cNvPr>
                <p14:cNvContentPartPr/>
                <p14:nvPr/>
              </p14:nvContentPartPr>
              <p14:xfrm>
                <a:off x="7909880" y="3945689"/>
                <a:ext cx="6840" cy="1144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10AEBB-5858-40D5-9D60-D4773F723D1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905560" y="3941369"/>
                  <a:ext cx="1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2559B9E-5C41-493B-BB92-C62AB2E47D62}"/>
                    </a:ext>
                  </a:extLst>
                </p14:cNvPr>
                <p14:cNvContentPartPr/>
                <p14:nvPr/>
              </p14:nvContentPartPr>
              <p14:xfrm>
                <a:off x="7883960" y="3948569"/>
                <a:ext cx="92520" cy="406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2559B9E-5C41-493B-BB92-C62AB2E47D6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879640" y="3944249"/>
                  <a:ext cx="101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86D447B-1968-4B62-896F-AC0D8393262C}"/>
                    </a:ext>
                  </a:extLst>
                </p14:cNvPr>
                <p14:cNvContentPartPr/>
                <p14:nvPr/>
              </p14:nvContentPartPr>
              <p14:xfrm>
                <a:off x="7895120" y="3974489"/>
                <a:ext cx="175680" cy="93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86D447B-1968-4B62-896F-AC0D8393262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890800" y="3970169"/>
                  <a:ext cx="184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976A12A-2503-49B4-AB73-6CE8F246C34B}"/>
                    </a:ext>
                  </a:extLst>
                </p14:cNvPr>
                <p14:cNvContentPartPr/>
                <p14:nvPr/>
              </p14:nvContentPartPr>
              <p14:xfrm>
                <a:off x="7985840" y="3998969"/>
                <a:ext cx="74880" cy="29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976A12A-2503-49B4-AB73-6CE8F246C34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981520" y="3994649"/>
                  <a:ext cx="83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C1EC884-9590-4F68-BAD6-86CB89928631}"/>
                    </a:ext>
                  </a:extLst>
                </p14:cNvPr>
                <p14:cNvContentPartPr/>
                <p14:nvPr/>
              </p14:nvContentPartPr>
              <p14:xfrm>
                <a:off x="8072960" y="3985649"/>
                <a:ext cx="46080" cy="1267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C1EC884-9590-4F68-BAD6-86CB8992863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068640" y="3981329"/>
                  <a:ext cx="54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190BB33-80D0-410F-A8C3-9723129D39C9}"/>
                    </a:ext>
                  </a:extLst>
                </p14:cNvPr>
                <p14:cNvContentPartPr/>
                <p14:nvPr/>
              </p14:nvContentPartPr>
              <p14:xfrm>
                <a:off x="8111480" y="3926249"/>
                <a:ext cx="246600" cy="1396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190BB33-80D0-410F-A8C3-9723129D39C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107160" y="3921929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409976E-E2A4-46E4-8DF7-4429C2A041B5}"/>
                    </a:ext>
                  </a:extLst>
                </p14:cNvPr>
                <p14:cNvContentPartPr/>
                <p14:nvPr/>
              </p14:nvContentPartPr>
              <p14:xfrm>
                <a:off x="8477240" y="3947129"/>
                <a:ext cx="88560" cy="712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409976E-E2A4-46E4-8DF7-4429C2A041B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472920" y="3942809"/>
                  <a:ext cx="97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6727C83-129D-4DE2-B3C6-D3FA40F29A62}"/>
                    </a:ext>
                  </a:extLst>
                </p14:cNvPr>
                <p14:cNvContentPartPr/>
                <p14:nvPr/>
              </p14:nvContentPartPr>
              <p14:xfrm>
                <a:off x="8605040" y="3969089"/>
                <a:ext cx="100080" cy="244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6727C83-129D-4DE2-B3C6-D3FA40F29A6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600720" y="3964769"/>
                  <a:ext cx="108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265A2E5-F26E-4BEA-ABB9-3A522F4AEE5F}"/>
                    </a:ext>
                  </a:extLst>
                </p14:cNvPr>
                <p14:cNvContentPartPr/>
                <p14:nvPr/>
              </p14:nvContentPartPr>
              <p14:xfrm>
                <a:off x="8681720" y="3900689"/>
                <a:ext cx="14400" cy="111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265A2E5-F26E-4BEA-ABB9-3A522F4AEE5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677400" y="3896369"/>
                  <a:ext cx="2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42F1674-8794-419A-93B3-95525A7CF863}"/>
                    </a:ext>
                  </a:extLst>
                </p14:cNvPr>
                <p14:cNvContentPartPr/>
                <p14:nvPr/>
              </p14:nvContentPartPr>
              <p14:xfrm>
                <a:off x="8709080" y="3871169"/>
                <a:ext cx="93240" cy="127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42F1674-8794-419A-93B3-95525A7CF86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704760" y="3866849"/>
                  <a:ext cx="101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DB7E107-CAEB-46D7-89CC-33020E986619}"/>
                    </a:ext>
                  </a:extLst>
                </p14:cNvPr>
                <p14:cNvContentPartPr/>
                <p14:nvPr/>
              </p14:nvContentPartPr>
              <p14:xfrm>
                <a:off x="8829680" y="3942089"/>
                <a:ext cx="160920" cy="565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DB7E107-CAEB-46D7-89CC-33020E98661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825360" y="3937769"/>
                  <a:ext cx="169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5AFF8F8-A4DD-4536-B7DD-0589E627C621}"/>
                    </a:ext>
                  </a:extLst>
                </p14:cNvPr>
                <p14:cNvContentPartPr/>
                <p14:nvPr/>
              </p14:nvContentPartPr>
              <p14:xfrm>
                <a:off x="9058280" y="3910409"/>
                <a:ext cx="81360" cy="799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5AFF8F8-A4DD-4536-B7DD-0589E627C62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53960" y="3906089"/>
                  <a:ext cx="90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9DAA961-29C7-4B34-8CC4-6D6FA4E739A6}"/>
                    </a:ext>
                  </a:extLst>
                </p14:cNvPr>
                <p14:cNvContentPartPr/>
                <p14:nvPr/>
              </p14:nvContentPartPr>
              <p14:xfrm>
                <a:off x="9158360" y="3840569"/>
                <a:ext cx="232920" cy="127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9DAA961-29C7-4B34-8CC4-6D6FA4E739A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154040" y="3836249"/>
                  <a:ext cx="241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AC67E51-1ADC-4138-A83E-2B6FF43E4400}"/>
                    </a:ext>
                  </a:extLst>
                </p14:cNvPr>
                <p14:cNvContentPartPr/>
                <p14:nvPr/>
              </p14:nvContentPartPr>
              <p14:xfrm>
                <a:off x="9294080" y="3827609"/>
                <a:ext cx="55440" cy="540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AC67E51-1ADC-4138-A83E-2B6FF43E440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289760" y="3823289"/>
                  <a:ext cx="64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E94BEDB-22FA-439E-879B-7887F450D265}"/>
                    </a:ext>
                  </a:extLst>
                </p14:cNvPr>
                <p14:cNvContentPartPr/>
                <p14:nvPr/>
              </p14:nvContentPartPr>
              <p14:xfrm>
                <a:off x="9449600" y="3875129"/>
                <a:ext cx="121320" cy="80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E94BEDB-22FA-439E-879B-7887F450D26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445280" y="3870809"/>
                  <a:ext cx="129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603EC1E-E55E-4BD4-9C8F-0C9FA189FA8A}"/>
                    </a:ext>
                  </a:extLst>
                </p14:cNvPr>
                <p14:cNvContentPartPr/>
                <p14:nvPr/>
              </p14:nvContentPartPr>
              <p14:xfrm>
                <a:off x="9564440" y="3887729"/>
                <a:ext cx="72360" cy="691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603EC1E-E55E-4BD4-9C8F-0C9FA189FA8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560120" y="3883409"/>
                  <a:ext cx="81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26626F2-4160-42F8-9322-044A3C64C2E3}"/>
                    </a:ext>
                  </a:extLst>
                </p14:cNvPr>
                <p14:cNvContentPartPr/>
                <p14:nvPr/>
              </p14:nvContentPartPr>
              <p14:xfrm>
                <a:off x="9668840" y="3861809"/>
                <a:ext cx="19440" cy="70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26626F2-4160-42F8-9322-044A3C64C2E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64520" y="3857489"/>
                  <a:ext cx="28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F9E07E5-005B-427D-A73D-A35E48B84A52}"/>
                    </a:ext>
                  </a:extLst>
                </p14:cNvPr>
                <p14:cNvContentPartPr/>
                <p14:nvPr/>
              </p14:nvContentPartPr>
              <p14:xfrm>
                <a:off x="9676040" y="3874769"/>
                <a:ext cx="110520" cy="748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F9E07E5-005B-427D-A73D-A35E48B84A5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671720" y="3870449"/>
                  <a:ext cx="119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815ECB8-F632-4897-8FF2-8654904D42AC}"/>
                    </a:ext>
                  </a:extLst>
                </p14:cNvPr>
                <p14:cNvContentPartPr/>
                <p14:nvPr/>
              </p14:nvContentPartPr>
              <p14:xfrm>
                <a:off x="9701600" y="3849929"/>
                <a:ext cx="98640" cy="180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815ECB8-F632-4897-8FF2-8654904D42A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697280" y="3845609"/>
                  <a:ext cx="107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248E005-A121-4C07-A068-4B93028914CD}"/>
                    </a:ext>
                  </a:extLst>
                </p14:cNvPr>
                <p14:cNvContentPartPr/>
                <p14:nvPr/>
              </p14:nvContentPartPr>
              <p14:xfrm>
                <a:off x="9880520" y="3806369"/>
                <a:ext cx="101880" cy="1353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248E005-A121-4C07-A068-4B93028914C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876200" y="3802049"/>
                  <a:ext cx="110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38FAFBE-6974-4662-A363-79C65DF11613}"/>
                    </a:ext>
                  </a:extLst>
                </p14:cNvPr>
                <p14:cNvContentPartPr/>
                <p14:nvPr/>
              </p14:nvContentPartPr>
              <p14:xfrm>
                <a:off x="10020200" y="3815009"/>
                <a:ext cx="28080" cy="1454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38FAFBE-6974-4662-A363-79C65DF1161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015880" y="3810689"/>
                  <a:ext cx="36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E803E02-C3CA-430E-8765-1177C5CE440C}"/>
                    </a:ext>
                  </a:extLst>
                </p14:cNvPr>
                <p14:cNvContentPartPr/>
                <p14:nvPr/>
              </p14:nvContentPartPr>
              <p14:xfrm>
                <a:off x="9969080" y="3797729"/>
                <a:ext cx="146520" cy="1429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E803E02-C3CA-430E-8765-1177C5CE440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964760" y="3793409"/>
                  <a:ext cx="155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0FD8B69-5A39-43D4-9DE7-A0643E999ADC}"/>
                    </a:ext>
                  </a:extLst>
                </p14:cNvPr>
                <p14:cNvContentPartPr/>
                <p14:nvPr/>
              </p14:nvContentPartPr>
              <p14:xfrm>
                <a:off x="10108040" y="3840209"/>
                <a:ext cx="121320" cy="1098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0FD8B69-5A39-43D4-9DE7-A0643E999AD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103720" y="3835889"/>
                  <a:ext cx="12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8C1EAA8-3629-4B2D-B71A-5052207A407A}"/>
                    </a:ext>
                  </a:extLst>
                </p14:cNvPr>
                <p14:cNvContentPartPr/>
                <p14:nvPr/>
              </p14:nvContentPartPr>
              <p14:xfrm>
                <a:off x="10200920" y="3842369"/>
                <a:ext cx="104760" cy="1134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8C1EAA8-3629-4B2D-B71A-5052207A407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196600" y="3838049"/>
                  <a:ext cx="113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6AE9208-2192-4424-8706-4A91197867C1}"/>
                    </a:ext>
                  </a:extLst>
                </p14:cNvPr>
                <p14:cNvContentPartPr/>
                <p14:nvPr/>
              </p14:nvContentPartPr>
              <p14:xfrm>
                <a:off x="10321880" y="3851729"/>
                <a:ext cx="11880" cy="669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6AE9208-2192-4424-8706-4A91197867C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317560" y="3847409"/>
                  <a:ext cx="20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F608ABE-8967-4F21-B4C9-070EC67CE1BE}"/>
                    </a:ext>
                  </a:extLst>
                </p14:cNvPr>
                <p14:cNvContentPartPr/>
                <p14:nvPr/>
              </p14:nvContentPartPr>
              <p14:xfrm>
                <a:off x="10272200" y="3748049"/>
                <a:ext cx="118080" cy="1753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F608ABE-8967-4F21-B4C9-070EC67CE1B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267880" y="3743729"/>
                  <a:ext cx="126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366EDFE-C4A0-4415-826B-F1C422464452}"/>
                    </a:ext>
                  </a:extLst>
                </p14:cNvPr>
                <p14:cNvContentPartPr/>
                <p14:nvPr/>
              </p14:nvContentPartPr>
              <p14:xfrm>
                <a:off x="10405400" y="3834449"/>
                <a:ext cx="92520" cy="86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366EDFE-C4A0-4415-826B-F1C42246445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401080" y="3830129"/>
                  <a:ext cx="101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BBBC695-1CEF-4C2B-8E4F-A71E6784C47B}"/>
                    </a:ext>
                  </a:extLst>
                </p14:cNvPr>
                <p14:cNvContentPartPr/>
                <p14:nvPr/>
              </p14:nvContentPartPr>
              <p14:xfrm>
                <a:off x="10520960" y="3747329"/>
                <a:ext cx="109800" cy="151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BBBC695-1CEF-4C2B-8E4F-A71E6784C47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516640" y="3743009"/>
                  <a:ext cx="118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A590931-5C41-49BD-8A39-BDEEF3F0C951}"/>
                    </a:ext>
                  </a:extLst>
                </p14:cNvPr>
                <p14:cNvContentPartPr/>
                <p14:nvPr/>
              </p14:nvContentPartPr>
              <p14:xfrm>
                <a:off x="10621040" y="3766409"/>
                <a:ext cx="456840" cy="979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A590931-5C41-49BD-8A39-BDEEF3F0C95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616720" y="3762089"/>
                  <a:ext cx="4654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D190610B-6F47-4771-B3F9-DCE26A4F65F6}"/>
              </a:ext>
            </a:extLst>
          </p:cNvPr>
          <p:cNvGrpSpPr/>
          <p:nvPr/>
        </p:nvGrpSpPr>
        <p:grpSpPr>
          <a:xfrm>
            <a:off x="2735960" y="3464369"/>
            <a:ext cx="1280160" cy="905400"/>
            <a:chOff x="2735960" y="3464369"/>
            <a:chExt cx="1280160" cy="90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88B8030-E0C8-496A-8DA0-B78CF42A2A79}"/>
                    </a:ext>
                  </a:extLst>
                </p14:cNvPr>
                <p14:cNvContentPartPr/>
                <p14:nvPr/>
              </p14:nvContentPartPr>
              <p14:xfrm>
                <a:off x="2803640" y="3915089"/>
                <a:ext cx="50760" cy="3812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88B8030-E0C8-496A-8DA0-B78CF42A2A7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799320" y="3910769"/>
                  <a:ext cx="59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6B298BF-C35C-4926-ACDD-3312C6FC25FD}"/>
                    </a:ext>
                  </a:extLst>
                </p14:cNvPr>
                <p14:cNvContentPartPr/>
                <p14:nvPr/>
              </p14:nvContentPartPr>
              <p14:xfrm>
                <a:off x="2735960" y="4175369"/>
                <a:ext cx="198000" cy="1944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6B298BF-C35C-4926-ACDD-3312C6FC25F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731640" y="4171049"/>
                  <a:ext cx="206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BA94711-03ED-45CF-8485-5C541C8174B3}"/>
                    </a:ext>
                  </a:extLst>
                </p14:cNvPr>
                <p14:cNvContentPartPr/>
                <p14:nvPr/>
              </p14:nvContentPartPr>
              <p14:xfrm>
                <a:off x="2882480" y="3685409"/>
                <a:ext cx="28080" cy="1501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BA94711-03ED-45CF-8485-5C541C8174B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878160" y="3681089"/>
                  <a:ext cx="36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3E4109A-C266-4327-8AEF-5E937E6E7579}"/>
                    </a:ext>
                  </a:extLst>
                </p14:cNvPr>
                <p14:cNvContentPartPr/>
                <p14:nvPr/>
              </p14:nvContentPartPr>
              <p14:xfrm>
                <a:off x="2793200" y="3665609"/>
                <a:ext cx="139320" cy="1666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3E4109A-C266-4327-8AEF-5E937E6E757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788880" y="3661289"/>
                  <a:ext cx="147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FE0754B-6807-46F7-8229-D4181D43D60D}"/>
                    </a:ext>
                  </a:extLst>
                </p14:cNvPr>
                <p14:cNvContentPartPr/>
                <p14:nvPr/>
              </p14:nvContentPartPr>
              <p14:xfrm>
                <a:off x="2947640" y="3686489"/>
                <a:ext cx="117720" cy="1022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FE0754B-6807-46F7-8229-D4181D43D60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943320" y="3682169"/>
                  <a:ext cx="126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34EC312-577B-4475-8B68-69BC0F025423}"/>
                    </a:ext>
                  </a:extLst>
                </p14:cNvPr>
                <p14:cNvContentPartPr/>
                <p14:nvPr/>
              </p14:nvContentPartPr>
              <p14:xfrm>
                <a:off x="3081560" y="3665609"/>
                <a:ext cx="83160" cy="1069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34EC312-577B-4475-8B68-69BC0F02542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077240" y="3661289"/>
                  <a:ext cx="91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8444F0E-24B0-4D9E-A3F5-1D9B538AF50D}"/>
                    </a:ext>
                  </a:extLst>
                </p14:cNvPr>
                <p14:cNvContentPartPr/>
                <p14:nvPr/>
              </p14:nvContentPartPr>
              <p14:xfrm>
                <a:off x="3193160" y="3680729"/>
                <a:ext cx="24480" cy="518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8444F0E-24B0-4D9E-A3F5-1D9B538AF50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188840" y="3676409"/>
                  <a:ext cx="33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66CF007-4B7D-4EF6-9DD6-992B231919D8}"/>
                    </a:ext>
                  </a:extLst>
                </p14:cNvPr>
                <p14:cNvContentPartPr/>
                <p14:nvPr/>
              </p14:nvContentPartPr>
              <p14:xfrm>
                <a:off x="3153920" y="3575249"/>
                <a:ext cx="112680" cy="1602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66CF007-4B7D-4EF6-9DD6-992B231919D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149600" y="3570929"/>
                  <a:ext cx="121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7589134-D512-4931-8CAC-26713951D80F}"/>
                    </a:ext>
                  </a:extLst>
                </p14:cNvPr>
                <p14:cNvContentPartPr/>
                <p14:nvPr/>
              </p14:nvContentPartPr>
              <p14:xfrm>
                <a:off x="3317360" y="3622769"/>
                <a:ext cx="73080" cy="316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7589134-D512-4931-8CAC-26713951D80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313040" y="3618449"/>
                  <a:ext cx="81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0F85E01-6857-4731-98EC-D860101D5205}"/>
                    </a:ext>
                  </a:extLst>
                </p14:cNvPr>
                <p14:cNvContentPartPr/>
                <p14:nvPr/>
              </p14:nvContentPartPr>
              <p14:xfrm>
                <a:off x="3390440" y="3550049"/>
                <a:ext cx="74160" cy="1166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0F85E01-6857-4731-98EC-D860101D520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386120" y="3545729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9D1A3E7-2E8E-4F4A-A6AF-E84808DB0401}"/>
                    </a:ext>
                  </a:extLst>
                </p14:cNvPr>
                <p14:cNvContentPartPr/>
                <p14:nvPr/>
              </p14:nvContentPartPr>
              <p14:xfrm>
                <a:off x="3466760" y="3531689"/>
                <a:ext cx="200520" cy="1198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9D1A3E7-2E8E-4F4A-A6AF-E84808DB040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462440" y="3527369"/>
                  <a:ext cx="209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3FE2956-3739-4F72-991A-FC8D11BB0FE0}"/>
                    </a:ext>
                  </a:extLst>
                </p14:cNvPr>
                <p14:cNvContentPartPr/>
                <p14:nvPr/>
              </p14:nvContentPartPr>
              <p14:xfrm>
                <a:off x="3598520" y="3464369"/>
                <a:ext cx="343080" cy="1544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3FE2956-3739-4F72-991A-FC8D11BB0FE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594200" y="3460049"/>
                  <a:ext cx="351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FE6F86C-74FC-437E-886B-1E95F3478721}"/>
                    </a:ext>
                  </a:extLst>
                </p14:cNvPr>
                <p14:cNvContentPartPr/>
                <p14:nvPr/>
              </p14:nvContentPartPr>
              <p14:xfrm>
                <a:off x="2743160" y="3602609"/>
                <a:ext cx="1272960" cy="3297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FE6F86C-74FC-437E-886B-1E95F347872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738840" y="3598289"/>
                  <a:ext cx="128160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627C1A49-8B78-41F6-A53B-C2544DDDFB82}"/>
              </a:ext>
            </a:extLst>
          </p:cNvPr>
          <p:cNvGrpSpPr/>
          <p:nvPr/>
        </p:nvGrpSpPr>
        <p:grpSpPr>
          <a:xfrm>
            <a:off x="2806160" y="39689"/>
            <a:ext cx="784080" cy="167040"/>
            <a:chOff x="2806160" y="39689"/>
            <a:chExt cx="78408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E2478FD-6821-4ECE-9823-A4D44D2D9BA1}"/>
                    </a:ext>
                  </a:extLst>
                </p14:cNvPr>
                <p14:cNvContentPartPr/>
                <p14:nvPr/>
              </p14:nvContentPartPr>
              <p14:xfrm>
                <a:off x="2941520" y="39689"/>
                <a:ext cx="156600" cy="1328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E2478FD-6821-4ECE-9823-A4D44D2D9BA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937200" y="35369"/>
                  <a:ext cx="165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3A49019-99C0-4120-8D66-CA8BB62E94AE}"/>
                    </a:ext>
                  </a:extLst>
                </p14:cNvPr>
                <p14:cNvContentPartPr/>
                <p14:nvPr/>
              </p14:nvContentPartPr>
              <p14:xfrm>
                <a:off x="3092720" y="77129"/>
                <a:ext cx="397440" cy="828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3A49019-99C0-4120-8D66-CA8BB62E94A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088400" y="72809"/>
                  <a:ext cx="406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A933AFE-B780-41CE-B355-589AE1C71FDD}"/>
                    </a:ext>
                  </a:extLst>
                </p14:cNvPr>
                <p14:cNvContentPartPr/>
                <p14:nvPr/>
              </p14:nvContentPartPr>
              <p14:xfrm>
                <a:off x="2806160" y="140849"/>
                <a:ext cx="784080" cy="658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A933AFE-B780-41CE-B355-589AE1C71FD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801840" y="136529"/>
                  <a:ext cx="7927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C6CDF9C6-9263-4422-B7FF-04E40343D441}"/>
              </a:ext>
            </a:extLst>
          </p:cNvPr>
          <p:cNvGrpSpPr/>
          <p:nvPr/>
        </p:nvGrpSpPr>
        <p:grpSpPr>
          <a:xfrm>
            <a:off x="2377760" y="3952169"/>
            <a:ext cx="6150240" cy="2296080"/>
            <a:chOff x="2377760" y="3952169"/>
            <a:chExt cx="6150240" cy="22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451DD89-7974-49B3-B3AF-09C5420B2F24}"/>
                    </a:ext>
                  </a:extLst>
                </p14:cNvPr>
                <p14:cNvContentPartPr/>
                <p14:nvPr/>
              </p14:nvContentPartPr>
              <p14:xfrm>
                <a:off x="7447280" y="4189049"/>
                <a:ext cx="307440" cy="2318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451DD89-7974-49B3-B3AF-09C5420B2F2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42960" y="4184729"/>
                  <a:ext cx="316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115D147-F90D-4BE5-BBA9-B08DA060DBDC}"/>
                    </a:ext>
                  </a:extLst>
                </p14:cNvPr>
                <p14:cNvContentPartPr/>
                <p14:nvPr/>
              </p14:nvContentPartPr>
              <p14:xfrm>
                <a:off x="7602080" y="4128569"/>
                <a:ext cx="23040" cy="147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115D147-F90D-4BE5-BBA9-B08DA060DBD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597760" y="4124249"/>
                  <a:ext cx="31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BA78261-1141-4623-90C6-EB923CB4F255}"/>
                    </a:ext>
                  </a:extLst>
                </p14:cNvPr>
                <p14:cNvContentPartPr/>
                <p14:nvPr/>
              </p14:nvContentPartPr>
              <p14:xfrm>
                <a:off x="7482560" y="4263569"/>
                <a:ext cx="360" cy="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BA78261-1141-4623-90C6-EB923CB4F25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478240" y="42592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9A8E059-970C-4A2B-B876-2F0FA7F91F13}"/>
                    </a:ext>
                  </a:extLst>
                </p14:cNvPr>
                <p14:cNvContentPartPr/>
                <p14:nvPr/>
              </p14:nvContentPartPr>
              <p14:xfrm>
                <a:off x="7415960" y="4255289"/>
                <a:ext cx="289440" cy="244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9A8E059-970C-4A2B-B876-2F0FA7F91F1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411640" y="4250969"/>
                  <a:ext cx="298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4F08CC5-1010-4865-9B26-5000FC715E5D}"/>
                    </a:ext>
                  </a:extLst>
                </p14:cNvPr>
                <p14:cNvContentPartPr/>
                <p14:nvPr/>
              </p14:nvContentPartPr>
              <p14:xfrm>
                <a:off x="7430360" y="4422689"/>
                <a:ext cx="160920" cy="1508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4F08CC5-1010-4865-9B26-5000FC715E5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426040" y="4418369"/>
                  <a:ext cx="169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900B999-981B-44D6-A541-346FCB4D56F7}"/>
                    </a:ext>
                  </a:extLst>
                </p14:cNvPr>
                <p14:cNvContentPartPr/>
                <p14:nvPr/>
              </p14:nvContentPartPr>
              <p14:xfrm>
                <a:off x="7602080" y="4388489"/>
                <a:ext cx="84240" cy="253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900B999-981B-44D6-A541-346FCB4D56F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597760" y="4384169"/>
                  <a:ext cx="92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2981392-11CA-4B1F-87AC-8BCC73DCF3FC}"/>
                    </a:ext>
                  </a:extLst>
                </p14:cNvPr>
                <p14:cNvContentPartPr/>
                <p14:nvPr/>
              </p14:nvContentPartPr>
              <p14:xfrm>
                <a:off x="7691000" y="4467329"/>
                <a:ext cx="142200" cy="493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2981392-11CA-4B1F-87AC-8BCC73DCF3F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686680" y="4463009"/>
                  <a:ext cx="150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BEFEBD1-8440-4D87-A634-997D5D7C17EB}"/>
                    </a:ext>
                  </a:extLst>
                </p14:cNvPr>
                <p14:cNvContentPartPr/>
                <p14:nvPr/>
              </p14:nvContentPartPr>
              <p14:xfrm>
                <a:off x="7852280" y="4363289"/>
                <a:ext cx="76320" cy="1504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BEFEBD1-8440-4D87-A634-997D5D7C17E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847960" y="4358969"/>
                  <a:ext cx="84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FC140431-1D99-4070-9368-0F46FD987DD1}"/>
                    </a:ext>
                  </a:extLst>
                </p14:cNvPr>
                <p14:cNvContentPartPr/>
                <p14:nvPr/>
              </p14:nvContentPartPr>
              <p14:xfrm>
                <a:off x="7939760" y="4369769"/>
                <a:ext cx="250560" cy="1479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FC140431-1D99-4070-9368-0F46FD987DD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935440" y="4365449"/>
                  <a:ext cx="259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9389FBA-64DD-4E08-A975-3B78158A8DA7}"/>
                    </a:ext>
                  </a:extLst>
                </p14:cNvPr>
                <p14:cNvContentPartPr/>
                <p14:nvPr/>
              </p14:nvContentPartPr>
              <p14:xfrm>
                <a:off x="7447280" y="4630049"/>
                <a:ext cx="107280" cy="1684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9389FBA-64DD-4E08-A975-3B78158A8DA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442960" y="4625729"/>
                  <a:ext cx="115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932F7D9-612D-4D66-8599-76437BC5B7EE}"/>
                    </a:ext>
                  </a:extLst>
                </p14:cNvPr>
                <p14:cNvContentPartPr/>
                <p14:nvPr/>
              </p14:nvContentPartPr>
              <p14:xfrm>
                <a:off x="7547720" y="4605929"/>
                <a:ext cx="322560" cy="1252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932F7D9-612D-4D66-8599-76437BC5B7E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543400" y="4601609"/>
                  <a:ext cx="331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205FF9A-5EA0-4BEF-8673-F6AE0F58088E}"/>
                    </a:ext>
                  </a:extLst>
                </p14:cNvPr>
                <p14:cNvContentPartPr/>
                <p14:nvPr/>
              </p14:nvContentPartPr>
              <p14:xfrm>
                <a:off x="7926800" y="4609529"/>
                <a:ext cx="94320" cy="72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205FF9A-5EA0-4BEF-8673-F6AE0F58088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922480" y="4605209"/>
                  <a:ext cx="102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5DDA05A-14CE-412C-B034-99B91BD31430}"/>
                    </a:ext>
                  </a:extLst>
                </p14:cNvPr>
                <p14:cNvContentPartPr/>
                <p14:nvPr/>
              </p14:nvContentPartPr>
              <p14:xfrm>
                <a:off x="8024360" y="4564529"/>
                <a:ext cx="64440" cy="114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5DDA05A-14CE-412C-B034-99B91BD3143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020040" y="4560209"/>
                  <a:ext cx="73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83A8CAE-C8E0-49F1-8BF3-02BEE9141384}"/>
                    </a:ext>
                  </a:extLst>
                </p14:cNvPr>
                <p14:cNvContentPartPr/>
                <p14:nvPr/>
              </p14:nvContentPartPr>
              <p14:xfrm>
                <a:off x="8136320" y="4553009"/>
                <a:ext cx="84240" cy="1018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83A8CAE-C8E0-49F1-8BF3-02BEE914138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132000" y="4548689"/>
                  <a:ext cx="92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5C30579-1EDE-4B81-923E-01D4CA07CB1C}"/>
                    </a:ext>
                  </a:extLst>
                </p14:cNvPr>
                <p14:cNvContentPartPr/>
                <p14:nvPr/>
              </p14:nvContentPartPr>
              <p14:xfrm>
                <a:off x="8250080" y="4571009"/>
                <a:ext cx="74880" cy="882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5C30579-1EDE-4B81-923E-01D4CA07CB1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245760" y="4566689"/>
                  <a:ext cx="83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149958A-D107-404E-82CD-6C36C1B6FF10}"/>
                    </a:ext>
                  </a:extLst>
                </p14:cNvPr>
                <p14:cNvContentPartPr/>
                <p14:nvPr/>
              </p14:nvContentPartPr>
              <p14:xfrm>
                <a:off x="8322080" y="4539329"/>
                <a:ext cx="40680" cy="1209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149958A-D107-404E-82CD-6C36C1B6FF1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317760" y="4535009"/>
                  <a:ext cx="49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9F7165B-22D7-44CD-94D8-01ACBE0FC1DF}"/>
                    </a:ext>
                  </a:extLst>
                </p14:cNvPr>
                <p14:cNvContentPartPr/>
                <p14:nvPr/>
              </p14:nvContentPartPr>
              <p14:xfrm>
                <a:off x="8372480" y="4529609"/>
                <a:ext cx="90000" cy="1843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9F7165B-22D7-44CD-94D8-01ACBE0FC1D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368160" y="4525289"/>
                  <a:ext cx="98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E662A8D-944B-4A18-B79F-B0D5CA8823B4}"/>
                    </a:ext>
                  </a:extLst>
                </p14:cNvPr>
                <p14:cNvContentPartPr/>
                <p14:nvPr/>
              </p14:nvContentPartPr>
              <p14:xfrm>
                <a:off x="2388200" y="5188049"/>
                <a:ext cx="313200" cy="3571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E662A8D-944B-4A18-B79F-B0D5CA8823B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383880" y="5183729"/>
                  <a:ext cx="321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BA5CADC-281C-4C52-A171-AA2E74A99D49}"/>
                    </a:ext>
                  </a:extLst>
                </p14:cNvPr>
                <p14:cNvContentPartPr/>
                <p14:nvPr/>
              </p14:nvContentPartPr>
              <p14:xfrm>
                <a:off x="5791640" y="4842449"/>
                <a:ext cx="540720" cy="5076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BA5CADC-281C-4C52-A171-AA2E74A99D4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787320" y="4838129"/>
                  <a:ext cx="5493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A23848E-21AF-4F4D-AF76-09B2DAA046F7}"/>
                    </a:ext>
                  </a:extLst>
                </p14:cNvPr>
                <p14:cNvContentPartPr/>
                <p14:nvPr/>
              </p14:nvContentPartPr>
              <p14:xfrm>
                <a:off x="2377760" y="4279769"/>
                <a:ext cx="3259440" cy="9068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A23848E-21AF-4F4D-AF76-09B2DAA046F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373440" y="4275449"/>
                  <a:ext cx="3268080" cy="9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6EE3206-94ED-488B-942A-CB874780E915}"/>
                    </a:ext>
                  </a:extLst>
                </p14:cNvPr>
                <p14:cNvContentPartPr/>
                <p14:nvPr/>
              </p14:nvContentPartPr>
              <p14:xfrm>
                <a:off x="5499680" y="4233329"/>
                <a:ext cx="402120" cy="6152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6EE3206-94ED-488B-942A-CB874780E91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495360" y="4229009"/>
                  <a:ext cx="41076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80751E5-9D94-476D-AE9C-9CD0D806396F}"/>
                    </a:ext>
                  </a:extLst>
                </p14:cNvPr>
                <p14:cNvContentPartPr/>
                <p14:nvPr/>
              </p14:nvContentPartPr>
              <p14:xfrm>
                <a:off x="5080640" y="3968369"/>
                <a:ext cx="137520" cy="1792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80751E5-9D94-476D-AE9C-9CD0D806396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076320" y="3964049"/>
                  <a:ext cx="146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3F3CD5F-F421-495A-A956-F94D8E7F9150}"/>
                    </a:ext>
                  </a:extLst>
                </p14:cNvPr>
                <p14:cNvContentPartPr/>
                <p14:nvPr/>
              </p14:nvContentPartPr>
              <p14:xfrm>
                <a:off x="5169920" y="4063769"/>
                <a:ext cx="362520" cy="853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3F3CD5F-F421-495A-A956-F94D8E7F915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165600" y="4059449"/>
                  <a:ext cx="371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407880C-52DB-497D-A8E8-EE527E0E061C}"/>
                    </a:ext>
                  </a:extLst>
                </p14:cNvPr>
                <p14:cNvContentPartPr/>
                <p14:nvPr/>
              </p14:nvContentPartPr>
              <p14:xfrm>
                <a:off x="5447840" y="3995369"/>
                <a:ext cx="360" cy="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407880C-52DB-497D-A8E8-EE527E0E061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443520" y="39910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6199F70-A65D-4704-BD19-90C237B27E2B}"/>
                    </a:ext>
                  </a:extLst>
                </p14:cNvPr>
                <p14:cNvContentPartPr/>
                <p14:nvPr/>
              </p14:nvContentPartPr>
              <p14:xfrm>
                <a:off x="5576000" y="4065209"/>
                <a:ext cx="104400" cy="75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6199F70-A65D-4704-BD19-90C237B27E2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571680" y="4060889"/>
                  <a:ext cx="113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F6453A7-46A1-498A-922C-46A87DDACDFA}"/>
                    </a:ext>
                  </a:extLst>
                </p14:cNvPr>
                <p14:cNvContentPartPr/>
                <p14:nvPr/>
              </p14:nvContentPartPr>
              <p14:xfrm>
                <a:off x="5709200" y="3987449"/>
                <a:ext cx="165600" cy="1213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F6453A7-46A1-498A-922C-46A87DDACDF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704880" y="3983129"/>
                  <a:ext cx="174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B4FC95D-AB1F-4E3F-B938-54AFA616BCDF}"/>
                    </a:ext>
                  </a:extLst>
                </p14:cNvPr>
                <p14:cNvContentPartPr/>
                <p14:nvPr/>
              </p14:nvContentPartPr>
              <p14:xfrm>
                <a:off x="5875880" y="4022729"/>
                <a:ext cx="57600" cy="644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B4FC95D-AB1F-4E3F-B938-54AFA616BCD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871560" y="4018409"/>
                  <a:ext cx="66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71A5ED4-6881-42AA-BB38-02F5B9B10F91}"/>
                    </a:ext>
                  </a:extLst>
                </p14:cNvPr>
                <p14:cNvContentPartPr/>
                <p14:nvPr/>
              </p14:nvContentPartPr>
              <p14:xfrm>
                <a:off x="5951840" y="4005449"/>
                <a:ext cx="55440" cy="687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71A5ED4-6881-42AA-BB38-02F5B9B10F9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947520" y="4001129"/>
                  <a:ext cx="64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7F35403-05B8-4491-BEA4-CB88461E7622}"/>
                    </a:ext>
                  </a:extLst>
                </p14:cNvPr>
                <p14:cNvContentPartPr/>
                <p14:nvPr/>
              </p14:nvContentPartPr>
              <p14:xfrm>
                <a:off x="6005480" y="3993929"/>
                <a:ext cx="81000" cy="946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7F35403-05B8-4491-BEA4-CB88461E762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001160" y="3989609"/>
                  <a:ext cx="89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9C1E0DA-A7CA-40AE-8DAB-F0DBA46160C8}"/>
                    </a:ext>
                  </a:extLst>
                </p14:cNvPr>
                <p14:cNvContentPartPr/>
                <p14:nvPr/>
              </p14:nvContentPartPr>
              <p14:xfrm>
                <a:off x="6117080" y="3952169"/>
                <a:ext cx="19080" cy="1378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9C1E0DA-A7CA-40AE-8DAB-F0DBA46160C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112760" y="3947849"/>
                  <a:ext cx="27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942D0D7-354C-4026-88CE-75A7778A31F9}"/>
                    </a:ext>
                  </a:extLst>
                </p14:cNvPr>
                <p14:cNvContentPartPr/>
                <p14:nvPr/>
              </p14:nvContentPartPr>
              <p14:xfrm>
                <a:off x="6154520" y="3999329"/>
                <a:ext cx="168120" cy="914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942D0D7-354C-4026-88CE-75A7778A31F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150200" y="3995009"/>
                  <a:ext cx="176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79470F3-1C94-4389-82E9-93773FAF0B9B}"/>
                    </a:ext>
                  </a:extLst>
                </p14:cNvPr>
                <p14:cNvContentPartPr/>
                <p14:nvPr/>
              </p14:nvContentPartPr>
              <p14:xfrm>
                <a:off x="7449080" y="4870889"/>
                <a:ext cx="221400" cy="878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79470F3-1C94-4389-82E9-93773FAF0B9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444760" y="4866569"/>
                  <a:ext cx="230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60954039-B5C6-4189-9147-1BE674895290}"/>
                    </a:ext>
                  </a:extLst>
                </p14:cNvPr>
                <p14:cNvContentPartPr/>
                <p14:nvPr/>
              </p14:nvContentPartPr>
              <p14:xfrm>
                <a:off x="7667960" y="4834169"/>
                <a:ext cx="112680" cy="892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60954039-B5C6-4189-9147-1BE67489529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663640" y="4829849"/>
                  <a:ext cx="121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6942077-D21F-428B-9EE4-3506B8E63638}"/>
                    </a:ext>
                  </a:extLst>
                </p14:cNvPr>
                <p14:cNvContentPartPr/>
                <p14:nvPr/>
              </p14:nvContentPartPr>
              <p14:xfrm>
                <a:off x="7869560" y="4834529"/>
                <a:ext cx="96120" cy="1033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6942077-D21F-428B-9EE4-3506B8E6363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865240" y="4830209"/>
                  <a:ext cx="104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EF951FD-3ABF-4F01-B222-4EAF3A6A178C}"/>
                    </a:ext>
                  </a:extLst>
                </p14:cNvPr>
                <p14:cNvContentPartPr/>
                <p14:nvPr/>
              </p14:nvContentPartPr>
              <p14:xfrm>
                <a:off x="7984040" y="4861529"/>
                <a:ext cx="175320" cy="648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EF951FD-3ABF-4F01-B222-4EAF3A6A178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979720" y="4857209"/>
                  <a:ext cx="183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C88A73D-2C72-4B59-A6A4-863AAB196670}"/>
                    </a:ext>
                  </a:extLst>
                </p14:cNvPr>
                <p14:cNvContentPartPr/>
                <p14:nvPr/>
              </p14:nvContentPartPr>
              <p14:xfrm>
                <a:off x="8185640" y="4874129"/>
                <a:ext cx="71640" cy="327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C88A73D-2C72-4B59-A6A4-863AAB19667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181320" y="4869809"/>
                  <a:ext cx="80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ADC25D5C-994F-46D6-B26C-6364EA6B0F13}"/>
                    </a:ext>
                  </a:extLst>
                </p14:cNvPr>
                <p14:cNvContentPartPr/>
                <p14:nvPr/>
              </p14:nvContentPartPr>
              <p14:xfrm>
                <a:off x="7437920" y="5018849"/>
                <a:ext cx="436320" cy="1292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ADC25D5C-994F-46D6-B26C-6364EA6B0F1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433600" y="5014529"/>
                  <a:ext cx="444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54A8298-F535-46DE-BE01-0F13CDF48F30}"/>
                    </a:ext>
                  </a:extLst>
                </p14:cNvPr>
                <p14:cNvContentPartPr/>
                <p14:nvPr/>
              </p14:nvContentPartPr>
              <p14:xfrm>
                <a:off x="7873880" y="5041529"/>
                <a:ext cx="19800" cy="212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54A8298-F535-46DE-BE01-0F13CDF48F30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869560" y="5037209"/>
                  <a:ext cx="2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C8ED3E3-849F-41A6-9200-93D0D48A8B27}"/>
                    </a:ext>
                  </a:extLst>
                </p14:cNvPr>
                <p14:cNvContentPartPr/>
                <p14:nvPr/>
              </p14:nvContentPartPr>
              <p14:xfrm>
                <a:off x="7916360" y="5004449"/>
                <a:ext cx="119160" cy="1195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C8ED3E3-849F-41A6-9200-93D0D48A8B2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912040" y="5000129"/>
                  <a:ext cx="127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5B0E995-DFEB-4D9D-9BBE-235C8483BFC3}"/>
                    </a:ext>
                  </a:extLst>
                </p14:cNvPr>
                <p14:cNvContentPartPr/>
                <p14:nvPr/>
              </p14:nvContentPartPr>
              <p14:xfrm>
                <a:off x="8132360" y="5064569"/>
                <a:ext cx="79560" cy="450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5B0E995-DFEB-4D9D-9BBE-235C8483BFC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128040" y="5060249"/>
                  <a:ext cx="88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3A45632-B64F-4A1A-B755-E1180C665191}"/>
                    </a:ext>
                  </a:extLst>
                </p14:cNvPr>
                <p14:cNvContentPartPr/>
                <p14:nvPr/>
              </p14:nvContentPartPr>
              <p14:xfrm>
                <a:off x="8231000" y="5009129"/>
                <a:ext cx="83880" cy="1083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3A45632-B64F-4A1A-B755-E1180C66519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226680" y="5004809"/>
                  <a:ext cx="92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32B0FB0-850F-45A0-BC62-37408D5A42B1}"/>
                    </a:ext>
                  </a:extLst>
                </p14:cNvPr>
                <p14:cNvContentPartPr/>
                <p14:nvPr/>
              </p14:nvContentPartPr>
              <p14:xfrm>
                <a:off x="7509560" y="5263289"/>
                <a:ext cx="9720" cy="128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32B0FB0-850F-45A0-BC62-37408D5A42B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505240" y="5258969"/>
                  <a:ext cx="18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3B5CFDB-7B36-4B5F-9C46-9905E23B343D}"/>
                    </a:ext>
                  </a:extLst>
                </p14:cNvPr>
                <p14:cNvContentPartPr/>
                <p14:nvPr/>
              </p14:nvContentPartPr>
              <p14:xfrm>
                <a:off x="7403000" y="5231249"/>
                <a:ext cx="139680" cy="349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3B5CFDB-7B36-4B5F-9C46-9905E23B343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398680" y="5226929"/>
                  <a:ext cx="148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088CF2B-13EE-435E-AFD1-41B4142359BF}"/>
                    </a:ext>
                  </a:extLst>
                </p14:cNvPr>
                <p14:cNvContentPartPr/>
                <p14:nvPr/>
              </p14:nvContentPartPr>
              <p14:xfrm>
                <a:off x="7448360" y="5311529"/>
                <a:ext cx="99720" cy="205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088CF2B-13EE-435E-AFD1-41B4142359B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444040" y="5307209"/>
                  <a:ext cx="108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03846C5-CEF3-47FC-BEB6-C86B6B6C6A5C}"/>
                    </a:ext>
                  </a:extLst>
                </p14:cNvPr>
                <p14:cNvContentPartPr/>
                <p14:nvPr/>
              </p14:nvContentPartPr>
              <p14:xfrm>
                <a:off x="7549160" y="5280569"/>
                <a:ext cx="88920" cy="70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03846C5-CEF3-47FC-BEB6-C86B6B6C6A5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544840" y="5276249"/>
                  <a:ext cx="97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272C783-BBCD-4E2B-BA8A-A9B39694E6AB}"/>
                    </a:ext>
                  </a:extLst>
                </p14:cNvPr>
                <p14:cNvContentPartPr/>
                <p14:nvPr/>
              </p14:nvContentPartPr>
              <p14:xfrm>
                <a:off x="7612520" y="5203889"/>
                <a:ext cx="85680" cy="1630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272C783-BBCD-4E2B-BA8A-A9B39694E6A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608200" y="5199569"/>
                  <a:ext cx="94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E5E356D-907A-425A-9CBD-006CA350118A}"/>
                    </a:ext>
                  </a:extLst>
                </p14:cNvPr>
                <p14:cNvContentPartPr/>
                <p14:nvPr/>
              </p14:nvContentPartPr>
              <p14:xfrm>
                <a:off x="7702880" y="5267609"/>
                <a:ext cx="143640" cy="846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E5E356D-907A-425A-9CBD-006CA350118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698560" y="5263289"/>
                  <a:ext cx="152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DC2C1D9-30FC-49AE-827D-0D62F351104A}"/>
                    </a:ext>
                  </a:extLst>
                </p14:cNvPr>
                <p14:cNvContentPartPr/>
                <p14:nvPr/>
              </p14:nvContentPartPr>
              <p14:xfrm>
                <a:off x="7862000" y="5249969"/>
                <a:ext cx="96840" cy="702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DC2C1D9-30FC-49AE-827D-0D62F351104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857680" y="5245649"/>
                  <a:ext cx="105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60F7C0D-ECF2-4D03-8B2A-2D4E0A3373C5}"/>
                    </a:ext>
                  </a:extLst>
                </p14:cNvPr>
                <p14:cNvContentPartPr/>
                <p14:nvPr/>
              </p14:nvContentPartPr>
              <p14:xfrm>
                <a:off x="8053880" y="5211089"/>
                <a:ext cx="86400" cy="88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60F7C0D-ECF2-4D03-8B2A-2D4E0A3373C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049560" y="5206769"/>
                  <a:ext cx="95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D7094B3-3395-4864-B1D5-01FA637F81A7}"/>
                    </a:ext>
                  </a:extLst>
                </p14:cNvPr>
                <p14:cNvContentPartPr/>
                <p14:nvPr/>
              </p14:nvContentPartPr>
              <p14:xfrm>
                <a:off x="8170880" y="5205689"/>
                <a:ext cx="60120" cy="96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D7094B3-3395-4864-B1D5-01FA637F81A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166560" y="5201369"/>
                  <a:ext cx="68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2CE6A2A-EBC0-4E35-8DC3-742446B065CB}"/>
                    </a:ext>
                  </a:extLst>
                </p14:cNvPr>
                <p14:cNvContentPartPr/>
                <p14:nvPr/>
              </p14:nvContentPartPr>
              <p14:xfrm>
                <a:off x="8268440" y="5192369"/>
                <a:ext cx="83880" cy="795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2CE6A2A-EBC0-4E35-8DC3-742446B065C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264120" y="5188049"/>
                  <a:ext cx="92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B2DC5C9-685C-4846-AF11-F67E32EF096A}"/>
                    </a:ext>
                  </a:extLst>
                </p14:cNvPr>
                <p14:cNvContentPartPr/>
                <p14:nvPr/>
              </p14:nvContentPartPr>
              <p14:xfrm>
                <a:off x="8385080" y="5168249"/>
                <a:ext cx="82080" cy="100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B2DC5C9-685C-4846-AF11-F67E32EF096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380760" y="5163929"/>
                  <a:ext cx="90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D3586F2-9A17-4E2D-A5C6-13B527B5FDDE}"/>
                    </a:ext>
                  </a:extLst>
                </p14:cNvPr>
                <p14:cNvContentPartPr/>
                <p14:nvPr/>
              </p14:nvContentPartPr>
              <p14:xfrm>
                <a:off x="7489040" y="5299649"/>
                <a:ext cx="1038960" cy="1411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D3586F2-9A17-4E2D-A5C6-13B527B5FDDE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484720" y="5295329"/>
                  <a:ext cx="1047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78B18CB3-2568-41C4-8F81-2AC583B91FCC}"/>
                    </a:ext>
                  </a:extLst>
                </p14:cNvPr>
                <p14:cNvContentPartPr/>
                <p14:nvPr/>
              </p14:nvContentPartPr>
              <p14:xfrm>
                <a:off x="3469280" y="5569649"/>
                <a:ext cx="373680" cy="2880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78B18CB3-2568-41C4-8F81-2AC583B91FC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464960" y="5565329"/>
                  <a:ext cx="382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C901122-E0E9-4BCC-B24F-EB88475CB0C5}"/>
                    </a:ext>
                  </a:extLst>
                </p14:cNvPr>
                <p14:cNvContentPartPr/>
                <p14:nvPr/>
              </p14:nvContentPartPr>
              <p14:xfrm>
                <a:off x="6954440" y="5332049"/>
                <a:ext cx="294120" cy="3571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C901122-E0E9-4BCC-B24F-EB88475CB0C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950120" y="5327729"/>
                  <a:ext cx="3027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1788DD6-7EBD-444C-9DB1-E9B03DC993B5}"/>
                    </a:ext>
                  </a:extLst>
                </p14:cNvPr>
                <p14:cNvContentPartPr/>
                <p14:nvPr/>
              </p14:nvContentPartPr>
              <p14:xfrm>
                <a:off x="3594200" y="5641289"/>
                <a:ext cx="3381480" cy="5418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1788DD6-7EBD-444C-9DB1-E9B03DC993B5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589880" y="5636969"/>
                  <a:ext cx="33901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7556768-799B-4E49-89BE-0BC88A9B763E}"/>
                    </a:ext>
                  </a:extLst>
                </p14:cNvPr>
                <p14:cNvContentPartPr/>
                <p14:nvPr/>
              </p14:nvContentPartPr>
              <p14:xfrm>
                <a:off x="6987560" y="5790329"/>
                <a:ext cx="380160" cy="536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7556768-799B-4E49-89BE-0BC88A9B763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983240" y="5786009"/>
                  <a:ext cx="388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226601C-A3DA-408D-A413-924DAAACD8C3}"/>
                    </a:ext>
                  </a:extLst>
                </p14:cNvPr>
                <p14:cNvContentPartPr/>
                <p14:nvPr/>
              </p14:nvContentPartPr>
              <p14:xfrm>
                <a:off x="7472480" y="5663609"/>
                <a:ext cx="134280" cy="141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226601C-A3DA-408D-A413-924DAAACD8C3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468160" y="5659289"/>
                  <a:ext cx="142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A3025C2-9AC1-4256-BE33-2C438D68AF56}"/>
                    </a:ext>
                  </a:extLst>
                </p14:cNvPr>
                <p14:cNvContentPartPr/>
                <p14:nvPr/>
              </p14:nvContentPartPr>
              <p14:xfrm>
                <a:off x="7619000" y="5618609"/>
                <a:ext cx="95400" cy="1753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A3025C2-9AC1-4256-BE33-2C438D68AF5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614680" y="5614289"/>
                  <a:ext cx="10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7EC2347-FC02-48B9-B791-A3C38A2C13DE}"/>
                    </a:ext>
                  </a:extLst>
                </p14:cNvPr>
                <p14:cNvContentPartPr/>
                <p14:nvPr/>
              </p14:nvContentPartPr>
              <p14:xfrm>
                <a:off x="7730600" y="5707529"/>
                <a:ext cx="107640" cy="673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7EC2347-FC02-48B9-B791-A3C38A2C13D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726280" y="5703209"/>
                  <a:ext cx="116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6663A49-DEA4-4EB1-8B9E-DE55F232FC84}"/>
                    </a:ext>
                  </a:extLst>
                </p14:cNvPr>
                <p14:cNvContentPartPr/>
                <p14:nvPr/>
              </p14:nvContentPartPr>
              <p14:xfrm>
                <a:off x="7472480" y="5563889"/>
                <a:ext cx="114120" cy="144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6663A49-DEA4-4EB1-8B9E-DE55F232FC8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468160" y="5559569"/>
                  <a:ext cx="122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5C37B79-A2C5-4F0C-8479-0846D18E5866}"/>
                    </a:ext>
                  </a:extLst>
                </p14:cNvPr>
                <p14:cNvContentPartPr/>
                <p14:nvPr/>
              </p14:nvContentPartPr>
              <p14:xfrm>
                <a:off x="7880360" y="5581889"/>
                <a:ext cx="249120" cy="2052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5C37B79-A2C5-4F0C-8479-0846D18E586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876040" y="5577569"/>
                  <a:ext cx="257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FEA5071-9B40-48B1-A145-D9DCDDC31BEA}"/>
                    </a:ext>
                  </a:extLst>
                </p14:cNvPr>
                <p14:cNvContentPartPr/>
                <p14:nvPr/>
              </p14:nvContentPartPr>
              <p14:xfrm>
                <a:off x="8146040" y="5581889"/>
                <a:ext cx="108000" cy="1461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FEA5071-9B40-48B1-A145-D9DCDDC31BE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141720" y="5577569"/>
                  <a:ext cx="116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1B5FF7C-4490-42E4-AF9A-85E2D0D3B54A}"/>
                    </a:ext>
                  </a:extLst>
                </p14:cNvPr>
                <p14:cNvContentPartPr/>
                <p14:nvPr/>
              </p14:nvContentPartPr>
              <p14:xfrm>
                <a:off x="7501280" y="5877809"/>
                <a:ext cx="349920" cy="1602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1B5FF7C-4490-42E4-AF9A-85E2D0D3B54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496960" y="5873489"/>
                  <a:ext cx="358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FD2744F-1238-4E44-82A5-6BEA68DF8EF1}"/>
                    </a:ext>
                  </a:extLst>
                </p14:cNvPr>
                <p14:cNvContentPartPr/>
                <p14:nvPr/>
              </p14:nvContentPartPr>
              <p14:xfrm>
                <a:off x="7932200" y="5869529"/>
                <a:ext cx="262440" cy="885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FD2744F-1238-4E44-82A5-6BEA68DF8EF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927880" y="5865209"/>
                  <a:ext cx="27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E192D17-1771-46F6-BB87-FBB443438597}"/>
                    </a:ext>
                  </a:extLst>
                </p14:cNvPr>
                <p14:cNvContentPartPr/>
                <p14:nvPr/>
              </p14:nvContentPartPr>
              <p14:xfrm>
                <a:off x="8142080" y="5820929"/>
                <a:ext cx="360" cy="3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E192D17-1771-46F6-BB87-FBB44343859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137760" y="581660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341092B-C685-4345-BC2D-B636DA01316D}"/>
                    </a:ext>
                  </a:extLst>
                </p14:cNvPr>
                <p14:cNvContentPartPr/>
                <p14:nvPr/>
              </p14:nvContentPartPr>
              <p14:xfrm>
                <a:off x="7421720" y="6113969"/>
                <a:ext cx="184680" cy="1342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341092B-C685-4345-BC2D-B636DA01316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417400" y="6109649"/>
                  <a:ext cx="193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E1E5D83-ABDF-47F8-BDC8-EE867C8FF1F7}"/>
                    </a:ext>
                  </a:extLst>
                </p14:cNvPr>
                <p14:cNvContentPartPr/>
                <p14:nvPr/>
              </p14:nvContentPartPr>
              <p14:xfrm>
                <a:off x="7606040" y="6068969"/>
                <a:ext cx="84960" cy="1720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E1E5D83-ABDF-47F8-BDC8-EE867C8FF1F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601720" y="6064649"/>
                  <a:ext cx="93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4D3E003-0A87-4EFE-B951-B7BAE62A82C1}"/>
                    </a:ext>
                  </a:extLst>
                </p14:cNvPr>
                <p14:cNvContentPartPr/>
                <p14:nvPr/>
              </p14:nvContentPartPr>
              <p14:xfrm>
                <a:off x="7649960" y="6148889"/>
                <a:ext cx="185400" cy="838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4D3E003-0A87-4EFE-B951-B7BAE62A82C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645640" y="6144569"/>
                  <a:ext cx="194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6D78123-8AE4-48A3-B7D8-355D93AA092B}"/>
                    </a:ext>
                  </a:extLst>
                </p14:cNvPr>
                <p14:cNvContentPartPr/>
                <p14:nvPr/>
              </p14:nvContentPartPr>
              <p14:xfrm>
                <a:off x="7800080" y="6125489"/>
                <a:ext cx="90720" cy="936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6D78123-8AE4-48A3-B7D8-355D93AA092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95760" y="6121169"/>
                  <a:ext cx="99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82A33EB-68F7-4924-B232-69F49E711511}"/>
                    </a:ext>
                  </a:extLst>
                </p14:cNvPr>
                <p14:cNvContentPartPr/>
                <p14:nvPr/>
              </p14:nvContentPartPr>
              <p14:xfrm>
                <a:off x="7936880" y="6125129"/>
                <a:ext cx="15840" cy="99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82A33EB-68F7-4924-B232-69F49E71151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932560" y="6120809"/>
                  <a:ext cx="24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B6ECE2C-9993-45F1-B44B-F57A9E4A5C33}"/>
                    </a:ext>
                  </a:extLst>
                </p14:cNvPr>
                <p14:cNvContentPartPr/>
                <p14:nvPr/>
              </p14:nvContentPartPr>
              <p14:xfrm>
                <a:off x="7948400" y="6073649"/>
                <a:ext cx="180360" cy="1551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B6ECE2C-9993-45F1-B44B-F57A9E4A5C3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44080" y="6069329"/>
                  <a:ext cx="189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4CEAA44-F7FF-4088-9D15-FC6116321E59}"/>
                    </a:ext>
                  </a:extLst>
                </p14:cNvPr>
                <p14:cNvContentPartPr/>
                <p14:nvPr/>
              </p14:nvContentPartPr>
              <p14:xfrm>
                <a:off x="8119760" y="6158609"/>
                <a:ext cx="15120" cy="525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4CEAA44-F7FF-4088-9D15-FC6116321E5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115440" y="6154289"/>
                  <a:ext cx="23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4ED4482-5497-4176-B5D6-728C2AC32062}"/>
                    </a:ext>
                  </a:extLst>
                </p14:cNvPr>
                <p14:cNvContentPartPr/>
                <p14:nvPr/>
              </p14:nvContentPartPr>
              <p14:xfrm>
                <a:off x="6814400" y="5425649"/>
                <a:ext cx="360" cy="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4ED4482-5497-4176-B5D6-728C2AC3206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810080" y="542132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DFE3020-9116-472C-B26C-4416A3A53460}"/>
                    </a:ext>
                  </a:extLst>
                </p14:cNvPr>
                <p14:cNvContentPartPr/>
                <p14:nvPr/>
              </p14:nvContentPartPr>
              <p14:xfrm>
                <a:off x="6713600" y="5085089"/>
                <a:ext cx="376200" cy="4698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DFE3020-9116-472C-B26C-4416A3A5346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709280" y="5080769"/>
                  <a:ext cx="384840" cy="47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814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Breitbild</PresentationFormat>
  <Paragraphs>20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450</cp:revision>
  <dcterms:created xsi:type="dcterms:W3CDTF">2019-02-11T10:45:01Z</dcterms:created>
  <dcterms:modified xsi:type="dcterms:W3CDTF">2023-03-07T08:53:23Z</dcterms:modified>
</cp:coreProperties>
</file>