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notesSlides/notesSlide3.xml" ContentType="application/vnd.openxmlformats-officedocument.presentationml.notesSlide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notesSlides/notesSlide4.xml" ContentType="application/vnd.openxmlformats-officedocument.presentationml.notesSlide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notesSlides/notesSlide5.xml" ContentType="application/vnd.openxmlformats-officedocument.presentationml.notesSlide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372" r:id="rId2"/>
    <p:sldId id="1383" r:id="rId3"/>
    <p:sldId id="1384" r:id="rId4"/>
    <p:sldId id="1381" r:id="rId5"/>
    <p:sldId id="1382" r:id="rId6"/>
    <p:sldId id="1385" r:id="rId7"/>
    <p:sldId id="1386" r:id="rId8"/>
    <p:sldId id="1387" r:id="rId9"/>
    <p:sldId id="138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17276,'-18'3'912,"2"9"-1184,-3-1-64,-1-9-176,4 2-209,13 0 449,5-2-152,4-14-160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13581,'0'0'1762,"-5"10"-1629,1-3-102,1-5-18,1 1 1,0 1-1,0-1 1,0 0-1,0 0 0,1 1 1,-1-1-1,1 1 1,0 0-1,0-1 0,1 1 1,-1 0-1,0-1 1,1 1-1,0 0 0,0 0 1,1 6-1,3 0 12,0 0-1,1-1 1,0 1-1,0-1 1,1-1-1,1 1 1,7 8 0,58 56 170,-38-40 38,-2 3-24,0 1 0,-3 1 0,-1 2 0,39 76 0,-9 9-3048,-55-119 2070,-1-1-1,-1 0 1,1 1 0,-1-1-1,0 1 1,0 0-1,0 8 1,-1 8-4324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13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16460,'10'-5'1336,"7"-1"-960,2-3-160,11 2 480,5 0-208,8 0-424,0-2-448,2 5 408,1 1-80,-3 2-136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17604,'32'6'1160,"9"-10"-968,5-6-80,12-5 160,3 1-184,2 1 368,-1 0-296,-8 4-8,-6 2-8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23 17452,'3'-16'1339,"-1"9"1452,-7 23-1117,-11 47-1449,3 2 0,-7 107-1,20-151-803,0-21 555,0 0-1,0 0 1,0 1-1,0-1 1,0 0-1,0 0 1,0 0-1,0 0 0,1 0 1,-1 0-1,0 0 1,0 1-1,0-1 1,0 0-1,0 0 1,0 0-1,0 0 0,0 0 1,0 0-1,0 0 1,0 0-1,0 0 1,0 1-1,1-1 1,-1 0-1,0 0 0,0 0 1,0 0-1,0 0 1,0 0-1,0 0 1,0 0-1,1 0 0,-1 0 1,0 0-1,0 0 1,0 0-1,0 0 1,0 0-1,0 0 1,0 0-1,1 0 0,-1 0 1,0 0-1,0 0 1,0 0-1,0 0 1,0 0-1,0 0 1,0 0-1,1 0 0,-1 0 1,0 0-1,0-1 1,0 1-1,0 0 1,0 0-1,0 0 0,2-2-149,-1-1-1,0 1 1,1-1 0,-1 1-1,0-1 1,0 1-1,-1-1 1,1 0-1,0-4 1,2-19-493,-1-4-116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14179,'0'0'192,"0"-1"-1,0 0 1,0 0 0,1 1-1,-1-1 1,0 0-1,1 0 1,-1 1 0,1-1-1,-1 0 1,1 1 0,-1-1-1,1 1 1,0-1-1,-1 1 1,1-1 0,-1 1-1,1-1 1,0 1 0,0-1-1,-1 1 1,1 0-1,0-1 1,1 1 0,21 0 3070,-6 2-3180,20-3-77,1-2-1,-1-2 1,0-1-1,40-11 1,-31 9-3011,-57 16 2279</inkml:trace>
  <inkml:trace contextRef="#ctx0" brushRef="#br0" timeOffset="1">36 162 13771,'-2'5'1600,"2"-1"-880,0 0-303,5 1 1703,2-1-1232,6 0-344,5 1-112,2-4-152,3 2-16,1-3-384,2 0-272,-5 0-1352,-2 0 1552,-13 0-264,-6 3-168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16852,'1'16'1264,"5"-6"-936,3-1-144,9-9 392,7-4-104,6-11-480,5-3-296,1-7-616,2-2 848,0-5-224,-5 2-120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16 215 14419,'-6'29'1616,"-3"27"65,9-53-1544,0 0-1,0-1 0,0 1 0,0 0 1,0-1-1,1 1 0,-1 0 1,1-1-1,0 1 0,0-1 1,0 1-1,0-1 0,0 1 1,0-1-1,1 0 0,2 5 1,-2-7-89,-1 1 0,0 0 0,1 0 1,-1-1-1,1 1 0,-1-1 0,1 1 1,-1-1-1,1 1 0,-1-1 0,1 0 1,-1 0-1,1 0 0,-1 0 0,1 0 1,0 0-1,-1 0 0,1 0 0,-1-1 0,1 1 1,-1-1-1,1 1 0,-1-1 0,0 0 1,1 1-1,-1-1 0,0 0 0,1 0 1,1-2-1,8-4 94,-1-1-1,15-14 1,-16 13-37,16-16 78,16-14 37,-38 36-213,0 1-1,1-1 0,-1 1 1,1 0-1,0 0 1,0 0-1,0 0 1,0 1-1,0 0 0,5-1 1,-8 1-8,0 1 1,0 0-1,0 0 1,0 0-1,0 1 1,0-1-1,0 0 1,0 0-1,0 1 1,0-1-1,0 0 1,0 1-1,0-1 1,0 1-1,0-1 1,0 1 0,0-1-1,0 1 1,0 0-1,-1 0 1,1-1-1,0 1 1,0 0-1,-1 0 1,1 0-1,-1 0 1,1 0-1,-1 0 1,1 0-1,-1 0 1,1 0-1,-1 1 1,2 6 16,0 0 0,0 0 0,0 14 0,2 8 85,-3-30-97,-1 0 0,0 1 0,0-1 0,0 0-1,0 1 1,1-1 0,-1 0 0,0 1 0,0-1 0,1 0 0,-1 1 0,0-1-1,1 0 1,-1 0 0,0 0 0,1 1 0,-1-1 0,0 0 0,1 0-1,-1 0 1,0 0 0,1 1 0,-1-1 0,0 0 0,1 0 0,-1 0-1,1 0 1,-1 0 0,0 0 0,1 0 0,-1 0 0,1 0 0,-1 0-1,0 0 1,1-1 0,-1 1 0,0 0 0,1 0 0,-1 0 0,0 0-1,1-1 1,0 1 0,13-11 53,-13 10-54,20-19 6,34-28-66,-51 44 38,1 0 0,0 1 1,1 0-1,-1 0 0,1 0 1,-1 1-1,1 0 0,0 0 1,7-1-1,-12 3 11,0-1 0,0 1 0,0 0-1,1 0 1,-1 0 0,0 0 0,0 0 0,0 1 0,1-1 0,-1 0 0,0 0 0,0 1-1,0-1 1,0 1 0,0-1 0,0 1 0,0-1 0,0 1 0,0 0 0,0 0 0,0-1 0,1 3-1,0-1 2,-1 0 0,0 0 0,0 0 0,1 0 0,-2 0 0,1 1 0,0-1 0,0 1 0,-1-1 0,1 4 0,0 6 14,0-1 1,-2 1-1,-1 18 0,-9 22 65,11-52-49,0 0 1,-1 0-1,1 0 0,-1 0 0,1 0 0,0-1 1,-1 1-1,1 0 0,0 0 0,-1-1 0,1 1 1,0 0-1,-1 0 0,1-1 0,0 1 0,-1 0 1,1-1-1,0 1 0,0-1 0,0 1 0,-1 0 1,1-1-1,0 1 0,0-1 0,-15-43 359,4 14-249</inkml:trace>
  <inkml:trace contextRef="#ctx0" brushRef="#br0" timeOffset="1">410 0 18324,'0'20'1784,"-1"-5"-1368,-4-3-176,2-1 577,-2-4-569,-4-2 32,-1-9-232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17020,'5'-8'2629,"-9"6"-447,2 2-2030,1 0 1,-1 0-1,1 0 1,0 1 0,-1-1-1,1 0 1,0 1-1,-1-1 1,1 1-1,0 0 1,-2 1-1,-6 4-122,1 2-1,0-1 1,0 1 0,1 0 0,0 1-1,1 0 1,-1 0 0,2 0-1,-1 1 1,-5 15 0,11-24-52,0-1 1,0 1-1,0-1 0,0 1 1,0 0-1,0-1 1,0 1-1,0-1 0,0 1 1,0-1-1,0 1 1,0-1-1,0 1 0,1-1 1,-1 1-1,0-1 1,1 1-1,-1-1 1,0 1-1,1-1 0,-1 1 1,0-1-1,1 0 1,-1 1-1,1-1 0,-1 1 1,0-1-1,1 0 1,-1 0-1,1 1 0,-1-1 1,1 0-1,0 0 1,-1 0-1,1 1 0,-1-1 1,1 0-1,-1 0 1,1 0-1,-1 0 0,1 0 1,0 0-1,-1 0 1,1 0-1,-1 0 1,2-1-1,33-2-717,-26 2 527,-7 1 157,5-1-88,1 0 1,-1 1 0,0 0-1,0 1 1,12 1-1,-17-1 138,-1-1 1,1 1-1,-1-1 0,0 1 0,1 0 0,-1 0 0,0-1 0,1 1 0,-1 0 0,0 0 1,0 0-1,0 0 0,0 0 0,0 1 0,0-1 0,0 0 0,0 0 0,0 1 1,0-1-1,-1 0 0,1 1 0,-1-1 0,1 1 0,-1-1 0,1 1 0,-1-1 0,0 1 1,0-1-1,0 1 0,0-1 0,0 1 0,0 2 0,-1 3 117,0 0-1,0 0 0,-1 0 1,0-1-1,0 1 1,0 0-1,-1-1 0,0 1 1,-1-1-1,1 0 1,-1 0-1,0 0 1,0-1-1,-1 0 0,0 1 1,0-1-1,0-1 1,-1 1-1,1-1 1,-1 0-1,-10 5 0,15-9-138,1 1-1,-1-1 0,1 1 0,-1-1 0,0 0 0,1 0 1,-1 1-1,0-1 0,1 0 0,-1 0 0,0 0 1,0 0-1,1 0 0,-1 0 0,0 0 0,1 0 1,-1 0-1,0 0 0,1 0 0,-1 0 0,0-1 0,0 1 1,1 0-1,-1 0 0,1-1 0,-1 1 0,0 0 1,1-1-1,-1 1 0,1-1 0,-1 1 0,1-1 1,-1 1-1,1-1 0,-1 1 0,1-1 0,-1 0 0,1 1 1,0-1-1,-1 1 0,1-1 0,0 0 0,-1-1 1,1 0-56,0-1 0,0 0 1,0 0-1,0 0 1,0 0-1,1 0 0,-1 1 1,1-1-1,-1 0 0,3-4 1,8-17-400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28 13811,'1'0'100,"0"0"71,0 0 0,0 0 0,0 1 0,1-1 0,-1 0 0,0 0 0,0 1 0,0-1 0,0 1 1,0-1-1,0 1 0,0-1 0,0 1 0,0 0 0,0-1 0,-1 1 0,1 0 0,1 2 0,-2-6 3896,-6-17-2942,6 19-1122,-1 0 1,0 0-1,1 0 1,-1 0-1,0 0 0,0 0 1,0 0-1,0 0 1,0 1-1,0-1 1,0 0-1,0 0 1,0 1-1,0-1 1,0 1-1,-1-1 0,1 1 1,0 0-1,0-1 1,-1 1-1,1 0 1,0 0-1,0 0 1,-1 0-1,1 0 0,0 0 1,-1 0-1,1 0 1,0 0-1,0 1 1,-1-1-1,1 0 1,0 1-1,0-1 1,0 1-1,0-1 0,-1 1 1,1 0-1,0 0 1,0-1-1,0 1 1,0 0-1,1 0 1,-1 0-1,0 0 1,-1 1-1,-2 4-23,-1-1-1,1 1 1,0 0 0,0 0 0,0 1-1,1-1 1,-3 8 0,3-3 10,-1 1 1,2-1-1,-1 1 0,2-1 1,-1 19-1,1-27 6,2 0 0,-1 0 0,0 0 0,1-1 0,-1 1 0,1 0 0,0 0 0,0-1 0,0 1 0,0 0 0,0-1 0,3 4 0,-3-4-10,0-1 1,1 0-1,-1 0 0,0 0 0,1 0 0,-1 0 1,1 0-1,-1 0 0,1 0 0,0-1 0,-1 1 1,1-1-1,0 1 0,-1-1 0,1 0 1,0 1-1,-1-1 0,1 0 0,0 0 0,0 0 1,-1 0-1,4-1 0,5-2-22,0 0 0,0 0 0,0-1-1,0 0 1,-1-1 0,0 0 0,0-1 0,0 0 0,10-8 0,6-4-88,15-9-48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11851,'4'-8'776,"1"-7"700,2 1 0,0-1 0,9-13 0,-15 25-1321,1 1 0,-1-1 0,1 1 0,0 0 0,0 0 0,0 0-1,0 0 1,0 0 0,0 0 0,0 0 0,1 0 0,-1 1 0,1 0 0,-1-1 0,1 1-1,-1 0 1,1 0 0,0 0 0,0 1 0,0-1 0,-1 1 0,1-1 0,0 1 0,3 0-1,-4 1-128,0-1 0,-1 1-1,1-1 1,-1 1-1,1 0 1,-1 0 0,1 0-1,-1 0 1,1 0-1,-1 0 1,0 0 0,0 0-1,0 1 1,1-1-1,-1 0 1,0 1 0,-1-1-1,1 1 1,0-1-1,0 1 1,-1-1 0,1 1-1,-1 0 1,1-1-1,-1 3 1,2 4 39,0 1 1,-1 0-1,0 14 0,-1-8 4,-1 1 0,-1 0 0,-1 0 1,0-1-1,-1 1 0,-9 22 0,-43 86 305,42-98-321,14-26-54,0 0 0,0 1 1,0-1-1,0 0 0,0 0 0,0 0 0,0 0 0,-1 0 0,1 0 0,0 0 1,0 0-1,0 1 0,0-1 0,0 0 0,0 0 0,0 0 0,0 0 1,0 0-1,0 0 0,0 1 0,0-1 0,0 0 0,0 0 0,0 0 0,0 0 1,0 0-1,0 1 0,0-1 0,0 0 0,0 0 0,0 0 0,0 0 1,0 0-1,0 0 0,0 1 0,0-1 0,0 0 0,0 0 0,0 0 0,1 0 1,-1 0-1,0 0 0,0 0 0,0 0 0,0 0 0,0 1 0,0-1 0,1 0 1,7-3-40,11-9-45,-18 11 75,11-7-57,0-1-36,1 1 0,0 0 0,0 1 1,16-6-1,-26 12 77,0-1 1,0 1-1,0 1 0,0-1 0,1 0 1,-1 1-1,0 0 0,1-1 1,-1 1-1,0 1 0,1-1 1,-1 0-1,0 1 0,0 0 1,1-1-1,-1 1 0,0 1 1,0-1-1,0 0 0,0 1 1,0-1-1,0 1 0,-1 0 1,4 3-1,-4-4 20,-1 0 0,1 0 0,0 0 0,0 0 0,0 0 0,0 0 0,0 0 0,0 0 0,0-1 0,0 1 0,0-1 0,0 0 0,0 1 0,0-1 0,0 0 0,0 0 0,0 0 0,0-1 0,0 1 0,1-1 0,-1 1 0,3-2 0,6-2-34,0-1 0,-1 0-1,12-7 1,4-3-209,-15 10 83,0 0 1,0 1-1,1 0 1,-1 0-1,22-2 0,-30 6 126,-1-1 0,1 1-1,0 0 1,0 0 0,0 0-1,0 1 1,-1-1-1,1 1 1,0-1 0,0 1-1,-1 0 1,1 0 0,-1 0-1,1 1 1,-1-1-1,1 1 1,-1-1 0,0 1-1,1 0 1,-1 0 0,0 0-1,0 0 1,0 0 0,-1 0-1,1 0 1,-1 1-1,1-1 1,-1 1 0,2 4-1,4 12 8,-7-17 47,1 1-1,0-1 0,0 1 0,0-1 1,0 1-1,0-1 0,0 1 0,0-1 1,1 0-1,-1 0 0,1 1 0,0-1 1,0 0-1,-1 0 0,1-1 0,1 1 1,-1 0-1,0-1 0,0 1 0,4 1 1,-2-1-17,-1 0 1,0 0 0,0 0 0,0 1-1,0-1 1,0 1 0,0 0 0,-1 0-1,1 0 1,-1 0 0,0 1-1,0-1 1,0 0 0,0 1 0,-1 0-1,1-1 1,-1 1 0,0 0 0,0 0-1,1 4 1,0 10-5,1 1-1,-2 33 1,-1-51 9,0 20 173,-2 0 1,0 0-1,-1 0 1,-1-1 0,-13 39-1,16-57-128,1 0-1,-1-1 0,1 1 1,-1-1-1,1 1 1,-1-1-1,0 0 0,0 1 1,0-1-1,0 0 0,0 1 1,0-1-1,0 0 1,-1 0-1,1 0 0,0 0 1,0 0-1,-3 1 0,4-2-10,-1 0-1,0 0 0,0 0 1,0 0-1,0 0 0,0 0 1,0 0-1,1 0 0,-1-1 1,0 1-1,0 0 0,0-1 1,0 1-1,1 0 0,-1-1 1,0 1-1,0-1 0,1 1 0,-1-1 1,0 1-1,1-1 0,-1 0 1,0-1-1,-3-3 73,0 0 0,0-1-1,1 0 1,0 0 0,0 0 0,1 0 0,-3-8-1,1-1-123,0-1-1,1 0 1,1 0-1,1 0 1,0-1-1,1 1 0,0 0 1,4-18-1,-2 24-248,0-1 0,1 0-1,0 1 1,1 0 0,0 0 0,1 0-1,0 0 1,0 0 0,1 1-1,1 0 1,-1 1 0,16-16-1,-4 7-314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18244,'-21'20'2540,"16"-15"-2381,0-1 0,1 1 0,0 1-1,0-1 1,0 0 0,0 1-1,1 0 1,0 0 0,0 0-1,1 0 1,0 0 0,-2 7 0,4-12-178,0-1 1,0 1 0,1-1 0,-1 1-1,0-1 1,0 1 0,0-1 0,1 1-1,-1-1 1,0 0 0,0 1 0,1-1 0,-1 1-1,0-1 1,1 0 0,-1 1 0,1-1-1,-1 0 1,0 1 0,1-1 0,-1 0-1,1 0 1,-1 1 0,1-1 0,-1 0 0,1 0-1,-1 0 1,1 0 0,-1 0 0,1 1-1,-1-1 1,1 0 0,-1 0 0,1 0-1,-1-1 1,1 1 0,24-1-687,-21 0 536,5 0-166,0 0 68,-1 0 1,0 0-1,1 1 1,12 1-1,-20-1 260,0 0 0,0 1 0,0-1-1,0 0 1,0 0 0,0 1-1,0-1 1,0 0 0,0 1-1,0-1 1,0 1 0,0-1 0,0 1-1,0-1 1,-1 1 0,1 0-1,0-1 1,0 1 0,-1 0 0,1 0-1,0 0 1,-1-1 0,1 1-1,-1 0 1,1 0 0,-1 0 0,0 0-1,1 0 1,-1 0 0,0 0-1,0 0 1,1 0 0,-1 0 0,0 0-1,0 0 1,0 0 0,0 0-1,0 0 1,-1 0 0,1 0 0,0 0-1,0 0 1,-1 0 0,1 0-1,-1 1 1,-1 4 13,-1 0 0,0-1 0,0 0-1,0 0 1,0 0 0,-1 0 0,0 0 0,0-1-1,0 1 1,-1-1 0,1 0 0,-1-1 0,0 1-1,0-1 1,0 0 0,-1 0 0,1 0 0,-1-1-1,-10 3 1,1-3-70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4 385 16059,'0'0'48,"1"0"-1,-1 0 1,0 0-1,1 0 1,-1 0-1,1 0 1,-1 0-1,0 0 0,1 0 1,-1 1-1,0-1 1,1 0-1,-1 0 1,0 0-1,1 0 1,-1 1-1,0-1 0,1 0 1,-1 0-1,0 0 1,1 1-1,-1-1 1,0 0-1,0 1 1,1-1-1,-1 0 0,0 0 1,0 1-1,0-1 1,1 1-1,-1-1 1,0 0-1,0 1 1,0-1-1,0 0 0,0 1 1,0-1-1,0 0 1,0 1-1,0-1 1,0 1-1,0-1 1,0 0-1,0 1 0,0-1 1,0 1-1,-4 24 696,2-16-400,0 1-230,0 1 1,0 0-1,1 0 0,1 0 1,0 1-1,0-1 0,1 0 1,4 20-1,-4-30-108,-1 0 1,0 0-1,1 0 0,-1 0 1,1-1-1,-1 1 1,1 0-1,0 0 0,-1 0 1,1 0-1,0-1 0,-1 1 1,1 0-1,0-1 0,0 1 1,0 0-1,0-1 0,0 1 1,0-1-1,0 0 1,-1 1-1,1-1 0,0 0 1,2 1-1,-1-1 4,1 0 0,-1 0 0,0 0 0,1-1 0,-1 1 0,0-1 0,1 1-1,-1-1 1,0 0 0,4-1 0,3-3 8,-1-1 0,1 1 0,-1-2-1,9-6 1,8-13-106,0 0 1,24-37-1,-19 25-361,-36 72 1,4-25 437,0-3 37,0 1 0,0 0 0,0 0-1,1 0 1,0 0 0,1 0 0,0 1 0,1 11 0,-1-19-17,0 1 0,1 0 1,-1-1-1,0 1 1,1 0-1,-1-1 1,1 1-1,-1-1 0,1 1 1,-1-1-1,1 1 1,0-1-1,-1 1 0,1-1 1,0 1-1,-1-1 1,1 0-1,0 0 1,-1 1-1,1-1 0,0 0 1,-1 0-1,1 0 1,0 0-1,0 0 1,-1 1-1,1-1 0,0-1 1,0 1-1,-1 0 1,1 0-1,0 0 1,0 0-1,-1 0 0,1-1 1,0 1-1,1-1 1,26-14 187,-17 5-149,0 0 1,0 0 0,-1-2 0,-1 1 0,14-21-1,-21 24-162,-9 11 9,-11 11 1,6 1 140,1 0 0,0 0 0,1 1 1,0 1-1,2-1 0,-8 21 0,15-36-26,1-1 0,0 1 0,-1 0-1,1-1 1,0 1 0,0 0-1,0-1 1,0 1 0,-1-1 0,1 1-1,0 0 1,0-1 0,0 1-1,0 0 1,0-1 0,1 1-1,-1 0 1,0-1 0,0 1 0,1 0-1,-1 0-5,0-1-1,1 0 0,-1 0 0,0 0 0,1 1 1,-1-1-1,1 0 0,-1 0 0,1 0 1,-1 0-1,0 0 0,1 0 0,-1 0 1,1 0-1,-1 0 0,0 0 0,1 0 0,-1 0 1,1 0-1,-1-1 0,0 1 0,1 0 1,0 0-1,30-18-108,-24 13 54,12-7-72,2-1-103,35-17-1,-51 27 180,0 1 1,1 0-1,-1 1 0,1-1 1,-1 1-1,1 0 0,-1 0 1,1 1-1,-1-1 0,1 1 1,0 0-1,10 2 0,-15-1 64,1-1 0,-1 1 0,0-1 0,0 1 0,1-1-1,-1 1 1,0 0 0,0 0 0,0-1 0,0 1 0,0 0 0,0 0 0,0 0-1,0 0 1,0 0 0,0 0 0,0 1 0,-1-1 0,1 0 0,0 0 0,-1 1-1,1-1 1,-1 0 0,1 1 0,-1-1 0,0 0 0,0 1 0,0-1 0,1 0-1,-2 2 1,-1-162 2298,2 159-2323,0-1 0,0 1 0,0-1 0,0 1 0,0-1 0,0 1-1,0-1 1,0 1 0,0-1 0,0 1 0,1-1 0,-1 1 0,0-1 0,0 1 0,1 0 0,-1-1 0,0 1-1,0-1 1,1 1 0,-1 0 0,0-1 0,1 1 0,-1 0 0,1 0 0,-1-1 0,0 1 0,1 0 0,-1 0-1,1-1 1,-1 1 0,1 0 0,-1 0 0,1 0 0,-1 0 0,1 0 0,21 1-484,-9 1 187,-6-4 114,1 0 0,0 0 0,-1 0 0,0-1 0,1 0 0,-1 0 0,0-1 0,-1 0 0,1 0 0,-1-1 0,1 0 0,-1 0 0,-1 0 0,8-9 0,3-5-379,0 0 0,-1-1 0,14-27-1,-18 29 12,13-36-1,-21 46 509,-1 0 0,1 0 0,-1 0 0,-1 0 0,1 0 0,-2 0 0,1-11 0,-1 19 64,0-1 0,0 1 1,1-1-1,-1 1 0,0 0 1,0-1-1,0 1 0,0-1 1,0 1-1,0 0 0,0-1 0,0 1 1,-1 0-1,1-1 0,0 1 1,0-1-1,0 1 0,0 0 1,0-1-1,-1 1 0,1 0 1,0-1-1,0 1 0,0 0 1,-1-1-1,1 1 0,0 0 0,-1 0 1,1-1-1,0 1 0,-1 0 1,1 0-1,0 0 0,-1-1 1,1 1-1,0 0 0,-1 0 1,1 0-1,0 0 0,-1 0 1,1 0-1,-1 0 0,1 0 0,0 0 1,-1 0-1,1 0 0,-1 0 1,1 0-1,0 0 0,-1 0 1,1 0-1,0 0 0,-1 0 1,1 1-1,-1-1 0,1 0 1,0 0-1,-1 0 0,1 1 0,0-1 1,0 0-1,-1 1 0,-17 17 678,5-1-205,2 1 0,0 1-1,1 0 1,1 0 0,-8 28-1,2 0 527,-10 58-1,18-64-794,3 0-1,1 1 0,2-1 0,2 1 0,9 60 0,6 121-1330,-20-193 869,-2-20 140,6-10 104,-1 0 0,1 0 1,0 0-1,-1 0 0,1 0 1,-1-1-1,1 1 0,0 0 1,-1 0-1,1 0 0,0-1 1,-1 1-1,1 0 1,0 0-1,-1-1 0,1 1 1,0 0-1,0 0 0,-1-1 1,1 1-1,0 0 0,0-1 1,0 1-1,-1 0 0,1-1 1,0 1-1,0-1 0,0 1 1,0 0-1,0-2 0,-6-12 16,1-1-1,1 0 0,0 0 1,-2-25-1,-2-65 15,6 79-54,1 1 28,1-35 0,0 54-45,1 1 1,0-1 0,0 0-1,0 1 1,0-1-1,1 1 1,0-1 0,0 1-1,1 0 1,-1 0 0,7-9-1,-7 12-50,0 0-1,0 0 0,1 0 0,-1 0 1,1 1-1,-1-1 0,1 0 1,0 1-1,-1 0 0,1 0 0,5-2 1,36-4-621,-19 3 394,2-1-138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15291,'3'2'191,"-1"-1"-1,0 1 1,1 0-1,-1 0 0,0 0 1,0 0-1,-1 0 1,1 1-1,0-1 0,-1 1 1,1-1-1,-1 1 1,0-1-1,0 1 1,2 5-1,5 10 393,4 1-286,1-1-1,0 0 1,18 15-1,-16-17-229,-1 1 0,0 0 0,12 22 0,-24-36-111,-1-1-1,0 1 1,0 0-1,1-1 1,-2 1-1,1 0 1,0 0 0,0 0-1,-1-1 1,0 1-1,0 0 1,0 4-1,0-6 34,0 0-1,-1 1 0,1-1 0,0 0 0,-1 1 1,0-1-1,1 0 0,-1 0 0,0 1 0,0-1 1,1 0-1,-1 0 0,0 0 0,0 0 0,0 0 0,0 0 1,0-1-1,-1 1 0,1 0 0,0 0 0,0-1 1,-1 1-1,1-1 0,0 1 0,0-1 0,-1 0 1,-1 1-1,-15 2-195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46 13731,'-2'0'162,"-1"-1"0,1 1 1,-1 0-1,1 0 0,-1 0 0,1 0 1,-1 0-1,1 1 0,0-1 0,-1 1 1,1-1-1,-1 1 0,1 0 0,0 0 1,0 0-1,-1 0 0,1 0 0,0 1 1,0-1-1,-2 2 0,-5 5 389,0-1-1,-15 16 0,14-10-76,-1-1-1,-15 27 1,23-34-406,0-1 0,1 1 1,0 0-1,0 0 0,0 0 0,0 0 0,1 0 1,0 0-1,0 0 0,0 0 0,1 1 0,0 8 1,0-13-60,0 0 0,0 0 0,0-1 1,0 1-1,0 0 0,1-1 0,-1 1 1,0 0-1,1-1 0,-1 1 0,0 0 1,1-1-1,-1 1 0,1 0 1,-1-1-1,1 1 0,-1-1 0,1 1 1,-1-1-1,1 1 0,0-1 0,-1 0 1,1 1-1,0-1 0,0 1 0,1-1-2,-1 0-1,1 0 0,-1 1 0,1-1 0,0 0 0,-1-1 0,1 1 1,0 0-1,-1 0 0,1-1 0,1 0 0,4-1-25,0-1 0,-1 0 0,1-1 0,7-5 1,2-3-126,0-1 0,-2-1 0,1 0 0,-2-1 0,16-22 0,50-86-1572,-93 170 1910,0-9 374,5-18-108,2 0-1,0 1 1,1 0 0,1 0-1,1 0 1,-2 25 0,6-46-445,0 1 0,0-1 0,0 1 0,0-1 0,0 1 0,0-1 0,0 0 0,0 1 0,0-1 0,0 1 0,0-1 0,0 1 0,0-1 0,0 1 0,1-1 0,-1 1 0,0-1 0,0 0 0,1 1 0,-1-1 0,0 1 0,0-1 0,1 0 0,-1 1 0,0-1 0,1 0 0,-1 1 0,1-1 0,-1 0 0,0 0 0,1 1 0,-1-1 0,1 0 1,-1 0-1,1 0 0,0 1 0,1-2-53,-1 1 1,1 0 0,0-1 0,-1 1 0,1-1 0,0 1 0,-1-1 0,1 0-1,-1 1 1,4-3 0,34-30-1404,12-25 576,-25 29 287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 15419,'-8'-16'1464,"8"16"-1438,0 0 0,0 0 0,0 0 0,-1 0 0,1 0 0,0 0 0,0 0-1,-1 0 1,1 0 0,0 0 0,0 0 0,-1 0 0,1 0 0,0 0 0,0 0-1,-1 0 1,1 0 0,0 0 0,0 0 0,0 1 0,-1-1 0,1 0 0,0 0-1,0 0 1,0 0 0,0 1 0,-1-1 0,1 0 0,0 0 0,0 0 0,0 1-1,0-1 1,0 0 0,0 0 0,0 1 0,-1-1 0,-10 35 1057,10-29-912,-32 109 994,10-36-325,-17 104-1,39-180-809,1 0-1,0 0 1,-1-1-1,1 1 1,0 0-1,1 0 1,-1 0-1,0-1 1,1 1-1,1 4 1,-2-7-24,0 1 1,0-1-1,1 1 1,-1-1 0,0 0-1,1 1 1,-1-1-1,0 1 1,1-1-1,-1 0 1,1 0-1,-1 1 1,0-1-1,1 0 1,-1 1-1,1-1 1,-1 0-1,1 0 1,-1 0-1,1 0 1,-1 0-1,1 1 1,1-1-3,-1-1 0,1 1 0,-1 0 0,1 0 1,-1-1-1,1 1 0,-1 0 0,0-1 0,1 0 0,-1 1 0,2-2 0,11-7-88,-1-1 0,1 0-1,-2-1 1,15-16 0,-19 18-1,1 0 1,0 0 0,1 1-1,0 0 1,0 0-1,0 1 1,1 1 0,0 0-1,15-6 1,-24 12 71,-1-1 0,0 1 0,1-1 0,-1 1 0,0 0 0,1-1 0,-1 1 1,0 0-1,1 0 0,-1 0 0,1 0 0,-1 0 0,0 0 0,1 1 0,-1-1 0,1 0 0,-1 1 0,0-1 0,0 1 1,1-1-1,-1 1 0,0 0 0,0 0 0,2 1 0,-1 0 8,-1-1 0,0 1 1,0 0-1,0 0 0,-1 0 1,1 0-1,0 0 0,-1 0 0,1 0 1,-1 0-1,1 0 0,-1 0 0,0 0 1,0 3-1,-1 8 37,0 0 0,-1-1 0,-1 0 0,-4 15 0,5-21-12,-5 15 84,7-21-103,1-1-1,-1 1 0,0 0 1,0 0-1,0 0 0,0 0 1,0-1-1,1 1 0,-1 0 1,0 0-1,0 0 0,0 0 1,1 0-1,-1 0 1,0 0-1,0 0 0,0 0 1,1 0-1,-1 0 0,0 0 1,0 0-1,0 0 0,1 0 1,-1 0-1,0 0 0,0 0 1,0 0-1,1 0 0,-1 0 1,0 0-1,0 0 1,0 0-1,1 0 0,-1 0 1,0 0-1,0 0 0,0 1 1,0-1-1,1 0 0,-1 0 1,0 0-1,0 0 0,0 0 1,0 1-1,0-1 0,1 0 1,-1 0-1,0 0 1,0 1-1,0-1 0,0 0 1,0 0-1,0 0 0,0 1 1,0-1-1,0 0 0,0 0 1,0 0-1,0 1 0,0-1 1,0 0-1,0 0 1,0 0-1,0 1 0,12-10-277,0-1 0,0-1 0,11-13 0,-15 14 1,1 1-1,0 1 1,0-1 0,1 1 0,-1 1-1,18-10 1,-26 17 271,-1-1-1,1 1 0,0 0 1,-1-1-1,1 1 1,0 0-1,-1-1 1,1 1-1,0 0 0,-1 0 1,1 0-1,0 0 1,-1 0-1,1 0 0,0 0 1,0 0-1,-1 0 1,1 0-1,0 0 1,-1 0-1,1 0 0,0 0 1,-1 1-1,1-1 1,0 0-1,-1 1 1,1-1-1,0 0 0,-1 1 1,1-1-1,-1 1 1,1-1-1,-1 1 0,1-1 1,-1 1-1,1-1 1,-1 1-1,1-1 1,-1 1-1,0 0 0,1 0 1,0 4 116,1 0 0,-1 0 0,0 1 1,0-1-1,-1 6 0,6 19 607,-6-29-675,1 0-1,-1 0 0,1 1 1,0-1-1,-1-1 1,1 1-1,0 0 1,0 0-1,0 0 1,0 0-1,0 0 1,0-1-1,0 1 1,0 0-1,0-1 0,0 1 1,0-1-1,0 1 1,0-1-1,1 0 1,-1 1-1,2-1 1,0 0 10,0 0 1,0 0-1,0-1 1,-1 1-1,1-1 1,0 1 0,0-1-1,-1 0 1,5-2-1,3-3 61,0 1 0,0-2 0,15-12 1,-3-1-51,21-26 1,-34 36-128,-23 28 183,1 0-1,1 1 0,1 0 1,0 1-1,-11 31 0,22-50-94,-1 0 0,1-1 0,0 1 0,0 0-1,-1 0 1,1-1 0,0 1 0,0 0 0,0 0 0,0 0-1,0 0 1,0-1 0,0 1 0,0 0 0,1 0 0,-1 0-1,0-1 1,1 2 0,-1-2-12,1 1 0,-1-1 0,0 0 0,1 0 0,-1 0 0,0 1 0,1-1 0,-1 0 0,1 0 0,-1 0 0,1 0 0,-1 0-1,0 0 1,1 0 0,-1 0 0,1 0 0,-1 0 0,1 0 0,-1 0 0,0 0 0,1 0 0,-1 0 0,1 0 0,0-1 0,31-17 225,-23 13-271,23-16-61,-9 6-61,25-12 0,-42 24 106,1 1 0,-1-1 0,0 1 0,0 0 1,1 0-1,-1 1 0,1 0 0,0 0 0,10 0 0,-15 1 53,-1 0-1,1 1 0,-1-1 0,1 0 0,0 0 0,-1 1 0,1-1 1,-1 1-1,1-1 0,-1 1 0,1 0 0,-1 0 0,0 0 1,1 0-1,-1 0 0,0 0 0,0 0 0,0 0 0,1 0 0,0 2 1,0 1 66,0-1 0,-1 1 0,0-1 0,1 1 1,-1 0-1,0 6 0,6 13 459,-7-22-504,1-1-1,-1 1 0,1 0 0,-1 0 1,1-1-1,0 1 0,-1-1 1,1 1-1,0 0 0,-1-1 0,1 1 1,0-1-1,0 1 0,0-1 1,-1 0-1,1 1 0,0-1 0,0 0 1,0 0-1,0 1 0,0-1 1,0 0-1,-1 0 0,1 0 0,0 0 1,0 0-1,0 0 0,0-1 1,0 1-1,0 0 0,0 0 0,0 0 1,-1-1-1,3 0 0,33-16 45,-28 13-74,3-2-71,-3 2-84,0-1-1,0 1 0,1 1 1,0 0-1,-1 0 1,1 1-1,14-3 1,-22 5 117,0 0 0,0 0 0,0 1 0,0-1 0,0 0 0,0 0 1,0 0-1,0 1 0,0-1 0,0 0 0,0 1 0,0-1 0,0 1 1,0-1-1,0 1 0,0 0 0,0-1 0,-1 1 0,1 0 1,0 0-1,0-1 0,-1 1 0,1 0 0,0 0 0,-1 0 0,1 0 1,-1 0-1,0 0 0,1 0 0,-1 0 0,0 0 0,1 0 0,-1 0 1,0 0-1,0 0 0,0 0 0,0 0 0,0 0 0,0 1 1,0-1-1,0 0 0,-1 1 0,1 4-115,-1 0 1,0 0-1,-1-1 0,1 1 1,-1 0-1,-4 7 1,-2 2-77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14 11522,'3'-11'3010,"-6"8"89,2 3-2964,0 1 1,0-1 0,0 1 0,0-1 0,0 1-1,0-1 1,1 1 0,-1 0 0,0 0 0,0-1-1,1 1 1,-1 0 0,0 0 0,1 0 0,-1-1-1,1 1 1,-1 2 0,-11 23 60,1 1 1,1 0-1,1 1 1,2 0-1,0 0 1,2 1-1,2 0 0,0 0 1,3 46-1,0-66-172,1-1-1,0 1 0,4 14 0,-4-22-18,-1 1-1,1 0 0,-1-1 1,1 0-1,-1 1 0,1-1 0,0 1 1,0-1-1,0 0 0,-1 1 1,1-1-1,0 0 0,1 0 0,-1 0 1,0 0-1,0 0 0,0 0 1,1 0-1,-1 0 0,0 0 0,1-1 1,-1 1-1,1 0 0,-1-1 1,1 1-1,-1-1 0,1 0 0,2 1 1,0-2 8,1 1 1,-1-1 0,0 0-1,1-1 1,-1 1 0,0-1-1,0 0 1,0 0-1,0 0 1,0 0 0,0-1-1,-1 1 1,1-1 0,3-4-1,7-7 43,-1 1-1,12-18 1,-4 3 47,0-1 0,-2 0 1,-1-2-1,-2 0 1,0-1-1,18-58 1,-31 73 28,-3 17-129,0 0 0,0 0 1,0 0-1,0 0 1,0 0-1,0 0 0,0 0 1,0 0-1,0 0 0,0 0 1,0 0-1,0 0 1,0 0-1,0 0 0,0 0 1,0 0-1,0 0 0,0 0 1,0 0-1,0 0 0,0 0 1,-1 0-1,1 1 1,0-1-1,0 0 0,0 0 1,0 0-1,0 0 0,0 0 1,0 0-1,0 0 1,0 0-1,0 0 0,0 0 1,0 0-1,0-1 0,0 1 1,0 0-1,-1 0 0,1 0 1,0 0-1,0 0 1,0 0-1,0 0 0,-12 30 178,4-4-167,0 1 0,2 0 1,1 1-1,2 0 0,0-1 0,2 47 1,2-71-38,-1 0 1,0 0-1,1-1 1,0 1 0,-1 0-1,1-1 1,0 1-1,1 0 1,-1-1-1,0 0 1,1 1-1,2 3 1,-3-5 1,1 0 0,-1 0 1,0 0-1,1 0 0,-1 0 0,1 0 0,0 0 0,-1 0 1,1-1-1,0 1 0,-1 0 0,1-1 0,0 0 1,-1 1-1,4-1 0,3 0-38,1-1 0,-1 0-1,1-1 1,-1 0 0,0 0 0,14-6 0,13-3 184,-13 7-306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13523,'4'-11'981,"-3"8"-755,0 0-1,0 0 1,0 0-1,0 0 1,1 0-1,-1 0 1,1 0-1,0 0 1,0 1-1,0-1 1,0 1-1,0-1 1,4-1-1,-6 4-177,1 0 0,-1 0 0,0 0 0,1 0 0,-1 0 0,0 0 0,0 0 0,1 1 0,-1-1 0,0 0 0,1 0 0,-1 0 0,0 1 0,0-1 0,1 0 0,-1 0 0,0 1 0,0-1 0,1 0 0,-1 1 0,0-1 0,0 0 0,0 0 0,0 1 0,0-1 0,1 0 0,-1 1 0,0-1 0,0 1 0,0-1 0,0 0 0,0 1 0,0-1 0,0 0 0,0 1 0,0 0 0,0 19 563,0-15-371,-2 37 212,-3-1 0,-17 77 0,1-13-277,21-91-4,1-13-166,-1-1 1,0 0-1,0 0 1,1 0-1,-1 0 0,0 0 1,0 0-1,1 0 1,-1 0-1,0 0 1,0 0-1,1 0 1,-1 0-1,0 0 0,0 0 1,1-1-1,-1 1 1,0 0-1,0 0 1,1 0-1,-1 0 1,0 0-1,0 0 0,0-1 1,1 1-1,-1 0 1,0 0-1,0 0 1,0-1-1,0 1 1,1 0-1,21-28 266,-15 18-221,85-96 512,-36 43-1738,-55 63 1147,-1 0 0,0-1-1,1 1 1,-1 0-1,0 0 1,0 0-1,1-1 1,-1 1 0,0 0-1,0-1 1,1 1-1,-1 0 1,0 0 0,0-1-1,0 1 1,0 0-1,1-1 1,-1 1-1,0 0 1,0-1 0,0 1-1,0-1 1,0 1-1,0 0 1,0-1 0,0 1-1,0 0 1,0-1-1,0 1 1,0 0-1,0-1 1,-1 1 0,1-1-1,-14 1-490,-2 5-11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14891,'8'6'1529,"2"-1"-881,2 1-240,3 0 672,4 2-288,3 2-128,2 2-288,3 2-752,0 0-992,-4-2 1184,-4-2-208,0-6-176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 15691,'5'-8'3760,"-32"51"-1266,8-5-2344,2 1 0,1 1 0,3 0 0,0 0 1,3 2-1,2-1 0,-5 58 0,12-93-172,1-1 0,1 1-1,-1-1 1,1 1 0,0-1 0,0 0-1,0 0 1,1 1 0,-1-1 0,1 0-1,5 7 1,-6-10-37,0 0-1,0-1 1,0 1-1,1-1 1,-1 0-1,1 1 1,-1-1-1,1 0 1,-1 0-1,1 0 1,0 0 0,-1 0-1,1-1 1,0 1-1,0 0 1,0-1-1,0 1 1,-1-1-1,1 0 1,0 1-1,0-1 1,0 0-1,0 0 1,0 0-1,0-1 1,0 1 0,0 0-1,0-1 1,0 1-1,-1-1 1,1 0-1,0 1 1,0-1-1,2-2 1,16-8-315,2-2-134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16051,'0'0'136,"1"1"-1,-1-1 0,1 1 1,-1-1-1,1 1 0,-1-1 1,0 1-1,1-1 0,-1 1 1,0 0-1,0-1 0,1 1 1,-1-1-1,0 1 0,0 0 1,0-1-1,0 1 0,0 0 1,0-1-1,0 1 0,0 0 1,0-1-1,0 1 0,0-1 1,-1 2-1,1 26 1095,-9 35-233,5-37-845,1 0 1,0 42-1,3-67-146,0-1 0,0 1 0,0-1 0,0 0 0,0 1 1,0-1-1,0 1 0,0-1 0,0 1 0,0-1 0,0 1 0,0-1 0,0 1 0,1-1 0,-1 0 0,0 1 0,0-1 0,0 1 1,1-1-1,-1 0 0,0 1 0,1-1 0,-1 0 0,0 1 0,1-1 0,-1 0 0,0 0 0,1 1 0,-1-1 0,1 0 0,-1 0 1,0 1-1,2-1 0,-1 0 7,0 0 0,0-1 0,1 1 0,-1 0 0,0-1 0,0 1 0,0-1 0,0 1 0,1-1 0,-1 0 0,0 1 0,1-2 0,32-30 237,-32 29-222,14-13 71,1-4 25,2 1 1,41-33-1,-60 52-125,1-1 0,-1 1 1,1-1-1,-1 1 0,1 0 1,-1-1-1,1 1 1,-1 0-1,1-1 0,0 1 1,-1 0-1,1 0 0,-1 0 1,1 0-1,0-1 0,-1 1 1,1 0-1,0 0 0,-1 0 1,1 0-1,0 0 0,-1 0 1,1 1-1,0-1 1,-1 0-1,1 0 0,-1 0 1,1 1-1,0-1 0,-1 0 1,1 1-1,0 0 1,0 0 0,0 0 1,-1 1-1,1-1 0,0 0 0,-1 1 0,1-1 0,-1 0 0,0 1 1,1-1-1,-1 1 0,0-1 0,0 2 0,0 8 4,0 0 0,-3 18 0,3-28-4,-18 76 65,7-32-251,12-43-803,2-5 696,5-7 194,3-11-150,3-5-80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15147,'1'64'3427,"0"-13"-1925,-7 69 0,5-115-1435,0 15 730,4-18-334,5-11-152,26-37-166,2 0 0,47-45 1,-78 86-1731,-6 4 370,-12 6-270,8-2 1113,-5 1-523</inkml:trace>
  <inkml:trace contextRef="#ctx0" brushRef="#br0" timeOffset="1">85 151 12387,'0'11'1568,"0"1"-672,3-1-288,1-1 1297,2 0-657,3 0-304,-1 0-104,2-1-240,2 0-95,-1-4-449,2 1-344,0-5-625,0-1 785,-4-1-136,-2 0-120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17916,'8'11'1280,"0"6"-960,0 2-112,5 7 392,1 4-264,4 7-64,-3 5 25,0 4-73,-7 1-32,-5 2-88,-3 1-40,-6 1-16,-6 1-128,-10-3-640,-5-6 663,-13-13-79,-3-7-64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17908,'0'-1'1768,"3"1"-1312,5-2-136,7 1 1137,8-2-905,7 2-128,5-2-168,7 0-40,2 0-224,2 2-216,-3 1-464,-1 0-320,-18 2 752,-8 4-153,-16 7-183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2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14995,'0'0'1561,"5"-5"-921,4-3-192,8-8 920,7-1-416,8-5-288,4 1-111,5-6-201,1-2-112,-2 0-392,2 3-296,-8 2 55,-7-2 257,-5 2-88,-5-1-112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16179,'0'4'1473,"4"-1"-1113,8-2-64,3-1 912,8 0-760,4 0-128,8 0-8,2 0-120,5 0-536,-2-3 1057,-3 2-673,-4 1-16,-4-2-56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60 235 15923,'-1'-14'461,"1"0"0,1 1 0,1-1 0,0 0 0,0 1 0,1-1 1,1 1-1,0 0 0,1 0 0,1 0 0,0 1 0,0 0 0,1 0 0,1 0 0,13-15 0,-21 26-444,1 1-1,0-1 1,0 0 0,0 0 0,0 0 0,0 0 0,0 1 0,0-1 0,0 0 0,0 1 0,0-1 0,0 1 0,0-1-1,0 1 1,0 0 0,1 0 0,-1-1 0,2 1 0,-3 0-12,1 0 1,0 1-1,-1-1 0,1 0 0,0 1 1,-1-1-1,1 0 0,-1 1 0,1-1 1,-1 1-1,1-1 0,-1 1 1,1-1-1,-1 1 0,0-1 0,1 1 1,-1 0-1,0-1 0,1 1 0,-1 0 1,0-1-1,0 1 0,1 0 0,0 5-3,0 0-1,0-1 0,-1 1 0,0 0 0,0 0 1,-1 8-1,-3 10-5,-1-1 1,-1 1-1,-1-2 1,-1 1-1,-12 23 0,-63 105-65,47-98-242,70-52-365,-21-1 655,-1 2-1,0 0 1,22 6-1,-22-5 108,-1 0-1,0-1 1,21 1-1,-28-3-42,1 0 0,-1 0 0,0-1 0,0 0 0,0 0 0,0 0 0,0 0 0,0-1 0,0 1 0,0-1 0,-1 0-1,1 0 1,0 0 0,4-4 0,-3 1 16,1 0-1,-1-1 0,0 1 1,0-1-1,-1 0 0,0 0 1,0-1-1,0 1 0,-1-1 0,0 0 1,0 0-1,-1 0 0,0 0 1,0 0-1,0 0 0,-1-1 1,0-10-1,-1 18-77,1-1 1,-1 0-1,0 0 0,0 0 1,0 0-1,-1 1 1,1-1-1,0 0 0,0 0 1,0 0-1,-1 1 0,1-1 1,0 0-1,-1 0 1,1 1-1,0-1 0,-1 0 1,1 1-1,-1-1 0,1 0 1,-1 1-1,1-1 1,-1 1-1,0-1 0,1 1 1,-1-1-1,0 1 0,1-1 1,-1 1-1,0 0 1,0-1-1,0 1 0,1 0 1,-1 0-1,0 0 0,0-1 1,0 1-1,1 0 1,-1 0-1,0 0 0,0 0 1,0 0-1,-1 1 0,0-1-103,0 1-1,0 0 1,0-1-1,0 1 1,0 0-1,0 0 0,0 1 1,1-1-1,-1 0 1,0 0-1,1 1 1,-1-1-1,1 1 0,-1 0 1,1-1-1,-2 3 1,-3 7-438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12971,'1'-3'240,"3"-2"65,-1 0 0,0 0 0,-1-1 0,1 1 0,-1-1 0,0 1 0,0-1 0,-1 0 0,0 0-1,0 0 1,0-11 0,-1 16-262,0 1 0,0 0 0,0-1 0,0 1 0,0-1-1,0 1 1,0 0 0,0-1 0,0 1 0,0 0 0,0-1 0,0 1-1,-1 0 1,1-1 0,0 1 0,0 0 0,0-1 0,-1 1 0,1 0-1,0-1 1,0 1 0,-1 0 0,1 0 0,0-1 0,0 1-1,-1 0 1,1 0 0,0 0 0,-1 0 0,1-1 0,-1 1 0,-10 6 795,-8 17-100,9-9-628,1 1 1,1 0 0,1 0 0,0 1-1,1 0 1,1 0 0,0 0 0,1 1 0,1 0-1,1 0 1,0 0 0,1 0 0,2 32 0,0-45-91,-1 0 1,1 0 0,0 0 0,0-1 0,0 1-1,0 0 1,1-1 0,-1 1 0,1-1 0,0 1-1,0-1 1,0 0 0,1 0 0,-1 0 0,4 4-1,-4-6 5,1 0 0,-1 1 0,0-1-1,0 0 1,1 0 0,-1 0 0,0-1-1,1 1 1,-1 0 0,1-1-1,-1 0 1,1 1 0,-1-1 0,1 0-1,-1 0 1,1-1 0,-1 1-1,1 0 1,-1-1 0,1 0 0,-1 1-1,0-1 1,1 0 0,2-2-1,4-1 63,0-2 0,0 1 0,-1-1-1,1-1 1,-1 1 0,-1-1-1,1-1 1,-1 0 0,11-16 0,-6 8 43,-2-1 1,0-1-1,-1 0 1,8-23 0,-14 33-92,-1 1 0,0-1 1,-1 0-1,1 1 0,-2-1 0,1 0 1,-1 0-1,-1-13 0,0 20-62,1-1-1,0 0 0,-1 1 1,1-1-1,-1 0 1,1 1-1,-1-1 0,0 1 1,0-1-1,0 1 0,0-1 1,0 1-1,0 0 1,0 0-1,0-1 0,0 1 1,-1 0-1,-1-1 1,1 1-81,0 0 0,0 1 0,0-1 0,0 1 0,0 0 0,0-1 0,0 1 1,0 0-1,0 0 0,0 0 0,0 1 0,0-1 0,0 0 0,0 1 1,0 0-1,0-1 0,0 1 0,0 0 0,-2 1 0,-16 11-836,15-6 281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18092,'12'3'1584,"0"-3"-1072,3 0-176,6 0 457,2 0-137,3-1-88,0 1-216,1 0-744,-3 0-312,-2-3 600,-1-6-160,-3-12-80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15723,'1'0'80,"0"0"0,-1 0 0,1 0 0,0 0-1,0 1 1,-1-1 0,1 0 0,0 0-1,0 1 1,-1-1 0,1 0 0,0 1 0,-1-1-1,1 1 1,-1-1 0,1 1 0,0-1 0,-1 1-1,1-1 1,-1 1 0,1-1 0,-1 1 0,1 0-1,-1-1 1,0 1 0,1 0 0,-1 0 0,0-1-1,0 1 1,1 0 0,-1 0 0,0-1 0,0 1-1,0 1 1,-1 33 927,0-23-739,-9 70 430,6-52-520,0 0 0,2 47 0,2-77-176,0 1 0,0 0 0,0-1 0,0 1-1,0 0 1,0 0 0,0-1 0,0 1 0,0 0 0,0-1-1,0 1 1,0 0 0,1-1 0,-1 1 0,0 0 0,0-1 0,1 1-1,-1-1 1,0 1 0,1 0 0,-1-1 0,1 1 0,-1-1-1,1 1 1,-1-1 0,1 1 0,-1-1 0,1 0 0,-1 1 0,1-1-1,0 0 1,-1 1 0,1-1 0,0 0 0,-1 0 0,1 0-1,0 1 1,-1-1 0,1 0 0,0 0 0,-1 0 0,1 0 0,0 0-1,0 0 1,-1 0 0,1 0 0,0-1 0,-1 1 0,1 0-1,0 0 1,-1-1 0,1 1 0,-1 0 0,1-1 0,0 1-1,6-4 11,-1 0-1,0 0 1,-1 0-1,8-7 0,12-14 46,39-50-1,-47 52-29,2 1 0,0 1 0,36-30 1,-54 50-27,0 0 0,-1 0 0,1 0 0,0 1 0,0-1 0,0 1 0,1-1 0,-1 1 0,0-1 0,0 1 0,0-1 1,0 1-1,0 0 0,1 0 0,-1-1 0,0 1 0,0 0 0,0 0 0,2 1 0,-2-1 0,-1 0 1,1 1-1,0-1 0,0 1 0,-1-1 1,1 1-1,0-1 0,-1 1 0,1-1 0,-1 1 1,1 0-1,0-1 0,-1 1 0,1 0 1,-1 0-1,0-1 0,1 1 0,-1 0 1,1 1-1,0 5 6,1 0-1,-1-1 1,-1 1 0,1 13-1,-1-19-5,-2 23 39,0 0 0,-9 36 1,6-36-667,1 1 0,-1 35 0,7-44-53,2-12 202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14787,'-2'20'748,"-2"-1"-1,0 1 0,-2-1 1,-7 21-1,-4 9 233,6-10-663,3-18-220,2 0 0,0 0 0,2 0 0,0 1 0,-1 36 0,5-58-85,0 1 1,0 0-1,0-1 1,0 1-1,0-1 0,0 1 1,0 0-1,0-1 1,1 1-1,-1-1 0,0 1 1,0 0-1,1-1 1,-1 1-1,0-1 0,0 1 1,1-1-1,-1 1 0,1-1 1,-1 1-1,0-1 1,1 0-1,-1 1 0,1-1 1,-1 0-1,1 1 1,-1-1-1,2 1 0,-1-1 13,0 0-1,0 0 0,1 0 0,-1 0 1,0 0-1,0 0 0,1-1 0,-1 1 0,0 0 1,0-1-1,0 1 0,0 0 0,2-2 1,6-3 166,0 0 1,14-13 0,-16 13-63,40-29 544,130-99 790,-176 132-1589,18-17-358,-16 10 473,-15 7 99,-7 5-292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5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16259,'8'10'1681,"1"-2"-969,0 1-240,3 1 728,3 0-239,1-1-257,1 1-200,0 0-784,0-2 1664,-1 1-1280,-3 0 0,-5-4 64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13699,'10'-2'2112,"-8"2"-1215,-4 12-337,-2 3 2304,0 13-1887,-1 5-161,0 11-320,-1 2-144,3 6-152,0-2 0,4-6-272,2-4-192,0-11-328,-3-6-232,2-13 1976,-2-9-1272,-5-1-40,-2-8-96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18628,'6'0'1656,"2"3"-1336,9 1-128,3-1 841,9 1-657,6 0-120,6-2-224,2-2-272,0-6 232,-3-2 16,-1-13-72,-2-3-32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19 16251,'0'0'85,"1"0"-1,-1-1 0,1 1 0,-1-1 0,1 1 0,-1-1 0,0 0 0,1 1 0,-1-1 0,0 1 0,0-1 0,1 0 1,-1 1-1,0-1 0,0 0 0,0 1 0,0-1 0,0 0 0,0 1 0,0-1 0,0 0 0,0 1 0,0-1 0,0 0 0,-1 0 1,1 0-13,-1 1 1,0 0-1,1-1 1,-1 1-1,0 0 1,1 0 0,-1 0-1,0-1 1,1 1-1,-1 0 1,0 0-1,1 0 1,-1 0-1,0 0 1,0 0 0,1 0-1,-1 0 1,0 1-1,0-1 1,-5 1 276,-1 1 0,1 0 0,0 0 0,-8 5 0,1 1-245,2 1 0,-1 0 1,1 0-1,0 1 0,1 0 0,0 1 1,1 0-1,1 1 0,-1 0 0,-7 16 1,7-11-105,0 1 0,1 0 0,1 0 0,1 1 1,1 0-1,0 0 0,-1 20 0,4-26 12,2 0 0,-1-1 1,1 1-1,1-1 0,0 1 0,1-1 0,6 22 0,-7-30-5,0-1-1,1 1 1,-1-1 0,1 0-1,0 1 1,0-1-1,0 0 1,0 0-1,0 0 1,1-1-1,-1 1 1,1 0-1,0-1 1,0 0 0,0 0-1,0 0 1,0 0-1,1 0 1,-1 0-1,0-1 1,1 0-1,-1 1 1,1-1-1,0-1 1,-1 1 0,1 0-1,0-1 1,-1 0-1,1 0 1,3 0-1,1-1 10,0-1-1,0 1 1,-1-1-1,1-1 0,-1 1 1,0-1-1,0 0 1,0-1-1,0 0 1,0 0-1,-1-1 0,11-9 1,-12 10 2,0 0 1,0-1 0,-1 0-1,0 0 1,0 0 0,0 0-1,-1-1 1,1 1 0,-1-1-1,-1 0 1,1 0-1,-1 0 1,0 0 0,0 0-1,1-13 1,-3 18-12,0-1 1,0 1-1,0 0 0,0-1 0,0 1 1,0 0-1,0-1 0,0 1 1,-1 0-1,1 0 0,-1-1 0,1 1 1,-1 0-1,1 0 0,-1 0 0,0 0 1,1-1-1,-1 1 0,0 0 1,0 0-1,0 0 0,0 1 0,-1-2 1,0 1-1,0 0 0,0 0 0,0 1 0,0-1 1,0 1-1,0-1 0,0 1 0,0 0 1,0 0-1,0 0 0,0 0 0,0 0 0,-3 1 1,-2 0-35,-1 1 0,0 0 0,1 1 0,0-1 0,0 2 0,-12 5 0,6 1-458,0 0 0,-16 17 0,1-1-27,18-19 104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2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16596,'-1'5'186,"0"0"1,0 0 0,-1 0 0,1 0 0,-1 0-1,-1 0 1,1-1 0,-1 1 0,0-1 0,0 0 0,-3 5-1,-9 12 186,-38 65 684,4 1-1,-61 150 0,133-382-4417,-10 81 2388,18-79-771,-27 182 2187,-1-19-347,0 1 1,2 0 0,1-1 0,0 0 0,1 0-1,1 0 1,1-1 0,1-1 0,1 1 0,0-2 0,1 1-1,16 16 1,-17-24 28,-13-15 42,-14-21 2,-22-23-261,3-2 0,-53-105 0,98 164 275,0-1 0,19 10-1,-15-10-239,0 0 0,1-1 0,0 0 0,0-1 0,30 5 1,-35-9-24,1 0 0,-1 0 1,1-1-1,-1 0 1,0-1-1,1 0 1,-1-1-1,0 0 1,0-1-1,11-4 1,19-12-188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15435,'2'93'2403,"4"82"-1924,35 223-1,-41-394-448,1 1 1,0-1 0,0 0-1,1 0 1,3 7 0,-5-11-22,0 1-1,0-1 1,0 0 0,1 0 0,-1 1-1,0-1 1,0 0 0,0 0-1,1 1 1,-1-1 0,0 0 0,0 0-1,1 0 1,-1 1 0,0-1 0,1 0-1,-1 0 1,0 0 0,0 0-1,1 0 1,-1 0 0,0 0 0,1 0-1,-1 0 1,0 0 0,1 0 0,-1 0-1,1 0 1,0 0 6,0-1 1,0 1-1,-1-1 1,1 0-1,0 1 0,0-1 1,0 0-1,-1 0 0,1 1 1,-1-1-1,1 0 1,0 0-1,-1 0 0,1-1 1,12-27 175,-1-1 1,-2-1-1,-1 1 1,8-51 0,-8 38-89,10-45-57,-4-2-1,-3 0 0,-1-129 1,-14 183-158,5 38 104,0 0 1,0 0-1,0 0 0,1-1 1,-1 1-1,1-1 1,-1 0-1,1 0 0,-1 1 1,1-2-1,0 1 1,0 0-1,0 0 0,-1-1 1,1 0-1,0 0 1,4 0-1,6 0 20,1-1-1,18-3 1,-22 2-10,81-16 83,93-31 0,-26 6-46,-86 26-28,112-13-1,-182 30-12,0 0-1,-1 0 0,1 0 0,-1 0 0,1 0 1,-1 1-1,1-1 0,-1 0 0,1 1 0,-1-1 1,1 1-1,-1 0 0,1-1 0,-1 1 0,1 0 1,-1 0-1,0 0 0,0 0 0,1 0 0,-1 0 1,0 0-1,0 0 0,0 1 0,0-1 0,0 0 1,-1 1-1,1-1 0,0 0 0,-1 1 0,1-1 1,-1 1-1,1-1 0,-1 1 0,1-1 0,-1 1 1,0 0-1,0 1 0,1 8 14,-1 0 0,0 0 1,-1-1-1,-2 15 0,2-19 22,-6 27 125,-1 0 0,-2 0 0,-1-1 0,-29 56 0,27-59-172,9-21-127,4-6 125,-1 1 1,0-1 0,0 0 0,0 1 0,0-1 0,0 0-1,-1 0 1,1 0 0,-1 0 0,1 0 0,-1 0-1,0 0 1,0 0 0,0-1 0,0 1 0,0-1 0,-3 3 0,-7-3-130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13651,'16'-16'2819,"-19"31"61,-3 9-2222,-6 30 217,2-11-526,1 0 0,3 1 0,-2 73 0,8-116-335,0-1-1,0 1 0,0 0 0,0-1 0,0 1 0,0 0 1,0-1-1,0 1 0,0 0 0,0-1 0,1 1 1,-1-1-1,0 1 0,0 0 0,1-1 0,-1 1 0,0-1 1,1 1-1,-1-1 0,1 1 0,0 0-2,-1-1 0,1 0-1,-1 0 1,1 0 0,-1 0-1,0-1 1,1 1 0,-1 0 0,1 0-1,-1 0 1,0 0 0,1 0-1,-1 0 1,1-1 0,-1 1 0,0 0-1,1 0 1,-1-1 0,0 1-1,1 0 1,-1 0 0,0-1-1,1 1 1,20-27 355,-18 22-327,44-70 522,19-26-371,-65 100-196,-1 0 0,1 0 0,-1 1 0,1-1-1,0 0 1,-1 0 0,1 0 0,0 1 0,0-1 0,-1 0 0,1 1 0,0-1-1,0 1 1,0-1 0,0 1 0,0-1 0,1 1 0,-2 0 1,1 0 0,-1 0 1,0 1-1,1-1 0,-1 0 1,0 0-1,1 1 0,-1-1 1,0 0-1,0 1 0,1-1 0,-1 0 1,0 1-1,0-1 0,0 0 1,1 1-1,-1-1 0,0 1 1,0-1-1,0 0 0,0 1 0,0-1 1,0 1-1,0-1 0,0 0 1,0 1-1,0 0 0,-3 41-173,2-37 175,-12 77-101,-6 52 74,20-128-587,5-11 149,3-12 115,-2-4 125,0-3-89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21 12715,'10'-10'1029,"2"-1"3510,-12 12-4428,1-1 1,-1 1-1,1-1 0,-1 1 1,1 0-1,-1-1 0,0 1 1,1 0-1,-1-1 1,0 1-1,1 0 0,-1 0 1,0-1-1,0 1 0,0 0 1,0 0-1,0-1 1,0 1-1,0 0 0,0 0 1,0-1-1,0 1 0,0 0 1,-1 1-1,-2 44 359,-1 1 0,-3-1-1,-16 54 1,2-1-295,21-98-165,-1-1 0,1 1 0,0 0 0,0-1 0,0 1 0,0 0 0,-1-1 0,1 1-1,0 0 1,0-1 0,0 1 0,0 0 0,0-1 0,1 1 0,-1 0 0,0-1 0,0 1 0,0 0 0,1-1 0,-1 1 0,0 0 0,1-1 0,-1 1 0,1-1 2,0 0 0,-1 0 0,1 0 0,-1 0 0,1 0 0,-1 0 1,1 0-1,0-1 0,-1 1 0,1 0 0,-1 0 0,1-1 0,-1 1 0,1 0 1,-1-1-1,1 1 0,-1 0 0,1-1 0,-1 1 0,1-1 0,27-31 344,-26 29-337,59-70-30,73-65 1,-101 112-1304,-35 31 1832,-7 5-810,-4 0-15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13731,'-1'13'1504,"1"-1"-696,-2 3-263,2 1 951,2 2-432,2-1-248,2 2-80,2-2-223,2-3-225,5-1-600,-1-4 1760,0-5-1360,-1-1 72,-1-3 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15803,'0'-1'226,"0"0"-1,0 0 0,1 1 1,-1-1-1,0 0 0,0 0 0,0 0 1,0 0-1,0 0 0,0 1 1,0-1-1,-1 0 0,1 0 0,0 0 1,0 0-1,-1 1 0,1-1 1,0 0-1,-1 0 0,1 1 0,-1-1 1,1 0-1,-1 1 0,1-1 1,-1 0-1,1 1 0,-2-2 0,-5 13 1400,3 3-1446,0-1-1,1 1 1,1 0 0,-2 26 0,1-11-149,-2 17-51,2 0 0,5 90 0,-2-133 19,1 1 0,-1-1 0,1 1 0,0-1 0,0 1 0,0-1 0,0 1 0,1-1 0,1 3 0,-2-5 2,0 0-1,-1 0 1,1 0 0,0-1-1,0 1 1,0 0 0,0-1-1,-1 1 1,1-1 0,0 1 0,0-1-1,0 1 1,0-1 0,0 0-1,0 1 1,0-1 0,0 0-1,1 0 1,-1 0 0,0 0 0,0 0-1,0 0 1,0 0 0,0 0-1,0 0 1,0-1 0,0 1-1,0 0 1,0-1 0,0 1-1,0 0 1,0-1 0,1 0 0,5-3 4,0-1 1,0 0-1,0 0 0,-1 0 1,0-1-1,0 0 1,0 0-1,-1 0 1,7-10-1,38-67 94,-47 78-92,11-20 39,-1-1 0,-1 0 1,-2-1-1,12-45 0,-30 114-16,2-1 0,1 1 1,2 0-1,3 50 0,1-87-25,-1 0 0,1 0-1,0 0 1,1 0 0,-1 0 0,1 0 0,0-1 0,0 1 0,4 7 0,-5-11-15,1 1 0,-1-1 1,0 1-1,0-1 0,1 0 1,-1 0-1,1 1 0,-1-1 0,1 0 1,0 0-1,-1-1 0,1 1 0,0 0 1,0 0-1,-1-1 0,1 1 0,0-1 1,0 0-1,0 1 0,0-1 1,0 0-1,-1 0 0,1 0 0,0-1 1,0 1-1,0 0 0,0-1 0,2 0 1,3-2-229,0 0 0,0-1 1,-1 1-1,1-2 0,-1 1 1,0-1-1,0 0 0,-1 0 1,1 0-1,-1-1 1,0 0-1,7-11 0,-11 15 232,16-20-646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18 13499,'-12'63'2128,"-6"32"497,17-81-1970,0-1 0,1 0 1,0 1-1,1-1 0,3 15 0,-4-27-621,0-1 0,-1 1-1,1-1 1,0 1 0,1-1-1,-1 1 1,0-1 0,0 1-1,0-1 1,0 1 0,0-1-1,0 1 1,1-1 0,-1 0-1,0 1 1,0-1-1,1 1 1,-1-1 0,0 1-1,1-1 1,-1 0 0,0 1-1,1-1 1,-1 0 0,0 1-1,1-1 1,-1 0 0,1 0-1,-1 0 1,1 1 0,-1-1-1,1 0 1,-1 0-1,1 0 1,-1 0 0,1 0-1,-1 0 1,1 0 0,-1 0-1,1 0 1,-1 0 0,1 0-1,-1 0 1,0 0 0,1 0-1,-1 0 1,1 0 0,-1 0-1,1-1 1,-1 1 0,1 0-1,-1 0 1,1-1-1,-1 1 1,0 0 0,1-1-1,-1 1 1,24-25 595,-21 22-541,129-176 1212,-83 109-1680,-49 67-1433,-6 6 1345,-9 9 185,1 3-288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0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19 597 15779,'0'11'1689,"6"3"-929,0-2-280,1-1 936,2 1-415,-1-1-353,4-1-320,-2-1-864,0-2-665,-4-3 1001,-1-4-232,-2-3-208</inkml:trace>
  <inkml:trace contextRef="#ctx0" brushRef="#br0" timeOffset="1">5 16 21573,'-3'-7'1744,"3"3"-1328,-1-1 472,2 8-368,1 9-272,-1 2-232,1 5-544,-1 2-360,-1 2 680,0-4-104,1-5-120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13611,'-5'12'1640,"10"-4"-776,1 2-287,4 0 2239,6 2-1792,7-1-439,4 1-1,7-4-72,7-2-160,-1-5-520,0-1-296,-6 0 264,-4-4 56,-14 3-80,-14 1-153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15771,'-2'6'1633,"0"1"-1145,5-4-152,6 1 1144,6 2-856,5-2-112,8-2-271,3-1-274,6-4 146,-2 2-9,-1-6-104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87 17852,'-4'0'1464,"7"0"-928,4 0-144,6-2 673,4 1-249,8-5-224,5-2-80,10-1-136,4-4-128,1 2-632,-1-1-368,-4 1 616,-2-1-88,-10 11-160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2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16147,'13'-2'1521,"5"-2"-969,3 3-168,9-2 608,2-1-240,5-1-144,3 0-111,0 0-345,0 4-152,-7 1-448,-3-3-313,-11 3 617,-5 1-168,-9 5-64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4 467 15259,'-1'0'95,"1"0"0,0 0-1,0 0 1,-1 1 0,1-1-1,0 0 1,0 0 0,0 1-1,-1-1 1,1 0 0,0 1-1,0-1 1,0 0 0,0 1-1,0-1 1,0 0 0,0 0 0,0 1-1,-1-1 1,1 0 0,0 1-1,0-1 1,1 0 0,-1 1-1,0-1 1,0 0 0,0 1-1,0-1 1,0 0 0,0 1-1,0-1 1,0 0 0,1 1-1,-1-1 1,12-4 1667,16-19-388,22-22-971,-3-3 0,-2-2 1,-3-2-1,-1-2 1,56-98-1,-71 104-615,-26 48 210,0 0-1,0 0 1,0 0 0,0 1-1,0-1 1,0 0 0,0 0-1,0 0 1,0 0-1,0 0 1,0 0 0,0 0-1,0 0 1,0 0 0,0 0-1,0 0 1,1 0 0,-1 0-1,0 0 1,0 0-1,0 0 1,0 0 0,0 0-1,0 0 1,0 0 0,0 0-1,0 0 1,0 0 0,0 0-1,0 0 1,0 0-1,0 0 1,1 0 0,-1 0-1,0 0 1,0 0 0,0 0-1,0 0 1,0 0 0,0 0-1,0 0 1,0 0-1,0 0 1,0 0 0,0 0-1,0 0 1,0 0 0,0 0-1,0 0 1,0 0 0,0-1-1,0 1 1,1 0-1,-1 0 1,0 0 0,0 0-1,0 0 1,-1 10-59,-4 17 6,-8 24 32,2 1-1,3 0 1,1 1 0,3 0 0,3 60 0,2-104-77,3 32-674,-4-39 734,1 0-1,-1 0 0,1 0 0,-1 0 1,1 0-1,0 0 0,0-1 0,0 1 1,0 0-1,0 0 0,0-1 0,0 1 1,1-1-1,-1 1 0,3 2 0,7 0-233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16420,'-23'139'4325,"18"-91"-4143,2 1 0,5 65 0,3-95-858,-4-15-985,-4-10 32,-4-7 986,1-2-220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17884,'0'4'1496,"7"2"-936,1-3-176,10 0 689,0-2-169,11-1-256,4-1-72,5-5-96,4-3-176,0-1-576,-2 0-352,-6 3 528,-4 1-128,-15 6-120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62 15251,'2'-1'206,"-1"-1"0,1 0 0,-1 1-1,0-1 1,0 0 0,0 1 0,0-1 0,0 0-1,0 0 1,0 0 0,-1 0 0,1 0-1,-1 0 1,1 0 0,-1 0 0,0 0 0,0 0-1,0 0 1,0 0 0,-1-4 0,1 5-105,-1 0 1,0-1-1,1 1 1,-1 0-1,0 0 1,0 0-1,0 0 1,0 0-1,0 0 1,0 0-1,0 0 1,0 1-1,-1-1 1,1 0-1,0 1 1,0-1-1,-1 1 1,1-1-1,0 1 1,-1-1-1,1 1 1,0 0-1,-1 0 1,1 0-1,0 0 1,-1 0-1,1 0 1,-1 0-1,1 0 1,0 0-1,-1 1 1,-1 0-1,-2 0-28,-1 1 0,0 0 1,1 0-1,-1 0 0,1 1 0,0 0 0,0 0 0,0 0 0,0 1 1,0 0-1,1 0 0,-1 0 0,1 0 0,-6 9 0,-3 5-60,0 0 0,-15 32-1,10-14-11,2 0 1,-22 74-1,31-84 8,1-1 1,2 1-1,0 0 0,2 1 1,1 36-1,2-56-7,-1 0 1,1-1-1,0 1 0,1-1 0,-1 1 0,1-1 0,1 0 1,-1 0-1,1 0 0,7 12 0,-8-16 2,0 0-1,-1 0 1,1 0-1,1 0 1,-1 0-1,0-1 1,0 1-1,1-1 1,-1 1-1,0-1 1,1 0-1,0 0 1,-1 0-1,1 0 1,0 0-1,-1-1 1,1 1-1,0-1 1,0 0-1,-1 1 1,1-1-1,0-1 1,0 1-1,-1 0 1,1-1-1,0 1 1,0-1-1,2-1 1,2-1 16,-1 0 0,0-1 1,1 1-1,-2-1 1,1 0-1,0-1 0,-1 0 1,0 0-1,0 0 1,0 0-1,-1-1 0,0 1 1,0-1-1,0 0 1,-1-1-1,0 1 0,0 0 1,3-10-1,-5 11 0,1-1-1,0 0 0,-1 0 1,0 0-1,-1 0 0,1 0 1,-1 0-1,0 0 0,-1 0 1,0-6-1,0 9-13,0-1 0,0 1 0,0-1 0,-1 1 0,1-1 0,-1 1 0,0 0-1,0 0 1,0-1 0,0 1 0,-1 1 0,1-1 0,-1 0 0,0 1 0,1-1 0,-7-3 0,7 5-120,0 0 0,0 0 0,1 0 0,-1 1-1,0-1 1,0 0 0,-1 1 0,1-1 0,0 1 0,0 0 0,0 0 0,0 0 0,0 0-1,0 0 1,0 0 0,0 1 0,-1-1 0,1 0 0,0 1 0,0 0 0,0 0 0,0-1-1,1 1 1,-1 0 0,0 1 0,0-1 0,0 0 0,1 0 0,-1 1 0,1-1 0,-1 1-1,1-1 1,0 1 0,-1 0 0,1-1 0,0 1 0,0 0 0,0 0 0,0 0 0,1 0-1,-1 0 1,0 0 0,1 0 0,-1 0 0,1 0 0,0 0 0,0 0 0,0 1 0,0-1-1,0 0 1,0 0 0,1 3 0,5 11-986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14243,'4'13'1976,"-1"-6"-1103,-2-3-257,1-2 1096,-1 3-544,-1-3-95,1 1 343,1 0-1032,-5-6-1040,2-6 496,-4-5-40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15227,'0'1'77,"0"0"0,0-1-1,0 1 1,0 0 0,0 0-1,0 0 1,0 0 0,1-1-1,-1 1 1,0 0 0,1 0 0,-1 0-1,1-1 1,-1 1 0,1 0-1,-1 0 1,1-1 0,-1 1-1,1-1 1,-1 1 0,1 0-1,0-1 1,0 1 0,-1-1 0,1 1-1,0-1 1,0 0 0,-1 1-1,1-1 1,0 0 0,0 0-1,0 1 1,0-1 0,-1 0-1,1 0 1,0 0 0,0 0 0,0 0-1,0 0 1,0 0 0,-1 0-1,1-1 1,0 1 0,0 0-1,0 0 1,0-1 0,-1 1-1,1 0 1,1-2 0,5-2 282,-1 0 0,0 0 0,0-1 1,8-9-1,-11 11-269,41-41 467,-3-1 0,-1-2-1,-2-2 1,58-102 0,-90 139-567,0 0-24,-9 22-18,-13 36 47,3 1 0,-12 68 0,21-91-127,1 1 1,1 0-1,2 0 0,0 1 0,2-1 0,7 38 0,-9-61 197,0-2-68,0 0 0,0 0 1,0 0-1,0 0 0,0 0 0,0 0 1,0 1-1,0-1 0,0 0 1,0 0-1,0 0 0,0 0 1,0 0-1,0 0 0,0 1 0,0-1 1,0 0-1,0 0 0,0 0 1,1 0-1,-1 0 0,0 0 1,0 0-1,0 0 0,0 1 0,0-1 1,0 0-1,0 0 0,0 0 1,0 0-1,0 0 0,1 0 0,-1 0 1,0 0-1,0 0 0,0 0 1,0 0-1,0 0 0,0 0 1,1 0-1,-1 0 0,0 0 0,0 0 1,0 0-1,0 0 0,0 0 1,0 0-1,1 0 0,-1 0 1,0 0-1,0 0 0,6-3-206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1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15731,'13'9'1921,"4"-5"-1153,9-4-168,7-2 904,12-8-551,6-2-25,7-7-152,3-1-168,3-3-456,-2 0-232,-4 4-568,-5 5-320,-15 8 752,-10 5-176,-15 5-176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65 17900,'25'-14'4569,"39"-21"-2409,-58 33-2131,0-1-1,0 1 0,0 0 0,1 0 1,-1 0-1,1 1 0,-1 0 1,13 0-1,-17 1-30,-1 1 1,0-1-1,0 0 0,0 1 0,0-1 1,1 0-1,-1 1 0,0-1 0,0 1 1,0 0-1,0-1 0,0 1 0,0 0 1,-1 0-1,1-1 0,0 1 0,0 0 1,0 0-1,-1 0 0,1 0 0,0 0 1,-1 0-1,1 0 0,-1 0 0,0 0 1,1 1-1,-1-1 0,0 0 0,1 0 1,-1 0-1,0 0 0,0 1 0,0-1 1,0 0-1,0 0 0,0 0 1,-1 0-1,1 2 0,-1 6-16,-1 0 1,0 0-1,-5 15 0,-5 8 17,0-1-1,-2-1 1,-1 0-1,-2-1 1,-1-1-1,-1-1 1,-27 31-1,44-55 6,-23 21 43,24-23-48,0 0 1,0 0-1,0 0 0,0 0 1,-1 0-1,1-1 0,0 1 1,0 0-1,0-1 0,-1 1 1,1-1-1,0 1 0,0-1 1,-1 0-1,1 0 0,0 1 1,-1-1-1,1 0 0,0 0 1,-1 0-1,-1-1 0,3 1-4,-1-1-1,1 1 1,-1-1 0,1 1-1,0-1 1,-1 1-1,1-1 1,0 0-1,-1 1 1,1-1-1,0 0 1,0 1 0,-1-1-1,1 0 1,0 1-1,0-1 1,0 0-1,0 1 1,0-1-1,0 0 1,0 0 0,0 1-1,0-1 1,1 0-1,-1 1 1,0-1-1,0 0 1,0 1-1,1-1 1,-1 0 0,1 0-1,10-21-110,-9 18 81,1 0 1,0 0 0,0 0-1,0 0 1,1 1 0,-1 0-1,1-1 1,0 1 0,0 0-1,0 1 1,0-1 0,5-1-1,-7 3 25,1 0 0,-1 0 0,0 0-1,1 1 1,-1-1 0,1 1 0,-1-1-1,0 1 1,1 0 0,-1 0 0,1 0 0,-1 1-1,0-1 1,1 0 0,-1 1 0,1 0-1,-1-1 1,0 1 0,0 0 0,1 0 0,-1 0-1,0 1 1,0-1 0,0 0 0,3 3-1,0 3 7,1-1 0,-1 1 0,0 0 0,0 0 0,4 9 0,-5-9 20,0 0 0,0 0 1,0-1-1,1 1 0,8 7 1,-12-13-2,1 0 0,-1 0 0,0 0 0,1-1 0,-1 1 0,0 0 0,1-1 0,-1 1 0,1-1 1,-1 1-1,1-1 0,-1 0 0,1 0 0,-1 0 0,1 0 0,-1 0 0,1 0 0,-1 0 0,1 0 0,-1-1 0,1 1 1,-1 0-1,1-1 0,-1 1 0,1-1 0,-1 0 0,0 0 0,1 1 0,-1-1 0,0 0 0,0 0 0,0 0 0,1 0 1,0-2-1,5-3 68,-1-1-1,0-1 1,11-14 0,-17 21-81,2-2 27,16-22 113,27-56 1,-42 74-282,0 0 0,0-1 0,0 1 0,-1-1 0,0 1 0,-1-1 0,1 0 0,-2 1 0,1-1 0,-1 0 0,0 0 0,-1 0 0,-2-12 0,-1 5-285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15115,'0'0'93,"1"0"0,-1 0 0,0 0 0,1 0 0,-1 1 0,1-1 0,-1 0 0,0 0 0,1 0 0,-1 0 0,0 0 0,1 0 0,-1 0 0,1 0 0,-1 0 0,0 0 0,1 0 0,-1 0 0,0 0 0,1 0 0,-1-1 0,1 1 0,-1 0 0,0 0 0,1 0 0,-1 0 0,0-1 0,1 1 0,-1 0 0,0 0 0,0-1 0,1 1 0,-1 0 0,0-1 0,0 1 0,1 0-1,-1-1 1,15-16 685,-10 12-105,61-66 1965,14-13-2038,77-106 0,-204 319-1221,39-104 684,1 0-1,2 0 1,0 1 0,0 31 0,4-43-232,1 0 0,0-1 1,2 1-1,-1 0 0,2 0 0,0-1 0,0 0 1,1 1-1,9 18 0,-12-30-160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15267,'3'-3'357,"0"1"0,0 0-1,1 0 1,-1 0-1,1 0 1,4-1 0,8-5 176,64-32 1781,132-45 0,-165 68-2355,1 1 1,1 3-1,0 1 0,1 3 1,70-4-1,-110 13-589,1 1 1,-1 1-1,0-1 0,0 2 1,0-1-1,0 1 0,18 9 1,-26-13 67,1-2 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15251,'7'3'1297,"6"-3"-793,4-1-128,12-1 472,2-1-248,6-1-128,1 0-88,2 0-296,-4 1-264,-3 1-640,-8 1 664,-6 2-128,-5 4-128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16163,'2'2'249,"-1"1"0,1-1 0,-1 0 0,0 1 0,0-1 0,0 0 0,-1 1 0,1-1 0,-1 1 0,1-1-1,-1 1 1,0 3 0,1-2 194,19 187 1688,3 18-1595,-17-191-311,-6-18-214,0 0 0,1 0-1,-1 0 1,0 0 0,0 0 0,0 0 0,1 0-1,-1 0 1,0 0 0,0 0 0,0 0-1,0 0 1,1 0 0,-1 0 0,0 0-1,0 0 1,0 0 0,1 0 0,-1 0-1,0 0 1,0 0 0,0 0 0,0 0-1,1 0 1,-1 0 0,0 0 0,0 0-1,0 0 1,0 0 0,1-1 0,-1 1 0,0 0-1,0 0 1,0 0 0,0 0 0,0 0-1,0-1 1,1 1 0,-1 0 0,0 0-1,0 0 1,0 0 0,0-1 0,2-3 88,0-1-1,0 1 1,-1-1 0,1 0 0,0-7 0,31-238 945,-14 84-1004,-19 164-43,0 1 0,0 0-1,0-1 1,1 1 0,-1-1-1,0 1 1,1-1-1,-1 1 1,1 0 0,0-1-1,-1 1 1,1 0 0,0-1-1,0 1 1,1-1 0,-1 1-2,0 1 0,0-1 0,0 1 0,1 0 0,-1-1 0,0 1 1,0 0-1,0 0 0,0 0 0,0 0 0,0 0 0,1 0 0,-1 0 0,0 0 1,0 1-1,0-1 0,0 0 0,0 1 0,0-1 0,2 1 0,12 4-3,1-1-1,-1-1 1,1 0-1,0-1 1,0-1 0,1 0-1,-1-1 1,0-1-1,0-1 1,21-4-1,1-3-8,-1-2-1,0 0 0,40-21 0,-30 10-41,53-35 0,-100 57 54,1 0 1,-1 0 0,0 0 0,1 0 0,-1 0 0,0 0 0,1 0 0,-1 0 0,0 0-1,1 0 1,-1 0 0,0 0 0,1 0 0,-1 0 0,0 0 0,0 0 0,1 0 0,-1 1-1,0-1 1,1 0 0,-1 0 0,0 0 0,0 1 0,1-1 0,-1 0 0,0 0 0,0 0-1,0 1 1,1-1 0,-1 0 0,0 1 0,0-1 0,0 0 0,0 0 0,1 1 0,-1-1-1,0 0 1,0 1 0,0-1 0,0 0 0,0 1 0,0-1 0,0 0 0,0 1 0,0-1-1,0 0 1,0 1 0,0-1 0,0 0 0,-1 1 0,2 21-88,-1-20 80,-7 108 152,0 1-1465,7-116 1110,4-4-81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15675,'0'0'108,"0"0"0,0 0 1,0 0-1,0 0 0,1 0 0,-1 0 0,0 0 0,0 0 0,0 0 0,0 0 0,0 0 0,1 0 0,-1 0 0,0 0 0,0 0 0,0 0 0,0 0 0,0 0 0,1 0 0,-1 1 1,0-1-1,0 0 0,0 0 0,0 0 0,0 0 0,0 0 0,1 0 0,-1 0 0,0 0 0,0 1 0,0-1 0,0 0 0,0 0 0,0 0 0,0 0 0,0 0 0,0 1 1,0-1-1,0 0 0,0 0 0,0 0 0,0 0 0,0 0 0,0 1 0,1 12 1311,-2 14-961,-12 46 65,-22 76-1,28-122-346,6-15 260,9-15-142,14-20 34,-17 17-247,35-40 311,-28 30-351,1 0 1,0 2 0,2 0 0,-1 0-1,2 1 1,19-12 0,-35 24-43,1 1 1,-1-1-1,1 1 0,-1 0 1,1 0-1,0-1 1,-1 1-1,1 0 0,-1 0 1,1 0-1,0-1 1,-1 1-1,1 0 0,0 0 1,-1 0-1,1 0 1,0 0-1,-1 0 0,1 0 1,0 1-1,-1-1 1,1 0-1,-1 0 0,1 0 1,0 1-1,-1-1 1,1 0-1,-1 1 0,2 0 1,-1 0-2,0 0 1,-1 0-1,1 1 1,0-1-1,0 0 1,-1 1-1,1-1 0,-1 1 1,1-1-1,-1 1 1,0-1-1,1 3 1,-1 5-3,1 0 0,-1 0 0,-2 11 0,-4 15 22,0 15-308,17-64-463,-8 1 553,3-2-55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10874,'1'4'630,"0"1"0,0-1 0,0 1 0,0-1 0,-1 1 0,0 0 0,1-1 0,-2 1-1,1 0 1,-1-1 0,1 1 0,-3 7 0,0 4 186,-1 10 402,-10 31-1,8-38-1014,2-1 1,0 0-1,1 1 0,-1 19 0,4-37-194,0-1 1,0 0-1,0 0 0,1 0 0,-1 1 0,0-1 1,0 0-1,0 0 0,0 0 0,0 0 0,0 1 0,0-1 1,0 0-1,1 0 0,-1 0 0,0 0 0,0 1 0,0-1 1,0 0-1,0 0 0,1 0 0,-1 0 0,0 0 0,0 0 1,0 1-1,1-1 0,-1 0 0,0 0 0,0 0 1,0 0-1,1 0 0,-1 0 0,0 0 0,0 0 0,0 0 1,1 0-1,-1 0 0,0 0 0,0 0 0,0 0 0,1 0 1,-1 0-1,0-1 0,0 1 0,0 0 0,1 0 0,-1 0 1,0 0-1,0 0 0,0 0 0,0 0 0,1-1 1,-1 1-1,0 0 0,0 0 0,0 0 0,0 0 0,0-1 1,1 1-1,-1 0 0,0 0 0,0-1 0,12-10 284,-12 11-259,64-60 1037,-34 32-998,0 0-1,36-48 0,-65 75-207,8-12-275,-8 12 319,-1 1-1,0 0 1,1-1 0,-1 1-1,0 0 1,0-1 0,0 1-1,1 0 1,-1-1 0,0 1-1,0 0 1,0-1 0,0 1-1,0 0 1,1-1 0,-1 1-1,0-1 1,0 1 0,0 0-1,0-1 1,0 1 0,0 0-1,0-1 1,0 1 0,-1-1-1,1 1 1,0 0 0,0-1-1,0 0 1,-5 1-566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5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14411,'2'13'1816,"1"0"-1047,0 0-209,2 4 1024,3 0-528,-1 2-87,1 0-257,2-1-96,0-1-656,0-2-464,0-10 504,0-2-136,-1-7-128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16115,'20'11'1305,"6"1"-1129,4 2-72,-4-3 752,11 5-840,3 3-48,3 1-256,1 1 1960,-3 4-1536,-6-1 128,-6-1 40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14771,'9'28'1440,"5"4"-1063,3 5-201,3 5 1360,7 2-1680,5 3-240,2-7 392,5-5-64,-3-14-72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2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15787,'1'-1'122,"9"-17"829,1 2 1,0 0-1,15-16 1,-24 28-843,1 1 0,0 0 1,0 0-1,0 1 0,0-1 0,1 1 0,-1-1 1,1 1-1,-1 0 0,1 0 0,0 1 1,0-1-1,-1 1 0,1 0 0,0 0 1,1 0-1,-1 0 0,0 1 0,0-1 1,0 1-1,6 1 0,-7-1-104,-1 1 0,0-1 1,0 1-1,0 0 0,0 0 0,0 0 0,0 0 1,0 0-1,0 0 0,-1 0 0,1 1 0,0-1 0,-1 1 1,1-1-1,-1 1 0,1 0 0,1 2 0,-1 0 5,0-1 0,-1 1 0,1 0 0,-1 0-1,0 0 1,0 0 0,0 0 0,1 7 0,-2 0 5,0 0 0,0 0 1,-1 1-1,0-1 0,-6 21 0,5-24 3,-1 1-1,0-1 0,-1 0 1,1 0-1,-2 0 0,1 0 1,-1-1-1,0 1 0,0-1 1,-13 11-1,21-16-6,0 0 0,-1 0 0,1-1 0,0 1 0,0-1 0,1 0 0,5 1 0,-7-1-12,5 2-25,0 0 0,0 0-1,0 1 1,0 0 0,-1 0 0,0 0 0,0 1 0,8 7 0,-13-11 24,0 0 0,1 1 1,-1-1-1,0 0 0,0 1 1,0-1-1,0 1 0,0-1 1,0 1-1,0 0 0,0-1 1,-1 1-1,1 0 0,-1 0 1,1-1-1,-1 1 0,0 0 0,1 0 1,-1 0-1,0-1 0,0 1 1,0 0-1,-1 0 0,1 0 1,0-1-1,-1 1 0,1 0 1,-1 0-1,1-1 0,-1 1 1,0 0-1,0-1 0,0 1 1,0-1-1,0 1 0,0-1 1,0 1-1,-1-1 0,1 0 1,-2 2-1,-4 2 33,0 0 0,-1-1 1,0 0-1,0 0 0,0 0 0,0-1 1,0-1-1,-1 1 0,1-1 0,-1-1 1,0 1-1,0-2 0,1 1 1,-1-1-1,0 0 0,0-1 0,-14-3 1,22 4-56,1 0 0,-1 0 0,1 0 0,0 0 0,-1 0 0,1 0 0,-1 0 0,1 0 1,-1 0-1,1-1 0,-1 1 0,1 0 0,0 0 0,-1 0 0,1-1 0,-1 1 0,1 0 1,0-1-1,-1 1 0,1 0 0,0-1 0,0 1 0,-1 0 0,1-1 0,0 1 0,0-1 1,-1 1-1,1-1 0,0 1 0,0 0 0,0-1 0,0 1 0,0-1 0,0 1 0,0-1 1,-1 1-1,1-1 0,1 1 0,-1-1 0,0 1 0,0-1 0,0 1 0,0 0 0,0-1 1,0 1-1,0-1 0,1 1 0,-1-1 0,0 1 0,0 0 0,1-1 0,-1 1 0,0 0 1,0-1-1,1 1 0,-1 0 0,1-1 0,11-7-409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16251,'11'0'1353,"5"0"-953,4-4-160,11-2 400,4-1-136,11-3-112,0 1-128,2-2-480,-2-1-280,-7 2 120,-3 3 248,-16 3-128,-6-1-104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14963,'6'5'1729,"3"-3"-1081,8 1-128,6-1 1056,8-2-768,5 0-120,6-5-55,2 1-233,1-4-744,-1-1 144,-7-1 144,-4 0-128,-7-4-121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14227,'10'1'275,"0"0"0,1 0 0,-1 1 0,0 0 0,0 1 0,-1 0 0,1 0 0,0 1 0,-1 1 0,0 0 0,0 0 0,0 0 0,-1 1 0,0 0 0,0 1 0,0 0 0,10 13 0,-12-13-281,-1 0 0,0 0 0,0 0 0,0 1 0,-1 0 0,0-1 0,-1 2 0,0-1 0,0 0 0,-1 1 0,0-1 0,0 1 0,-1 0 0,0-1 0,0 1 0,-1 0 0,0 0 0,-1 0 0,0-1 0,-4 16 0,-2-5-345,-1 0 0,-1 0 0,-1-1 0,-1 0 0,-23 31 0,1-3-32,11-14-40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22 121 17124,'20'-16'215,"0"2"1,0 1 0,1 0 0,1 1 0,0 2-1,0 0 1,1 1 0,1 2 0,25-6-1,-45 12-212,-1 0-1,1 0 1,-1 1-1,1 0 1,-1-1-1,1 1 1,-1 0-1,1 1 0,-1-1 1,6 2-1,-8-2-2,0 1-1,0-1 1,0 1-1,0 0 1,0-1-1,0 1 1,0 0-1,-1 0 1,1 0-1,0-1 1,0 1-1,-1 0 1,1 0-1,-1 0 1,1 0 0,-1 0-1,1 0 1,-1 0-1,0 0 1,1 0-1,-1 1 1,0-1-1,0 0 1,0 0-1,0 0 1,0 0-1,0 0 1,0 0-1,0 1 1,0-1-1,0 0 1,-1 0-1,1 0 1,0 0-1,-2 2 1,0 3 1,0-1 1,0 1-1,-1-1 1,0 0-1,0 0 1,0 0-1,-8 9 1,-34 31 139,23-22-30,-30 20 169,1 2 89,50-45-363,0 1-1,1-1 0,-1 0 0,1 1 1,-1-1-1,1 1 0,-1 0 0,1-1 0,0 1 1,-1-1-1,1 1 0,0 0 0,-1-1 1,1 1-1,0 0 0,0-1 0,0 1 1,-1 0-1,1-1 0,0 1 0,0 0 1,0-1-1,0 1 0,0 0 0,0-1 1,1 1-1,-1 0 0,0-1 0,0 1 0,0 0 1,1-1-1,-1 1 0,0 0 0,0-1 1,1 1-1,-1 0 0,1-1 0,-1 1 1,1-1-1,-1 1 0,1-1 0,-1 1 1,1-1-1,-1 0 0,1 1 0,-1-1 1,2 1-1,4 2-23,0 0 0,1-1 0,-1 1 0,9 1-1,2 1-7,-13-4 19,0 1-1,0 0 1,0 0-1,-1 0 1,1 1-1,-1 0 1,1-1 0,-1 1-1,0 0 1,0 0-1,0 1 1,-1-1-1,1 0 1,3 7 0,-5-7 25,0-1 1,0 1 0,-1-1-1,1 1 1,-1-1 0,1 1-1,-1 0 1,0-1-1,0 1 1,0-1 0,0 1-1,-1 0 1,1-1 0,-1 1-1,1-1 1,-1 1 0,0-1-1,0 1 1,0-1 0,0 1-1,-1-1 1,1 0-1,-1 0 1,-2 4 0,-1-1 153,0 0 0,0 0 0,0 0 0,-1-1 0,0 0 0,1 0 0,-2 0 0,1-1 0,0 1 0,-1-2 0,1 1 0,-12 2 0,6-2 120,0-1-1,1 0 0,-1-1 0,0 0 1,0-1-1,-22-2 0,33 1-339,-1 1 0,1 0 0,-1 0 0,1-1 0,-1 1 0,1 0 0,-1-1 0,1 0 0,0 1 0,-1-1 0,1 0 0,0 0 0,-1 0 0,1 1 0,0-1 0,0-1 0,0 1 0,0 0 0,0 0 0,0 0 0,0 0-1,-1-2 1,2 1-11,0 1-1,-1-1 0,1 1 0,0-1 1,0 1-1,0 0 0,0-1 0,0 1 0,0-1 1,1 1-1,-1-1 0,0 1 0,1 0 1,-1-1-1,1 1 0,0 0 0,-1-1 1,1 1-1,0 0 0,0 0 0,0 0 0,-1 0 1,1-1-1,2 0 0,13-11-561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7 129 14467,'3'-6'508,"0"0"0,0 1 0,1-1 1,-1 1-1,1 0 0,1 0 0,-1 1 0,1-1 0,-1 1 0,1 0 0,7-4 0,2-2 67,1 1 0,30-13 0,11 3-216,-52 17-343,0 1-1,1 0 1,-1 1 0,0-1 0,1 1-1,-1 0 1,1 0 0,-1 0-1,1 1 1,7 1 0,-11-2-16,0 1 0,0 0-1,0-1 1,0 1 0,0 0 0,0-1 0,0 1 0,0 0 0,0 0-1,0 0 1,-1 0 0,1 0 0,0 0 0,-1 0 0,1 0 0,0 0-1,-1 0 1,1 0 0,-1 0 0,0 0 0,1 0 0,-1 1 0,0-1-1,0 0 1,0 0 0,0 0 0,0 1 0,0-1 0,0 0 0,0 0-1,0 0 1,-1 0 0,1 1 0,0-1 0,-1 0 0,0 2 0,-2 4-2,0 0 1,0 0 0,-1 0 0,-6 10 0,-16 18 30,-2-1 0,-44 41-1,20-22-4,52-53-24,0 1 0,0-1 0,0 0 0,0 0 0,-1 0 0,1 0 0,0 1 0,0-1 0,0 0 0,0 0 0,0 0 0,-1 0 0,1 1 0,0-1 0,0 0 0,0 0 0,0 0 0,0 1 0,0-1 0,0 0 0,0 0 0,0 1 0,0-1 0,0 0 0,0 0 0,0 0 0,0 1 0,0-1 0,0 0 0,0 0 0,0 1 0,0-1 0,0 0 0,0 0 0,1 0 0,-1 1 0,0-1 0,0 0 0,0 0 0,0 1 0,13 3-4,29-2-5,-26-2 10,-4 1-6,1 1 1,-1 0 0,0 1 0,-1 0 0,19 8-1,-26-10 1,-1 1-1,1 0 0,-1 0 0,1 0 1,-1 0-1,1 0 0,-1 0 1,0 1-1,0 0 0,0 0 1,-1 0-1,1 0 0,-1 0 0,1 0 1,-1 1-1,0-1 0,0 1 1,-1-1-1,1 1 0,1 7 1,-2-9 1,-1 1 1,0-1 0,0 0-1,0 0 1,0 1 0,-1-1 0,1 0-1,0 0 1,-1 0 0,0 1 0,1-1-1,-1 0 1,0 0 0,0 0-1,0 0 1,-3 3 0,1-1 24,0-1 0,0 1 1,-1-1-1,0 0 0,1 0 1,-1 0-1,-7 3 0,-3 1 170,-1 0-1,-1-1 1,-24 6-1,24-7 17,0-2 1,0 0-1,0-1 0,-1 0 0,1-1 0,-27-2 1,42 1-264,1 0 0,0 0 1,-1 0-1,1 0 0,0 0 1,-1 0-1,1 0 1,0 0-1,-1 0 0,1-1 1,0 1-1,-1 0 0,1 0 1,0 0-1,-1 0 0,1 0 1,0 0-1,0-1 0,-1 1 1,1 0-1,0 0 1,0 0-1,-1-1 0,1 1 1,0 0-1,0 0 0,-1-1 1,1 1-1,0 0 0,0-1 1,0 1-1,0 0 0,0 0 1,-1-1-1,1 1 1,0 0-1,0-1 0,0 1 1,0 0-1,0-1 0,0 1 1,0 0-1,0-1 0,0 1 1,0 0-1,1-1 1,-1 0-13,0 0 1,1 1-1,-1-1 1,0 1-1,1-1 1,-1 0-1,1 1 1,0-1-1,-1 1 1,1-1-1,-1 1 1,1-1-1,0 1 1,-1 0-1,1-1 1,0 1-1,1-1 1,7-1-704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13363,'0'1'104,"0"-1"1,0 1-1,0-1 1,0 1-1,0-1 1,-1 1-1,1-1 1,0 1-1,0-1 1,0 1-1,0-1 1,0 1-1,0-1 1,1 1-1,-1-1 1,0 1-1,0-1 1,0 0-1,0 1 1,0-1-1,1 1 1,-1-1-1,0 1 1,0-1-1,1 0 1,-1 1-1,0-1 1,1 1-1,-1-1 1,1 0-1,-1 1 1,0-1-1,1 0 1,0 1-1,18-4 2932,-14 2-2846,70-21 1420,100-43 1,-3 0-2533,-17 22-5210,-151 43 5186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15923,'1'0'42,"-1"-1"0,0 1 0,0 0-1,0 0 1,1 0 0,-1 0-1,0 0 1,0 0 0,1 0 0,-1 0-1,0 0 1,0 0 0,1 0 0,-1 0-1,0 0 1,0 0 0,1 0-1,-1 1 1,0-1 0,0 0 0,1 0-1,-1 0 1,0 0 0,0 0-1,0 0 1,1 1 0,-1-1 0,0 0-1,0 0 1,0 0 0,0 1 0,1-1-1,-1 0 1,0 0 0,0 0-1,0 1 1,0-1 0,0 0 0,0 0-1,0 1 1,0-1 0,0 0 0,0 0-1,0 1 1,0-1 0,0 0-1,0 1 1,7 13 465,23 80 546,-4 1 1,19 139-1,-39-209-527,-5-27 177,-1-14-156,-1-10 90,1 5-223,-2 0-1,-6-34 1,8 54-378,0 1-15,2-19-38,3-19 3,2 1 0,2-1 0,23-63 1,-9 45-5,49-88 0,-69 139 20,9-13-62,-6 16 4,-2 13-9,-3-9 59,-1 1-1,1 0 0,-1 0 0,1-1 1,0 1-1,0 0 0,0-1 0,0 1 1,1-1-1,-1 0 0,1 1 0,-1-1 0,1 0 1,0 0-1,0 0 0,0 0 0,0 0 1,0 0-1,1 0 0,-1-1 0,4 3 1,-1-3 4,-1 0-1,0 0 1,0-1 0,1 1 0,-1-1 0,0 0 0,1 0 0,-1-1 0,0 1 0,0-1 0,1 0 0,-1 0-1,0 0 1,4-2 0,36-15-3,-1-2-1,-1-2 0,58-39 0,7-5-107,-104 64 100,0 1-1,0-1 1,1 0-1,-1 1 1,1 0 0,0 0-1,-1 0 1,1 0-1,7 0 1,-10 1 7,0 0-1,1 1 1,-1-1 0,0 0-1,1 0 1,-1 1 0,0-1 0,1 1-1,-1-1 1,0 1 0,0 0-1,0 0 1,0-1 0,0 1 0,0 0-1,0 0 1,0 0 0,0 0-1,0 0 1,0 0 0,0 0-1,-1 0 1,1 1 0,0-1 0,-1 0-1,1 0 1,-1 0 0,0 1-1,1-1 1,-1 3 0,3 7-19,-2 1 1,1 0 0,-2 0-1,1 1 1,-2-1-1,-2 16 1,-16 73-196,13-77-11,4-16 143,0-1-1,0 0 1,-1 0-1,-3 7 1,5-13-79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3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16876,'2'1'4485,"3"3"-3133,6 40 330,-10-36-1650,1 0 0,0 0 0,0 0 0,1-1 0,3 9 0,-5-16-30,-1 0 0,0 1 0,0-1 0,1 1 0,-1-1 0,0 1 0,1-1 0,-1 0 0,0 1 0,1-1 0,-1 0 0,1 1 0,-1-1 0,0 0 0,1 0 0,-1 1 0,1-1 0,-1 0 0,1 0 0,-1 0 0,1 0 1,-1 0-1,1 0 0,-1 1 0,1-1 0,-1 0 0,1 0 0,-1 0 0,1-1 0,-1 1 0,1 0 0,-1 0 0,1 0 0,-1 0 0,1 0 0,-1-1 0,0 1 0,1 0 0,-1 0 0,1-1 0,-1 1 0,1 0 0,-1-1 0,0 1 1,1-1-1,17-20 47,-15 18-46,39-57 68,23-30 41,-64 89-112,-1 0 0,1 0 0,0 0 1,-1 0-1,1 0 0,0 0 0,-1 1 0,1-1 0,0 0 0,0 0 1,0 1-1,0-1 0,0 1 0,0-1 0,-1 1 0,1-1 0,1 1 1,-1 0-1,0-1 0,0 1 0,0 0 0,0 0 0,0 0 0,1-1 1,-1 2-1,0 0 1,0 0-1,-1-1 1,1 1-1,0 0 1,-1 0-1,1 0 1,-1 0-1,1 0 1,-1 0-1,0 0 1,1-1-1,-1 1 1,0 0-1,0 0 1,1 1-1,-1-1 1,0 0-1,0 1 1,0 12-5,-1-1 1,-2 21 0,-21 78-488,25-106-1605,5-12 1283,4-12 108,-1-2-82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15411,'-2'39'1471,"-2"-1"1,-12 56-1,8-54-974,-6 77 0,13-106-432,1-8-40,-1 0 1,1-1 0,0 1 0,0 0 0,0 0-1,0 0 1,0 0 0,0-1 0,1 1-1,0 0 1,-1 0 0,1-1 0,2 4 0,-3-5-12,1-1 1,-1 0-1,0 0 1,1 0-1,-1 1 1,1-1-1,-1 0 1,1 0-1,-1 0 1,1 0-1,-1 0 1,1 0-1,-1 0 1,1 0-1,-1 0 1,1 0-1,-1 0 1,1-1-1,-1 1 1,1 0-1,-1 0 1,0 0 0,1-1-1,-1 1 1,1 0-1,-1 0 1,0-1-1,1 1 1,-1 0-1,0-1 1,1 1-1,-1 0 1,0-1-1,1 0 1,13-17 282,-12 15-221,23-35-88,-2 0-1,-1-1 1,31-82 0,-52 119-136,0 0 0,-1-1 1,1 1-1,-1 0 1,0 0-1,1-1 0,-1 1 1,0 0-1,-1-4 0,-1 4-408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16868,'2'18'1544,"-1"-2"-1016,2 3-208,1-2 600,2-1-200,2-1-239,2 1-241,3-6-624,0 0-249,0-7 521,2-2-136,0-1-88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11210,'1'0'108,"-1"1"0,0 0 0,1-1 0,-1 1 0,0-1 0,1 1 0,-1 0 0,1-1 0,-1 1 0,1-1 0,-1 1 0,1-1 0,-1 1 0,1-1 0,-1 1 0,1-1 0,0 0 0,-1 1 0,1-1 0,0 0 0,-1 0 0,1 1 0,0-1 1,0 0-1,-1 0 0,1 0 0,0 0 0,0 0 0,-1 0 0,1 0 0,0 0 0,-1 0 0,1 0 0,0 0 0,1-1 0,37-5 927,-28 4-791,260-59 1600,-79 15-4376,-158 37 1518,-20 4 389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12699,'2'3'161,"1"0"0,0 1 1,-1-1-1,1 0 0,0 0 0,1-1 1,-1 1-1,0-1 0,1 0 1,-1 1-1,1-1 0,0-1 0,0 1 1,7 2-1,-3-3-43,-1 1 1,1-1-1,0-1 1,0 1-1,0-1 0,0-1 1,10-1-1,8-3 27,0-1-1,0-2 0,38-17 0,-8 1-103,-15 6-868,65-20 0,-90 34 497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57 149 14803,'-1'-2'161,"0"0"0,0 0-1,0 0 1,0-1 0,1 1 0,-1 0-1,0-1 1,1 1 0,0 0 0,-1-1 0,1 1-1,0-1 1,0 1 0,0 0 0,1-1-1,-1 1 1,1-4 0,1 1 63,0 1-1,0-1 1,0 1-1,0-1 1,1 1 0,0-1-1,0 1 1,3-4 0,0 2-43,0 0 1,0 0 0,0 1 0,0 0-1,1 0 1,0 0 0,0 1-1,0 0 1,0 1 0,11-4 0,-16 6-171,0 0 0,1 1 1,-1-1-1,0 1 1,1 0-1,-1-1 0,1 1 1,-1 0-1,1 1 1,-1-1-1,0 0 0,1 1 1,-1-1-1,0 1 1,5 1-1,-6-1-13,0 0 0,0 0 1,0 0-1,0 0 0,0 0 0,-1 0 0,1 1 1,0-1-1,0 0 0,-1 0 0,1 0 1,-1 1-1,1-1 0,-1 0 0,1 1 0,-1-1 1,0 1-1,0-1 0,0 0 0,0 1 1,0-1-1,0 0 0,0 1 0,0-1 0,0 1 1,-1-1-1,1 0 0,-1 3 0,-2 5 0,0 0-1,-1 0 1,0 0-1,0-1 0,-10 15 1,-33 39 40,30-41-14,-20 26 45,-34 45 114,64-76-231,7-16 39,0 0 0,0 1 0,0-1 0,0 0 1,1 1-1,-1-1 0,0 1 0,0-1 0,0 0 0,0 1 1,0-1-1,1 0 0,-1 1 0,0-1 0,0 0 0,0 1 1,1-1-1,-1 0 0,0 0 0,1 1 0,-1-1 0,0 0 1,0 0-1,1 1 0,2 0-63,1 0 1,-1-1-1,0 1 1,0-1-1,0 1 0,0-1 1,5-1-1,12 2-97,-14 1 115,1-1 0,-1 1 0,1 1 0,-1-1 0,0 1 1,0 0-1,0 0 0,0 1 0,8 6 0,1 3 33,25 29-1,-9-10 99,-31-31-61,1 0 0,0 0 0,0 0-1,-1 0 1,1-1 0,0 1 0,0 0 0,0-1 0,0 1 0,0-1 0,0 1 0,0-1 0,0 1 0,0-1 0,0 0 0,0 0 0,1 1 0,-1-1-1,0 0 1,0 0 0,0 0 0,0 0 0,0 0 0,0 0 0,2-1 0,-1 0 9,0 0 1,-1 0-1,1 0 1,-1 0-1,1-1 0,-1 1 1,1 0-1,-1-1 1,0 1-1,1-1 0,-1 1 1,0-1-1,1-2 1,4-7 97,-1-1 0,-1 1 1,5-20-1,-9 30-114,7-23 114,-2 0 0,-1 0 0,-1 0 0,-1 0 0,-1-31 0,-5 38-141,3 17 2,1 0 0,0 0 1,-1 0-1,1 0 0,0 0 0,0 0 1,-1 0-1,1 0 0,0 0 0,0 0 1,-1 0-1,1 0 0,0 0 1,0 0-1,-1 1 0,1-1 0,0 0 1,0 0-1,0 0 0,-1 0 0,1 0 1,0 1-1,0-1 0,0 0 1,0 0-1,-1 0 0,1 1 0,0-1 1,0 0-1,0 0 0,0 1 1,0-1-1,-1 0 0,-10 29-1895,9-1 899,2-17 356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 15859,'0'0'37,"0"0"0,0 0-1,0 0 1,0-1 0,0 1-1,0 0 1,0 0 0,1 0-1,-1-1 1,0 1 0,0 0-1,-1 0 1,1 0 0,0-1-1,0 1 1,0 0 0,0 0-1,0 0 1,0-1 0,0 1-1,0 0 1,0 0 0,0 0-1,0-1 1,-1 1 0,1 0-1,0 0 1,0 0 0,0 0-1,0 0 1,0-1 0,-1 1-1,1 0 1,0 0 0,0 0-1,0 0 1,0 0 0,-1 0-1,1 0 1,0 0 0,0 0-1,0 0 1,-1 0 0,1 0-1,0-1 1,-1 2 0,-13 3 767,-15 12-36,23-10-746,0 0 1,0 1-1,1-1 0,-1 1 1,1 1-1,1-1 1,-1 1-1,2-1 1,-1 1-1,1 0 0,0 0 1,0 1-1,1-1 1,0 1-1,1-1 0,0 1 1,0 13-1,0-16-11,1 1 0,0 0 0,1 0-1,0 0 1,0 0 0,0-1 0,1 1-1,0 0 1,0-1 0,1 0 0,0 1-1,0-1 1,0 0 0,1 0 0,0-1-1,0 1 1,1-1 0,-1 0 0,1 0-1,0 0 1,0-1 0,10 7 0,-12-9 32,1 0 1,-1-1 0,1 1 0,0-1-1,-1 0 1,1 0 0,0 0 0,0 0 0,0-1-1,-1 1 1,1-1 0,0 0 0,0 0 0,0 0-1,0-1 1,6-1 0,-4 0 36,-1 0-1,1 0 1,-1-1-1,0 0 1,0 0 0,0 0-1,0-1 1,-1 1-1,1-1 1,4-5 0,-1-1 108,0 1 1,-1-1 0,0-1 0,0 1 0,-1-1 0,-1 0 0,0-1 0,0 1-1,5-23 1,-9 28-136,0 1 0,0 0-1,-1 0 1,0 0-1,0 0 1,0 0 0,0-1-1,-1 1 1,0 0-1,0 0 1,-1 0 0,1 0-1,-1 0 1,0 1 0,0-1-1,-1 0 1,1 1-1,-5-5 1,4 5-106,0 1 0,0 0 0,0 0 0,0 1 0,-1-1 0,1 1 0,-1-1 0,1 1 0,-1 0 0,0 1 0,0-1 0,0 1 0,0-1 0,0 1 0,-1 1-1,1-1 1,0 0 0,0 1 0,-1 0 0,1 0 0,0 0 0,-6 2 0,7-2-18,-1 1 0,0 0-1,1 0 1,-1 0 0,1 0-1,-5 3 1,7-3 66,0-1 1,0 1-1,1-1 0,-1 1 1,0-1-1,0 1 0,0 0 1,1-1-1,-1 1 1,0 0-1,1 0 0,-1-1 1,0 1-1,1 0 0,-1 0 1,1 0-1,0 0 0,-1 0 1,1 0-1,0 0 0,-1 0 1,1 0-1,0 0 0,0 0 1,0 0-1,0 0 0,0 1 1,5 9-360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20348,'3'-2'1625,"-2"2"-1281,-1 2-168,3-4 400,0-1-528,1 1-1152,0-1 1056,-1 0-248,2-1-192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17460,'11'7'1624,"1"-4"-944,2-1-224,6-2 729,4 0-313,6 0-168,1-3-64,1-1-464,0-2-400,-3 0 216,-4-3-16,-2 1-120,-3 1-48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34 15283,'8'-5'1084,"-5"4"-713,0-1 0,0 0-1,0 0 1,-1 1 0,1-2 0,-1 1 0,1 0-1,-1 0 1,4-6 0,-6 8-333,0 0 0,0 0 0,0 0 0,0-1 0,0 1-1,0 0 1,0 0 0,0 0 0,0 0 0,0 0 0,0 0 0,0 0 0,0-1 0,0 1 0,0 0 0,0 0-1,0 0 1,-1 0 0,1 0 0,0 0 0,0 0 0,0 0 0,0-1 0,0 1 0,0 0 0,0 0 0,0 0 0,0 0-1,0 0 1,-1 0 0,1 0 0,0 0 0,0 0 0,0 0 0,0 0 0,0 0 0,0 0 0,0 0 0,-1 0-1,1 0 1,0 0 0,0 0 0,0 0 0,0 0 0,0 0 0,0 0 0,-1 0 0,1 0 0,0 0 0,0 0 0,0 0-1,0 0 1,-12 4 821,-7 7-282,6-2-436,1 1-1,1 1 1,-19 22 0,26-29-140,1 0-1,0 0 0,0 1 0,0 0 1,0-1-1,1 1 0,-1 0 1,2 0-1,-1 1 0,0-1 1,1 0-1,0 1 0,0-1 1,0 8-1,1-13 1,0 0 0,0 1 0,0-1 1,0 0-1,0 1 0,0-1 0,0 1 0,0-1 0,1 0 1,-1 1-1,0-1 0,0 0 0,0 0 0,0 1 0,1-1 1,-1 0-1,0 1 0,0-1 0,0 0 0,1 0 1,-1 1-1,0-1 0,0 0 0,1 0 0,-1 0 0,0 1 1,1-1-1,-1 0 0,0 0 0,1 0 0,-1 0 1,1 0-1,13-3-6,16-14-109,-28 15 86,81-65-777,-11 8-447,-71 58 1219,0 1 0,-1-1 0,1 1 0,-1-1 0,1 1 0,0 0 0,-1-1 0,1 1 0,0 0 0,0-1 0,-1 1 0,1 0 0,0 0 0,0 0 0,-1 0 0,1 0 0,1 0-1,-2 0 23,0 0 0,0 0 0,1 0 0,-1 1-1,0-1 1,0 0 0,0 0 0,0 1-1,1-1 1,-1 0 0,0 0 0,0 1-1,0-1 1,0 0 0,0 1 0,0-1 0,0 0-1,1 0 1,-1 1 0,0-1 0,0 0-1,0 1 1,0-1 0,0 0 0,-1 1 0,1-1-1,0 1 1,-10 31-103,6-21 146,0 3 106,0 0-1,0 1 0,2-1 0,-1 1 1,1 27-1,2-37-96,0 0 0,1 0 0,0 0 0,0 0 0,0 0 0,1 0 0,0-1 0,0 1 0,0 0 0,0-1 0,1 0 0,-1 1 0,1-1 0,0 0 0,0 0 0,1-1 0,-1 1 0,1-1 0,0 1 0,0-1 0,5 3 0,10 4 18,24 16-22,-42-25-31,1 0 0,-1 0-1,0 0 1,0 0 0,1 1-1,-1-1 1,0 0 0,0 0-1,0 1 1,0-1 0,0 1-1,-1-1 1,1 1 0,0-1-1,-1 1 1,1 0 0,-1-1-1,0 1 1,1 0 0,-1-1-1,0 1 1,0 0 0,0 1-1,-1-1 38,0 1 1,0-1-1,0 0 0,0 0 0,0 0 1,-1 0-1,1-1 0,-1 1 0,1 0 1,-1 0-1,0-1 0,0 1 0,1-1 1,-1 0-1,0 1 0,0-1 0,0 0 1,-1 0-1,1 0 0,0-1 0,-4 2 1,-5 1 250,0 0 0,-22 2 0,10-2 311,-38-2-1,56-1-707,-1 0 0,0-1 0,0 0-1,0 0 1,0 0 0,1-1 0,-1 0 0,1 0-1,-1 0 1,1-1 0,-10-6 0,13 8-17,1-1 0,0 1 1,-1-1-1,1 0 0,0 0 1,0 0-1,0 0 1,0 0-1,0 0 0,1 0 1,-1 0-1,0 0 0,1 0 1,0 0-1,-1-1 0,1 1 1,0 0-1,0 0 1,0 0-1,1-5 0,-1 6 35,2-20-751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17988,'12'-4'1696,"-9"5"-1176,-3 4-232,0 6 953,-2 8-481,2 7-368,0 5-136,3 8-232,1 2 8,4 0-40,0-3-128,2-6-192,2-5-144,-4-11-256,-1-6-185,-5-13 633,-4-7-208,-11-7-128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15747,'3'5'1649,"4"1"-1113,4 0-112,9-1 1288,9 0-1096,2-1-135,10-1-513,2-3-329,2-6 465,6-5-104,-4-4-208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 17860,'0'0'77,"1"-1"0,-1 1 0,0 0 0,0-1 0,0 1 0,1-1 0,-1 1-1,0 0 1,0-1 0,0 1 0,0-1 0,0 1 0,0-1 0,1 1 0,-1 0 0,0-1 0,0 1 0,-1-1 0,1 1 0,0-1 0,0 1 0,0-1 0,0 1 0,0-1 0,-9 1 921,-13 13-287,12 0-621,1-1 0,0 1 0,1 0 1,1 1-1,0 0 0,0 0 1,-6 23-1,5-10 15,2 0 0,1 0 0,-3 38 0,7-52-16,0 0-1,1 0 0,1 1 1,3 19-1,-3-29-61,0-1 1,0 1 0,0-1-1,0 0 1,1 0-1,-1 0 1,1 0 0,0 0-1,0 0 1,2 3-1,-2-5-10,-1 1 0,1-1 0,0 0 0,-1 0 0,1 0 0,0 0 0,0 0 0,-1 0 0,1 0 0,0 0 0,0-1 0,0 1 0,0-1 0,0 0 0,0 1 0,0-1-1,0 0 1,3 0 0,3-1 20,-1-1-1,0 1 1,1-1-1,-1-1 1,0 1-1,0-1 1,-1 0-1,1-1 1,0 0-1,-1 0 1,7-6-1,-4 4 29,-1-2-1,0 1 1,0-1-1,0-1 1,-1 1-1,11-19 1,-17 25-47,0 1 1,0-1-1,0 0 0,0 0 0,0 0 1,-1 1-1,1-1 0,-1 0 1,0 0-1,1 0 0,-1 0 0,0 0 1,0 0-1,0 0 0,0 0 1,-1-3-1,0 4-6,1 0 1,-1 0-1,0-1 0,1 1 1,-1 0-1,0 0 1,0 0-1,0 1 0,0-1 1,0 0-1,0 0 1,0 0-1,0 1 0,0-1 1,0 0-1,0 1 1,0-1-1,-1 1 0,1-1 1,0 1-1,0 0 0,-1 0 1,1-1-1,0 1 1,0 0-1,-2 0 0,-5 0 37,1 0-1,-1 1 0,1 0 0,0 0 0,-1 1 0,1 0 1,0 0-1,-13 6 0,15-6-81,0 0 0,1 1 0,-1-1 0,1 1 0,0 0 0,0 0 0,0 1 0,0-1 0,0 1 0,1 0 0,0 0 0,0 0 0,-4 7 0,6-11 10,1 0 0,0 0-1,0 0 1,0 1 0,-1-1-1,1 0 1,0 0 0,0 0-1,0 1 1,0-1 0,0 0-1,0 0 1,-1 0 0,1 1-1,0-1 1,0 0 0,0 0-1,0 1 1,0-1-1,0 0 1,0 0 0,0 1-1,0-1 1,0 0 0,0 0-1,0 0 1,0 1 0,0-1-1,0 0 1,0 0 0,1 1-1,-1-1 1,0 0 0,0 0-1,0 0 1,0 1 0,0-1-1,0 0 1,1 0 0,-1 0-1,0 1 1,0-1 0,0 0-1,0 0 1,1 0 0,-1 0-1,0 0 1,0 0-1,1 1 1,-1-1 0,0 0-1,0 0 1,0 0 0,1 0-1,-1 0 1,0 0 0,0 0-1,1 0 1,-1 0 0,0 0-1,0 0 1,1 0 0,-1 0-1,0 0 1,1 0 0,14-7-493,-1-9 115,0-7-146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13043,'1'-5'403,"2"-8"2503,-1 13-1027,1 8-115,19 112 163,30 126-1419,-41-222-47,-11-24-448,0 0 0,0 0 1,0 0-1,0 1 0,0-1 1,1 0-1,-1 0 0,0 0 1,0 0-1,0 0 1,0 0-1,0 0 0,1 0 1,-1 0-1,0 1 0,0-1 1,0 0-1,0 0 0,1 0 1,-1 0-1,0 0 0,0 0 1,0 0-1,1 0 0,-1 0 1,0 0-1,0 0 0,0 0 1,0 0-1,1 0 1,-1-1-1,0 1 0,0 0 1,0 0-1,0 0 0,0 0 1,1 0-1,-1 0 0,6-14 357,0-23 53,-1-1-1,-2 0 1,-3-69 0,0 85-420,-6-52-29,3 49-77,0-44 1,3 69 97,0-1 1,0 1-1,0-1 0,0 1 1,1-1-1,-1 0 0,0 1 1,0-1-1,1 1 0,-1-1 1,0 1-1,1 0 0,-1-1 1,1 1-1,-1-1 0,0 1 1,1-1-1,-1 1 0,1 0 1,-1-1-1,1 1 0,-1 0 1,1 0-1,-1 0 0,1-1 1,0 1-1,-1 0 0,1 0 1,-1 0-1,1 0 0,-1 0 1,1 0-1,0 0 0,-1 0 1,1 0-1,-1 0 0,1 0 1,0 0-1,-1 0 0,1 0 1,0 1-1,34 9-51,-16-4 24,-2-4 9,1-1 0,-1 0 0,1-2-1,-1 0 1,1-1 0,-1-1 0,0 0 0,1-1 0,-2-1-1,27-11 1,4-6-142,0-1 0,54-37-1,11-21-166,-68 48 177,-43 31 148,1 1-1,-1 0 1,0 0-1,1 0 0,0 0 1,-1 1-1,1-1 1,-1 0-1,1 1 0,0-1 1,-1 1-1,4-1 1,-4 1 5,-1 0 1,1 0-1,-1 0 1,0 0-1,1 0 1,-1 1-1,1-1 1,-1 0-1,0 0 1,1 1 0,-1-1-1,0 0 1,1 0-1,-1 1 1,0-1-1,1 0 1,-1 1-1,0-1 1,0 0 0,1 1-1,-1-1 1,0 1-1,0-1 1,0 0-1,1 1 1,-1-1-1,0 1 1,0-1-1,0 0 1,0 2 0,0 4-2,0 0 0,0 0-1,-1 0 1,0 0 0,-2 8 0,2-7 0,-23 93 59,14-64 71,1 1 0,2 0-1,2 0 1,-1 60 0,5-96-158,1 0 0,1 0 0,-1 0 0,0 1 1,0-1-1,0 0 0,0 0 0,1 0 0,-1 0 1,0 0-1,1 0 0,-1 0 0,1 0 0,-1 0 1,1-1-1,0 1 0,-1 0 0,2 1 0,-1-2-1,-1 0-1,1 1 1,-1-1-1,1 0 1,-1 0 0,1 0-1,0 0 1,-1 0-1,1 0 1,-1 0-1,1 0 1,-1 0-1,1 0 1,-1-1-1,1 1 1,-1 0-1,1 0 1,0 0-1,-1-1 1,0 1-1,1 0 1,-1 0-1,1-1 1,-1 1-1,1 0 1,-1-1-1,0 1 1,1-1-1,-1 1 1,1-1-1,-1 1 1,0-1-1,1 0 1,4-6-296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2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59 15091,'2'-2'366,"0"-1"-1,0 0 1,0 1-1,0-1 1,0 0-1,0 0 1,-1 0-1,1-1 1,-1 1-1,1-4 1,-2 6-290,0 1 0,0-1 0,0 0-1,1 0 1,-1 1 0,0-1 0,0 0 0,0 0 0,-1 1 0,1-1 0,0 0 0,0 0 0,0 1 0,-1-1 0,1 0 0,0 1 0,0-1 0,-1 0 0,1 1 0,-1-1 0,1 0-1,-1 1 1,1-1 0,-1 1 0,1-1 0,-1 1 0,1-1 0,-1 1 0,0-1 0,1 1 0,-1 0 0,0-1 0,1 1 0,-1 0 0,0 0 0,1-1 0,-1 1 0,0 0 0,0 0 0,1 0-1,-1 0 1,0 0 0,0 0 0,1 0 0,-1 0 0,0 0 0,0 0 0,1 0 0,-1 1 0,-1-1 0,-4 1 13,0 1 1,0-1-1,0 1 1,1 0-1,-1 0 1,1 0-1,-1 1 1,1 0-1,0 0 1,0 1-1,-8 6 1,9-7-84,0 1 0,0-1 0,1 1 1,0 0-1,0 0 0,0 0 0,0 1 0,0-1 1,1 1-1,0-1 0,0 1 0,0 0 0,1 0 1,-2 6-1,3-10-4,0-1 0,-1 1 0,1 0 0,0-1 1,0 1-1,0-1 0,0 1 0,0-1 0,0 1 0,0-1 1,0 1-1,0 0 0,0-1 0,1 1 0,-1-1 0,0 1 1,0-1-1,0 1 0,1-1 0,-1 1 0,0-1 0,1 1 1,-1-1-1,0 0 0,1 1 0,-1-1 0,0 1 0,1-1 1,-1 0-1,1 1 0,-1-1 0,1 0 0,-1 1 0,2-1 1,0 0 4,0 0 0,-1 0 0,1 0 0,0 0 0,0 0 0,0 0 0,0-1 0,-1 1 0,1-1 0,3-1 0,5-2 9,0-1 0,16-10 0,52-53-356,-62 54-623,-24 30 960,1 1-1,0 1 1,2-1-1,0 1 0,1 0 1,1 0-1,0 1 1,1-1-1,2 0 1,-1 1-1,5 29 1,-3-44 21,-1 1 1,1-1 0,1 0 0,-1 1-1,1-1 1,-1 0 0,1 0 0,0 0-1,1 0 1,3 6 0,-4-9-13,-1 1 0,1-1 0,-1 0 1,1 1-1,0-1 0,0 0 0,-1 0 0,1 0 1,0 0-1,0-1 0,0 1 0,0 0 1,0-1-1,0 1 0,0-1 0,0 0 0,0 0 1,0 0-1,0 0 0,1 0 0,-1 0 0,0 0 1,0-1-1,4 0 0,-3 0 16,23-4-62,-18 8 31,-8-2 13,0-1 0,0 1 0,0-1-1,0 1 1,0 0 0,0-1 0,0 1-1,0 0 1,-1-1 0,1 1-1,0-1 1,0 1 0,0-1 0,-1 1-1,1-1 1,0 1 0,-1 0 0,1-1-1,-1 1 1,-3 4 69,1-1 0,-1 0 0,-1 0 0,1 0 1,-1 0-1,1-1 0,-1 1 0,0-1 0,0-1 0,-1 1 0,-5 2 0,-7 2 356,-38 9-1,56-16-424,-9 3 11,1-1 0,-1 0 1,0-1-1,0 0 0,0 0 1,1-1-1,-1 0 0,0 0 1,-14-4-1,21 4-57,1-1 1,0 0-1,-1 0 0,1 0 0,0 0 1,0 0-1,0 0 0,-1 0 1,1 0-1,0 0 0,0-1 0,1 1 1,-1 0-1,0-1 0,0 1 0,1-1 1,-1 1-1,0-1 0,1 1 1,0-1-1,-1 1 0,1-1 0,0 1 1,0-1-1,0 0 0,0 1 1,0-3-1,0-15-309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30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73 16452,'-23'0'2199,"14"-2"-996,15-2 1224,35-7-1458,67-10 0,-52 12-1007,-38 6-67,138-20-2693,-156 23 2755,23 1-1289,-22-1 1308,-1 0-1,0 0 1,1 0 0,-1 0 0,0 0 0,0 0-1,1 0 1,-1 0 0,0 0 0,1 0 0,-1 0-1,0 0 1,0 1 0,1-1 0,-1 0 0,0 0-1,0 0 1,1 0 0,-1 1 0,0-1 0,0 0-1,0 0 1,1 0 0,-1 1 0,0-1 0,0 0-1,0 0 1,0 1 0,1-1 0,-1 0 0,0 1-1,0-1 1,0 0 0,0 0 0,0 1 0,0-1-1,0 0 1,0 1 0,0-1 0,0 0 0,0 1-1,0-1 1,0 0 0,0 0 0,0 1 0,0-1-1,0 0 1,-1 1 0,1-1 0,0 0 0,0 0-1,0 1 1,0-1 0,-1 0 0,1 0 0,0 0-1,0 1 1,0-1 0,-1 0 0,1 0 0,-12 13-967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3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14147,'-20'10'1224,"14"-3"-672,6 0-112,13 1 737,7-1-153,12-4-208,4-2-128,8-1-80,3-3-240,2-8-2224,1-7 1880,-2-7-328,-4-1-216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3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17996,'0'-1'131,"0"-1"1,0 1-1,0 0 1,0 0-1,0-1 1,0 1-1,0 0 1,0-1-1,0 1 1,0 0-1,1 0 1,-1-1-1,1 1 0,-1 0 1,1 0-1,-1 0 1,1 0-1,0-1 1,-1 1-1,1 0 1,0 0-1,0 0 1,0 1-1,0-1 1,1-1-1,31-22 1322,-29 22-1180,10-7 96,1 1 0,1 0 0,18-6 0,-26 11-304,1 1 0,-1 0 0,0 0 0,1 1-1,-1-1 1,1 2 0,0 0 0,9 0 0,-16 0-61,1 1 0,-1-1 0,0 0 0,0 1 0,0-1 0,0 1 0,0 0 0,0 0 0,0 0 0,0 0 0,-1 0 0,1 0 0,0 0 0,0 1 0,-1-1 0,1 0 0,-1 1 0,1 0 0,-1-1 0,0 1 0,0 0 0,2 2 0,-2 0-5,0 0 0,0-1 0,0 1 0,0 0-1,0 0 1,-1 0 0,0 0 0,0 0 0,0 0 0,0 0 0,-2 5 0,-1 6-13,-1 0-1,0 0 1,-1 0-1,-15 27 1,-1-3 5,-2-1 1,-2-1 0,-2-2 0,-34 38-1,58-69 5,-1-1 0,1 1-1,-1-1 1,0 0 0,0 0 0,0 0-1,0 0 1,-5 2 0,9-5 2,0 0 0,0 0 0,0 0 0,-1 0 0,1 0 0,0 0 1,0 0-1,0 0 0,0 0 0,0 0 0,0 0 0,-1 0 0,1 0 0,0 0 0,0 0 1,0 0-1,0 0 0,0 0 0,-1 0 0,1 0 0,0 0 0,0 0 0,0 0 0,0 0 1,0 0-1,0 0 0,-1 0 0,1 0 0,0 0 0,0 0 0,0-1 0,0 1 1,0 0-1,0 0 0,0 0 0,0 0 0,0 0 0,-1 0 0,1 0 0,0-1 0,0 1 1,0 0-1,0 0 0,0 0 0,0 0 0,0 0 0,0-1 0,0 1 0,0 0 0,0 0 1,0 0-1,3-11-63,7-7-22,-7 14 65,0 0 0,1 1 0,-1-1 0,1 1-1,-1 0 1,1 0 0,0 0 0,0 0 0,0 0 0,1 1-1,-1 0 1,1 0 0,-1 0 0,6-1 0,-7 3 14,0-1 0,0 1 0,0 0 0,0 0 0,0 0 0,0 0 0,1 1-1,-1-1 1,0 1 0,0 0 0,0-1 0,0 1 0,-1 1 0,1-1 0,0 0 0,0 1 0,-1-1 0,1 1 0,-1 0 0,1 0 0,-1 0 0,4 5 0,4 5 1,0 2 1,-2-1-1,1 1 1,9 23-1,15 24-1,-32-59 13,0-1 0,0 0 0,0 1 1,0-1-1,0 1 0,0-1 1,0 0-1,1 0 0,-1 0 0,0 0 1,1 0-1,-1 0 0,1 0 1,-1 0-1,1-1 0,0 1 0,1 0 1,-2-1 2,0 0 1,1 0-1,-1 0 1,0 0 0,0 0-1,1-1 1,-1 1-1,0 0 1,0-1-1,1 1 1,-1-1-1,0 1 1,0-1-1,0 1 1,0-1 0,0 0-1,2-1 1,2-3 25,-1 0 1,1 0 0,-1-1-1,-1 1 1,1-1 0,5-11 0,1-6 107,0 0 0,10-40 1,-16 50-108,-2-1 0,1 0 0,-2 1 0,0-1 1,0 0-1,-3-20 0,2 33-38,0-1 1,0 1-1,0 0 0,-1-1 0,1 1 1,-1 0-1,1 0 0,-1-1 0,1 1 1,-1 0-1,0 0 0,1 0 0,-2-2 0,2 3-23,-1 0 0,1-1-1,-1 1 1,1 0 0,-1 0-1,1-1 1,0 1 0,-1 0-1,1 0 1,-1 0 0,1-1-1,-1 1 1,1 0 0,-1 0-1,1 0 1,-1 0-1,1 0 1,-1 0 0,1 0-1,-1 0 1,1 0 0,-1 1-1,0-1 1,-1 1-136,0 0-1,0 0 1,0 0-1,0 1 1,0-1-1,1 1 1,-1-1-1,0 1 1,1 0-1,-1-1 1,1 1-1,0 0 1,-2 4-1,-10 17-973,10-18 418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16420,'8'-3'3895,"81"-31"-2892,-56 21-960,-26 10-36,0 0 1,0 0 0,0 1-1,0 0 1,0 0 0,1 1-1,9-1 1,-16 2-9,0 0-1,0 0 1,0 0 0,-1 0 0,1 1-1,0-1 1,0 0 0,0 0 0,0 1-1,0-1 1,0 1 0,-1-1 0,1 0-1,0 1 1,0 0 0,-1-1 0,1 1-1,0-1 1,-1 1 0,1 0 0,0-1-1,-1 1 1,1 0 0,-1 0 0,1 0-1,-1-1 1,0 1 0,1 0 0,-1 0-1,0 0 1,0 0 0,1 0 0,-1 0-1,0 0 1,0-1 0,0 1 0,0 0-1,0 1 1,-1 4-7,1 0 0,-1 0 0,0 0 0,-4 10 0,-26 70 352,-3-2 1,-52 93-1,74-157-188,9-16-135,1 0 1,-1 0-1,1 0 1,-1 1-1,1-1 1,1 1-1,-1-1 1,1 1-1,-2 7 1,-4-61-4007,4 32 3221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3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52 18028,'0'-1'128,"0"0"0,0 0 0,0 0 0,0 0 1,-1 0-1,1 0 0,0-1 0,0 1 0,-1 0 0,1 0 0,-1 0 1,1 0-1,-1 0 0,1 0 0,-1 0 0,0 0 0,1 1 0,-1-1 1,0 0-1,0 0 0,1 0 0,-1 1 0,0-1 0,-2-1 0,1 1 42,-1 1 0,1-1 0,-1 0 0,1 1 0,-1-1 0,1 1 0,-1 0 0,1 0 0,-1 0 0,-3 0 0,-5 1 102,1 1 0,0 1 0,0-1 0,-13 7 0,8-3-200,1 1-1,1 1 1,-1 0 0,-22 19-1,30-22-53,-1 1 0,1 0-1,1 0 1,-1 1-1,1-1 1,0 1 0,0 0-1,1 1 1,0-1 0,-5 13-1,9-18-17,-1-1 0,0 1 0,1 0 0,-1 0-1,1-1 1,0 1 0,0 0 0,0 0-1,-1 0 1,2-1 0,-1 1 0,0 0 0,0 0-1,1 0 1,-1-1 0,1 1 0,-1 0 0,1-1-1,0 1 1,1 2 0,-1-3 0,0 0-1,0 0 1,1 0-1,-1 0 1,0-1-1,1 1 1,-1 0 0,1-1-1,-1 1 1,1-1-1,-1 1 1,1-1-1,0 0 1,-1 1 0,1-1-1,-1 0 1,1 0-1,0 0 1,-1-1-1,1 1 1,-1 0 0,1 0-1,1-2 1,12-1-33,-1-2-1,0 0 1,-1 0 0,1-1 0,-1-1 0,15-10 0,74-59-309,-55 39 170,-21 17 60,-14 10-10,0 1-1,0 0 1,15-7 0,-27 16 118,1-1 0,-1 1 0,0 0 0,0 0 0,0 0 0,1 0 1,-1 0-1,0 0 0,0 0 0,1-1 0,-1 1 0,0 0 0,0 0 1,1 0-1,-1 0 0,0 0 0,0 0 0,1 0 0,-1 0 0,0 0 0,1 0 1,-1 1-1,0-1 0,0 0 0,0 0 0,1 0 0,-1 0 0,0 0 1,0 0-1,1 1 0,-1-1 0,0 0 0,0 0 0,0 0 0,1 0 0,-1 1 1,0-1-1,0 0 0,0 0 0,0 0 0,0 1 0,1-1 0,-1 0 0,0 0 1,0 1-1,0-1 0,0 0 0,0 0 0,0 1 0,0-1 0,0 0 1,0 0-1,0 1 0,0-1 0,0 0 0,0 1 0,0-1 0,0 0 0,0 0 1,0 1-1,-1-1 0,1 0 0,0 0 0,0 1 0,-6 20-37,5-18 27,-10 29-10,-1 1 83,2 0 0,-8 44 0,16-69-31,1 1-1,0 0 0,1-1 0,-1 1 0,2 0 1,-1-1-1,1 1 0,1-1 0,0 1 0,0-1 1,0 1-1,1-1 0,0 0 0,7 11 0,-8-15-15,1 0 1,0 0-1,1 0 0,-1-1 0,0 1 0,1-1 0,0 0 0,0 0 0,0 0 0,5 2 0,4 1 8,-1-1 1,18 5-1,-3-2 13,-26-8-31,-1 1 0,1-1 0,0 0-1,0 0 1,0 0 0,0 1 0,0-1 0,0 0-1,0 1 1,-1-1 0,1 1 0,0-1 0,0 1-1,-1-1 1,1 1 0,0 0 0,-1-1 0,1 1-1,0 0 1,-1-1 0,1 1 0,-1 0 0,1 0-1,-1 0 1,0 0 0,1-1 0,-1 1 0,0 0-1,1 0 1,-1 0 0,0 0 0,0 0 0,0 0 0,0 0-1,0 0 1,0 0 0,0 0 0,0-1 0,0 1-1,-1 0 1,1 0 0,0 0 0,0 0 0,-1 0-1,1 0 1,-1-1 0,1 1 0,-1 0 0,1 0-1,-1 0 1,1-1 0,-1 1 0,0 0 0,0 0-1,-6 6 57,0 0-1,-1-1 0,1 0 0,-10 5 0,14-8-20,-18 10 188,0 0 0,0-1 1,-1-2-1,-31 12 0,38-17-181,0-1-1,-1 0 1,1-2 0,-1 1-1,0-2 1,1 0-1,-28-2 1,39 1-49,1 0 0,-1-1 1,1 0-1,-1 1 1,1-1-1,0-1 0,-1 1 1,1 0-1,0-1 1,0 0-1,0 0 0,0 1 1,-4-5-1,6 4 9,-1 0 0,1 0 0,-1 0-1,1 0 1,0 0 0,-1 0 0,1 0 0,0-1 0,1 1-1,-1-1 1,0 1 0,1 0 0,-1-1 0,1 1-1,0-1 1,0 1 0,0-1 0,0 1 0,1-5 0,7-25-176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4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9722,'14'1'447,"1"-1"0,0 0 0,0-1-1,0-1 1,17-4 0,75-25 647,-29 7-768,-60 20-263,1 1-1,0 0 1,0 1 0,30 2-1,75 12 645,-86-7-366,-1-1 0,1-2 0,41-3 0,78-15 376,163-13-157,-266 28-388,0 3 0,0 2 0,102 22 0,-52-8 217,-7-10-102,-62-7-139,36 7 0,37 10 55,148 5 0,-127-8 241,-100-9-350,0-2 0,1-1 0,-1-1 0,44-3 0,51-6 437,-88 7-450,0-1-1,-1-2 1,57-13 0,-73 12-48,0 1-1,0 1 1,0 1 0,0 0-1,0 1 1,0 1 0,30 6-1,-27-5-12,0-2 1,-1 0-1,40-6 0,-34 3-14,-1 0 0,29 3 0,188 18 53,-125-8-15,-107-9-63,0 0 0,1 1 0,-1 1 0,18 6 0,-2-1-28,-23-6-85,-1-1 0,0 1 0,1 0 0,-1 0-1,0 0 1,0 0 0,3 3 0,-5-4-30,1 0-1,-1 0 1,0 1 0,1-1-1,-1 1 1,0-1 0,0 1 0,0-1-1,0 1 1,0 0 0,0-1-1,0 1 1,-1 0 0,1 0-1,0 2 1,-2 1-371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9 13259,'0'0'139,"0"0"0,0 0 0,1 0-1,-1 0 1,0 0 0,0 0 0,0 0 0,1 0 0,-1 0 0,0 0 0,0 0 0,0 0 0,1 0-1,-1 0 1,0 0 0,0 0 0,0 0 0,1-1 0,-1 1 0,0 0 0,0 0 0,0 0 0,0 0-1,1 0 1,-1-1 0,0 1 0,0 0 0,0 0 0,0 0 0,0-1 0,0 1 0,0 0 0,1 0-1,-1 0 1,0-1 0,0 1 0,0 0 0,0 0 0,0 0 0,0-1 0,0 1 0,0 0 0,0 0-1,0-1 1,0 1 0,0 0 0,0 0 0,-1 0 0,1-1 0,-6-1 3574,-1 4-4128,-17 9 636,1 1-1,0 1 0,1 2 0,1 0 1,-33 31-1,30-25-284,2 1 0,0 1 0,2 1-1,1 1 1,-28 46 0,40-58 38,0 0 1,0 1-1,2 0 0,0 0 1,0 0-1,1 0 1,1 1-1,0 0 0,1-1 1,1 1-1,0 0 0,1 0 1,1 0-1,3 18 0,-4-29 23,1-1 0,0 1 0,0 0 0,0-1 0,0 1 0,1-1 0,-1 1 0,1-1 0,0 0-1,0 0 1,0 0 0,1 0 0,-1 0 0,1 0 0,0-1 0,-1 1 0,1-1 0,0 1 0,0-1-1,1 0 1,3 2 0,-2-3-25,-1 0 0,1 0 0,-1 0 0,1 0-1,-1-1 1,1 0 0,-1 0 0,1 0 0,0 0 0,-1-1 0,1 0 0,-1 0-1,1 0 1,-1 0 0,0-1 0,1 0 0,3-2 0,13-7-353,0-1 1,-1-2 0,0 1-1,-1-2 1,19-20 0,-5 3-134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16956,'2'-1'1772,"3"7"-627,11 15-207,15 26-753,-23-34-179,59 110 49,-60-106-50,0 0-1,-1 1 1,-1 0-1,-1 0 1,4 28 0,-6-18-297,-2 1 1,0-1-1,-2 0 1,-1-1 0,-2 1-1,-14 49 1,-6-2-916,-40 80 1,46-110 385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 14811,'0'0'64,"0"-1"1,0 1-1,-1 0 0,1 0 0,0 0 0,0-1 1,0 1-1,-1 0 0,1 0 0,0 0 0,0 0 0,0 0 1,-1-1-1,1 1 0,0 0 0,0 0 0,-1 0 1,1 0-1,0 0 0,0 0 0,-1 0 0,1 0 1,0 0-1,-1 0 0,1 0 0,0 0 0,0 0 1,-1 0-1,1 0 0,0 0 0,0 0 0,-1 0 1,1 1-1,0-1 0,0 0 0,0 0 0,-1 0 1,1 0-1,0 0 0,0 1 0,0-1 0,-1 0 0,1 0 1,0 1-1,-14 16 1529,-6 21-282,9-13-921,2 0 0,1 1 0,1-1 0,-5 39 0,9-47-319,2 0 0,0 1 1,1-1-1,0 0 0,1 0 0,2 0 0,7 32 1,-9-44-63,1 0 1,0-1 0,0 1 0,0-1-1,1 1 1,2 3 0,-4-7-4,-1 0 0,1 0 0,0 0 0,0 0 0,-1-1 0,1 1 0,0 0 0,0 0 0,0-1 0,0 1 1,0-1-1,0 1 0,0-1 0,0 1 0,0-1 0,0 0 0,0 1 0,0-1 0,0 0 0,0 0 0,1 0 0,-1 0 0,0 0 0,0 0 0,0 0 0,0 0 0,0 0 0,0-1 0,0 1 1,0 0-1,0-1 0,2 0 0,1-1 17,-1-1 1,1 0 0,-1 0-1,1 0 1,-1 0-1,0 0 1,0-1 0,-1 1-1,1-1 1,3-6-1,21-47 186,-21 43-156,65-171 287,-32 78-284,-47 136-51,1 1 0,2 0 0,1 0 0,1 0 0,2 0 0,1 1 0,5 37 0,-5-63-26,12 49 95,-12-51-104,1 0 0,0 0 0,0-1 0,0 1 0,1 0 0,-1-1 1,1 1-1,-1-1 0,1 0 0,0 1 0,0-1 0,0 0 0,0 0 1,0 0-1,5 3 0,-6-5 3,0 1 0,0-1 1,1 1-1,-1-1 0,0 0 1,1 0-1,-1 1 0,0-1 0,1 0 1,-1 0-1,0 0 0,1 0 1,-1-1-1,0 1 0,1 0 0,-1 0 1,0-1-1,0 1 0,1-1 1,-1 1-1,0-1 0,0 0 0,0 1 1,0-1-1,0 0 0,0 0 1,0 0-1,0 0 0,0 0 0,0 0 1,0 0-1,0 0 0,-1 0 1,1 0-1,1-3 0,5-17-250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0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51 14523,'10'-18'1563,"-8"15"-1285,-1 0 1,0 0 0,1 1 0,0-1 0,0 0 0,0 1 0,0-1 0,0 1 0,0 0 0,5-4-1,-6 7-116,-1 1-1,1 0 0,-1-1 0,1 1 1,-1 0-1,0-1 0,0 1 1,0 0-1,0 0 0,0-1 0,0 1 1,-1 3-1,-8 40 215,-3 0 0,-2-1 0,-35 78 0,9-22-249,21-56-101,12-29-22,0 1 0,1-1 0,1 1-1,-4 19 1,9-33-1,-1-1 0,1 0-1,0 0 1,0 0 0,0 1 0,0-1-1,-1 0 1,2 0 0,-1 1 0,0-1-1,0 0 1,0 0 0,1 0 0,-1 1-1,0-1 1,1 0 0,-1 0 0,1 0-1,-1 0 1,1 0 0,0 0-1,0 0 1,-1 0 0,1 0 0,0 0-1,0 0 1,0-1 0,0 1 0,0 0-1,0 0 1,0-1 0,0 1 0,0-1-1,0 1 1,0-1 0,1 1 0,-1-1-1,0 0 1,0 0 0,0 1-1,1-1 1,-1 0 0,0 0 0,0 0-1,1 0 1,0-1 0,9 0 49,-1-1 1,0 0-1,0 0 0,15-6 1,-15 4-10,25-8 166,33-11-562,-63 22 229,1 0-1,-1 0 0,0 0 0,1 1 0,-1 0 0,0 0 1,1 0-1,-1 1 0,0-1 0,8 3 0,-1 2-233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2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12635,'1'14'1602,"5"-9"377,15-16 1190,-9 4-2934,17-7 178,1 1-1,0 1 0,1 1 1,0 2-1,0 1 1,50-5-1,-28 8-367,0 3 0,0 2-1,64 8 1,-83-5-40,0 0-1,60-6 1,-64 3-744,-30-2 605,-5-7-16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15419,'-2'10'2804,"-86"268"-99,79-241-2587,3-1 1,0 1-1,3 1 0,1-1 1,5 67-1,-1-88-86,1 0-1,0-1 1,1 1 0,1-1-1,9 21 1,-12-31-77,0 0-1,0-1 1,0 0 0,1 1-1,0-1 1,0 0 0,0 0-1,1 0 1,-1-1 0,1 1-1,0-1 1,0 0 0,0 0 0,0 0-1,1-1 1,-1 1 0,1-1-1,-1 0 1,1 0 0,9 1-1,-11-2 26,0-1-1,0 0 0,0 0 0,0 0 1,0-1-1,0 1 0,-1-1 1,1 0-1,0 1 0,0-1 0,0 0 1,-1-1-1,1 1 0,0 0 0,-1-1 1,1 0-1,2-2 0,15-17-222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15683,'0'0'96,"1"-1"0,-1 1-1,0-1 1,0 1 0,1 0-1,-1-1 1,0 1 0,1-1-1,-1 1 1,0 0-1,1-1 1,-1 1 0,0 0-1,1 0 1,-1-1 0,1 1-1,-1 0 1,1 0 0,-1 0-1,0 0 1,1-1 0,-1 1-1,1 0 1,-1 0-1,1 0 1,-1 0 0,1 0-1,-1 0 1,1 0 0,-1 0-1,1 0 1,0 1 0,3 17 1275,-2 9-990,-2 1 0,-5 39 0,-1 15-184,6-81-193,0-1 0,0 0-1,0 0 1,0 0-1,0 1 1,0-1 0,0 0-1,0 0 1,0 1 0,0-1-1,0 0 1,0 0 0,0 0-1,0 1 1,0-1-1,0 0 1,0 0 0,0 0-1,0 1 1,0-1 0,1 0-1,-1 0 1,0 0-1,0 1 1,0-1 0,0 0-1,0 0 1,1 0 0,-1 0-1,0 0 1,0 1 0,0-1-1,0 0 1,1 0-1,-1 0 1,0 0 0,0 0-1,0 0 1,1 0 0,7-5 82,7-15 24,19-40 102,-15 25-116,27-36 0,-44 68-97,0 0 1,0 0-1,1 1 1,0-1 0,-1 1-1,5-3 1,-7 5 0,0-1 0,1 1 0,-1 0 0,1 0 0,-1-1 0,1 1 0,-1 0 0,1 0 0,0 0 0,-1 0 0,1 0 0,-1-1-1,1 1 1,-1 0 0,1 0 0,-1 0 0,1 1 0,-1-1 0,1 0 0,0 0 0,-1 0 0,1 0 0,-1 0 0,1 1 0,-1-1 0,1 0 0,-1 1 0,1-1 0,-1 0 0,0 1 0,1-1 0,-1 0 0,1 1 0,-1-1 0,0 1 0,1-1 0,-1 0 0,0 1 0,0-1 0,1 1 0,-1-1 0,0 1 0,0-1 0,0 1 0,0 0 0,1-1 0,-1 2 0,2 10 7,0 1 0,-1 0 0,0 0-1,-1 0 1,-1 0 0,0-1 0,-3 19 0,2-16-2,-7 65-768,11-73-184,1-11 684,1-4-105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15915,'0'0'75,"1"0"-1,0 1 1,-1-1-1,1 0 1,-1 0-1,1 1 1,0-1-1,-1 1 0,1-1 1,-1 1-1,1-1 1,-1 0-1,0 1 1,1 0-1,-1-1 1,0 1-1,1-1 0,-1 1 1,0-1-1,1 1 1,-1 0-1,0-1 1,0 1-1,0 0 1,0-1-1,1 1 0,-1 0 1,0-1-1,0 1 1,0-1-1,0 1 1,-1 0-1,1-1 1,0 1-1,0 1 0,-5 31 954,4-27-709,-10 51 408,-3 21-173,-9 122 0,23-198-536,0 0 0,0 0 0,0 0 0,0 0 0,0 0 1,0 0-1,0 0 0,1 0 0,-1 0 0,1 0 0,1 2 0,-2-4-7,0 0-1,0 0 1,1 0-1,-1 0 1,0 1-1,1-1 0,-1 0 1,0 0-1,0 0 1,1 0-1,-1 0 1,0 0-1,1 0 0,-1 0 1,0 0-1,0 0 1,1 0-1,-1 0 1,0 0-1,1-1 0,-1 1 1,0 0-1,0 0 1,1 0-1,-1 0 1,0 0-1,0-1 0,1 1 1,-1 0-1,0 0 1,0 0-1,0-1 1,1 1-1,-1 0 0,0 0 1,0-1-1,0 1 1,0 0-1,1-1 1,3-5 134,0-1 0,0 0 1,5-13-1,18-44 120,2 1 1,3 2-1,41-59 0,-72 119-242,5-8-1214,-7 8 395,-5 3 425,-4 5-167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13131,'0'-3'1728,"0"0"-992,2 2-312,5 0 1297,6-1-849,3 2-192,4-3-312,0-1-248,4 0-632,3-2-1736,3-1 1984,1 1-281,-3-1-207</inkml:trace>
  <inkml:trace contextRef="#ctx0" brushRef="#br0" timeOffset="1">544 1 16492,'2'4'1392,"0"-3"-992,1 4-128,4-1 704,-1-4-360,9 4-280,3 2-72,-1 0-176,3 0-144,-1-2-400,-2 0-256,-4-2 568,-5 0-144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16043,'3'15'1729,"-2"-1"-921,2 2-304,3-2 944,2 3-367,4-1-305,-4 0-96,8-2-272,-1 2-136,0-5-488,1-1-296,-3-3 424,1-2-56,-1-10-56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15995,'7'-3'1399,"1"1"529,0 12-1023,12 19-339,40 56-230,-50-73-333,0-1 1,0 0-1,1 0 0,21 15 1,-31-25-2,0-1 1,0 1 0,1 0-1,-1 0 1,1 0 0,-1-1-1,0 1 1,1-1-1,-1 1 1,1-1 0,-1 1-1,4-1 1,-5 0-2,0 0 1,1 0-1,-1 0 1,0 0-1,1-1 1,-1 1-1,0 0 1,1 0-1,-1 0 1,0 0-1,0-1 1,1 1-1,-1 0 1,0 0-1,1-1 1,-1 1-1,0 0 1,0 0-1,0-1 1,1 1-1,-1 0 1,0-1-1,0 1 1,0 0-1,0-1 1,0 1-1,1 0 1,-1-1-1,0 1 1,0 0-1,0-1 1,0 0-1,0-1 5,-1-1-1,1 0 0,0 0 0,-1 1 0,0-1 0,0 0 1,0 1-1,0-1 0,0 1 0,0-1 0,0 1 0,-3-3 1,3 2-10,-1 1 0,0-1 1,0 1-1,0 0 1,0-1-1,-1 1 1,1 0-1,0 0 1,-1 0-1,1 1 1,-1-1-1,0 1 1,0-1-1,-3 0 1,4 1-5,0 1 0,-1 0 0,1 0 0,0 0 0,0 0 1,0 0-1,0 1 0,0-1 0,0 1 0,0-1 0,0 1 0,0 0 1,1 0-1,-1 0 0,0 0 0,0 0 0,0 0 0,1 0 1,-1 0-1,1 1 0,-1-1 0,-2 4 0,-1 1-15,1 1 0,-1-1 0,1 1 0,0 0 0,1 0 0,0 0 0,0 1 0,-3 10 0,3-4 0,0-1-1,0 1 1,1-1-1,1 16 1,3-23 172,3-12-5,4-15 110,-7 4-62,0-1 1,-2 0-1,0 0 0,0 1 1,-2-1-1,0 0 0,-1 1 1,-10-33-1,12 50-190,1 0 1,0 0-1,0 1 0,0-1 1,0 0-1,0 0 0,0 0 1,0 1-1,0-1 1,0 0-1,-1 0 0,1 0 1,0 1-1,0-1 0,0 0 1,0 0-1,0 0 0,-1 0 1,1 0-1,0 1 1,0-1-1,0 0 0,-1 0 1,1 0-1,0 0 0,0 0 1,-1 0-1,1 0 1,0 0-1,0 0 0,0 0 1,-1 0-1,1 0 0,0 0 1,0 0-1,-1 0 0,1 0 1,0 0-1,0 0 1,0 0-1,-1 0 0,1 0 1,0 0-1,0 0 0,0-1 1,-1 1-1,1 0 0,0 0 1,0 0-1,0 0 1,-1 0-1,1-1 0,0 1 1,0 0-1,0 0 0,0 0 1,0-1-1,0 1 0,-1 0 1,1 0-4,0 1 1,0-1-1,0 0 1,0 1-1,1-1 1,-1 1-1,0-1 1,0 1-1,0-1 1,0 1-1,0-1 1,1 1-1,-1-1 1,0 0-1,0 1 1,1-1 0,-1 0-1,0 1 1,1-1-1,-1 1 1,0-1-1,1 0 1,-1 0-1,0 1 1,1-1-1,-1 0 1,1 0-1,-1 1 1,1-1-1,-1 0 1,0 0-1,1 0 1,-1 0-1,1 0 1,-1 0-1,1 0 1,-1 0-1,1 0 1,-1 0-1,1 0 1,-1 0-1,1 0 1,-1 0-1,1 0 1,-1 0-1,0-1 1,1 1-1,-1 0 1,1 0-1,-1 0 1,0-1-1,1 1 1,14-6 0,-1-1-1,19-12 1,0 0-67,-12 10-235,-1 1-1,28-7 1,0 0 115,-24 6-19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 14627,'-3'6'2145,"0"2"-1225,3-6-368,3-1 2321,8-2-1961,4-3-152,3-1-336,5-2-200,0 0-400,0-2-224,-2 4-504,-2 0-217,-6 5 817,-3 0-240,-9 5-240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13883,'-2'4'1480,"2"0"-808,1-2-223,9 0 1095,3-2-632,4 2-288,3-1-192,7-1-512,1 0-272,-1-4 352,6 0-112,3-1-120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43 15043,'1'-1'205,"0"-1"1,-1 0-1,1 0 0,-1 1 1,0-1-1,0 0 0,0 0 0,0 0 1,0 1-1,0-1 0,0 0 1,0 0-1,-1 0 0,1 1 0,-1-1 1,1 0-1,-3-3 0,3 5-126,-1-1-1,0 0 0,0 0 0,0 1 0,0-1 0,0 0 1,0 1-1,0-1 0,0 1 0,0 0 0,0-1 1,0 1-1,0 0 0,-1 0 0,1-1 0,0 1 1,0 0-1,0 0 0,0 0 0,0 0 0,0 1 1,-1-1-1,1 0 0,0 0 0,0 1 0,0-1 1,0 0-1,0 1 0,0-1 0,0 1 0,-1 0 1,-5 3-12,0 0 1,1 1 0,-1-1-1,1 1 1,1 0 0,-1 1 0,0 0-1,1-1 1,-6 11 0,2-3 27,0 0 1,2 1 0,-12 25 0,8 3-84,10-39-10,1-1 1,-1 1-1,1 0 0,0 0 0,0 0 0,0 0 0,0 0 0,1 0 0,-1 0 0,1 0 0,1 4 0,-1-6 0,-1-1 0,0 1 1,1-1-1,-1 0 0,1 1 0,-1-1 0,1 1 0,-1-1 1,1 0-1,-1 1 0,1-1 0,-1 0 0,1 0 0,-1 1 0,1-1 1,-1 0-1,1 0 0,-1 0 0,1 0 0,0 0 0,-1 0 1,1 0-1,-1 0 0,1 0 0,0 0 0,-1 0 0,1 0 1,-1 0-1,1 0 0,-1 0 0,1-1 0,0 1 0,-1 0 0,1 0 1,-1-1-1,2 0 0,17-12 51,-1-6-306,0-1-1,-1 0 0,25-40 0,-12 16-1130,-29 44 1366,-1-1 0,0 1 0,0 0-1,0 0 1,0 0 0,0 0 0,0 0-1,0 0 1,0-1 0,1 1 0,-1 0-1,0 0 1,0 0 0,0 0 0,0 0-1,0 0 1,1 0 0,-1 0 0,0 0-1,0 0 1,0 0 0,0 0 0,0 0-1,1 0 1,-1 0 0,0 0 0,0 0-1,0 0 1,0 0 0,1 0 0,-1 0-1,0 0 1,0 0 0,0 0-1,0 0 1,0 0 0,1 0 0,-1 0-1,0 0 1,0 1 0,0-1 0,0 0-1,0 0 1,0 0 0,0 0 0,1 0-1,-1 0 1,0 0 0,0 1 0,0-1-1,0 0 1,0 0 0,0 0 0,0 0-1,0 1 1,0-1 0,0 0 0,0 0-1,0 0 1,0 0 0,0 0 0,0 1-1,0-1 1,0 0 0,0 0 0,0 0-1,0 0 1,0 1 0,0-1 0,1 12-218,0 1 1,-1-1-1,-2 18 1,0 11 251,2-24 152,0 1-1,2-1 1,0 1-1,8 29 1,-7-38-77,0-1 1,0 1 0,1-1 0,1 0 0,-1 0 0,1 0 0,0-1 0,1 0 0,0 0 0,13 12 0,-17-17-84,1 0 1,-1 1 0,1-1-1,-1 0 1,0 1 0,0-1 0,0 1-1,0-1 1,-1 1 0,1 0 0,-1 0-1,2 5 1,-3-6 21,0-1 1,0 1-1,0 0 0,0-1 1,-1 1-1,1 0 0,-1-1 1,1 1-1,-1-1 0,0 1 1,1 0-1,-1-1 0,0 0 0,0 1 1,0-1-1,0 0 0,0 1 1,-1-1-1,1 0 0,0 0 1,0 0-1,-1 0 0,1 0 0,-1 0 1,-2 1-1,-7 4 123,1-1-1,-1 0 1,-1 0-1,1-1 1,-1 0 0,0-1-1,1-1 1,-1 0-1,0-1 1,-1 0-1,1 0 1,0-1 0,0-1-1,0 0 1,0-1-1,-13-3 1,24 5-239,0 0 1,0-1-1,0 1 0,0 0 0,0-1 1,0 1-1,0-1 0,0 1 1,0-1-1,0 1 0,0-1 1,0 1-1,0-1 0,1 0 1,-1 0-1,0 1 0,0-1 0,1 0 1,-1 0-1,1 0 0,-1 0 1,1 0-1,-1 0 0,1 0 1,-1 0-1,1 0 0,0 0 1,-1 0-1,1 0 0,0 0 0,0 0 1,0 0-1,0 0 0,0-2 1,6-4-661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14659,'0'1'134,"1"0"-1,-1 0 0,0-1 1,0 1-1,1 0 1,-1 0-1,0 0 0,1 0 1,-1 0-1,1-1 1,0 1-1,-1 0 1,1 0-1,-1-1 0,1 1 1,0 0-1,0-1 1,-1 1-1,1-1 0,2 2 1,22 10 1465,-7-4-773,-10-2-643,1 0-1,-1 1 1,-1 0 0,1 0 0,-1 0 0,0 1 0,-1 0 0,0 1 0,0 0 0,6 13 0,-6-8-87,0 1 0,-1-1-1,-1 1 1,0 0 0,-1 1 0,2 20-1,-4 2-337,-1-1-1,-2 1 0,-2-1 1,-1 0-1,-11 37 1,10-44-576,-2 0 0,-2 0 0,-19 43 0,7-34-27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40 15843,'-6'13'1929,"3"-7"-1241,10-3-272,3-5 1496,9-5-1135,1-1-161,7-4-256,6 2-96,3 3-256,-2-2-160,-1 5-352,-1 1-184,-6 6-345,-6 4 537,-13 6 136,-4 0-280,-9 6 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1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76 17228,'-2'3'1528,"11"0"-928,5-3-168,10-6 664,5-4-359,13-2-185,6-1 24,10-2-544,-1 2-384,0 6 456,-4 2-168,-10 10-80,-8 5-88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28 201 13067,'-2'-2'324,"0"0"0,0 0 0,0 0-1,0-1 1,0 1 0,0-1 0,1 1 0,-1-1 0,1 0 0,-1 0 0,1 0 0,0 1 0,0-1 0,1 0 0,-1 0-1,1-1 1,-1-2 0,1 0-57,0 0-1,1 0 0,-1 0 1,1 1-1,1-1 0,-1 0 0,1 1 1,0-1-1,2-4 0,-1 3-183,0 1 0,0 1 0,0-1 0,1 0 0,0 1 0,0 0 0,1 0 0,-1 0 0,1 0 0,0 1 1,0 0-1,0 0 0,1 0 0,-1 1 0,1-1 0,12-4 0,-16 8-80,0 0 0,0-1 0,-1 1 1,1 0-1,0 0 0,0 0 0,0 0 1,0 0-1,0 0 0,0 1 1,-1-1-1,1 0 0,0 1 0,0 0 1,0-1-1,-1 1 0,1 0 0,0 0 1,-1 0-1,1 0 0,-1 0 1,1 0-1,-1 1 0,0-1 0,1 0 1,-1 1-1,0-1 0,0 1 0,0 0 1,0-1-1,0 1 0,0 0 1,0 3-1,2 2-3,-1 0-1,0 0 1,0 1 0,-1-1 0,0 1-1,-1-1 1,1 9 0,-3 4-5,0 0 0,-1-1-1,-1 1 1,-1-1 0,0 1 0,-2-1 0,-9 19 0,4-11 11,-2-2 0,-1 0 0,-1 0 0,-23 27 0,36-48-7,2-2 0,0-1 0,0 0-1,0 1 1,0-1 0,0 0-1,0 0 1,0 0 0,0 1 0,-1-1-1,1-1 1,0 1 0,-1 0 0,1 0-1,0 0 1,-1-1 0,1 1-1,-1 0 1,-1-1 0,23-11-200,-17 11 189,0-1 0,0 1 0,0 0 0,0 1 0,0-1 0,-1 1 0,1-1 0,0 1 0,0 0 1,0 0-1,-1 0 0,1 0 0,0 0 0,-1 1 0,1-1 0,-1 1 0,0 0 0,3 2 0,4 4-2,-1 1 0,1 1-1,6 11 1,19 18-23,-33-38 39,0 0 0,1 0 0,-1 0 0,0 0 0,1-1 0,-1 1 0,0 0 0,1-1 0,-1 1 0,1-1 0,-1 1 0,1-1 0,-1 0 0,1 0 0,-1 0 0,1 0 0,0 0 0,-1 0 0,1 0-1,-1 0 1,3-1 0,-1 0 5,1 0 0,-1-1-1,1 0 1,-1 0-1,1 0 1,-1 0-1,0 0 1,4-4 0,3-4 41,-1 1 0,0-2 0,15-21 0,-23 30-25,1 0 1,-1 0-1,0 0 0,0 0 1,0 0-1,0 0 0,0 0 0,-1 0 1,1 0-1,-1-1 0,1 1 1,-1 0-1,0 0 0,0-1 0,0 1 1,0-4-1,-1 5-19,1 0 0,-1 0 0,0 0 1,1 0-1,-1 0 0,0-1 0,0 2 0,0-1 1,0 0-1,0 0 0,0 0 0,0 0 0,0 1 1,0-1-1,0 0 0,0 1 0,0-1 0,-1 1 1,1-1-1,0 1 0,0 0 0,0-1 0,-1 1 1,1 0-1,0 0 0,-1 0 0,1 0 0,0 0 0,-2 1 1,-1-1-98,1-1-188,-1 1 1,1 0-1,-1 0 1,1 1-1,0-1 1,-1 1-1,1 0 1,0 0 0,-1 0-1,-4 2 1,3 1-406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29 15011,'4'-16'2236,"-4"15"-2190,0 1 1,0 0-1,-1 0 1,1 0-1,0 0 1,0 0-1,0 0 1,0-1-1,0 1 1,0 0-1,0 0 1,-1 0-1,1 0 1,0 0-1,0 0 1,0 0-1,0 0 1,0 0-1,-1 0 1,1 0-1,0 0 1,0 0-1,0 0 1,0 0-1,0 0 1,-1 0-1,1 0 1,0 0-1,0 0 1,0 0-1,0 0 1,0 0-1,-1 0 1,1 0-1,0 0 1,0 0-1,0 0 1,0 0-1,0 0 0,-1 0 1,1 0-1,0 0 1,0 1-1,0-1 1,0 0 0,-3 2 209,1 0 1,-1 0 0,1 0 0,0 1 0,0-1 0,0 1 0,-3 3 0,-5 12 12,0 1 1,1 0 0,1 1-1,-11 40 1,16-45-215,0 1-1,0-1 1,2 1 0,0-1 0,0 1 0,2-1 0,2 23 0,-2-35-34,-1 0 0,1 1 1,0-1-1,0 0 0,0 0 1,0 0-1,1 0 0,-1 0 1,1 0-1,0 0 0,0 0 1,0 0-1,0-1 0,0 1 1,1-1-1,-1 0 1,1 0-1,-1 0 0,7 4 1,-7-5-6,1 0 1,0-1 0,-1 1 0,1-1 0,0 1 0,0-1 0,-1 0 0,1 0 0,0 0 0,0 0-1,0 0 1,-1-1 0,1 1 0,0-1 0,-1 0 0,1 0 0,0 0 0,-1 0 0,1 0 0,-1-1 0,0 1-1,1-1 1,-1 0 0,2-1 0,7-7 20,-1 0-1,0-1 1,-1 0-1,0-1 1,-1 0-1,0 0 1,-1 0-1,0-1 1,-1 0-1,-1-1 1,0 1-1,-1-1 1,0 0-1,-1 0 1,0-1-1,-2 1 1,1 0-1,-2-1 1,0 1-1,-2-17 1,1 27-33,0-1 1,0 1-1,0 0 1,0 1-1,-1-1 1,1 0-1,-1 0 1,0 1-1,0-1 0,-1 1 1,1-1-1,-1 1 1,0 0-1,0 0 1,0 0-1,-4-3 0,5 5-40,-1-1 0,1 1 0,0 0-1,0 0 1,-1 1 0,1-1 0,0 0-1,-1 1 1,1-1 0,-1 1 0,1 0-1,-1 0 1,1 0 0,-1 0-1,1 0 1,-1 1 0,1-1 0,0 1-1,-1-1 1,1 1 0,-1 0 0,1 0-1,0 0 1,0 0 0,0 0 0,0 1-1,0-1 1,-3 3 0,0 0-98,1-1 1,-1 1-1,1 0 1,0 0-1,0 1 1,0-1-1,1 1 1,-1 0 0,1 0-1,1 0 1,-5 10-1,1 9-351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7T06:17:0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6 700 10698,'0'0'1409,"-5"-54"257,6 16-705,22-10-96,14-12-129,14-6-287,10-6-225,14-1-160,7 0-32,13 3-160,-5-1-2018,-2-4-2338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15315,'3'6'1321,"9"-4"-761,4-1-136,6 0 416,3-1-136,4 0-88,-1 0-104,2-1-496,-1 0-352,-5-1 344,-2-1-160,-6 2-64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2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18260,'-1'-3'1520,"3"5"-1032,4 2-128,6-1 673,3 3-225,4-2-224,7 2-80,3 0-160,2-1-16,1-5-232,-1 0-288,-1-3-736,0-2-1977,-10-4 2497,-4 1-376,-6-3-296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2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19692,'-2'2'237,"-1"-1"1,0 1-1,0-1 0,1 1 0,-1-1 1,0 0-1,-6 2 0,6-3-175,0 1 0,-1 0 0,1 0 1,0 1-1,1-1 0,-1 1 0,0-1 0,0 1 0,-3 3 0,0 0-36,1 0-1,-1 0 0,2 1 0,-1 0 0,1 0 1,-1 0-1,2 0 0,-1 0 0,1 1 0,0 0 1,0-1-1,0 1 0,1 0 0,1 1 0,-1-1 0,1 0 1,-1 11-1,2-18-24,0 1 0,0-1 0,0 1 0,0 0 0,0-1 0,0 1 0,0-1 0,0 1 0,0-1 1,1 1-1,-1 0 0,0-1 0,0 1 0,0-1 0,1 1 0,-1-1 0,0 1 0,1-1 0,-1 1 0,0-1 0,1 1 0,-1-1 0,1 0 1,-1 1-1,1-1 0,-1 0 0,0 1 0,1-1 0,0 0 0,-1 0 0,1 1 0,-1-1 0,1 0 0,-1 0 0,1 0 0,-1 0 0,1 1 1,0-1-1,-1 0 0,1 0 0,-1 0 0,1 0 0,-1-1 0,1 1 0,0 0 0,-1 0 0,1 0 0,-1 0 0,1-1 0,-1 1 0,1 0 0,-1 0 1,1-1-1,-1 1 0,1 0 0,-1-1 0,1 1 0,0-1 0,28-23 107,-12 5-62,-1-1 0,19-30 0,-35 49-48,0 1-1,0 0 1,0 0-1,0 0 1,0 0 0,0 0-1,0 0 1,0-1-1,0 1 1,0 0-1,0 0 1,0 0-1,0 0 1,0 0-1,0 0 1,1 0 0,-1 0-1,0-1 1,0 1-1,0 0 1,0 0-1,0 0 1,0 0-1,0 0 1,0 0-1,1 0 1,-1 0 0,0 0-1,0 0 1,0 0-1,0 0 1,0 0-1,0 0 1,0 0-1,1 0 1,-1 0-1,0 0 1,0 0 0,0 0-1,0 0 1,0 0-1,0 0 1,1 0-1,-1 0 1,0 0-1,0 0 1,0 0-1,0 0 1,0 0 0,0 0-1,0 0 1,1 1-1,1 8-76,0 24-6,-1-22 43,1 22-67,14 62-1,-13-83 106,0 0 1,1 0-1,1 0 0,0 0 0,1-1 0,0 0 0,0 0 1,12 13-1,-17-23 12,-1 1-1,1-1 1,0 1 0,-1-1 0,1 1 0,-1-1-1,0 1 1,1 0 0,-1-1 0,0 1 0,0-1-1,0 1 1,0 0 0,0-1 0,-1 1 0,1-1-1,0 1 1,-1-1 0,1 1 0,-1-1 0,0 1-1,1-1 1,-1 1 0,0-1 0,0 1 0,0-1-1,0 0 1,0 0 0,0 0 0,-2 2 0,-2 3 152,1-1 1,-2 0 0,1-1-1,-1 1 1,-10 6-1,9-8 56,0 1 0,-1-1 0,1-1 0,-1 1 0,0-1-1,0-1 1,0 0 0,0 0 0,-9 0 0,15-1-262,-1 0 1,0 0 0,0 0-1,0 0 1,0 0 0,0-1-1,0 0 1,1 1-1,-1-1 1,0 0 0,0 0-1,1-1 1,-1 1 0,1-1-1,-1 1 1,1-1 0,0 0-1,-1 0 1,1 0-1,0 0 1,0 0 0,0 0-1,1 0 1,-1-1 0,0 1-1,1-1 1,0 1 0,-2-5-1,3 6 15,-1 1 0,1-1-1,0 0 1,0 1 0,0-1-1,-1 0 1,1 0 0,0 1 0,0-1-1,0 0 1,0 0 0,1 1-1,-1-1 1,0 0 0,0 0 0,0 1-1,0-1 1,1 0 0,-1 1-1,0-1 1,1 0 0,-1 1 0,1-1-1,-1 0 1,0 1 0,1-1-1,0 0 1,8-8-545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3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 18460,'-2'0'1920,"4"-1"-1368,11-2-191,4 0 1007,7-4-616,6 1-160,6-1-336,3 1-48,4 2-304,-3 2-224,-7 2-560,-4 3-288,-11 3 896,-8 3-216,-8 4-209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3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17212,'1'5'1392,"11"-4"-864,2-1-168,9 0 448,1-1-144,9-2-151,3 0-25,4 1-456,2 0-352,-5-1 312,-4 1-104,-9 2-80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3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16836,'-16'87'7374,"1"25"-6037,10-61-1673,2 0-1,5 81 0,-2-132 329,6 35-452,-6-34 376,0 1 1,1 0-1,0 0 0,-1 0 0,1 0 0,0-1 0,0 1 0,0 0 0,0-1 0,0 1 0,0-1 0,1 1 0,-1-1 0,2 2 0,-3-3 33,1 0 0,0 1 0,-1-1-1,1 0 1,-1 0 0,1 0 0,-1 0 0,1 0 0,-1 0-1,1 0 1,-1 0 0,1 0 0,0 0 0,-1 0-1,1 0 1,-1 0 0,1-1 0,-1 1 0,1 0-1,-1 0 1,1-1 0,-1 1 0,1 0 0,-1 0 0,1-1-1,-1 1 1,0-1 0,1 1 0,-1 0 0,1-1-1,-1 1 1,0-1 0,0 1 0,1-1 0,-1 1-1,0-1 1,12-21-651,-2-9 94,1-4-82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3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15411,'7'-8'1473,"-5"15"-945,-4 9-184,-2 9 1136,0 7-576,2 5-392,0 3-144,2 2-79,2-1-17,4-3-32,4-1-120,-4-4-472,1-2-353,-4-5 593,-3-6-72,-4-7-104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92 13563,'-2'2'1495,"4"-4"-331,10-10 407,18-14 202,-15 18-1514,-1 1 1,1 1-1,0 0 1,1 1 0,0 1-1,-1 0 1,1 1-1,0 1 1,1 0 0,16 1-1,16 2-85,98 13 0,31 22-129,15 2 14,-161-33-47,1-3 1,-1 0-1,1-2 1,33-5 0,164-41 10,-33 5-29,-162 35-12,1 3 0,1 1 0,53 3 0,-76 0-41,-8-1 83,0 0 0,1 1 1,-1 0-1,0 0 0,7 2 0,-12-2-86,0-1-1,1 1 0,-1 0 1,0 0-1,1-1 0,-1 1 1,0 0-1,0 0 0,1 0 1,-1 0-1,0 1 0,0-1 1,0 0-1,-1 0 0,1 1 1,0-1-1,0 0 0,-1 1 1,1-1-1,0 0 0,-1 1 1,0-1-1,1 1 0,-1-1 1,0 3-1,1 1-47,-1 0 0,0 0 0,0-1 1,0 1-1,-2 7 0,-6 9-301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3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19 14539,'-2'-17'2259,"2"17"-2220,0 0 1,0 0-1,0 0 0,0 0 1,0 0-1,0 0 1,-1 0-1,1 0 1,0-1-1,0 1 0,0 0 1,0 0-1,0 0 1,0 0-1,0 0 1,0 0-1,-1 0 1,1 0-1,0 0 0,0 0 1,0 0-1,0 0 1,0 0-1,0 0 1,-1 0-1,1 0 0,0 0 1,0 0-1,0 0 1,0 0-1,0 0 1,0 0-1,0 0 0,-1 0 1,1 0-1,0 0 1,0 0-1,0 0 1,0 0-1,0 0 0,0 1 1,0-1-1,-1 0 1,1 0-1,0 0 1,0 0-1,0 0 0,0 0 1,0 0-1,0 0 1,0 1-1,0-1 1,-2 3 149,0 0 1,1 0 0,-1 0 0,1 0 0,0 1 0,-2 5-1,-5 30 0,0 2-1,-2 70 1,10-83-180,0 0 0,2 0 0,1 0 0,13 52 0,-13-72-8,-1 0 0,1 0 0,0-1 0,1 1 0,0-1 0,6 10 0,-9-16 8,0 1-1,0-1 0,0 0 1,0 0-1,0 0 1,0 0-1,0 0 1,1 0-1,-1 0 1,0 0-1,0 0 1,1 0-1,-1-1 1,1 1-1,-1 0 1,1-1-1,-1 1 1,1-1-1,-1 0 1,1 0-1,-1 1 0,1-1 1,-1 0-1,1 0 1,0 0-1,-1-1 1,1 1-1,-1 0 1,1-1-1,-1 1 1,1-1-1,-1 1 1,1-1-1,-1 1 1,0-1-1,1 0 1,-1 0-1,0 0 0,0 0 1,1 0-1,0-2 1,6-4 56,-1-1 0,0 0 0,0-1 1,-1 0-1,0 0 0,6-12 0,25-61 317,-35 77-361,45-124 434,-42 113-368,-1 0 0,-1-1 0,0 0-1,-1 1 1,-1-35 0,-1 51-80,0-1 0,0 0 0,0 1 0,0-1 0,0 1 0,0-1 1,0 1-1,0-1 0,0 1 0,0-1 0,0 1 0,0-1 0,-1 0 0,1 1 0,0-1 0,0 1 0,-1 0 1,1-1-1,0 1 0,-1-1 0,1 1 0,0-1 0,-1 1 0,1 0 0,-1-1 0,0 1 0,-8 7 125,-7 23-11,9-6-117,1 0 1,1 1-1,1 0 1,1 0-1,2 0 0,0 0 1,2 0-1,1 0 1,1 0-1,1 0 1,1 0-1,15 44 0,-17-62-123,0 0 0,0 0 1,1 0-1,0-1 0,0 1 0,0-1 0,8 8 0,-10-13 54,-1 0 0,0 0 1,0 0-1,0 0 0,1 0 0,-1 0 1,1-1-1,-1 1 0,0 0 0,1-1 1,-1 1-1,1-1 0,0 0 0,-1 1 1,1-1-1,-1 0 0,2 0 0,-1 0 20,0-1 0,0 1 0,-1-1 0,1 1 0,-1-1 0,1 0 0,0 0 0,-1 0 0,1 0 0,-1 0 0,0 0 0,1 0 0,-1 0 0,0-1 0,0 1 0,0-1 0,0 1 0,2-4 0,11-19-513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3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17708,'-23'142'4512,"14"-60"-4331,4 1 0,5 83 1,4-136 83,-4-30-255,0 0 0,0 0 0,0 1 0,0-1-1,0 0 1,0 0 0,0 0 0,0 0-1,0 1 1,0-1 0,0 0 0,1 0-1,-1 0 1,0 1 0,0-1 0,0 0-1,0 0 1,0 0 0,0 0 0,1 0-1,-1 0 1,0 1 0,0-1 0,0 0-1,0 0 1,1 0 0,-1 0 0,0 0 0,0 0-1,0 0 1,0 0 0,1 0 0,-1 0-1,0 0 1,1 0 0,6-11 361,23-67 600,24-58-87,-9 49-3149,-40 75 1332,-5 5 297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4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17884,'5'21'1720,"-1"-2"-1120,3 0-232,3-1 657,1 0-113,4-1-584,2-1-408,-3-5 152,-1 3-96,-4-5-112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139 162 16436,'1'-5'218,"0"-1"1,0 1 0,0 0 0,0 0 0,1 0 0,0 0 0,0 0 0,0 0 0,1 0 0,0 0 0,0 1 0,0 0 0,0-1 0,1 1 0,6-6 0,3-1 28,0 0-1,0 0 1,24-13 0,-31 20-226,0 1 0,0 0 0,0 1 0,1-1 0,-1 1 0,11-2 1,-16 4-24,1 0 0,-1-1 1,1 1-1,-1 0 1,1 0-1,0 0 1,-1 0-1,1 0 1,-1 1-1,1-1 0,0 0 1,-1 1-1,1-1 1,-1 1-1,1-1 1,-1 1-1,1 0 0,-1 0 1,0-1-1,1 1 1,-1 0-1,0 0 1,0 1-1,0-1 1,0 0-1,0 0 0,0 0 1,0 1-1,0-1 1,0 1-1,0-1 1,-1 0-1,2 3 0,-1 2-2,0 0 0,0 0 0,-1 0 0,0 0 0,0 0 0,0-1 0,-1 1-1,0 0 1,0 0 0,0 0 0,-1-1 0,1 1 0,-2-1 0,1 1 0,-6 8-1,-5 9 0,0-1 0,-21 23-1,32-41 4,-20 23 14,-1-1-1,-1-2 0,-33 27 0,-88 55-214,139-103-58,10-7 90,13-7-63,-12 9 206,-1 0-1,1 1 1,1-1 0,-1 1-1,0 0 1,0 1-1,0-1 1,1 1-1,-1 0 1,0 1 0,8 0-1,0 2 56,-1 1 0,0 0 0,14 7 0,17 6 202,-40-16-188,0 0 0,0-1-1,0 1 1,0-1 0,0 0 0,0 0-1,0 0 1,0 0 0,0 0-1,0-1 1,0 1 0,0-1 0,0 0-1,0 0 1,3-1 0,-1-1 26,0 0 0,1 0 0,-2 0 0,1-1 0,0 0 0,-1 0 0,7-6 0,-5 3-23,0 0 1,-1-1-1,0 1 0,0-1 1,-1 0-1,1-1 0,-2 1 1,1-1-1,3-16 0,-7 24-71,1 0-1,-1 1 1,0-1 0,0 1-1,0-1 1,0 1-1,1-1 1,-1 0-1,0 1 1,0-1-1,0 0 1,-1 1 0,1-1-1,0 1 1,0-1-1,0 0 1,0 1-1,0-1 1,-1 1 0,1-1-1,0 1 1,-1-1-1,1 1 1,0-1-1,-1 1 1,1-1-1,0 1 1,-1-1 0,1 1-1,-1 0 1,1-1-1,-1 1 1,1 0-1,-1-1 1,1 1 0,-1 0-1,0-1 1,1 1-1,-1 0 1,1 0-1,-2 0 1,-6-4-1105,11 5 713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5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14 15787,'5'-14'4604,"-14"41"-3386,-18 80-1097,6-34 41,4 0 1,-8 83 0,23-135-185,1 1 0,1 0 0,1 0 0,0 0-1,2 0 1,1 0 0,0-1 0,2 1 0,0-1 0,1-1 0,18 35 0,-21-47-95,0 0 0,1-1 0,0 1 0,0-1 0,0 0 0,1-1 0,0 1 0,1-1 0,-1-1 0,1 1 0,0-1 0,1 0 0,-1 0 0,11 4 0,10-1-309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6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16347,'0'-1'230,"0"-1"0,0 1 0,1-1-1,-1 1 1,0-1 0,1 1-1,-1 0 1,1-1 0,-1 1 0,1-1-1,-1 1 1,1 0 0,1-2-1,4 2 1615,2 13-750,-2 9-932,-1 0-1,-1 1 1,0 0 0,0 24 0,3 20-67,-7-65-91,0 0 0,0 1 1,0-1-1,1 0 0,-1 0 0,0 0 0,1 0 0,-1 1 1,0-1-1,1 0 0,0 0 0,-1 0 0,1 0 0,0 0 1,-1 0-1,2 1 0,-2-2-1,1 0-1,-1 0 1,1 0 0,-1 0 0,1 0-1,-1 0 1,0 0 0,1 0 0,-1 0-1,1 0 1,-1 0 0,1 0 0,-1 0 0,1 0-1,-1-1 1,0 1 0,1 0 0,-1 0-1,1 0 1,-1-1 0,0 1 0,1 0-1,-1 0 1,0-1 0,1 1 0,-1 0-1,0-1 1,1 1 0,4-6 30,-1 0 0,0 0 0,7-13 1,-7 11-15,4-6 8,23-34 40,-29 44-64,1 1-1,0 0 1,0 0 0,0 0 0,0 0-1,0 0 1,1 0 0,-1 1-1,1 0 1,5-3 0,-8 5-6,0-1 1,0 1 0,0 0 0,1-1-1,-1 1 1,0 0 0,0 0-1,0 0 1,0 0 0,1 0-1,-1 1 1,0-1 0,0 0 0,0 0-1,0 1 1,0-1 0,0 1-1,1-1 1,-1 1 0,0-1-1,0 1 1,0 0 0,-1-1 0,1 1-1,0 0 1,0 0 0,0 0-1,0 0 1,-1 0 0,1 0 0,0 0-1,-1 0 1,1 0 0,-1 0-1,1 0 1,-1 2 0,4 5-11,-2 0 0,1 0 0,2 16 0,-4-18 8,11 112-39,-11-87-2409,-1-47 2035,0-2-121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7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8 18724,'0'0'116,"0"-1"0,0 1 1,1 0-1,-1 0 0,0 0 0,0 0 0,0-1 0,0 1 1,0 0-1,0 0 0,0 0 0,0-1 0,0 1 1,0 0-1,0 0 0,0 0 0,0-1 0,0 1 0,0 0 1,0 0-1,0 0 0,0-1 0,0 1 0,0 0 1,0 0-1,0 0 0,0 0 0,0-1 0,0 1 0,0 0 1,-1 0-1,1 0 0,0 0 0,0-1 0,0 1 0,0 0 1,0 0-1,-1 0 0,1 0 0,0 0 0,0-1 1,-1 2-63,1-1-1,0 0 1,-1 0 0,1 0 0,0 1 0,0-1 0,-1 0 0,1 1 0,0-1 0,0 0 0,-1 1 0,1-1 0,0 0 0,0 1 0,0-1 0,-1 0 0,1 1 0,0-1 0,0 0 0,0 1 0,0-1 0,0 1-1,0-1 1,0 0 0,0 1 0,0-1 0,0 1 0,0-1 0,0 0 0,0 1 0,0 9-19,8 271 553,-4-253-594,1-21 3,2-17 4,18-63-36,-17 45-450,2 1 0,0 0 0,2 1 0,26-45 1,-36 70-490,-3 5 313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7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1 313 15835,'4'17'1673,"0"1"-945,2 1-264,1 1 824,2-1-296,4 1-423,-2-2-353,4-3-728,-2-5 1936,-2-10-1392,2-6-32,0-15 16</inkml:trace>
  <inkml:trace contextRef="#ctx0" brushRef="#br0" timeOffset="1">246 14 19020,'7'2'1968,"0"-2"-1351,3 0-289,3 0 1008,3-4-632,5 1-176,2 0-496,2 0-264,-5 0-800,1 3-232,-8 4 968,-3 5-288,-11 7-209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8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0 404 17340,'7'2'1848,"2"-2"-1240,7-4-248,1-4 913,7 0-633,2-1-296,4 1-680,-1-1 1776,-2 2-1328,-4 1-24,4 2-24</inkml:trace>
  <inkml:trace contextRef="#ctx0" brushRef="#br0" timeOffset="1">518 0 19132,'-7'36'4142,"2"-2"-3667,-18 56-198,11-49-256,2 0 1,-7 65-1,16-105-19,1 0 0,0 0-1,0 0 1,0 0-1,-1 0 1,1 0 0,0 0-1,0 0 1,1 0-1,-1 0 1,0 0-1,0-1 1,0 1 0,1 0-1,-1 0 1,0 0-1,1 0 1,-1 0 0,1 0-1,-1 0 1,1-1-1,0 1 1,-1 0-1,1 0 1,1 0 0,-1-1-7,0 1 0,0-1 0,0 0 0,0 0 1,0 0-1,0-1 0,0 1 0,0 0 1,0 0-1,0-1 0,1 1 0,-1 0 1,0-1-1,0 1 0,-1-1 0,1 1 0,0-1 1,1-1-1,8-5-343,-1-1-1,16-17 1,-24 24 265,17-19-743,20-29 1,-22 27 271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48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8 216 14123,'1'14'1352,"-1"7"-864,-1 2-176,-2 9 857,0 5-545,1 6-248,2 3-120,0 0-496,2-5 1416,-1-8-1080,2-8 24,-1-15 48</inkml:trace>
  <inkml:trace contextRef="#ctx0" brushRef="#br0" timeOffset="1">250 1 14011,'7'25'1392,"2"0"-824,-1 1-168,5 2 849,4 7-449,2 1-240,-3 1-80,-3 6-160,0 3-64,-6 10-88,-6 5-136,-9 9-352,-10 2-200,-13 3 456,-6-2-104,-6-3-80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2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25 118 10746,'-2'2'294,"-1"1"-1,0-1 1,1 1-1,0-1 1,-1 1-1,1 0 1,-2 4-1,1 5 3843,32-12-1792,51-3-1728,124-23 1,-2-1-679,-164 25 73,-1 1 0,1 2 0,54 8-1,-8 5 4,106 15 21,-152-26-27,-1-1 0,1-2 0,43-6-1,-3-4-5,0 4 0,0 3 0,95 8 0,65 14 8,-163-16-6,90-10 0,250-51 9,11-2-1,-393 57 954,-58-10 2050,10 5-3297,12 6 86,-1 1 1,0 0 0,1 0-1,-1 1 1,0-1-1,0 1 1,1 0-1,-1 0 1,-5 0 0,-12 2-261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0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14 13443,'1'-1'130,"-1"0"0,0 0 0,0 1 1,0-1-1,-1 0 0,1 1 0,0-1 0,0 0 0,0 1 1,0-1-1,-1 0 0,1 1 0,0-1 0,0 0 0,-1 1 1,1-1-1,-1 1 0,0-2 0,-8 3 1854,7 0-1800,0 0 0,0 1-1,0-1 1,0 1 0,0 0 0,0-1-1,1 1 1,-1 0 0,-1 3 0,-7 11 85,1 1 0,1 1 0,1 0 0,0 0 0,1 0 0,-4 26 0,3-3 170,-4 79 0,11-120-438,1 121 484,0-111-457,0 0 0,1 0 1,0 0-1,0 0 0,1 0 0,0 0 1,1-1-1,0 0 0,9 15 1,-12-23-24,0 1 0,0-1 0,0 0 0,0 1 0,0-1-1,0 0 1,0 0 0,0 0 0,1 0 0,-1 0 0,1 0 0,-1 0 0,1 0 0,-1-1 0,1 1 0,-1-1 0,1 1 0,-1-1 0,1 1 0,0-1 0,-1 0 0,1 0 0,2 0 0,-2 0 9,1-1 0,0 0 0,0 1 1,-1-1-1,1-1 0,-1 1 0,1 0 0,-1-1 0,1 1 1,-1-1-1,0 0 0,3-3 0,4-3 40,-2-1 1,1 0-1,-1-1 0,0 0 1,7-15-1,7-24 12,-2-1 0,-3 0 1,-1-1-1,13-93 0,-32 207-360,5 84 0,0-128 49,1-1 0,7 35 0,-7-47 83,0 0 0,0 1 1,0-1-1,1 0 1,0 0-1,0 0 1,0-1-1,1 1 1,0-1-1,0 0 0,7 7 1,6-1-274,6-5-132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1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21 18940,'9'-17'2405,"-9"16"-2363,0 1 1,0 0-1,0 0 0,0 0 1,1 0-1,-1 0 0,0 0 1,0 0-1,0-1 0,0 1 1,0 0-1,0 0 0,0 0 1,0 0-1,0 0 0,0 0 1,0 0-1,0 0 0,0 0 1,0-1-1,1 1 0,-1 0 1,0 0-1,0 0 0,0 0 1,0 0-1,0 0 0,0 0 1,0 0-1,0 0 0,1 0 1,-1 0-1,0 0 0,0 0 1,0 0-1,0 0 0,0 0 1,0 0-1,1 0 0,-1 0 1,0 0-1,0 0 0,0 0 1,0 0-1,0 0 0,0 0 1,0 0-1,0 0 0,1 0 1,-1 0-1,0 0 0,0 1 1,0-1-1,-1 32 1518,-14 46-1151,-39 119 1,0 0-333,53-194-73,1 0 0,-1 0 0,1 0-1,-1 1 1,1-1 0,0 0 0,0 0 0,1 6 0,-1-9-3,1 0 1,-1 1-1,0-1 1,0 0-1,0 0 1,0 1-1,0-1 1,0 0-1,1 0 1,-1 1-1,0-1 1,0 0-1,0 0 1,1 0-1,-1 1 1,0-1-1,0 0 1,1 0-1,-1 0 1,0 0-1,0 0 1,1 0-1,-1 1 1,0-1-1,0 0 1,1 0-1,-1 0 1,0 0-1,0 0 1,1 0-1,-1 0 1,0 0-1,1 0 1,-1 0-1,17-12 45,1-4-573,-1 1 0,2 1 0,0 0-1,1 2 1,42-21 0,-47 26-8,-4 0-174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6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13 13827,'0'0'73,"0"-1"1,0 1-1,1-1 0,-1 1 0,0 0 1,0-1-1,0 1 0,0-1 0,0 1 1,0-1-1,0 1 0,0 0 1,0-1-1,-1 1 0,1-1 0,0 1 1,0 0-1,0-1 0,0 1 1,-1-1-1,1 1 0,0 0 0,0-1 1,0 1-1,-1 0 0,1-1 1,0 1-1,-1 0 0,1 0 0,0-1 1,-1 1-1,1 0 0,0 0 1,-1-1-1,-12 10 1416,-9 24-375,5 2-894,1 0 1,2 2 0,2 0 0,1 0-1,-7 49 1,11-38-173,2 0 1,3 0-1,5 90 0,0-111-68,1 1 0,10 35 0,-11-52-110,0 0 0,2-1 0,-1 1 0,1-1 0,0 1 0,1-2 0,1 1-1,9 11 1,-14-18 93,1 0 0,-1-1 0,1 1 0,0-1 0,0 0 0,0 1-1,0-1 1,0-1 0,1 1 0,-1 0 0,1-1 0,4 2 0,16 1-294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3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10 498 13275,'-9'9'2670,"14"-13"-251,17-17-852,259-340-344,-205 241-1710,-102 171 486,3 2 0,3 1 0,1 0 0,4 1-1,1 1 1,-6 66 0,18-109-35,1-5-107,0-1 1,0 1-1,0-1 0,-1 0 1,0 1-1,-1-1 0,-3 8 1,5-14 114,1 0 0,-1 0 1,0 0-1,1-1 0,-1 1 1,0 0-1,0 0 0,0-1 1,1 1-1,-1-1 0,0 1 1,0 0-1,0-1 0,0 0 1,0 1-1,0-1 0,0 0 1,-2 1-1,-9 1-308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8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14731,'12'-48'6506,"-8"59"-2796,0 8-3538,0 63 233,5 53-182,-4-112-160,1-19-13,3-12-18,18-46 17,-23 45-47,0 0-1,0 0 1,1 0 0,0 1 0,0 0 0,1 0 0,0 0 0,10-10 0,-16 18-5,1-1 1,0 1 0,-1-1 0,1 1 0,0 0 0,0-1-1,-1 1 1,1 0 0,0-1 0,0 1 0,-1 0 0,1 0-1,0 0 1,0 0 0,0 0 0,-1 0 0,1 0 0,0 0-1,0 0 1,0 0 0,-1 0 0,1 0 0,0 0 0,0 1-1,0-1 1,-1 0 0,1 1 0,0-1 0,-1 0 0,1 1-1,0-1 1,-1 1 0,1-1 0,0 1 0,-1 0 0,1-1-1,-1 1 1,1-1 0,-1 1 0,1 0 0,-1 0 0,0-1-1,1 1 1,-1 0 0,0 0 0,1 0 0,2 6-17,0 0 0,-1 1 0,4 11 0,-6-17 15,12 69-383,-9-48-1405,9 39 0,-10-58 1146,1-4-165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9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17852,'1'8'456,"0"0"1,-1 0-1,0 1 1,-1-1-1,-1 9 1,-1 16 245,3-18-547,0 101 362,1-97-498,1-1-1,1 1 0,0 0 0,7 18 1,-10-37-17,0 1-1,0-1 1,0 1 0,0-1 0,0 0 0,0 1 0,0-1 0,0 1-1,0-1 1,1 1 0,-1-1 0,0 0 0,0 1 0,1-1 0,-1 0-1,0 1 1,0-1 0,1 0 0,-1 1 0,0-1 0,1 0 0,-1 0-1,1 1 1,-1-1 0,0 0 0,1 0 0,-1 0 0,1 1 0,-1-1-1,0 0 1,1 0 0,0 0 0,9-10 60,3-23 14,-12 32-75,31-100 146,2-2-4535,-34 101 3685,-1 4-190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39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16307,'0'11'1585,"0"-1"-985,0-1-240,4 1 664,0-1-176,2-2-279,3 3-241,2-1-536,2-2-353,0 0 473,-2-4-96,2 1-104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0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17996,'-1'9'1712,"2"-6"-1096,5-2-224,5-1 905,4-1-401,5-1-304,3-2-128,3 4-288,2-4-168,-2 4-472,-2 0-360,-5 3 304,-6 1 296,-4 3-176,-2 0-192</inkml:trace>
  <inkml:trace contextRef="#ctx0" brushRef="#br0" timeOffset="1">44 167 16748,'0'5'1624,"6"-3"-936,4-2-256,7-5 832,1 0-311,8-5-361,0-2-328,1 1-808,-1-2 1720,-3-1-1144,1-2-24,-4-1-48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0.6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18524,'0'2'407,"0"1"-1,0-1 1,0 1-1,0-1 1,-1 1-1,1-1 1,-1 0-1,1 1 1,-2 3-1,0 0 118,-11 52 182,2 0 0,-7 118 0,18-173-692,0 0 0,0 0 0,1 0 0,-1 0 0,1-1 0,-1 1 0,1 0 0,0 0 0,0 0 0,1 2 0,-1-4-13,-1 0 0,1-1 1,0 1-1,-1-1 0,1 1 0,0-1 1,-1 1-1,1-1 0,0 1 0,-1-1 1,1 0-1,0 1 0,0-1 0,0 0 1,-1 0-1,1 1 0,0-1 0,0 0 1,0 0-1,-1 0 0,1 0 0,0 0 1,0 0-1,0 0 0,0 0 0,-1-1 1,1 1-1,0 0 0,0 0 0,0-1 0,-1 1 1,1 0-1,0-1 0,0 1 0,-1-1 1,1 1-1,0-1 0,0 0 0,10-7-366,0 0 0,-1 0 0,0-1-1,0-1 1,-1 0 0,0 0 0,10-17-1,-1 1-188</inkml:trace>
  <inkml:trace contextRef="#ctx0" brushRef="#br0" timeOffset="1">185 171 18052,'-3'26'1776,"-2"1"-1104,0 4-304,1 2 841,3-1-289,1 1-608,1 0-360,5-2-808,0-7 856,-1-4-208,2 0-112,-4-4-144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1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16764,'9'5'1728,"2"5"-976,1 2-240,3 6 921,2 3-433,4 6-200,-1 5-112,-5 7-256,-2 5-112,-3 9-144,-3 4-64,-7 6-112,-4 3-104,-7 3-488,-6 1-296,-8-5 728,2-2-152,-13-16-120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7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0 112 13971,'0'1'74,"0"1"0,0 0 0,0 0 1,0 0-1,1 0 0,-1 0 0,0-1 0,1 1 0,0 0 1,-1 0-1,1 0 0,0-1 0,0 1 0,0-1 0,0 1 0,0 0 1,0-1-1,0 0 0,0 1 0,1-1 0,-1 0 0,1 1 1,-1-1-1,1 0 0,-1 0 0,1 0 0,-1 0 0,1-1 0,0 1 1,0 0-1,-1-1 0,1 1 0,0-1 0,0 0 0,0 1 1,0-1-1,0 0 0,-1 0 0,1 0 0,0-1 0,2 1 0,7-1 141,1-1 0,-1 0-1,0-1 1,0 0 0,15-7-1,179-63 1306,-177 66-1417,-1 1 1,1 1 0,0 2 0,0 0-1,49 3 1,-18 5 17,-2 0-33,0-2 0,74-6-1,15-20-12,-97 13-47,-1 3 1,1 2-1,62 1 0,-79 7-1,0 2-1,58 16 1,-51-10 0,45 5 0,-55-13-20,1-2 1,0 0 0,37-6 0,89-19 13,-146 23-19,9-2 14,0 2 0,0 1-1,0 0 1,23 4 0,-23-2 22,0-1-1,0 0 1,0-2-1,25-3 1,-23 0 22,-3 0 64,-1 1 0,25-1 0,-38 3-108,0 1 0,0 0 0,0 1 1,0-1-1,0 1 0,0-1 0,0 1 0,-1 0 0,1 1 0,0-1 0,-1 1 0,1-1 0,-1 1 0,1 0 0,-1 0 0,5 4 0,-8-5-56,1-1-1,-1 0 1,1 1-1,-1-1 0,1 1 1,-1-1-1,1 1 0,-1-1 1,0 1-1,1-1 1,-1 1-1,0-1 0,1 1 1,-1-1-1,0 1 0,0 0 1,1-1-1,-1 1 0,0 0 1,0-1-1,0 1 1,0-1-1,0 1 0,0 0 1,0-1-1,0 1 0,0 0 1,0-1-1,0 1 1,-1 0-1,1 0 0,-1 0-18,-1 0 0,1 1 0,0-1-1,0-1 1,-1 1 0,1 0 0,0 0 0,-1 0-1,1-1 1,-1 1 0,1-1 0,-3 1 0,-19 5-347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2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15907,'-1'7'1889,"-2"0"-1217,6 2-256,2 0 1408,10-2-1111,6-3-65,14-2-128,3-2-104,5-5-200,5 1-88,-5-3-320,-2 1-256,-5 3-432,-7 2-145,-16 4 713,-8 4-216,-3 3-192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2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17204,'23'12'1488,"2"-4"-976,-1-2-184,9-3 440,4-3-184,1-3-367,-1-4-378,0-5 273,-2-1-112,-5-2-168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4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98 135 15851,'5'-14'1145,"1"0"0,0 1 1,15-24-1,-18 32-982,0 1 0,0-1 0,1 1 0,-1 0 0,1 0 0,0 0 1,0 1-1,0-1 0,1 1 0,-1 0 0,1 0 0,0 0 0,7-2 1,-10 4-147,-1 1 0,0 0 0,0-1 0,0 1 1,0 0-1,0 0 0,1 0 0,-1 0 0,0 0 1,0 0-1,0 0 0,1 0 0,-1 1 0,0-1 1,0 0-1,0 1 0,0-1 0,0 1 0,0-1 1,0 1-1,0 0 0,2 1 0,-2-1-7,0 1 1,1-1-1,-1 1 0,0 0 0,0 0 1,0-1-1,-1 1 0,1 0 1,0 0-1,-1 0 0,1 0 0,0 2 1,0 5-2,-1-1 0,0 0 0,0 1 0,0-1 0,-3 13 1,-2 1 1,-2 1 0,0-2 0,-1 1 0,-1-1 0,-1 0 1,-23 34-1,9-20 0,-1-2 1,-54 55 0,77-86-11,1 0 0,-1 0 0,0 0 0,-1-1 1,1 1-1,0 0 0,0-1 0,-1 0 0,1 1 0,-1-1 0,-3 1 0,21-16-47,-12 12 37,0 1 0,0-1 0,0 0 0,1 1 0,-1 0 0,0-1 0,1 1 0,-1 1 0,1-1 0,-1 0 0,1 1 0,-1 0 0,1 0 0,-1 0 0,1 0 0,-1 0 0,1 1 0,-1 0 0,1-1 0,-1 1 0,1 1 0,-1-1 0,0 0 0,0 1 0,1 0 0,3 2 0,7 7-11,-1 0 0,0 0 0,-1 1 0,16 19 0,9 9 8,-36-39 17,-1-1 0,1 1 0,0 0 0,0 0 0,0-1 0,0 1 0,0-1 0,0 1 0,0-1 0,0 1 0,0-1 0,0 1 0,0-1 0,0 0 0,0 0 0,0 1 0,0-1 0,0 0 0,1 0 0,-1 0 0,0 0 0,0 0 0,0-1 0,0 1 0,0 0 0,1-1 0,1 0 7,-1 0 0,0-1-1,-1 1 1,1-1 0,0 1 0,0-1 0,-1 0 0,1 0 0,-1 0-1,1 0 1,1-3 0,4-9 50,-1 0-1,0 0 0,3-17 1,-6 23-34,1-6 22,3-6 31,-1 0 0,-1 0 0,-1 0-1,2-32 1,-6 53-83,0-1-1,0 0 0,0 0 1,0 0-1,0 0 0,-1 0 1,1 0-1,0 0 0,0 0 1,0 0-1,0 0 0,0 0 1,-1 0-1,1 1 0,0-1 1,0 0-1,0 0 0,0 0 1,0 0-1,-1 0 0,1 0 1,0-1-1,0 1 0,0 0 0,0 0 1,0 0-1,-1 0 0,1 0 1,0 0-1,0 0 0,0 0 1,0 0-1,0 0 0,0 0 1,-1 0-1,1-1 0,0 1 1,0 0-1,0 0 0,0 0 1,0 0-1,0 0 0,0 0 1,0-1-1,0 1 0,0 0 1,0 0-1,-1 0 0,1 0 0,0 0 1,0-1-1,0 1 0,0 0 1,0 0-1,0 0 0,0 0 1,0 0-1,0-1 0,0 1 1,1 0-1,-8 10-410,6-6 192,0 0 0,0 0 0,0 0-1,0 0 1,1 0 0,-1 0 0,1 0-1,0 0 1,1 0 0,0 7-1,4-2-330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1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9802,'-5'3'4179,"7"-3"-2041,14 1-1227,15 7-485,1-1-1,-1-1 0,1-2 0,64 0 0,-84-3-386,97 8 160,-78-5-186,1-1 0,-1-2 0,1 0 0,54-8 0,-72 5-22,0 1 1,1 0-1,20 3 0,-22-1 8,0-1 1,0 0-1,0-1 0,20-3 0,-3-3 4,-14 2-56,1 1 0,0 0 0,0 2 0,1 0 0,-1 0 0,1 2 0,33 3 0,-25 0-73,1-1 1,0-2 0,-1 0-1,1-2 1,0-1 0,-1-1-1,46-13 1,-6 4 139,-43 9-6,0-1 1,0-1-1,24-9 1,-44 14-18,16-7-88,-19 8 95,0-1 0,1 1 0,-1 0 1,0 0-1,0 0 0,1 0 0,-1-1 0,0 1 1,1 0-1,-1 0 0,0 0 0,1 0 1,-1 0-1,0 0 0,1 0 0,-1 0 0,0 0 1,1 0-1,-1 0 0,0 0 0,1 0 1,-1 0-1,0 0 0,1 0 0,-1 0 0,0 1 1,1-1-1,-1 0 0,0 0 0,0 0 1,1 0-1,-1 1 0,0-1 0,0 0 0,1 0 1,-1 1-1,0-1 0,0 0 0,0 0 0,1 1 1,-1-1-1,0 1 0,0-1 2,0 0-1,0 1 0,0-1 1,-1 1-1,1-1 0,0 1 1,0-1-1,0 0 0,-1 1 1,1-1-1,0 0 1,-1 1-1,1-1 0,0 0 1,-1 1-1,1-1 0,0 0 1,-1 1-1,1-1 1,0 0-1,-1 0 0,1 0 1,-1 1-1,1-1 0,-1 0 1,1 0-1,0 0 0,-1 0 1,0 0-1,-15 2-5,13-2 7,-91 14 37,-112 8-215,-7-9-168,60-2 18,-91 21-1034,34-2 821,200-29 532,-50 3 84,-93 20 0,143-22 26,0 0 0,0 0 0,-11-1 0,18-1-35,-1 0 0,1 0-1,0 0 1,-1-1 0,1 1-1,0-1 1,-1 0-1,1 0 1,0 0 0,0 0-1,0-1 1,-6-3 0,9 5-63,0 0 1,-1 0 0,1 0-1,0 0 1,0 0 0,0 0-1,-1-1 1,1 1 0,0 0-1,0 0 1,0 0 0,-1 0-1,1 0 1,0 0 0,0-1 0,0 1-1,0 0 1,0 0 0,-1 0-1,1-1 1,0 1 0,0 0-1,0 0 1,0 0 0,0-1-1,0 1 1,0 0 0,0 0 0,0 0-1,0-1 1,0 1 0,0 0-1,0 0 1,0-1 0,0 1-1,0 0 1,0 0 0,0 0-1,0-1 1,10-1 27,14 5-63,11 5-3,1-2 0,0-2 0,0-1 1,53-3-1,147-23-660,-100 7 96,97 9-653,-20 3 721,-178 1 8,1-2-1,-1-1 1,67-21 0,-74 17 163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4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7 15467,'1'-6'1223,"-4"8"-607,-10 11-174,-2 10 39,0 0 1,2 1-1,1 1 1,-15 42-1,20-46-411,1-1 0,1 1 0,1 0 0,1 0 1,1 1-1,1 32 0,1-48-41,1 0 0,-1 1 0,1-1 0,1 0 0,-1 0 0,1 0 0,5 11 0,-6-15-10,1 0 0,-1 0 0,0 0 0,0-1 0,1 1 0,-1 0-1,1-1 1,-1 1 0,1-1 0,0 1 0,0-1 0,0 0 0,0 0-1,0 0 1,0 0 0,0 0 0,0 0 0,0 0 0,0-1-1,0 1 1,0-1 0,1 0 0,-1 1 0,0-1 0,4 0 0,1-1 29,0-1 0,0 0 0,1 0 1,-1 0-1,0-1 0,-1 0 1,1 0-1,0 0 0,-1-1 1,0 0-1,0-1 0,0 1 1,7-9-1,2-1 96,-1-1 1,-1 0-1,20-31 0,-24 32-39,0-1 0,-1 0 0,-1 0 0,0 0 0,-2-1 0,6-18 0,-10 31-115,-1-1 0,1 1 0,0-1 0,-1 0 0,0 0 1,1 0-1,-2 1 0,1-1 0,0 0 0,-1 0 0,0 1 0,1-1 0,-2 1 0,1-1 0,0 0 1,-1 1-1,1 0 0,-1-1 0,0 1 0,0 0 0,0 0 0,-1 0 0,1 0 0,-1 0 0,0 1 1,1-1-1,-1 1 0,0 0 0,-1 0 0,1 0 0,0 0 0,-7-2 0,5 2-149,-1 0 1,0 0-1,-1 0 0,1 1 0,0 1 0,0-1 0,-1 1 0,1 0 0,0 0 1,0 0-1,-1 1 0,1 0 0,0 0 0,0 1 0,-7 2 0,-10 9-509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5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42 20548,'-2'5'1697,"3"-4"-1153,5-1-192,4-1 888,7-5-424,4-1-239,7-2-161,5 2-120,1-2-24,3 4-168,-1 2-112,-6 4-288,-4 5-224,-6 4-809,-7 1 1113,-13-1-216,-4-1-128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5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35 15667,'2'-3'864,"-1"0"-550,0 1 1,0-1 0,0 1 0,1-1-1,-1 1 1,1 0 0,0 0-1,-1 0 1,1-1 0,0 2-1,0-1 1,4-2 0,-6 4-265,0 0 0,1 0 0,-1 0 0,0 0 0,1 1 1,-1-1-1,0 0 0,0 0 0,1 0 0,-1 1 0,0-1 0,1 0 1,-1 1-1,0-1 0,0 0 0,0 0 0,1 1 0,-1-1 0,0 0 1,0 1-1,0-1 0,0 1 0,0-1 0,1 0 0,-1 1 0,0-1 1,0 0-1,0 1 0,0-1 0,0 1 0,0-1 0,0 0 0,-1 1 1,1-1-1,1 17 123,-2-16-105,-3 50 122,-2 0 0,-20 73 0,-7 56 7,32-177-181,1 0 0,0 1 0,0-1 0,0 0 0,0 1 0,0-1-1,0 0 1,1 0 0,0 1 0,0-1 0,2 6 0,-3-8-7,1-1 1,0 1-1,-1 0 1,1 0-1,-1-1 1,1 1-1,0-1 0,0 1 1,-1-1-1,1 1 1,0-1-1,0 1 0,0-1 1,-1 1-1,1-1 1,0 0-1,2 1 0,-1-1 8,0 0-1,0 0 0,1 0 0,-1 0 0,0 0 0,1-1 0,-1 1 0,0-1 0,4-1 0,7-3-251,-1-1 0,1 0 0,-1 0 0,0-2 0,-1 0 0,1 0 0,-2-1 0,1 0-1,15-18 1,-10 5-243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6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 15395,'-3'18'1969,"-1"4"-1169,-3 5-240,1 5 1632,2 3-1391,1 6-73,3 0-168,0 2-80,1-3-424,4 0-328,-1-1-656,0-7 816,-2-7-160,-2-9-120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15931,'-2'3'367,"1"-1"0,-1 1 0,0-1 0,1 1-1,0 0 1,-1 0 0,1-1 0,0 1-1,0 0 1,1 0 0,-1 5 0,-3 39-37,4-34-74,0 35-368,2 0-1,12 64 1,-14-111 94,0-1 3,0 0-1,0 0 1,0 0-1,0 0 0,0 0 1,0 0-1,0 0 1,0 0-1,0 0 0,-1 0 1,1 0-1,0-1 1,0 1-1,0 0 0,0 0 1,0 0-1,0 0 1,0 0-1,0 0 0,0 0 1,0 0-1,-1 0 1,1 0-1,0 0 0,0 0 1,0 0-1,0 0 1,0 1-1,0-1 0,0 0 1,0 0-1,0 0 1,0 0-1,0 0 0,-1 0 1,1 0-1,0 0 1,0 0-1,0 0 0,0 0 1,0 0-1,0 0 1,0 0-1,0 0 0,0 0 1,0 1-1,0-1 1,0 0-1,0 0 0,0 0 1,0 0-1,0 0 1,0 0-1,0 0 0,0 0 1,0 0-1,0 0 1,0 0-1,0 1 0,0-1 1,0 0-1,0 0 1,0 0-1,0 0 0,0 0 1,-5-5-128,-1-5-237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0:59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56 17564,'-4'0'2408,"6"1"-1992,3-1 1113,2 2-441,9-4-344,3-2-152,4-2-192,5-1-144,0-3-344,2 0-312,-3 2 1360,-1-2-952,-9 8-40,-3 2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03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74 15019,'6'-42'3172,"-6"41"-3055,1 0 0,-1 0 0,0 0 0,0 0 0,0 0 0,0-1 0,0 1 0,0 0 0,0 0 0,0 0 0,-1 0 0,1 0 0,0-1-1,-1 1 1,1 0 0,-1 0 0,1 0 0,-1 0 0,0 0 0,1 0 0,-1 1 0,0-1 0,1 0 0,-1 0 0,0 0 0,0 0-1,0 1 1,0-1 0,0 1 0,0-1 0,0 0 0,-2 0 0,2 1-78,0 1 1,0-1-1,0 0 0,0 0 0,-1 0 1,1 1-1,0-1 0,0 1 1,0-1-1,0 1 0,0-1 0,0 1 1,0 0-1,0-1 0,0 1 1,0 0-1,1 0 0,-1 0 0,-1 1 1,-13 20 94,13-19-100,-21 38-47,1 0 0,3 1 0,1 1 0,3 1 0,1 1 1,2 0-1,-8 64 0,17-83-10,1 0 1,1 0-1,4 40 0,-2-58 13,0-1-1,0 0 1,1 0-1,0 1 0,0-1 1,0 0-1,1-1 1,0 1-1,1 0 0,-1-1 1,1 0-1,0 1 1,1-2-1,0 1 0,0 0 1,11 8-1,-15-12 9,1-1 0,0 0 0,0 0 0,-1 0 0,1 0 0,0 0 0,0 0 0,0-1 0,0 1 0,0-1 0,0 1 0,0-1-1,1 0 1,-1 1 0,0-1 0,0-1 0,0 1 0,0 0 0,4-1 0,-3 0 8,0-1-1,0 1 1,-1 0-1,1-1 1,0 0 0,-1 0-1,1 0 1,-1 0-1,0 0 1,0 0-1,0-1 1,2-2 0,2-3 45,-1-1 0,0 0 1,-1 0-1,0 0 1,0 0-1,-1-1 1,3-12-1,-5 17 8,0-1 0,0 0 1,-1 0-1,0 0 0,0 0 0,0 0 0,-1 0 1,0 0-1,0 0 0,-2-5 0,2 9-83,0-1-1,1 1 0,-1 0 0,0 1 0,0-1 1,-1 0-1,1 0 0,0 0 0,-1 1 0,1-1 1,-1 1-1,1-1 0,-1 1 0,0-1 0,0 1 1,1 0-1,-1 0 0,0 0 0,0 0 0,0 0 1,0 0-1,0 1 0,-1-1 0,1 1 0,0-1 1,0 1-1,0 0 0,0 0 0,-1 0 0,-2 0 1,4 0-14,1 0 0,-1 0 0,1 0 0,-1 0 0,1 0 0,-1 0 0,1 0 0,-1 0 0,1 0 0,-1 1 0,1-1 0,-1 0 0,1 0 0,-1 0 0,1 0 0,-1 1 0,1-1 0,-1 0 0,1 1 0,0-1 0,-1 0 1,1 1-1,-1-1 0,1 0 0,0 1 0,-1-1 0,1 1 0,0-1 0,0 1 0,-1-1 0,1 1 0,0-1 0,0 1 0,0-1 0,-1 1 0,1-1 0,0 1 0,0 0 0,5 7-465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04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17900,'-1'2'297,"1"0"0,0 0 0,1 0 0,-1 0 0,0 0 0,1 0 0,-1 0 0,1 0 1,-1 0-1,1 0 0,0-1 0,0 1 0,0 0 0,0 0 0,3 2 0,-4-3-250,1 0-1,0-1 1,0 1-1,0-1 1,1 1 0,-1-1-1,0 1 1,0-1-1,0 0 1,0 1-1,0-1 1,0 0 0,1 0-1,-1 0 1,0 0-1,0 0 1,0 0-1,0 0 1,0 0 0,1-1-1,-1 1 1,0 0-1,0-1 1,0 1 0,0-1-1,0 1 1,0-1-1,0 1 1,1-2-1,16-15 257,-17 16-287,0 1-1,-1-1 0,1 0 1,-1 1-1,1-1 1,-1 0-1,0 0 1,1 0-1,-1 1 1,0-1-1,1 0 1,-1 0-1,0 0 1,0 0-1,0 0 1,0 0-1,0 1 0,0-1 1,0 0-1,0 0 1,0 0-1,0 0 1,0 0-1,-1 0 1,1 1-1,-1-2 1,1 1-13,-1 1 0,1 0 1,0 0-1,-1 0 0,1 0 1,-1 0-1,1 0 0,-1 0 1,1 0-1,-1 0 0,1 0 0,-1 1 1,1-1-1,-1 0 0,1 0 1,-1 0-1,1 1 0,0-1 1,-1 0-1,1 0 0,-1 1 1,1-1-1,0 0 0,-1 1 1,1-1-1,0 0 0,-1 1 1,1-1-1,0 1 0,0-1 1,-1 0-1,1 1 0,0-1 1,0 1-1,0-1 0,-1 1 0,-10 18-515,7-7-701,4-10 1079,0-1 1,0 0 0,-1 1 0,1-1 0,-1 1-1,1-1 1,-1 1 0,0-1 0,1 0 0,-1 0-1,0 1 1,0-1 0,0 0 0,0 0 0,0 0-1,-2 2 1,-3-2-590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05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15347,'2'-28'1650,"-1"3"1677,3 46-1598,19 485-1568,-20-354-118,0-115 155,-2-37 170,2-6-206,2-8 21,7-101 484,-2-134 1,-1 14-811,-9 223 126,1 4-31,-1 0 0,1 1 1,4-16-1,-5 22 32,0 0 1,1-1 0,-1 1-1,1 0 1,-1-1 0,1 1-1,0 0 1,0 0 0,-1 0-1,1-1 1,0 1 0,0 0-1,0 0 1,0 0 0,0 0-1,0 1 1,1-1 0,-1 0-1,0 0 1,0 1 0,1-1-1,-1 1 1,0-1 0,1 1-1,-1-1 1,0 1 0,3 0-1,210-29-172,-100 12 128,-88 13 47,20-1-23,-1-3 1,63-18-1,-107 26 28,0-1 0,0 1-1,0 0 1,0-1 0,0 1-1,0 0 1,0 0-1,0 0 1,0-1 0,0 1-1,0 0 1,0 1 0,0-1-1,0 0 1,0 0 0,0 0-1,0 1 1,0-1-1,0 0 1,0 1 0,0-1-1,0 1 1,1 0 0,-1 0 5,0 1 0,0-1 1,-1 0-1,1 0 0,0 1 1,-1-1-1,1 0 0,-1 1 1,1-1-1,-1 1 0,0-1 1,1 1-1,-1-1 0,0 3 1,-1 8 51,0-1 0,0 0 0,-5 18 1,3-19 13,-4 31 174,3-17-156,-1-1 0,-12 34 0,18-66 125,4-7-205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09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13 14347,'11'-12'8313,"-12"17"-6752,1-3-1700,-44 145 749,0 6-506,43-150-91,0 1 0,0-1 0,1 1 0,0-1 0,-1 1 0,1-1 0,1 1 0,-1-1 0,2 8 0,-2-10-8,1 0 0,0 0 0,-1-1 0,1 1 0,0 0 0,0 0-1,-1 0 1,1 0 0,0-1 0,0 1 0,0 0 0,0-1 0,0 1 0,0-1-1,0 1 1,0-1 0,1 0 0,-1 1 0,0-1 0,0 0 0,0 0 0,0 0-1,0 1 1,1-1 0,-1 0 0,0-1 0,0 1 0,0 0 0,0 0 0,0 0-1,1-1 1,-1 1 0,1-1 0,14-4-281,0-1 0,0 0 0,-1-1 0,0 0 0,0-1 0,0-1 1,-1-1-1,-1 0 0,14-13 0,-11 7-203,-5-1-186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1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1 7522,'-9'3'4528,"-36"11"-4395,-436 46 676,396-56-636,44-4-159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1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15363,'1'5'1881,"-1"3"-1177,0 2-192,-1 3 1128,-1 7-679,2 0-153,0 6-272,0 0-120,2 5-168,-1-2-176,1 0-464,-4-1-280,2-5 528,0-4-80,-5-6-104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3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16412,'-6'91'6881,"-16"77"-6205,4-38 112,17-81-1137,0-49 309,1 0 0,0 0 0,0 0 0,0 0 0,0 0 1,0 1-1,-1-1 0,1 0 0,0 0 0,0 0 0,0 0 0,0 0 0,-1 0 1,1 0-1,0 0 0,0 0 0,0 0 0,-1 1 0,1-1 0,0 0 0,0 0 1,0 0-1,-1 0 0,1 0 0,0 0 0,0-1 0,0 1 0,-1 0 0,1 0 1,0 0-1,0 0 0,0 0 0,0 0 0,-1 0 0,1 0 0,0 0 0,0 0 1,0-1-1,0 1 0,-1 0 0,1 0 0,0 0 0,0 0 0,0 0 0,0-1 1,0 1-1,0 0 0,0 0 0,-1-1 0,-7-6-292,3-2-209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4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84 17588,'0'0'84,"-1"1"0,1-1-1,0 1 1,0-1 0,0 0 0,0 1 0,0-1 0,0 0 0,0 1 0,0-1 0,0 1 0,0-1 0,0 0 0,1 1-1,-1-1 1,0 0 0,0 1 0,0-1 0,0 0 0,0 1 0,1-1 0,-1 0 0,0 1 0,0-1 0,1 0-1,-1 0 1,0 1 0,0-1 0,1 0 0,-1 0 0,0 1 0,1-1 0,-1 0 0,1 0 0,16 2 1557,19-8-101,-36 6-1524,30-9 867,54-25-1,13-4-877,-95 38 7,28-8-947,-29 8 820,1-1 0,0 1-1,0 0 1,0 0-1,0 0 1,0 0-1,0 0 1,0 0-1,0 1 1,-1-1-1,1 1 1,0-1-1,3 2 1,2 4-401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4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19780,'-2'5'3833,"-3"14"-2860,0 0-688,-28 95 275,-32 141 419,64-251-958,-1 4 17,1-1 1,1 1-1,-1-1 0,1 12 1,0-18-34,0-1-1,0 1 1,1 0 0,-1 0 0,0 0-1,0 0 1,0-1 0,1 1-1,-1 0 1,0 0 0,1-1 0,-1 1-1,0 0 1,1 0 0,-1-1 0,1 1-1,-1 0 1,1-1 0,0 1 0,-1-1-1,1 1 1,-1-1 0,1 1 0,0-1-1,0 1 1,-1-1 0,1 0-1,0 1 1,0-1 0,-1 0 0,1 0-1,0 1 1,0-1 0,0 0 0,0 0-1,-1 0 1,1 0 0,0 0 0,0 0-1,0 0 1,0-1 0,-1 1-1,1 0 1,0 0 0,0-1 0,0 1-1,-1 0 1,1-1 0,0 1 0,0-1-1,15-8-428,0 0 0,-1-1 1,0 0-1,0-1 0,-1-1 0,-1-1 0,0 1 0,-1-2 0,20-28 0,-26 33 105,-1 0-1,0 0 1,0-1 0,3-10-1,2-10-704</inkml:trace>
  <inkml:trace contextRef="#ctx0" brushRef="#br0" timeOffset="1">234 198 17324,'-2'20'1800,"1"9"-984,-2 1-296,0 7 817,2 3-321,-2 6-200,3 4-160,0 2-288,1-2-184,1-9-408,1-3-176,-1-8-496,-2-7-256,0-13 856,0-9-224,2-11-225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6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1598 15291,'2'-17'542,"1"1"0,1-1 0,1 1 0,0 0 0,9-17 0,-3 5 158,174-379 1899,31 12-2175,40-80-444,-177 310-171,-70 153-47,-9 22-402,-7 23-477,-13 23 404,9-24 338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46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13 14875,'3'-13'2613,"-8"26"-1300,-7 28-179,-13 78-705,6 1 1,-5 145-1,23-260-419,3 30 70,-2-35-74,0 0-1,0 1 1,0-1 0,0 1 0,0-1-1,1 1 1,-1-1 0,0 0-1,0 1 1,1-1 0,-1 1 0,0-1-1,0 0 1,1 1 0,-1-1-1,0 0 1,1 0 0,-1 1 0,1-1-1,-1 0 1,0 0 0,1 1-1,-1-1 1,1 0 0,0 0 9,0 0 1,0 0 0,0 0-1,0 0 1,0-1-1,-1 1 1,1 0 0,0-1-1,0 1 1,0 0-1,0-1 1,-1 1 0,1-1-1,0 0 1,0 1-1,-1-1 1,2 0 0,21-22 539,42-51 1,-42 46-309,39-38 0,-44 51-469,2 0 0,0 1 0,1 1 0,32-15-1,-32 15-91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7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16964,'0'5'308,"1"1"1,-1-1-1,0 0 1,-1 1-1,1-1 1,-1 0-1,0 0 1,0 1-1,-2 4 1,-2 11 92,-7 49-4,3-24 183,2 0 1,-2 82 0,9-124-518,0-1 1,1 1-1,-1-1 0,1 0 1,-1 1-1,1-1 1,0 0-1,0 1 0,1-1 1,-1 0-1,0 0 1,1 0-1,0 0 0,3 4 1,-3-5-80,0-1 0,0 1 0,0-1 1,0 1-1,1-1 0,-1 0 0,0 0 0,1 1 0,-1-2 1,1 1-1,-1 0 0,1 0 0,-1-1 0,1 0 1,0 1-1,-1-1 0,1 0 0,0 0 0,2-1 1,5 0-254,1-1 0,-1 0 0,-1-1 0,1 0 0,0-1 0,-1 0 0,1 0 0,15-11 0,3-4-322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8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18196,'-3'2'167,"0"0"1,1 0 0,-1 1-1,1-1 1,0 1-1,-1-1 1,1 1 0,1 0-1,-1 0 1,0 0-1,-1 4 1,-13 37 412,14-37-333,-2 5-189,0-1 1,2 1-1,-1 0 0,1 0 1,1 0-1,0 0 1,1 0-1,0 0 1,3 15-1,-3-26-54,0 1 0,0-1 0,0 0 0,0 0 0,1 0 0,-1 0 0,0 0 0,1 0 0,-1 0 0,1 0 0,-1 0 0,1 0 0,0-1 0,-1 1 0,1 0 1,0 0-1,0 0 0,-1-1 0,1 1 0,0 0 0,2 0 0,-2 0 1,0-1-1,0 0 1,0 0 0,0 0 0,0 0 0,0 0-1,0 0 1,0 0 0,0-1 0,0 1 0,0 0 0,0 0-1,0-1 1,0 1 0,0-1 0,0 1 0,2-2-1,2-2 16,0 0 0,0 0 0,0 0-1,-1-1 1,0 0 0,5-6-1,0-2 37,-1 0 0,-1-1 0,0 0 0,0 0-1,4-15 1,-13 43-48,1 0 0,0 0 0,3 17 0,-2-19-7,0-10 3,3 28 13,-3-29-10,0 0 0,0 0 1,0 0-1,0 0 0,0-1 0,0 1 1,0 0-1,0 0 0,1 0 1,-1 0-1,0-1 0,1 1 1,-1 0-1,1 0 0,-1-1 0,1 1 1,-1 0-1,1-1 0,-1 1 1,1 0-1,0-1 0,-1 1 1,1-1-1,0 1 0,0-1 1,0 1-1,1-1 9,-1 0 0,0-1 0,0 1 0,0-1 0,0 1 0,0-1 0,0 0 0,0 1 0,0-1 1,0 0-1,0 0 0,0 0 0,0 1 0,0-1 0,-1 0 0,1 0 0,0 0 0,-1 0 0,2-2 0,11-26 148,-10 23-110,9-26 137,-9 23-184,1 0 0,-1 0 0,1 0 0,10-14 0,-14 22-10,0 1-1,0 0 0,0 0 1,0 0-1,0 0 1,1 0-1,-1-1 0,0 1 1,0 0-1,0 0 1,0 0-1,0 0 0,0 0 1,1 0-1,-1 0 0,0 0 1,0 0-1,0-1 1,0 1-1,0 0 0,1 0 1,-1 0-1,0 0 1,0 0-1,0 0 0,0 0 1,1 0-1,-1 0 0,0 0 1,0 0-1,0 0 1,0 0-1,1 0 0,-1 0 1,0 0-1,0 1 0,0-1 1,0 0-1,0 0 1,1 0-1,-1 0 0,0 0 1,0 0-1,0 0 1,0 0-1,0 1 0,0-1 1,1 0-1,-1 0 0,0 0 1,0 0-1,0 0 1,0 0-1,0 1 0,0-1 1,0 0-1,0 0 1,0 0-1,0 0 0,0 1 1,0-1-1,3 11-91,-3-11 89,3 32-209,-3-24 195,1 0 1,0 1-1,0-1 0,0-1 0,1 1 0,5 14 0,-6-22 22,-1 1 0,0-1 0,0 0 0,0 0 0,0 1-1,0-1 1,0 0 0,1 0 0,-1 0 0,0 0 0,0 1-1,0-1 1,0 0 0,1 0 0,-1 0 0,0 0 0,0 0-1,0 1 1,1-1 0,-1 0 0,0 0 0,0 0 0,1 0-1,-1 0 1,0 0 0,0 0 0,1 0 0,-1 0 0,0 0-1,0 0 1,0 0 0,1 0 0,-1 0 0,0 0 0,0 0-1,1 0 1,-1 0 0,9-9 49,5-15 23,-13 23-66,16-37 113,-11 23-108,1 0-1,15-24 1,-22 38-19,1 1-1,-1-1 1,0 1 0,0-1-1,0 1 1,1-1 0,-1 1-1,0-1 1,1 1-1,-1-1 1,0 1 0,1 0-1,-1-1 1,1 1 0,-1 0-1,1-1 1,-1 1 0,0 0-1,1-1 1,-1 1 0,1 0-1,-1 0 1,1 0 0,0-1-1,-1 1 1,1 0 0,-1 0-1,1 0 1,-1 0 0,1 0-1,-1 0 1,1 0 0,0 0-1,-1 0 1,1 0 0,-1 0-1,1 1 1,-1-1 0,1 0-1,-1 0 1,1 0 0,-1 1-1,1-1 1,-1 0 0,1 1-1,-1-1 1,0 0 0,1 1-1,-1-1 1,1 1-1,-1-1 1,0 0 0,1 1-1,-1-1 1,0 1 0,0-1-1,1 1 1,-1-1 0,0 1-1,0 0 1,0-1 0,0 1-1,0-1 1,0 1 0,1 0-1,2 9-80,-1 0 0,3 18 0,-3-15-29,0-4-72,4 20-518,-5-28 563,-1 1 0,0-1-1,1 0 1,-1 1 0,1-1-1,-1 0 1,1 0 0,0 1 0,-1-1-1,1 0 1,0 0 0,0 0 0,0 0-1,0 0 1,1 1 0,-1-2 75,-1 0 0,0 0 0,1 0 1,-1 0-1,1 0 0,-1 0 0,1 0 1,-1 0-1,0 0 0,1 0 0,-1 0 0,1 0 1,-1 0-1,1 0 0,-1 0 0,0 0 1,1-1-1,-1 1 0,1 0 0,-1 0 0,0 0 1,1-1-1,-1 1 0,0 0 0,1-1 1,-1 1-1,0 0 0,1 0 0,-1-1 0,0 0 1,8-13-926,-2-4-117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8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15067,'-6'73'5678,"5"-61"-5467,2 1 1,-1 0-1,2-1 0,0 1 1,0-1-1,7 19 1,-9-31-215,0 1 1,0 0 0,0-1 0,0 1-1,0-1 1,1 1 0,-1 0-1,0-1 1,1 1 0,-1-1-1,0 1 1,1-1 0,-1 1-1,0-1 1,1 1 0,-1-1-1,1 1 1,-1-1 0,1 0 0,-1 1-1,1-1 1,-1 0 0,1 1-1,0-1 1,0 0 0,0 0-1,-1 0 0,1 0 0,0 0 0,-1-1 0,1 1 0,-1 0 0,1-1 0,-1 1 0,1-1 0,0 1 0,-1-1 0,1 1 0,-1-1 0,0 1 0,1-1 0,-1 1 0,1-1 0,-1 0 0,14-33-86,-12 23 73,-1 0 0,0 0 0,0-15 0,-1 20 16,-1 1 1,1 0-1,-1 0 0,0 0 1,0-1-1,0 1 0,-1 0 0,0 1 1,-3-7-1,5 10 0,0 1 1,0 0-1,0-1 1,0 1-1,0 0 1,0-1-1,0 1 1,-1 0-1,1-1 0,0 1 1,0 0-1,0 0 1,0-1-1,-1 1 1,1 0-1,0 0 1,0-1-1,0 1 0,-1 0 1,1 0-1,0 0 1,0-1-1,-1 1 1,1 0-1,0 0 1,-1 0-1,1 0 0,0 0 1,-1 0-1,1-1 1,0 1-1,0 0 1,-1 0-1,1 0 1,0 0-1,-1 0 1,1 0-1,0 0 0,-1 0 1,1 0-1,0 1 1,-1-1-1,1 1-9,0-1 0,0 1 0,0 0 0,1 0 0,-1-1 0,0 1-1,0 0 1,1 0 0,-1-1 0,0 1 0,1 0 0,-1-1 0,1 1 0,-1-1-1,1 1 1,-1 0 0,1-1 0,-1 1 0,1-1 0,0 1 0,0 0 0,3 1-107,-1 0 0,1 0 0,0 0 1,0 0-1,-1-1 0,1 1 1,0-1-1,0 0 0,0 0 0,0 0 1,1-1-1,-1 0 0,0 0 1,0 0-1,0 0 0,7-1 0,4-2-180,0-1 0,-1 0 0,19-8 0,-3 0-157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8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15587,'-11'12'941,"1"1"0,-13 19 0,21-28-758,-1 0 0,1 0 0,0 0 0,0 1 0,0-1 0,1 0 0,-1 1 0,1 0 0,0-1 0,0 1 0,1 0 0,-1 8-1,1-12-161,1 0 0,-1 1 0,0-1 0,0 0 0,0 0 0,0 0 0,1 0 0,-1 1 0,1-1 0,-1 0 0,1 0 0,-1 0-1,1 0 1,0 0 0,-1 0 0,1 0 0,0 0 0,0-1 0,-1 1 0,1 0 0,0 0 0,0-1 0,0 1 0,0 0 0,2 0 0,-1 0-20,0-1 0,0 0 0,0 0 0,0 0 0,0 0 0,0 0 1,0-1-1,0 1 0,0 0 0,0-1 0,0 0 0,0 1 0,-1-1 1,3-1-1,3-2-52,0 0 0,0 0 0,-1-1 0,1 0 0,-1 0 0,9-11-1,-5 3-24,-2 0-1,0 0 0,0-1 0,-2 0 0,6-15 0,-16 44 114,0 2 0,0-1 0,2 0 0,0 1 0,1-1 0,1 22 0,0-36-47,0 0-1,0-1 1,0 1 0,0 0 0,0-1 0,0 1 0,1 0-1,-1-1 1,1 1 0,-1 0 0,1-1 0,-1 1-1,1-1 1,0 1 0,0-1 0,0 0 0,0 1 0,0-1-1,0 0 1,0 1 0,1-1 0,-1 0 0,0 0 0,1 0-1,-1 0 1,3 1 0,9-1-77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4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0 572 12811,'4'0'1096,"5"-7"-872,3-10-96,5-7 416,6-12-352,7-7-8,10-7 16,3-2-24,4-2-72,2 1-40,0 4-16,-2 4-16,-3 10-48,-3 6-72,-11 6 184,-3 3-96,-6 4 0,1-3-8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9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15587,'2'-3'422,"1"-1"0,0 1-1,0 0 1,0 0 0,0 0 0,1 0-1,-1 0 1,1 1 0,0-1-1,0 1 1,0 0 0,0 0 0,0 1-1,6-2 1,1 0-14,0 0 0,0 1-1,0 0 1,17 0 0,-25 1-381,0 1 0,0 0-1,1 0 1,-1 1 0,0-1 0,0 1 0,0-1 0,0 1-1,0 0 1,0 0 0,0 0 0,0 1 0,0-1 0,0 1 0,-1-1-1,1 1 1,-1 0 0,5 4 0,-5-3-14,0 0-1,0 0 1,0 1 0,0-1-1,-1 0 1,1 1-1,-1 0 1,0-1 0,0 1-1,0 0 1,-1-1 0,1 1-1,-1 6 1,0 4 4,-1 1 0,-1-1 0,-1 1 0,0-1 0,0 0 1,-12 27-1,3-14 23,-1 0 0,-2-1 0,-32 44 0,41-58-73,14-17 24,14-15-13,4-6-385,66-70-1315,-70 72 1337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1:59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51 14979,'-6'3'2609,"12"-3"-2033,7-2 1416,2 0-783,5-4-441,5 0-408,2-1-760,2 0-384,-2-2 696,0 1-217,-1 2-191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0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60 161 14563,'-2'0'196,"0"0"-1,1 0 1,-1 0-1,1 0 1,-1 0 0,1 1-1,-1-1 1,1 0-1,-1 1 1,1-1 0,-1 1-1,1-1 1,-1 1-1,1 0 1,0 0 0,-1 0-1,1 0 1,0 0-1,0 0 1,0 0 0,0 0-1,0 0 1,0 0-1,0 0 1,0 1 0,0-1-1,0 0 1,1 1-1,-1-1 1,0 1 0,0 1-1,-2 6 232,0-1-1,0 1 0,-2 17 0,3-19-345,1 0-1,0 0 0,0 1 0,0-1 0,1 0 0,1 0 0,-1 0 0,1 1 0,0-1 0,4 14 0,-4-21-73,-1 1 0,0 0 0,1 0 0,-1-1 0,1 1 0,-1 0 0,1-1 0,-1 1 0,1-1 0,0 1 0,-1 0 0,1-1 0,0 1 0,-1-1 0,1 0 0,0 1 0,-1-1 0,1 0 0,0 1 0,0-1 0,0 0 0,-1 0 0,1 1 0,0-1 0,1 0 0,0 0 0,0-1 0,-1 1 1,1-1-1,0 1 0,-1-1 0,1 0 0,0 1 1,-1-1-1,1 0 0,-1 0 0,3-2 1,2-2-3,-1 0-1,0-1 1,1 0 0,6-11 0,4-9-96,-2-1 0,-2 0 0,16-46 0,-36 107 434,1-1 0,-5 62 1,12-91-292,-1-2-18,1 0 0,0-1 0,0 1 0,0 0 1,0 0-1,0-1 0,0 1 0,0 0 1,1-1-1,-1 1 0,1 0 0,-1-1 1,1 1-1,1 2 0,-2-4-33,0 0 0,1 1-1,-1-1 1,1 0 0,-1 1 0,1-1 0,-1 0-1,1 1 1,-1-1 0,1 0 0,-1 0 0,1 0 0,-1 0-1,1 1 1,-1-1 0,1 0 0,-1 0 0,1 0-1,-1 0 1,1 0 0,-1 0 0,1 0 0,0-1 0,-1 1-1,1 0 1,-1 0 0,1 0 0,0-1 0,3-1-135,0 0 0,-1 0 1,1-1-1,0 0 1,-1 0-1,0 0 0,0 0 1,0 0-1,3-4 1,30-49-545,-17 20 237</inkml:trace>
  <inkml:trace contextRef="#ctx0" brushRef="#br0" timeOffset="1">322 1 17676,'-7'30'4986,"1"20"-3357,3-28-1327,0 4-274,1-1 0,0 1-1,5 48 1,-2-72-31,-1-1-1,0 1 1,0-1 0,0 1-1,1-1 1,-1 1 0,1-1-1,-1 0 1,1 1 0,0-1-1,-1 0 1,1 0 0,0 1-1,0-1 1,0 0 0,0 0-1,0 0 1,0 0 0,0 0-1,2 1 1,-2-2-5,0 1 0,1-1 0,-1 0 1,0 0-1,1 1 0,-1-1 0,0 0 0,1 0 0,-1-1 0,0 1 1,1 0-1,-1 0 0,0-1 0,0 1 0,1 0 0,-1-1 1,0 1-1,1-2 0,8-3-75,-2-1 0,1 0 0,-1-1 0,12-11 0,-12 10-14,-7 7 94,24-17-299,-24 17 296,-1 1 0,1 0 1,-1 0-1,1 0 0,-1-1 0,1 1 0,-1 0 0,1 0 0,-1 0 0,1 0 1,-1 0-1,1 0 0,-1 0 0,1 0 0,-1 0 0,1 0 0,0 0 0,-1 1 1,1-1-1,-1 0 0,1 0 0,-1 0 0,1 1 0,-1-1 0,0 0 1,1 1-1,-1-1 0,1 0 0,-1 1 0,0-1 0,1 0 0,-1 1 0,1-1 1,-1 1-1,0-1 0,0 1 0,1-1 0,-1 1 0,0-1 0,0 1 0,0-1 1,0 1-1,1-1 0,-1 1 0,0-1 0,0 1 0,0-1 0,0 1 0,0-1 1,0 1-1,0 0 0,-1 0 0,2 9 6,-1 1 0,-1 0 0,-2 12 0,0 17-741,10-56-336,-1-2 703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0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14739,'-3'23'2321,"0"1"-1033,-1 4-544,-2 3 2425,0 5-1649,2 4-552,1-1-176,3 0-439,0-7-185,0 0-208,3-5-112,3-4-273,-2-6-255,2-4-560,-1-4 960,0-9-224,-1 0-104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1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15371,'0'0'62,"0"0"-1,0 0 1,0 0-1,0 1 0,0-1 1,0 0-1,0 0 1,0 0-1,1 0 0,-1 0 1,0 0-1,0 0 1,0 0-1,0 0 0,0 0 1,0 0-1,0 0 1,1 0-1,-1 0 1,0 0-1,0 0 0,0 0 1,0 0-1,0 0 1,0 0-1,0 0 0,0 0 1,1 0-1,-1 0 1,0 0-1,0-1 1,0 1-1,0 0 0,0 0 1,0 0-1,0 0 1,0 0-1,0 0 0,0 0 1,1 0-1,-1 0 1,0 0-1,0-1 1,0 1-1,0 0 0,0 0 1,0 0-1,0 0 1,0 0-1,0 0 0,0 0 1,0-1-1,0 1 1,0 0-1,0 0 0,0 0 1,0 0-1,0 0 1,0 0-1,0 0 1,0-1-1,0 1 0,0 0 1,0 0-1,0 0 1,0 0-1,-1 0 0,1 0 1,0 0-1,5 12 1716,6 28-1239,-10-34-286,93 305-471,-90-295-916,-5-16 1104,1 0 0,0 0 0,-1 1 0,1-1 0,0 0 0,-1 0 0,1 0 0,0 0 0,-1 1 0,1-1 0,-1 0 0,1 0 0,0 0 0,-1 0 0,1 0 0,0 0 0,-1 0 0,1 0 0,-1 0 0,1 0 0,0 0 0,-1 0 0,1-1 0,-1 1 0,1 0 0,0 0 0,-1 0 0,1 0 0,0-1 0,-1 1 0,1 0 0,0 0 0,-1 0 0,1-1 0,-17-7-475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2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 16075,'2'-1'1441,"8"-2"-809,5 0-232,9 0 616,5 0-144,7-3-592,2 1-384,7-5 296,-1 1-64,3 5-240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2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87 219 16540,'0'-1'140,"1"0"1,-1 0-1,0 0 1,0-1-1,0 1 1,0 0-1,0 0 1,0 0-1,0 0 1,0 0 0,0 0-1,0 0 1,-1 0-1,1 0 1,0 0-1,-1 0 1,1 0-1,-1-1 1,0 2-61,1-1-1,-1 1 1,1 0-1,-1-1 1,1 1-1,-1 0 1,1 0 0,-1 0-1,1-1 1,-1 1-1,1 0 1,-1 0-1,1 0 1,-1 0 0,0 0-1,1 0 1,-1 0-1,1 0 1,-1 0-1,1 0 1,-1 0 0,1 1-1,-1-1 1,0 0-1,-2 2 89,0-1-1,0 1 1,0 0-1,0-1 1,1 1 0,-1 0-1,1 1 1,-1-1-1,1 0 1,-3 5-1,0-1-146,0 1-1,1 1 0,0-1 0,0 1 1,1-1-1,0 1 0,0 0 0,1 0 1,0 1-1,1-1 0,0 0 1,0 1-1,0-1 0,1 10 0,0-18-16,0 0-1,0 1 1,0-1-1,1 0 0,-1 1 1,0-1-1,0 0 1,0 0-1,0 1 1,0-1-1,0 0 0,0 1 1,0-1-1,1 0 1,-1 0-1,0 1 1,0-1-1,0 0 0,1 0 1,-1 1-1,0-1 1,0 0-1,1 0 1,-1 0-1,0 0 0,0 1 1,1-1-1,-1 0 1,0 0-1,0 0 1,1 0-1,-1 0 0,0 0 1,1 0-1,-1 0 1,0 0-1,1 0 1,-1 0-1,0 0 0,1 0 1,-1 0-1,0 0 1,0 0-1,1 0 1,-1 0-1,0 0 0,1 0 1,-1 0-1,0-1 1,0 1-1,1 0 1,-1 0-1,0 0 0,0-1 1,1 1-1,-1 0 1,0 0-1,0 0 1,1-1-1,12-14 122,1-9-31,0 0-1,-2-2 1,-1 1 0,-1-1-1,6-28 1,-7 29-18,11-67 98,-12 51-38,-18 87-3,2 0 1,2 1-1,1 0 0,3 0 0,5 65 0,-2-108-160,-1-1 0,1 1 0,0 0-1,0-1 1,0 1 0,0-1 0,0 1 0,1-1 0,0 1 0,0-1-1,0 0 1,3 4 0,-4-6-19,0 0 1,0 0-1,-1-1 0,1 1 1,0 0-1,0-1 0,0 1 0,0-1 1,0 1-1,0-1 0,1 0 0,-1 1 1,0-1-1,0 0 0,0 0 1,0 0-1,2 0 0,-1 0-9,0-1 0,0 1-1,0-1 1,0 1 0,0-1-1,0 0 1,0 0 0,0 0-1,-1 0 1,1 0 0,0 0-1,2-3 1,15-17-318,2-3-106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3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80 16852,'-1'1'239,"0"1"0,0-1 0,0 0 0,-1 0 1,1 0-1,0 0 0,0 0 0,0 0 1,-1-1-1,1 1 0,-1 0 0,1-1 0,0 1 1,-1-1-1,1 1 0,-1-1 0,1 0 0,-1 0 1,1 1-1,-3-1 0,-16 4 1848,19-3-2077,0 0-1,0-1 0,1 1 0,-1 0 0,0 0 0,0 0 0,1 0 1,-1-1-1,1 1 0,-1 0 0,1 0 0,-1 0 0,1 0 0,0 0 1,-1 0-1,1 0 0,0 1 0,0-1 0,0 0 0,0 0 0,0 0 1,0 0-1,0 0 0,0 0 0,0 0 0,0 0 0,1 0 0,-1 0 0,0 0 1,1 0-1,-1 0 0,1 0 0,-1 0 0,2 1 0,-1 2-25,1-1-1,0 1 1,0-1 0,0 0-1,0 0 1,0 0-1,1 0 1,5 5 0,-7-7 14,1 0 1,-1 0 0,1-1 0,0 1 0,-1 0 0,1-1 0,0 1 0,-1-1 0,1 1-1,0-1 1,-1 0 0,1 0 0,0 0 0,0 0 0,-1 0 0,1 0 0,0 0 0,0-1-1,-1 1 1,3-1 0,0-1 4,-1 0-1,0 1 0,0-1 1,0 0-1,0-1 0,0 1 1,0 0-1,-1-1 0,4-3 1,1-4 10,0 1 0,-1-1 1,0 0-1,0 0 0,4-13 1,-7 14 34,0 0 0,0-1 0,-1 0 0,2-19 0,-5 20 41,-4 16-28,-3 16 27,4-1-48,0 31-1,4-46-72,0 0 0,0 0 1,1-1-1,0 1 0,0 0 0,1-1 0,-1 1 1,1-1-1,4 8 0,-6-14 3,0 1 0,0-1 0,0 1 0,1-1 0,-1 1 0,0-1 0,1 1 0,-1-1 0,1 1 0,-1-1 0,0 1 0,1-1 0,-1 0 0,1 1 0,-1-1 0,1 0 0,-1 1 0,1-1 0,-1 0 0,1 1 0,0-1 0,-1 0 0,1 0 0,-1 0 0,1 0 0,-1 0 0,1 0 0,0 0 0,-1 0 0,1 0 0,-1 0 0,1 0 0,0 0 0,-1 0 0,1 0 0,-1 0 0,1-1 0,-1 1 0,1 0 0,0 0 0,-1-1 0,1 1 0,-1 0 0,1-1 0,-1 1 0,1-1 0,2-2-113,0 0 0,-1 0-1,1 0 1,-1-1-1,4-5 1,8-21-264,1-6-115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3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0 17316,'-32'202'5015,"29"-170"-4578,2 0 0,1 1 0,1-1 0,8 41 0,-4-37-597,-4-24-14,1 0-1,0 1 0,1-1 1,0 0-1,7 15 1,-9-30 77,0 1 0,0-1 0,1 0 0,-1 0 0,-1 0 0,1 1 0,0-1 0,0-5-1,10-215 1115,-10 233-871,0 0 0,0 1 0,1-2 0,0 1 1,1 0-1,7 18 0,-9-27-159,0 1 0,0 0 0,0-1 0,0 1 0,0 0 0,0-1 0,0 0 0,1 1 0,-1-1-1,0 0 1,1 1 0,0-1 0,-1 0 0,1 0 0,-1 0 0,1-1 0,3 2 0,-3-1-15,1-1 0,-1 0 1,0 0-1,0-1 0,1 1 0,-1 0 0,0-1 0,0 0 1,0 1-1,0-1 0,1 0 0,-1 0 0,0 0 1,-1 0-1,1 0 0,0-1 0,0 1 0,0 0 1,1-3-1,17-18-312,-18 18 261,1 1-1,-1-1 1,1 1 0,0 0 0,0 0 0,1 0 0,-1 0 0,1 0 0,6-3 0,-9 6 72,0 0 0,0 0 0,-1 0-1,1 0 1,0 0 0,-1 0 0,1 1 0,0-1 0,-1 0 0,1 0 0,0 1 0,-1-1 0,1 1-1,0-1 1,-1 0 0,1 1 0,-1-1 0,1 1 0,-1 0 0,1-1 0,-1 1 0,0-1 0,1 1-1,-1 0 1,0-1 0,1 1 0,-1 0 0,0-1 0,0 1 0,1 0 0,-1-1 0,0 2 0,7 27 286,-6-24-224,-1-1 35,1 0 0,0 0 0,0 0 0,1 0 0,-1-1 0,1 1 0,3 6 0,-4-9-63,0 0 1,0 0-1,0 0 1,-1-1-1,1 1 1,0 0-1,0 0 1,0-1-1,0 1 1,0-1-1,1 1 1,-1-1-1,0 1 1,0-1-1,0 0 1,0 1-1,0-1 1,1 0-1,-1 0 1,0 0-1,0 0 1,0 0-1,1 0 1,-1 0-1,0-1 1,0 1-1,0 0 1,0-1-1,0 1 1,2-1-1,10-5 48,1-1 0,-2 0 1,1-1-1,20-16 0,-23 16-188,-1 1 1,1 0-1,0 1 0,1 0 1,-1 0-1,1 1 0,20-6 1,-29 11 85,-1-1 0,1 1 0,0-1 0,0 1 0,-1 0 0,1 0-1,0 0 1,-1 0 0,1 0 0,0 0 0,0 0 0,-1 0 0,1 1 0,0-1 0,-1 1 0,1-1 0,0 1 0,-1 0 0,1 0 0,-1 0 0,1-1 0,-1 1 0,0 1 0,1-1 0,-1 0 0,0 0 0,0 0 0,2 3 0,-1 1 113,1 0 0,-1 0 1,0 0-1,-1 0 0,0 1 1,1-1-1,-1 7 0,0-11 2,-1 0-66,0-1 0,0 0 0,0 0-1,0 0 1,0 1 0,0-1 0,1 0-1,-1 0 1,0 0 0,0 0 0,0 0-1,0 0 1,1 1 0,-1-1 0,0 0-1,0 0 1,0 0 0,1 0-1,-1 0 1,0 0 0,0 0 0,1 0-1,-1 0 1,0 0 0,0 0 0,0 0-1,1 0 1,-1 0 0,0 0 0,0 0-1,1 0 1,-1 0 0,0 0 0,0 0-1,0 0 1,1 0 0,-1-1 0,0 1-1,0 0 1,0 0 0,0 0 0,1 0-1,-1 0 1,0-1 0,0 1-1,0 0 1,0 0 0,0 0 0,1 0-1,-1-1 1,0 1 0,0 0 0,10-10 343,-10 10-324,14-14 371,-9 10-878,0-1 1,0 1-1,-1-1 1,0 0-1,0 0 1,0 0-1,-1 0 1,1-1-1,-1 1 1,3-9-1,-6 10-562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3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18684,'14'0'2449,"1"-3"-1553,3 0-400,2-4 1744,6-2-1368,0 3-479,-5-2-185,-6-5-96,-10-3-216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4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1 886 12283,'1'9'952,"4"-8"-712,-1-4-16,10-12 552,5-7-208,4-18-32,3-10-24,12-16-15,4-9-17,9-8-40,7-4-72,2-1-248,0 1-152,2 11-320,-1 7-144,-8 13 376,-4 9-104,-12 16-64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4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16363,'3'-5'2009,"1"0"-1169,1 5-384,-3 6 1497,1 3-793,2 8-520,-1 4-152,2 7-376,1 2-264,0 3-616,-1-2 1872,-1-7-1096,0-5 0,-2-10 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5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94 137 15547,'-5'3'228,"0"-1"0,0 1 0,0 0 0,1 0 0,-1 0-1,1 0 1,0 1 0,0 0 0,0 0 0,1 0 0,-1 0 0,1 0 0,0 1-1,0 0 1,-4 9 0,2-3-116,1-1-1,0 1 1,1 0 0,0 0 0,1 0-1,-2 19 1,4-27-90,0-1 0,0 0 1,0 0-1,0 1 0,0-1 0,1 0 1,-1 1-1,1-1 0,-1 0 0,1 0 1,0 0-1,0 0 0,0 0 0,2 4 0,-2-6-5,-1 1 0,0-1 0,1 0 0,-1 1 0,1-1 0,-1 0 0,1 1 0,-1-1 0,0 0 0,1 0 0,-1 0-1,1 1 1,-1-1 0,1 0 0,0 0 0,-1 0 0,1 0 0,-1 0 0,1 0 0,-1 0 0,1 0 0,-1 0-1,1 0 1,0 0 0,1-1 16,-1 0 0,1 0-1,-1 0 1,0 1-1,1-1 1,-1-1 0,0 1-1,1 0 1,-1 0-1,0 0 1,0-1 0,1 0-1,7-13 182,0 1 0,-1-2 0,0 1-1,-1-1 1,8-27 0,16-86 809,-31 127-1007,12-65 515,-12 58-221,-3 16-138,-3 14-35,-5 36-31,2-1 0,3 1 0,2 70 0,5-120-154,-1 0 0,1 0 0,0 1 0,1-1 0,4 12 1,-6-18 4,1 0 0,-1 0 0,0 0 1,1 0-1,-1-1 0,1 1 0,-1 0 1,1 0-1,-1-1 0,1 1 1,0 0-1,-1-1 0,1 1 0,0-1 1,0 1-1,-1-1 0,1 1 0,0-1 1,0 1-1,0-1 0,1 1 1,-1-1-57,1-1 1,-1 1-1,0 0 1,1-1-1,-1 1 1,0-1-1,0 1 1,1-1-1,-1 0 1,0 1-1,0-1 1,0 0-1,0 0 1,0 0-1,0 0 1,0 0-1,0 0 1,0 0-1,0 0 1,0-1-1,6-9-239,0 0 0,-1 0-1,7-17 1,4-15-500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5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16291,'-29'68'2794,"10"-27"-688,18-41-2081,1 0-1,0 0 1,0 0-1,0 1 1,0-1-1,-1 0 1,1 0 0,0 0-1,0 1 1,0-1-1,0 0 1,0 0-1,0 1 1,0-1-1,0 0 1,0 0 0,0 1-1,0-1 1,0 0-1,0 0 1,0 1-1,0-1 1,0 0-1,0 0 1,0 1-1,0-1 1,0 0 0,0 0-1,0 1 1,0-1-1,0 0 1,1 0-1,-1 0 1,0 1-1,0-1 1,10-3 157,11-12-364,3-8-18,-14 13 115,-1 2 0,17-12 1,-26 19 83,0 1 1,0 0-1,1 0 1,-1 0 0,0 0-1,0 0 1,0 0-1,1-1 1,-1 1 0,0 0-1,0 0 1,0 0 0,1 0-1,-1 0 1,0 0-1,0 0 1,0 0 0,1 0-1,-1 0 1,0 0-1,0 0 1,1 0 0,-1 0-1,0 0 1,0 0-1,0 0 1,1 0 0,-1 0-1,0 0 1,0 0-1,0 1 1,1-1 0,-1 0-1,0 0 1,0 0-1,0 0 1,0 0 0,1 1-1,1 10 58,-6 25 161,2-24-116,1-6-47,-1 5 72,1 0 0,0-1 1,1 1-1,0 0 0,1 0 0,0-1 0,4 18 0,-5-27-110,1 0 0,-1 0-1,1 0 1,-1 0 0,1 0-1,-1 0 1,1 0 0,0 0-1,0 0 1,-1 0 0,1 0-1,0 0 1,0 0 0,0-1-1,0 1 1,0 0 0,0-1-1,0 1 1,0-1-1,0 1 1,0-1 0,3 1 0,-2-1-29,0 0 1,0 0 0,0 0 0,0 0-1,0-1 1,-1 1 0,1 0 0,0-1-1,0 0 1,0 1 0,0-1 0,2-2-1,4-1-161,-1-1 0,0 0 0,-1-1 0,13-12 0,-7 3 292,0-1 0,-1 0 0,-1-1 0,12-26 0,-3 3-287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22 12451,'2'-15'1067,"0"9"1881,-2 8-2417,-1 1 0,0 0 0,0 0 0,-1 0-1,1-1 1,-1 1 0,1-1 0,-1 1 0,-3 3 0,1 0 227,-11 15 609,8-11-1180,-1 0 1,2 0-1,-1 0 1,2 1 0,-1 0-1,1 0 1,1 1 0,-4 13-1,8-25-187,0 1-1,0 0 0,0-1 1,0 1-1,0-1 1,0 1-1,0 0 0,0-1 1,0 1-1,0-1 1,0 1-1,1 0 0,-1-1 1,0 1-1,0-1 1,1 1-1,-1-1 0,0 1 1,1-1-1,-1 1 1,0-1-1,1 1 0,-1-1 1,1 1-1,-1-1 1,1 0-1,-1 1 0,1-1 1,-1 0-1,2 1 1,0 0-2,0-1 0,0 1 0,0-1 1,0 0-1,0 0 0,0 0 0,1 0 0,-1 0 1,2 0-1,46-13-111,-48 13 98,5-3-31,0 1 1,-1 0-1,2 0 1,-1 1-1,13-1 0,-18 2 39,-1 0-1,1 0 0,-1 0 1,0 0-1,1 1 0,-1-1 1,0 1-1,1-1 1,-1 1-1,0-1 0,1 1 1,-1 0-1,0-1 0,0 1 1,0 0-1,0 0 1,0 0-1,0 0 0,0 0 1,0 0-1,0 0 0,0 0 1,-1 1-1,1-1 1,0 0-1,-1 0 0,1 1 1,-1-1-1,1 0 0,-1 1 1,0-1-1,0 0 1,1 1-1,-1-1 0,0 1 1,0 2-1,-1 3 87,1-1 0,-1 1 0,0 0 0,-1 0 0,1-1 0,-1 1 0,-1 0 0,1-1 0,-1 0 0,0 0 0,0 0 0,-9 11 0,10-13-69,-1-1 0,0 1-1,0-1 1,0 1 0,0-1-1,0 0 1,-1 0 0,0-1-1,1 1 1,-1-1 0,0 0 0,0 0-1,0 0 1,0 0 0,-1-1-1,1 0 1,0 0 0,-1 0 0,1 0-1,-8 0 1,11-1-106,0 0 0,1 0 0,-1 0 0,1 0-1,-1 0 1,0 0 0,1 0 0,-1-1 0,0 1 0,1 0 0,-1 0 0,1-1 0,-1 1 0,1 0 0,-1-1 0,0 1-1,1 0 1,-1-1 0,1 1 0,0-1 0,-1 1 0,1-1 0,-1 1 0,1-1 0,0 1 0,-1-1 0,1 1 0,0-1-1,-1 0 1,1 0 0,0-1-26,0 1 0,0 0-1,0 0 1,0 0 0,1 0 0,-1-1-1,0 1 1,0 0 0,1 0-1,-1 0 1,1 0 0,-1 0 0,1 0-1,0 0 1,-1 0 0,1 0-1,1-1 1,10-12-897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6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13 18484,'1'-13'2220,"-6"14"-399,-13 19 455,7-2-2070,1 0 0,0 1 0,1 1 0,1 0 0,1 0 0,-6 27 0,13-46-225,0 0 0,0-1 0,0 1 0,-1-1 0,1 1 0,0-1 0,0 1 0,0 0-1,0-1 1,0 1 0,0-1 0,0 1 0,0 0 0,1-1 0,-1 1 0,0-1 0,0 1 0,0-1 0,1 1 0,-1-1 0,0 1 0,0-1 0,1 1 0,-1-1 0,1 1 0,-1-1 0,0 1 0,1-1-1,-1 0 1,1 1 0,-1-1 0,1 0 0,-1 1 0,1-1 0,-1 0 0,1 0 0,-1 1 0,1-1 0,-1 0 0,1 0 0,0 0 0,0 0 0,33-5-471,-4-1 221,-29 6 253,0 0 1,0 0 0,1 0-1,-1 0 1,0 0-1,1 0 1,-1 0-1,0 0 1,0 1 0,1-1-1,-1 0 1,0 1-1,0-1 1,0 1-1,0-1 1,2 2 0,-2-1 0,0 0 1,0 1-1,-1-1 1,1 0-1,0 0 1,-1 1-1,1-1 1,-1 1-1,1-1 1,-1 0-1,0 1 1,0-1-1,1 1 1,-1-1-1,0 0 1,0 1-1,0-1 1,-1 1 0,1 2-1,-10 27-53,3-16-55,-1-1 0,-1 0 0,0 0 0,-1-1 0,0-1 0,-1 1 0,-18 14 0,20-19-69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7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20 14083,'-4'-20'1795,"4"20"-1738,0 0-1,0 0 1,0 0 0,0 0 0,0 0 0,0 0-1,0 0 1,0 0 0,0 0 0,0 0-1,0 0 1,0 0 0,0 0 0,0 0 0,-1 0-1,1 0 1,0 0 0,0 0 0,0 0-1,0 0 1,0 0 0,0 0 0,0 0 0,0 0-1,0 0 1,0 0 0,0 0 0,2 32 1776,-2-22-1787,4 50 600,-2-11-238,2-2 0,14 66 0,-18-111-385,0 0 1,1-1 0,-1 1 0,1-1 0,-1 1-1,1-1 1,0 0 0,-1 1 0,1-1 0,0 0-1,0 1 1,0-1 0,0 0 0,0 0 0,0 0-1,0 0 1,2 1 0,-2-1-8,0-1 0,0 0 0,0 0 0,0 0 0,0 0 1,0 0-1,0 0 0,0 0 0,0 0 0,0 0 0,0 0 0,0 0 0,0-1 0,0 1 0,0 0 0,0-1 0,0 1 1,0-1-1,0 1 0,0-1 0,0 0 0,-1 1 0,1-1 0,0 0 0,0 1 0,-1-1 0,2-1 0,17-21 121,0-1-1,-1-1 1,-1-1 0,15-33-1,-5 12-311,-20 36-101,-5 7 155,1 1-1,-1-1 1,0 0-1,0 1 1,0-1-1,0 0 1,-1 0-1,0 0 0,1 0 1,-1-1-1,-1 1 1,1 0-1,0-8 1,-5-1-317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7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1 185 16988,'7'23'1552,"-1"-4"-1024,2-4-232,2 0 536,3-2-192,3-3-608,0-3-424,0-6 392,-1-4-152,2-5-160</inkml:trace>
  <inkml:trace contextRef="#ctx0" brushRef="#br0" timeOffset="1">242 0 17556,'0'6'1432,"-2"11"-1024,-1 0-184,-1 10 792,4 2-271,-1 8-441,1 2-112,0 1-24,4-1 16,2-6-184,1 0-168,4-10-512,-1-5-217,3-10 697,-1-7-160,8-8-168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8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11 15667,'-16'21'1477,"2"0"-1,-13 25 0,23-39-1325,1 1-1,-1-1 1,2 1-1,-1 0 1,1 0-1,0 0 0,1 0 1,0 0-1,0 0 1,1 14-1,0-21-138,0-1 1,0 1-1,0 0 0,0 0 0,0 0 0,0 0 0,1 0 0,-1 0 0,0-1 0,0 1 1,1 0-1,-1 0 0,1 0 0,-1 0 0,1-1 0,-1 1 0,1 0 0,-1-1 0,1 1 1,0 0-1,-1-1 0,2 2 0,-1-2-3,0 0 0,0 0 0,-1 0 1,1 0-1,0 0 0,0 0 0,0 0 0,0 0 0,0 0 1,-1 0-1,1 0 0,0 0 0,0-1 0,0 1 0,0 0 1,-1-1-1,1 1 0,1-1 0,3-3 4,0 1 0,0-1 0,-1 0 0,1 0 0,5-7 0,6-10-151,-1-1 0,0 0 0,-2-1 0,-1 0 0,0-1 0,7-26 1,-23 64-10,-3 4 243,0 1 0,2 0 0,0 0 0,1 0 0,1 1 0,1-1 0,0 30 0,2-48-78,0 0 0,0 0 0,1 0 0,-1 1 0,0-1 0,0 0 0,0 0 0,1 0 0,-1 0 1,0 0-1,1 0 0,-1 0 0,1 0 0,-1 0 0,1 0 0,0 0 0,-1 0 0,1 0 0,0-1 0,1 2 0,-2-2-5,1 0 1,0 0-1,-1 0 1,1 0-1,0 0 0,-1 0 1,1 0-1,0 0 1,0 0-1,-1 0 0,1 0 1,0 0-1,-1 0 1,1-1-1,0 1 0,-1 0 1,1-1-1,0 1 1,-1 0-1,1-1 0,-1 1 1,2-1-1,3-4 21,0 0 1,-1 0-1,1 0 1,6-11-1,6-12-35,19-47 0,-13 26-152,-23 49 148,0 0 0,0 0 0,0 1 0,0-1 0,0 0 0,0 0 0,0 0 0,0 0 0,0 0 0,0 0 0,0 0 0,0 0 0,0 0 0,0 1 0,0-1 0,0 0 0,1 0 0,-1 0 0,0 0 0,0 0 0,0 0 0,0 0 0,0 0 0,0 0 0,0 0 0,0 1-1,0-1 1,0 0 0,0 0 0,0 0 0,1 0 0,-1 0 0,0 0 0,0 0 0,0 0 0,0 0 0,0 0 0,0 0 0,0 0 0,0 0 0,0 0 0,1 0 0,-1 0 0,0 0 0,0 0 0,0 0 0,0 0 0,0 0 0,0 0 0,0 0 0,0 0 0,0 0 0,1 0 0,-1 0 0,1 19-83,-2 25 147,0-30-4,-1 23 109,2-35-136,0 0 0,0 0 0,0 0 0,0 0 0,0 0-1,1 0 1,-1 0 0,1 0 0,0 0 0,0 0 0,-1 0-1,3 3 1,-2-4-16,-1-1 0,1 0 1,-1 1-1,1-1 0,-1 0 0,1 1 0,-1-1 0,1 0 0,0 0 0,-1 0 0,1 1 1,-1-1-1,1 0 0,-1 0 0,1 0 0,0 0 0,-1 0 0,1 0 0,-1 0 0,1 0 1,0 0-1,-1 0 0,1-1 0,-1 1 0,1 0 0,-1 0 0,1 0 0,-1-1 0,1 1 1,-1 0-1,1-1 0,-1 1 0,1 0 0,-1-1 0,1 1 0,-1-1 0,0 1 0,1-1 1,17-22 139,-16 20-141,43-62-125,-45 65 108,0 0 0,1-1-1,-1 1 1,0-1 0,0 1 0,1 0 0,-1-1 0,0 1 0,0 0 0,1 0 0,-1-1 0,0 1 0,1 0 0,-1 0 0,1-1 0,-1 1 0,0 0 0,1 0 0,-1 0-1,1-1 1,-1 1 0,0 0 0,1 0 0,-1 0 0,1 0 0,-1 0 0,1 0 0,-1 0 0,0 0 0,1 0 0,-1 0 0,1 0 0,-1 0 0,1 1 0,-1-1 0,0 0-1,1 0 1,-1 0 0,0 1 0,1-1 0,-1 0 0,1 0 0,-1 1 0,0-1 0,1 0 0,-1 0 0,0 1 0,0-1 0,1 1 0,-1-1 0,0 0 0,0 1-1,0-1 1,1 0 0,-1 1 0,0-1 0,0 1 0,0 0 0,9 32-426,-7-22 366,2 6 128,-4-13-19,1 1-1,0-1 1,0 0-1,0 1 1,1-1 0,-1 0-1,1 0 1,0 0-1,0 0 1,3 3-1,-4-6-21,-1-1 1,1 1-1,0-1 0,-1 0 0,1 0 0,0 1 0,-1-1 1,1 0-1,0 0 0,-1 0 0,1 1 0,0-1 0,-1 0 1,1 0-1,0 0 0,0 0 0,-1-1 0,1 1 0,0 0 0,-1 0 1,1 0-1,0 0 0,-1-1 0,1 1 0,0 0 0,-1-1 1,1 1-1,0-1 0,-1 1 0,1 0 0,-1-1 0,1 1 1,-1-1-1,1 1 0,-1-1 0,1-1 0,18-23 341,-18 23-333,17-29 132,44-53-1,-61 83-174,-1 0 0,1 0 0,-1 0 0,1 1 0,-1-1-1,1 0 1,0 1 0,-1-1 0,1 1 0,0-1 0,0 1-1,-1-1 1,1 1 0,0-1 0,0 1 0,0 0 0,0-1 0,-1 1-1,1 0 1,0 0 0,0 0 0,0-1 0,0 1 0,1 0-1,-1 1 4,-1 0-1,1-1 1,-1 1-1,1-1 0,0 1 1,-1 0-1,1-1 1,-1 1-1,0 0 0,1 0 1,-1 0-1,1-1 1,-1 1-1,0 0 0,0 0 1,1 0-1,-1 0 1,0-1-1,0 3 0,1 9-57,-1-1-1,-2 21 0,1-26 53,1 3-82,-2 18-285,1-25 278,1-1 0,0 0 0,0 0 1,0 0-1,0 0 0,1 0 0,-1 0 1,0 0-1,0 0 0,1 0 0,-1 0 0,0 0 1,1 0-1,-1 0 0,1 0 0,-1 0 1,2 1-1,-2-2 73,1 0 0,0-1 0,-1 1 0,1 0-1,-1 0 1,1-1 0,-1 1 0,1 0 0,-1-1 0,0 1 0,1 0 0,-1-1 0,1 1-1,-1-1 1,0 1 0,1 0 0,-1-1 0,0 1 0,0-1 0,1 1 0,-1-1 0,0 1 0,1-2-1,-1 1-82,7-13-483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08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16420,'0'4'462,"-1"1"0,0-1 0,0 0 0,0 0 0,0 0 0,-1 0 0,0 0 1,-3 7-1,3-8-247,0 1 1,0 0-1,0 0 1,1 0-1,-1 0 1,1 1-1,0-1 1,-1 8-1,3-12-289,-1 1 1,0-1-1,1 0 0,-1 1 0,0-1 0,1 0 0,-1 1 1,0-1-1,1 0 0,-1 1 0,1-1 0,-1 0 1,0 0-1,1 0 0,-1 1 0,1-1 0,-1 0 1,1 0-1,-1 0 0,1 0 0,-1 0 0,1 0 1,-1 0-1,1 0 0,-1 0 0,0 0 0,2 0 1,19-1-1329,-13 1 897,-4 0 377,1 0 0,-1 0 0,0 0 0,1 1 0,-1 0 1,0 0-1,0 0 0,0 0 0,0 1 0,0-1 0,4 4 0,-7-5 160,0 1 1,0 0 0,0 0-1,0 0 1,0 0-1,0 0 1,0 0-1,-1 0 1,1 0 0,0 0-1,-1 0 1,1 0-1,-1 0 1,1 0 0,-1 1-1,1 1 1,-1-1 63,0 0 0,0 1 0,0-1 0,0 0 0,-1 0 0,1 0 0,-1 0 0,1 0 0,-1 0 0,0 0 0,0 0 0,-2 4 0,1-2 30,-1 0 0,0 0 0,0 0 0,0-1 0,0 1 0,-1-1 0,0 0-1,1 0 1,-6 3 0,7-5-178,0 1 0,0-1-1,0 0 1,0 0-1,0-1 1,0 1 0,0 0-1,0 0 1,0-1 0,0 0-1,0 1 1,0-1-1,0 0 1,-1 0 0,1 0-1,0 0 1,0 0 0,0-1-1,0 1 1,0-1-1,0 1 1,-4-3 0,-2-4-387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0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28 16476,'-5'43'3508,"3"-25"-3200,-1 7-11,1 36 0,2-55-267,0 0 1,0 0-1,1 0 0,0 0 0,0 0 0,1-1 0,0 1 0,0 0 0,0-1 0,0 0 0,7 10 0,-9-14-16,1 0-1,0 0 1,-1-1-1,1 1 1,0 0-1,-1-1 1,1 1-1,0 0 1,0-1-1,0 1 1,0-1-1,0 1 1,0-1-1,0 1 1,-1-1-1,1 0 1,0 0-1,0 1 1,1-1-1,-1 0 1,0 0-1,0 0 1,2 0-1,-1-1 11,0 1 0,0-1 0,0 0-1,0 0 1,0 0 0,0 0 0,0 0-1,-1 0 1,1 0 0,3-3-1,2-4 71,0 0-1,0 0 0,9-15 0,0-4 117,-1-2 1,14-37 0,-16 35-186,-14 36-41,0-1-1,1 0 1,0 1 0,0-1-1,0 1 1,1 3 0,-1 11-8,0-5 2,-1 3 21,0 0 0,1-1 0,1 1 0,1 0 0,1 0-1,6 25 1,-8-40 14,-1-1 0,1 1 0,0-1 0,-1 0 0,1 1 1,0-1-1,0 1 0,0-1 0,0 0 0,0 0 0,0 0 0,0 1 0,0-1 0,0 0 0,1-1 0,-1 1 0,0 0 0,2 1 0,-2-2 6,1 0-1,-1 0 0,0 0 1,0 0-1,0 0 1,0 0-1,0 0 1,0-1-1,1 1 0,-1 0 1,0 0-1,0-1 1,0 1-1,0-1 0,0 1 1,0-1-1,0 0 1,0 1-1,-1-1 1,1 0-1,0 1 0,0-1 1,0 0-1,-1 0 1,2-2-1,7-9 62,-1-1 1,-1 0-1,0-1 1,0 0-1,-2 0 1,0 0-1,0 0 0,-1-1 1,-1 0-1,-1 0 1,0 0-1,0-23 1,-3 30-288,-1 16 88,-2 18-24,4-21 129,0 0 0,0 0-1,1 0 1,0-1-1,0 1 1,0 0 0,0 0-1,1-1 1,-1 1-1,5 7 1,-5-10 17,0-1 0,0 0-1,1 0 1,-1 1 0,0-1 0,0 0 0,1 0 0,-1 0 0,1 0-1,-1 0 1,1-1 0,-1 1 0,1 0 0,-1-1 0,1 1 0,0-1-1,-1 0 1,1 1 0,0-1 0,0 0 0,-1 0 0,1 0-1,0 0 1,-1 0 0,1 0 0,0-1 0,-1 1 0,1-1 0,0 1-1,-1-1 1,1 1 0,-1-1 0,1 0 0,1-1 0,11-5-25,-1-1 1,-1-1-1,1 0 1,-1-1-1,-1 0 0,0-1 1,0 0-1,-1 0 1,-1-1-1,0-1 1,10-16-1,-13 12-149,-5 11-8,-7 11-70,-2 9 297,0 1-1,0-1 0,1 1 1,1 0-1,0 1 0,1 0 1,1-1-1,1 2 0,-3 28 1,5-43-32,1-1-1,0 1 1,0-1 0,0 0 0,0 1 0,0-1-1,1 1 1,-1-1 0,0 1 0,1-1 0,-1 0-1,1 1 1,-1-1 0,1 0 0,0 0 0,-1 1-1,1-1 1,1 2 0,-1-3-8,0 1 0,0-1 0,0 0 0,0 1-1,-1-1 1,1 0 0,0 1 0,0-1 0,0 0 0,0 0 0,0 0 0,0 0 0,0 0 0,0 0 0,0 0 0,0 0-1,0 0 1,0 0 0,0-1 0,1 1 0,6-4-26,0 1 0,0-1 1,-1-1-1,13-8 0,-11 6-94,16-10-148,26-17-378,-47 31 529,1 1 0,0-1 0,0 1 0,0 0-1,0 1 1,0-1 0,1 1 0,8-1 0,-12 2 72,0 0 0,0 0 1,0 0-1,0 1 1,0-1-1,0 0 0,0 1 1,0 0-1,-1-1 0,1 1 1,0 0-1,0 0 1,0 0-1,-1 0 0,1 0 1,0 0-1,-1 1 0,1-1 1,-1 0-1,2 3 0,2 3 9,-2-1-1,1 0 1,-1 1-1,4 9 1,11 19 305,-18-34-255,1 0-1,-1-1 1,1 1-1,-1-1 1,1 1 0,-1-1-1,1 1 1,-1-1 0,1 1-1,0-1 1,-1 1-1,1-1 1,0 0 0,-1 1-1,1-1 1,0 0 0,0 0-1,-1 1 1,1-1 0,0 0-1,0 0 1,-1 0-1,1 0 1,0 0 0,0 0-1,1 0 1,-1-1 14,1 0 0,0 1-1,-1-1 1,1 0 0,0 0 0,-1 0 0,1 0-1,-1-1 1,0 1 0,3-3 0,3-5 102,0 0 1,10-20 0,-13 22-78,9-16 10,10-18-180,-22 39 59,1-1 1,0 0 0,0 1-1,0-1 1,1 1 0,-1 0 0,1-1-1,-1 1 1,1 0 0,3-1 0,-6 3 37,1-1 0,-1 1-1,1 0 1,-1 0 0,1 0 0,-1 0 0,0 0 0,1 1 0,-1-1 0,1 0 0,-1 0-1,1 0 1,-1 0 0,1 0 0,-1 0 0,0 1 0,1-1 0,-1 0 0,0 0 0,1 1-1,-1-1 1,0 0 0,1 1 0,-1-1 0,0 0 0,1 1 0,-1-1 0,0 0 0,0 1-1,1-1 1,-1 1 0,0-1 0,0 0 0,0 1 0,0-1 0,0 1 0,1-1 0,-1 1-1,0-1 1,0 1 0,0 0 0,3 22-34,-3-20 47,1 19 133,-1-15-33,0 0-1,0 0 1,1 0 0,2 9 0,-3-16-88,0 1 0,1-1 0,-1 0 0,0 1 1,0-1-1,1 1 0,-1-1 0,0 0 0,0 0 0,1 1 1,-1-1-1,0 0 0,1 1 0,-1-1 0,1 0 0,-1 0 1,0 0-1,1 1 0,-1-1 0,0 0 0,1 0 0,-1 0 1,1 0-1,-1 0 0,1 0 0,-1 0 0,0 0 0,1 0 1,-1 0-1,1 0 0,-1 0 0,1 0 0,-1 0 0,0 0 0,1 0 1,-1 0-1,1-1 0,-1 1 0,0 0 0,1 0 0,-1 0 1,1-1-1,-1 1 0,0 0 0,0-1 0,1 1 0,-1 0 1,0-1-1,1 1 0,21-20 87,-17 15-101,5-5-298,0 1 0,1 1-1,0 0 1,16-8-1,5 5-5387,-39 12 4844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4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1 843 11674,'14'-9'1041,"7"-14"-601,2-10-112,12-11 376,2-10-72,6-17-32,2-3-56,2-6-160,3-2-63,2 0-113,-4 5-160,-2 9-280,-6 5 208,-10 19-16,-2 5-40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0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18244,'2'2'1592,"1"3"-1304,2 4-136,1 0 801,1 1-1386,3 3 738,-1-3-345,0 2-57,-1 1-31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1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49 16331,'-7'62'4119,"6"-49"-3942,1 0 0,0 0 0,1 0 0,0 1-1,4 11 1,3 7-162,16 34-1,8 29 10,-30-85 7,0 1 0,0 0-1,-1-1 1,0 1 0,0 0 0,-3 20-1,2-28 8,-1 0 0,1-1 0,-1 1 0,1 0 0,-1-1 0,0 1 0,0-1 0,0 1 0,0-1 0,-1 0 0,1 1 0,-1-1 0,1 0 0,-1 0 0,0 0 0,0 0 0,1 0 0,-2 0 0,1-1 0,0 1 0,0-1 0,-3 2 0,2-2-12,1-1 0,0 1 0,-1-1 1,1 0-1,-1 1 0,1-1 0,-1 0 0,1-1 1,-1 1-1,1 0 0,-1-1 0,1 1 0,0-1 1,-1 0-1,1 0 0,0 0 0,0 0 0,-1 0 1,1 0-1,0-1 0,0 1 0,0-1 0,1 0 0,-4-2 1,1-1-65,-1 0 1,0 0-1,1-1 0,0 1 1,1-1-1,-1 0 1,1 0-1,0 0 0,1-1 1,-1 1-1,1-1 1,1 1-1,-1-1 1,1 0-1,0 0 0,0 0 1,1 1-1,0-1 1,1 0-1,-1 0 1,1 0-1,0 0 0,3-6 1,0-4-20,2 0 1,0 0-1,1 1 1,1 0-1,0 0 1,1 1-1,20-26 1,24-21 155,-28 34 26,33-48-1,-46 44 174,-13 19 21,1 13-308,-1 0 0,1 0 0,-1 0-1,1 0 1,-1 0 0,1 0 0,-1 0 0,1 0 0,-1 0-1,1 0 1,-1 0 0,1 0 0,-1 1 0,1-1 0,-1 0-1,1 0 1,0 0 0,-1 1 0,1-1 0,-1 0-1,1 1 1,-1-1 0,1 0 0,0 1 0,-1-1 0,1 0-1,-1 2 1,-3 2-108,-1 1 0,1 0-1,1 0 1,-1 0 0,1 1 0,0 0-1,0-1 1,0 1 0,1 0 0,0 0-1,0 0 1,0 1 0,1-1 0,0 0-1,0 12 1,4-8-244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 16179,'6'-9'1632,"-6"7"-1249,1 0 0,0 0-1,1 0 1,-1 0 0,0 1-1,0-1 1,1 0 0,-1 1-1,1-1 1,2-2 0,-3 6-209,0 0 1,0-1-1,0 1 1,0 0-1,0 0 0,-1 0 1,1 0-1,-1-1 1,0 1-1,1 0 1,-1 0-1,0 0 1,0 3-1,0-1-30,-1 126 566,-1-55-209,2-74-488,0 0 1,0-1 0,-1 1 0,1 0 0,0-1 0,0 1 0,0 0 0,0-1 0,0 1-1,1 0 1,-1-1 0,0 1 0,0 0 0,0-1 0,1 1 0,-1 0 0,0-1 0,0 1-1,1-1 1,-1 1 0,1 0 0,-1-1 0,1 1 0,0-1-3,-1 0 0,1 0 1,0-1-1,-1 1 0,1 0 1,-1-1-1,1 1 0,-1 0 0,1-1 1,-1 1-1,1-1 0,-1 1 1,1-1-1,-1 1 0,0-1 1,1 1-1,-1-1 0,1 0 0,16-33 179,-16 33-187,25-67 175,9-19-708,-35 86 442,1 1 0,-1-1 0,1 0 1,-1 0-1,1 0 0,-1 0 0,1 1 1,0-1-1,-1 0 0,1 0 0,0 1 0,0-1 1,0 1-1,-1-1 0,1 1 0,0-1 1,0 1-1,0-1 0,0 1 0,0 0 1,0-1-1,0 1 0,0 0 0,0 0 1,0 0-1,0 0 0,0 0 0,0 0 1,0 0-1,0 0 0,0 0 0,0 0 1,0 1-1,0-1 0,0 0 0,0 1 1,0-1-1,0 1 0,-1-1 0,3 2 0,7 1-626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3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17908,'-3'159'5178,"2"131"-4956,1-288-211,0 0 1,0 1-1,0-1 0,0 0 1,0 1-1,1-1 1,-1 0-1,1 0 1,0 0-1,0 3 1,0-6-6,-1 1 0,1 0 0,-1 0 0,1-1 0,-1 1 1,0 0-1,1-1 0,-1 1 0,1 0 0,-1-1 0,0 1 0,0-1 1,1 1-1,-1-1 0,0 1 0,0-1 0,1 1 0,-1 0 0,0-1 1,0 1-1,0-1 0,0 1 0,0-1 0,0 0 0,0 0 0,10-53 217,-4-73 213,-4 137-467,1 0 0,1 0 0,0 0 0,0 0 0,0 0 0,1-1 0,1 0 0,0 0 0,0 0 0,1-1 0,0 0 0,11 11 0,-16-18 36,0 0 0,0 1 0,0-1 0,0 0 0,1 0 0,-1 0 1,0-1-1,0 1 0,1 0 0,-1-1 0,0 1 0,1-1 0,-1 0 0,0 0 0,1 0 0,-1 0 0,0 0 0,1-1 0,3 0 0,-2-1 8,0 0 0,0 0-1,-1 0 1,1 0 0,-1 0 0,0-1-1,1 1 1,-1-1 0,0 0-1,4-5 1,-1 0 6,0 0 1,-1-1-1,0 0 0,0 0 1,-1 0-1,0 0 0,0 0 1,3-18-1,-7 23-25,6-39-42,-6 41 32,0 0 0,0 0 0,0 1 0,0-1 1,0 0-1,0 0 0,0 0 0,-1 0 0,1 0 0,-1 0 0,0 0 0,1 1 0,-1-1 0,0 0 1,0 0-1,0 1 0,-2-4 0,2 5 3,0 0 1,1-1 0,-1 1-1,0 0 1,0-1 0,0 1-1,1 0 1,-1 0-1,0 0 1,0 0 0,0 0-1,1 0 1,-1 0 0,0 0-1,0 0 1,0 0 0,1 0-1,-1 1 1,0-1-1,0 0 1,1 0 0,-1 1-1,0-1 1,0 1 0,1-1-1,-1 0 1,0 1 0,1 0-1,-1-1 1,1 1-1,-1-1 1,1 1 0,-1 0-1,1-1 1,-1 1 0,1 0-1,-1-1 1,1 1-1,0 0 1,-1 1 0,-13 33-188,9-18 196,1-1-1,0 1 1,2-1 0,0 1 0,1 0-1,0 0 1,2 0 0,0 0 0,4 20-1,-5-35 13,0 0 0,1 0-1,-1 0 1,1 0 0,0 0-1,0-1 1,0 1-1,0 0 1,0 0 0,0-1-1,0 1 1,0 0 0,1-1-1,-1 0 1,0 1 0,1-1-1,0 0 1,-1 1 0,1-1-1,0 0 1,-1 0-1,5 1 1,-3-2 1,0 1 0,0-1 0,0 0 0,0 0 0,0 0 0,0 0 0,0-1 0,0 1-1,0-1 1,0 0 0,0 0 0,0 0 0,4-2 0,5-4 8,-1 1 0,1-2-1,-1 0 1,0 0 0,15-16 0,-4 0-8,-1 0 1,-2-1 0,0-2 0,-1 0-1,-2 0 1,-1-2 0,-1 0 0,-1 0-1,10-35 1,-20 42-54,-10 29-16,-13 32 45,7-7 121,0 1 0,3 0-1,0 1 1,-8 65-1,17-97-94,1 1 0,0-1 0,0 0-1,0 1 1,0-1 0,1 1 0,-1-1-1,0 0 1,1 1 0,0-1 0,-1 0-1,1 0 1,0 1 0,0-1 0,0 0-1,3 3 1,-2-3-9,-1-1-1,1 0 1,-1 0-1,1 0 0,0 0 1,0 0-1,-1 0 1,1-1-1,0 1 1,0 0-1,0-1 1,0 0-1,0 1 1,0-1-1,0 0 0,0 0 1,0 0-1,0 0 1,0 0-1,0-1 1,2 1-1,4-2-8,1-1 1,0 0-1,-1 0 0,1 0 0,-1-1 0,0 0 1,0-1-1,9-7 0,-13 10 15,0-1 1,-1 1-1,1-1 0,-1 0 1,0-1-1,0 1 0,0 0 1,0-1-1,-1 1 0,1-1 1,-1 0-1,0 0 1,0 0-1,-1 0 0,1 0 1,-1-1-1,0 1 0,1-7 1,-1 10-2,-1 1 0,0-1 0,0 1 1,0-1-1,0 1 0,0-1 0,0 0 1,0 1-1,0-1 0,0 1 1,-1-1-1,1 1 0,0-1 0,0 1 1,0 0-1,-1-1 0,1 1 1,0-1-1,0 1 0,-1-1 0,1 1 1,0 0-1,-1-1 0,1 1 1,0 0-1,-1-1 0,1 1 0,-1 0 1,1-1-1,-1 1 0,0 0 2,0 0-1,0 0 1,0 0-1,0 0 1,0 0-1,0 0 1,0 1 0,0-1-1,0 0 1,0 1-1,0-1 1,0 1-1,0-1 1,-1 2-1,-2 1 14,0 0-1,0 0 1,1 0-1,-1 1 1,-4 5-1,4-3-15,1 1 1,0 0-1,0 0 0,0 0 0,1 0 0,-3 14 0,4-17-34,0-1 0,1 1-1,-1-1 1,1 1 0,0-1-1,0 1 1,0-1 0,1 1-1,-1-1 1,1 0 0,0 1-1,0-1 1,0 1 0,0-1-1,1 0 1,3 6 0,-4-8-33,0 1 1,0-1 0,1 0 0,-1 0 0,0 0 0,1 0-1,-1-1 1,1 1 0,-1 0 0,1-1 0,0 1 0,-1 0-1,1-1 1,-1 0 0,1 1 0,0-1 0,0 0 0,-1 0 0,1 0-1,0 0 1,-1 0 0,1-1 0,0 1 0,-1 0 0,1-1-1,0 1 1,-1-1 0,1 0 0,-1 1 0,2-2 0,5-2-155,0-1 0,-1 0 0,0 0 0,9-7 0,8-8-384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4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16131,'-1'219'6090,"4"260"-3774,-1-417-2001,-1-96-193,-1-1 1,-3 1-1,-7-40 1,3 17-60,-11-74-121,17 126-406,2 8-97,9 16-777,-7-16 1097,0 0 0,1-1 1,-1 1-1,1-1 1,0 0-1,0 0 1,0 0-1,0-1 1,0 1-1,0-1 0,0 0 1,0 0-1,0-1 1,1 1-1,-1-1 1,0 0-1,0 0 0,1 0 1,-1-1-1,0 0 1,5-1-1,10-2-256,0 0-1,-1-2 0,23-10 1,-24 9 1210,-1-1 1,24-15-1,-45 33 60,1 0 0,1 0 0,0 0-1,0 0 1,-1 16 0,3-21-593,0 1 1,1-1-1,0 1 0,1 9 1,-1-15-168,0 1 0,0-1 0,0 1 1,0 0-1,0-1 0,0 1 1,1 0-1,-1-1 0,0 1 0,0-1 1,1 1-1,-1-1 0,0 1 1,1-1-1,-1 1 0,0-1 0,1 1 1,-1-1-1,1 1 0,-1-1 1,1 1-1,-1-1 0,1 0 1,-1 1-1,1-1 0,-1 0 0,1 1 1,0-1-1,-1 0 0,1 0 1,-1 0-1,1 0 0,0 0 0,-1 1 1,1-1-1,0 0 0,-1 0 1,1-1-1,-1 1 0,1 0 0,0 0 1,-1 0-1,1 0 0,0 0 1,-1-1-1,1 1 0,-1 0 0,1-1 1,-1 1-1,1 0 0,-1-1 1,1 1-1,-1 0 0,1-1 1,0 0-1,8-5-3,-1-1 0,1 0 0,-1-1 0,0 0-1,9-13 1,23-21-495,-40 41 470,1 0-1,-1 1 0,1-1 0,-1 1 0,1-1 0,-1 1 0,1-1 1,-1 1-1,1 0 0,-1-1 0,1 1 0,-1 0 0,1-1 1,0 1-1,-1 0 0,1-1 0,0 1 0,-1 0 0,1 0 0,0 0 1,-1 0-1,1 0 0,0 0 0,-1 0 0,1 0 0,0 0 0,-1 0 1,1 0-1,0 0 0,-1 1 0,1-1 0,0 0 0,-1 0 1,1 1-1,0-1 0,-1 0 0,1 1 0,-1-1 0,1 0 0,-1 1 1,1-1-1,-1 1 0,1-1 0,-1 1 0,1 0 0,-1-1 0,0 1 1,1-1-1,-1 1 0,0 0 0,0-1 0,1 1 0,-1-1 1,0 1-1,0 1 0,2 6 5,0 1 1,-1 0-1,0 15 1,1-4 233,-2-20-189,0 1 1,0 0 0,0 0-1,0 0 1,0-1 0,0 1 0,1 0-1,-1 0 1,0-1 0,0 1 0,1 0-1,-1 0 1,1-1 0,-1 1-1,0 0 1,1-1 0,-1 1 0,1 0-1,0-1 1,-1 1 0,1-1-1,-1 1 1,1-1 0,1 1 0,-2-1-7,1 0 1,0-1-1,0 1 1,-1 0-1,1 0 1,0-1-1,-1 1 1,1 0 0,0-1-1,-1 1 1,1-1-1,0 1 1,-1-1-1,1 1 1,-1-1-1,1 1 1,-1-1-1,1 1 1,0-2 0,5-8 124,0-1-1,7-15 1,-8 17-145,5-12-85,-8 15-63,0 0-1,1 1 1,0-1 0,0 1-1,1 0 1,0-1-1,4-4 1,-8 10 118,0 0 1,0 0-1,1 0 1,-1 0-1,0 0 1,0-1-1,0 1 0,0 0 1,0 0-1,1 0 1,-1 0-1,0 0 0,0 0 1,0 0-1,1-1 1,-1 1-1,0 0 0,0 0 1,0 0-1,1 0 1,-1 0-1,0 0 0,0 0 1,0 0-1,1 0 1,-1 0-1,0 0 1,0 0-1,0 0 0,1 0 1,-1 1-1,0-1 1,0 0-1,0 0 0,1 0 1,-1 0-1,3 9-343,-2 18 302,-1-22 70,-2 11 166,2-13-96,-1 0 0,1 1 1,0-1-1,-1 1 0,1-1 0,1 1 0,-1-1 0,1 0 0,-1 1 0,2 3 0,-1-6-58,-1-1 0,1 0-1,-1 1 1,0-1 0,1 0-1,-1 0 1,1 0 0,-1 1-1,1-1 1,-1 0 0,1 0-1,-1 0 1,1 0 0,-1 0-1,1 0 1,-1 0 0,1 0-1,-1 0 1,1 0 0,-1 0-1,1 0 1,-1 0 0,1 0-1,-1-1 1,1 1 0,-1 0-1,0 0 1,1-1 0,-1 1-1,1 0 1,-1 0 0,0-1-1,1 1 1,-1 0 0,1-1-1,-1 1 1,0-1 0,0 1-1,1 0 1,-1-2 0,17-19 133,-15 18-127,14-19-119,-10 13-127,0-1-1,1 1 1,1 1 0,-1-1 0,18-14 0,-24 23 198,-1-1 1,0 1-1,1 0 1,-1-1-1,1 1 1,-1 0-1,1-1 1,-1 1-1,1 0 1,-1 0-1,1 0 1,-1-1-1,1 1 1,-1 0 0,1 0-1,-1 0 1,1 0-1,-1 0 1,1 0-1,-1 0 1,1 0-1,0 0 1,-1 0-1,1 0 1,-1 0-1,1 1 1,-1-1-1,1 0 1,-1 0-1,1 1 1,-1-1 0,0 0-1,1 0 1,-1 1-1,1-1 1,-1 0-1,0 1 1,1-1-1,-1 1 1,0-1-1,1 1 1,-1-1-1,0 0 1,1 1-1,-1-1 1,0 1 0,0-1-1,0 1 1,0-1-1,1 1 1,-1 0-1,0-1 1,0 1-1,0-1 1,0 1-1,0 0 1,1 40 100,-2-33 56,1 4 45,0 16 234,0-27-364,0 1 0,0-1 0,0 0 1,1 1-1,-1-1 0,0 0 0,1 0 1,-1 1-1,1-1 0,-1 0 0,1 0 0,0 0 1,-1 0-1,1 0 0,0 0 0,1 2 1,-1-3-16,-1 0-1,1 1 1,0-1 0,0 0 0,-1 0 0,1 0 0,0 0 0,0 0 0,-1 1-1,1-1 1,0-1 0,0 1 0,0 0 0,-1 0 0,1 0 0,0 0 0,0 0-1,-1-1 1,1 1 0,0 0 0,-1-1 0,1 1 0,0 0 0,0-2 0,19-13 206,-14 10-178,3-2-49,0 0 1,1 1-1,0 0 0,0 0 0,14-5 0,-19 9-27,0 1-1,0-1 0,-1 1 1,1 0-1,0 1 1,0-1-1,0 1 0,0 0 1,0 0-1,0 1 1,0-1-1,0 1 0,-1 0 1,1 1-1,5 1 1,-8-2 8,0 0 1,0 0 0,1 0 0,-1-1 0,0 1 0,0-1 0,0 1 0,0-1 0,1 0 0,-1 0-1,0 0 1,0 0 0,0 0 0,1-1 0,-1 1 0,0-1 0,0 1 0,0-1 0,0 0 0,0 0 0,0 0-1,0 0 1,0 0 0,0 0 0,0 0 0,0-1 0,-1 1 0,3-2 0,-1-1-96,0-1 1,-1 1 0,1 0 0,-1-1-1,0 1 1,0-1 0,0 1 0,-1-1-1,0 0 1,0 0 0,1-9 0,0-14-239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4.7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21493,'0'7'2400,"-1"-1"-1688,1-4-352,0 2 1913,4-1-1961,0 1-728,-2-2 424,-11-10-488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7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17484,'18'2'1520,"0"-4"-1224,7 4-96,3-1 760,7-1-760,3 0-32,4-3-24,1 3-144,-4-3-488,-2 3-256,-13-1 584,-4 1-128,-11 7-136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17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16548,'5'12'1472,"10"-3"-912,2-5-176,9-4 520,4-4-144,10-8-279,4-2-305,4-3-2017,-3-2 1817,3 10-320,-1 2-232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24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63 121 15483,'2'-6'409,"0"0"0,1 1 0,-1-1 0,1 1 0,0-1 0,1 1 0,-1 0-1,1 0 1,0 0 0,0 0 0,1 1 0,-1 0 0,7-5 0,-3 4-188,-1-1 0,1 1 0,1 0 0,-1 1 1,1 0-1,-1 0 0,18-4 0,-22 7-212,-1 0 1,0 1 0,0-1-1,0 1 1,1 0-1,-1 0 1,0 0-1,1 0 1,-1 0-1,0 1 1,0 0 0,0 0-1,1 0 1,-1 0-1,0 0 1,0 0-1,0 1 1,-1-1-1,1 1 1,4 3 0,-5-2-11,0-1 1,1 1-1,-1 0 0,0 0 1,-1 0-1,1 0 1,0 0-1,-1 1 1,0-1-1,1 0 1,-2 1-1,1-1 1,0 1-1,-1-1 1,1 1-1,-1-1 1,0 1-1,-1 6 1,0 3 4,-2 1 0,0-1 1,0 0-1,-1 0 0,-1 0 1,0-1-1,0 0 0,-2 0 0,1 0 1,-1 0-1,-1-1 0,0 0 1,-1-1-1,0 0 0,-1 0 1,-18 14-1,27-24-18,1 0 0,0 0 1,0 0-1,0 0 0,0 1 0,0-1 0,0 0 1,0 0-1,0 0 0,0 0 0,-1 0 1,1 0-1,0 0 0,0 0 0,0 1 0,0-1 1,0 0-1,0 0 0,0 0 0,0 0 0,0 0 1,0 0-1,0 1 0,0-1 0,0 0 0,0 0 1,0 0-1,0 0 0,0 0 0,0 0 1,0 1-1,0-1 0,0 0 0,0 0 0,0 0 1,0 0-1,0 0 0,0 0 0,1 0 0,-1 0 1,0 1-1,0-1 0,0 0 0,0 0 0,8 5-341,16 4 10,-18-7 203,5 2-51,0 1-1,-1 0 1,1 1-1,-1-1 1,0 2-1,14 12 1,-22-18 167,0 1 0,0 0 0,0 0 0,0 0 1,0 0-1,0 0 0,-1 0 0,0 0 0,1 1 1,-1-1-1,0 1 0,0-1 0,0 1 0,0-1 0,0 1 1,-1-1-1,1 1 0,-1 0 0,0-1 0,0 1 1,0 0-1,0-1 0,0 1 0,0 0 0,-1-1 0,1 1 1,-1-1-1,0 1 0,0-1 0,0 1 0,0-1 1,0 1-1,0-1 0,-3 4 0,-6 5 352,1 1 0,-2-2 1,1 1-1,-1-1 0,-1-1 0,-18 12 0,0-3 1009,-51 23 0,78-40-1266,-42 17 899,42-17-931,0 0 0,0 0 0,-1-1 1,1 1-1,0-1 0,0 0 0,-1 1 0,1-2 1,0 1-1,-1 0 0,-4-2 0,7 2-88,0-1 1,0 1-1,1-1 0,-1 1 0,0-1 0,1 0 1,-1 1-1,0-1 0,1 0 0,-1 0 0,1 1 0,-1-1 1,1 0-1,-1 0 0,1 0 0,0 0 0,-1 1 1,1-1-1,0 0 0,0 0 0,-1 0 0,1 0 1,0 0-1,0 0 0,0 0 0,0 0 0,0 0 0,1 0 1,-1 0-1,0-1 0,10-31-1151,-9 30 1217,9-21-556,3 1-179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25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76 15579,'3'-11'897,"14"-31"1022,-17 41-1815,1-1 0,0 1 0,0 0 0,0-1-1,-1 1 1,1 0 0,1-1 0,-1 1 0,0 0 0,0 0 0,0 0 0,1 0 0,-1 0 0,0 0 0,1 0 0,-1 1 0,1-1 0,-1 0 0,1 1 0,-1-1 0,1 1 0,1-1 0,-1 1-77,-1 1 0,0-1 0,1 1 0,-1-1 0,0 1 0,0-1-1,1 1 1,-1 0 0,0-1 0,0 1 0,0 0 0,0 0 0,0 0 0,0 0 0,0 0 0,0 0 0,0 0 0,-1 0 0,1 1 0,0-1 0,-1 0 0,1 0 0,-1 1 0,1-1 0,-1 0 0,0 1 0,1-1 0,-1 0 0,0 1-1,0 1 1,1 6 32,0-1-1,0 1 1,-2 13-1,-1-5 42,-1 0 0,0-1 0,-1 1 0,-1-1-1,-8 19 1,-40 77 508,49-106-570,-31 60 507,-77 107 1,116-178-1037,-3 3 431,0 0 0,0 0 0,1 0 0,-1 0 0,0 1 0,1-1 1,-1 0-1,1 1 0,0-1 0,-1 1 0,1 0 0,0 0 0,0-1 0,0 1 0,0 0 0,0 1 0,0-1 0,0 0 1,0 0-1,0 1 0,0 0 0,0-1 0,0 1 0,4 0 0,-3 1 43,1 0 1,-1 0-1,1 0 0,-1 1 1,1-1-1,-1 1 0,0 0 1,0 0-1,0 0 0,0 1 1,0-1-1,-1 1 0,1-1 1,3 6-1,-3-5 19,-1 0 1,1 0-1,0-1 0,0 1 0,0 0 1,0-1-1,1 0 0,-1 0 0,1 0 0,6 3 1,-8-5 15,0 0 0,0 0 0,0 0 1,0 0-1,0-1 0,-1 1 0,1 0 0,0-1 1,0 1-1,0-1 0,-1 0 0,1 0 0,0 0 1,-1 0-1,1 0 0,-1 0 0,1 0 0,-1 0 1,1 0-1,-1-1 0,0 1 0,1-1 0,-1 1 1,0-1-1,0 1 0,0-1 0,0 0 1,0-3-1,5-6 179,0-1 0,6-24 0,-11 31-139,2-4-254,0 0 0,-1-1-1,0 0 1,0-12 0,-2 22 174,0-1 0,-1 1 0,1 0 0,0-1 0,0 1 1,-1 0-1,1-1 0,0 1 0,0 0 0,-1 0 0,1-1 0,0 1 0,-1 0 1,1 0-1,0 0 0,-1-1 0,1 1 0,0 0 0,-1 0 0,1 0 0,0 0 1,-1 0-1,1 0 0,-1 0 0,-5-1-383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5.2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1 588 12467,'14'-1'1008,"8"-23"-704,2-9-88,10-16 240,5-8-104,7-14 0,0-5-24,2 2-224,-2 1 368,-7 17-392,-2 9-8,-7 21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4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17772,'-3'6'1400,"3"-4"-984,3 3-160,8-5 576,6 0-255,6 0-145,4-1-96,8 1-136,1 0-16,-1 0-184,1 0-144,-4 4-336,-2 2-232,-9 3-401,-3 1-1207,-14 0 1768,-4-2-361,-12 2-183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4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15411,'0'11'1705,"4"-2"-1129,6-2-120,3 2 864,8-4-528,2 3-112,9-1-151,1-6-89,4-1-552,5 0-448,-1-3 512,-1-2-113,-3-8-127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49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17 241 14619,'-1'-6'226,"0"0"-1,1 0 1,-1 0 0,2 0-1,-1 0 1,1 0 0,-1 0-1,2 0 1,-1 0-1,1 0 1,0 0 0,4-8-1,2-4 317,1 1 0,18-26-1,-20 32-296,2 0-1,-1 1 0,13-12 1,-19 20-216,0 0 0,0 0 0,0 0 1,0 1-1,0-1 0,1 0 0,-1 1 0,1 0 1,-1-1-1,1 1 0,0 0 0,-1 0 1,1 1-1,0-1 0,-1 1 0,1-1 1,0 1-1,0 0 0,0 0 0,0 0 1,5 1-1,-7 0-20,1 0 1,-1-1-1,0 1 1,1 1-1,-1-1 1,0 0-1,0 0 1,0 0-1,0 1 1,0-1-1,0 0 1,0 1-1,0-1 1,0 1-1,-1-1 0,1 1 1,-1-1-1,1 1 1,-1 0-1,0-1 1,1 1-1,-1-1 1,0 1-1,0 0 1,0-1-1,0 1 1,-1 3-1,0 5 21,0 0-1,-1 1 0,-3 11 1,-16 38 116,-3 0 0,-2-1 0,-36 60 0,7-14-80,56-106-96,0 0-1,0 0 0,0 0 1,0 0-1,0 0 0,0 1 1,1-1-1,-1 0 0,0 1 1,1-1-1,-1 1 1,0-1-1,1 1 0,-1 0 1,1-1-1,-1 1 0,0 0 1,1 0-1,-1 0 0,1 0 1,-1 0-1,1 0 0,-1 1 1,2 0-1,3-1 19,-1 2-1,1-1 0,-1 0 1,1 1-1,8 4 1,-1 3 27,0 0 0,21 19 0,-23-18 13,0-1 0,1 0-1,14 8 1,-24-16-1,0 0 1,0 0-1,1 0 1,-1 0-1,0 0 0,1-1 1,-1 1-1,1-1 1,-1 1-1,1-1 1,-1 0-1,1 0 0,-1 0 1,0 0-1,1-1 1,-1 1-1,1-1 1,2 0-1,-1-1 24,-1 0 0,1 0 0,-1 0 0,1 0 0,-1-1 0,0 1 1,0-1-1,0 0 0,0 0 0,3-3 0,3-7 116,0-1 0,-1 0 1,-1 0-1,9-21 0,-7 14-57,-2 0-1,0-1 1,7-36 0,-14 57-135,0 0 0,1-1 1,-1 1-1,0 0 1,0-1-1,0 1 0,0 0 1,0 0-1,0-1 1,-1 1-1,1 0 0,0-1 1,-1-1-1,0 3-7,1 0 1,0 0-1,0 0 0,-1 0 0,1 0 1,0-1-1,0 1 0,-1 0 0,1 0 1,0 0-1,-1 0 0,1 0 0,0 0 0,0 0 1,-1 0-1,1 0 0,0 0 0,-1 0 1,1 1-1,0-1 0,0 0 0,-1 0 1,1 0-1,0 0 0,0 0 0,-1 0 1,1 1-1,0-1 0,0 0 0,-1 0 1,1 0-1,0 1 0,0-1 0,-1 0 1,-21 28-1487,11-16 904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0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8 15987,'-1'-1'64,"0"1"-1,1-1 1,-1 0-1,0 1 1,1-1-1,-1 1 0,0-1 1,0 1-1,0-1 1,0 1-1,1-1 0,-1 1 1,0 0-1,0 0 1,0-1-1,0 1 1,0 0-1,0 0 0,0 0 1,0 0-1,0 0 1,0 0-1,0 0 1,0 1-1,0-1 0,-1 0 1,0 1 11,0 1 0,0-1 0,0 0 0,0 1 0,0-1 0,0 1 0,1-1 0,-1 1 1,0 0-1,-1 2 0,-3 5 86,1 0 1,-1 0-1,-6 17 1,6-6-16,0-1-1,1 1 1,1 0-1,1 0 0,1 0 1,1 0-1,0 1 1,2-1-1,0 0 1,1 0-1,9 35 1,-10-50-54,1 0-1,0 0 1,0 0 0,0 0-1,0 0 1,1 0 0,0-1-1,0 1 1,0-1 0,6 6 0,-8-9-52,1 0 0,-1 0 0,1 0 1,-1 0-1,1 0 0,-1-1 0,1 1 1,-1 0-1,1-1 0,-1 1 0,1-1 0,0 0 1,-1 1-1,1-1 0,0 0 0,-1 0 1,1 0-1,0 0 0,-1-1 0,1 1 1,0 0-1,-1-1 0,1 1 0,0-1 1,-1 1-1,1-1 0,-1 0 0,1 0 1,-1 0-1,0 1 0,1-1 0,-1-1 0,0 1 1,0 0-1,1 0 0,-1 0 0,1-2 1,5-5 121,0-1 1,-1 0-1,0 1 1,0-2 0,-1 1-1,-1-1 1,1 0-1,-1 0 1,4-16 0,-4 9 27,-1 0 0,0 0 1,-1 0-1,-1 0 1,-1-21-1,0 32-214,-1-1 0,0 0 0,-1 1 0,1 0 0,-1-1-1,0 1 1,-1 0 0,1 0 0,-1 0 0,-1 0 0,-4-6 0,6 9-108,1 1 0,-1 0 0,0 0 0,0 0 0,0 0 0,-1 0 0,1 1 0,0-1 0,-1 0 0,1 1 0,-1 0 0,1 0 1,-1 0-1,0 0 0,1 0 0,-1 0 0,0 1 0,0-1 0,1 1 0,-1-1 0,0 1 0,0 0 0,0 1 0,0-1 0,1 0 1,-1 1-1,0-1 0,-3 2 0,-4 2-772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0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20100,'25'0'6474,"44"0"-6057,-26-3-403,80-4 147,-42 11-3274,-78-4 2560,1-4-206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18076,'-1'9'4560,"-8"38"-3392,-5-1-931,-29 116 183,35-126-347,2 1-1,-3 53 1,9-87-66,0 0-1,0 0 1,0 0 0,0 0 0,1 0 0,-1 0 0,1 0 0,0 0 0,0-1 0,0 1 0,2 3 0,-3-6-3,1 1-1,-1 0 1,1 0 0,0-1 0,0 1 0,-1-1 0,1 1 0,0-1-1,0 1 1,0-1 0,0 1 0,0-1 0,-1 0 0,1 1-1,0-1 1,0 0 0,0 0 0,0 0 0,0 0 0,0 0-1,0 0 1,0 0 0,0 0 0,0 0 0,0 0 0,0 0 0,0 0-1,0-1 1,0 1 0,0-1 0,-1 1 0,1 0 0,0-1-1,0 1 1,0-1 0,1-1 0,14-9-370,0-1 0,-1 0 1,-1-1-1,0-1 0,0-1 0,-1 0 0,-1 0 1,-1-1-1,13-23 0,-16 22-348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1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0 18188,'0'6'1376,"-3"7"-1064,0 4-152,0 13 568,-1 3-231,0 13-289,-1 6-112,1 5-40,1 2 8,0 0-176,3-5-216,-1-9-473,1-7 689,0-9-136,3-9-48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7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19092,'3'-2'745,"0"0"0,0 0 0,0 0 0,1 1 0,-1-1 0,0 1 0,1 0 0,5-2-1,48-7 1165,-32 7-1810,1 2-1,46 3 1,-29 6-64,-35-6-211,1 1 0,0-2 0,0 1 1,0-1-1,0-1 0,0 0 0,0 0 0,16-2 1,-24 1 74,0 1 1,0-1 0,0 1 0,0-1 0,-1 1-1,1-1 1,0 1 0,0-1 0,0 0 0,0 0 0,-1 1-1,1-1 1,0 0 0,-1 0 0,1 0 0,0 0-1,-1 0 1,1 0 0,-1 0 0,0 0 0,1 0-1,-1 0 1,0 0 0,1 0 0,-1 0 0,0 0-1,0 0 1,0 0 0,0 0 0,0 0 0,0-1 0,0 1-1,-1 0 1,1 0 0,0 0 0,-1 0 0,1 0-1,-1-1 1,-4-15-809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7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13 16988,'5'-13'3389,"-5"19"-408,-7 23-1318,-9 28-1249,3-15-256,2 2-1,2 0 1,1 0-1,-1 58 1,8-99-129,1 0-1,1 0 1,-1 0-1,0 0 1,1 0 0,-1 0-1,1-1 1,0 1 0,0 0-1,0 0 1,0-1 0,2 4-1,-2-5-13,0-1-1,0 1 0,0 0 1,0-1-1,-1 1 1,1 0-1,0-1 1,0 1-1,0-1 1,0 0-1,0 1 0,0-1 1,0 0-1,1 1 1,-1-1-1,0 0 1,0 0-1,0 0 1,0 0-1,0 0 0,0 0 1,0-1-1,0 1 1,0 0-1,0 0 1,0-1-1,0 1 1,0 0-1,0-1 0,0 1 1,0-1-1,0 0 1,0 1-1,0-1 1,1-1-1,10-7-382,-1 0 0,1-2 0,-1 1 0,-1-1 0,0-1 0,-1 0 0,0 0-1,-1-1 1,0 0 0,-1-1 0,-1 1 0,8-21 0,-8 13-613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2:58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0 15675,'0'10'1705,"-1"6"-953,-4 4-264,1 7 1224,1 6-607,0 12-425,1 1-144,2 5-184,-2 1-48,4-1-128,-1-3-40,2-8-168,0-4-304,0-12-680,-1-7 872,3-8-96,0-5-152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5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0 554 10554,'15'-10'1321,"2"-13"-761,4-17-160,5-11 976,9-10-832,3-7 16,4-3-256,1-1-176,-4 9 8,1 9-64,-4 13-112</inkml:trace>
  <inkml:trace contextRef="#ctx0" brushRef="#br0" timeOffset="1">542 572 14603,'12'-4'1016,"6"-22"-848,1-7-32,5-16 104,3-2-40,5-8-232,2-1 0,-5 5 72,-3 4-48,-6 12-56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01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3698 8490,'6'-20'1201,"0"0"0,-2-1 0,2-26 0,4-15-768,15-76 18,46-186 520,-67 310-973,90-316-550,-69 242 389,62-145 1,60-75 235,-20 46 243,-21-9 179,-77 177-442,100-270 37,-94 285-16,58-119 117,-64 142-105,54-76 0,108-107-26,-12 16 161,-155 189-126,-8 10 64,0 2 0,2 0 0,40-38 0,-57 58-142,1 1 0,-1 0 0,1 0-1,-1 0 1,1 0 0,0 0 0,-1 0-1,1 0 1,0 0 0,0 1 0,0-1 0,3 0-1,-5 1-15,0 0 0,1 0 0,-1 0 0,0 0 0,1 0 0,-1 0 0,0 1 0,0-1 0,1 0 0,-1 0 0,0 0 0,1 0 0,-1 0 0,0 1 0,0-1 0,1 0 0,-1 0 0,0 1 0,0-1 0,0 0 0,1 0 0,-1 1 0,0-1 0,0 0 0,0 0 0,1 1 0,-1 16-326,0-17 320,0 1 0,-1-1 0,1 0 0,0 1 0,0-1-1,0 0 1,0 1 0,-1-1 0,1 0 0,0 1 0,0-1 0,-1 0 0,1 0-1,0 1 1,0-1 0,-1 0 0,1 0 0,0 1 0,-1-1 0,1 0 0,0 0-1,-1 0 1,1 0 0,-1 0 0,1 1 0,-7 0-100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02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0 291 9914,'8'-69'1964,"14"-152"6877,-24 296-6316,-1 56-2739,-3-59 214,-1-5 0,3 1 0,8 100 0,-4-167 1,6 27-15,-6-28 16,0 1 0,0-1 0,0 1 0,0-1 0,0 1 0,0-1 0,0 0 0,1 1 0,-1-1 0,0 0 0,0 1 0,0-1 0,1 1 0,-1-1 0,0 0 0,0 0 0,1 1 0,-1-1 0,0 0 0,1 1 0,-1-1 0,0 0 0,1 0 0,-1 0 0,1 1 0,-1-1 0,0 0 0,1 0 0,-1 0 0,1 0 0,-1 0 0,0 0 0,1 0 0,-1 0 0,1 0 0,-1 0 0,0 0 0,1 0 0,-1 0 0,1 0 0,-1 0 0,0 0 0,1 0 0,-1 0 0,1-1 0,-1 1 0,0 0 0,1 0 0,-1-1 0,0 1 0,1 0 0,-1 0 0,0-1 0,1 1 0,-1 0 0,0-1 0,0 1 0,1 0 0,-1-1 0,0 1 0,0-1 0,55-73 1037,-44 56-802,1 0-1,1 1 0,0 1 1,1 0-1,30-25 1,-41 39-228,-1 0 0,1 0 1,0 0-1,0 1 0,0-1 1,0 1-1,1 0 0,-1 0 1,0 0-1,0 0 0,1 1 1,-1-1-1,7 1 0,-2 0-87,0 2 1,-1-1-1,1 1 0,11 4 0,-9-3-65,-9-3 107,0 1 0,0-1-1,0 0 1,0 0-1,0 0 1,0 0-1,0 0 1,0 0 0,0 0-1,0 0 1,0-1-1,0 1 1,0 0 0,0-1-1,0 1 1,0 0-1,0-1 1,0 1 0,0-1-1,0 0 1,0 1-1,-1-1 1,1 0-1,0 1 1,0-1 0,-1 0-1,1 0 1,0 0-1,-1 0 1,1-1 0,16-36-1582,-7 12 934,-2 18 170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11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60 19604,'-1'2'1969,"-4"2"-1513,5-3-216,9-1 904,9-4-592,5-3-112,6-3-304,1 0-72,6 0-56,3 0 24,-3 1-88,-1 4-104,-6 3-368,-5 2-240,-5 2-528,-5 2 1032,-6 2-265,-3-2-191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11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16564,'0'2'179,"1"0"1,0 0-1,-1 0 1,1-1 0,0 1-1,0 0 1,0 0 0,0-1-1,0 1 1,0-1-1,0 1 1,0-1 0,1 1-1,-1-1 1,1 0-1,-1 0 1,1 1 0,-1-1-1,1 0 1,0 0 0,-1-1-1,1 1 1,0 0-1,0-1 1,0 1 0,2 0-1,8 3 186,1-1-1,20 2 1,-32-5-318,25 3-182,0-2-1,-1-1 1,1 0-1,0-2 1,-1-2-1,37-8 1,-37 3-118,-5-2-96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12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16916,'0'0'64,"0"0"1,0 0 0,0 0-1,0 0 1,0 0-1,1 0 1,-1 0 0,0 0-1,0 0 1,0 0 0,0 0-1,1 0 1,-1 0-1,0 0 1,0 0 0,0 0-1,0 0 1,0 0 0,1 0-1,-1 0 1,0 0-1,0 0 1,0 0 0,0 0-1,0 0 1,1 0 0,-1 0-1,0 1 1,0-1 0,0 0-1,0 0 1,0 0-1,0 0 1,1 0 0,-1 0-1,0 0 1,0 1 0,0-1-1,0 0 1,0 0-1,0 0 1,0 0 0,0 0-1,0 1 1,0-1 0,3 14 1501,-2 25-515,-1-26-648,1 19-262,6 180 835,6-72-3624,-16-151 798,1-6 1190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12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87 16452,'2'-2'114,"11"-12"688,0 2 0,1 0 0,28-19 0,-38 29-667,0-1-1,1 1 0,-1 1 0,0-1 1,0 1-1,1-1 0,-1 1 1,1 1-1,5-2 0,-7 2-76,0 0-1,-1 1 1,1-1-1,-1 0 1,1 1-1,-1 0 1,1 0-1,-1-1 1,1 1-1,-1 1 1,0-1 0,0 0-1,1 0 1,-1 1-1,0-1 1,0 1-1,3 3 1,-2-1-39,-1-1 0,1 1 0,-1 0 0,0 0 1,0 0-1,0 1 0,-1-1 0,1 0 0,-1 1 0,0-1 0,0 1 1,0-1-1,-1 1 0,0-1 0,0 1 0,0-1 0,-1 7 1,-1 6 25,-1 0 1,-1 0-1,-8 22 1,-3 3 115,-3-1 0,-1-1 1,-2 0-1,-2-2 0,-45 59 1,64-91-134,0-1 0,-1 1 0,0-1 0,0 0 0,0-1 0,-9 6 0,14-9-28,0-1 0,-1 0 0,1 1 0,-1-1 0,1 0 0,0 0 0,-1 0 0,1 0 0,-1 1 0,1-1 0,0 0 0,-1 0 0,1 0 0,-1 0 0,1 0 0,-1 0 0,1 0 0,0 0 0,-1 0 0,1 0 0,-1 0 0,1 0 0,-1 0 0,1-1 0,0 1 0,-1 0 0,1 0 0,-1 0 0,0-1 0,-1-12-70,8-16-108,-4 25 153,-1 1-1,1 0 1,0-1 0,0 1 0,0 0 0,1 0-1,-1 1 1,1-1 0,-1 0 0,1 1 0,0-1-1,0 1 1,0 0 0,0 0 0,1 0 0,-1 1 0,5-3-1,-5 4 13,-1-1 0,1 0 0,0 1 0,0 0-1,-1-1 1,1 1 0,0 0 0,0 1 0,-1-1 0,1 0-1,0 1 1,-1 0 0,1-1 0,0 1 0,-1 0-1,1 0 1,-1 1 0,1-1 0,-1 0 0,0 1 0,0-1-1,1 1 1,-1 0 0,3 3 0,4 6-9,-1 1 0,0 0 0,0 1 0,-1-1 0,-1 2 0,0-1 0,4 16 0,15 30 23,-25-58 8,0-1 0,1 1 1,-1 0-1,0-1 0,0 1 0,1 0 0,-1-1 0,1 1 1,-1 0-1,1-1 0,-1 1 0,1-1 0,-1 1 0,1-1 1,-1 1-1,1-1 0,0 1 0,-1-1 0,1 0 0,0 1 1,-1-1-1,1 0 0,0 0 0,1 1 0,-1-1 3,-1-1-1,1 1 1,0 0-1,0-1 0,-1 1 1,1-1-1,0 1 1,-1-1-1,1 1 1,0-1-1,-1 1 1,1-1-1,-1 0 0,1 1 1,-1-1-1,1 0 1,-1 1-1,1-2 1,3-7 108,0 0 0,4-19 1,-6 22-62,32-129 730,-18 66-2011,-17 65 685,1 3 183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2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18204,'0'1'100,"0"0"0,0 0 0,0 0 0,0 0-1,0 0 1,0 0 0,0 0 0,0 0 0,1 0 0,-1 0 0,0 0 0,1 0 0,-1 0 0,1 0 0,-1 0-1,1 0 1,-1 0 0,1 0 0,0 0 0,-1 0 0,1-1 0,0 1 0,0 0 0,-1 0 0,1-1 0,0 1-1,0-1 1,0 1 0,0-1 0,0 1 0,0-1 0,0 1 0,0-1 0,0 0 0,2 1 0,40 8 1122,-43-9-1217,27 2 293,0-2 1,51-5 0,-54 2-255,0 1 1,-1 2-1,1 0 1,31 5 0,-52-5-45,0 1 1,-1-1 0,1 1 0,0 0 0,-1 0 0,1 0 0,-1 0 0,1 1 0,-1-1 0,0 1 0,0-1 0,0 1 0,1 0 0,-1-1 0,-1 1 0,1 0 0,0 1 0,2 2 0,-3-3 0,0 0 0,-1 1 1,1-1-1,0 0 1,-1 0-1,0 0 1,1 1-1,-1-1 0,0 0 1,0 0-1,0 1 1,-1-1-1,1 0 0,0 0 1,-1 1-1,0-1 1,1 0-1,-1 0 0,0 0 1,0 0-1,0 0 1,0 0-1,-2 2 1,-3 4 24,0 1 1,-1-2-1,0 1 1,0-1-1,0 0 1,-1 0 0,0-1-1,-16 10 1,-4-1 382,-45 17 0,53-25-141,0 1 1,1 1-1,0 1 0,0 1 0,-26 20 1,28-10-1193,17-17-1341,11-11 401,0-3 1041,0-2-307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4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0 310 12147,'17'-49'1790,"30"-58"0,-39 91-1519,1 0-1,1 1 1,0 0 0,1 1-1,1 0 1,0 0-1,17-13 1,-26 24-234,0 0 0,1 1 0,0 0 0,-1 0 0,1 0 0,0 0 0,0 0 0,0 1 0,4-2 0,-7 3-30,1 0 0,-1 0 0,0-1 0,0 1 0,0 0 0,0 0 0,1 1 0,-1-1 0,0 0 0,0 0 0,0 0 0,0 1 0,0-1 0,1 1 0,-1-1 0,0 1 0,0-1 0,0 1 0,0 0 0,0-1 0,0 1 0,-1 0 0,1 0 0,0 0 0,0-1-1,0 1 1,-1 0 0,1 0 0,-1 0 0,1 0 0,-1 0 0,1 1 0,-1-1 0,1 0 0,-1 2 0,2 6 12,0 0-1,-1 0 0,-1 0 1,1 0-1,-1 0 0,-1 0 1,0 0-1,0 1 1,-1-2-1,-4 14 0,-5 12 38,-18 39 1,29-72-57,-14 32-11,-3 0 0,0 0 0,-2-2 0,-2 0 0,0-2 0,-40 42 0,57-68-203,4-1-284,14 0 135,-4 4 324,-1 0 0,1 1 0,-1 0 0,-1 0 0,1 1 0,9 11 0,-9-9 61,0-1 1,1 0-1,0 0 0,14 8 0,-22-16 3,-1 0-1,1 0 0,0 0 0,0 0 0,0 0 0,0 0 0,0-1 0,0 1 0,1-1 1,-1 1-1,0-1 0,0 0 0,0 0 0,0 0 0,0 0 0,1 0 0,-1-1 0,0 1 1,0-1-1,0 1 0,3-2 0,-2 0 42,0 0 0,0 0 0,0-1 0,0 1 0,0-1 0,0 1 0,-1-1 1,0 0-1,1 0 0,-1 0 0,2-5 0,4-7 298,-1-1 0,-1 0 0,-1 0 0,4-20 0,-4-9-846,-7 44-19,3 1 142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4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87 15827,'2'-4'281,"-1"0"0,0 0 0,-1-1 0,1 1 0,-1 0-1,0 0 1,0-1 0,0 1 0,0 0 0,-1 0 0,0 0-1,-1-6 1,1 8-185,1 1 0,-1-1 0,0 1 0,0-1 0,0 1 0,0-1-1,0 1 1,0-1 0,0 1 0,0 0 0,-1 0 0,1 0 0,-1 0 0,1 0-1,0 0 1,-1 0 0,0 0 0,1 0 0,-1 1 0,1-1 0,-1 1 0,0-1-1,1 1 1,-1 0 0,0-1 0,0 1 0,1 0 0,-1 0 0,0 0 0,0 0-1,1 1 1,-4 0 0,0 0-56,1 1 1,0-1-1,-1 1 0,1 0 0,0 0 1,0 0-1,1 1 0,-1 0 1,0-1-1,1 1 0,0 1 0,0-1 1,0 0-1,0 1 0,0-1 0,0 1 1,1 0-1,0 0 0,-2 5 0,-2 3-55,0 1-1,1 0 0,1 1 0,1-1 0,-3 14 0,4-17 6,1 0 0,1-1 0,0 1 0,0-1 0,2 12 0,-2-18 4,0-1 1,1 0 0,-1 0-1,1 0 1,0 0 0,0 0-1,0 0 1,0 0 0,0 0-1,0 0 1,0 0 0,3 2-1,-3-3 4,1 0-1,-1 0 1,0-1-1,0 1 1,0 0-1,1-1 1,-1 1-1,0-1 1,1 0-1,-1 1 1,0-1-1,1 0 1,-1 0-1,1 0 1,-1 0-1,0 0 1,1 0-1,-1 0 1,1 0-1,-1-1 1,0 1-1,2-1 1,3-1-6,1-1 0,-1 1 0,0-1 0,-1-1 0,1 1 0,0-1 0,-1 0 0,8-7 0,36-42-89,-14 14-62,-35 38 154,0 1 0,0 0 1,0 0-1,0 0 0,0-1 1,1 1-1,-1 0 0,0 0 0,0 0 1,0 0-1,0-1 0,1 1 1,-1 0-1,0 0 0,0 0 0,0 0 1,1 0-1,-1 0 0,0-1 1,0 1-1,1 0 0,-1 0 0,0 0 1,0 0-1,0 0 0,1 0 1,-1 0-1,0 0 0,0 0 0,1 0 1,-1 0-1,0 0 0,0 0 1,1 0-1,-1 1 0,0-1 1,0 0-1,0 0 0,1 0 0,-1 0 1,2 12-126,-5 23-18,2-29 121,0 3-17,-12 129-216,13-122 242,0 0-1,1-1 0,1 1 1,0-1-1,1 0 0,9 27 1,-11-39-16,0 0-1,1 0 1,-1 0 0,0 0 0,1-1 0,0 1 0,0 0-1,-1-1 1,1 1 0,1-1 0,-1 0 0,0 0 0,0 0 0,1 0-1,0 0 1,-1-1 0,1 1 0,0-1 0,0 1 0,-1-1 0,1 0-1,6 1 1,-20-4 78,0 1 0,-1 0-1,1 0 1,0 1 0,-22 2-1,-57 14 336,73-13-381,14-2-53,3-1 44,-1 0 1,0 1-1,1-1 0,-1 0 1,1 0-1,-1 0 0,0 0 1,1 1-1,-1-1 0,0 0 1,1 0-1,-1 0 0,1-1 1,-1 1-1,0 0 0,1 0 1,-1 0-1,0 0 1,1-1-1,-1 1 0,1 0 1,-1 0-1,1-1 0,-1 1 1,1 0-1,-2-1 0,2-5-111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5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5 13539,'-24'-3'3132,"18"1"-675,18 3-396,157 30-464,-22-2-2573,-134-28 899,-8-1-105,0 1 0,0-1 0,0 1 1,0 1-1,8 2 0,-12-4 156,0 0 1,-1 1 0,1-1-1,-1 0 1,1 0-1,-1 1 1,0-1 0,1 1-1,-1-1 1,1 1-1,-1-1 1,0 0 0,1 1-1,-1-1 1,0 1-1,1-1 1,-1 1 0,0 0-1,0-1 1,0 1-1,1 0 1,-1 0 11,0 1 0,-1-1 0,1 0 0,0 0 0,0 0 0,-1 0 0,1 0 0,-1 1 0,1-1 0,-1 0 0,1 0 0,-1 0 0,0 0 0,0 0 0,0 0 0,-36 44 886,-54 51 0,70-77-451,-1 0-1,-1-2 1,-1 0 0,-38 20-1,59-35-426,0-1 0,0 1 0,-1-1 0,1 0-1,0 0 1,0 0 0,-1 0 0,-3 0-1,10-2-280,0 0-1,0 0 1,-1 0-1,1 0 0,0 0 1,0-1-1,-1 1 1,3-3-1,7-3-83,10-5-268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14507,'10'-27'1408,"0"9"-831,0 3-161,6 4 504,1 11-136,6 20-112,5 10-80,5 16-176,1 5-176,9 15-288,1 3-192,4 3-296,-3 1-128,-4-4-144,-8-8 528,-5-12-216,-2-7-152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6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1 340 13147,'17'0'968,"-3"-13"-864,6-17-72,3-9 248,3-11-272,1-5-120,6 1 112,-3 0-8,-3 9 0</inkml:trace>
  <inkml:trace contextRef="#ctx0" brushRef="#br0" timeOffset="1">352 151 15995,'8'0'1113,"1"-6"-1185,-2-4-144,-4-6 576,-2-5-256,-1-21-168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7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6 285 15579,'-5'23'2136,"8"-16"-1186,-2-7-900,-1 1 0,1-1-1,-1 0 1,1 0 0,-1 0-1,1 0 1,-1 0 0,1-1 0,0 1-1,-1 0 1,1 0 0,-1 0 0,1 0-1,-1-1 1,1 1 0,-1 0 0,1 0-1,-1-1 1,1 1 0,0-1 0,11-10 245,0 0 1,0-1 0,-1 0 0,0 0 0,-1-2 0,16-26-1,-14 21-121,27-44 230,31-43-180,-70 105-225,1 0 0,-1 0 0,1 1 0,0-1-1,-1 0 1,1 0 0,0 1 0,0-1 0,0 0 0,-1 1-1,1-1 1,0 1 0,0-1 0,0 1 0,0-1 0,2 0 0,-3 1-1,1 0 1,-1 1-1,1-1 1,-1 0 0,0 0-1,1 0 1,-1 1-1,0-1 1,1 0 0,-1 0-1,0 1 1,1-1 0,-1 0-1,0 1 1,0-1-1,1 0 1,-1 1 0,0-1-1,0 0 1,0 1 0,0-1-1,1 1 1,-1-1-1,0 0 1,0 1 0,0-1-1,0 1 1,1 40-76,-1-33 68,-4 74-15,1-35 76,4 67 0,-1-112-65,0 1 0,1-1 0,-1 1 0,1-1 0,0 1-1,0-1 1,0 1 0,0-1 0,0 0 0,0 0 0,3 3 0,-4-4-18,1 0 0,-1-1 0,1 1 0,0-1-1,-1 1 1,1-1 0,0 1 0,-1-1 0,1 0 0,0 1 0,-1-1 0,1 0 0,0 1 0,-1-1 0,1 0 0,0 0 0,0 0 0,0 0 0,-1 0 0,1 0 0,0 0 0,0 0 0,-1 0 0,1 0 0,0 0 0,0 0 0,0 0 0,-1-1 0,1 1 0,0 0 0,-1-1 0,1 1 0,0 0 0,-1-1 0,1 1 0,0-1 0,-1 1 0,1-1 0,-1 1 0,1-2-1,7-7-260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38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 15243,'0'1'91,"1"-1"0,-1 1-1,0-1 1,1 1 0,-1-1 0,1 0-1,-1 1 1,1-1 0,-1 1 0,1-1-1,-1 0 1,1 0 0,-1 1 0,1-1-1,-1 0 1,1 0 0,0 0 0,-1 0-1,1 1 1,-1-1 0,1 0 0,-1 0-1,1 0 1,0 0 0,-1 0-1,1 0 1,-1-1 0,2 1 0,0-1 72,-1 0 0,1 0 0,-1 0 0,1 0 0,-1 0 0,1 0 0,-1 0 0,0 0 0,3-3 0,21-37 1540,-23 37-1502,27-55 886,23-73 1,-34 85-1023,-18 46-69,0 0-1,1 0 1,-1 0 0,0 0-1,1 0 1,-1 0 0,1 0-1,-1 0 1,1 0-1,-1 0 1,1 0 0,0 0-1,0 0 1,-1 1 0,2-2-1,-1 2 2,-1 1 0,0-1 0,1 0 0,-1 1 0,0-1 0,0 0 0,1 1 0,-1-1 0,0 1 0,0-1-1,0 0 1,1 1 0,-1-1 0,0 1 0,0-1 0,0 1 0,0-1 0,0 1 0,0-1 0,0 0 0,0 1 0,0-1 0,0 1-1,0 36-88,-2-8 118,-4 43-1019,6 103 0,2-159 665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0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95 13435,'4'-7'248,"1"1"1,-1-1-1,1 1 0,1 0 1,-1 1-1,1-1 0,0 1 1,0 0-1,0 0 1,1 1-1,0 0 0,0 0 1,0 0-1,13-4 0,-10 5-94,-1 1-1,1-1 1,-1 1-1,1 1 0,0 0 1,0 0-1,-1 1 1,1 0-1,0 1 1,0 0-1,15 4 0,-22-4-136,0 0 0,0 0-1,0 1 1,0-1-1,0 1 1,0-1-1,-1 1 1,1 0 0,-1 0-1,1 0 1,-1 1-1,0-1 1,0 0-1,0 1 1,0 0-1,0-1 1,0 1 0,-1 0-1,1 0 1,-1 0-1,0 0 1,0 0-1,0 0 1,0 4 0,2 7 22,-2 1 1,0-1-1,0 0 1,-3 18 0,-23 209 490,12-144-263,0 123 1,13-210-273,1 0 0,0 0 0,0 0 0,1 0 0,0 0 0,1-1 0,0 1 0,8 16 0,-9-22-39,0 0 0,1 0 0,-1-1-1,1 1 1,0 0 0,0-1 0,1 0-1,-1 1 1,1-1 0,-1-1 0,1 1 0,0-1-1,0 1 1,0-1 0,0 0 0,1 0-1,-1-1 1,1 1 0,-1-1 0,10 1 0,57-1-1326,-70-1 1360,-1 0 0,1 0 0,-1 0 0,1 0 1,-1 0-1,1 0 0,-1 0 0,0 1 0,1-1 0,-1 0 0,1 0 1,-1 0-1,1 1 0,-1-1 0,0 0 0,1 1 0,-1-1 0,0 0 1,1 1-1,-1-1 0,0 1 0,1-1 0,-1 0 0,0 1 0,0-1 1,1 1-1,-1-1 0,0 1 0,0-1 0,0 1 0,0-1 0,0 1 1,0-1-1,0 1 0,0-1 0,0 1 0,0-1 0,0 1 0,0-1 1,0 1-1,0-1 0,0 1 0,0-1 0,-1 1 0,-8 26 56,7-21-50,-7 17 81,2-5 23,1-1 0,-8 33 1,13-45-202,1-1 1,-1 1-1,1 0 1,0-1-1,0 1 0,0 0 1,0-1-1,1 1 1,0-1-1,0 1 1,0-1-1,1 1 0,0-1 1,-1 0-1,1 0 1,4 6-1,18 24-59,-1 1 1,-1 2-1,-3 0 0,-1 1 0,25 74 1,-39-96 446,1 1 0,-2 0 1,-1 0-1,0 1 0,-1-1 1,0 0-1,-2 1 0,0-1 1,-1 0-1,0 0 0,-2 0 1,0 0-1,-1 0 0,0-1 1,-2 0-1,-15 29 0,17-36-104,-2 0-1,1 0 1,-1-1-1,0 0 1,-12 10-1,17-16-224,0 0 0,-1 0 0,1 0 0,-1 0 0,0 0 0,0 0 0,0-1 0,0 1 0,0-1 0,0 0 0,0 0 0,0 0 0,0 0 0,-1-1 0,1 1 0,0-1 0,-1 0 0,1 0 0,0 0 0,-1 0 0,-4-2 0,7 2 19,0 0 0,0 0 0,0-1 0,1 1 0,-1 0-1,0-1 1,1 1 0,-1 0 0,0-1 0,1 1 0,-1-1 0,1 1 0,-1-1-1,1 0 1,-1 1 0,1-1 0,-1 0 0,1 1 0,-1-1 0,1 0 0,0 1 0,-1-1-1,1-1 1,0-7-341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1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18868,'0'-4'1504,"0"3"-1128,3 2-184,4 6 537,5 3-201,5 3-176,4-2-144,10 0-168,-1-4-40,6-6-312,1-1-240,-3-7-449,-1-3 841,-10-3-208,-6 2-88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2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0 373 17620,'0'16'1360,"3"-13"-904,6 0-152,8-10 528,9-3-191,10-9-169,5-1-192,8-3-712,-2-1-233,-4-1 585,0 0-152,-5 3-200</inkml:trace>
  <inkml:trace contextRef="#ctx0" brushRef="#br0" timeOffset="1">377 17 17068,'3'-2'145,"-1"0"0,1 0 1,-1 1-1,1-1 1,0 1-1,0 0 0,0 0 1,-1 0-1,1 0 0,0 0 1,0 1-1,0-1 1,0 1-1,0 0 0,1 0 1,-1 0-1,0 0 0,0 1 1,0-1-1,0 1 1,0 0-1,-1 0 0,4 1 1,1 0-83,0 1 1,0 0-1,-1 0 1,1 0-1,-1 1 1,0 0-1,0 1 1,9 7 0,-10-5-47,1 0 1,-1 0 0,-1 1 0,1-1 0,-2 1 0,1 0 0,-1 0 0,0 0 0,0 0 0,-1 1-1,0-1 1,-1 1 0,0-1 0,0 1 0,-1-1 0,0 11 0,-2 2-149,0 0 0,-1 0 1,-1-1-1,-1 1 0,-11 29 0,-10 3-1811,8-20 1285,9-17 44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3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17292,'7'1'1488,"-5"13"-1216,-2 15-152,3 8 656,2 11-496,6 3-112,-4 8-112,1 0-24,2-5-16,0-1-8,-1-13-24,-3-4-96,-3-12-176,-5-5-224,-7-12 304,-3-7 72,-10-13-80,-4-7-72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3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1 162 15355,'3'-11'458,"2"-1"-1,-1 0 0,1 1 0,1 0 0,0 0 1,13-17-1,-14 23-299,1-1 0,-1 1 0,1 0 0,0 0 0,0 1 0,1 0 0,-1 0 0,1 0 0,0 1 0,0 0 0,0 1 0,10-3 0,-3 1-107,1 2 0,-1 0 0,1 0-1,0 1 1,-1 1 0,1 1 0,0 0 0,-1 1 0,1 0 0,-1 1 0,22 8 0,-29-9-58,0 1 1,-1 0-1,1 1 1,-1 0-1,1 0 1,-1 0 0,0 1-1,-1 0 1,1 0-1,7 10 1,-9-11 5,-1 1 0,-1 0 0,1 0 0,0 0 0,-1 0 0,0 0 0,-1 1 0,1-1 0,-1 1 1,0-1-1,0 1 0,-1-1 0,1 1 0,-1 0 0,-1 8 0,-1-1 8,-1-1-1,0 0 0,-1 0 1,0 0-1,-1 0 1,0-1-1,0 0 1,-2 0-1,-10 16 1,0-5 24,0-1 1,-1 0-1,-28 23 1,43-41-19,-35 27-393,35-27 277,0-1 0,0 0 0,0-1 0,0 1 0,0-1 0,-1 1 0,1-1 0,0 0 0,-1 0 0,-6 1 0,6-3-165,4-2-86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4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70 111 15299,'0'-2'201,"-1"0"0,1 0 1,0 1-1,0-1 0,-1 0 0,1 1 0,-1-1 0,0 0 0,1 1 0,-1-1 0,0 1 0,0-1 1,0 1-1,0-1 0,0 1 0,-1 0 0,1-1 0,0 1 0,0 0 0,-3-1 0,3 1-141,1 1-1,-1-1 1,0 1-1,0-1 1,0 1 0,0 0-1,0 0 1,0-1-1,0 1 1,1 0-1,-1 0 1,0 0-1,0 0 1,0 0 0,0 0-1,0 0 1,0 0-1,0 0 1,0 1-1,0-1 1,0 0-1,0 1 1,1-1-1,-1 1 1,0-1 0,0 0-1,0 1 1,1 0-1,-1-1 1,0 1-1,0 0 1,1-1-1,-1 1 1,1 0-1,-1-1 1,1 1 0,-1 0-1,0 1 1,-2 3-23,0 1 1,1 0-1,0 0 1,0 0-1,0 1 1,0-1-1,1 0 1,0 1-1,1-1 1,-1 0-1,1 1 1,1-1-1,-1 1 1,1-1-1,2 11 1,-2-15-40,-1-1 1,1 0-1,0 0 1,-1 0-1,1 0 1,0 0-1,0 0 1,-1-1-1,1 1 1,0 0-1,0 0 1,0 0-1,0-1 1,0 1-1,0 0 1,0-1-1,0 1 1,1-1-1,-1 0 1,0 1-1,0-1 1,0 0-1,1 0 1,-1 1-1,0-1 1,0 0-1,0 0 1,1 0-1,-1-1 1,0 1-1,0 0 1,0 0-1,1-1 1,1 0-1,7-2-26,-1 0 0,1-1 0,12-7-1,-2 1-41,-16 9 54,0-1 1,0 1-1,1 0 1,-1 0-1,0 1 1,0-1 0,1 1-1,7 1 1,-11-1 13,1 0 0,-1 0 1,0 0-1,1 1 0,-1-1 1,0 1-1,0-1 0,1 1 1,-1-1-1,0 1 0,0 0 1,0 0-1,0 0 1,0-1-1,0 1 0,0 0 1,0 0-1,0 0 0,0 0 1,-1 1-1,1-1 0,0 0 1,-1 0-1,1 0 0,-1 1 1,1-1-1,-1 0 0,1 0 1,-1 1-1,0-1 0,0 3 1,1-4 5,-1 0 1,0 1-1,0-1 1,0 0-1,0 0 1,0 0-1,0 1 1,0-1-1,0 0 1,0 0-1,0 0 1,0 1-1,0-1 1,0 0-1,0 0 1,0 0-1,0 1 1,0-1-1,0 0 1,0 0-1,0 0 1,0 1-1,0-1 1,0 0-1,0 0 1,0 0-1,0 1 1,-1-1-1,1 0 1,0 0-1,0 0 1,0 0-1,0 1 1,0-1-1,-1 0 1,1 0-1,0 0 1,0 0-1,0 0 1,-1 0-1,1 0 1,0 1-1,0-1 1,-1 0-1,-8-8 127,-7-15 45,14 18-151,-3-4-14,1 1 0,0-1 0,0 0 0,1-1 0,1 1 0,-1 0 0,0-12 1,5 19-158,5 7 44,8 14-71,-10-13 63,-2-3 52,0 1 0,0-1 0,1 0 0,-1 0 0,1 0 1,-1 0-1,1-1 0,0 1 0,0-1 0,0 0 0,0 0 1,0-1-1,1 1 0,-1-1 0,1 0 0,6 1 0,-5-2-2,-1 0 0,1-1 0,0 1 0,-1-1 0,1 0-1,-1-1 1,0 1 0,1-1 0,-1 0 0,0-1 0,0 1-1,0-1 1,6-4 0,2-3-84,1 0 0,-2 0 0,1-1 0,-2-1 0,1 0 0,-1-1 0,-1 0 0,12-22 0,-20 25 1434,-10 11-283,-16 10-109,22-10-927,-3 2 57,0 0 0,0 0 0,1 0 0,-1 0 0,1 1 1,0-1-1,0 1 0,0 0 0,0 0 0,1 1 0,-1-1 0,1 1 1,1 0-1,-1 0 0,1 0 0,-1 0 0,1 0 0,1 0 0,-1 0 1,1 1-1,0-1 0,0 1 0,0-1 0,1 1 0,0-1 0,0 1 1,1 0-1,-1-1 0,4 11 0,-2-8-24,0 1-1,1-1 1,0 0-1,6 10 1,-8-16-3,1 1-1,0-1 1,-1 1-1,1-1 1,0 0-1,0 0 1,4 3-1,-5-4-1,0-1 0,0 1-1,0 0 1,0-1 0,0 0-1,0 1 1,0-1 0,0 0 0,0 1-1,0-1 1,0 0 0,0 0-1,0 0 1,0 0 0,0 0-1,0 0 1,0 0 0,0 0-1,0 0 1,0-1 0,1 1-1,1-2-208,0 0-1,0 0 1,0 0 0,0-1-1,0 1 1,-1-1 0,0 1-1,5-6 1,3-4-319,-4 6 69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18292,'-1'156'2630,"7"253"-1859,-6-405-765,0 2 26,1 1 1,-1 0-1,1-1 0,4 12 1,-5-18-28,0 0 0,0 0 0,0-1 0,0 1 0,0 0 0,0 0 0,0 0 0,0-1 0,0 1 0,0 0 0,0 0 0,0 0 0,1-1 0,-1 1 0,0 0 0,0 0 0,0 0 0,0 0 0,0 0 0,0-1 0,1 1 0,-1 0 0,0 0 1,0 0-1,0 0 0,1 0 0,-1 0 0,0 0 0,0 0 0,0-1 0,1 1 0,-1 0 0,0 0 0,0 0 0,0 0 0,1 0 0,-1 0 0,0 0 0,0 0 0,0 0 0,1 0 0,-1 0 0,0 1 0,0-1 0,0 0 0,1 0 0,-1 0 0,0 0 0,0 0 0,0 0 0,0 0 0,1 0 1,-1 1-1,0-1 0,0 0 0,0 0 0,0 0 0,0 0 0,0 1 0,1-1 0,-1 0 0,0 0 0,0 0 0,0 0 0,0 1 0,6-20 169,-1-17 92,-2-1 0,-4-66 0,0 92-303,0 14-21,0 16-56,2-11 18,1 0 1,-1 0-1,1-1 1,1 1 0,-1-1-1,1 1 1,7 11-1,-9-17 69,0-1-1,0 0 0,0 1 0,0-1 0,0 0 0,0 1 1,1-1-1,-1 0 0,0 0 0,0 0 0,1 0 0,-1 0 0,1-1 1,-1 1-1,1 0 0,-1-1 0,1 1 0,0-1 0,-1 1 1,1-1-1,0 0 0,-1 1 0,1-1 0,0 0 0,-1 0 1,1 0-1,0-1 0,-1 1 0,1 0 0,0-1 0,-1 1 1,1-1-1,-1 1 0,1-1 0,0 0 0,-1 1 0,0-1 0,1 0 1,-1 0-1,0 0 0,3-2 0,3-4 6,0 1-1,0-1 1,0 0 0,-1-1-1,0 0 1,0 0 0,-1 0-1,0 0 1,-1-1 0,0 0-1,5-16 1,-9 17 213,-6 11-28,-8 12 117,9-7-174,0 0 0,0 0 0,1 0 1,0 1-1,1-1 0,0 1 0,0 0 1,1 0-1,0 0 0,0 0 0,0 16 1,2-24-100,0 0 0,0-1 0,0 1 0,0-1 0,0 1 0,0-1 0,1 1 0,-1 0 0,0-1 0,0 1 0,0-1 0,1 1 0,-1-1 0,0 1 0,1-1 0,-1 1 0,0-1 0,1 1 0,-1-1 0,1 1 0,-1-1 0,0 0 0,1 1 0,-1-1 0,1 0 0,-1 1 0,1-1 0,-1 0 0,2 1 0,-1-1 1,1 0 0,-1 0 0,1-1 0,-1 1 0,0 0 0,1 0 0,-1-1 0,0 1 0,1-1 0,-1 1 0,0-1 0,2 0 0,35-28 39,-35 26-43,19-16 20,27-32 0,-49 51-20,0 0 0,0 0 0,0 0 1,0 0-1,1 0 0,-1-1 0,0 1 0,0 0 1,0 0-1,0 0 0,0 0 0,0 0 0,0-1 1,0 1-1,1 0 0,-1 0 0,0 0 0,0 0 1,0-1-1,0 1 0,0 0 0,0 0 0,0 0 0,0-1 1,0 1-1,0 0 0,0 0 0,0 0 0,0 0 1,0-1-1,0 1 0,0 0 0,-1 0 0,1 0 1,0 0-1,0-1 0,0 1 0,0 0 0,0 0 1,0 0-1,0 0 0,0 0 0,-1 0 0,1-1 0,0 1 1,0 0-1,0 0 0,0 0 0,0 0 0,-1 0 1,1 0-1,-14-2 172,-16 4 122,27-1-350,1 0-1,-1-1 1,1 0 0,-1 0-1,0 0 1,1 0-1,-1 0 1,-4-1 0,7 1 24,-1 0 1,1 0 0,0-1 0,0 1-1,-1 0 1,1 0 0,0 0-1,0 0 1,0 0 0,-1-1 0,1 1-1,0 0 1,0 0 0,0 0 0,0-1-1,-1 1 1,1 0 0,0 0-1,0-1 1,0 1 0,0 0 0,0 0-1,0-1 1,0 1 0,0 0 0,0 0-1,0-1 1,0 1 0,0 0 0,0 0-1,0-1 1,8-13-376,3 3 18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6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17900,'-1'11'422,"-6"104"1937,7-100-2275,1-1 0,0 0-1,1 0 1,1 0 0,0-1-1,6 15 1,-9-26-77,1 0-1,0 0 0,-1 0 1,1 0-1,0 0 0,0 0 1,0 0-1,1-1 1,-1 1-1,0 0 0,1-1 1,-1 1-1,1-1 0,-1 0 1,1 1-1,0-1 1,0 0-1,-1 0 0,1 0 1,0 0-1,0-1 0,0 1 1,0 0-1,2 0 1,-1-1 7,0 0 1,0-1-1,-1 1 1,1 0-1,0-1 1,-1 0 0,1 0-1,0 1 1,-1-1-1,1-1 1,-1 1-1,1 0 1,-1-1-1,0 1 1,0-1 0,1 0-1,2-4 1,4-3 48,-1 0 1,-1-1 0,1 0 0,-2 0 0,11-22-1,19-59 319,-31 78-338,-5 16-23,-5 26-17,1-6 3,2-7 5,0-1 4,1 0 0,0 29 0,1-43-14,0-1-1,0 0 1,0 0 0,0 1-1,0-1 1,0 0-1,0 1 1,0-1 0,0 0-1,0 0 1,1 1 0,-1-1-1,0 0 1,0 1 0,0-1-1,0 0 1,0 0 0,0 1-1,1-1 1,-1 0 0,0 0-1,0 0 1,0 1 0,1-1-1,-1 0 1,0 0 0,0 0-1,1 1 1,-1-1 0,0 0-1,0 0 1,1 0 0,-1 0-1,1 0 1,9-6 40,10-17 11,-18 21-46,19-28-5,-11 15-91,1 0 0,0 1-1,25-23 1,-35 36 77,0 0 0,-1 1 0,1-1-1,0 0 1,0 1 0,0-1 0,0 1 0,-1-1-1,1 1 1,0-1 0,0 1 0,0 0 0,0-1-1,0 1 1,0 0 0,0 0 0,0 0 0,0 0-1,0 0 1,0 0 0,0 0 0,0 0 0,0 0 0,0 1-1,0-1 1,0 0 0,0 0 0,0 1 0,0-1-1,0 1 1,0-1 0,0 1 0,0-1 0,0 1-1,-1 0 1,1-1 0,0 1 0,0 0 0,-1 0-1,1-1 1,-1 1 0,1 0 0,0 0 0,0 1 0,3 6-44,0 0 1,-1 0 0,0 0 0,3 12 0,-3-7 54,2 1-10,-3-5 27,1 0 0,0 0 0,1 0-1,-1-1 1,6 9 0,-8-16-4,0 1-1,0-1 1,0 1 0,1-1 0,-1 0-1,0 0 1,0 1 0,1-1-1,-1 0 1,1 0 0,-1 0 0,1 0-1,-1-1 1,1 1 0,0 0-1,-1-1 1,1 1 0,0-1-1,-1 1 1,1-1 0,0 0 0,0 0-1,0 0 1,-1 0 0,1 0-1,0 0 1,0 0 0,-1-1 0,1 1-1,0-1 1,-1 1 0,3-2-1,7-2 88,-1-1 0,0-1 0,0 0 0,0 0 0,-1-1 0,0 0-1,13-13 1,-22 20-71,0-1-1,0 1 1,0 0-1,0-1 1,1 1-1,-1-1 1,0 1-1,0 0 1,0-1-1,0 1 1,-1-1-1,1 1 1,0 0 0,0-1-1,0 1 1,0-1-1,0 1 1,0 0-1,-1-1 1,1 1-1,0 0 1,0-1-1,0 1 1,-1 0-1,1-1 1,0 1-1,0 0 1,-1 0-1,1-1 1,0 1-1,-1 0 1,1 0-1,-1-1 1,-14-9 466,12 8-342,-22-13 487,11 6-416,0 0 1,0-1-1,0 0 1,-16-17-1,30 23-388,8 3-38,12 2-376,-15-1 341,16 1-319,-1-2 1,1 0-1,-1-1 1,1 0-1,-1-2 1,22-7-1,10-11-350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6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1521 11795,'-6'8'948,"3"-5"-606,1 0 0,-1 0 1,1 0-1,-1 0 0,0-1 1,0 1-1,0-1 0,-1 0 1,-5 4-1,8-6-293,1-1 0,-1 1 0,1 0 0,0 0 0,-1 0 0,1 0 0,-1-1 0,1 1 0,-1 0 0,1-1 0,0 1 0,-1 0 0,1-1 0,0 1 0,-1 0 0,1-1 0,0 1 0,-1 0 0,1-1 0,0 1 0,0-1-1,0 1 1,-1-1 0,1 1 0,0-1 0,0 1 0,0-1 0,0 1 0,0-1 0,0 1 0,0 0 0,0-1 0,0 1 0,0-1 0,0 1 0,0-1 0,0 0 0,2-22 332,-2 22-361,23-124 391,5 1-1,49-135 1,120-228-116,-135 364-868,140-206 0,-193 317 377,19-25-367,-26 34 500,0 1 1,1 0-1,-1-1 0,1 1 1,-1 0-1,1 1 1,0-1-1,-1 0 0,1 1 1,6-3-1,-2 5-361,-6 10-101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7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18780,'-2'2'168,"1"0"0,0 1 0,1-1 0,-1 0 0,0 1 0,1-1-1,-1 1 1,1-1 0,0 1 0,0-1 0,0 1 0,0-1 0,1 4 0,-1 5 222,-1-2-109,-5 65 724,4 1 0,9 100 0,-6-171-1018,-1 0-1,1 0 1,0 0-1,0-1 1,0 1-1,0 0 1,0-1-1,4 7 0,-4-9-5,0 0-1,0-1 1,-1 1-1,1 0 0,0-1 1,0 1-1,0-1 1,0 1-1,0-1 1,0 1-1,0-1 0,0 0 1,0 1-1,0-1 1,0 0-1,0 0 0,0 0 1,0 0-1,0 0 1,0 0-1,0 0 0,0 0 1,0 0-1,0 0 1,0-1-1,0 1 0,0 0 1,0-1-1,0 1 1,0-1-1,0 1 0,-1-1 1,1 1-1,0-1 1,0 1-1,1-2 0,4-2-121,0 0 0,0 1 0,0 0 0,0 0 0,1 0-1,6-1 1,-11 3 132,-1 1-1,1 0 0,-1 0 1,1 0-1,-1 0 0,1 0 1,-1 0-1,1 0 1,-1 0-1,1 1 0,-1-1 1,1 0-1,-1 1 0,0-1 1,1 1-1,-1 0 1,0-1-1,1 1 0,-1 0 1,0 0-1,0 0 0,0 0 1,0 0-1,0 0 0,0 0 1,0 0-1,0 1 1,0-1-1,0 0 0,-1 0 1,1 1-1,0-1 0,-1 0 1,1 1-1,-1 1 0,1 1 117,0 1 0,0-1 0,-1 1 0,0-1 0,0 0 0,0 1 0,-1-1 0,1 1 0,-1-1 0,0 0 0,0 0 0,-1 1 0,1-1 0,-1 0 0,0 0 0,0 0 0,0-1 0,-1 1 0,1 0 0,-1-1 0,-5 6 0,6-6-79,0-1-1,0 0 1,0 0-1,0 0 1,-1 0 0,1 0-1,-1-1 1,1 1-1,-1 0 1,0-1-1,1 0 1,-1 0-1,0 0 1,0 0-1,0 0 1,0-1-1,0 1 1,0-1-1,0 0 1,0 1-1,0-1 1,0-1-1,0 1 1,0 0-1,0-1 1,0 0-1,0 1 1,1-1-1,-1-1 1,0 1 0,0 0-1,-2-2 1,3 1-194,0 0 1,0 1-1,0-1 1,1 0-1,-1 0 1,1 0 0,0 0-1,-1-1 1,1 1-1,0 0 1,0 0 0,0-1-1,1 1 1,-1-1-1,0 1 1,1-1 0,0 1-1,0-1 1,-1 1-1,2-1 1,-1 1 0,0-1-1,0 1 1,1-1-1,-1 1 1,1 0 0,0-1-1,0 1 1,0 0-1,0-1 1,0 1 0,0 0-1,3-4 1,11-9-945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7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93 13859,'3'-1'209,"-1"0"-1,1 0 1,-1 0 0,0 0 0,1 0-1,-1-1 1,0 1 0,0-1-1,0 1 1,0-1 0,0 0-1,0 0 1,-1 0 0,1 0 0,2-3-1,-4 3-75,1 1 1,0-1-1,-1 1 0,1-1 0,-1 1 0,0-1 0,0 0 0,1 1 0,-1-1 1,0 1-1,0-1 0,0 0 0,-1 1 0,1-1 0,0 1 0,-1-1 0,1 1 1,-1-1-1,1 1 0,-1-1 0,0 1 0,1-1 0,-1 1 0,0 0 0,0-1 1,0 1-1,-2-2 0,2 1-82,0 1 0,-1-1 0,1 1-1,0-1 1,-1 1 0,0-1 0,1 1 0,-1 0 0,0 0 0,0-1 0,1 1 0,-1 1 0,0-1-1,0 0 1,0 0 0,0 1 0,0-1 0,0 1 0,0 0 0,0-1 0,-1 1 0,1 0 0,0 0-1,0 0 1,0 1 0,0-1 0,0 0 0,0 1 0,0 0 0,0-1 0,0 1 0,0 0 0,0 0-1,0 0 1,1 0 0,-1 0 0,0 0 0,0 1 0,1-1 0,-2 3 0,-2 0-7,0 2 1,1-1 0,0 0-1,0 1 1,1 0-1,0 0 1,0 0-1,0 0 1,0 0 0,1 1-1,-2 10 1,3-9 14,0 0 1,0-1-1,1 1 1,0 0-1,0 0 1,1-1-1,0 1 1,1 0-1,3 10 1,-4-15-103,0-1 0,-1 0 0,2 1 0,-1-1-1,0 0 1,0 0 0,1 0 0,-1 0 0,1 0 0,-1 0 0,1 0 0,0-1-1,0 1 1,0-1 0,0 1 0,0-1 0,0 0 0,0 1 0,1-1 0,-1 0-1,0-1 1,1 1 0,-1 0 0,0-1 0,1 1 0,-1-1 0,1 0 0,-1 0-1,1 0 1,-1 0 0,1 0 0,-1 0 0,4-1 0,3-2-75,0 0 1,0 0-1,-1 0 1,1-1-1,8-6 0,19-10-344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18076,'-12'21'733,"-8"10"218,1 2 1,2 1 0,-25 70 0,41-104-981,1 1 1,0-1-1,0 1 1,-1-1-1,1 0 1,0 1-1,0-1 1,0 1-1,0-1 1,0 0-1,0 1 1,-1-1-1,1 1 1,0-1 0,0 0-1,0 1 1,1-1-1,-1 1 1,0-1-1,0 1 1,0-1-1,0 0 1,0 1-1,0-1 1,1 1-1,-1-1 1,0 0-1,0 1 1,0-1 0,1 0-1,-1 1 1,0-1-1,1 0 1,-1 0-1,0 1 1,1-1-1,-1 0 1,1 1-1,0-1-40,1 0-1,-1 0 0,1-1 1,-1 1-1,0 0 1,1-1-1,-1 1 0,0-1 1,1 1-1,-1-1 1,2-1-1,33-23-1096,-26 17 952,1 1 0,-1 0 0,16-8 0,-24 13 219,0 1-1,1 0 1,-1 0 0,0 0-1,0 0 1,1 1-1,-1-1 1,0 1 0,1-1-1,-1 1 1,0 0 0,1 0-1,-1 0 1,1 0-1,-1 0 1,0 0 0,1 1-1,-1-1 1,0 1-1,1 0 1,-1-1 0,0 1-1,0 0 1,0 0-1,4 3 1,-5-2 85,1 0 0,-1 0-1,1 1 1,-1-1 0,0 0 0,0 1-1,0-1 1,0 1 0,0-1 0,0 1-1,-1-1 1,0 1 0,1 0 0,-1-1-1,0 1 1,0 0 0,0-1 0,-1 1 0,1 0-1,0-1 1,-1 1 0,0-1 0,0 1-1,-1 3 1,-1 2 267,-1 0-1,1-1 1,-1 1-1,0-1 1,-1 0-1,-8 10 1,12-16-302,-29 27 825,29-28-914,0 1 0,1 0 0,-1 0-1,0 0 1,0-1 0,0 1 0,0-1 0,-1 1-1,1 0 1,0-1 0,0 0 0,0 1-1,0-1 1,-1 0 0,1 0 0,0 1 0,0-1-1,0 0 1,-1 0 0,1 0 0,0 0 0,0-1-1,0 1 1,-1 0 0,1-1 0,0 1 0,0 0-1,0-1 1,-2 0 0,-1-9-251,6-3-138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8.6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18020,'-2'8'454,"0"-1"1,-1 0-1,0 1 1,-1-1-1,-7 11 1,-6 15 576,14-28-915,-4 9 98,1 2 0,0-1 1,1 0-1,0 1 0,-4 30 1,9-45-221,0 0 0,0 0 1,0 0-1,1-1 1,-1 1-1,0 0 0,0 0 1,1 0-1,-1 0 0,0 0 1,1 0-1,-1 0 1,1 0-1,-1-1 0,1 1 1,-1 0-1,1 0 1,0-1-1,-1 1 0,1 0 1,0-1-1,-1 1 0,1-1 1,0 1-1,0-1 1,0 1-1,0-1 0,-1 1 1,1-1-1,0 0 0,0 0 1,0 1-1,0-1 1,0 0-1,0 0 0,2 0 1,5 0-35,0 1-1,1-2 1,12-1 0,-2 0 7,-9 1 33,42 3-73,-49-2 82,0 0 0,0 1-1,0-1 1,0 1-1,0 0 1,0 0-1,0 0 1,0 0 0,-1 1-1,1-1 1,-1 1-1,1 0 1,-1 0 0,4 2-1,-6-3 17,1 0 0,0 0-1,-1-1 1,1 1 0,-1 0 0,1 0-1,-1 0 1,0 0 0,1 0 0,-1 0-1,0 0 1,0 0 0,1 0 0,-1 0-1,0 0 1,0 1 0,0-1 0,0 0-1,0 0 1,-1 0 0,1 1 0,-1 1 47,0 0 0,0-1 1,-1 1-1,1-1 0,0 1 0,-1-1 1,-3 5-1,-4 2 278,1-1 1,-19 14-1,25-21-301,-16 12 572,-25 15 0,36-24-723,0-1 0,0 1 0,0-2 0,0 1 0,-1-1 0,1 0 0,-12 2 0,18-4 70,0 0 8,0 0 1,0 0-1,0 0 0,0 0 1,0 0-1,1 0 1,-1 0-1,0 0 1,0 0-1,0 0 1,0 0-1,0 0 0,0-1 1,0 1-1,0 0 1,0-1-1,1 1 1,-1-1-1,0 1 1,0-1-1,0 1 0,1-1 1,-2 0-1,-2-9-392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49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1 152 17476,'3'2'219,"-1"0"0,1 0-1,0 0 1,0 0 0,0-1 0,1 0 0,-1 1 0,0-1 0,0 0 0,1-1-1,-1 1 1,1 0 0,-1-1 0,1 0 0,-1 0 0,0 0 0,1 0 0,-1-1 0,1 1-1,4-2 1,-4 0-165,0 0 0,0 0 0,0 0 0,0-1 0,-1 1 0,1-1-1,-1 0 1,0 0 0,0 0 0,0 0 0,0-1 0,0 1 0,-1-1 0,1 0-1,2-6 1,-2 3-60,1 0-1,-2 0 1,1-1-1,-1 1 1,0-1-1,0 1 0,-1-1 1,0 0-1,-1 1 1,0-15-1,0 22 2,0-1 0,0 0-1,0 0 1,0 1 0,0-1-1,0 0 1,0 1 0,0-1-1,0 0 1,-1 0 0,1 1-1,0-1 1,0 0 0,-1 1-1,1-1 1,-1 0 0,1 1-1,-1-1 1,1 1 0,-1-1-1,1 1 1,-1-1 0,1 1-1,-1-1 1,1 1 0,-1-1-1,0 1 1,0-1 0,0 2-2,0-1 0,0 0 0,0 0 0,0 1 0,0-1 0,0 0 0,0 1 0,0-1 1,0 1-1,0-1 0,1 1 0,-1 0 0,0-1 0,0 1 0,0 0 0,0 1 0,-5 4-21,1 0-1,1 1 0,-8 12 0,5-5 40,1 1-1,1-1 1,-7 29 0,10-36 16,1-1 1,0 0 0,0 1 0,1-1 0,0 1 0,0-1 0,1 1 0,-1-1 0,1 0 0,1 1 0,3 11 0,-5-17-20,1 0 0,0 0 0,-1 0 0,1 0 0,0 0 0,-1 0 0,1 0 1,0 0-1,0-1 0,0 1 0,0 0 0,0 0 0,0-1 0,0 1 0,0-1 0,0 1 0,0-1 0,0 1 0,0-1 0,0 0 1,0 1-1,0-1 0,1 0 0,-1 0 0,0 0 0,0 0 0,0 0 0,1 0 0,-1 0 0,0 0 0,0 0 0,0-1 1,0 1-1,0 0 0,0-1 0,1 1 0,-1-1 0,0 0 0,0 1 0,0-1 0,1-1 0,6-3 12,1-1-1,-2 0 0,14-13 1,-18 16-32,29-28-113,-19 16-52,1 2 1,25-20-1,-37 32 154,-1 0-1,0 0 0,1 0 0,-1 0 0,0 1 0,1-1 0,-1 0 0,1 1 0,0-1 0,-1 1 0,1 0 0,-1-1 0,1 1 0,-1 0 0,1 0 0,3 0 0,-4 1 14,0-1 0,0 0 1,0 1-1,0-1 0,0 1 0,0 0 0,0-1 1,0 1-1,-1 0 0,1 0 0,0-1 0,0 1 1,0 0-1,-1 0 0,1 0 0,-1 0 0,1 0 0,0 2 1,2 5 50,0 1 0,-1-1 0,0 1 0,-1 0 1,1 11-1,2 10 464,-4-29-482,0-1 0,0 1 0,0-1 0,1 1 0,-1-1 0,0 1 0,0-1 1,0 1-1,1-1 0,-1 1 0,0-1 0,1 1 0,-1-1 0,0 1 0,1-1 0,-1 1 0,1-1 0,-1 0 0,1 1 0,-1-1 0,1 0 0,-1 0 0,1 1 0,-1-1 0,1 0 0,-1 0 0,1 0 0,0 1 0,0-1 7,1-1-1,-1 1 1,0 0-1,0 0 1,1-1-1,-1 1 1,0-1-1,0 1 1,0-1-1,0 0 0,0 1 1,2-2-1,30-32 312,-28 28-262,5-4-79,0-1 1,0 1-1,1 1 0,0 0 1,1 1-1,16-10 0,-25 17-17,-1-1-1,1 1 0,0 0 1,0 0-1,0 0 0,0 0 1,0 0-1,0 1 0,0-1 1,0 1-1,0 0 0,0 0 1,0 0-1,0 0 1,0 0-1,0 1 0,0-1 1,0 1-1,0 0 0,0 0 1,0 0-1,0 0 0,0 1 1,-1-1-1,1 1 0,-1 0 1,1 0-1,-1-1 0,1 2 1,-1-1-1,0 0 0,0 0 1,0 1-1,0-1 0,1 4 1,14 29 12,-15-29 51,1 0-1,0 0 0,0-1 0,0 1 0,0-1 1,5 6-1,-7-10-33,0-1 1,0 1-1,0 0 0,0-1 1,0 1-1,0-1 1,0 1-1,0-1 0,0 0 1,0 1-1,0-1 1,0 0-1,0 0 0,0 0 1,1 1-1,-1-1 1,0-1-1,0 1 0,0 0 1,0 0-1,0 0 1,0 0-1,0-1 0,0 1 1,0-1-1,0 1 1,0-1-1,0 1 0,0-1 1,0 1-1,0-1 1,1 0-1,30-28 42,-30 27-70,14-15-120,39-37-631,-50 50 630,0-1 1,0 1 0,1 1-1,-1-1 1,1 1 0,0 0-1,0 0 1,11-3 0,-15 6 96,0 0 1,0 0 0,0 0-1,-1 0 1,1 0 0,0 0 0,0 0-1,0 1 1,0-1 0,-1 0-1,1 1 1,0 0 0,0-1-1,-1 1 1,1 0 0,-1 0-1,1 0 1,0 0 0,-1 0-1,0 1 1,1-1 0,-1 0-1,0 1 1,0-1 0,0 1-1,1-1 1,-2 1 0,1-1-1,0 1 1,0 0 0,1 2 0,2 6 41,-1 1 0,0 0 1,4 20-1,-6-26 44,11 63 461,19 89 881,-28-144-1381,-1 0 0,0 0 0,-1 1 0,0-1 0,-1 0 0,-1 1 0,-3 23 0,3-29 43,-1 0 0,0-1 0,0 1 0,-1 0 0,0-1 0,0 1 0,-1-1 1,0 0-1,0 0 0,0 0 0,-1-1 0,0 0 0,-12 12 0,16-17-29,-1 0-1,1 1 0,-1-1 0,1 0 1,-1 0-1,1 0 0,-1 0 0,0 0 0,0 0 1,1-1-1,-1 1 0,0-1 0,0 1 1,0-1-1,0 1 0,0-1 0,0 0 1,1 0-1,-1 0 0,0 0 0,0 0 0,0-1 1,0 1-1,0 0 0,0-1 0,0 0 1,1 1-1,-1-1 0,0 0 0,1 0 1,-1 0-1,0 0 0,1 0 0,-1 0 0,1 0 1,-1-1-1,1 1 0,0-1 0,0 1 1,-1-1-1,1 1 0,-1-3 0,-2-3 18,0 0-1,1 0 1,-1-1 0,1 1-1,1-1 1,0 0-1,0 0 1,-2-15 0,3 11-51,1-1 1,0 1-1,1-1 1,0 1-1,1-1 1,0 1-1,1 0 1,1 0-1,8-21 1,-3 15-110,1 0 0,0 1 1,2 0-1,0 1 0,20-21 1,48-49-161,-42 36 145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0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5 18052,'0'-1'78,"-1"1"1,0-1 0,1 1-1,-1-1 1,0 1 0,1 0-1,-1-1 1,0 1 0,1 0-1,-1 0 1,0 0 0,1-1-1,-1 1 1,0 0-1,0 0 1,1 0 0,-1 0-1,0 0 1,0 0 0,1 0-1,-1 0 1,0 1 0,0-1-1,1 0 1,-1 0-1,0 1 1,1-1 0,-1 0-1,0 1 1,1-1 0,-1 0-1,0 1 1,1-1 0,-1 1-1,1-1 1,-1 1-1,0 1 1,-19 25 896,8-4-792,1 0-1,1 1 1,-8 29 0,13-37-187,2-1 1,0 1 0,0-1 0,2 1 0,0 0 0,1 21 0,0-36-1,0-1 1,0 1-1,0-1 1,0 1-1,0-1 1,0 0-1,0 1 1,0-1-1,1 1 0,-1-1 1,0 1-1,0-1 1,0 0-1,0 1 1,1-1-1,-1 1 1,0-1-1,0 0 1,1 1-1,-1-1 1,0 0-1,1 1 1,-1-1-1,0 0 1,1 1-1,-1-1 1,0 0-1,1 0 1,-1 1-1,1-1 1,-1 0-1,0 0 1,1 0-1,-1 0 1,1 0-1,-1 0 1,1 0-1,-1 1 1,1-1-1,-1 0 1,0 0-1,1-1 1,-1 1-1,1 0 1,-1 0-1,1 0 1,-1 0-1,0 0 1,1 0-1,-1-1 1,1 1-1,-1 0 1,1-1-1,25-17-145,-16 10 71,-8 7 68,0 0 0,-1 0-1,1 0 1,0 1-1,0-1 1,0 0-1,-1 1 1,1-1-1,0 1 1,0 0 0,0 0-1,0 0 1,0 0-1,0 0 1,0 0-1,0 0 1,0 0-1,0 1 1,2 0-1,-1 1-3,0-1-1,0 1 1,-1-1-1,1 1 0,-1 0 1,1 0-1,-1 1 0,1-1 1,-1 0-1,3 5 1,3 6-28,0 0 1,-2 0 0,1 1 0,4 14-1,-10-25 37,8 21 29,0 1 1,-2 0-1,0 1 0,-2 0 1,-1 0-1,-1 0 0,-1 41 1,-2-61 44,-1-1 1,0 0-1,0 0 0,-1 0 1,1 0-1,-1 0 1,0 0-1,-1 0 1,-4 8-1,6-12-47,0 0 0,1 0 0,-1 0 0,0 0 0,0 0 0,0 0 0,0-1 0,0 1 0,0 0 0,0 0 0,0-1 0,0 1 0,0 0 0,0-1 0,-1 1 0,1-1 0,0 0 0,0 1 0,-1-1 0,1 0 0,0 0 0,0 0 0,-1 0 0,1 0 0,0 0 0,-1 0 0,1 0 0,0 0 0,0-1 0,-1 1 0,1 0 0,0-1 0,0 1 0,0-1 0,-1 1 0,1-1 0,0 0 0,0 0 0,0 1 0,0-1 0,0 0 0,0 0 0,1 0 0,-3-2 0,0-1-20,-1-1 1,1 1-1,0-1 0,1 0 0,-1 0 1,1 0-1,0 0 0,0 0 0,0 0 1,1-1-1,-1 1 0,1-1 0,1 1 1,-1-1-1,1 1 0,0-1 0,0 0 1,1 1-1,1-8 0,1-3-56,0 1 1,1-1-1,1 1 0,1 0 0,11-22 1,11-11-119,55-73 0,-53 82 83,-2-2 0,34-65 0,-60 101 89,14-33-7,-16 36 15,1 0 0,-1-1 0,1 1 0,-1 0 0,0-1 0,1 1 0,-1-1-1,0 1 1,-1 0 0,1-1 0,0 1 0,-1 0 0,-1-5 0,2 6-1,0 0-1,-1 0 1,1 1 0,-1-1-1,1 0 1,-1 0 0,1 1 0,-1-1-1,1 0 1,-1 1 0,1-1-1,-1 1 1,0-1 0,1 0-1,-1 1 1,0 0 0,0-1 0,1 1-1,-1-1 1,0 1 0,0 0-1,0 0 1,0-1 0,1 1 0,-1 0-1,0 0 1,-1 0 0,0 0 5,0 1 1,0-1 0,0 1-1,0-1 1,0 1 0,0 0-1,0 0 1,0 0 0,0 0 0,0 0-1,-1 2 1,-3 1 16,1 1 1,-1 0 0,1 0-1,1 1 1,-1-1-1,-3 7 1,2-1-72,1 0 1,0 0 0,1 0-1,0 1 1,1-1 0,0 1-1,1 0 1,0 0 0,1 0-1,0 0 1,1 0 0,0 0-1,1 0 1,0 1 0,1-2-1,6 20 1,-8-29-4,1 0-1,0 1 1,0-1-1,0 0 1,0 0 0,0 0-1,0-1 1,0 1 0,0 0-1,1 0 1,-1 0 0,1-1-1,-1 1 1,1-1 0,0 0-1,0 1 1,-1-1 0,1 0-1,0 0 1,0 0 0,0 0-1,0 0 1,1 0 0,-1-1-1,0 1 1,0-1 0,0 0-1,1 1 1,-1-1 0,0 0-1,0 0 1,4-1 0,23-5-416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1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17788,'-15'57'1611,"-18"78"775,29-111-1940,0 1 1,2 0 0,1 38 0,1-61-438,0 0-1,0 0 1,0 0 0,1 0 0,-1 0 0,0 0 0,1-1 0,0 1-1,-1 0 1,1 0 0,0 0 0,0 0 0,0-1 0,0 1 0,2 2-1,-2-4-25,0 1-1,1 0 1,-1 0-1,0-1 1,0 1-1,0-1 1,1 1-1,-1-1 1,0 0-1,1 1 1,-1-1-1,0 0 1,1 0-1,-1 0 1,1 0-1,-1 0 1,0 0-1,1 0 1,-1 0-1,0-1 1,1 1-1,-1 0 0,2-2 1,27-10-548,-22 9 385,-1-1 0,1 2 0,-1-1 0,1 1 0,9-2 1,-14 4 138,0 0 0,-1 0 0,1 0 0,-1 0 0,1 1 0,0-1 0,-1 1 0,1-1 0,-1 1 0,1 0 0,-1 0 0,0 0 0,1 0 0,-1 1 0,0-1 0,0 1 0,1-1 0,-1 1 0,-1 0 0,4 3 0,0 1 22,0 1-1,-1 0 0,1 0 1,-2 0-1,1 0 0,-1 1 1,0 0-1,0-1 0,-1 1 1,0 0-1,-1 0 0,0 0 0,1 15 1,-2-5 189,0 0 0,-2-1 0,0 1 1,-1 0-1,-5 21 0,7-39-160,-3 16 285,-1-1 0,-7 15 0,11-27-216,-1 1 1,1-1 0,-1 0-1,0 0 1,0 0-1,-1 0 1,1 0 0,0-1-1,-1 1 1,0-1-1,0 1 1,1-1 0,-1 0-1,-1 0 1,-2 1-1,5-2-58,-1-1-1,1 1 1,0-1-1,0 0 1,-1 1-1,1-1 1,0 0-1,-1 0 1,1 0-1,0 0 1,-1 0-1,1 0 1,0-1-1,0 1 1,-1 0-1,1-1 1,0 1-1,0 0 1,-1-1-1,1 0 1,0 1-1,0-1 1,0 0-1,0 0 1,0 1-1,0-1 1,0 0-1,0 0 1,0 0-1,0 0 1,1 0-1,-1 0 1,0-1-1,1 1 1,-2-2-1,-1-4-27,1 1 1,0-1-1,0 1 0,0-1 1,0-11-1,0-10-132,1 1 0,1 0 0,1 0 0,2 0 0,9-46-1,49-131-398,-9 30 451,-51 171 83,-2 5 0,-3 12-5,-5 24-5,7-25 11,-6 57-21,8-66 22,0 1 0,0 0 0,0 0 0,1 0 0,0 0 0,0-1 0,0 1 0,0 0 0,1-1 0,0 1 0,3 5 0,-5-9 2,2 1 1,-1-1-1,0 0 0,0 0 0,0 0 0,0 0 0,1 0 1,-1 0-1,0 0 0,1 0 0,-1-1 0,1 1 0,-1 0 1,1-1-1,0 1 0,-1-1 0,1 0 0,-1 1 0,1-1 1,0 0-1,-1 0 0,1 0 0,-1 0 0,1 0 0,0-1 0,-1 1 1,1 0-1,-1-1 0,3 0 0,5-3 9,0 1 0,0-1 0,15-10 0,-11 6-15,1 0-1,0 1 0,0 0 0,1 1-1,0 0 1,16-3 0,-27 9 16,-1-1 0,1 0 0,0 1 0,0 0 0,0 0 0,0 0 0,-1 0 0,1 1 0,0-1 0,0 1 0,-1 0-1,1 0 1,0 1 0,-1-1 0,1 1 0,-1 0 0,0-1 0,1 1 0,-1 1 0,0-1 0,0 0 0,0 1 0,-1 0 0,1 0 0,0 0 0,2 4 0,1 2 80,-1 1 1,0-1-1,4 11 1,-2-2 93,-7-18-168,1 1 1,-1 0-1,0-1 0,0 1 1,0-1-1,1 1 0,-1 0 1,0-1-1,1 1 0,-1-1 0,1 1 1,-1-1-1,0 1 0,1-1 1,-1 0-1,1 1 0,-1-1 1,1 0-1,0 1 0,-1-1 1,1 0-1,-1 1 0,1-1 1,-1 0-1,1 0 0,0 0 0,-1 0 1,1 1-1,0-1 0,0-1 1,1 1-1,-1-1 1,0 1-1,0-1 1,0 1-1,0-1 0,0 0 1,0 0-1,0 1 1,0-1-1,0 0 0,-1 0 1,1 0-1,1-1 1,4-8 0,0 1 1,7-18 0,-10 21-38,0 0-8,6-13-344,0 0 0,1 1 0,1 0 0,24-28 0,-35 45 325,1 0-1,0 0 1,0 0-1,0 0 0,0 0 1,0 0-1,0 1 1,0-1-1,0 0 0,0 1 1,0-1-1,0 1 1,0-1-1,0 1 0,0-1 1,1 1-1,-1 0 1,0 0-1,0 0 0,0 0 1,1-1-1,0 2 1,-1-1-4,0 1 1,0-1-1,0 1 1,1-1-1,-1 1 1,-1 0-1,1-1 1,0 1-1,0 0 1,0 0-1,0 0 1,0 0-1,-1 0 1,1 0-1,0 0 1,-1 0-1,1 2 1,2 5-187,0-1-1,-1 1 1,0 0 0,2 16 0,5 64-565,-4-75 650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24 130 13987,'-4'17'757,"-3"16"1033,-4 46 0,10-70-1631,0 0 1,1 0-1,1 0 1,0-1-1,0 1 0,0 0 1,1 0-1,0-1 1,1 1-1,5 11 1,-8-19-143,1 0 0,-1 0 1,1 0-1,-1 0 0,1 0 0,0-1 1,-1 1-1,1 0 0,0 0 1,0 0-1,0 0 0,-1-1 1,1 1-1,0 0 0,0-1 1,0 1-1,0-1 0,0 1 0,0-1 1,0 1-1,1-1 0,-1 0 1,0 0-1,0 1 0,1-1 1,1-1 2,-1 1 1,0 0-1,0-1 1,0 0-1,0 1 1,0-1-1,0 0 1,0 0-1,-1 0 1,1 0-1,0-1 1,2-1-1,5-5 36,-1 0-1,-1-1 1,14-18-1,57-110 86,-49 82-271,-18 39 36,-10 16 91,-1-1-1,0 1 0,0 0 0,1 0 1,-1 0-1,0-1 0,0 1 0,1 0 1,-1 0-1,0 0 0,0 0 0,1 0 0,-1 0 1,0 0-1,1 0 0,-1 0 0,0-1 1,1 1-1,-1 0 0,0 1 0,0-1 1,1 0-1,-1 0 0,0 0 0,1 0 0,-1 0 1,0 0-1,1 0 0,-1 0 0,1 2-1,0 0 0,0-1 0,0 1 0,0 0 0,0-1 1,0 1-1,-1 0 0,1 0 0,-1 0 0,1 0 0,-1 0 0,0-1 0,0 1 0,0 3 0,3 59 243,-4-42 37,2 1 0,1-1 1,0 1-1,2-1 0,11 38 0,-15-59-248,0 0-1,1 0 1,-1 0-1,1 0 1,-1 1-1,1-1 1,0 0-1,-1 0 1,1 0-1,0 0 1,0-1-1,0 1 1,0 0-1,0 0 1,0 0-1,0-1 1,0 1-1,2 1 0,-2-2-5,0 0 0,-1 0 0,1 0 0,0 0 0,0 0 0,0 0-1,0 0 1,0 0 0,0-1 0,0 1 0,0 0 0,0 0 0,0-1-1,0 1 1,-1-1 0,1 1 0,0-1 0,1 0 0,2-3 0,0 1 1,0-1 0,0 0-1,-1-1 1,0 1-1,0 0 1,3-6 0,14-30-464,-2 0 0,-3 0-1,0-2 1,-3 0 0,7-43 0,-6 24-145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2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16540,'-12'54'2187,"6"-31"-1424,0 0 0,2 0 0,1 0 0,1 0 0,1 45 0,1-67-761,0 0 0,0 1-1,1-1 1,-1 0 0,0 1 0,0-1-1,1 0 1,-1 1 0,0-1 0,1 0 0,-1 0-1,1 1 1,0-1 0,0 0 0,-1 0-1,1 0 1,0 0 0,0 0 0,0 0-1,0 0 1,0 0 0,0 0 0,0 0 0,0-1-1,0 1 1,1 0 0,-1-1 0,0 1-1,0-1 1,1 1 0,-1-1 0,0 0 0,1 1-1,-1-1 1,0 0 0,1 0 0,-1 0-1,1 0 1,-1 0 0,0 0 0,3-1 0,5-1-107,0-1 1,0 0 0,0-1 0,-1 0-1,10-5 1,4-2-87,-20 10 182,1 0-1,-1 0 0,0 0 0,1 1 0,-1-1 0,0 1 0,1-1 0,-1 1 0,1 0 0,-1 0 0,0 0 1,1 0-1,-1 0 0,1 1 0,-1-1 0,1 1 0,-1 0 0,0-1 0,0 1 0,1 0 0,2 2 0,-2-1 33,-1 1 0,1-1 0,-1 1-1,1-1 1,-1 1 0,0 0 0,0 0-1,0 0 1,-1 0 0,1 0 0,-1 1-1,1-1 1,0 4 0,0 4 146,1-1 0,-2 1 0,1-1 0,-1 1 0,-1-1 0,0 1 0,-1-1 0,-3 22 0,2-24 35,-1 0 0,0 0 0,-1 0 0,1 0-1,-1-1 1,-1 0 0,-7 11 0,10-16-166,0 0 0,1 0 0,-1-1-1,0 1 1,0-1 0,0 1 0,0-1 0,0 1 0,0-1 0,0 0 0,-1 0-1,1 0 1,-3 1 0,3-2-58,1 0 0,-1 0 0,0 0 0,1 0-1,-1 0 1,1-1 0,-1 1 0,0 0 0,1-1 0,-1 1 0,1-1-1,-1 0 1,1 1 0,-1-1 0,1 0 0,-1 0 0,1 0 0,0 0-1,0 0 1,-1 0 0,1 0 0,-1-2 0,0 0-171,-1 0 0,1 0 0,0-1 0,0 1 0,0-1 0,1 1 0,-1-1 0,1 0 0,0 0 0,0 0 0,-1-5 0,1 0-49,0 0-1,1 0 0,0 0 0,1-9 0,5-15-669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2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16299,'4'6'880,"14"11"551,-17-16-1350,-1-1-1,1 1 1,0-1-1,-1 0 1,1 1-1,0-1 1,0 0-1,0 0 1,-1 1-1,1-1 1,0 0-1,0 0 1,-1 0-1,1 0 1,0 0-1,0 0 1,0 0-1,-1 0 1,1-1-1,0 1 1,0 0-1,-1 0 1,1-1-1,0 1 1,0 0-1,-1-1 0,1 1 1,1-1-1,8-9 308,-1 0 0,0 0-1,0-1 1,-1 0 0,0 0-1,11-25 1,7-7-194,-31 54-214,0 0 0,0 0 0,-4 19 0,3-11 41,2-8-2,1-3 17,0 0 0,0 0 0,1 1 0,0-1 0,1 1 0,0-1 0,0 1 0,1-1 0,1 13 0,-1-20-29,0-1 1,0 1-1,0 0 1,1 0 0,-1-1-1,0 1 1,1 0-1,-1-1 1,1 1-1,-1 0 1,0-1-1,1 1 1,0-1-1,-1 1 1,1 0-1,-1-1 1,1 1 0,0-1-1,-1 0 1,1 1-1,0-1 1,-1 0-1,1 1 1,0-1-1,0 0 1,-1 0-1,1 1 1,0-1-1,0 0 1,0 0 0,-1 0-1,1 0 1,0 0-1,0 0 1,0 0-1,-1-1 1,1 1-1,0 0 1,0 0-1,-1-1 1,2 0-1,6-1 27,-1-2-1,1 1 0,9-7 0,-4 3-18,-1 0-10,0 2 0,0-1 0,1 2 0,-1 0 0,1 0 0,17-2 0,-27 6 1,1-1 0,-1 1 0,1 0 0,-1 0 1,0 0-1,1 0 0,-1 1 0,0 0 0,1-1 1,-1 1-1,0 0 0,0 1 0,0-1 0,0 0 1,0 1-1,0 0 0,0 0 0,0 0 0,-1 0 1,1 0-1,-1 0 0,1 1 0,-1-1 0,0 1 1,0-1-1,0 1 0,0 0 0,0 0 0,-1 0 0,2 5 1,-2-5 62,0 1 1,0 0-1,-1-1 1,0 1 0,1 0-1,-2 7 1,1-11-45,0 1 0,0 0 0,0-1 0,0 1 1,0-1-1,0 1 0,0-1 0,-1 1 1,1 0-1,0-1 0,0 1 0,-1-1 0,1 1 1,0-1-1,-1 1 0,1-1 0,0 1 0,-1-1 1,0 1-1,0-1-5,1 0 0,-1 0 0,1 0-1,-1 0 1,1 0 0,-1 0 0,0 0 0,1-1 0,-1 1 0,1 0 0,-1 0 0,1 0-1,-1-1 1,1 1 0,-1 0 0,1-1 0,-1 1 0,1 0 0,-1-1 0,1 1 0,0-1-1,-1 1 1,1-1 0,0 1 0,-1-1 0,-5-7 71,0 0 0,1-1-1,0 0 1,0 0 0,1 0 0,0 0-1,0-1 1,-2-11 0,3 7-208,0 0-1,0-1 1,2 1 0,0-1 0,1-15-1,0 26-108,0 1 0,1-1 0,0 1 1,0-1-1,0 1 0,0-1 0,1 1 0,-1 0 0,1-1 0,2-3 0,2-2-1234,-6 8 1410,0 1 0,0-1 0,1 1 0,-1-1 0,0 1 0,0-1 0,0 1 0,0-1 0,0 1 0,0-1 0,0 1 0,0-1 0,0 1 0,0-1 0,0 1 0,0-1 0,0 1 0,0-1 0,0 1 0,-1-1 0,1 1 0,0-1 0,0 1 0,-1-1 0,1 1 0,0-1 0,-1 0 0,-9-7-773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7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14323,'0'1'1392,"-1"9"-1040,-4 12-168,4 5 857,2 9-665,4 5-128,3 9-152,2-1-16,3 1-152,0-2-192,-2-10-320,1-3-473,-8-11 849,-4-5-176,-8-9-136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3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79 17996,'-10'-18'1704,"12"3"-1328,23 7-208,8 0 592,22 3-391,7-1-81,6-13-304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5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86 15059,'0'-1'154,"0"-1"0,0 1 0,-1-1 0,1 1 0,0-1 0,-1 1 0,1-1 0,-1 1 0,1-1 0,-1 1 0,0 0 0,0-1 0,1 1 0,-1 0 0,0 0 0,0-1 0,0 1 0,0 0 0,-1 0 0,1 0 0,0 0 0,0 0 0,-1 1 0,1-1 0,0 0 0,-1 1 0,1-1-1,-1 1 1,1-1 0,-1 1 0,1-1 0,-1 1 0,1 0 0,-1 0 0,-2 0 0,0 0-26,0 0 1,0 0-1,0 0 0,0 1 0,0-1 0,0 1 1,0 0-1,0 0 0,1 1 0,-1-1 0,0 1 1,-5 4-1,0 1-84,1 1 1,0 0-1,0 1 0,1-1 1,0 2-1,1-1 1,0 1-1,0 0 0,-6 16 1,6-11-38,1 0 1,0 0 0,1 0-1,1 0 1,0 1 0,-1 21-1,4-36-5,0 1-1,0 0 1,0-1 0,0 1-1,0 0 1,0-1 0,0 1-1,1-1 1,-1 1-1,1 0 1,-1-1 0,1 1-1,-1-1 1,1 1-1,0-1 1,0 0 0,-1 1-1,1-1 1,2 2 0,-3-3-1,1 0 1,-1 1-1,1-1 1,-1 0 0,1 0-1,-1 0 1,1 0 0,-1 0-1,1 1 1,-1-1 0,1 0-1,0 0 1,-1 0 0,1-1-1,-1 1 1,1 0 0,-1 0-1,1 0 1,-1 0 0,1 0-1,0-1 1,15-13 35,-2-5-22,0 1 0,-2-2 0,-1 0 0,12-26 1,27-89 97,-34 78-8,-16 55 59,-2 6-118,-3 9-12,-3 19 25,3-1 0,1 1 0,1 0 0,1 0 0,2 1 0,7 55-1,-6-82-52,0-1 0,1 0 0,-1 1 0,1-1 0,0 0 0,0 0 0,1-1 0,0 1 0,-1 0 0,5 4-1,-5-8-1,-1 1 0,1 0 0,0 0 0,0-1 0,0 0 0,0 1-1,0-1 1,0 0 0,1 0 0,-1 0 0,0 0 0,1 0-1,-1 0 1,0-1 0,1 1 0,-1-1 0,1 0 0,-1 0 0,1 0-1,-1 0 1,1 0 0,-1 0 0,4-1 0,3-2 7,-1 0 0,1 0 0,-1-1 0,1 0 0,-1 0 0,0-1 0,-1 0 1,13-10-1,55-56 59,-67 63-55,41-52 172,-66 79-140,2 1 0,0 0 0,1 1 0,-17 35 0,29-45-42,10-12-1,13-14-5,59-43-107,-70 52 81,0 0 0,1 0 0,0 1 0,0 1-1,0 0 1,15-3 0,-23 6 24,0 0 0,0 1-1,0 0 1,0 0 0,0 0-1,0 0 1,1 0 0,-1 0 0,0 1-1,0 0 1,0-1 0,0 1-1,0 0 1,0 1 0,-1-1-1,1 0 1,0 1 0,0 0 0,-1 0-1,1-1 1,-1 1 0,0 1-1,1-1 1,-1 0 0,0 1-1,0-1 1,-1 1 0,1-1 0,0 1-1,-1 0 1,0 0 0,1 0-1,-1-1 1,0 1 0,0 4 0,-43-212 1231,45 206-2761,1 1 1345,-1-1 0,1 1-1,-1-1 1,1 0 0,7 1 0,10-3-352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8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15 732 14219,'-4'10'685,"2"-6"-481,0 1-1,1-1 1,-1 0 0,1 1-1,0-1 1,1 1 0,-1 0-1,1 8 1,0-12-173,0-1 1,0 0-1,0 1 1,0-1-1,0 1 1,0-1-1,0 0 1,0 1-1,0-1 0,1 0 1,-1 1-1,0-1 1,0 0-1,0 0 1,1 1-1,-1-1 1,0 0-1,0 1 1,0-1-1,1 0 1,-1 0-1,0 0 0,1 1 1,-1-1-1,0 0 1,1 0-1,-1 0 1,0 0-1,1 0 1,-1 1-1,0-1 1,1 0-1,-1 0 0,0 0 1,1 0-1,-1 0 1,0 0-1,1 0 1,-1 0-1,1 0 1,-1 0-1,0-1 1,1 1-1,-1 0 1,0 0-1,1 0 0,-1 0 1,0 0-1,0-1 1,1 1-1,-1 0 1,0 0-1,1 0 1,-1-1-1,20-15 777,2-10-356,-2-1-1,24-39 1,29-66-60,-46 83-303,53-102-186,59-105-702,-130 240 629,0 1 0,20-23 1,-29 38 163,0-1 1,0 1 0,1 0 0,-1-1 0,0 1 0,0 0 0,0 0-1,1-1 1,-1 1 0,0 0 0,0 0 0,1 0 0,-1-1 0,0 1 0,1 0-1,-1 0 1,0 0 0,1 0 0,-1 0 0,0-1 0,1 1 0,-1 0-1,0 0 1,1 0 0,-1 0 0,0 0 0,1 0 0,-1 0 0,1 0 0,-1 0-1,1 1 1,1 9-22,-5 17 106,3-27-78,-22 113 564,-15 96 772,33-173-983,1-1-1,2 0 0,7 69 0,4-56-288,-10-45-131,1 0 1,0 0-1,0-1 1,1 1-1,-1 0 0,0-1 1,1 1-1,0-1 0,-1 0 1,1 0-1,0 1 1,0-1-1,5 3 0,-7-5 33,0 0 0,0 1-1,0-1 1,0 0-1,0 0 1,1 0 0,-1 1-1,0-1 1,0 0 0,0 0-1,1 0 1,-1 0-1,0 1 1,0-1 0,0 0-1,1 0 1,-1 0-1,0 0 1,0 0 0,1 0-1,-1 0 1,0 0 0,0 0-1,1 0 1,-1 0-1,0 0 1,0 0 0,1 0-1,-1 0 1,0 0-1,0 0 1,1 0 0,-1 0-1,0 0 1,0 0-1,1 0 1,-1 0 0,0 0-1,0-1 1,0 1 0,1 0-1,-1 0 1,0 0-1,0 0 1,0-1 0,0 1-1,1 0 1,-1 0-1,0 0 1,0-1 0,0 1-1,0 0 1,0 0 0,0 0-1,1-1 1,-1 1-1,0 0 1,0 0 0,0-1-1,-4-15-823,-4 3 250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8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18276,'1'2'155,"0"1"1,1-1 0,-1 0-1,0 0 1,1 0-1,-1 0 1,1 0-1,0-1 1,0 1-1,-1 0 1,1-1-1,0 1 1,0-1-1,1 0 1,1 1 0,-1 1 162,3 0-322,0 1-1,0-1 1,1 0 0,-1 0-1,1 0 1,-1-1-1,1 0 1,0-1 0,0 1-1,0-1 1,0-1-1,0 1 1,0-1 0,0 0-1,0-1 1,0 0-1,0 0 1,7-2 0,8-4-598,-1-2 1,0 0 0,0-1 0,22-14 0,-3 1-229,-40 23 829,1 0 1,-1 0 0,0 0-1,1-1 1,-1 1 0,0 0-1,1 0 1,-1 0 0,0 0 0,1 0-1,-1 0 1,0 0 0,1 0-1,-1 0 1,1 0 0,-1 0-1,0 0 1,1 0 0,-1 0-1,0 0 1,1 0 0,-1 0 0,0 0-1,1 0 1,-1 1 0,0-1-1,1 0 1,-1 0 0,0 0-1,1 1 1,-1-1 0,0 0-1,0 0 1,1 1 0,-1-1-1,0 0 1,0 1 0,1-1 0,-1 0-1,0 1 1,0-1 0,0 0-1,0 1 1,0-1 0,0 0-1,1 1 1,-1-1 0,0 1-1,0-1 1,0 0 0,0 1-1,0 26 273,0-20-213,-1 14 164,5 75 642,-3-87-755,0-1 1,0 0-1,1 0 1,0-1-1,1 1 1,0 0-1,0-1 1,0 0-1,7 10 1,-9-16-82,-1 1 1,1-1-1,0 0 0,0 0 1,0 0-1,0 0 0,0 0 1,0 0-1,0 0 0,0 0 1,1-1-1,-1 1 0,0 0 1,1-1-1,-1 1 0,0-1 1,1 1-1,-1-1 0,0 0 1,1 1-1,-1-1 0,1 0 1,1 0-1,-1 0 8,1-1 0,-1 0 0,0 0 0,0 1 0,1-1 0,-1-1-1,0 1 1,0 0 0,0 0 0,0-1 0,-1 1 0,4-4 0,4-5 64,-1 1 0,-1-1 0,0-1 0,7-13 1,5-16 162,16-46 1,-3 6-113,-36 122 284,3-29-327,-4 21 306,2 0 0,1 0 0,2 0 0,4 36 1,-4-69-396,0 0 0,0 0 1,0 0-1,0 0 0,0 0 1,1 0-1,-1 0 0,0 0 0,1 0 1,-1 0-1,1 0 0,-1 0 1,1 0-1,-1-1 0,1 1 1,-1 0-1,1 0 0,1 1 1,-1-2-33,-1 0 1,1 0-1,-1 0 1,1-1-1,-1 1 1,1 0-1,-1 0 0,0 0 1,1 0-1,-1 0 1,1-1-1,-1 1 1,1 0-1,-1 0 1,0-1-1,1 1 1,-1 0-1,1-1 1,-1 1-1,0 0 1,1-1-1,-1 1 1,0-1-1,0 1 1,1-1-1,17-36-1364,5-24 581,-7 25 254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8.9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17980,'-6'6'291,"0"-1"0,0 1 0,1 0 0,0 1 0,0-1 0,0 1 0,1 0 0,0 0 0,1 1 0,-5 10 1,3-4-295,1 0 1,0 1 0,1 0-1,-3 24 1,6-38-22,0 0 1,-1 1-1,1-1 0,0 0 1,0 0-1,0 0 0,0 1 0,0-1 1,0 0-1,0 0 0,0 1 1,1-1-1,-1 0 0,0 0 1,1 0-1,-1 1 0,1-1 1,0 0-1,-1 0 0,1 0 1,0 0-1,-1 0 0,1 0 1,0 0-1,0 0 0,0 0 1,0-1-1,0 1 0,0 0 1,2 0-1,0 0-45,1-1-1,-1 1 0,0-1 1,1 0-1,-1-1 1,1 1-1,-1-1 1,0 1-1,1-1 0,3-1 1,3-1-52,-4 1 82,0 0-1,0 0 1,0 1 0,0 0-1,0 0 1,1 0 0,-1 1-1,0 0 1,0 0 0,13 2-1,-19-1 59,1-1 0,0 0 0,0 0 0,0 1-1,-1-1 1,1 1 0,0-1 0,0 0 0,-1 1-1,1-1 1,0 1 0,0 0 0,-1-1-1,1 1 1,-1 0 0,1-1 0,-1 1 0,1 0-1,-1 0 1,1-1 0,-1 1 0,0 0 0,1 0-1,-1 0 1,0-1 0,1 3 0,-1-1 46,-1 0 0,1 0 0,0 0 1,-1 0-1,1 0 0,-1 0 0,1-1 0,-1 1 1,0 0-1,0 0 0,-1 2 0,-3 3 238,0 0 0,0 0 0,-1-1 0,-9 9 0,7-8-260,0-1-1,0 0 1,-1 0 0,1-1-1,-1 0 1,-1-1 0,1 0-1,-1 0 1,1-1 0,-1 0-1,0-1 1,0 0 0,0 0-1,-1-1 1,-14-1 0,6-6-275,8-7-160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3:59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20 15707,'0'-1'167,"0"0"0,0 0 0,1 0 0,-1 1 0,0-1 0,-1 0 0,1 0 0,0 0 0,0 1 0,0-1 0,0 0 0,-1 0 0,1 1 0,0-1 0,-1 0 0,1 0 0,0 1 0,-1-1 0,1 0 0,-1 1 0,1-1 0,-1 1 0,1-1-1,-2 0 1,1 0-6,0 1-1,-1 0 0,1 0 1,0 1-1,0-1 0,0 0 1,0 0-1,0 0 0,-1 1 1,1-1-1,0 1 0,0-1 1,0 1-1,0-1 0,0 1 1,0-1-1,0 1 0,-1 1 1,-4 3-14,0 0 0,0 1 0,0 0 1,0 0-1,1 0 0,0 0 1,1 1-1,-1 0 0,1 0 1,1 0-1,-1 1 0,1-1 1,-2 10-1,2-7-141,0 1-1,1-1 1,1 0 0,0 0-1,0 1 1,1-1 0,0 1-1,1-1 1,3 19 0,-4-26-17,1-1 1,-1 1 0,1-1-1,0 1 1,0-1 0,0 0-1,0 0 1,0 1 0,0-1-1,1 0 1,-1 0 0,1 0-1,0 0 1,-1 0 0,1-1-1,0 1 1,0 0 0,0-1-1,0 0 1,0 1 0,1-1-1,1 1 1,-1-1-16,-1-1 0,0 0 0,1 0 0,-1 0 1,0 0-1,1 0 0,-1 0 0,0-1 0,0 1 0,1-1 0,-1 1 0,0-1 1,0 0-1,0 0 0,0 0 0,0 0 0,0 0 0,0-1 0,0 1 0,0-1 0,0 1 1,-1-1-1,3-2 0,7-9-332,0 0 1,-1-1-1,12-23 0,-7 11-272,-15 26 582,1-1 0,-1 0-1,1 0 1,-1 0 0,0 1 0,1-1-1,0 0 1,-1 1 0,1-1-1,-1 0 1,1 1 0,0-1-1,-1 1 1,1-1 0,0 1 0,0-1-1,0 1 1,-1-1 0,1 1-1,1-1 1,-1 2 21,-1-1 0,1 0 1,-1 0-1,1 1 0,-1-1 0,1 0 0,-1 1 0,1-1 0,-1 0 0,0 1 1,1-1-1,-1 1 0,0-1 0,1 1 0,-1-1 0,0 1 0,1-1 1,-1 1-1,0-1 0,0 1 0,0-1 0,0 1 0,1 0 0,5 47-534,-6-37 493,19 326 811,-19-336-730,-5 51 685,5-49-628,0 0 0,-1-1 0,0 1 0,1-1 0,-1 1 1,0-1-1,0 0 0,0 1 0,-1-1 0,1 0 0,0 0 1,-1 0-1,0 0 0,1 0 0,-1 0 0,0 0 0,-3 2 0,4-4-29,0 1 0,0-1-1,0 1 1,0-1-1,0 0 1,-1 1 0,1-1-1,0 0 1,0 0-1,0 0 1,0 0 0,-1 0-1,1 0 1,0 0-1,0 0 1,0 0 0,0-1-1,-1 1 1,1 0-1,-1-2 1,-1 1 12,0-1 0,1 1 0,-1-1 0,1 0 0,0 0 0,-1 0 0,-2-5 0,-2-2 21,0 0 1,1-1 0,-6-12-1,6 9-69,1 0-1,0 0 0,0 0 0,1-1 0,1 1 0,-2-23 0,4 31-94,1-1 1,-1 1-1,1 0 0,1-1 0,-1 1 1,1 0-1,0 0 0,0 0 0,0-1 1,1 1-1,0 0 0,0 1 0,0-1 0,1 0 1,-1 1-1,1-1 0,0 1 0,0 0 1,1 0-1,5-6 0,31-17-425,-16 10 57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0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15235,'-4'1'149,"0"0"0,0 1 0,1-1-1,-1 0 1,0 1 0,0 0 0,1 0-1,-1 0 1,1 0 0,0 1 0,0 0-1,0-1 1,0 1 0,0 0 0,-4 7-1,-1 1 189,0 0 0,1 0 0,-7 19 0,9-18-154,0 0 1,1 0 0,1 0 0,0 1-1,-1 13 1,3-20-115,1-1 0,-1 1 1,1-1-1,0 1 0,1 0 0,-1-1 0,1 1 1,1-1-1,-1 1 0,1-1 0,-1 0 0,1 1 1,6 8-1,-8-13-58,1 0 1,0 0-1,0 0 1,0 0-1,0 0 1,0 0-1,0-1 1,0 1-1,0 0 1,0 0-1,1-1 1,-1 1-1,0-1 1,0 1-1,1-1 1,-1 1-1,0-1 1,1 0-1,-1 0 1,0 0-1,1 0 0,-1 0 1,0 0-1,1 0 1,-1 0-1,0 0 1,1 0-1,-1-1 1,0 1-1,1-1 1,-1 1-1,0-1 1,0 1-1,2-2 1,4-2-5,0-1 1,0 0-1,0 0 0,7-8 1,-12 12-8,54-58-89,-42 43-5,0 0 1,2 1 0,24-19 0,-39 33 84,0 0 1,0 0-1,0 0 0,0 1 0,1-1 0,-1 0 1,0 0-1,1 1 0,-1-1 0,0 1 1,1-1-1,-1 1 0,1 0 0,-1-1 0,1 1 1,-1 0-1,1 0 0,-1 0 0,1 0 0,-1 0 1,1 0-1,-1 1 0,1-1 0,-1 1 0,0-1 1,1 1-1,-1-1 0,1 1 0,-1-1 1,0 1-1,0 0 0,1 0 0,-1 0 0,0 0 1,0 0-1,0 0 0,0 0 0,0 0 0,0 0 1,0 1-1,0-1 0,0 2 0,4 7 54,-1-1-1,0 1 1,-1 0-1,0 0 1,1 11-1,0-4 158,-3-11-114,1 0 46,-1-1 1,1 1-1,-1-1 1,5 8-1,-6-12-113,0-1 0,1 1 0,-1-1 0,0 1 0,1-1 0,-1 1 0,0-1 0,1 0 0,-1 1 0,0-1 0,1 1 0,-1-1 0,1 0 0,-1 1 0,1-1 0,-1 0 0,1 1 0,-1-1 0,1 0 0,0 0 0,-1 0 0,1 0 0,-1 1 0,1-1 0,-1 0 0,1 0 0,0 0 0,-1 0 0,1 0 0,-1 0 0,1-1 0,0 1 0,-1 0 0,1 0 0,-1 0 0,1 0 0,-1-1 0,1 1 0,-1 0 0,1 0 0,-1-1 1,1 1-1,-1-1 0,1 1 0,-1 0 0,0-1 0,1 1 0,-1-1 0,1 1 0,-1-1 0,0 1 0,1-2 0,39-52-99,-32 41-855,1 1 0,1-1 0,0 2-1,23-22 1,-21 25 18,-3 7-191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0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7 14099,'0'0'59,"0"0"0,0 0-1,0 0 1,0 0 0,0 0 0,0-1-1,0 1 1,1 0 0,-1 0 0,0 0-1,0 0 1,0-1 0,0 1 0,0 0-1,0 0 1,0 0 0,0 0 0,0-1-1,0 1 1,0 0 0,0 0 0,0 0-1,0 0 1,0-1 0,0 1 0,0 0-1,0 0 1,-1 0 0,1 0 0,0-1-1,0 1 1,0 0 0,0 0 0,0 0-1,0 0 1,0 0 0,0-1 0,-1 1-1,1 0 1,0 0 0,0 0 0,0 0-1,0 0 1,-1 0 0,1 0 0,0 0-1,0 0 1,0 0 0,0 0 0,-1-1-1,-10 7 1750,-12 15-309,17-14-1424,1 1 1,0 0 0,0 0 0,0 0 0,1 1-1,0-1 1,1 1 0,0 0 0,0 0 0,1 0-1,0 1 1,0-1 0,1 0 0,1 1 0,-1-1-1,2 1 1,-1-1 0,4 16 0,1 2-25,2-1 1,0 1 0,2-1-1,1-1 1,16 30-1,-16-34-38,0 0-1,-2 1 1,7 24-1,-13-39 65,0 1 0,-1 0-1,0-1 1,0 1-1,-1 0 1,0 0-1,0 0 1,-1 0 0,0 0-1,0-1 1,-1 1-1,-4 13 1,5-19-22,0 0 0,0 0 0,0 0 0,0 0 1,0-1-1,0 1 0,0 0 0,0-1 0,-1 1 0,1 0 0,-1-1 0,1 0 0,-1 1 1,1-1-1,-1 0 0,0 0 0,0 0 0,1 0 0,-1 0 0,0 0 0,0-1 0,0 1 1,0 0-1,0-1 0,0 0 0,0 1 0,0-1 0,-1 0 0,1 0 0,0 0 0,0-1 1,0 1-1,0 0 0,-2-1 0,-2-1 37,1 0 0,0 0 1,0-1-1,0 1 0,0-1 0,0 0 0,1 0 0,-1-1 1,1 1-1,0-1 0,-6-7 0,1 0-124,0-1-1,1-1 1,0 1-1,1-1 1,0 0 0,1-1-1,1 1 1,0-1-1,1 0 1,0-1-1,1 1 1,1-1-1,1 1 1,-1-30 0,3 38-186,0 0 1,1 1 0,0-1 0,-1 0-1,2 1 1,-1-1 0,1 1 0,-1 0 0,2 0-1,-1 0 1,0 0 0,1 0 0,7-6 0,6-4-1419,-1 1 1,28-17-1,-11 7 678,5-3-263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1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5 15891,'0'0'59,"0"0"-1,0 0 1,0 0-1,0-1 1,0 1-1,0 0 1,0 0-1,0 0 1,0 0-1,0-1 1,0 1-1,0 0 1,0 0-1,0 0 0,0-1 1,0 1-1,0 0 1,0 0-1,0 0 1,0 0-1,0 0 1,0-1-1,-1 1 1,1 0-1,0 0 1,0 0-1,0 0 1,0 0-1,0 0 1,-1 0-1,1-1 0,0 1 1,0 0-1,0 0 1,0 0-1,0 0 1,-1 0-1,1 0 1,0 0-1,0 0 1,0 0-1,-1 0 1,-8 4 918,-10 13 599,6-3-1171,0 1 1,1 1-1,1 0 0,1 1 0,0 0 1,1 0-1,-10 26 0,14-18-325,5-24-95,0 0 0,1 0 0,-1-1 0,0 1 0,0 0 0,0 0 0,0-1 0,1 1 1,-1 0-1,0-1 0,1 1 0,-1 0 0,1-1 0,-1 1 0,1 0 0,-1-1 0,1 1 0,0 0 0,1 0-36,0-1 0,0 1 0,0-1 0,0 1 0,0-1 0,0 0 0,0 1 0,0-1 0,0-1 0,0 1 0,0 0 0,0 0 0,0-1 0,0 1 0,0-1 0,0 1 0,0-1 0,2-1 0,13-5-328,32-11-492,-46 17 829,-1 0 0,1 1 0,0-1 0,0 1 0,0 0-1,0 0 1,0 0 0,0 0 0,0 0 0,0 1 0,0-1 0,0 1 0,5 2 0,-7-3 62,1 1 0,-1 0 0,0 0 0,0 0 0,1 1 0,-1-1 0,0 0 0,0 0 0,0 1 0,-1-1 0,1 0 0,0 1 1,0-1-1,-1 1 0,1-1 0,-1 1 0,1-1 0,-1 1 0,0-1 0,1 1 0,-1-1 0,0 1 0,0 0 0,0-1 0,0 1 1,-1-1-1,1 1 0,0-1 0,-1 1 0,1 0 0,-2 2 0,0 3 145,-1 1-1,0-1 1,-1 0 0,-8 13-1,7-12-133,-1-1 0,0 0 0,0 0 0,-13 11-1,15-15-204,1-1 0,-1 1-1,1-1 1,-1 0 0,0 0-1,0 0 1,0 0 0,0-1-1,0 1 1,-1-1-1,1 0 1,-6 0 0,-5-4-301,3-9-212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1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5 18284,'0'0'41,"0"0"0,0 0 0,0 0 0,1 0 0,-1 0 0,0 0-1,0 0 1,0 0 0,0-1 0,0 1 0,0 0 0,0 0 0,0 0 0,0 0 0,0 0 0,0 0 0,0 0 0,0-1 0,0 1 0,0 0 0,0 0 0,0 0 0,0 0-1,0 0 1,0 0 0,0-1 0,0 1 0,0 0 0,0 0 0,-1 0 0,1 0 0,0 0 0,0 0 0,0 0 0,0 0 0,0-1 0,0 1 0,0 0 0,0 0 0,0 0-1,0 0 1,-1 0 0,1 0 0,0 0 0,0 0 0,0 0 0,0 0 0,0 0 0,0 0 0,-1 0 0,1 0 0,0 0 0,0 0 0,0 0 0,0 0 0,0 0-1,-13 2 1258,-12 8 579,13-3-1665,0-1 1,0 2-1,1 0 1,1 0-1,-1 1 1,1 0-1,1 1 1,-16 20-1,24-30-224,1 1 0,0-1 0,0 0 0,0 0 0,0 1 0,-1-1 0,1 0 0,0 1 0,0-1 0,0 0 0,0 0 0,0 1 0,0-1 0,0 0 0,0 1 0,0-1 0,0 0 1,0 1-1,0-1 0,0 0 0,0 1 0,0-1 0,0 0 0,0 0 0,0 1 0,0-1 0,0 0 0,0 1 0,1-1 0,-1 0 0,0 0 0,0 1 0,0-1 0,0 0 0,1 0 0,-1 1 0,0-1 0,0 0 0,1 0 0,-1 0 0,0 0 0,0 1 0,1-1 0,-1 0 0,0 0 0,1 0 0,-1 0 0,0 0 0,1 0 0,-1 0 0,0 0 0,0 0 0,1 0 0,-1 0 0,0 0 0,1 0 0,23-1-598,-19 1 436,18-2-484,-4 0-67,0 0 0,33 3 0,-49-1 664,1 0 1,-1 1 0,1-1-1,-1 1 1,1 0-1,-1 0 1,0 0 0,1 1-1,-1-1 1,0 1-1,0-1 1,0 1-1,0 0 1,0 0 0,0 1-1,-1-1 1,1 0-1,-1 1 1,1 0-1,3 5 1,-5-6 128,0 1-1,0-1 1,-1 1-1,1-1 1,0 1-1,-1-1 1,0 1-1,1-1 1,-1 1-1,0-1 1,0 1-1,0-1 1,-1 1-1,0 4 1,-1-1 123,0 0 1,0-1-1,-1 1 1,0-1-1,0 0 1,-4 6-1,-3 3 440,-1-1-1,0-1 0,-22 18 0,-13 5 451,42-33-1101,0 1 0,-1-1-1,1 0 1,0 0 0,-1 0 0,0-1 0,1 0 0,-1 1-1,-8-1 1,13 0-17,-1-1 1,1 0-1,0 0 0,-1 0 0,1 0 0,0 0 1,0 0-1,-1 0 0,1-1 0,0 1 0,0 0 1,-1 0-1,1 0 0,0 0 0,-1 0 0,1 0 1,0 0-1,0-1 0,-1 1 0,1 0 0,0 0 1,0 0-1,0 0 0,-1-1 0,1 1 0,0 0 1,0 0-1,0-1 0,0 1 0,0 0 0,-1 0 1,1-1-1,0 1 0,0 0 0,0 0 0,0-1 1,0 1-1,4-13-1181,12-11 39,1 5 412,8-4-115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7.5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1 184 14411,'1'-13'505,"1"0"0,0 0 0,1 0 0,0 1-1,1-1 1,1 1 0,0 0 0,9-16 0,-12 24-402,0 0-1,1 1 1,0-1 0,0 0 0,0 1 0,0 0 0,1 0-1,-1 0 1,1 0 0,0 0 0,0 1 0,0-1 0,0 1-1,0 0 1,0 1 0,1-1 0,-1 1 0,1-1 0,-1 1-1,1 1 1,-1-1 0,1 1 0,0-1 0,-1 1 0,1 1-1,8 0 1,-12-1-94,0 1-1,0-1 0,0 0 0,0 0 0,0 0 0,0 0 1,-1 1-1,1-1 0,0 0 0,0 1 0,0-1 1,-1 0-1,1 1 0,0-1 0,0 1 0,-1 0 0,1-1 1,0 1-1,-1-1 0,1 1 0,-1 0 0,1 0 1,-1-1-1,1 1 0,-1 0 0,1 0 0,-1 0 1,0-1-1,0 1 0,1 0 0,-1 1 0,0-1 1,0 0 0,-1 0 0,1-1 0,0 1 0,-1 0 0,1-1 0,0 1 0,-1 0 0,1-1 1,-1 1-1,1-1 0,-1 1 0,0-1 0,1 1 0,-1-1 0,1 1 0,-1-1 0,0 1 0,1-1 0,-1 0 0,0 1 0,0-1 0,1 0 0,-1 0 0,0 1 0,0-1 0,1 0 0,-1 0 0,0 0 0,0 0 0,0 0 0,1 0 0,-1 0 0,0-1 0,-1 1 0,-19-6 260,-7-2-1214,27 7 889,0 1 0,1 0 0,-1 0 0,0 0 0,0 0-1,1 0 1,-1 0 0,0 0 0,0 0 0,1 0 0,-1 0 0,0 0 0,1 1 0,-1-1-1,0 0 1,0 0 0,1 1 0,-1-1 0,0 0 0,1 1 0,-1-1 0,1 1 0,-1-1-1,1 1 1,-1-1 0,1 1 0,-1 0 0,-4 7-403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2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18196,'3'5'1952,"-3"3"-1384,-3 9-223,0 3 1175,0 6-808,-1 3-200,2 2-272,1 1-16,1-6-224,0-2-144,0-10-280,1-2-200,4-11-464,-1-2-865,-1-13 1465,3-5-384,4-4-104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2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18012,'-1'32'2170,"-8"41"1,1 0-1014,2 25-357,5 1 0,14 123 0,-13-222-801,0 0 1,0 0-1,0 0 1,0 0 0,0 0-1,1 0 1,-1 0 0,0 0-1,0 0 1,0 0 0,0-1-1,0 1 1,0 0-1,0 0 1,0 0 0,1 0-1,-1 0 1,0 0 0,0 0-1,0 0 1,0 0 0,0 1-1,0-1 1,0 0 0,0 0-1,1 0 1,-1 0-1,0 0 1,0 0 0,0 0-1,0 0 1,0 0 0,0 0-1,0 0 1,0 0 0,0 0-1,3-13-39,-5-114-686,0 31-682,4 107 1320,1 0 0,1 0-1,0 0 1,0 0 0,1-1-1,0 1 1,8 10 0,-12-19 91,0 0-1,1 0 1,-1-1 0,0 1 0,1 0 0,-1 0 0,1-1 0,0 1 0,0-1 0,-1 0 0,1 1 0,0-1 0,0 0 0,0 0-1,0 0 1,0-1 0,1 1 0,-1 0 0,0-1 0,4 1 0,-3-1 6,0 0 0,0-1 0,0 1 0,-1-1 0,1 0 0,0 0 0,0 0 0,0 0 0,-1 0 0,1-1 0,-1 1 0,1-1-1,3-3 1,4-4 40,0-1-1,-1 0 1,0 0-1,-1-1 1,10-17-1,-14 22-34,8-13 18,-8 17-10,-4 13 11,-3 6 127,1 1-1,1 0 1,1 0 0,0 0-1,2 0 1,0-1-1,5 23 1,-7-39-137,0 1 0,1-1 1,-1 0-1,0 0 1,1 0-1,-1 1 1,1-1-1,0 0 0,-1 0 1,1 0-1,0 0 1,0 0-1,-1 0 1,1 0-1,0 0 0,0 0 1,0-1-1,0 1 1,2 1-1,-2-2-4,0 0-1,0 1 0,1-1 1,-1 0-1,0 0 1,0 0-1,0-1 0,0 1 1,0 0-1,0 0 1,0 0-1,0-1 0,0 1 1,0 0-1,0-1 1,0 1-1,0-1 0,1-1 1,4-2 26,0-1 1,-1 0-1,1-1 1,-1 1-1,6-11 1,37-58 60,-36 52-198,1 2 0,0-1 0,29-30 0,-42 51 83,0-1 0,0 1 0,1 0 0,-1-1 0,0 1 0,1 0 0,-1-1 0,0 1 0,1 0 0,-1-1 0,0 1-1,1 0 1,-1 0 0,1-1 0,-1 1 0,1 0 0,-1 0 0,0 0 0,1 0 0,-1 0 0,1-1 0,-1 1 0,1 0 0,-1 0 0,1 0 0,-1 0 0,1 1-1,-1-1 1,1 0 0,4 13-107,-8 28 160,2-34-9,-11 132 1216,12-138-1239,-1 0 0,1-1 0,0 1 0,0 0 0,0 0 1,0-1-1,0 1 0,0 0 0,0 0 0,0-1 0,0 1 0,1 0 1,-1-1-1,0 1 0,0 0 0,1-1 0,-1 1 0,0 0 0,1-1 0,0 2 1,8-9-1580,10-29-1869,-17 32 3403,11-19-832,1 0-263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3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89 467 16772,'-29'13'4441,"24"-9"-4293,1 0 1,-1 0 0,1 0 0,0 0 0,0 1 0,1 0-1,-1-1 1,1 1 0,0 1 0,0-1 0,1 0 0,-1 1 0,-1 7-1,2-6-107,0 0 0,0 0 0,1 1 0,0-1 0,0 1 0,1-1 0,0 1 0,0-1 0,1 1 0,1 7-1,-2-14-26,0 0 0,0-1-1,1 1 1,-1 0 0,0 0-1,0-1 1,0 1-1,1 0 1,-1-1 0,0 1-1,1 0 1,-1-1 0,1 1-1,-1-1 1,0 1 0,1 0-1,-1-1 1,1 1-1,0-1 1,-1 1 0,1-1-1,-1 0 1,1 1 0,0-1-1,-1 0 1,1 1 0,0-1-1,-1 0 1,2 1-1,0-2 0,-1 1 0,1 0 0,-1 0 0,1-1-1,-1 1 1,0-1 0,1 0 0,-1 1 0,0-1-1,1 0 1,-1 0 0,0 0 0,2-1 0,4-5-45,0-1 1,0 1 0,8-13-1,11-22-704,21-49 0,7-10-1785,-66 147 2247,10-37 439,-4 10 363,1 0 1,0 0 0,2 0 0,0 1 0,2-1 0,0 22 0,1-41-490,0 1 0,0-1 0,0 1 0,0 0 1,0-1-1,0 1 0,0-1 0,0 1 0,0-1 0,0 1 0,0 0 0,1-1 0,-1 1 0,0-1 0,1 1 0,-1-1 1,0 1-1,1-1 0,-1 1 0,0-1 0,1 0 0,-1 1 0,1-1 0,-1 0 0,1 1 0,-1-1 0,1 1 0,0-1-7,0 0 0,0 0 0,0-1-1,-1 1 1,1 0 0,0 0 0,0-1-1,0 1 1,-1 0 0,1-1-1,0 1 1,-1-1 0,1 1 0,0-1-1,-1 1 1,2-2 0,22-28 351,-8 2-302,0-1 0,-2 0 0,19-58 1,13-98-473,-40 159 282,3-12-265,-2-1-1,2-55 1,-9 87 193,-2 8 81,-3 11 18,-18 77 1122,-21 160 1,43-236-950,-6 69 478,6-72-511,1-1 1,1 0 0,-1 0-1,2 1 1,-1-1 0,5 12-1,-6-20-62,0 0 0,0 0-1,0 0 1,1 0-1,-1 0 1,0 0-1,1 0 1,-1 0-1,1-1 1,-1 1-1,1 0 1,-1 0-1,1 0 1,0 0-1,-1-1 1,1 1-1,0 0 1,-1-1-1,1 1 1,0-1-1,0 1 1,0-1-1,0 1 1,0-1-1,0 1 1,-1-1-1,1 0 1,0 0-1,0 1 1,0-1-1,0 0 1,0 0-1,0 0 1,0 0-1,0 0 1,0 0-1,0 0 1,0 0-1,2-1 1,-1 0-29,0 0 1,0-1 0,-1 1 0,1 0 0,0-1 0,0 1-1,-1-1 1,1 0 0,-1 1 0,1-1 0,-1 0-1,0 0 1,0 0 0,0 0 0,2-4 0,6-24-686,10-56 0,-17 78 592,-1 8-100,1 6 131,3 19 190,-1-6 233,10 32 1,-13-49-313,-1-1-1,1 0 1,-1 1 0,1-1 0,-1 0 0,1 0 0,0 0-1,0 0 1,0 0 0,0 1 0,0-2 0,0 1 0,0 0 0,0 0-1,0 0 1,0 0 0,0-1 0,0 1 0,1 0 0,-1-1-1,0 1 1,1-1 0,-1 0 0,0 1 0,1-1 0,-1 0-1,0 0 1,1 0 0,-1 0 0,0 0 0,1 0 0,-1 0-1,1 0 1,-1-1 0,0 1 0,1 0 0,-1-1 0,0 1-1,0-1 1,1 1 0,-1-1 0,0 0 0,0 0 0,0 0-1,0 1 1,1-2 0,5-4-5,0 0-1,0 0 1,-1-1 0,0 0-1,8-11 1,32-61-329,-17 25-258,-26 52 240,-2 7 269,-2 8 98,-6 29 192,-2 3 387,2 1 1,2 0-1,1 60 1,4-105-587,0 0 1,0 0-1,0 1 1,0-1-1,0 0 1,0 0-1,1 1 1,-1-1-1,0 0 1,1 0-1,-1 1 1,1-1-1,-1 0 1,1 0-1,-1 0 1,1 0-1,0 0 1,0 0-1,-1 0 1,3 2-1,-2-4-33,0 1 0,-1 0 0,1 0 0,0-1 0,0 1 0,0 0 0,0-1 0,-1 1 0,1-1 0,0 1 0,0-1 0,-1 1 0,1-1 0,0 1 0,-1-1 0,1 0 0,0 1 0,-1-1 0,1 0 0,-1 0 0,0 0 0,1 1 0,-1-1 0,1 0 0,-1 0 0,0 0 0,0 0 0,1-1 0,7-24-309,-1 1-1,0-2 0,-2 1 0,-2 0 1,0-1-1,-1-44 0,-2 12-236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3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19572,'-6'22'2025,"0"1"-1473,2-1-264,1-3 1160,3-4-1392,3-2-464,4-6 408,0-5-128,5 1-192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4:04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26 483 14523,'1'6'594,"0"0"0,0-1 1,-1 1-1,0-1 0,0 1 0,-1 0 0,1-1 0,-1 1 1,-1-1-1,1 1 0,-1-1 0,0 1 0,-3 6 0,1-3 173,1 0 0,0 0 0,-1 12 1,6-18-457,5-6-250,4-5-109,-4 2 21,1 0 0,-1 0 1,1 1-1,0 0 1,0 0-1,0 1 0,14-5 1,-19 8 32,0 0 0,0 1-1,0-1 1,1 1 0,-1-1 0,0 1 0,0 0 0,0 0 0,1 1 0,-1-1-1,0 1 1,0-1 0,0 1 0,0 0 0,0 0 0,0 0 0,0 1 0,0-1-1,0 1 1,0 0 0,-1-1 0,1 1 0,-1 0 0,1 1 0,2 2 0,-4-3 13,1-1 0,-1 1 1,1 0-1,0-1 1,0 1-1,-1-1 1,1 1-1,0-1 1,1 0-1,2 2 1,-4-3-18,0 0 1,1 0-1,-1 0 1,0 0-1,0 0 1,0-1-1,1 1 1,-1 0-1,0-1 1,0 1-1,0-1 1,1 1-1,-1-1 1,0 1-1,0-1 1,0 0-1,0 1 1,0-1-1,0 0 1,0 0-1,1-2 1,12-11-164,34-29-421,-44 40 507,0 0 0,0 0 1,0 0-1,1 1 1,-1-1-1,1 1 0,-1 0 1,1 0-1,8-1 0,-12 3 71,0 0 0,0 0 0,0 0 0,-1-1-1,1 1 1,0 1 0,0-1 0,0 0 0,0 0 0,0 0-1,0 0 1,0 1 0,0-1 0,0 0 0,0 1 0,0-1-1,-1 1 1,1-1 0,0 1 0,0-1 0,0 1 0,-1 0-1,1-1 1,0 1 0,-1 0 0,1 0 0,0 0 0,0 2 30,0-1 1,0 0 0,0 1 0,-1-1 0,1 1 0,-1-1-1,1 1 1,-1 0 0,0-1 0,0 4 0,-1 5 160,0 0-1,-1 1 1,-5 15 0,6-16-1470,6-19 238,8-20 252,-2-6 210,5-10-219</inkml:trace>
  <inkml:trace contextRef="#ctx0" brushRef="#br0" timeOffset="0.99">668 0 16724,'0'26'2416,"-2"6"-1336,-6 6-448,3 4 1937,-1 4-1449,0-2-304,6-2-976,0-3-624,0-12 720,0-1-248,0 2-184</inkml:trace>
  <inkml:trace contextRef="#ctx0" brushRef="#br0" timeOffset="1.99">701 681 19652,'5'19'1825,"-4"-6"-1257,2-6-320,-2-7 216,1-2-488,-4-8 264,-3-1-272,-4-3-304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3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18748,'115'-7'6598,"62"-20"-8543,-169 25 1504,-5 1 163,0 0 0,0 1 0,1-1 0,-1 1 0,0 0 0,0 0 0,0 0 0,6 1 0,-9 2-450,-10 3-118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3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6 305 16492,'-4'17'1600,"3"-5"-944,2-2-208,9-5 704,4 0-135,6-5-265,6-3-192,6-7-560,2-3-288,2-1-656,1-4 832,-4-3-225,-3-2-159</inkml:trace>
  <inkml:trace contextRef="#ctx0" brushRef="#br0" timeOffset="1">412 17 15427,'7'-3'241,"0"0"-1,0 1 1,0 0 0,0 0-1,1 0 1,-1 1-1,0 1 1,1-1-1,-1 1 1,1 0 0,-1 1-1,9 1 1,-13-2-195,0 1 0,1 0 0,-1 0 1,0 1-1,0-1 0,0 1 0,0-1 0,0 1 1,0 0-1,-1 0 0,1 0 0,-1 0 0,1 1 1,-1-1-1,0 1 0,0-1 0,0 1 1,0 0-1,0 0 0,0 0 0,-1 0 0,0 0 1,0 0-1,1 1 0,-2-1 0,1 0 0,0 0 1,0 6-1,0 5 235,-1 0 0,-1 1 0,0-1 0,0 0 0,-2 0 0,0 0 0,-8 25 0,-3-1 305,-29 53-1,41-87-629,0 1-1,0-1 1,-1 0-1,0 0 0,0 0 1,-6 6-1,3-6-60,5-11-67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4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139 345 15931,'0'-5'378,"1"1"0,-1-1 0,-1 0 0,1 0 0,-1 1 0,1-1 0,-2 1 0,1-1-1,0 0 1,-3-3 0,4 7-261,-1 0-1,1 0 1,-1 0-1,0 0 0,1 0 1,-1 0-1,0 0 1,0 0-1,0 0 1,0 1-1,0-1 0,0 0 1,0 1-1,0-1 1,0 1-1,0-1 1,-2 0-1,1 1-35,1 0 1,-1 0-1,0 0 1,1 0-1,-1 0 0,0 0 1,1 1-1,-1-1 1,0 0-1,1 1 0,-1 0 1,0-1-1,1 1 1,-1 0-1,1 0 0,-2 1 1,-3 2-47,0 1 1,1 0-1,-1 1 1,1-1 0,0 1-1,1 0 1,0 0-1,0 1 1,0-1-1,0 1 1,1 0 0,0 0-1,-3 11 1,1 0-70,1 0 0,1-1 1,0 1-1,0 28 0,3-39 21,0 0-1,0 0 1,1 0-1,3 13 1,-4-19 12,0 0 1,0 0-1,1 0 0,-1-1 1,0 1-1,0 0 1,1 0-1,-1 0 0,0-1 1,1 1-1,-1 0 1,1-1-1,-1 1 0,1 0 1,-1-1-1,1 1 0,-1-1 1,1 1-1,0-1 1,-1 1-1,1-1 0,0 1 1,0-1-1,-1 1 1,1-1-1,0 0 0,0 0 1,-1 1-1,1-1 1,0 0-1,0 0 0,0 0 1,-1 0-1,1 0 1,0 0-1,0 0 0,0 0 1,0 0-1,-1 0 0,1 0 1,0-1-1,0 1 1,0 0-1,-1-1 0,1 1 1,0 0-1,-1-1 1,1 1-1,0-1 0,-1 1 1,1-1-1,0 1 1,-1-1-1,1 0 0,0 0 1,8-8 3,-1 0 1,0 0 0,0-1-1,-1 0 1,0 0 0,10-22-1,29-75 87,-43 100-80,16-43 123,-2-2 0,-2 0 0,-2 0 0,7-69 1,-20 99-48,-5 30-20,-7 37-46,4 8-93,2 1 1,2-1 0,3 1-1,12 105 1,-10-152-107,1 0 0,0 1 0,0-1-1,0 0 1,1 0 0,0 0 0,4 6 0,-6-12 119,0 0 0,-1 0 0,1 0 0,0 0 0,-1 0 0,1 0 0,0 0 0,0-1 0,0 1 0,0 0 0,0-1 0,0 1 0,0-1 0,0 1 0,0-1 0,0 1 0,0-1 0,0 0 0,0 1 0,0-1 0,2 0 0,-2 0 14,1-1-1,0 1 1,-1-1 0,1 0 0,-1 0 0,1 1 0,-1-1 0,1 0 0,-1 0 0,0 0 0,1 0 0,-1-1 0,0 1 0,0 0 0,0 0 0,0-1 0,0 1 0,2-4-1,13-22-709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16275,'-20'34'2034,"-8"13"-337,27-43-1546,-1-1 0,1 1 0,0-1 0,-1 1 1,2 0-1,-1-1 0,0 1 0,1 0 0,0 0 0,0 6 1,0-9-150,0-1 1,0 1 0,0-1-1,0 1 1,0 0-1,1-1 1,-1 1 0,0-1-1,0 1 1,1-1 0,-1 1-1,0-1 1,1 1-1,-1-1 1,0 1 0,1-1-1,-1 1 1,1-1 0,-1 1-1,1-1 1,-1 0-1,1 1 1,-1-1 0,1 0-1,-1 0 1,1 1 0,0-1-1,-1 0 1,1 0-1,-1 0 1,1 0 0,0 0-1,-1 0 1,1 0 0,-1 0-1,1 0 1,0 0-1,-1 0 1,1 0 0,-1 0-1,1 0 1,0-1 0,-1 1-1,1 0 1,-1 0-1,1-1 1,-1 1 0,1-1-1,26-15-10,-18 9 65,0-1 1,-1 0 0,0-1 0,-1 1-1,0-1 1,0-1 0,-1 1 0,0-1-1,8-20 1,-13 24 228,-4 8 71,-6 11 35,4-1-271,1 0-1,0-1 1,1 1 0,0 0-1,1 1 1,0-1-1,1 0 1,0 1 0,1-1-1,2 22 1,-2-33-132,0 0 0,0 0 0,0-1 0,0 1 1,1 0-1,-1 0 0,0 0 0,0 0 0,1 0 0,-1 0 0,1-1 1,-1 1-1,0 0 0,1 0 0,0-1 0,-1 1 0,1 0 0,-1-1 1,1 1-1,0 0 0,-1-1 0,1 1 0,0-1 0,0 1 0,0-1 0,-1 1 1,1-1-1,0 0 0,0 1 0,0-1 0,0 0 0,0 0 0,0 0 1,-1 0-1,1 1 0,0-1 0,0 0 0,0-1 0,0 1 0,0 0 0,0 0 1,0 0-1,0 0 0,-1-1 0,1 1 0,0 0 0,1-2 0,3 0-100,-1-1-1,0 1 0,0-1 1,0 0-1,-1 0 0,1-1 1,4-5-1,11-16-164,2-1-84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5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65 258 14771,'-1'-1'93,"1"1"-1,-1-1 0,1 1 1,-1-1-1,0 1 0,1-1 1,-1 1-1,1-1 0,-1 1 1,0-1-1,0 1 0,1 0 1,-1 0-1,0-1 0,1 1 1,-1 0-1,0 0 0,0 0 1,1 0-1,-1 0 0,0 0 1,0 0-1,1 0 0,-1 0 1,0 0-1,0 0 1,-1 1-1,1-1 0,0 1 1,-1 0 0,1 0-1,0 0 1,0 0 0,0 1-1,0-1 1,0 0-1,0 0 1,0 1 0,0-1-1,-1 2 1,-2 5 156,1 0-1,0 1 1,-3 12 0,-5 46 795,10-62-951,1 1 1,-1-1-1,1 0 1,1 1-1,-1-1 1,1 0-1,0 1 1,0-1 0,0 0-1,3 6 1,-4-11-79,0 1 0,1-1 0,-1 1 0,0-1 0,0 1 1,1-1-1,-1 1 0,0-1 0,1 1 0,-1-1 0,1 0 1,-1 1-1,0-1 0,1 0 0,-1 1 0,1-1 0,-1 0 1,1 0-1,-1 1 0,1-1 0,-1 0 0,1 0 0,-1 0 1,1 0-1,-1 0 0,1 1 0,-1-1 0,1 0 0,-1 0 1,1 0-1,0-1 0,-1 1 0,1 0 0,-1 0 0,1 0 1,-1 0-1,1 0 0,-1-1 0,1 1 0,-1 0 0,1 0 1,-1-1-1,1 0 0,16-16 270,-4-3-90,-1-1 1,-1 0-1,-1 0 1,-1-1-1,11-40 0,19-117 693,-34 157-798,-3 14-54,0-1 0,-1 0 0,0 0 0,0 1 0,-1-14 0,-7 55-116,1-9 50,-19 134 253,22-129-75,1 0-1,2 0 1,4 43 0,-4-69-129,1 0 1,-1 0 0,1 0-1,0 0 1,0 0 0,0-1 0,0 1-1,1 0 1,-1-1 0,3 4-1,-3-5-5,0 0 0,0 0 1,0 0-1,0 0 0,0 0 0,0 0 0,0 0 0,1 0 0,-1 0 0,0-1 0,1 1 0,-1-1 1,0 1-1,1-1 0,2 1 0,-1-1-5,0 0 1,0 0-1,0-1 1,0 1-1,0-1 1,0 0-1,0 0 1,0 0 0,0 0-1,0 0 1,0-1-1,-1 1 1,1-1-1,-1 0 1,1 0-1,-1 0 1,1 0-1,1-3 1,5-4-5,-1-1 0,0 0 0,-1 0 0,0-1 0,0 0 0,-1 0 1,-1-1-1,0 0 0,-1 0 0,0 0 0,-1 0 0,0 0 0,1-15 1,-3 27-11,-1-1 0,0 1 1,0-1-1,0 1 1,0 0-1,0-1 0,1 1 1,-1 0-1,0-1 1,0 1-1,0-1 0,0 1 1,0 0-1,0-1 1,0 1-1,0-1 1,-1 1-1,1 0 0,0-1 1,0 1-1,0 0 1,0-1-1,0 1 0,-1-1 1,1 1-1,0 0 1,0-1-1,0 1 0,-1 0 1,0-1-1,-6 12-72,-7 23-14,10-20 80,-3 7 49,2-1-1,0 1 0,2 0 1,-2 24-1,5-44-34,0-1 1,0 1-1,-1-1 0,1 1 1,0-1-1,0 1 0,0-1 1,0 1-1,0-1 0,1 1 1,-1 0-1,0-1 0,0 1 1,0-1-1,0 1 0,1-1 1,-1 1-1,0-1 0,0 0 1,1 1-1,-1-1 0,0 1 1,1-1-1,-1 1 0,1-1 1,-1 0-1,1 1 1,0-1-1,-1 0 1,1 0 0,0-1 0,-1 1 0,1 0 0,0 0 0,-1 0 0,1-1 0,-1 1 0,1 0 0,0-1 0,-1 1-1,1 0 1,-1-1 0,1 1 0,-1-1 0,2 0 0,24-32 72,-22 27-69,11-16 12,14-21-26,-27 41 1,0 0-1,-1 0 0,1 0 1,0 0-1,0 1 0,0-1 1,0 0-1,0 1 1,1 0-1,-1-1 0,0 1 1,1 0-1,-1 0 1,5-1-1,-5 2 3,0 1 0,-1-1 0,1 0-1,-1 1 1,1-1 0,-1 1 0,1 0 0,-1-1 0,1 1-1,-1 0 1,0 0 0,0 0 0,1 0 0,-1 0 0,0 0 0,0 0-1,0 0 1,0 1 0,0-1 0,0 0 0,0 1 0,0-1 0,-1 0-1,2 3 1,18 44-69,-14-30 71,-2-8 4,-1-1 1,1-1 1,0 1-1,1-1 0,10 15 0,-15-21 0,2-1 0,-1 0 0,0 0-1,0 1 1,0-1 0,1 0 0,-1 0-1,0 0 1,1 0 0,-1 0 0,1-1-1,-1 1 1,1 0 0,-1-1 0,1 1 0,0-1-1,-1 1 1,1-1 0,0 0 0,-1 0-1,1 0 1,0 0 0,-1 0 0,1 0-1,0 0 1,-1-1 0,1 1 0,0 0-1,-1-1 1,1 1 0,-1-1 0,1 0-1,0 0 1,1-1 0,5-4 10,1-1 1,-2 0-1,1-1 1,-1 1-1,0-2 1,0 1-1,-1-1 1,0 0-1,0 0 0,-1-1 1,7-18-1,-12 28-12,0 0-1,0 0 0,0 0 0,0 0 0,0-1 0,0 1 1,0 0-1,1 0 0,-1 0 0,0 0 0,0-1 1,0 1-1,0 0 0,0 0 0,0 0 0,0 0 1,0 0-1,0-1 0,0 1 0,0 0 0,0 0 1,0 0-1,0 0 0,0-1 0,0 1 0,-1 0 1,1 0-1,0 0 0,0 0 0,0 0 0,0-1 1,0 1-1,0 0 0,0 0 0,0 0 0,-1 0 0,1 0 1,0 0-1,0 0 0,0-1 0,0 1 0,0 0 1,0 0-1,-1 0 0,-8 3-6,-11 9-8,19-11 15,-12 9 4,9-7-57,1-1 0,-1 1 0,1 0 1,-1-1-1,0 0 0,-8 3 0,26-13-1564,-1 0 0,14-12 1,-6 4 702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7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0 11642,'86'6'3816,"-85"-6"-3771,-1 0 0,0 0 1,1 0-1,-1 1 0,1-1 0,-1 0 1,0 0-1,1 0 0,-1 0 0,0 1 1,1-1-1,-1 0 0,0 0 0,0 1 1,1-1-1,-1 0 0,0 1 0,0-1 1,1 0-1,-1 1 0,0-1 0,0 0 1,0 1-1,0-1 0,0 0 0,0 1 1,1-1-1,-1 1 0,0-1 0,0 0 1,0 1-1,0-1 0,0 1 0,0-1 1,0 0-1,-1 1 0,1-1 0,0 0 1,0 1-1,0-1 0,0 1 0,0-1 1,-1 0-1,1 1 0,0-1 0,-10 24 532,7-19-382,-78 223 2552,60-162-2362,0 0-111,-60 197 72,116-377-3621,-32 103 2818,-1 0-166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6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47 205 17060,'-8'13'994,"0"0"1,-13 28 0,19-37-825,1 1 0,-1-1 0,1 0 0,0 1 0,0-1 0,1 1 0,-1 0 0,1-1 0,0 1 0,0-1 0,0 1 0,1 0 0,0-1 0,1 7 0,-1-10-138,0 1 0,0-1 0,0 1 0,0-1 0,0 1 0,0-1 0,0 0 0,0 1 0,1-1 0,-1 0 0,1 0 0,-1 0 0,1 0 0,-1 0 0,1 0 0,-1-1 0,1 1 0,0 0 0,0-1 0,-1 1 0,1-1-1,0 0 1,0 0 0,-1 1 0,1-1 0,0 0 0,0-1 0,-1 1 0,1 0 0,0 0 0,3-2 0,3 0-4,0 0-1,0 0 0,0-1 0,-1 0 1,14-7-1,-9 2-4,-1-1 1,0 0-1,0 0 1,-1-1-1,0 0 0,-1-1 1,0 0-1,0 0 0,6-14 1,-5 9-31,-2-1 0,0 1 1,-1-1-1,-1-1 0,0 1 0,5-30 1,-10 41-26,0-1 0,-1 1 0,0-1 1,0 1-1,0-1 0,-1 0 0,-2-10 0,3 15 21,-1 1 0,1 0-1,0 0 1,-1 0-1,1 0 1,-1 0 0,0 0-1,1 0 1,-1 0 0,0 0-1,0 0 1,0 0 0,1 0-1,-1 1 1,0-1-1,0 0 1,0 1 0,0-1-1,-2 0 1,1 0 0,0 1 1,0 0-1,0 0 1,0 0-1,0 0 1,0 0-1,1 0 0,-1 1 1,0-1-1,0 1 1,0-1-1,0 1 1,1 0-1,-1-1 0,0 1 1,1 0-1,-2 1 1,-12 9 59,1-1 1,1 2-1,0 0 0,0 0 1,1 1-1,1 1 1,0 0-1,1 0 1,1 1-1,0 0 1,1 1-1,-6 17 0,13-31-32,0 0 0,1 0 0,-1 0 0,1 0 0,-1 0 0,1 1 0,0-1 0,0 0 0,0 0 0,0 0 0,0 3 0,1-4-16,-1-1 0,0 1 1,0-1-1,1 1 0,-1-1 0,0 1 0,1 0 1,-1-1-1,0 0 0,1 1 0,-1-1 1,1 1-1,-1-1 0,1 1 0,-1-1 1,1 0-1,-1 1 0,1-1 0,-1 0 1,1 0-1,-1 1 0,1-1 0,0 0 1,-1 0-1,2 0 0,3 0-45,0 0-1,0-1 1,1 1 0,-1-1 0,0 0-1,0-1 1,6-2 0,7-2-195,0 0 0,1 2 0,-1 0 0,38-3 0,-52 7 226,1 0 0,0 0 0,0 1 0,-1 0 1,1-1-1,-1 1 0,1 1 0,-1-1 0,1 1 1,-1 0-1,0 0 0,1 0 0,-1 0 0,0 1 0,-1 0 1,1 0-1,0 0 0,-1 0 0,0 0 0,1 1 1,-1-1-1,-1 1 0,1 0 0,-1 0 0,4 6 0,-2 1 67,0 0-1,0 1 1,-1-1-1,0 1 1,-1 0-1,0 0 1,-1 0-1,-1 24 1,0-28 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7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1 251 18580,'0'1'76,"-1"0"1,1-1-1,0 1 1,0 0-1,0-1 1,0 1-1,1 0 0,-1 0 1,0-1-1,0 1 1,0 0-1,0-1 0,1 1 1,-1-1-1,0 1 1,1 0-1,-1-1 1,0 1-1,1-1 0,-1 1 1,1-1-1,-1 1 1,1-1-1,-1 1 1,1-1-1,-1 1 0,1-1 1,-1 0-1,1 1 1,0-1-1,-1 0 0,1 0 1,-1 1-1,1-1 1,0 0-1,-1 0 1,1 0-1,0 0 0,0 0 1,-1 0-1,1 0 1,0 0-1,-1 0 1,1 0-1,0 0 0,-1 0 1,1 0-1,0-1 1,-1 1-1,1 0 0,-1-1 1,1 1-1,0-1 1,4-1 159,0 0 1,-1 0 0,1-1-1,-1 0 1,7-6-1,-2 1-70,-1 0-1,0-1 0,-1 0 1,0 0-1,-1-1 0,9-17 1,-11 21-133,-1-1-1,-1 0 1,1 0 0,-1-1 0,0 1 0,-1 0 0,1-1 0,-2 1 0,1-1 0,-1 1 0,0-10 0,0 16-31,-1-1 1,1 1 0,0 0-1,0-1 1,0 1-1,-1 0 1,1-1-1,0 1 1,-1 0 0,0 0-1,1-1 1,-1 1-1,0 0 1,1 0-1,-1 0 1,0 0-1,0 0 1,0 0 0,0 0-1,0 0 1,0 0-1,0 1 1,0-1-1,0 0 1,-1 1 0,1-1-1,-2 0 1,1 1-3,0 0 0,0 0 1,1 0-1,-1 0 0,0 0 1,0 1-1,0-1 0,1 1 1,-1-1-1,0 1 0,0 0 1,1 0-1,-1-1 0,0 1 1,1 0-1,-1 1 0,1-1 1,0 0-1,-3 3 1,-3 3-7,1 1 1,0 0 0,0 0 0,1 0 0,0 1 0,0 0 0,1 0 0,0 0 0,1 1 0,-3 11 0,2-7-6,1-1 1,1 1 0,1 1-1,0-1 1,0 0 0,4 23-1,-3-35 9,0 0 0,0 1 0,0-1 0,1 0 0,0 1 0,-1-1 0,1 0 0,0 0 0,0 1 0,0-1 0,0 0 0,0 0 0,1 0 0,-1 0 0,1 0 0,-1-1 0,1 1 0,0 0 0,-1-1 0,1 1 0,0-1 0,0 0 0,0 0 0,0 1 0,1-1 0,-1 0 0,3 0 0,0 0-3,-1-1-1,0 1 1,0-1-1,0 0 1,1-1-1,-1 1 1,0-1-1,0 0 1,0 0-1,0 0 1,0-1-1,0 1 1,0-1-1,0 0 1,4-3-1,74-54-212,-1 0-261,-78 57 452,-1 1-1,0 0 1,1-1-1,0 1 1,-1 0 0,1 1-1,0-1 1,0 0-1,-1 1 1,1-1 0,3 1-1,-5 0 25,-1 0 1,1 0-1,0 1 0,0-1 0,-1 0 1,1 0-1,0 1 0,-1-1 0,1 1 1,0-1-1,-1 0 0,1 1 0,0-1 0,-1 1 1,1-1-1,-1 1 0,1 0 0,-1-1 1,1 1-1,-1-1 0,0 1 0,1 0 0,-1-1 1,0 1-1,1 0 0,-1 0 0,0-1 1,0 1-1,0 0 0,0 0 0,0-1 0,1 1 1,-1 0-1,-1 0 0,1-1 0,0 1 1,0 0-1,0 0 0,0-1 0,0 1 0,-1 0 1,1 0-1,-1 0 0,1 0 32,0 1 0,0-1 0,0 0 0,0 0-1,-1 0 1,1 0 0,0 0 0,-1 0 0,1 0 0,0 0-1,-1 0 1,0 0 0,1 0 0,-1 0 0,1-1-1,-1 1 1,0 0 0,0 0 0,1 0 0,-1-1 0,0 1-1,0 0 1,0-1 0,0 1 0,0-1 0,0 1 0,0-1-1,0 0 1,0 1 0,0-1 0,0 0 0,0 0 0,0 1-1,0-1 1,-2 0 0,1-1 29,0 0 0,0 1 0,0-1 0,0 0 0,0 0 1,1 0-1,-1 0 0,0 0 0,0-1 0,1 1 0,-1 0 0,1-1 0,-1 1 0,1-1 0,0 0 0,-1 1 0,-1-5 0,-5-8 50,1 0 0,0 0 0,1-1 0,1 0 0,0 0 0,1-1 0,0 1-1,2-1 1,-2-23 0,4 38-149,0 0 0,0 0 1,0 0-1,0 0 0,1 0 0,-1 0 0,0 0 0,0 0 0,1 0 1,-1 0-1,1 0 0,-1 0 0,1 0 0,-1 0 0,1 0 0,0 0 0,-1 1 1,1-1-1,0 0 0,0 0 0,0 1 0,0-1 0,-1 0 0,1 1 0,0-1 1,0 1-1,0-1 0,0 1 0,2-1 0,2 0-343,1 0-1,-1 0 0,1 1 1,11 0-1,-12 1 231,0-1-1,0-1 0,0 1 1,9-2-1,11-9-577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7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18644,'-6'7'313,"1"1"-1,0-1 1,1 1 0,-1 0-1,1 0 1,1 0 0,0 1-1,0-1 1,-2 10 0,0 11 550,-4 41 0,6-30-141,3 53 0,0-79-590,2 1 0,0 0 0,0 0 0,2-1-1,0 0 1,11 27 0,-14-39-124,0 1 0,0-1 0,1 1 0,-1-1-1,1 0 1,0 0 0,-1 1 0,1-1 0,0 0 0,0-1 0,0 1-1,1 0 1,-1-1 0,0 1 0,1-1 0,-1 1 0,1-1-1,-1 0 1,1 0 0,-1-1 0,5 2 0,-4-2-16,1 0 0,0 0 0,-1 0 0,1-1 0,0 1 0,-1-1 0,1 0 0,-1 0 0,1 0 0,-1-1 0,1 1 0,-1-1 0,0 0 0,0 0 0,5-4 1,26-24-124,-27 23 90,0-1 0,1 2 0,1-1 0,8-5-1,-16 11 37,0 1 0,0 0 0,0-1 0,0 1 0,-1 0 0,1-1 0,0 1 0,0 0 0,0 0 0,0 0 0,0 0 0,0 0 0,0 0 0,0 0 0,0 0 0,0 0 0,0 0 0,-1 0 0,1 1 0,0-1 0,0 0 0,0 1 0,0-1 0,0 1-1,-1-1 1,1 1 0,0-1 0,0 1 0,-1-1 0,1 1 0,0 0 0,-1-1 0,1 1 0,-1 0 0,1 0 0,-1-1 0,1 1 0,-1 0 0,1 0 0,-1 0 0,0 0 0,1 0 0,-1 0 0,0-1 0,0 1 0,0 1 0,2 7-2,0-1 0,-1 1 0,1 14 0,-2-22 5,2 93-1489,0-96-152,3-8 1456,0-15-442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8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45 336 16556,'-1'19'792,"-1"-1"1,0 1-1,-2-1 1,-6 19-1,-4 24 925,13-58-1661,-2 14 355,0 0 1,0 1-1,2 0 0,0-1 0,1 1 0,4 24 0,-4-42-400,0 1 0,0-1 0,0 1 0,0 0 0,0-1 0,0 1-1,0 0 1,1-1 0,-1 1 0,0 0 0,0-1 0,1 1-1,-1-1 1,0 1 0,1-1 0,-1 1 0,1-1 0,-1 1 0,0-1-1,1 1 1,-1-1 0,1 1 0,0-1 0,-1 0 0,1 1 0,-1-1-1,1 0 1,-1 0 0,1 1 0,0-1 0,-1 0 0,1 0 0,0 0-1,-1 0 1,1 0 0,0 0 0,-1 0 0,1 0 0,0 0 0,-1 0-1,1 0 1,-1 0 0,1 0 0,0-1 0,-1 1 0,1 0-1,0 0 1,-1-1 0,2 0 0,1-1-4,-1 0 0,1 0 0,0 0 0,-1 0 0,1-1 0,-1 0 0,0 1 0,2-4 0,5-9 5,-2 0 0,0 0 0,0-1 1,-2 1-1,4-18 0,14-81-285,-23 113 266,3-27-323,-3 21-3,-3 20 23,-5 27 533,1 0 1,3 1 0,0 70-1,4-108-166,1 1-1,-1-1 1,1 1-1,0-1 0,-1 1 1,1-1-1,1 1 0,-1-1 1,3 5-1,-3-7-44,-1-1-1,1 1 1,0 0-1,-1-1 1,1 1-1,0-1 1,0 1-1,-1-1 1,1 1-1,0-1 1,0 1-1,0-1 1,0 0-1,0 0 1,0 1-1,-1-1 1,1 0-1,0 0 1,0 0-1,0 0 1,0 0-1,0 0 1,0 0-1,0 0 1,0 0 0,0-1-1,0 1 1,0 0-1,0-1 1,-1 1-1,1 0 1,0-1-1,0 1 1,0-1-1,-1 1 1,1-1-1,0 0 1,0 1-1,0-2 1,9-6-12,0-1 0,-1 0 0,0 0 0,-1-1 1,0 0-1,-1 0 0,9-15 0,2-8-92,16-43 0,-12 22-186,-3-1-1,-2-1 1,12-67-1,-27 79-46,-2 43 313,0 0 0,0 1-1,0-1 1,0 0 0,0 0 0,0 0 0,0 0 0,-1 0-1,1 0 1,0 0 0,-1 1 0,1-1 0,-1 0 0,1 0-1,-1 0 1,-1-1 0,2 2 6,-1 0 0,1 0 0,-1 0 0,0 0-1,1 0 1,-1 0 0,0 0 0,1 0 0,-1 0 0,0 0-1,1 1 1,-1-1 0,0 0 0,1 0 0,-1 0 0,1 1-1,-1-1 1,1 0 0,-1 1 0,1-1 0,-1 1 0,1-1 0,-1 1-1,1-1 1,-1 1 0,1-1 0,-1 1 0,1 0 0,-10 10 70,0 1 0,1 0 1,0 0-1,-11 25 0,5-6 166,-12 36 0,22-54-172,1 1 0,1-1 1,0 1-1,1 0 0,1 0 0,0 0 0,1 1 0,0-1 1,1 0-1,4 19 0,-4-27-69,1 1 0,0-1 1,0 0-1,0 1 0,1-1 1,-1 0-1,2-1 0,-1 1 0,1 0 1,0-1-1,0 0 0,0 0 1,1 0-1,-1 0 0,1-1 1,0 0-1,1 0 0,-1 0 0,1 0 1,0-1-1,0 0 0,0 0 1,0-1-1,7 2 0,-7-2-14,1-1-1,-1 0 1,0-1 0,0 1-1,1-1 1,-1-1 0,0 1-1,1-1 1,-1 0 0,0 0-1,0-1 1,0 0 0,0 0-1,0 0 1,0-1 0,0 0-1,-1 0 1,1 0 0,-1-1-1,0 0 1,0 0 0,5-6-1,2-3 6,0 0-1,-1 0 0,-1-1 0,-1 0 0,0-1 0,0 0 1,6-18-1,2-9 67,-1 0 0,-3 0 1,-1-2-1,-2 1 0,-3-2 0,5-71 1,-12 108-38,-1 1 0,1 0-1,-1-1 1,-2-7 0,2 14-7,1-1-1,0 1 0,-1 0 0,1 0 0,-1 0 1,1 0-1,-1 0 0,1 0 0,-1 0 1,0 1-1,1-1 0,-1 0 0,0 0 1,0 0-1,0 0 0,0 1-1,0-1 0,1 1 0,-1 0 0,0 0 0,1 0 0,-1 0 0,0 0 0,1 0-1,-1 0 1,0 0 0,0 0 0,1 0 0,-1 1 0,1-1 0,-1 0 0,0 0 0,1 1 0,-1-1 0,0 0 0,1 1 0,-1-1 0,1 0 0,-1 1 0,1-1 0,-1 1 0,1-1-1,-1 2 1,-4 3-7,1 1-1,0 0 1,0 0-1,0 0 1,1 0-1,0 0 1,0 1-1,1-1 1,0 1-1,0 0 1,-1 11-1,-2 12 0,0 36 0,4-36 11,2 1 0,0-1 0,3 0 0,0-1 0,12 41 0,-10-49 5,1 0-1,1 0 1,1-1-1,0-1 1,2 1 0,0-1-1,1-1 1,16 18-1,-16-26 27,-12-10-33,0-1 1,0 1-1,0 0 1,0 0-1,1 0 1,-1 0-1,0 0 1,0 0 0,0 0-1,0-1 1,1 1-1,-1 0 1,0 0-1,0 0 1,0 0-1,0 0 1,0-1 0,0 1-1,0 0 1,1 0-1,-1 0 1,0-1-1,0 1 1,0 0-1,0 0 1,0 0-1,0-1 1,0 1 0,0 0-1,0 0 1,0 0-1,0-1 1,0 1-1,0 0 1,0 0-1,-1-1 1,1-2 8,-1 0 1,1 0-1,-1 0 0,0 0 1,0 1-1,-1-1 0,-1-3 1,-18-23 20,-2 2 1,0 0-1,-54-45 1,27 26-1,48 45-24,1-1 0,0 1 0,-1 0-1,1 0 1,0-1 0,0 1 0,0-1 0,0 1-1,0-1 1,1 1 0,-1-1 0,-1-3-1,2 4-2,0 1 0,1-1 0,-1 0-1,0 0 1,0 1 0,0-1 0,1 0-1,-1 1 1,0-1 0,1 0 0,-1 1-1,1-1 1,-1 0 0,1 1-1,-1-1 1,1 1 0,-1-1 0,1 1-1,-1-1 1,1 1 0,0-1 0,-1 1-1,1 0 1,0-1 0,-1 1 0,1 0-1,0 0 1,0-1 0,-1 1-1,2 0 1,38-13 274,-15 6-959,38-18 1,-58 23 526,1-1 1,-1 0-1,0 0 1,0 0-1,-1 0 1,1-1-1,-1 0 1,1 0-1,-1 0 0,0-1 1,-1 1-1,6-9 1,-1-6-439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09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19172,'6'4'1929,"10"-4"-1217,4-2-304,11-6 632,2 1-504,3-4-48,-3 4-40,-7 4-368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0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46 15731,'0'-34'2388,"-1"23"-801,0 25 1477,8 259-1359,0-145-1619,-3-69-81,-2-20-712,-2 57 0,0-96 680,0 0 1,0 1 0,0-1-1,0 0 1,0 0 0,0 1 0,0-1-1,0 0 1,0 0 0,0 0-1,0 1 1,-1-1 0,1 0-1,0 0 1,0 0 0,0 1 0,0-1-1,0 0 1,0 0 0,-1 0-1,1 0 1,0 0 0,0 1-1,0-1 1,0 0 0,-1 0 0,1 0-1,0 0 1,0 0 0,0 0-1,-1 0 1,1 1 0,0-1-1,0 0 1,0 0 0,-1 0 0,1 0-1,0 0 1,0 0 0,0 0-1,-1 0 1,1 0 0,0 0 0,0 0-1,-1-1 1,1 1 0,0 0-1,0 0 1,0 0 0,-1 0-1,1 0 1,0 0 0,0 0 0,0-1-1,-10-6-243,-1-6-262,-3-3-87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0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0 224 18060,'2'-19'696,"0"0"0,0 1 0,2-1 0,10-30 0,-12 43-505,1 0 0,0 0 0,0 1 0,0-1 0,0 1 0,1 0 0,0 0 0,0 0 0,0 1 0,1-1 0,0 1 0,0 0 0,0 0 0,0 1 0,0 0-1,1 0 1,11-5 0,-8 5-120,0 0-1,0 1 1,0 0-1,0 1 1,1 0-1,-1 1 1,0-1-1,1 2 1,-1-1-1,0 1 1,1 1-1,11 3 1,-16-4-68,0 1 0,-1-1 0,1 1 0,0 0 0,-1 1 0,1-1 0,-1 1 0,0 0-1,0 0 1,0 0 0,0 1 0,-1-1 0,1 1 0,-1 0 0,0 0 0,0 0 0,0 0 0,0 0 0,-1 1 0,0 0 0,0-1 0,0 1 0,0 0 0,0 6 0,-1-1 30,0 0 0,-1 0 0,0 0 0,-1 1 0,0-1 0,-1 0 0,0 0 0,-1 0 0,0 0 0,0-1 0,-1 1 0,0-1 0,-11 17-1,-2 2 142,-2-1 0,-1-1 0,-24 25-1,33-41-111,7-5-36,-1 0 0,1 0 0,0 0 0,0 0-1,0 0 1,-3 8 0,6-11-28,0 0 1,1 0-1,-1 0 1,1 0-1,0 0 1,-1 0-1,1 0 1,0 0-1,0 0 1,0 0-1,1 0 1,-1 0-1,0 0 1,1 0-1,-1 0 0,1 0 1,0 0-1,0 0 1,0-1-1,0 1 1,0 0-1,0 0 1,0-1-1,0 1 1,2 1-1,9 10-158,1 0 1,-1-1-1,2 0 0,0-1 0,17 11 1,-24-17-57,0-1 1,1 0 0,-1-1 0,1 1 0,0-1-1,-1-1 1,1 0 0,1 0 0,-1 0 0,0-1-1,0 0 1,1-1 0,9 0 0,3-5-440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1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 18044,'-9'26'966,"1"1"-1,1 0 1,-5 45 0,10-56-715,1 1 0,1-1-1,1 0 1,0 0 0,1 0 0,0 0-1,8 25 1,-8-36-192,-1 0 0,1-1-1,1 1 1,-1-1 0,0 1 0,1-1 0,0 0-1,0 0 1,6 6 0,-8-9-34,1 0 0,-1 0 0,0 0 0,1 0 0,-1 0 0,1-1-1,-1 1 1,1 0 0,0-1 0,-1 1 0,1-1 0,0 0 0,-1 1 0,1-1 0,0 0 0,-1 0 0,1 0 0,0 0 0,0 0 0,-1-1-1,1 1 1,0 0 0,-1-1 0,1 1 0,-1-1 0,1 0 0,-1 1 0,1-1 0,-1 0 0,1 0 0,2-2 0,3-3 55,0-1 0,0 0 0,0 0 0,-1 0 0,0-1 0,-1 0 0,0 0 0,0-1 0,0 1 0,3-12 0,5-14 208,11-46 0,-18 58-161,-1-1-1,3-39 1,-12 126-133,-1-8 39,5 104 0,0-158-22,0-1-1,0 1 0,0-1 1,1 1-1,-1-1 0,0 0 1,1 1-1,-1-1 1,1 1-1,-1-1 0,1 0 1,1 3-1,-2-4-5,0 0 0,1 0-1,-1 0 1,0 0 0,1 0 0,-1 0 0,0 0-1,0 0 1,1 0 0,-1 0 0,0 0-1,0 0 1,1 0 0,-1 0 0,0 0 0,1 0-1,-1 0 1,0-1 0,0 1 0,1 0 0,-1 0-1,0 0 1,0 0 0,0 0 0,1-1-1,-1 1 1,0 0 0,0 0 0,0 0 0,1-1-1,-1 1 1,0 0 0,0 0 0,0-1 0,0 1-1,0-1 1,4-4 46,-2-1-1,1 1 0,-1-1 1,3-8-1,25-134 415,-3 15-374,-27 131-108,0 0 0,1 0-1,-1 0 1,1 0-1,0 0 1,0 0 0,-1 0-1,1 0 1,0 0-1,1 1 1,0-3 0,-1 4 8,-1 0 0,0 0 0,1 0 0,-1 0 1,0 0-1,1 1 0,-1-1 0,0 0 0,1 0 1,-1 0-1,0 0 0,1 1 0,-1-1 0,0 0 0,0 0 1,1 1-1,-1-1 0,0 0 0,0 1 0,0-1 1,1 0-1,-1 1 0,0-1 0,0 0 0,0 1 1,0-1-1,0 0 0,0 1 0,0-1 0,0 0 0,1 1 1,-1-1-1,0 0 0,-1 1 0,1-1 0,6 51-443,-10 108-543,-1-23-2198,6-133 2665,4-6-192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1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18796,'8'51'4830,"3"124"-3164,-3-34-1011,-7-137-643,4 30 209,-5-34-217,0 0 0,0 1 1,0-1-1,1 1 0,-1-1 0,0 1 0,0-1 0,0 1 0,1-1 1,-1 0-1,0 1 0,0-1 0,1 1 0,-1-1 0,0 0 0,1 1 0,-1-1 1,0 0-1,1 0 0,-1 1 0,0-1 0,1 0 0,-1 0 0,1 1 1,-1-1-1,1 0 0,-1 0 0,1 0 0,-1 0 0,0 0 0,1 0 1,-1 0-1,1 0 0,-1 0 0,1 0 0,-1 0 0,1 0 0,-1 0 0,1 0 1,-1 0-1,1 0 0,-1 0 0,0-1 0,1 1 0,-1 0 0,1 0 1,-1-1-1,0 1 0,1 0 0,-1 0 0,1-1 0,-1 1 0,0 0 1,0-1-1,1 1 0,-1-1 0,0 1 0,0 0 0,1-2 0,5-5 8,0-1-1,-1 0 1,6-12 0,-8 14-51,-1 1 0,1-1 0,0 1 1,1 0-1,-1 0 0,1 0 0,0 1 1,0-1-1,0 1 0,1 0 0,-1 0 1,8-4-1,-12 8 28,1-1 0,-1 1-1,1 0 1,-1 0 0,1 0 0,-1 0 0,1 0 0,0 0 0,-1 0-1,1-1 1,-1 2 0,1-1 0,-1 0 0,1 0 0,-1 0-1,1 0 1,-1 0 0,1 0 0,-1 0 0,1 1 0,-1-1 0,1 0-1,-1 0 1,1 1 0,-1-1 0,1 0 0,-1 1 0,1 0-1,7 17-185,-5 25 33,-3-41 155,0 12-27,1 20 85,-2 0 0,-1 0 0,-10 48 0,7-104-1910,6-49 1030,1 25 235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57 267 13467,'7'-2'529,"-1"0"0,0 0 0,0-1 1,0 0-1,0 0 0,0 0 0,0-1 0,-1 0 0,0 0 0,1 0 1,-2 0-1,9-11 0,3-3 728,-2 0 1,16-26-1,-28 39-1096,7-9 492,12-27 0,-19 38-594,-1 0 0,0 0-1,0 0 1,0 0 0,0 0-1,0-1 1,-1 1 0,1 0-1,-1 0 1,0-1 0,0 1 0,0 0-1,-1 0 1,1-1 0,-1 1-1,-1-4 1,2 6-48,-1 0-1,0 0 1,0-1 0,0 1-1,0 1 1,1-1 0,-1 0 0,0 0-1,0 0 1,-1 0 0,1 1-1,0-1 1,0 0 0,0 1-1,0-1 1,-1 1 0,1 0 0,0-1-1,0 1 1,-1 0 0,1 0-1,0 0 1,-1 0 0,1 0-1,0 0 1,-1 0 0,1 0-1,0 0 1,-2 1 0,-3 0 3,1 0-1,0 1 1,0 0 0,0 0 0,0 0 0,-6 4-1,-1 3 13,-1 0-1,1 1 1,1 0-1,0 1 1,0 0-1,1 1 1,1 0-1,0 1 1,1 0-1,0 0 1,1 0-1,0 1 1,1 1-1,0-1 1,2 1-1,0-1 1,0 1-1,-2 27 1,6-38-10,0 0 1,0-1-1,0 1 1,0 0 0,1-1-1,-1 1 1,1-1-1,0 1 1,0-1 0,1 1-1,-1-1 1,1 1-1,0-1 1,-1 0 0,1 0-1,5 5 1,-5-6-16,0-1 0,0 1 1,0-1-1,1 1 0,-1-1 0,1 0 1,-1 0-1,1 0 0,-1 0 0,1 0 1,-1-1-1,1 1 0,0-1 0,-1 0 0,1 0 1,0 0-1,-1 0 0,1 0 0,0 0 1,-1-1-1,1 1 0,-1-1 0,1 0 1,4-2-1,3-1-340,-1 0-1,1-2 1,-1 1 0,0-1 0,0 0-1,-1-1 1,0 0 0,0 0 0,0-1 0,-1 0-1,0 0 1,-1-1 0,0 0 0,0 0-1,5-12 1,4-11-690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8.3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11979,'2'4'491,"-1"0"1,1-1 0,0 1-1,0 0 1,0-1 0,1 0-1,-1 1 1,1-1 0,6 5-1,31 26 1625,-33-28-1904,20 14 143,2-1 0,0-2 1,0-1-1,2-1 0,0-1 0,0-2 0,55 13 1,-85-24-335,-1-1 0,1 0 0,-1 1 0,1-1 0,0 0 0,-1 0 0,1 0 0,0 1 0,0-1 0,-1 0 0,1 0 0,0 0 0,-1 0 0,1 0 0,0 0 1,0 0-1,-1 0 0,1-1 0,0 1 0,-1 0 0,1 0 0,0-1 0,-1 1 0,1 0 0,-1-1 0,1 1 0,0 0 0,-1-1 0,1 1 0,-1-1 0,1 1 0,-1-1 0,1 1 0,-1-1 0,1 0 1,-1 1-1,0-1 0,1 1 0,-1-1 0,0 0 0,0 1 0,1-1 0,-1 0 0,0 1 0,0-1 0,0 0 0,0 0 0,0 1 0,0-1 0,0-1 0,0-9 110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2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33 102 16748,'-1'0'174,"0"1"0,0-1 0,0 0 1,0 0-1,0 0 0,-1 0 0,1 1 0,0-1 1,0 1-1,0-1 0,0 1 0,0-1 1,0 1-1,0-1 0,1 1 0,-1 0 1,0 0-1,0-1 0,0 1 0,1 0 1,-2 1-1,1 1 126,-1-1 0,1 1 0,0-1 0,0 1 0,0 0-1,0-1 1,1 1 0,-1 4 0,0 1 85,0 0 0,1 0-1,1 0 1,-1 0 0,3 10-1,-3-16-346,0 0 1,1 0-1,-1-1 0,1 1 1,0 0-1,-1 0 0,1 0 0,0 0 1,0-1-1,0 1 0,0 0 1,1-1-1,-1 1 0,2 1 0,-2-2-27,0-1-1,0 0 1,0 1-1,0-1 1,0 0-1,0 1 1,0-1 0,0 0-1,0 0 1,0 0-1,1 0 1,-1 0-1,0 0 1,0 0-1,0 0 1,0-1-1,0 1 1,0 0-1,0-1 1,0 1-1,0 0 1,0-1-1,0 0 1,-1 1-1,1-1 1,0 1-1,0-1 1,0 0-1,0 0 1,6-5-6,-1 0 1,-1 0 0,1 0 0,-1 0-1,0-1 1,0 0 0,-1 0 0,4-8-1,26-68-45,-8 17-51,-26 65 88,0 1 0,0 0 0,0-1 0,0 1 0,0 0 0,0-1 0,1 1 0,-1 0 0,0 0 1,0-1-1,0 1 0,0 0 0,1 0 0,-1-1 0,0 1 0,0 0 0,0 0 0,1 0 0,-1-1 1,0 1-1,0 0 0,1 0 0,-1 0 0,0 0 0,1-1 0,-1 1 0,0 0 0,0 0 0,1 0 1,-1 0-1,0 0 0,1 0 0,-1 0 0,0 0 0,1 0 0,-1 0 0,0 0 0,1 0 0,-1 0 0,0 0 1,10 14-48,4 30 29,-12-36 4,6 23-46,12 37-16,-17-62-49,-1 0 1,1 0-1,0 0 1,0 0-1,1-1 1,0 0-1,0 1 1,4 4-1,-7-10 115,-1 1-1,1-1 1,0 1-1,-1-1 1,1 1-1,-1-1 1,1 0-1,0 1 1,-1-1-1,1 0 1,0 0-1,-1 1 1,1-1 0,0 0-1,0 0 1,-1 0-1,1 0 1,0 0-1,0 0 1,-1 0-1,1 0 1,0 0-1,0 0 1,-1 0-1,1 0 1,0-1-1,-1 1 1,1 0-1,0-1 1,-1 1-1,1 0 1,0-1-1,-1 1 1,1-1-1,0 0 1,12-14-310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3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18044,'3'3'2747,"-1"14"-1439,3 24 12,-4-38-1042,-1 0-220,13 87 1149,-11-81-1178,0 1 0,1-1 0,0 0 0,0 0 0,1 0 0,1 0 1,6 10-1,-11-18-29,1 0 1,0 1 0,0-1-1,0 0 1,0 0 0,0 0-1,0 0 1,0 0 0,0-1-1,0 1 1,1 0-1,-1 0 1,0-1 0,0 1-1,1-1 1,-1 1 0,0-1-1,1 1 1,-1-1 0,1 0-1,-1 0 1,3 1 0,-2-2-1,0 1 0,0-1 0,0 0 1,0 1-1,0-1 0,0 0 1,-1 0-1,1 0 0,0 0 1,0 0-1,-1-1 0,1 1 1,2-3-1,2-3-3,0 0 1,-1-1-1,1 0 1,-1 0-1,6-14 1,35-103 33,-37 101-20,-9 22-13,1 0 1,-1 0-1,1 0 0,0 0 0,0 0 0,0 0 0,0 1 0,0-1 0,0 0 0,1 1 0,1-2 0,-3 2 0,0 1 1,0 0-1,1 0 0,-1 0 1,0 0-1,1 0 0,-1 0 0,0-1 1,1 1-1,-1 0 0,0 0 1,1 0-1,-1 0 0,0 0 1,1 0-1,-1 1 0,0-1 0,1 0 1,-1 0-1,0 0 0,1 0 1,-1 0-1,0 0 0,1 0 1,-1 1-1,0-1 0,0 0 0,1 0 1,-1 0-1,0 1 0,0-1 1,1 0-1,-1 0 0,0 1 1,0-1-1,1 1 0,1 4-14,1 0-1,-1 0 1,0 0-1,-1 0 1,1 0-1,1 8 1,0 6-8,8 33-1393,6 83 0,-17-123 988,-4-7-143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4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0 257 14107,'1'4'487,"-1"-1"0,1 1 0,0-1 0,0 0 0,0 1 0,1-1 0,-1 0 0,3 4 0,-4-6-362,1 0 0,-1-1 0,1 0 0,-1 1 0,1-1 0,-1 1-1,1-1 1,-1 0 0,1 1 0,0-1 0,-1 0 0,1 1 0,-1-1 0,1 0 0,0 0 0,-1 0-1,1 0 1,0 1 0,-1-1 0,2 0 0,-1-1-5,1 1-1,-1 0 1,1-1-1,-1 1 1,0-1-1,1 1 1,-1-1 0,1 0-1,-1 1 1,0-1-1,0 0 1,2-1 0,4-5 55,0 1 1,-1-1-1,0 0 1,0-1-1,-1 1 1,1-1 0,-2 0-1,1-1 1,4-13-1,-3 8-58,-1-1 0,-1 1 0,-1-1 0,0 0 0,1-19 0,-4 27-78,0 0 0,-1 0-1,0 0 1,0 0 0,0 0 0,-1 0-1,-4-10 1,6 16-33,0-1 0,-1 1 0,1 0 0,-1-1 0,0 1 0,0-1 0,1 1 0,-1 0 0,0 0 0,0-1 0,0 1-1,0 0 1,0 0 0,0 0 0,-1 0 0,1 0 0,0 0 0,0 1 0,-1-1 0,1 0 0,-1 1 0,1-1 0,0 1 0,-1-1 0,1 1 0,-1 0 0,1-1 0,-1 1 0,1 0 0,-1 0 0,1 0 0,-1 0 0,0 0 0,1 1 0,-1-1 0,1 0 0,0 1 0,-1-1 0,1 1 0,-1-1 0,-1 2-1,-1 1 0,0 0 0,-1 1 0,2-1 0,-1 1-1,0 0 1,1 0 0,0 0 0,0 0 0,0 0-1,0 1 1,1-1 0,-1 1 0,1 0-1,1 0 1,-1 0 0,0 0 0,0 8 0,-2 9-28,1 1 1,-1 35-1,4-30 3,3 38 0,-2-59 20,0 1-1,0 0 1,1-1-1,0 1 1,1-1-1,0 0 1,0 0-1,0 0 0,8 12 1,-10-18-1,0 1 1,0-1-1,0 0 1,0 0-1,1 0 0,-1 1 1,0-1-1,1-1 1,-1 1-1,0 0 1,1 0-1,-1 0 0,1-1 1,0 1-1,-1-1 1,1 1-1,-1-1 1,1 0-1,0 1 0,-1-1 1,1 0-1,0 0 1,-1 0-1,1-1 1,0 1-1,-1 0 0,1 0 1,0-1-1,-1 1 1,1-1-1,-1 0 0,1 1 1,-1-1-1,1 0 1,1-1-1,4-3 3,1-1-1,-1 0 1,0 0-1,0 0 0,5-8 1,104-135 28,-113 146-31,1-1 0,-1 1-1,1 0 1,0 0-1,-1 0 1,6-3-1,-8 6 1,0-1-1,1 0 1,-1 1-1,0-1 1,1 1-1,-1 0 1,0-1-1,1 1 1,-1 0-1,1 0 1,-1 0-1,1 0 1,-1 0-1,0 0 1,1 0-1,-1 0 1,1 1-1,-1-1 1,0 0-1,1 1 1,-1-1-1,0 1 1,1 0-1,-1-1 1,2 3-1,2 1-6,-1 0 1,0 0-1,0 1 0,-1-1 0,1 1 1,-1 0-1,0 0 0,3 8 0,18 48-53,-19-48 53,2 11 3,-5-18 21,-1 1 0,2 0 1,-1-1-1,1 1 0,0-1 0,0 0 0,8 10 0,-11-15-10,0-1 0,0 0 0,1 1-1,-1-1 1,0 1 0,1-1-1,-1 0 1,0 0 0,1 1 0,-1-1-1,1 0 1,-1 0 0,0 1-1,1-1 1,-1 0 0,1 0-1,-1 0 1,1 0 0,-1 0 0,0 0-1,1 0 1,-1 0 0,1 0-1,-1 0 1,1 0 0,-1 0-1,1 0 1,-1 0 0,1 0 0,-1 0-1,0 0 1,2-1 0,10-13 155,3-28 79,-13 39-215,5-22 103,-5 14-77,1 0 0,1 1 1,0-1-1,0 1 0,1 0 0,0 0 0,10-14 1,-14 23-51,-1 1 0,1-1 1,-1 0-1,1 1 1,-1-1-1,1 0 0,0 1 1,-1-1-1,1 1 0,0 0 1,-1-1-1,1 1 0,0-1 1,0 1-1,-1 0 0,1 0 1,0-1-1,0 1 1,0 0-1,0 0 0,-1 0 1,1 0-1,0 0 0,0 0 1,1 0-1,-1 1 0,0-1 0,1 1 0,-1 0 0,0 0 0,0 0-1,0-1 1,1 1 0,-1 0 0,0 0 0,0 0 0,-1 1 0,1-1 0,1 2 0,3 6-4,0 1 1,0 0-1,3 14 1,-5-15-2,5 12 0,-4-8 2,1 0 0,0-1-1,9 14 1,-14-25 3,1 0 0,-1-1-1,1 1 1,-1 0 0,1 0 0,-1-1-1,1 1 1,-1 0 0,1-1 0,0 1-1,-1 0 1,1-1 0,0 1 0,0-1-1,-1 1 1,1-1 0,0 0 0,0 1-1,0-1 1,0 0 0,0 1 0,-1-1 0,1 0-1,0 0 1,0 0 0,0 0 0,0 0-1,0 0 1,0 0 0,0 0 0,0 0-1,-1 0 1,1-1 0,0 1 0,0 0-1,0-1 1,0 1 0,0 0 0,-1-1-1,1 1 1,0-1 0,0 1 0,-1-1-1,1 0 1,0 1 0,-1-1 0,1 0 0,-1 1-1,1-1 1,-1 0 0,1-1 0,5-6 14,0-1 1,-1 1 0,7-17-1,-9 18-6,8-16 14,-5 10-35,-1 1 0,1 0 0,1 0-1,0 1 1,1 0 0,12-14 0,-19 24 4,0 0-1,0 0 0,0 0 1,0 0-1,0 0 0,0 1 1,0-1-1,0 0 0,0 1 1,0-1-1,0 0 0,0 1 1,0-1-1,0 1 0,1 0 1,-1-1-1,0 1 0,0 0 1,1 0-1,-1 0 0,0 0 1,0 0-1,1 0 0,-1 0 1,0 0-1,0 1 0,1-1 1,-1 0-1,0 1 0,0-1 1,0 1-1,0-1 0,1 1 1,-1-1-1,0 1 1,0 0-1,0 0 0,0 0 1,0-1-1,-1 1 0,1 0 1,0 0-1,0 0 0,-1 0 1,1 1-1,0-1 0,-1 0 1,1 1-1,3 6-94,0 0 1,-1 1 0,0-1-1,-1 1 1,3 11 0,-5-17 11,2 2-143,-1 0 0,-1 0 0,1 0 0,0-1 0,-1 1 0,0 0 0,-1 0 0,1 0 0,-1 0 0,-1 5 0,2-10 174,0 1-1,0-1 1,0 0 0,-1 0-1,1 1 1,0-1 0,0 0-1,-1 0 1,1 0 0,0 1-1,0-1 1,-1 0 0,1 0 0,0 0-1,-1 0 1,1 0 0,0 1-1,-1-1 1,1 0 0,0 0-1,0 0 1,-1 0 0,1 0-1,0 0 1,-1 0 0,1 0-1,0 0 1,-1 0 0,1 0-1,0 0 1,-1-1 0,1 1 0,0 0-1,-1 0 1,1 0 0,0 0-1,0 0 1,-1-1 0,1 1-1,0 0 1,0 0 0,-1 0-1,1-1 1,0 1 0,0 0-1,0 0 1,-1-1 0,1 1-1,0 0 1,0-1 0,0 1 0,0-1-1,-14-17-758,-3-11-350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4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9 20724,'3'-8'1697,"-1"8"-1273,0 1-344,1 6 208,-2-1-1880,-4 4 1416,-1 4-369,-3 1-255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5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0 258 13619,'4'3'260,"-1"-1"0,1 1 0,0-1 0,0 0 1,0 0-1,0-1 0,0 1 0,0-1 0,0 0 0,1 0 0,-1 0 1,0-1-1,1 0 0,-1 0 0,0 0 0,1 0 0,-1 0 1,0-1-1,1 0 0,-1 0 0,0 0 0,0 0 0,0-1 0,0 0 1,0 0-1,0 0 0,0 0 0,-1 0 0,7-5 0,0-3 51,0 0 0,0 0-1,-1 0 1,0-2 0,-1 1 0,0-1-1,-1 0 1,8-17 0,-8 12-152,0 1 0,-1-1 1,-1 0-1,-1 0 0,0 0 0,1-21 1,-16 91 14,10-43-170,-4 41-6,2 0 1,4 70-1,-1-119 2,0 0-1,0 0 1,1 1-1,-1-1 1,0 0 0,1 0-1,0 0 1,-1 1-1,1-1 1,0 0 0,0 0-1,0 0 1,1 0-1,-1-1 1,2 3 0,-3-4 0,1 0 0,-1 1 0,0-1 0,1 0 0,-1 0 0,1 0 0,-1 0 0,0 0 0,1 0 0,-1 0 0,1 0 0,-1 0 0,0 0 0,1 0 0,-1 0 0,1 0 0,-1 0 1,0 0-1,1 0 0,-1 0 0,1 0 0,-1 0 0,0-1 0,1 1 0,-1 0 0,0 0 0,1-1 0,-1 1 0,14-19 8,22-60 29,-22 47-30,29-52-1,-41 81-11,0 0-1,0 1 1,0-1-1,0 0 1,0 1-1,0 0 1,1-1-1,0 1 1,-1 0-1,1 0 1,3-1-1,-5 2 2,0 1 0,0-1 0,1 1 1,-1 0-1,0 0 0,0 0 0,0 0 0,1 0 0,-1 0 0,0 0 0,0 0 0,0 0 0,0 1 0,1-1 0,-1 0 0,0 1 0,0-1 0,0 1 1,0-1-1,0 1 0,0 0 0,0-1 0,0 1 0,0 0 0,0 0 0,0-1 0,-1 1 0,1 0 0,0 0 0,0 0 0,-1 0 0,2 2 0,4 8-19,-1-1-1,0 1 0,0 1 1,-1-1-1,3 14 1,-3-10 16,1 0 1,8 16 0,-13-30 11,0 0-1,1 0 0,-1 0 0,1 0 0,0 0 0,-1 0 0,1 0 0,0 0 0,-1 0 1,1 0-1,0-1 0,0 1 0,0 0 0,0-1 0,0 1 0,0 0 0,0-1 1,0 1-1,0-1 0,2 1 0,-2-1 1,0 0 0,0 0 0,0 0 0,0 0 1,1-1-1,-1 1 0,0 0 0,0-1 0,0 1 0,0-1 0,0 1 0,-1-1 0,1 1 0,0-1 1,0 0-1,0 1 0,0-1 0,0-1 0,6-6-64,-1 0 0,0-1 0,-1 1 0,5-11-1,0 2-473,-8 14 301,0 0 0,0 0 1,0 0-1,1 0 0,-1 0 0,1 1 1,5-4-1,-8 5 154,1 1 0,0-1 0,-1 1 0,1 0 1,0-1-1,0 1 0,0 0 0,-1 0 0,1 0 1,0 0-1,0-1 0,0 1 0,0 0 0,-1 0 0,1 1 1,0-1-1,0 0 0,0 0 0,0 0 0,-1 1 1,1-1-1,0 0 0,0 0 0,-1 1 0,1-1 0,0 1 1,0-1-1,-1 1 0,1-1 0,-1 1 0,1-1 1,0 1-1,-1 0 0,1-1 0,-1 1 0,1 0 0,-1 0 1,1 0-1,6 8-925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5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123 173 13915,'9'1'1616,"-2"11"-1056,-1 11-191,-2 7 1407,0 11-1096,0 8-88,-2 7-48,-1 4-40,2 2-112,-1-2-55,3-6-321,0-3-329,0-16-447,3-7 664,-4-21-184,2-7-128</inkml:trace>
  <inkml:trace contextRef="#ctx0" brushRef="#br0" timeOffset="1">3 234 17732,'-1'-10'560,"0"-1"1,1 0-1,0 1 1,1-1-1,0 0 0,1 1 1,0-1-1,0 1 1,8-19-1,-7 22-413,1 0 0,0 0 1,1 0-1,-1 1 0,1-1 0,1 1 0,-1 0 0,1 1 0,0-1 1,0 1-1,0 0 0,1 1 0,12-7 0,-12 7-152,-1 1 1,1 1-1,0-1 0,0 1 0,0 0 0,0 1 1,0-1-1,0 2 0,0-1 0,0 1 1,0 0-1,1 0 0,-1 1 0,8 1 0,-10 0-2,0-1 0,0 1 0,0 0 0,-1 0 0,1 0 0,-1 0 0,1 1-1,-1 0 1,0 0 0,0 0 0,0 1 0,-1-1 0,1 1 0,-1 0-1,1 0 1,-2 0 0,1 0 0,0 0 0,-1 1 0,4 7 0,-3-2 76,0 1 0,-1-1 0,0 1 0,-1 0 1,0 0-1,0-1 0,-1 1 0,-1 0 0,0 0 0,0 0 1,-1-1-1,0 1 0,-1-1 0,-6 16 0,4-12 21,-1 0-1,-1-1 0,0 1 1,-1-1-1,0-1 0,-1 1 1,0-2-1,-1 1 0,-21 18 1,27-27-274,-1 0 1,1 0-1,-1 0 1,0 0-1,0-1 0,-8 3 1,13-5 122,-1 1 0,0-1 1,0 1-1,0-1 0,0 0 1,0 0-1,0 1 0,0-1 1,0 0-1,0 0 0,0 0 0,0 0 1,0 0-1,0 0 0,0-1 1,0 1-1,0 0 0,0 0 0,0-1 1,0 1-1,0 0 0,0-1 1,0 1-1,0-1 0,0 0 0,0 1 1,1-1-1,-1 0 0,0 1 1,0-1-1,1 0 0,-1 0 0,1 1 1,-1-1-1,0 0 0,1 0 1,0 0-1,-1 0 0,1 0 0,-1-1 1,0-10-755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6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14 124 15419,'-7'83'3252,"4"-67"-2708,1 0 0,1 0 0,0-1 0,1 1 0,1 0 0,0 0 1,6 25-1,-7-40-492,1 0-1,-1 1 1,0-1 0,1 1 0,0-1 0,-1 0 0,1 1 0,0-1 0,0 0 0,0 0 0,0 1 0,0-1 0,0 0 0,0 0-1,0 0 1,0 0 0,0-1 0,3 3 0,-3-3-26,0 0 1,0 0-1,0 0 0,0 0 0,0 0 0,-1 0 0,1-1 1,0 1-1,0 0 0,0 0 0,0-1 0,0 1 1,-1 0-1,1-1 0,0 1 0,0-1 0,-1 1 0,1-1 1,0 1-1,-1-1 0,1 0 0,0 1 0,-1-1 1,1 0-1,-1 1 0,1-1 0,-1 0 0,0 0 0,1 0 1,-1 1-1,1-3 0,3-7 99,0-1-1,0 1 1,-1-1 0,-1 0-1,0 0 1,-1 0 0,1-17-1,-2-4 58,-5-42-1,5 66-221,-1 0-1,0-1 1,-1 1-1,0 0 1,-6-14 0,8 22 35,0 0 0,0 0 0,0 0 0,-1 0 0,1 0 0,0 0 0,0 0 1,0 0-1,-1 0 0,1 0 0,0 0 0,0 0 0,-1 0 0,1 0 0,0 0 0,0 0 1,0 0-1,-1 0 0,1 0 0,0 0 0,0 1 0,0-1 0,-1 0 0,1 0 1,0 0-1,0 0 0,0 0 0,-1 1 0,1-1 0,0 0 0,0 0 0,0 0 0,0 1 1,0-1-1,0 0 0,0 0 0,-1 0 0,1 1 0,0-1 0,0 0 0,0 0 1,0 0-1,0 1 0,0-1 0,0 0 0,0 0 0,0 1 0,0-1 0,0 0 0,-1 9-33,-1 0 0,2-1 0,-1 1 0,1 0 0,2 14 0,-2-19 43,0 0 1,1 0-1,0 0 0,-1 0 1,2 0-1,-1 0 0,0 0 1,1 0-1,0 0 1,0-1-1,0 1 0,0-1 1,0 1-1,4 3 0,-5-7 0,0 1-1,0 0 0,1 0 0,-1-1 1,0 1-1,1-1 0,-1 1 0,0-1 0,1 1 1,-1-1-1,0 0 0,1 0 0,-1 0 0,1 0 1,-1 0-1,1 0 0,-1 0 0,0 0 1,1 0-1,-1-1 0,1 1 0,-1 0 0,0-1 1,1 1-1,-1-1 0,0 0 0,0 0 0,2-1 1,3-1 8,-1-2 1,0 1 0,0 0-1,8-11 1,-1 1-14,-1 0 0,-1-1 1,0-1-1,-1 0 0,0 0 0,-2-1 0,0 0 0,-1 0 0,7-29 1,-19 82-169,-8 77 164,13-99 81,1-1 1,0 1 0,1-1 0,1 1-1,0-1 1,5 18 0,-7-30-56,1 1 0,-1-1 1,1 1-1,-1-1 1,1 0-1,0 1 0,-1-1 1,1 0-1,0 1 1,0-1-1,0 0 1,0 0-1,0 0 0,0 0 1,0 0-1,3 2 1,-3-3-7,0 1 0,0-1 0,0 0 0,0 0 0,0 0 1,0 0-1,0 0 0,-1 0 0,1 0 0,0 0 1,0 0-1,0 0 0,0 0 0,0-1 0,0 1 0,0 0 1,0-1-1,0 1 0,-1-1 0,2 0 0,3-2 33,0-1 0,-1 0-1,1 0 1,-1-1 0,0 1-1,6-10 1,6-12 5,-1-1 0,-1 0 1,10-29-1,-10 22-331,23-41 1,-31 69 8,-3 11 76,-3 15 3,0-19 183,-10 113 146,-2 42 216,13-141-703,3-13-460,-3-3 674,0 0 0,0-1 0,0 1 0,0-1 0,-1 0-1,1 1 1,0-1 0,-1 1 0,1-1 0,-1 0 0,1-2 0,3-61-1094,-2 17 386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6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16876,'-3'19'1832,"2"4"-1136,-1 1-304,2 1 1393,0-2-1121,5-6-1120,2-1-329,3-9 649,4-3-216,5-4-184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17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17548,'0'9'540,"-1"0"0,0 1 0,-1-1 0,0 0 0,0 0 0,-1 0 0,0-1 0,0 1 0,-1 0 0,-9 13 0,6-9 129,1 1 0,0-1 0,-6 20 0,15-33-747,-1 0-1,1-1 1,0 1-1,-1-1 1,1 1 0,-1-1-1,0 0 1,1 0-1,-1 0 1,5-3-1,2 0-235,1 0 23,-1 1 1,1 1-1,0 0 1,0 0-1,0 1 1,0 0-1,0 0 1,13 2-1,-18-1 217,0 1-1,0-1 1,0 1-1,0 0 1,0 1-1,-1-1 1,1 1-1,-1 0 1,1 0-1,-1 0 1,1 1-1,-1 0 1,0 0-1,0 0 1,-1 0-1,1 0 1,0 1-1,5 6 0,-8-6 180,1 0 0,0-1 0,-1 1 0,0 0 0,0 0 0,0 0 0,0 0-1,0 0 1,-1 0 0,0 0 0,0 0 0,0 0 0,0 0 0,-1 0-1,0 0 1,1 0 0,-1 0 0,-1 0 0,1 0 0,-1 0 0,1-1 0,-1 1-1,0 0 1,0-1 0,-1 0 0,-3 4 0,2-1 110,0 0-1,-1-1 1,1 0 0,-2 0-1,1 0 1,0-1 0,-1 0 0,0 0-1,0 0 1,0-1 0,0 0-1,-1 0 1,1 0 0,-11 2-1,9-4-309,-1-1-1,0-1 0,0 1 1,0-1-1,0-1 0,0 0 1,1 0-1,-1 0 1,1-1-1,-1-1 0,1 1 1,-8-6-1,-1 1-29,1 1-326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3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14 15283,'-11'-12'1647,"7"11"-135,8 23-10,-3-18-1536,23 86 476,59 144 0,-80-228-426,13 27 41,-15-31-39,1-1 0,-1 1 0,0 0-1,0 0 1,1-1 0,-1 1-1,1-1 1,-1 1 0,1-1-1,0 0 1,-1 1 0,1-1-1,3 1 1,-4-2-1,-1 0 0,1 0 0,0 0 0,0 0 0,-1 0 0,1 0 0,0 0 0,-1-1-1,1 1 1,0 0 0,0 0 0,-1-1 0,1 1 0,0 0 0,-1-1 0,1 1 0,-1-1 0,1 1 0,-1-1 0,1 1-1,-1-1 1,1 0 0,-1 1 0,1-1 0,-1 1 0,0-1 0,1 0 0,-1 1 0,0-1 0,1 0 0,-1 0 0,0 1-1,0-2 1,8-29 313,-8 27-268,6-30 374,-3-1 0,0-57 0,-13-68 321,10 157-598,1 6-328,-1-1-2,0-1 1,1 1-1,0 0 1,-1-1-1,1 1 1,0-1 0,0 1-1,-1-1 1,1 1-1,1-1 1,-1 1-1,1 0 1,0 0-234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8.8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13587,'-3'3'1368,"0"20"-856,0 5-208,2 15 1689,1 5-1529,4 7-184,5 4-16,5 1-56,2 1 8,3-1-48,1-3-32,0-10-160,-2-1-136,-5-11-312,-3-4-136,-10-12 472,-3-6-128,-12-15-88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4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69 207 15219,'-2'0'92,"-1"0"-1,1 0 0,-1 0 1,1 1-1,0-1 1,-1 1-1,1 0 0,0-1 1,-1 1-1,1 0 1,0 0-1,0 1 0,0-1 1,0 0-1,0 1 1,0-1-1,0 1 0,-1 1 1,0 1-15,0-1 0,1 1 0,0 0 0,0-1 0,0 1 0,0 0 0,1 0 0,0 0 0,-2 7 0,1 2-11,1-1-1,0 0 1,0 0-1,2 0 1,-1 1 0,4 16-1,-4-29-64,11 42 136,-10-39-124,0 0 0,0-1 0,0 1 1,0-1-1,1 1 0,-1-1 0,1 1 1,0-1-1,0 0 0,0 1 0,0-1 0,3 2 1,-5-4-9,1 0 0,-1 1 1,1-1-1,0 0 1,-1 1-1,1-1 0,-1 0 1,1 1-1,0-1 1,0 0-1,-1 0 0,1 0 1,0 0-1,-1 0 1,1 0-1,0 0 0,-1 0 1,1 0-1,0 0 1,0 0-1,-1 0 0,1-1 1,0 1-1,-1 0 1,2-1-1,-1 0 3,1 0 1,-1 0-1,1 0 1,-1-1-1,0 1 0,0 0 1,1-1-1,-1 1 1,1-4-1,2-2 15,-1 0 0,0-1 1,4-11-1,13-91 140,-20 110-163,0 0 0,0 0 1,0 0-1,0 0 1,0 0-1,0-1 0,0 1 1,0 0-1,0 0 1,0 0-1,0 0 0,0 0 1,0 0-1,0 0 0,0 0 1,0 0-1,0 0 1,0 0-1,0 0 0,0-1 1,0 1-1,0 0 1,0 0-1,0 0 0,0 0 1,0 0-1,0 0 0,0 0 1,0 0-1,0 0 1,0 0-1,1 0 0,-1 0 1,0 0-1,0 0 1,0 0-1,0 0 0,0 0 1,0 0-1,0 0 0,0 0 1,0 0-1,0 0 1,0 0-1,0 0 0,1 0 1,-1 0-1,0 0 0,0 0 1,0 0-1,0 0 1,0 0-1,0 0 0,0 0 1,0 0-1,0 0 1,0 0-1,0 0 0,0 0 1,0 0-1,1 0 0,-1 0 1,0 0-1,0 0 1,0 0-1,0 0 0,0 1 1,4 7 28,3 16 24,-6-23-51,31 120 178,50 171 985,-78-279-1063,-2-8-25,0 0 0,0 1-1,-1 0 1,1-1-1,-1 1 1,-1 0 0,1-1-1,-1 11 1,0-16-68,0 1 1,-1-1-1,1 1 1,0-1-1,-1 1 0,1-1 1,-1 0-1,1 1 1,0-1-1,-1 0 1,1 1-1,-1-1 1,1 0-1,-1 1 0,1-1 1,-1 0-1,1 0 1,-1 0-1,1 1 1,-1-1-1,1 0 0,-1 0 1,0 0-1,1 0 1,-1 0-1,1 0 1,-1 0-1,1 0 0,-1 0 1,1-1-1,-1 1 1,1 0-1,-1 0 1,1 0-1,-2-1 1,-18-7 82,17 6-95,-1 0-1,1-1 1,0 1-1,1-1 1,-1 0 0,0 1-1,1-1 1,-1 0 0,1-1-1,0 1 1,0 0-1,0-1 1,-1-4 0,0 1-10,2 1 1,-1-1-1,1 0 0,0 0 1,0 0-1,1-13 1,2-5-22,1 1 0,2 0 0,9-30 1,-10 39 32,10-39-14,39-158 3,-43 163 27,-2-1 0,1-66 0,-9 110-14,0 0 0,0 0-1,0 0 0,0 0 1,-1 0-1,0 0 0,0 0 0,-2-6 1,3 12-1,0 0 0,0-1 0,0 1 0,0 0 1,0-1-1,0 1 0,0 0 0,0-1 0,0 1 0,-1 0 1,1-1-1,0 1 0,0 0 0,0-1 0,0 1 1,0 0-1,-1-1 0,1 1 0,0 0 0,0 0 1,-1-1-1,1 1 0,0 0 0,0 0 0,-1 0 1,1-1-1,0 1 0,-1 0 0,1 0 0,0 0 1,-1 0-1,1 0 0,0 0 0,-1-1 0,1 1 0,0 0 1,-1 0-1,1 0 0,0 0 0,-1 0 0,1 0 1,0 0-1,-1 1 0,1-1 0,0 0 0,-1 0 1,1 0-1,0 0 0,-1 0 0,1 0 0,0 1 1,0-1-1,-1 0 0,1 0 0,0 0 0,0 1 0,-1-1 1,1 0-1,0 0 0,0 1 0,-1-1 0,1 0 1,0 1-1,0-1 0,0 1 0,-12 25 33,4 9 53,1 0 1,2 0-1,1 0 0,2 1 0,2-1 1,6 63-1,-5-92-87,0 9 52,1-1 0,5 17 0,-7-29-79,0 0-1,1 0 1,-1 0-1,1 0 1,0 0-1,0 0 1,-1 0-1,1-1 1,1 1-1,-1 0 1,0-1-1,0 1 1,0 0-1,1-1 1,-1 0-1,1 1 1,-1-1-1,1 0 0,0 0 1,-1 0-1,1 0 1,0 0-1,4 1 1,-5-2 12,1 0 0,0 0 0,-1 0 0,1-1 0,-1 1 0,1-1 0,0 1 0,-1-1 0,1 0 0,-1 1 0,0-1 0,1 0 0,-1 0 0,0 0 0,1 0 0,-1 0 0,0 0 0,0-1 0,2-1 0,11-16-198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4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17708,'10'12'1424,"-7"-5"-1104,1-3-160,0-2 416,3-2-608,-2-8 128,-2-3-96,-5-5-160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5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11 16532,'-1'-1'80,"0"0"0,0 0 1,0 0-1,0 0 0,0 0 1,0 1-1,0-1 0,-1 0 1,1 1-1,0-1 0,0 1 1,-1 0-1,1-1 0,0 1 1,-1 0-1,1 0 0,0 0 1,-1 0-1,1 0 0,-1 0 1,0 0-1,-1 1-4,0 0 0,0 0 0,0 0 0,0 0 0,0 0 0,1 1 0,-1 0 0,0-1 0,-2 3 0,-4 4 130,1 0-1,-1 1 0,-12 17 0,7-6-70,1 1-1,1 1 1,1 0-1,1 0 0,1 1 1,0 0-1,-6 33 1,9-27-42,1 0 0,2 1 0,0-1 0,2 1 0,5 52 0,-3-73-67,1 0 0,-1 0 0,1 0 0,1 0 0,0 0 0,0 0 0,1 0 0,0-1 0,0 0 0,11 15 0,-12-20-50,1 1 0,-1 0-1,1-1 1,0 0 0,0 0 0,0 0-1,0 0 1,1 0 0,-1-1-1,1 0 1,-1 0 0,1 0 0,0-1-1,0 0 1,0 0 0,0 0-1,0 0 1,0-1 0,0 1-1,0-1 1,7-1 0,-2-1-73,-1 0 0,1 0 1,-1 0-1,0-2 0,0 1 0,0-1 1,0 0-1,-1-1 0,1 0 0,12-10 1,16-14-214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5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42 12627,'-10'10'1188,"1"0"0,0 1 0,0-1 0,-8 17 0,12-19-913,2 0 0,-1 0 0,1 1 0,0-1 0,1 1 0,0-1 0,-2 17 0,3-10-62,0 1 0,1-1 0,2 19 0,-1-29-177,0 0 1,0 0-1,0-1 0,1 1 0,-1-1 0,4 8 0,-4-11-26,0 1-1,0-1 1,1 1-1,-1 0 0,0-1 1,0 0-1,1 1 1,-1-1-1,1 0 1,-1 0-1,1 0 1,0 0-1,-1 0 0,1 0 1,0 0-1,3 1 1,-3-2-9,1 0 1,-1 0-1,0 0 1,0 0 0,1 0-1,-1 0 1,0-1-1,1 1 1,-1-1-1,0 1 1,0-1-1,0 0 1,0 0 0,0 0-1,0 0 1,0-1-1,0 1 1,0 0-1,0-1 1,-1 1 0,1-1-1,0 0 1,-1 1-1,0-1 1,3-3-1,2-4-3,0-1 1,0 0-1,7-18 0,-4 9 20,-2 0 0,0-1-1,-1 0 1,-1 0 0,-1 0 0,0-1 0,-2 1-1,0-33 1,-2 51-10,0 0 0,0 1 0,0-1-1,-1 0 1,1 0 0,0 0 0,-1 1 0,1-1-1,-1 0 1,0 0 0,0 1 0,1-1 0,-1 0 0,0 1-1,-1-1 1,1 1 0,0-1 0,0 1 0,0 0-1,-1 0 1,1-1 0,-2 0 0,1 2-3,1-1 1,-1 1-1,1 0 0,-1 0 1,1 0-1,-1 0 1,1 0-1,0 0 0,-1 0 1,1 0-1,-1 1 1,1-1-1,-1 1 0,1-1 1,0 1-1,-1-1 1,1 1-1,0 0 0,-1-1 1,1 1-1,0 0 1,0 0-1,0 0 0,0 0 1,0 0-1,-2 3 0,-1 1-92,-1 0-1,1 0 1,0 1-1,0-1 1,1 1-1,-1 0 1,1 0-1,1 0 1,-1 1-1,1-1 1,0 1-1,1-1 0,-2 15 1,3-21 75,0 0 1,-1 1 0,1-1-1,0 0 1,0 1-1,0-1 1,0 1-1,0-1 1,0 1-1,0-1 1,0 0-1,0 1 1,0-1 0,0 1-1,0-1 1,1 0-1,-1 1 1,0-1-1,0 0 1,0 1-1,0-1 1,1 1 0,-1-1-1,0 0 1,0 1-1,1-1 1,-1 0-1,0 0 1,1 1-1,-1-1 1,0 0-1,1 0 1,-1 1 0,0-1-1,1 0 1,-1 0-1,0 0 1,1 0-1,-1 0 1,1 1-1,-1-1 1,1 0 0,-1 0-1,0 0 1,1 0-1,13-2-319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6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82 13451,'-4'0'165,"-1"1"0,1 0 0,-1 0 0,1 1 0,0-1 1,0 1-1,0 0 0,0 0 0,0 0 0,0 0 0,0 1 0,1 0 0,-1-1 0,1 1 1,0 1-1,0-1 0,0 0 0,0 1 0,0-1 0,1 1 0,-1 0 0,1 0 1,0 0-1,1 0 0,-1 1 0,1-1 0,-2 6 0,0 2 2,1 1 0,-1 0 0,2 0 0,0 0 0,1 0 0,0 1 0,1-1 0,3 16 1,-3-21-102,1 0 0,1 1 1,-1-1-1,1 0 0,1 0 1,6 10-1,-10-17-60,1 1 1,-1-1-1,1 0 1,0 0-1,0 0 1,0 0-1,0 1 0,-1-1 1,1-1-1,1 1 1,-1 0-1,0 0 1,0 0-1,0 0 1,0-1-1,1 1 0,-1-1 1,0 1-1,0-1 1,1 1-1,-1-1 1,0 0-1,1 1 0,-1-1 1,1 0-1,-1 0 1,0 0-1,1 0 1,-1 0-1,1-1 1,-1 1-1,0 0 0,1-1 1,-1 1-1,0-1 1,0 1-1,1-1 1,-1 1-1,0-1 0,0 0 1,0 0-1,0 0 1,1 0-1,-1 0 1,-1 0-1,1 0 1,1-1-1,4-5 1,0 0 1,-1 0-1,0 0 0,-1-1 0,0 0 1,0 0-1,0 0 0,3-13 0,15-73 11,-19 82-13,6-48 47,2-63 0,-5 152 89,-2 23-61,0 5 71,1-1-1,20 81 0,-24-134-179,-1 0-1,1 0 1,0 0-1,0 0 1,1-1-1,-1 1 1,1 0-1,-1-1 1,1 1-1,3 2 1,-5-4 25,0-1 0,0 0 0,1 0 0,-1 0 0,0 0 0,1 1 0,-1-1 0,0 0 0,0 0 0,1 0 0,-1 0 0,0 0 0,1 0 0,-1 0 0,0 0 0,1 0 0,-1 0 0,0 0 0,1 0 0,-1 0 0,0 0 0,1 0 0,-1 0 0,0 0 0,1 0 0,-1 0 0,0-1 0,1 1 0,-1 0 0,0 0 0,1-1 0,9-17 20,-1-13-119,-1-8-41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6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18372,'-34'124'2600,"-9"47"-771,43-170-1843,-1 0 1,1 0-1,0-1 1,0 1-1,0 0 0,0 0 1,0 0-1,0 0 1,0-1-1,0 1 0,0 0 1,0 0-1,0 0 1,0-1-1,1 1 1,-1 0-1,1 1 0,-1-2 3,1 0 0,-1 0 0,0 1 0,1-1 0,-1 0 0,1 0 0,-1 0 0,0 0 0,1 0 0,-1 0 0,0-1 0,1 1 0,-1 0 0,0 0 0,1 0 0,-1 0 1,1 0-1,-1 0 0,0-1 0,0 1 0,1 0 0,-1 0 0,0 0 0,1-1 0,-1 1 0,1-1 0,23-26-509,-19 21 433,2-1-20,0-1 0,0 1 0,0 1 0,1 0 0,0 0 0,10-6 0,-16 11 105,0 0-1,0 0 1,0 0-1,1 0 0,-1 0 1,0 0-1,0 1 1,1-1-1,-1 1 1,0 0-1,1 0 0,-1-1 1,1 2-1,-1-1 1,0 0-1,1 0 1,-1 1-1,0-1 0,1 1 1,-1 0-1,0 0 1,0 0-1,0 0 0,0 0 1,0 0-1,0 0 1,0 1-1,0-1 1,0 1-1,0-1 0,2 4 1,0 1 75,0 0 1,0 0 0,-1 0-1,0 0 1,0 1-1,0-1 1,-1 1-1,0 0 1,0-1 0,-1 1-1,1 13 1,-1-9 160,0 1-1,-1-1 1,-1 1 0,0-1 0,-1 0-1,-4 17 1,5-24-172,-1 0 0,0 0-1,0 0 1,0 0 0,0 0 0,-1 0-1,1-1 1,-1 1 0,0-1 0,0 1 0,-1-1-1,1 0 1,-6 3 0,8-5-87,0 0 1,-1 0-1,1 0 1,-1 0-1,1-1 1,-1 1-1,0-1 0,1 1 1,-1-1-1,0 0 1,1 1-1,-1-1 1,0 0-1,1 0 1,-1 0-1,0 0 1,1 0-1,-1-1 0,0 1 1,1 0-1,-1-1 1,0 0-1,1 1 1,-1-1-1,1 0 1,-1 1-1,1-1 0,-1 0 1,1 0-1,0 0 1,0-1-1,-1 1 1,1 0-1,0 0 1,0-1-1,0 1 1,-1-3-1,-6-14-299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7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13 177 16588,'2'1'95,"-1"0"1,0 0-1,1-1 1,-1 1-1,0-1 1,1 1 0,-1-1-1,1 1 1,-1-1-1,1 0 1,-1 0 0,1 0-1,-1 0 1,1 0-1,-1 0 1,1 0-1,-1 0 1,1 0 0,-1-1-1,1 1 1,-1-1-1,0 1 1,2-2-1,0 0-13,0 0 0,0 0 0,-1 0 0,1 0 0,-1-1 0,0 1 0,0-1 0,0 0-1,0 1 1,2-5 0,2-4 18,-1 0-1,0-1 1,-1 0 0,5-21-1,-9 32-89,5-36 210,-4 36-198,-1-1 0,0 1-1,0-1 1,0 1 0,0 0 0,0-1-1,0 1 1,0 0 0,-1-1-1,1 1 1,0 0 0,-1-1-1,1 1 1,-1 0 0,0 0 0,1 0-1,-1-1 1,0 1 0,0 0-1,1 0 1,-1 0 0,0 0-1,-2-1 1,2 2 3,-1 0-1,1 0 0,-1 0 1,1 0-1,0 0 1,-1 1-1,1-1 0,0 0 1,-1 1-1,1-1 1,0 1-1,-1-1 0,1 1 1,0 0-1,0 0 1,0-1-1,0 1 0,0 0 1,0 0-1,0 0 1,0 0-1,0 0 0,0 0 1,0 1-1,0-1 1,0 2-1,-22 33 383,16-22-301,0 0 0,1 1 1,1-1-1,0 1 1,1 0-1,0 1 0,2-1 1,-1 0-1,2 1 0,0 0 1,2 22-1,0-35-96,-1-1 1,0 0-1,1 1 1,-1-1-1,1 0 1,0 1-1,0-1 1,0 0-1,0 0 1,0 0-1,0 0 1,0 0-1,1 0 1,-1 0-1,1 0 1,-1-1-1,1 1 1,0 0-1,0-1 1,0 1-1,0-1 1,0 0-1,0 0 0,0 0 1,0 0-1,3 1 1,-1-2 35,-1 1 0,0-1 0,0 0 0,1 0 0,-1 0 0,0-1 0,0 1 0,1-1 0,-1 0 0,0 1 0,0-2 0,0 1 0,0 0 0,0 0 0,0-1 0,0 0 1,-1 0-1,5-3 0,11-11 71,-2-2 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7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0 444 18396,'6'-2'1560,"0"4"-1048,-1 1-176,8-2 633,0-1-273,6-3-248,1-1-72,0-5-440,1-4-376,0-2 1568,-6-2-1128,1-6 56,-2-5-8</inkml:trace>
  <inkml:trace contextRef="#ctx0" brushRef="#br0" timeOffset="1">281 1 20084,'-1'30'1361,"-1"16"-1169,1 7-64,4 14 304,5 4-152,4-1-144,1-3-56,2-7 0,1-7-16,-3-14-72,-3-7-96,-3-20-304,-5-10-192,-1-2-377,-7-10-127,-6-9 752,-6-2-272,-5-9-128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8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31 215 14707,'-7'-14'1159,"3"10"-754,1-1 1,1 0-1,-1 0 0,1 0 0,0 0 0,0 0 0,0 0 0,1 0 0,-2-10 1,4 13-273,-1 1 0,1-1 1,0 1-1,-1 0 1,1-1-1,0 1 0,0 0 1,0 0-1,0-1 1,0 1-1,0 0 1,0 0-1,0 0 0,0 0 1,1 0-1,-1 0 1,2 0-1,29-17 361,-19 12-357,107-56 216,-105 55-433,0 2 1,0 0-1,1 0 1,0 2-1,0 0 1,22-2-1,-36 5-34,0 0 0,0 0 1,0 0-1,1 0 0,-1 0 0,0 0 0,0 0 0,0 1 0,1-1 1,-1 1-1,0 0 0,0-1 0,0 1 0,0 0 0,3 3 0,-5-2-280,-5-1-140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8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17420,'2'2'164,"0"-1"0,-1 1-1,1-1 1,-1 1 0,1-1 0,-1 1 0,1 0 0,-1-1 0,0 1 0,0 0 0,0 0-1,2 4 1,9 32 576,-7-22-263,14 51 297,-3 1 0,12 128 0,2 8 564,-28-198-1208,0-7-49,2-12-22,2-24-53,-3 14 0,-1-1-15,1 1-1,0 0 1,2 0-1,16-43 0,-21 65 8,0 0 0,1 0-1,-1 0 1,0 0 0,1 1 0,-1-1-1,1 0 1,-1 0 0,1 1-1,0-1 1,-1 0 0,1 1 0,0-1-1,-1 1 1,1-1 0,0 0 0,0 1-1,-1 0 1,2-1 0,-1 1 0,-1 0 1,1 0 0,-1 0 0,1 0-1,-1 0 1,1 1 0,-1-1-1,1 0 1,-1 0 0,0 0 0,1 1-1,-1-1 1,1 0 0,-1 1-1,0-1 1,1 0 0,-1 1 0,0-1-1,1 1 1,-1-1 0,0 0 0,1 1-1,-1-1 1,0 1 0,12 34-51,15 135-81,-18-101-876,-8-63-34,-1-8 732,-1-9 89,1-9-259</inkml:trace>
  <inkml:trace contextRef="#ctx0" brushRef="#br0" timeOffset="1">290 347 16420,'1'6'278,"0"0"0,1-1 0,0 1 0,0-1 0,1 0 0,0 0 0,0 0 0,4 6 0,-6-10-243,0 0 0,0 0 0,0 0 0,0 0 0,0 0-1,0 0 1,0 0 0,1 0 0,-1 0 0,1 0 0,-1-1 0,0 1 0,1-1-1,-1 1 1,1-1 0,-1 1 0,1-1 0,-1 0 0,1 0 0,-1 0 0,1 0-1,0 0 1,-1 0 0,1 0 0,-1 0 0,1 0 0,-1-1 0,1 1-1,-1-1 1,1 1 0,-1-1 0,0 0 0,1 1 0,-1-1 0,2-2 0,1 0-22,0 0 0,-1 0 0,1-1 1,-1 0-1,0 1 0,0-1 0,-1 0 1,1-1-1,-1 1 0,0 0 0,0-1 1,3-8-1,-3 7 19,0 0 0,-1-1-1,0 1 1,0-1 0,0 0 0,-1 1 0,0-1 0,-1-12-1,1 18-16,0 0-1,0 0 1,-1 0-1,1 0 0,0 0 1,0 0-1,-1 0 0,1 0 1,0 0-1,-1 0 0,1 0 1,-1 0-1,1 0 1,-1 1-1,0-1 0,1 0 1,-1 0-1,0 1 0,0-1 1,1 0-1,-1 1 1,-2-2-1,3 2 3,-1 0 1,0 0-1,0 0 1,0 0-1,0 0 1,0 0-1,0 1 1,0-1-1,1 0 1,-1 1-1,0-1 1,0 0-1,0 1 1,1-1-1,-1 1 1,0-1-1,0 1 1,1-1-1,-2 2 1,-3 3 65,1-1 0,0 1 0,0 0 0,0 1 0,-4 9 0,-3 10 100,2 2-1,0-1 0,2 1 0,1 1 0,2-1 1,0 1-1,1 53 0,3-75-158,1 30 109,0-34-150,-1 0 0,0 0 0,1-1 0,-1 1 0,1 0 0,-1 0 0,1-1 0,0 1 0,0 0 0,0-1 0,0 1 0,0 0 0,0-1 0,0 0 0,3 3 0,-3-4-22,-1 1 1,1-1-1,0 0 0,-1 0 0,1 1 0,0-1 0,-1 0 0,1 0 1,0 0-1,0 0 0,-1 0 0,1 0 0,0 0 0,0 0 0,-1 0 0,1 0 1,0-1-1,-1 1 0,1 0 0,0 0 0,-1-1 0,1 1 0,0 0 1,-1-1-1,1 1 0,-1-1 0,1 1 0,0-1 0,-1 1 0,1-1 0,-1 1 1,0-1-1,1 0 0,15-22-471,-16 22 509,15-27-385,0-8-126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09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1 387 11170,'0'-27'603,"1"-1"1,1 1-1,2-1 0,1 1 0,1 1 0,1-1 0,11-26 0,-14 42-379,2 1-1,-1 0 1,1 0-1,0 1 1,1 0 0,0 0-1,1 0 1,12-11-1,-14 15-151,1 0 0,0 0 0,1 1 0,-1-1 0,1 2 0,0-1 0,0 1 0,0 0 0,1 1 0,-1 0 0,1 0 0,11 0 0,-13 1-42,1 1 0,0 0 0,-1 0 0,1 1 1,0 0-1,-1 1 0,1-1 0,-1 1 0,0 1 1,1 0-1,-1 0 0,0 0 0,-1 1 0,1-1 1,-1 2-1,1-1 0,-1 1 0,-1 0 0,1 0 1,-1 1-1,6 6 0,-5-4-11,0 1-1,0 0 1,-1 1 0,0-1 0,0 1-1,-1 0 1,-1 0 0,0 0 0,0 1-1,-1-1 1,0 1 0,-1-1 0,0 1-1,-1 16 1,-1-8 29,-1 0-1,-1-1 1,0 1 0,-1-1-1,-2 1 1,0-1-1,0-1 1,-2 1-1,0-1 1,-1 0-1,-16 22 1,23-37-34,0 0-1,1-1 1,0 1 0,-1 0-1,1 0 1,0 0 0,0 0-1,0 1 1,-1 3 0,2-5-13,1-1 1,-1 1-1,0 0 1,0-1-1,1 1 0,-1 0 1,0-1-1,1 1 1,-1-1-1,1 1 1,-1 0-1,1-1 0,-1 1 1,1-1-1,-1 1 1,1-1-1,0 0 1,-1 1-1,1-1 0,0 0 1,-1 1-1,1-1 1,0 0-1,-1 1 1,1-1-1,0 0 1,0 0-1,-1 0 0,1 0 1,0 0-1,-1 0 1,3 0-1,29 8-150,0 1 1,-1 1-1,58 29 0,-51-22-600,-19-10 546,-2-4-65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39.4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34 15243,'0'-1'78,"0"1"-1,0-1 1,0 1-1,0 0 1,0-1-1,0 1 1,0-1 0,0 1-1,0-1 1,0 1-1,0 0 1,0-1-1,0 1 1,0-1-1,0 1 1,0 0-1,0-1 1,-1 1-1,1-1 1,0 1-1,0 0 1,-1-1 0,1 1-1,0 0 1,0-1-1,-1 1 1,1 0-1,0 0 1,-1-1-1,1 1 1,0 0-1,-1 0 1,1-1-1,0 1 1,-1 0-1,1 0 1,-1 0 0,1 0-1,0 0 1,-1 0-1,1 0 1,-1-1-1,1 1 1,0 0-1,-1 0 1,1 0-1,-1 1 1,1-1-1,0 0 1,-1 0-1,1 0 1,-1 0-1,1 0 1,0 0 0,-1 1-1,-2 0 218,0 0 1,0 0-1,1 0 0,-1 0 1,1 0-1,-1 1 0,-3 2 0,0 2-59,1 0 1,-1 0-1,1 0 0,1 1 0,-1 0 0,1 0 0,0 0 0,1 0 0,0 1 1,0-1-1,-3 14 0,3-6-153,0-1 0,1 1 0,0-1 1,1 1-1,2 24 0,0-32-62,1 0 0,-1 0 0,1 0 0,0 0 0,5 9 0,-7-14-18,1-1 1,0 0 0,-1 1 0,1-1 0,0 0 0,0 0 0,0 1 0,0-1 0,0 0-1,0 0 1,1 0 0,-1 0 0,0 0 0,2 0 0,-2-1-2,0 1 0,0-1 0,0 0-1,-1 0 1,1 0 0,0 0 0,0 0 0,0 0 0,0 0 0,0 0 0,0-1 0,0 1 0,0 0 0,0-1-1,-1 1 1,1 0 0,0-1 0,0 1 0,0-1 0,-1 1 0,1-1 0,0 0 0,0 1 0,-1-1 0,2-1-1,3-4 0,0-1 0,0 0 0,-1 0 0,0 0 0,0-1 0,0 1-1,-1-1 1,0 0 0,-1 0 0,0 0 0,0 0 0,1-11-1,0-9 2,-2 0-1,-1-37 0,-1 60 2,1-1-8,0 0 1,0 1-1,-1-1 1,1 1 0,-2-1-1,1 1 1,0-1-1,-5-8 1,7 15-11,-1 0 12,1 0 0,0 0 0,-1 0 1,1 0-1,0 0 0,0 0 0,0 0 0,0 0 0,-1-1 0,1 1 0,0 0 0,0-1 0,1 1 0,-1 0 0,0-1 0,0 1 0,0-1 1,0 0-1,0 1 0,1-1 0,-1 0 0,0 0 0,0 0 0,0 0 0,1 0 0,-1 0 0,0 0 0,0 0 0,0 0 0,2-1 0,30-10-22,-26 9 9,-1-1-1,1 1 1,-1 1 0,1-1 0,0 1 0,10-1-1,-15 2 13,1 1-1,-1-1 0,1 1 1,-1-1-1,1 1 0,-1 0 0,1 0 1,-1 0-1,0 0 0,1 0 1,-1 1-1,0-1 0,0 1 0,0-1 1,0 1-1,0 0 0,0 0 1,0 0-1,-1 0 0,1 0 0,2 4 1,2 7 20,-1 0 1,1 0-1,-2 1 1,0-1-1,-1 1 1,0 0-1,-1 0 1,0 0 0,-1 16-1,6-64 1,-6 30-25,5-32-73,-6 34 72,0 1 0,1-1 0,-1 1 0,1-1 0,-1 1 0,1 0 0,0-1 0,0 1 0,-1 0 0,1-1 0,0 1 0,0 0 0,0 0 0,0 0 0,0 0 0,1 0 0,-1 0 0,0 0 0,3-2 0,-4 3 6,1 0 0,-1 0 0,1 0 0,0 0 0,-1 0 0,1 0 0,-1 0-1,1 0 1,0 0 0,-1 0 0,1 0 0,-1 0 0,1 0 0,-1 1 0,1-1 0,-1 0 0,1 0 0,-1 1 0,1-1 0,-1 0 0,1 0 0,-1 1-1,1-1 1,-1 1 0,1-1 0,-1 1 0,11 17-31,-1-1 4,-8-68 2,-2 49 24,0 0-1,1 0 0,-1 0 1,0 0-1,1 0 0,0 0 1,-1 0-1,1 0 0,2-4 1,-3 6 3,0 0-1,0 0 1,0 0 0,0 0 0,0-1-1,0 1 1,1 0 0,-1 0 0,0 0 0,0 0-1,0 0 1,0 0 0,0-1 0,1 1-1,-1 0 1,0 0 0,0 0 0,0 0 0,0 0-1,1 0 1,-1 0 0,0 0 0,0 0-1,0 0 1,0 0 0,1 0 0,-1 0 0,0 0-1,0 0 1,0 0 0,1 0 0,-1 0-1,0 0 1,0 0 0,0 0 0,0 0 0,1 0-1,4 13-30,-5-11 68,1 0-1,-1 0 1,0 0 0,0 0 0,0 0-1,-1 0 1,1-1 0,0 1-1,-1 0 1,1 0 0,-1 0 0,0-1-1,-1 4 1,-21-5-5943,22 0 4834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5:40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1 339 13011,'0'1'129,"0"0"-1,0-1 1,0 1 0,0 0 0,0-1 0,0 1 0,0 0-1,0-1 1,0 1 0,0 0 0,1-1 0,-1 1-1,0 0 1,1-1 0,-1 1 0,0-1 0,1 1 0,-1-1-1,1 1 1,-1-1 0,0 1 0,1-1 0,0 1-1,-1-1 1,1 1 0,0-1 0,0 0 7,-1 0 0,1 0 0,0-1-1,0 1 1,-1 0 0,1-1 0,0 1 0,-1 0 0,1-1 0,0 1 0,-1-1-1,1 1 1,0-1 0,-1 0 0,1 1 0,-1-1 0,0 1 0,1-2 0,23-40 2070,-22 38-2245,7-16 192,-1 0 0,-1-1 0,0 0 0,-2 0 0,0 0 0,-1-1 0,-1 1 0,-2-1 0,-1-39 0,0 57-148,-1 1 1,1-1 0,-1 0 0,0 1 0,0-1 0,-1 1-1,1-1 1,-1 1 0,0-1 0,-2-3 0,4 7-2,-1-1 0,1 0 0,-1 1 0,1 0 0,-1-1 0,1 1 0,-1-1 0,1 1 0,-1 0 0,0-1 0,1 1 0,-1 0 0,1-1 0,-1 1 0,0 0 0,1 0 0,-1 0 0,0 0 0,1-1 0,-1 1 0,0 0 0,1 0 0,-2 1 0,1-1 4,0 1-1,-1-1 0,1 1 0,0-1 0,0 1 0,0 0 1,0 0-1,0 0 0,0 0 0,0 0 0,0 0 0,0 0 1,0 0-1,0 0 0,1 0 0,-2 2 0,-4 8 64,0 0 0,1 1 0,0 0-1,1 0 1,1 0 0,-4 16 0,3-4 122,1 0 1,1 33-1,6-20 59,-4-36-246,0-1-1,0 1 0,0 0 0,0-1 1,0 1-1,0-1 0,1 1 1,-1-1-1,0 1 0,0-1 0,0 1 1,1-1-1,-1 1 0,0-1 0,1 1 1,-1-1-1,1 1 0,-1-1 0,0 0 1,1 1-1,-1-1 0,1 1 1,-1-1-1,1 0 0,-1 0 0,1 1 1,-1-1-1,1 0 0,-1 0 0,1 0 1,0 0-1,-1 1 0,1-1 0,-1 0 1,1 0-1,0 0 0,-1 0 1,1 0-1,-1 0 0,1-1 0,-1 1 1,1 0-1,-1 0 0,1 0 0,0 0 1,-1-1-1,1 1 0,-1 0 0,1-1 1,-1 1-1,1 0 0,-1-1 1,0 1-1,1 0 0,-1-1 0,1 0 1,9-9-23,-1 0 1,-1-1 0,0 1 0,0-2-1,10-21 1,12-16-100,-27 44 91,1 1-1,-1-1 1,1 1-1,0 0 1,1 0-1,-1 0 0,9-5 1,-12 9 21,0-1 0,0 0 0,1 1-1,-1-1 1,0 1 0,0 0 0,1-1 0,-1 1 0,1 0 0,-1 0-1,0-1 1,1 1 0,-1 0 0,1 1 0,-1-1 0,0 0 0,1 0-1,-1 1 1,0-1 0,1 0 0,-1 1 0,0-1 0,0 1 0,1 0-1,-1-1 1,0 1 0,0 0 0,0 0 0,0 0 0,0 0 0,0 0 0,0 0-1,0 0 1,0 0 0,0 0 0,0 2 0,4 6 50,0 0 0,-1 0 0,0 0 0,0 1 0,2 13 0,9 20 369,-15-43-407,0 0 1,0 1 0,0-1-1,0 1 1,0-1 0,0 0 0,0 1-1,1-1 1,-1 0 0,0 1-1,0-1 1,0 0 0,0 1-1,1-1 1,-1 0 0,0 1 0,0-1-1,0 0 1,1 0 0,-1 1-1,0-1 1,1 0 0,-1 0-1,0 0 1,1 1 0,-1-1 0,0 0-1,1 0 1,-1 0 0,0 0-1,1 0 1,-1 1 0,0-1-1,1 0 1,-1 0 0,0 0-1,1 0 1,-1 0 0,1 0 0,-1 0-1,0 0 1,1-1 0,-1 1-1,0 0 1,1 0 0,-1 0-1,0 0 1,1 0 0,-1-1 0,0 1-1,1 0 1,-1 0 0,0 0-1,0-1 1,1 1 0,-1 0-1,0 0 1,1-1 0,12-22 200,-11 17-163,7-12 18,18-29 0,-24 43-82,0-1 1,1 1 0,-1 0 0,1 0 0,0 1-1,0-1 1,0 1 0,0-1 0,0 1 0,1 1-1,9-5 1,-12 6 8,0 1 0,0-1 0,0 1-1,0 0 1,-1 0 0,1 0 0,0 0 0,0 0 0,0 1-1,0-1 1,0 0 0,-1 1 0,1 0 0,0-1 0,0 1-1,-1 0 1,1 0 0,0 0 0,-1 0 0,1 0 0,-1 0-1,1 0 1,-1 1 0,0-1 0,1 0 0,-1 1-1,0-1 1,0 1 0,0 0 0,0-1 0,0 1 0,0 2-1,5 6-8,-1 2-1,-1-1 0,6 19 0,-10-29 20,4 15 106,-1 0 0,2 25 0,-3-40 139,2-6-149,2-10-12,0-5-23,23-74-42,-25 85-79,0-1 0,1 1 1,0-1-1,0 2 0,1-1 1,0 0-1,9-9 0,-14 17 47,0 0-1,0 0 1,0 0-1,0 0 1,0 0-1,0 0 1,0 0-1,0 0 1,0 0-1,1 0 1,-1 1-1,0-1 1,0 1-1,1-1 1,-1 1-1,1-1 1,-1 1-1,0-1 1,1 1-1,-1 0 1,1 0-1,-1 0 1,1 0-1,-1 0 1,0 0 0,1 0-1,-1 1 1,1-1-1,-1 0 1,0 1-1,1-1 1,-1 1-1,0 0 1,1-1-1,-1 1 1,0 0-1,0 0 1,0 0-1,0 0 1,1 0-1,-1 0 1,-1 0-1,1 0 1,0 0-1,0 0 1,0 0-1,0 1 1,0 1-1,5 8 32,-1 0 1,-1 0-1,0 0 0,4 18 0,-7-27-2,3 18 109,-3-14-108,0 0 1,0 0 0,1-1-1,-1 1 1,6 9 0,-7-15-98,0 0 1,0 0-1,1 0 1,-1-1 0,0 1-1,0 0 1,1 0-1,-1 0 1,0 0 0,0 0-1,0 0 1,1-1-1,-1 1 1,0 0 0,0 0-1,0 0 1,0-1-1,0 1 1,1 0 0,-1 0-1,0 0 1,0-1-1,0 1 1,0 0 0,0 0-1,0-1 1,0 1-1,0 0 1,0 0 0,0-1-1,0 1 1,0 0-1,0 0 1,0-1 0,0 1-1,0 0 1,0 0-1,0-1 1,0 1 0,1-15-354,0 1-303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6 16299,'11'-6'1565,"-10"14"107,-13 17 349,-37 40-868,-3-3 1,-110 102-1,154-158-1137,-8 10-34,16-9-6,12-2-2,20 1 30,1-1-1,-1-2 0,38-2 0,22 3 0,55 17-1876,-140-21 1138,-8-2 239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17556,'-5'9'863,"4"-7"-658,0-1 0,0 1 0,0-1 1,0 1-1,1 0 0,-1-1 0,0 1 1,1 0-1,0 0 0,-1-1 0,1 3 1,0-3-142,1 0 1,-1-1 0,1 1-1,-1 0 1,1 0 0,-1-1 0,1 1-1,0 0 1,-1-1 0,1 1-1,0-1 1,-1 1 0,1-1 0,0 1-1,0-1 1,0 0 0,-1 1-1,1-1 1,0 0 0,0 0-1,0 1 1,0-1 0,0 0 0,0 0-1,-1 0 1,1 0 0,0 0-1,1 0 1,19 0 38,-1-1 1,1 0-1,0-2 0,-1 0 0,1-1 0,32-11 0,45-9-499,-90 23 327,-1 0 1,1 0-1,-1 1 1,1 0-1,0 0 1,10 2-1,-17-2 63,1 1 0,-1-1 1,1 1-1,-1-1 0,1 1 0,-1-1 0,1 1 0,-1 0 1,0 0-1,1 0 0,-1 0 0,0 0 0,0 0 1,0 0-1,0 0 0,0 0 0,0 1 0,0-1 1,0 0-1,0 1 0,0-1 0,-1 0 0,1 1 0,-1-1 1,1 1-1,-1 0 0,1-1 0,-1 1 0,0-1 1,0 1-1,0-1 0,0 1 0,0 0 0,0-1 0,0 1 1,-1 1-1,-1 5 66,1-1 0,-1 1 0,-1-1 0,0 0 0,0 0 0,0 0 0,-7 10 0,-35 44 588,35-48-492,-122 144 1304,123-149-3600,14-13-95,2-1 1361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339 332 14643,'0'-4'316,"0"1"0,0-1 1,0 1-1,-1 0 0,0-1 0,1 1 0,-1 0 1,0 0-1,0-1 0,-1 1 0,1 0 0,-1 0 0,0 0 1,1 1-1,-1-1 0,-1 0 0,-3-4 0,3 4-88,-1 1 0,0-1 0,1 1 0,-1 0 0,0 0 0,0 0 0,0 1-1,0 0 1,0-1 0,-1 1 0,1 0 0,-6 0 0,1 1-133,0-1 0,0 2 0,0-1 0,0 1 0,0 1 1,0-1-1,0 1 0,1 1 0,-1 0 0,1 0 0,-1 1 0,-12 7 0,11-3-110,-1 0 0,1 1 0,0 1 0,1 0 0,0 0 0,1 1 0,0 0 0,0 0 0,2 0 0,-1 1 0,-4 14-1,6-15-6,1 0-1,0 0 1,1 1-1,0-1 0,1 1 1,1 0-1,0 0 1,0-1-1,1 1 0,1 0 1,0 0-1,4 21 0,-4-29 14,0-1 0,0 0 0,0 0 0,1 1 0,-1-1-1,1 0 1,0 0 0,0 0 0,0-1 0,0 1-1,0 0 1,1-1 0,-1 1 0,4 1 0,-5-3 4,1 0 1,0 0 0,0 0-1,0 0 1,0-1 0,0 1-1,0 0 1,0-1 0,0 0-1,0 0 1,0 1 0,0-1-1,0 0 1,0-1 0,0 1-1,0 0 1,0 0 0,0-1-1,0 0 1,-1 1-1,1-1 1,0 0 0,0 0-1,0 0 1,1-1 0,5-3 1,-1-1-1,0 0 1,0 0 0,0 0 0,-1-1 0,0 0 0,-1-1-1,1 1 1,-2-1 0,7-11 0,4-13 12,15-43 1,-14 21 61,-1 0 1,-3-1-1,-3 0 1,-2-1 0,0-102-1,-9 151-22,-1 11-50,1 8 5,0 1 1,1 0-1,1 0 0,0 0 1,3 21-1,-1-8-11,-1 4-61,14 163 169,-10-153-533,2-1 0,21 68 0,-19-86-465,-4-12 134,-5-9 739,0 0 1,0 0 0,0 0 0,0 0-1,0 0 1,1 0 0,-1 0-1,0 0 1,0 0 0,0 0-1,0 1 1,0-1 0,0 0 0,0 0-1,0 0 1,0 0 0,0 0-1,0 0 1,0 0 0,1 0 0,-1 0-1,0 0 1,0 0 0,0 0-1,0 0 1,0 0 0,0 0-1,0 0 1,0 0 0,0 0 0,1 0-1,-1 0 1,0 0 0,0 0-1,0 0 1,0 0 0,0 0 0,0 0-1,0 0 1,0 0 0,0-1-1,0 1 1,0 0 0,1 0-1,-1 0 1,0 0 0,0 0 0,0 0-1,0 0 1,0 0 0,0 0-1,0 0 1,0 0 0,0 0 0,0-1-1,0 1 1,0 0 0,3-8-739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15371,'3'7'458,"1"-1"0,-2 0 0,5 14 0,2 4-41,12 27 133,-3 1 0,-1 0-1,-3 1 1,13 99 0,-24-121-590,-1 1 1,-2 0-1,-1-1 0,-1 0 1,-2 1-1,-1-1 0,-2 0 1,0-1-1,-22 53 0,13-50-120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 16428,'-3'82'5798,"17"184"-5263,-13-261-533,2 41 3,2 1 1,2-1-1,15 49 1,-22-94-3,0 1 1,0-1-1,1 0 0,-1 1 1,1-1-1,-1 0 1,1 1-1,0-1 1,-1 0-1,1 0 0,0 0 1,0 0-1,0 0 1,0 0-1,0 0 0,0 0 1,0 0-1,0 0 1,0 0-1,2 0 0,-2-1 6,0 0 0,0-1 0,0 1 0,0-1-1,0 1 1,0-1 0,0 1 0,0-1-1,0 0 1,0 0 0,0 1 0,0-1 0,-1 0-1,1 0 1,0 0 0,0 0 0,-1 0 0,1 0-1,-1 0 1,1 0 0,-1 0 0,1 0 0,-1 0-1,0-1 1,1 0 0,18-54 303,-2 0 0,14-88 1,-17 75-87,2-7-21,28-115-157,-53 266-3897,3-51 3185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17020,'2'0'179,"0"-1"0,1 1 0,-1-1 0,0 1 0,1-1 0,-1 0 0,0 0 0,0 0-1,0 0 1,0 0 0,0-1 0,0 1 0,0 0 0,0-1 0,0 0 0,-1 1 0,1-1 0,0 0 0,-1 0 0,0 0 0,1 0 0,0-2 0,4-8 464,0 1 0,7-25 0,-8 22-147,5-18 7,-2 1 0,-1-2 0,4-40 0,-11 61-447,-4 18-60,-4 21-50,3 20-300,3 89 1,2-131 318,0 0 0,0 0 0,1 0 0,0 0 0,0 0 1,0-1-1,0 1 0,3 6 0,-3-10 24,0 0 0,0 1-1,0-1 1,0 0 0,0 0 0,0 0 0,0 1 0,0-1 0,0 0 0,1-1-1,-1 1 1,0 0 0,1 0 0,-1 0 0,0-1 0,1 1 0,-1-1-1,1 1 1,-1-1 0,1 1 0,-1-1 0,1 0 0,0 0 0,-1 0 0,1 0-1,-1 0 1,1 0 0,-1 0 0,4-1 0,10-3-14,0-1 1,0 0 0,-1-1-1,22-12 1,25-11 20,-60 29 31,1 0-1,-1 0 0,0-1 1,0 1-1,1-1 1,-1 1-1,0-1 0,0 1 1,0-1-1,0 0 0,0 0 1,0 1-1,0-1 0,0 0 1,0 0-1,0 0 0,0 0 1,-1 0-1,1 0 0,0 0 1,-1-1-1,2 0 0,-3 0 36,1 0-1,0 1 1,-1-1 0,1 0-1,-1 0 1,1 0-1,-1 1 1,0-1-1,0 0 1,0 1 0,0-1-1,0 1 1,0-1-1,0 1 1,-2-2-1,-81-98 1518,84 97-1728,8 4-117,6 3-399,-9-1 369,1 0-1,0 0 1,0 0 0,0-1-1,0 0 1,0 0-1,0-1 1,0 1 0,0-1-1,1-1 1,7 0 0,7-7-579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16820,'-1'2'179,"0"-1"0,0 1 0,0 0 0,1 0 1,-1 0-1,1 0 0,-1 0 0,1 0 1,0 0-1,0 0 0,0 0 0,0 0 0,0 3 1,0 4 251,-2 105 2700,3-96-2966,0 0 0,2 0 1,0 0-1,7 22 0,-10-39-164,0 0-1,1 0 1,-1 0-1,0 0 1,1 0 0,-1 0-1,1 0 1,-1-1-1,0 1 1,1 0 0,0 0-1,-1 0 1,1-1-1,0 1 1,-1 0 0,1-1-1,0 1 1,0 0-1,-1-1 1,1 1-1,0-1 1,0 1 0,0-1-1,0 0 1,0 1-1,0-1 1,0 0 0,0 0-1,0 0 1,-1 1-1,1-1 1,0 0 0,0 0-1,0 0 1,2-1-1,2 0-13,0-1-1,0 0 0,0 0 0,-1-1 0,9-5 1,8-4-29,-19 11 39,1 0-1,0 0 1,-1 0-1,1 1 1,-1-1-1,1 1 1,0-1 0,0 1-1,-1 0 1,1 0-1,0 0 1,-1 0-1,1 1 1,0-1-1,-1 1 1,1-1-1,0 1 1,4 2-1,-4-1-1,1 1 0,-1-1-1,0 1 1,0-1-1,0 1 1,0 0 0,0 0-1,-1 0 1,1 0 0,-1 1-1,3 5 1,-1-1 48,0 1 0,0 0 0,-1 0 0,-1 0 0,0 0 0,0 0 0,0 1 0,-1-1 0,-1 1 0,0 12 0,0-17 50,-1 0 1,0 0-1,0 1 1,-1-1-1,1 0 0,-1 0 1,0 0-1,0 0 1,-1-1-1,0 1 0,0-1 1,-5 8-1,6-10-90,0-1 0,0 1 1,0 0-1,0-1 0,0 1 0,-1-1 1,1 0-1,0 0 0,0 0 0,-1 0 1,1 0-1,-1 0 0,1-1 0,-1 1 0,1-1 1,-1 1-1,0-1 0,1 0 0,-1 0 1,1-1-1,-1 1 0,1 0 0,-1-1 0,0 1 1,1-1-1,0 0 0,-5-2 0,3 1-101,-1-1 0,1 1 0,0-1-1,1 0 1,-1 0 0,1 0-1,-1 0 1,1-1 0,0 1-1,0-1 1,0 0 0,1 0 0,-1 0-1,1 0 1,0-1 0,-1-4-1,0-8-462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69 374 17260,'-10'5'1620,"5"-1"-1537,1-1 1,0 1-1,0 0 0,0 0 1,0 0-1,0 1 1,1 0-1,0-1 0,0 1 1,0 0-1,1 0 0,0 1 1,0-1-1,0 0 0,0 1 1,1 0-1,-1 7 0,0 0-82,1 1 0,0-1-1,1 1 1,0 0-1,1-1 1,3 16-1,-3-25 12,-1-1 0,1 0-1,0 0 1,0 0 0,1 0 0,-1 0-1,0 0 1,1-1 0,0 1-1,0 0 1,2 2 0,-3-4-2,-1-1 1,1 1-1,0-1 0,0 1 1,0-1-1,0 1 0,0-1 1,0 1-1,0-1 0,-1 0 1,1 1-1,0-1 0,0 0 1,0 0-1,0 0 0,0 0 1,0 0-1,0 0 0,0 0 1,1 0-1,-2 0 0,1 0 1,0-1-1,0 1 0,0 0 1,0-1-1,0 1 0,0-1 1,0 1-1,0-1 0,0 1 1,-1-1-1,1 0 0,0 1 1,0-1-1,-1 0 0,2-1 1,5-6 56,0-1 0,0 0-1,-1 0 1,0 0 0,-1-1 0,0 0 0,0 0 0,4-14 0,0-4 139,9-56 1,-8 31-255,-7 98-54,-2-28 183,0 0-1,1 0 1,0 0-1,10 33 1,-12-49-64,0 0 1,1-1-1,-1 1 1,0 0-1,1 0 0,-1 0 1,1 0-1,-1-1 0,1 1 1,-1 0-1,1 0 0,-1-1 1,1 1-1,0 0 0,-1-1 1,1 1-1,0-1 1,0 1-1,-1-1 0,1 1 1,1 0-1,-1-1 4,0 0-1,0 0 1,0-1 0,-1 1 0,1 0-1,0 0 1,0 0 0,-1-1-1,1 1 1,0 0 0,-1-1 0,1 1-1,0-1 1,-1 1 0,1-1-1,-1 1 1,1-1 0,0 1 0,0-2-1,3-3 83,0-1 0,0 0 0,-1 0 0,4-9 0,12-33 170,-2-1-1,19-85 1,2-104-1646,-36 221 745,-2 27 52,0 11 448,0 18 337,1-1 0,3 0 0,1 0 0,13 48 0,-14-71-209,0 0 1,2 0-1,0 0 1,1-1-1,0 0 1,1 0 0,0-1-1,1 0 1,1-1-1,0 0 1,1 0-1,0-1 1,17 13-1,-19-17-524,-14-12-31,-16-12-300,-26-16-490,-125-95-37,170 127 1505,1 0 0,0 0-1,-1 0 1,1 0 0,0-1 0,0 1-1,0-1 1,0 1 0,0-1-1,-1-1 1,2 3-67,0-1 0,0 1 1,0 0-1,0-1 0,0 1 0,0 0 0,0-1 0,0 1 1,0 0-1,0-1 0,0 1 0,0 0 0,0-1 0,0 1 0,0 0 1,0-1-1,0 1 0,0 0 0,1 0 0,-1-1 0,0 1 1,0 0-1,0 0 0,1-1 0,-1 1 0,0 0 0,0 0 0,1-1 1,-1 1-1,0 0 0,1 0 0,3-2 235,0 1 0,0 0 0,0 0 0,0 0-1,0 1 1,7-1 0,-8 1-366,24-2 254,-12 1-26,0 0-1,0 0 1,0-2-1,0 0 1,-1 0-1,26-11 1,-15 0-48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0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114 514 15683,'-3'-1'78,"0"0"0,0 0 0,0 1 0,-1 0-1,1-1 1,0 1 0,0 0 0,0 0 0,0 1 0,-1-1-1,1 1 1,0 0 0,0-1 0,0 1 0,0 0 0,0 1-1,0-1 1,0 1 0,1-1 0,-1 1 0,-2 2 0,1 0-38,0 0 1,1 0 0,0 0 0,0 1 0,0-1 0,0 1 0,1 0 0,0 0 0,0 0 0,0 0 0,-2 10-1,1 0-11,0-1 0,1 1 0,1 26 0,1-33-28,0-1 1,1 1-1,0 0 1,0 0 0,1-1-1,0 1 1,0-1-1,6 13 1,-8-19-3,1-1 0,-1 1 0,0 0 0,1 0 1,-1-1-1,0 1 0,1 0 0,-1-1 0,1 1 0,-1 0 0,1-1 1,-1 1-1,1-1 0,-1 1 0,1-1 0,0 1 0,-1-1 0,1 1 1,0-1-1,-1 0 0,1 1 0,0-1 0,0 0 0,-1 1 0,1-1 1,0 0-1,0 0 0,0 0 0,-1 0 0,1 0 0,0 0 0,0 0 1,0 0-1,-1 0 0,1 0 0,0 0 0,0-1 0,0 1 0,-1 0 1,1 0-1,0-1 0,-1 1 0,1-1 0,0 1 0,-1-1 0,1 1 1,0-1-1,0 0 0,3-3-1,-1 0 0,0 0 0,0 0 1,-1 0-1,1 0 0,3-8 0,1-9 174,0-1 0,-1 0 0,-1-1 0,-1 1 0,-1-1 0,-1 0 0,-2-43 0,-1 53 202,-1 14 55,1 23 9,3-6-377,2 0 1,0 0-1,7 19 1,-8-30-50,-1-1 0,1 1 0,0-1 0,0 0 1,1 0-1,0 0 0,0-1 0,0 1 0,0-1 0,1 0 1,8 6-1,-12-10-13,0 0 1,0 0-1,0 0 1,1-1-1,-1 1 0,0-1 1,0 1-1,1-1 1,-1 1-1,0-1 1,1 0-1,-1 0 0,0 1 1,1-1-1,-1 0 1,1 0-1,-1-1 1,0 1-1,1 0 0,-1 0 1,2-1-1,-1 0-1,0 0 0,0-1-1,0 1 1,0 0 0,0-1-1,-1 1 1,1-1 0,0 1-1,-1-1 1,0 0-1,3-3 1,1-4-7,-1 0 0,0 0 0,-1 0 0,5-16 0,-2-4 7,-2 0 0,1-56 0,-1 14-86,8 118-134,-9-31 185,5 23-3,24 73 0,-31-110 26,0 1 0,0-1 0,0 1 0,0-1-1,1 0 1,-1 0 0,4 4 0,3-5-152,-1-12-91,0-17-598,-1 0 1,-2 1-1,2-41 1,-1 13-745,-5 47 1363,0 5 150,1 0-1,-1 0 1,0 0 0,1 0 0,0 0-1,-1 0 1,1 0 0,3-5 0,0 7 544,-2 8-54,1 7 197,-1 9 112,2 0 1,10 34 0,-11-47-692,0 0 1,1-1-1,0 0 1,0 0-1,1 0 1,1 0-1,-1-1 0,10 10 1,-14-17-26,-1 1 0,1-1 0,0 0 0,0 0 0,0 0 0,0 0 0,1 0 0,-1 0 0,0 0 0,0-1 1,1 1-1,-1 0 0,0-1 0,1 1 0,-1-1 0,0 1 0,1-1 0,-1 1 0,1-1 0,-1 0 0,1 0 0,-1 0 0,1 0 0,-1 0 1,0 0-1,1 0 0,-1-1 0,1 1 0,-1 0 0,1-1 0,-1 1 0,0-1 0,1 0 0,-1 1 0,0-1 0,0 0 0,1 0 0,-1 0 1,0 0-1,0 0 0,0 0 0,0 0 0,0 0 0,0 0 0,0 0 0,1-3 0,3-4-59,-1 0-1,0-1 1,0 1-1,0-1 1,4-18 0,-2-5-160,0 0 0,-3-1 0,0 1 1,-2-1-1,-4-44 0,-2 34-77,-1 0-1,-2 1 1,-22-65-1,28 102 300,0-1-1,0 1 0,-1 0 1,0-1-1,-5-5 1,8 11 6,0-1 0,-1 1 0,1-1 0,0 1 0,-1 0 0,1-1 0,0 1 0,-1 0 0,1-1 0,0 1 0,-1 0 0,1-1 0,-1 1 0,1 0 0,-1 0 0,1 0 0,0-1 0,-1 1 0,1 0 0,-1 0 0,1 0 0,-1 0 0,1 0 0,-1 0 0,1 0 0,-2 0 0,2 1 14,-1 0 0,0 0 0,0-1 0,1 1 0,-1 0 0,0 0 0,1 0 0,-1 0 0,1 0 0,0 0 0,-1 0 0,1 0 0,0 0 0,-1 0 0,1 0 0,0 0 0,0 1 0,0 0 0,-2 17 182,1 0 0,1 0 0,1 0 0,0 0 0,2 0 0,8 32 0,-3-19-92,3-1 0,0 0 0,18 33 0,-20-48-167,0 0 0,1 0 1,0 0-1,1-1 1,1-1-1,15 14 1,-41-36-144,1 0 1,-23-10-1,-11-5 708,33 16-179,10 5-69,-1-1-1,0 1 0,0-1 1,1 1-1,-1-1 1,1-1-1,0 1 0,0-1 1,0 1-1,1-1 1,-5-5-1,8 8-182,0 0 0,0 0 0,0 0 0,-1 0 0,1 0 0,0-1 0,0 1 0,0 0 0,1 0 0,-1 0 0,0 0 0,0 0 0,1 0 0,-1 0 0,0 0 0,1 0 0,-1 0 0,1 0 0,-1 0 0,1 1 0,-1-1 0,1 0-1,1-1 1,21-20 283,-15 15-315,7-6-345,-1 0 0,-1-2-1,0 1 1,14-22 0,-7 2-14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15755,'1'-20'1204,"1"1"0,8-30 0,-8 41-932,0 0 0,1 0-1,0 1 1,0-1-1,1 1 1,0 0-1,0 0 1,8-10-1,-11 16-233,0 0 0,0 0 0,0-1 0,1 1-1,-1 0 1,0 0 0,0 0 0,1 0 0,-1 0-1,1 1 1,-1-1 0,1 0 0,-1 1 0,1-1 0,2 0-1,-3 1-17,0 0-1,0 0 1,0 0-1,0 1 1,0-1-1,0 0 1,0 0-1,0 1 1,0-1-1,0 1 1,0-1-1,0 0 1,0 1-1,0 0 1,0-1-1,-1 1 1,1 0-1,1 1 1,1 1 4,0 1 1,-1 0-1,0 0 1,0 0-1,0 1 1,0-1-1,0 0 1,-1 1-1,1 5 1,11 84 80,-11-72-82,0 1-1,2-1 0,0 0 1,15 41-1,-18-60-8,0-1 0,0 1-1,0 0 1,1-1 0,-1 1 0,1-1 0,0 0-1,0 0 1,-1 1 0,2-1 0,-1 0 0,0 0-1,0-1 1,0 1 0,1 0 0,-1-1 0,1 0-1,-1 1 1,4 0 0,-3-2 15,0 1 0,-1-1 1,1 0-1,0 0 0,-1 0 0,1-1 0,0 1 0,-1-1 0,1 1 1,-1-1-1,1 0 0,-1 0 0,1 0 0,-1 0 0,1-1 1,-1 1-1,0-1 0,0 1 0,0-1 0,0 0 0,2-2 0,6-6 71,0-1 0,-1 0 0,0 0 0,-1-1 0,0-1 0,-1 1-1,-1-1 1,0 0 0,0-1 0,-2 1 0,1-1 0,-2 0 0,0 0-1,0-1 1,0-23 0,-3 36-119,0-1 1,0 1-1,-1 0 0,1 0 0,-1 0 1,1-1-1,-1 1 0,1 0 0,-1 0 1,0 0-1,0 0 0,0 0 0,0 0 0,-1 0 1,1 0-1,-1 1 0,1-1 0,-1 0 1,1 1-1,-1-1 0,0 1 0,0-1 1,1 1-1,-1 0 0,0 0 0,-4-1 1,4 1-103,0 1 1,-1-1 0,1 1 0,0 0-1,-1 0 1,1 0 0,0 0 0,-1 1-1,1-1 1,0 1 0,-1-1 0,1 1-1,0 0 1,0 0 0,0 0 0,0 0 0,0 0-1,0 0 1,0 1 0,0-1 0,0 0-1,0 1 1,1 0 0,-1-1 0,-1 4-1,2-4 34,0 0-1,0 0 0,0 0 0,0 0 0,0 0 0,1 0 0,-1 1 0,0-1 0,1 0 1,-1 1-1,1-1 0,-1 0 0,1 1 0,0-1 0,0 0 0,-1 1 0,1-1 1,0 0-1,0 1 0,1-1 0,-1 1 0,0-1 0,0 0 0,1 1 0,-1-1 1,0 0-1,1 1 0,0 1 0,9 6-779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11755,'1'0'156,"0"-1"1,1 1-1,-1 0 1,0 0-1,1-1 1,-1 1-1,0 0 1,0 0-1,1 0 1,-1 0-1,0 1 1,1-1-1,-1 0 1,0 0-1,1 1 1,-1-1 0,0 1-1,0-1 1,0 1-1,1-1 1,-1 1-1,0 0 1,0 0-1,0 0 1,0-1-1,0 1 1,0 0-1,0 0 1,-1 0-1,1 1 1,0-1-1,0 0 1,0 2 0,3 6 608,-1-1 0,0 1 1,0 0-1,1 11 0,5 12 578,-9-31-1261,1 1 0,-1-1-1,1 1 1,0-1 0,-1 0 0,1 1 0,0-1-1,0 0 1,0 0 0,0 1 0,0-1 0,0 0-1,0 0 1,0 0 0,3 1 0,-3-2-51,-1 0 0,1 1 0,0-1-1,-1 0 1,1 0 0,0 0 0,0 0 0,-1 0 0,1 0 0,0 0 0,-1-1-1,1 1 1,0 0 0,0 0 0,-1 0 0,1-1 0,0 1 0,-1 0 0,1-1 0,-1 1-1,1-1 1,0 1 0,0-1 0,4-5 53,0 0 0,0 0 0,-1 0 0,0-1 0,4-7 0,3-4 23,-8 13-91,1 0 0,-1 0 1,1 1-1,0-1 1,0 1-1,1 0 1,-1 0-1,1 1 0,7-5 1,-10 7-20,0 0 0,0 1 0,0-1 0,0 0 0,1 1 0,-1 0 0,0-1 0,0 1 0,0 0 0,1 0 0,-1 0 0,0 1 0,0-1 0,0 0 0,0 1 1,1-1-1,-1 1 0,0 0 0,0 0 0,0 0 0,0 0 0,-1 0 0,1 0 0,0 1 0,0-1 0,-1 0 0,4 4 0,26 33-67,-27-32 63,0 0 0,0-1 0,1 1 0,0-1 0,0 0-1,0 0 1,12 8 0,-16-12 8,0-1 0,0 1 0,0-1 1,0 0-1,0 1 0,0-1 0,0 0 0,0 0 0,0 0 0,0 1 0,0-1 0,1 0 0,-1-1 0,0 1 0,0 0 0,0 0 0,0 0 0,0-1 0,0 1 0,0 0 0,0-1 0,1 0 0,1 0-75,-2-1-1,1 1 1,0-1 0,0 0-1,0 1 1,-1-1-1,1 0 1,-1 0-1,3-4 1,-2 1-71,0 1 0,0-1 1,0 1-1,0-1 0,-1 0 1,0 0-1,0 0 0,0 0 1,0-8-1,-4-3-240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19468,'2'38'3059,"1"-13"-2773,2-1-1,1 0 1,9 24-1,-2-6-212,27 67 72,-26-79-160,-3 1 0,13 47 0,-31-81-943,-90-89 752,58 53-19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18788,'5'-1'1768,"3"-3"-991,7-3-281,5-4 880,7-1-360,12-4-288,2 0-104,9 0-351,2 1-193,-5 6-801,-1 3-471,-10 6 944,-5 3-160,-15 4-184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1 445 16980,'0'1'136,"-1"-1"1,1 1 0,0 0-1,0-1 1,0 1 0,1-1 0,-1 1-1,0 0 1,0-1 0,0 1-1,0-1 1,0 1 0,1-1 0,-1 1-1,0-1 1,1 1 0,-1-1-1,0 1 1,1-1 0,-1 1 0,0-1-1,1 1 1,-1-1 0,1 0-1,-1 1 1,1-1 0,0 1-1,0-1-27,1 0 0,-1 0 0,0 1 0,0-1-1,0 0 1,0 0 0,1-1 0,-1 1-1,0 0 1,0 0 0,0-1 0,0 1-1,2-1 1,1-1 2,0 0 1,0 0-1,0 0 0,0-1 0,-1 1 0,1-1 0,3-3 1,-3 0-38,1 1 1,-1-1-1,0 0 1,0 0-1,0-1 1,-1 1-1,0-1 1,0 0-1,-1 0 1,0 0 0,0 0-1,-1 0 1,0 0-1,0 0 1,0-1-1,-1 1 1,-1-10-1,1 16-67,0-1-1,0 1 1,0 0 0,-1 0-1,1 0 1,0 0-1,-1 0 1,1-1-1,0 1 1,-1 0 0,1 0-1,-1 0 1,0 0-1,1 0 1,-1 0-1,0 0 1,1 1 0,-1-1-1,0 0 1,0 0-1,0 0 1,0 1-1,0-1 1,0 1 0,0-1-1,0 1 1,0-1-1,0 1 1,0-1-1,-2 1 1,2 0-7,-1 0 0,1 0 0,-1 1 0,1-1-1,0 0 1,-1 1 0,1-1 0,0 1 0,-1 0 0,1-1 0,0 1 0,0 0 0,-1 0 0,1 0 0,0 0-1,0 0 1,0 0 0,0 0 0,0 0 0,0 0 0,1 0 0,-1 0 0,-1 3 0,-3 8-14,0 0 0,0 0 0,1 0 0,1 1 0,0 0 0,1 0 1,0 0-1,0 14 0,2-10-2,0-1 0,1 0 0,0 1 0,2-1-1,0 0 1,5 17 0,-7-31 18,-1 0 1,1 1-1,0-1 0,0 1 0,0-1 0,0 0 0,1 0 0,-1 0 1,0 0-1,1 0 0,0 0 0,-1 0 0,1 0 0,0 0 0,0-1 1,0 1-1,3 1 0,-3-3 1,0 0-1,-1 1 1,1-1-1,0 0 1,0 0 0,0 0-1,0 0 1,0 0-1,0-1 1,0 1 0,0 0-1,0-1 1,0 0-1,-1 1 1,1-1 0,0 0-1,0 0 1,-1 0 0,1 0-1,-1 0 1,1 0-1,-1-1 1,3-1 0,13-13 20,-1 0 0,0-1 1,-1-1-1,24-38 1,40-87 71,-76 136-93,60-129 40,-55 116-34,-1 0 0,-1-1-1,-1 0 1,5-39-1,-10 58-8,0 1-1,0-1 1,0 0-1,0 0 1,0 0 0,0 1-1,-1-1 1,1 0-1,0 1 1,-1-1-1,1 0 1,-2-1-1,2 2 1,-1 1-1,1-1 0,0 1 1,-1 0-1,1-1 0,0 1 1,-1 0-1,1-1 0,-1 1 1,1 0-1,0 0 0,-1-1 1,1 1-1,-1 0 1,1 0-1,-1 0 0,1 0 1,-1-1-1,1 1 0,-1 0 1,1 0-1,-1 0 0,1 0 1,-1 0-1,1 0 0,-2 1 1,0 0-8,-1 0 1,0 0-1,0 0 1,1 1-1,-1-1 1,1 1-1,-1 0 1,1 0-1,0 0 1,0 0-1,-4 4 1,-7 10-15,1 1 0,0 0 0,1 1 1,1 0-1,-7 20 0,12-26 12,0 0 1,1 0-1,1 1 0,0 0 0,1-1 1,0 1-1,1 0 0,0 0 1,2 16-1,0-23 3,0 0 0,1 1 0,-1-1 0,2 0 0,-1-1 0,1 1 0,0 0 0,0-1 0,0 1 0,1-1 1,0 0-1,0 0 0,0 0 0,0-1 0,1 0 0,0 0 0,0 0 0,0 0 0,0-1 0,1 1 0,-1-1 0,1-1 0,0 1 0,0-1 0,0 0 0,0 0 0,7 0 1,-6 0-5,0-1 0,-1 0 1,1 0-1,0-1 1,0 1-1,0-2 1,0 1-1,0-1 1,0 0-1,0 0 1,-1-1-1,1 0 1,0 0-1,-1-1 0,0 0 1,1 0-1,-1 0 1,0-1-1,-1 1 1,1-2-1,-1 1 1,1-1-1,-1 1 1,6-10-1,-6 7-34,0-1 0,-1 0 0,0 1 1,-1-2-1,4-9 0,-6 13 20,0 1 0,0 0 1,0 0-1,0-1 0,-1 1 1,0 0-1,0-1 0,0 1 0,0 0 1,-1-1-1,1 1 0,-3-6 1,3 9 22,0 1 0,0-1 0,-1 1 0,1-1 0,0 1 0,0-1 0,-1 1 0,1-1 0,-1 1 0,1-1 0,0 1 1,-1-1-1,1 1 0,-1-1 0,1 1 0,-1 0 0,1 0 0,-1-1 0,0 1 0,1 0 0,-1 0 0,1-1 0,-1 1 0,0 0 1,1 0-1,-1 0 0,1 0 0,-1 0 0,0 0 0,1 0 0,-1 0 0,1 0 0,-1 0 0,0 0 0,1 0 0,-1 1 0,1-1 0,-1 0 1,0 0-1,1 1 0,-1-1 0,1 0 0,-1 1 0,1-1 0,-1 0 0,1 1 0,-1-1 0,1 1 0,0-1 0,-1 2 0,-2 0 0,0 1 0,0 0-1,0 0 1,1 1-1,-1-1 1,-2 6-1,1 1-19,0 0 0,1 0 0,0 1-1,1-1 1,0 1 0,1-1 0,0 1-1,0 13 1,1-19-58,0 0-1,0 0 1,1 0 0,0 0-1,0 0 1,0 0 0,0 0-1,1 0 1,0 0-1,0 0 1,0-1 0,1 1-1,-1-1 1,1 0 0,0 1-1,0-1 1,1 0 0,6 6-1,8-2-171,3-10-89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17404,'0'-1'71,"0"1"0,1-1 0,-1 1 0,0-1 0,1 1 0,-1 0 0,1-1 0,-1 1 0,0 0 0,1-1 0,-1 1 0,1 0 0,-1-1 0,1 1 0,-1 0 0,1 0 0,-1 0 0,1-1 0,-1 1 0,1 0 0,-1 0 0,1 0 0,-1 0 0,1 0 0,-1 0 0,1 0 0,0 0 0,-1 0 0,1 0 0,-1 0 0,1 1 0,-1-1 0,1 0 0,-1 0 0,1 0-1,-1 1 1,1-1 0,-1 0 0,0 1 0,1-1 0,-1 0 0,1 1 0,-1-1 0,0 0 0,1 1 0,-1-1 0,0 1 0,1-1 0,-1 1 0,0-1 0,0 1 0,1-1 0,-1 1 0,0-1 0,0 2 0,9 39 1190,-6-26-891,56 231 1442,21 102-724,-120-427-251,-79-148-670,113 215-221,9 9-27,14 13-74,-7-4 126,-3-2-144,-1-1 1,1-1-1,0 1 1,-1-1-1,1 0 1,0 0-1,0-1 1,1 0-1,-1 0 1,0-1-1,0 0 1,0 0-1,0-1 1,13-2-1,-5-1-281,-1 0 0,1-1 0,-1-1 1,0 0-1,-1-1 0,14-9 0,5-4-508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25 16444,'-1'13'1080,"0"-1"1,-1 1-1,-1-1 0,-5 15 1,4-12-118,0-1 1,-1 17-1,5-30-940,-1-1-1,1 1 1,0-1 0,0 0-1,0 1 1,0-1 0,0 1-1,0-1 1,0 1 0,0-1-1,0 1 1,0-1 0,0 1 0,0-1-1,0 0 1,0 1 0,0-1-1,0 1 1,0-1 0,1 1-1,-1-1 1,0 0 0,0 1-1,1-1 1,-1 0 0,0 1-1,0-1 1,1 0 0,-1 1-1,0-1 1,1 1 0,11-10 218,14-27-254,-23 32 74,0 0-48,4-7-7,1 0 0,0 1 0,1 0 0,10-9 0,-18 18-13,0-1 0,1 1 1,-1 0-1,1-1 0,0 1 0,-1 0 1,1 0-1,0 0 0,0 0 0,0 0 1,-1 0-1,1 1 0,0-1 0,0 1 1,0-1-1,0 1 0,0 0 0,0 0 0,0 0 1,0 0-1,1 0 0,-1 0 0,0 1 1,0-1-1,0 0 0,0 1 0,-1 0 1,1-1-1,0 1 0,0 0 0,0 0 1,0 0-1,-1 0 0,3 3 0,2 2-18,-1 0-1,0 0 1,0 1-1,-1 0 0,0 0 1,5 10-1,-5-8 9,1-1 0,0 1 1,8 9-1,-13-17 15,1 0-1,-1-1 1,1 1 0,0 0 0,0 0 0,-1-1 0,1 1-1,0-1 1,0 1 0,0-1 0,-1 1 0,1-1 0,0 1-1,0-1 1,0 0 0,0 0 0,0 1 0,0-1 0,0 0-1,0 0 1,0 0 0,0 0 0,0 0 0,0 0 0,0 0-1,0 0 1,0-1 0,-1 1 0,1 0 0,0 0 0,0-1-1,0 1 1,0-1 0,0 1 0,0-1 0,-1 1 0,1-1-1,0 1 1,0-1 0,-1 0 0,1 1 0,0-1 0,-1 0-1,1 0 1,-1 0 0,1-1 0,5-6-186,-1 0 0,0 0 1,7-17-1,-6 13-246,-2 3 85,0 1-1,0 0 1,1 0 0,1 0-1,-1 0 1,1 1 0,1 0 0,-1 0-1,13-9 1,-2 9-498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22 314 13523,'-2'3'375,"0"1"-1,0-1 1,0 1-1,1 0 1,0-1 0,0 1-1,0 0 1,0 0 0,0 0-1,1 5 1,-2 1 548,0-2-509,1 0 0,0 0 0,0 0 0,1 0 0,0 0 0,0 0 0,1 0 0,0 0 0,3 12 1,-4-20-388,0 1 1,0 0 0,0-1-1,1 1 1,-1-1 0,0 1 0,0-1-1,1 1 1,-1-1 0,0 1 0,1-1-1,-1 1 1,1-1 0,-1 1 0,1-1-1,-1 1 1,1-1 0,-1 0 0,1 1-1,-1-1 1,1 0 0,-1 1 0,1-1-1,0 0 1,-1 0 0,1 0-1,-1 0 1,2 1 0,-1-2 0,0 1 0,0 0-1,0-1 1,0 1 0,1-1 0,-1 1 0,0-1-1,0 1 1,0-1 0,0 0 0,-1 0 0,1 1-1,2-3 1,2-3 19,-1 1-1,0-1 0,7-12 0,-5 5-65,-1 0-1,5-18 1,-7 20-143,1 0 0,0 0 1,8-15-1,-12 26 150,0-1 0,0 1-1,0 0 1,0 0 0,0 0 0,0 0 0,0 0 0,0 0-1,0 0 1,0 0 0,1-1 0,-1 1 0,0 0 0,0 0-1,0 0 1,0 0 0,0 0 0,0 0 0,0 0 0,0 0-1,0 0 1,0 0 0,0 0 0,1 0 0,-1 0 0,0-1-1,0 1 1,0 0 0,0 0 0,0 0 0,0 0 0,0 0-1,1 0 1,-1 0 0,0 0 0,0 0 0,0 0-1,0 0 1,0 0 0,0 0 0,0 1 0,0-1 0,1 0-1,-1 0 1,0 0 0,0 0 0,0 0 0,0 0 0,0 0-1,3 8-244,1 13 165,-4-18 43,3 17 14,6 41 184,-8-57-100,1 1 0,-1 0 0,1-1-1,-1 1 1,1-1 0,0 0 0,1 1 0,-1-1 0,5 5 0,-6-8-33,0 0 1,-1-1-1,1 1 0,0 0 0,0-1 1,0 1-1,-1-1 0,1 1 1,0-1-1,0 1 0,0-1 1,0 0-1,0 0 0,0 1 0,0-1 1,0 0-1,0 0 0,0 0 1,0 0-1,0 0 0,0 0 1,0 0-1,0 0 0,0-1 1,0 1-1,0 0 0,0 0 0,0-1 1,0 1-1,0-1 0,0 1 1,0-1-1,0 1 0,-1-1 1,1 0-1,0 1 0,0-1 0,-1 0 1,2-1-1,3-3 33,-1 0-1,1-1 1,-1 0-1,5-9 1,3-9-30,0-1 1,-1-1 0,13-50-1,10-84-701,-31 139 530,2-2-86,-1 5-241,-1 1-1,1-27 0,-6 124 172,0-33 801,2 0-1,11 88 0,-9-121-446,1-2-1,0 1 0,1 0 0,0-1 0,1 1 1,1-1-1,0 0 0,0-1 0,1 0 0,1 0 1,-1 0-1,2-1 0,0 0 0,0 0 0,11 8 1,-10-10-125,12 7-142,-32-20 50,1-1 0,0 0 0,-13-12 0,0 1-138,1 2 66,-143-117-290,163 131 585,0 1 0,1-1 1,-1 0-1,0 1 0,1-1 0,-1 1 0,1-1 0,-1 0 0,1 1 0,-1-1 0,1 0 0,-1 0 1,1 0-1,0 1 0,0-1 0,-1 0 0,1 0 0,0 0 0,0 1 0,0-1 0,0 0 0,0-2 1,0 3 0,0-1 1,1 0-1,-1 1 1,1-1-1,-1 0 1,1 1 0,0-1-1,-1 0 1,1 1-1,-1-1 1,1 1-1,0-1 1,0 1 0,-1-1-1,1 1 1,0 0-1,0-1 1,1 1-1,6-3 236,1 2 0,-1-1-1,15 0 1,-14 1-247,205-16-2431,-184 14 1851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14 265 16227,'-1'0'70,"1"0"0,-1 0 0,1 0 0,-1 0 0,1 0 0,-1 0 0,1 0 0,0 0 0,-1 0 0,1 0 0,-1 0 0,1 0 0,-1 1 0,1-1 0,0 0 0,-1 0 0,1 0 0,-1 1 0,1-1 0,0 0 0,-1 0 0,1 1 0,0-1 0,-1 0 0,1 1 0,0-1 0,0 1 0,-1-1 0,1 0 0,0 1 0,0-1 0,0 1 0,-1-1 0,1 0 0,0 1 0,0-1 0,0 1 0,0-1 0,0 1 0,0-1 0,0 0 0,0 2 0,0-1 18,1-1-1,-1 1 0,0 0 0,0 0 1,1 0-1,-1-1 0,1 1 0,-1 0 1,1 0-1,-1-1 0,1 1 0,-1 0 1,1-1-1,0 1 0,-1-1 0,1 1 1,0-1-1,0 1 0,-1-1 0,1 1 1,0-1-1,0 0 0,0 1 0,2-1 4,0 0-1,-1 0 1,1 0 0,-1 0-1,1 0 1,0 0 0,-1-1-1,1 0 1,-1 1-1,1-1 1,-1 0 0,1 0-1,-1 0 1,0-1 0,0 1-1,1 0 1,-1-1-1,0 1 1,0-1 0,0 0-1,-1 0 1,1 0-1,0 0 1,2-4 0,3-4 105,0 0-1,-1 0 1,10-21 0,-8 11 51,0 0 1,6-30-1,-12 42-174,0-1 0,-1 0 0,0 0 0,0 0 0,-1 0 0,0 0 0,-1 0 0,-2-11 0,3 19-64,0 0 1,-1 0-1,1 0 0,0-1 1,-1 1-1,1 0 1,-1 0-1,1 0 0,-1 0 1,0 0-1,1 0 1,-1 0-1,0 0 0,0 0 1,0 0-1,-1-1 1,1 2-6,1 0 1,-1 0-1,1 0 1,-1-1 0,0 1-1,1 0 1,-1 0 0,0 0-1,1 0 1,-1 0-1,0 0 1,0 0 0,1 0-1,-1 0 1,0 1-1,1-1 1,-1 0 0,1 0-1,-1 0 1,0 1 0,0 0-1,-2 1 3,0 0 1,0 0-1,0 1 0,0-1 0,1 1 0,-1 0 1,1 0-1,0 0 0,-2 4 0,-7 13-32,2 1 0,0 0 0,1 0 0,2 1 0,0-1 0,1 2 0,1-1 0,1 0 0,1 1 0,1-1 0,3 38 0,-2-59 24,0 0 0,0 0 0,0 0 1,0 0-1,0 0 0,0 0 0,1 0 0,-1 0 0,0 0 0,0 0 0,1 0 0,-1 0 0,1 0 0,-1 0 1,1 0-1,-1 0 0,1 0 0,-1 0 0,1-1 0,0 1 0,0 0 0,-1 0 0,1-1 0,0 1 0,0 0 1,0-1-1,0 1 0,1 0 0,0-1 0,-1-1 1,1 1-1,-1 0 0,1-1 1,-1 0-1,1 1 0,-1-1 1,1 0-1,-1 1 0,0-1 1,1 0-1,-1 0 0,0 0 1,0 0-1,0 0 0,0-1 1,0 1-1,2-3 1,8-10 10,-1-2 1,12-22 0,-15 24-2,0 1 0,1 0 0,1 1 0,11-14 0,-19 25-10,0-1 1,0 1-1,1 0 0,-1-1 0,0 1 1,1 0-1,-1 0 0,1 0 1,-1 0-1,1 0 0,-1 0 1,1 0-1,0 1 0,-1-1 1,1 1-1,0-1 0,-1 1 1,1-1-1,0 1 0,0 0 1,0 0-1,-1 0 0,1 0 1,0 0-1,0 1 0,0-1 1,-1 0-1,1 1 0,0-1 1,0 1-1,-1 0 0,1-1 0,-1 1 1,1 0-1,-1 0 0,1 0 1,-1 0-1,1 0 0,-1 1 1,0-1-1,1 0 0,-1 1 1,0-1-1,1 3 0,6 8-9,0 0-1,-1 0 0,-1 1 0,8 21 0,-8-20 5,-3-7 11,0 2-4,1-1 0,0 1-1,9 13 1,-13-21 5,0 0 0,1 0 0,-1 0 0,1 0 0,0-1-1,-1 1 1,1 0 0,0 0 0,-1-1 0,1 1 0,0 0 0,0-1 0,0 1-1,0-1 1,-1 1 0,1-1 0,0 1 0,0-1 0,0 0 0,0 1 0,0-1-1,0 0 1,0 0 0,0 0 0,0 0 0,0 0 0,0 0 0,0 0 0,0 0 0,0 0-1,0 0 1,0 0 0,0-1 0,0 1 0,0 0 0,0-1 0,0 1 0,0-1-1,0 1 1,0-1 0,-1 1 0,1-1 0,1-1 0,4-5 36,0-1 1,0 0-1,-1 0 1,0 0-1,0 0 0,3-11 1,-5 11-18,1 0 0,0 0 0,0 0 0,1 1 0,0-1 0,0 1 0,13-12 0,-17 18-29,0 0-1,0 0 0,0 1 1,0-1-1,0 0 0,1 1 0,-1-1 1,0 1-1,0-1 0,1 1 1,-1-1-1,1 1 0,-1 0 0,0 0 1,1 0-1,-1 0 0,0 0 1,1 0-1,-1 0 0,1 0 0,-1 0 1,0 1-1,1-1 0,-1 0 1,0 1-1,0-1 0,1 1 1,-1 0-1,0-1 0,0 1 0,0 0 1,1 0-1,-1 0 0,0 0 1,0 0-1,-1 0 0,1 0 0,0 0 1,1 2-1,4 6-92,-1-1 0,0 1 0,0 0 0,4 13 0,-6-14-62,7 19-509,-8-20 418,0 0 0,1-1 1,0 1-1,0 0 0,0-1 0,8 11 1,-6-13-278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 13723,'5'-22'3726,"-9"34"-314,-8 38-1628,2 5-1754,2 0 0,3 0 0,2 1 0,3-1 0,10 81 0,-10-133-28,1 4 7,1 0-1,-1 1 1,6 12 0,-7-19-1,0-1 0,0 1 0,0 0 0,1-1 0,-1 1 1,0 0-1,1-1 0,-1 1 0,0 0 0,1-1 1,-1 1-1,1-1 0,-1 1 0,1 0 0,-1-1 0,1 1 1,0-1-1,-1 0 0,1 1 0,-1-1 0,1 1 0,0-1 1,0 0-1,-1 0 0,1 1 0,0-1 0,-1 0 0,1 0 1,0 0-1,0 0 0,-1 0 0,1 0 0,0 0 1,0 0-1,-1 0 0,1 0 0,0 0 0,0 0 0,-1-1 1,1 1-1,0 0 0,-1-1 0,1 1 0,0 0 0,-1-1 1,1 1-1,-1-1 0,1 1 0,0-2 0,5-3 70,-1 0 0,0 0 0,-1-1-1,0 0 1,0 0 0,0 0 0,5-12-1,19-52 392,-21 50-337,96-304 1048,-88 460-1312,-8-100-156,2 1-1,1-1 0,2-1 0,16 36 0,-26-67-58,-1-1 0,1 1 0,0 0 0,1 0-1,-1-1 1,1 1 0,-1-1 0,1 0 0,0 0 0,0 0-1,0 0 1,5 3 0,-2-7-621,-1-10-220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5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12547,'5'11'920,"4"12"-696,2 6-112,9 8 368,6 8-216,12 9-104,2 3-16,7 6-24,0-1-32,2-3-104,-3-6-136,-9-13 144,-7-8-8,-10-27-56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15139,'0'-2'368,"1"-1"1,0 1-1,0-1 0,0 1 0,0 0 0,0-1 1,0 1-1,3-3 0,-4 5-327,0 0 1,0 0-1,0 0 1,0-1-1,0 1 0,0 0 1,0 0-1,1 0 0,-1 0 1,0 0-1,0 0 1,0 0-1,0 0 0,0 0 1,0 0-1,1 0 0,-1 0 1,0 0-1,0 0 1,0 0-1,0 0 0,0 0 1,1 0-1,-1 0 0,0 0 1,0 0-1,0 0 0,0 0 1,0 0-1,0 0 1,1 0-1,-1 0 0,0 0 1,0 0-1,0 0 0,0 0 1,0 0-1,0 0 1,0 1-1,1-1 0,-1 0 1,0 0-1,0 0 0,0 0 1,0 0-1,0 0 0,0 0 1,0 1-1,3 16 1396,-1 62-560,-9 81 0,0 42-878,10-183 28,-2-19-26,-1 0 1,0 0 0,0 0 0,1 0 0,-1 0 0,0 0-1,0 0 1,1 0 0,-1 0 0,0 0 0,0-1 0,0 1-1,1 0 1,-1 0 0,0 0 0,0 0 0,0-1 0,1 1-1,-1 0 1,0 0 0,0 0 0,0-1 0,0 1 0,0 0-1,1 0 1,-1-1 0,0 1 0,0 0 0,0 0 0,0-1 0,0 1-1,0 0 1,0-1 0,11-38 124,-9 34-115,4-23-240,2 1 0,1 0 1,1 0-1,1 1 0,2 1 0,0 0 1,21-28-1,-26 42-156,-3 3-115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13995,'2'18'1448,"2"5"-816,2 3-207,2 3 751,4 4-296,2 0-216,2-2-176,1-5-512,2-3-280,-2-9 304,-1-5-96,-6-3-88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15843,'0'0'52,"1"0"1,-1 0-1,0 0 0,0-1 0,0 1 0,0 0 0,0 0 0,0 0 0,0 0 0,0-1 1,0 1-1,0 0 0,0 0 0,0 0 0,0-1 0,0 1 0,0 0 0,0 0 0,0 0 0,0-1 1,0 1-1,0 0 0,0 0 0,0 0 0,0-1 0,0 1 0,0 0 0,0 0 0,0 0 0,0 0 1,0-1-1,-1 1 0,1 0 0,0 0 0,0 0 0,0 0 0,0 0 0,-1-1 0,1 1 0,0 0 1,0 0-1,0 0 0,0 0 0,-1 0 0,1 0 0,0 0 0,0 0 0,0 0 0,-1 0 0,1 0 1,0 0-1,0 0 0,0 0 0,-1 0 0,1 0 0,-10 12 1370,-9 25-336,4-5-861,2 1 1,1 0-1,2 1 1,2 0-1,0 0 1,3 1-1,0 0 1,3 0-1,3 70 1,1-90-250,0 0-1,2 0 1,-1 0 0,10 20 0,-11-30-52,0 0 1,0 0-1,0 0 0,1-1 0,0 1 0,0-1 0,0 1 1,1-1-1,0 0 0,-1 0 0,1-1 0,0 1 1,1-1-1,-1 0 0,10 5 0,-12-8 53,-1 1 0,1 0 1,0-1-1,0 1 0,0-1 0,0 0 1,0 0-1,0 0 0,0 0 0,2 0 0,22-9-287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18084,'2'28'3403,"14"162"-1668,-16-189-1730,0 1-1,0-1 0,0 1 1,1-1-1,-1 0 0,0 1 1,1-1-1,-1 0 0,1 1 1,-1-1-1,1 0 0,0 0 1,-1 1-1,1-1 0,0 0 1,2 2-1,-3-3 2,1 0 0,0 0 1,-1 1-1,1-1 0,-1 0 0,1 0 0,0 0 1,-1 0-1,1 0 0,-1 0 0,1 0 0,0-1 1,-1 1-1,1 0 0,-1 0 0,1 0 0,-1 0 0,1-1 1,-1 1-1,1 0 0,-1-1 0,1 1 0,-1 0 1,1-1-1,-1 1 0,1-1 0,5-6 60,0 1 0,-1-1 0,0 0 0,5-8 1,-5 8-40,10-17 90,0 0 1,0 0 1,2 1-1,32-33 1,-47 54-117,0 0 0,0 0 0,0 1 0,1-1 0,-1 0 0,1 1-1,0 0 1,-1-1 0,1 1 0,5-1 0,-7 2-3,0 0 0,0 0 0,0 0 0,0 0 0,0 0 0,1 0 0,-1 0 0,0 0 0,0 1 0,0-1 0,0 0 0,0 1 0,0-1 0,-1 1 0,1-1 0,0 1 0,0-1 0,0 1 0,0 0 0,0-1 0,-1 1 0,1 0 0,0 0 0,-1 0 0,1-1 0,-1 1 0,1 0 0,-1 0 0,1 0 0,-1 0 0,1 0 0,-1 2 0,5 17 2,0 0 1,-2 0-1,0 0 1,-2 1-1,-1 38 1,0-36 14,0-8 157,0-1-1086,2-30-38,0-1 676,2-1-91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3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17804,'0'0'97,"1"0"0,0 1 0,-1-1 0,1 0 0,-1 1 0,1-1 0,0 0 0,-1 1 0,1-1 0,-1 1 0,1-1 1,-1 1-1,1-1 0,-1 1 0,0 0 0,1-1 0,-1 1 0,0 0 0,1-1 0,-1 1 0,0 0 0,0-1 0,0 1 0,1 0 0,-1-1 0,0 1 0,0 0 1,0-1-1,0 1 0,0 0 0,-1 1 0,3 34 654,-1-28-414,0 37 144,1 0-301,7 53 1,-9-98-172,0 1 1,0-1 0,0 0 0,0 1 0,0-1 0,0 1 0,0-1 0,0 1-1,0-1 1,1 1 0,-1-1 0,0 0 0,0 1 0,0-1 0,0 1 0,1-1-1,-1 0 1,0 1 0,0-1 0,1 0 0,-1 1 0,0-1 0,1 0 0,-1 1 0,0-1-1,1 0 1,-1 0 0,0 1 0,1-1 0,-1 0 0,1 0 0,9-10 264,7-29 111,-16 35-348,9-25-11,2 1 0,0 1 0,2 0 0,27-41 0,-40 67-120,-1 1-1,1-1 0,0 0 0,-1 0 0,1 0 0,0 1 1,0-1-1,0 0 0,-1 1 0,1-1 0,0 1 0,0-1 1,0 1-1,1-1 0,-2 1 64,1 0 0,-1 1 1,0-1-1,0 0 0,0 1 1,0-1-1,0 0 0,0 1 1,1-1-1,-1 0 0,0 1 1,0-1-1,0 1 0,0-1 1,0 0-1,0 1 0,-1-1 1,1 0-1,0 1 0,0-1 1,0 0-1,0 1 0,0-1 0,0 0 1,-1 1-1,1-1 0,0 0 1,0 0-1,0 1 0,-1-1 1,1 0-1,0 0 0,0 1 1,-1-1-1,1 0 0,0 0 1,-1 1-1,-9 11-591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16604,'8'12'1640,"2"-2"-1232,0 1-208,3 4 792,2-1-680,2 2-272,2 0-672,-2-1 568,-2-3-136,0-7-88</inkml:trace>
  <inkml:trace contextRef="#ctx0" brushRef="#br0" timeOffset="1">269 0 18044,'8'7'1392,"1"-2"-1032,2 3-136,8-2 392,1 0-159,5-4-233,0 1-216,-3-3-521,-1 2-255,-5-1 600,-6-1-160,-3 5-128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16179,'10'7'1913,"4"-1"-1201,5-6-304,3-1 1024,3-2-647,4 0-185,0-2-712,-2 3-464,-4-3 528,-3 5-176,-3-1-113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44 15571,'0'-1'117,"0"0"0,-1 0 0,1 0 0,-1 0 0,1 0 0,-1 0 0,1 0 0,-1 0 0,0 0 0,1 0 0,-1 1 0,0-1 0,0 0 0,0 0 0,0 1-1,0-1 1,0 1 0,1-1 0,-2 1 0,1-1 0,0 1 0,0-1 0,0 1 0,0 0 0,0 0 0,-1-1 0,-1 1 79,1 1-1,-1-1 1,1 1 0,-1-1-1,1 1 1,0 0-1,-1 0 1,1 0 0,0 0-1,-1 0 1,-2 2 0,-3 3 128,0 0 1,1 0-1,0 1 1,0 0-1,-8 10 1,8-7-242,1-1 0,0 2 0,1-1 0,0 0 0,0 1 0,1 0 0,0 0 0,-3 17 0,6-22-72,0 0-1,1 0 1,-1 0 0,1 0 0,0 0 0,0 0 0,1 0 0,0 0 0,0 0-1,1 0 1,-1 0 0,1 0 0,0 0 0,1-1 0,-1 1 0,1-1 0,7 10-1,-8-13-4,-1 0-1,0-1 1,1 1-1,-1-1 1,1 1 0,0-1-1,0 0 1,-1 0-1,1 0 1,0 0-1,0 0 1,0 0-1,0 0 1,0 0-1,0-1 1,0 1-1,0-1 1,1 0-1,-1 1 1,4-1-1,-3-1 7,1 1-1,0-1 1,-1 0-1,1 0 1,-1-1-1,1 1 1,-1-1 0,0 0-1,0 1 1,1-2-1,2-2 1,3-2 24,0-1 0,-1-1-1,0 0 1,0 0 0,-1-1 0,10-16 0,-9 10 32,0 0 0,0-1 0,7-29 0,-13 38-110,0 0-1,-1 1 1,0-1-1,0 0 1,0 0-1,-1 0 1,-1 0-1,1 0 1,-1 0 0,-4-13-1,5 19-29,0 0 0,-1 0 0,0 0 0,1 0 0,-1 0 0,0 0 0,0 1 0,0-1 0,0 0 0,-1 1 0,1-1 0,0 1 0,-1-1 0,1 1 0,-1-1 0,1 1 0,-1 0 1,0 0-1,0 0 0,1 0 0,-1 0 0,0 0 0,0 0 0,0 1 0,0-1 0,0 1 0,0-1 0,0 1 0,0 0 0,0 0 0,0 0 0,0 0 0,0 0 0,0 0 0,0 1 0,0-1 0,0 1 0,0-1 0,0 1 0,-3 1 0,-9 13-610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15667,'3'3'242,"0"1"0,0-1 0,0 1 0,0 0 0,0 0 0,-1 0 0,1 0 0,-1 1 0,0-1 0,-1 1 0,1-1 0,-1 1 0,0 0 0,1 8 0,7 21 692,96 223 2448,-100-244-3408,-1 1 0,0 0 0,-1-1 0,0 1 0,-1 1-1,-1-1 1,0 0 0,-1 0 0,-1 0 0,0 0 0,-1 1 0,0-1 0,-1-1 0,-1 1 0,0 0 0,-1-1-1,0 0 1,-1 0 0,-1 0 0,0-1 0,0 0 0,-13 16 0,1-7-162,0 0 0,-29 24 0,4-10-184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16676,'4'-9'1784,"5"1"-1088,-1 2-304,8 2 1265,4 0-793,10-2-328,3-1-96,9-1-272,1 0-56,1-1-56,-2 1-56,-8 0-312,-2 1-176,-11 4-368,-4 3-193,-9 6 753,-7 1-224,-5 8-200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06:43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52 743 18076,'-13'1'792,"-25"15"-168,184-152-2160,-82 78 2048,28-15-112,21-4-112,21-6-400,2-6-16,-4 3 160,-12 0-112,-22 14-64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6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9394,'13'-10'1016,"-1"3"-728,3 6-80,3 5 528,3 13-215,1 10-73,9 12-224,2 5-32,4 8-104,4 3-304,1-4 240,-2-4-32,-4-15-80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15011,'18'12'1801,"4"-3"-1073,7-6-160,5-3 712,8-7-256,-1-5-135,1-1-201,-2-1-200,-3 1-520,-5 3-312,-9 4-560,-6 4 735,-6 7-191,-2 2-96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17212,'23'-43'1782,"-14"24"-1163,1 0-1,1 0 0,1 1 0,0 0 0,1 1 0,29-29 0,-41 45-598,0 0 1,0 0-1,0 0 0,0 0 1,1 1-1,-1-1 0,0 0 1,0 1-1,1-1 0,-1 0 1,0 1-1,1 0 0,-1-1 1,0 1-1,1 0 0,-1 0 1,0 0-1,3 0 0,-3 0-12,-1 0 0,1 1 0,0-1 0,0 1 0,0-1 0,0 1 1,0-1-1,-1 1 0,1-1 0,0 1 0,-1 0 0,1-1 0,0 1 0,-1 0 0,1 0 0,-1-1 0,1 1 0,-1 0 0,1 2 0,1 2-4,0 1 0,-1-1 1,0 1-1,0-1 0,0 1 0,-1 0 0,0 6 0,-1 8-3,-1-1-1,-1 1 1,-1 0-1,-8 24 1,-33 73 24,35-93-137,-1 0 0,-1-1-1,-1 0 1,-29 36 0,109-17-846,-36-11 876,-24-23 80,0-1 0,0 0 0,0 0 1,1-1-1,14 9 0,-21-14 14,1-1 0,-1 1 1,1-1-1,-1 1 1,1-1-1,-1 0 0,1 0 1,-1 0-1,1 0 0,-1 0 1,1 0-1,-1 0 0,1 0 1,-1 0-1,1-1 1,-1 1-1,0-1 0,1 1 1,-1-1-1,1 0 0,-1 1 1,0-1-1,0 0 0,1 0 1,-1 0-1,0 0 1,0 0-1,0 0 0,0 0 1,0 0-1,0 0 0,0-1 1,0 1-1,-1 0 0,2-3 1,3-7 106,0 1-1,0-1 1,4-18 0,-6 19-15,3-5 41,-2 0-1,0 0 1,0 0-1,-1 0 1,-1-1 0,0-19-1,-2 35-145,0-1 1,0 1-1,0 0 0,0 0 1,0 0-1,0 0 0,0 0 1,0 0-1,0 0 0,0 0 0,0-1 1,0 1-1,0 0 0,0 0 1,0 0-1,0 0 0,0 0 0,0 0 1,0-1-1,0 1 0,0 0 1,0 0-1,0 0 0,0 0 0,0 0 1,0 0-1,0 0 0,0 0 1,0-1-1,0 1 0,0 0 0,0 0 1,0 0-1,-1 0 0,1 0 1,0 0-1,0 0 0,0 0 0,0 0 1,0 0-1,0 0 0,0 0 1,0-1-1,-1 1 0,1 0 0,0 0 1,0 0-1,0 0 0,0 0 1,0 0-1,0 0 0,0 0 0,-1 0 1,1 0-1,0 0 0,0 0 1,0 0-1,0 0 0,0 0 0,0 1 1,-6 7-464,-2 15-708,7-16 1108,-1 22-495,5-22 113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47 14555,'0'-1'61,"0"0"-1,0 0 1,0 0-1,0 1 1,0-1-1,0 0 1,0 0-1,0 1 1,0-1-1,-1 0 1,1 0 0,0 1-1,-1-1 1,1 0-1,0 1 1,-1-1-1,1 0 1,-1 1-1,1-1 1,-1 0-1,1 1 1,-1-1-1,1 1 1,-1-1-1,0 1 1,1 0 0,-1-1-1,0 1 1,0 0-1,1-1 1,-1 1-1,0 0 1,0 0-1,1-1 1,-1 1-1,0 0 1,0 0-1,1 0 1,-1 0-1,0 0 1,0 0 0,0 0-1,-1 1 1,0-1 56,-1 1 1,1 0 0,-1-1 0,1 1 0,0 0-1,-1 0 1,1 1 0,0-1 0,0 0 0,0 1 0,0-1-1,0 1 1,-3 3 0,-1 3 24,0 1-1,1 0 1,0 1-1,1-1 1,0 1-1,0 0 1,1 0-1,0 0 1,1 1-1,0-1 1,1 1-1,-1 14 1,2-17-97,0 0-1,0 0 1,1 0 0,0 0 0,0 0 0,1 0 0,0-1 0,0 1 0,1 0 0,0-1 0,0 1 0,1-1 0,0 0-1,0-1 1,1 1 0,9 11 0,-11-15-11,0-1 0,-1 0 0,1 1 0,0-1 0,0 0 0,0-1-1,0 1 1,1 0 0,-1-1 0,0 0 0,1 0 0,-1 0 0,1 0 0,-1 0 0,1-1 0,0 0-1,4 0 1,-3 0 9,-1-1-1,1 0 1,0 0-1,0-1 1,-1 1 0,1-1-1,-1 0 1,0 0-1,1-1 1,-1 1-1,5-5 1,1-2 59,0 0 1,-1-1 0,0 1-1,0-2 1,-1 1 0,-1-1-1,0 0 1,8-17 0,-8 12 11,-1 0 1,-1 0-1,0 0 1,2-19-1,-6 27-87,0 1 0,0 0 0,-1-1 0,0 1-1,0-1 1,0 1 0,-1-1 0,0 1 0,-1-1 0,0 1 0,-3-10 0,4 16-37,0 0 1,1-1 0,-1 1-1,0 0 1,0 0 0,1-1 0,-1 1-1,0 0 1,0 0 0,0 0 0,0 0-1,-1 0 1,1 0 0,0 0 0,0 1-1,-1-1 1,1 0 0,0 1-1,-1-1 1,1 1 0,0-1 0,-3 0-1,2 1-49,0 0-1,0 1 1,-1-1-1,1 0 1,0 1-1,0-1 1,0 1-1,-1 0 1,1 0-1,0-1 1,0 1-1,0 1 1,-2 0-1,-3 4-151,0-1-1,0 1 1,0 1-1,1-1 1,-10 14-1,0 4-214,0 0-126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16876,'2'25'1600,"-1"0"-1168,-4 14-168,-3 1 808,5 9-648,-1 1-72,5 0-55,0-2-73,4-13-328,-1-5-216,1-12-257,0-7-159,-4-12-480,-4-6 864,-9-12-264,-4-1-184</inkml:trace>
  <inkml:trace contextRef="#ctx0" brushRef="#br0" timeOffset="1">0 185 15611,'12'7'1785,"4"0"-1145,5-7-248,3 0 696,7-1-408,2-2-296,1-10 1417,-3 0-1465,0-7-48,-6-4-8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 14331,'-2'-1'203,"1"0"0,-1 1-1,1-1 1,-1 0 0,1 1-1,-1-1 1,1 1 0,-1-1 0,0 1-1,1 0 1,-1 0 0,1 0 0,-1 0-1,0 0 1,1 0 0,-1 0 0,0 0-1,1 1 1,-1-1 0,0 1 0,1-1-1,-1 1 1,1 0 0,-3 0-1,-3 3 355,0-1 0,0 1-1,-11 9 1,8-4-389,0 1 0,1 0 1,-1 1-1,2 0 0,0 0 0,0 1 1,1 0-1,0 0 0,1 1 0,-8 23 1,6-10-102,1 0 0,1 0 0,1 0 0,-2 46 0,7-59-38,0 1 0,1-1 0,0 1 0,1-1 1,1 0-1,5 17 0,-7-26-17,0-1 1,1 0-1,-1 1 0,1-1 1,0 0-1,0 0 1,0-1-1,0 1 0,1 0 1,-1-1-1,1 1 1,4 3-1,-5-5-1,0 0 0,0 0 0,1 0 0,-1 0 0,0-1 0,1 1 0,-1-1-1,1 1 1,-1-1 0,1 0 0,-1 0 0,0 0 0,1 0 0,-1-1 0,1 1 0,-1 0 0,0-1 0,1 0 0,-1 0 0,4-1 0,2-2 59,-1-1 1,1 0 0,-1 0 0,1-1 0,-2 0 0,1 0 0,0 0 0,-1-1-1,-1 0 1,1 0 0,-1-1 0,0 0 0,-1 0 0,0 0 0,0 0-1,0 0 1,-1-1 0,-1 0 0,1 0 0,0-13 0,-2 21-48,-1-1 1,0 0-1,1 1 0,-1-1 1,0 0-1,0 0 0,-1 1 1,1-1-1,0 0 0,0 1 1,-1-1-1,1 1 1,-1-1-1,1 0 0,-1 1 1,0-1-1,0 1 0,0 0 1,0-1-1,0 1 0,0-1 1,0 1-1,0 0 1,0 0-1,-1 0 0,1 0 1,0 0-1,-1 0 0,1 0 1,-1 0-1,1 1 0,-1-1 1,1 0-1,-4 0 1,2 1-33,-1-1 1,1 1 0,0 0 0,-1 1-1,1-1 1,0 1 0,-1-1 0,1 1-1,0 0 1,0 0 0,0 0 0,0 1-1,0-1 1,0 1 0,0-1 0,-5 5-1,-2 3-321,1 1 0,0 0 0,0 0 0,1 1 0,0 0-1,-7 14 1,5-8-182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5 329 14435,'-3'-3'2666,"2"4"-767,2 13 149,7 28-1109,-6-37-711,31 149 810,31 123-187,-62-270-774,0 0 1,1 0-1,5 11 1,-8-18-70,0 1 1,1-1 0,-1 0-1,0 1 1,0-1-1,0 0 1,1 1 0,-1-1-1,0 0 1,1 1 0,-1-1-1,0 0 1,1 0-1,-1 1 1,0-1 0,1 0-1,-1 0 1,0 0 0,1 1-1,-1-1 1,0 0-1,1 0 1,-1 0 0,1 0-1,-1 0 1,1 0 0,-1 0-1,1 0 1,0-1 7,0 1 0,0-1 0,0 0 0,-1 0 0,1 0 0,0 0 0,-1 0 0,1 0 0,-1 0 0,1 0 0,-1 0 0,1 0 0,-1 0 0,1 0 0,-1 0 0,0-2 0,6-19 125,-1-1 1,-2 0-1,2-30 0,-5-73 90,0 84-221,-26-300-469,19 282 199,8 60 257,-1 0 0,0 0 0,0 0 1,0 0-1,0 0 0,0 0 0,0 0 1,0 0-1,0 0 0,0 0 1,0 0-1,0 0 0,0 0 0,0 0 1,1 0-1,-1 0 0,0 0 0,0 0 1,0 0-1,0 0 0,0 0 0,0 0 1,0 0-1,0 0 0,0 0 0,0 0 1,0 0-1,0 0 0,0 0 0,0 0 1,0 0-1,1-1 0,-1 1 0,0 0 1,0 0-1,0 0 0,0 0 0,0 0 1,0 0-1,0 0 0,0 0 1,0 0-1,0 0 0,0 0 0,0 0 1,0 0-1,0 0 0,0 0 0,0-1 1,0 1-1,0 0 0,0 0 0,0 0 1,0 0-1,0 0 0,0 0 0,0 0 1,0 0-1,0 0 0,0 0 0,0 0 1,0 0-1,6 7-61,6 12 10,-10-15 48,1 0 0,0 1 1,0-1-1,0-1 0,0 1 0,1 0 1,0-1-1,-1 0 0,1 0 0,0 0 1,1 0-1,-1 0 0,1-1 0,5 3 1,-3-3 3,0-1 1,-1 1 0,1-1 0,0 0-1,0-1 1,0 0 0,0 0-1,-1 0 1,11-2 0,4-3 3,0-1 0,0 0 1,-1-2-1,0 0 0,30-18 1,77-55 28,-5 2-41,-117 76 6,0 1 0,0-1 0,0 1 0,0 1 0,0-1 0,1 1 0,-1 0 1,10-1-1,-13 2 2,0 0 0,0 0 0,0 0 0,0 0 0,-1 0 0,1 1 0,0-1 0,0 1 0,-1 0 0,1-1 0,0 1 0,-1 0 0,1 0 1,0 0-1,-1 0 0,1 0 0,-1 0 0,0 1 0,1-1 0,-1 0 0,0 1 0,0-1 0,0 1 0,0-1 0,0 1 0,0-1 0,0 1 0,-1 0 1,2 2-1,1 6 1,-1 1 1,0 0 0,0-1 0,-1 1 0,0 20-1,-8 57 87,3-44-5,-5 84-799,10-122-505,1-10 873,-1-5-134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12195,'0'0'101,"0"0"1,1-1 0,-1 1-1,0 0 1,0 0 0,1 0-1,-1 0 1,0 0 0,0 0-1,1-1 1,-1 1-1,0 0 1,0 0 0,1 0-1,-1 0 1,0 0 0,0 0-1,1 0 1,-1 0 0,0 0-1,1 0 1,-1 0 0,0 0-1,0 1 1,1-1 0,-1 0-1,0 0 1,0 0 0,1 0-1,-1 0 1,0 0 0,0 1-1,0-1 1,1 0 0,4 12 1539,-2 19-422,-3-28-863,-1 87 3120,0-56-2704,1 1-1,5 41 0,-4-58-377,-1-17 141,0-6 101,0 5-635,0 0 0,0 0-1,0 0 1,-1 0 0,1 0-1,0 0 1,0 0 0,0 0-1,0 1 1,-1-1 0,1 0-1,0 0 1,0 0 0,0 0 0,0 0-1,-1 0 1,1 0 0,0 1-1,0-1 1,0 0 0,0 0-1,0 0 1,0 0 0,-1 0-1,1 1 1,0-1 0,0 0-1,0 0 1,0 0 0,0 1-1,0-1 1,0 0 0,0 0-1,0 0 1,0 0 0,0 1 0,0-1-1,0 0 1,0 0 0,0 0-1,0 1 1,0-1 0,-5-3-5835,-1-11 4415,3-2 242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57 14091,'0'-3'219,"-1"1"0,1-1-1,-1 1 1,0-1 0,0 0-1,0 1 1,0 0 0,-1-1 0,1 1-1,-1 0 1,1 0 0,-1 0 0,0 0-1,0 0 1,1 0 0,-2 0 0,1 0-1,0 1 1,0-1 0,0 1 0,-1 0-1,1-1 1,-1 1 0,1 0 0,-1 1-1,-4-2 1,3 2-98,1-1 0,-1 1-1,1 1 1,-1-1 0,1 0 0,0 1-1,-1 0 1,1 0 0,-1 0 0,1 0-1,0 0 1,0 1 0,-1-1 0,1 1-1,0 0 1,1 0 0,-1 0 0,0 0-1,1 1 1,-4 2 0,-1 5 3,-1 0 0,2 0 1,-1 0-1,1 1 0,1 0 0,0 0 1,0 0-1,2 0 0,-1 1 0,1 0 1,1 0-1,-2 14 0,3-11-18,0 0 0,1 0 0,0-1 0,1 1-1,1 0 1,0-1 0,1 1 0,1-1 0,8 24 0,-10-33-73,0-1 1,1 1 0,-1-1-1,1 1 1,0-1 0,0 0-1,0 0 1,1-1 0,-1 1-1,1-1 1,0 1 0,0-1-1,8 5 1,-8-7-10,-1 1 0,1-1 0,-1 0 0,1 0 0,-1 0-1,1-1 1,0 1 0,0-1 0,-1 0 0,1 0 0,0 0 0,-1-1 0,1 1 0,0-1 0,-1 0 0,1 0-1,0 0 1,-1 0 0,7-4 0,1-1 28,0-1 1,-1-1-1,0 0 0,0 0 0,0-1 1,-1 0-1,-1 0 0,1-1 0,-1 0 1,-1-1-1,0 0 0,10-21 0,-11 19-19,0 0-1,-1-1 1,-1 1 0,0-1-1,0 0 1,-2-1-1,0 1 1,0 0-1,-1-1 1,-1 1-1,-2-19 1,1 28-24,0 1 1,0-1 0,0 0-1,0 1 1,-1-1 0,0 1-1,0 0 1,0-1 0,0 1-1,-1 0 1,1 0 0,-1 0-1,0 1 1,-1-1 0,1 1-1,0 0 1,-9-6 0,9 7-17,0 0 1,-1 1 0,0-1-1,1 1 1,-1 0 0,0 0 0,0 0-1,0 0 1,0 1 0,0 0 0,0-1-1,1 1 1,-1 1 0,0-1-1,0 1 1,0-1 0,0 1 0,0 0-1,1 1 1,-1-1 0,0 1-1,-3 1 1,1 0-125,0 1 0,0-1 0,1 1 0,0 0 0,0 1 0,0-1 0,0 1 0,0 0 0,-7 11 0,3-1-609,0 2 0,-9 21-1,18-36 701,-5 5-583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17820,'8'10'1664,"7"-5"-952,0-3-248,8-4 609,6-2-145,3-5-128,-1-1-112,1-3-320,-1 2-224,-4 0-416,-2 2-272,-9 6-504,-4 3-184,-9 4 824,-3 2-265,-4 0-143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14739,'19'8'1897,"-2"-5"-1097,8-3-248,2-5 832,1-1-344,5 1-79,-4-4-377,1 1-248,-5 2-688,-2 0-320,-12 6 544,-1-3-137,-9 2-119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6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10010,'10'7'1176,"4"13"-792,8 17-143,2 6 1263,6 3-1248,5 3-16,0-5-16,1-3-80,-3-11-120,-1-5-112,-6-10-480,-5-8-632,-4-8 1000,-4-11-168,-6-12-169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14947,'6'-15'1014,"1"1"1,1-1-1,11-14 0,-16 23-735,1 1 0,0 0 0,0 1 0,1-1 0,-1 1 1,1 0-1,0 0 0,0 0 0,1 1 0,10-6 0,-16 9-260,1-1 0,0 1 0,0-1 0,0 1 0,0 0 0,0 0 0,0-1 1,0 1-1,0 0 0,0 0 0,0 0 0,0 0 0,0 0 0,0 0 0,0 0 0,0 0 0,0 1 0,0-1 0,0 0 0,0 0 0,0 1 0,0-1 1,0 1-1,-1-1 0,1 1 0,0-1 0,0 1 0,0 0 0,-1-1 0,1 1 0,0 0 0,-1-1 0,1 1 0,0 0 0,-1 0 0,1 0 0,-1 0 0,1 0 1,-1-1-1,0 1 0,1 0 0,-1 0 0,0 0 0,0 0 0,0 0 0,0 0 0,0 0 0,0 2 0,1 4-5,-1 0 0,0 0 0,0 1 0,-1-1 0,-2 9 0,-7 21 66,-2-1 1,-1 0 0,-2-1-1,-2 0 1,-40 63 0,67-94-31,0 0 1,18 9 0,-20-5-64,1 0 1,-1 1-1,9 12 1,-11-13 7,-1-1 1,1 0-1,1 0 0,-1-1 0,1 1 1,12 7-1,-18-13 13,1-1-1,-1 1 1,1-1-1,-1 1 1,1-1-1,-1 1 1,1-1-1,-1 0 1,1 0 0,-1 0-1,1 0 1,-1 0-1,1 0 1,-1 0-1,1 0 1,-1-1-1,1 1 1,-1-1 0,1 1-1,-1-1 1,0 1-1,1-1 1,-1 0-1,0 0 1,0 0-1,1 1 1,-1-1 0,0 0-1,0-1 1,0 1-1,0 0 1,1-2-1,4-4 85,0-1 0,-1 0 0,8-18 0,-10 20-41,11-23 316,-2-1 0,-1-1 0,12-50 1,-23 80-341,1-1 0,-1 0 0,0 1 0,0-1 0,1 0 0,-1 1 0,0-1 0,0 0 0,-1 1 0,1-1 0,0 1 0,0-1 0,-1 0 0,0-2 0,1 4-24,-1 0-1,1 0 1,0-1-1,0 1 1,0 0-1,0 0 1,-1 0-1,1 0 1,0 0 0,0 0-1,0 0 1,-1 0-1,1-1 1,0 1-1,0 0 1,-1 0-1,1 0 1,0 0-1,0 0 1,0 0 0,-1 0-1,1 0 1,0 0-1,0 0 1,-1 1-1,1-1 1,0 0-1,0 0 1,0 0-1,-1 0 1,1 0-1,0 0 1,0 0 0,0 1-1,-12 11-190,-20 51-4749,31-62 4105,-2-4-171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6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 15555,'0'0'61,"0"-1"-1,0 1 0,0 0 0,0-1 0,0 1 0,0-1 1,0 1-1,0 0 0,0-1 0,0 1 0,0 0 1,0-1-1,0 1 0,-1-1 0,1 1 0,0 0 1,0-1-1,0 1 0,-1 0 0,1-1 0,0 1 1,0 0-1,-1-1 0,1 1 0,0 0 0,0 0 1,-1-1-1,1 1 0,0 0 0,-1 0 0,1 0 1,0-1-1,-1 1 0,-14 5 1118,-10 20 345,18-15-1338,1 1 1,1-1-1,0 1 1,0 0-1,2 1 1,-1-1-1,1 1 0,1-1 1,0 1-1,0 0 1,1 13-1,1-16-95,0 1-1,0 0 1,1-1-1,0 1 1,1-1 0,0 1-1,1-1 1,0 0-1,0 0 1,1 0-1,0 0 1,1-1 0,-1 1-1,9 8 1,-11-14-52,0 0 0,0 0 1,1-1-1,-1 1 0,1-1 1,-1 0-1,1 0 0,0 0 1,0 0-1,0 0 0,0-1 0,1 1 1,-1-1-1,0 0 0,1 0 1,-1 0-1,0 0 0,1-1 1,-1 1-1,1-1 0,-1 0 1,1 0-1,-1 0 0,1-1 0,-1 1 1,1-1-1,-1 0 0,1 0 1,-1 0-1,0 0 0,0-1 1,1 1-1,4-4 0,1-1 51,0-1 1,0 0-1,0-1 0,-1 0 0,0 0 0,-1-1 0,0 1 0,0-2 0,6-11 1,-4 6 21,-2 0 1,0 0 0,0-1 0,-2 0 0,7-27 0,-11 36-98,0 0 0,0-1 0,-1 1 0,0 0 0,0 0 0,-3-15 0,2 18-42,0 0 0,0 1 1,-1-1-1,1 0 1,-1 1-1,0-1 0,0 1 1,0-1-1,0 1 1,-1 0-1,1 0 1,-1 0-1,-4-4 0,4 5-70,1 1-1,-1-1 1,1 1-1,-1-1 1,0 1-1,1 0 1,-1 0-1,0 0 1,0 1-1,0-1 1,0 1 0,0-1-1,0 1 1,0 0-1,0 0 1,0 0-1,0 1 1,0-1-1,0 1 1,1-1-1,-1 1 1,0 0-1,0 0 1,0 0-1,-2 2 1,-6 12-521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13 115 11594,'-1'0'198,"0"-1"-1,1 0 1,-1 1-1,0-1 1,0 0-1,0 1 0,1-1 1,-1 0-1,0 0 1,1 0-1,-1 0 1,1 1-1,-1-1 0,1 0 1,-1 0-1,1 0 1,0 0-1,-1 0 1,1 0-1,0-1 0,0 1 1,0 0-1,0 0 1,0-2-1,0 1 5,1-1 0,0 1 0,-1 0 0,1-1 0,0 1 0,0 0 0,1 0 0,-1 0 0,0 0-1,3-3 1,2-2 62,0 1-1,1 0 0,0 0 0,0 1 1,10-7-1,-11 9-184,0 0 0,0 0 0,0 0 0,1 1 0,-1 0 0,1 0 0,-1 1 0,1 0 0,0 0 0,0 0 0,0 1 0,-1 0 0,13 2 0,-16-1-75,1-1 1,-1 1-1,1 0 0,-1 1 1,0-1-1,0 1 0,1-1 1,-1 1-1,0 0 0,-1 0 0,1 0 1,0 1-1,-1-1 0,1 1 1,-1-1-1,0 1 0,1 0 1,-1 0-1,-1 0 0,1 0 1,0 0-1,-1 0 0,0 1 0,1-1 1,-1 0-1,-1 1 0,1-1 1,0 5-1,0 5-1,0 0 0,-1 0 0,-1 0 0,0 0 0,-1 0 0,0 0 0,-1-1 0,-1 1 0,0-1 0,-8 19-1,-6 8 58,-43 65 0,33-65-28,20-29-44,0 1-1,-12 21 1,20-31 10,-1-1-1,1 1 1,0-1 0,0 1 0,0-1 0,0 1 0,0-1 0,1 1-1,-1-1 1,0 1 0,0-1 0,0 1 0,0-1 0,0 1 0,1-1-1,-1 1 1,0-1 0,0 0 0,1 1 0,-1-1 0,0 1 0,1-1-1,-1 0 1,0 1 0,1-1 0,-1 0 0,1 1 0,-1-1 0,1 0-1,-1 0 1,0 0 0,1 1 0,-1-1 0,1 0 0,-1 0 0,1 0 0,-1 0-1,1 0 1,-1 0 0,1 0 0,-1 0 0,1 0 0,-1 0 0,2 0-1,30 2-33,-27-2 26,32 2 133,-14-1-562,0 0 0,36-4 0,-53 3 230,0-1-1,0 0 0,-1-1 1,1 1-1,0-1 0,0 0 0,-1-1 1,1 0-1,-1 1 0,0-2 0,0 1 1,0 0-1,0-1 0,7-7 0,4-10-580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15203,'-6'9'256,"0"0"-1,1 0 1,-1 0-1,2 0 0,-1 1 1,2 0-1,-1 0 1,1 0-1,1 0 0,0 0 1,0 1-1,1-1 1,0 1-1,1-1 1,0 1-1,1 0 0,0-1 1,0 0-1,1 1 1,5 14-1,-6-24-235,-1 1 0,0-1-1,1 1 1,0-1 0,-1 1 0,1-1-1,0 1 1,0-1 0,-1 0 0,1 1-1,0-1 1,0 0 0,1 0 0,-1 0-1,0 0 1,0 0 0,1 0 0,-1 0-1,0 0 1,1-1 0,-1 1 0,1 0 0,-1-1-1,1 1 1,-1-1 0,1 1 0,-1-1-1,1 0 1,-1 0 0,1 0 0,0 0-1,-1 0 1,1 0 0,-1 0 0,1 0-1,-1-1 1,1 1 0,-1 0 0,1-1-1,-1 0 1,1 1 0,-1-1 0,1 0-1,-1 0 1,0 1 0,1-1 0,-1 0 0,2-2-1,6-6 43,-1 0-1,0 0 0,0 0 0,-1-1 1,0 0-1,-1 0 0,9-19 0,-8 13 14,-1 0 0,0 0 0,-1 0 0,5-32-1,-10 36-105,-3 16-24,-5 20-49,3 6 9,2-1 0,-1 44 1,4-60 98,1 1 0,0-1 0,1 0 0,1 0 0,0 0 0,0-1 0,1 1 0,6 12 0,-8-22 3,0 1 0,0-1 0,1 0 0,-1 0 0,1 0 0,0 0 0,-1 0 0,1-1 0,1 1 0,-1-1 0,0 0 0,0 0 0,1 0 0,-1 0 0,1-1 0,0 1 0,4 0 0,8 4 23,-15-5-24,0-1 0,-1 0 1,1 1-1,0-1 0,0 1 1,0-1-1,0 1 0,0-1 1,-1 1-1,1-1 1,0 1-1,0 0 0,-1-1 1,1 1-1,0 0 0,-1 0 1,1 0-1,-1-1 0,1 1 1,-1 0-1,0 0 0,1 0 1,-1 0-1,0 0 0,1 0 1,-1 0-1,0 0 0,0 0 1,0 0-1,0 0 0,0 0 1,0 0-1,0 0 0,0 0 1,-1 0-1,1 0 0,0 0 1,0 0-1,-1-1 0,1 1 1,-1 0-1,1 0 1,-1 0-1,1 0 0,-1 0 1,1-1-1,-1 1 0,0 0 1,0-1-1,0 2 0,-5 4 76,1-1 1,-1 0-1,0 0 0,-12 8 1,7-6-37,-1-1 0,-23 11 0,31-16-93,0 1 0,1-1 0,-1 0 0,0 0 0,0-1 0,0 1 0,1-1 0,-1 0 0,0 0 1,0 0-1,0 0 0,0-1 0,0 0 0,-5-1 0,0-4-148,4-7-83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16404,'-2'4'197,"0"0"1,0 1-1,0-1 1,1 1-1,-1-1 1,1 1-1,0-1 1,1 1-1,-1 0 1,1-1-1,0 8 1,0-6 132,-1 15-45,1 0 1,1-1-1,1 1 0,0-1 0,2 1 0,0-1 1,14 36-1,-18-54-262,1 0 0,0 0-1,0 1 1,0-1 0,1 0 0,-1 0 0,0 0-1,1 0 1,0 0 0,-1 0 0,1-1 0,0 1-1,0-1 1,2 2 0,-2-2-12,-1 0-1,1-1 1,0 1-1,0-1 1,-1 0-1,1 0 1,0 0 0,0 0-1,0 0 1,-1 0-1,1 0 1,0 0-1,0-1 1,0 1 0,-1-1-1,1 1 1,0-1-1,-1 0 1,3-1-1,-1 0-3,1 1 0,-1-1-1,0 1 1,1 0 0,-1 0-1,1 0 1,0 0 0,-1 1-1,1 0 1,0-1 0,-1 1 0,1 0-1,0 1 1,-1-1 0,1 1-1,6 1 1,-6 0-7,-1 0 0,0 0 0,1 0 0,-1 0 0,0 1 0,0-1 0,0 1 0,-1-1 0,1 1 0,-1 0 0,1 0 0,-1 1 0,0-1 0,0 0 0,2 7 0,-1-5 57,-1 1 0,0 0 0,-1-1 0,0 1 1,0 0-1,0 0 0,0 0 0,-1 0 0,0 0 0,0 0 0,-1 0 1,0 0-1,0 0 0,0-1 0,0 1 0,-1 0 0,0 0 1,-1-1-1,-3 8 0,4-10 19,0 0 0,0 0 1,0 1-1,-1-2 0,1 1 0,-1 0 0,1 0 1,-1-1-1,0 1 0,0-1 0,0 0 0,-1 0 1,1 0-1,0-1 0,-1 1 0,1-1 1,-1 1-1,0-1 0,1-1 0,-1 1 0,0 0 1,0-1-1,1 0 0,-1 1 0,0-2 1,0 1-1,0 0 0,1-1 0,-1 0 0,0 1 1,-4-3-1,5 2-167,0-1 0,0 0-1,0 1 1,0-1 0,0 0 0,1-1 0,-1 1 0,1 0 0,-1-1 0,1 0-1,0 1 1,0-1 0,0 0 0,0 0 0,0 0 0,1 0 0,-1 0-1,1-1 1,0 1 0,0 0 0,0-1 0,1 1 0,-1 0 0,1-1 0,0 1-1,0-1 1,0 1 0,0-1 0,0 1 0,1-1 0,0 1 0,1-5 0,6-15-596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14 131 13451,'-1'-1'232,"-1"-1"-1,1 0 1,0 0 0,0 0 0,0 0-1,0 0 1,0 0 0,0 0 0,0 0-1,1 0 1,-1 0 0,1-1-1,-1 1 1,1 0 0,0 0 0,0 0-1,0-1 1,0 1 0,0 0 0,1 0-1,0-4 1,-1 4-93,1-1 0,-1 0 0,1 0 0,0 1-1,0-1 1,0 0 0,0 1 0,0-1 0,1 0 0,-1 1 0,1 0-1,-1-1 1,1 1 0,0 0 0,0 0 0,3-2 0,-5 4-133,0-1 0,1 1 0,-1 0 0,0 0 1,0 0-1,1 0 0,-1 0 0,0 0 0,0 0 0,1 0 0,-1 0 1,0 0-1,1 0 0,-1 0 0,0 0 0,0 0 0,1 0 0,-1 0 1,0 0-1,1 0 0,-1 0 0,0 0 0,0 0 0,1 0 1,-1 0-1,0 1 0,0-1 0,1 0 0,-1 0 0,0 0 0,0 1 1,0-1-1,1 0 0,-1 0 0,0 0 0,0 1 0,0-1 0,5 16 27,-4 16-118,-12 66-86,6-71 308,2 1 0,1-1 0,2 45 1,0-71-116,-1 0-1,1 0 1,0 0 0,1 0 0,-1 0 0,0 0 0,0 0 0,0 0 0,1 0 0,-1 0 0,0 0 0,1 0 0,-1 0 0,1 0 0,-1 0 0,1 0 0,-1 0 0,1-1 0,0 1-1,-1 0 1,1 0 0,0-1 0,1 2 0,-1-2 2,0 0-1,0 0 1,0 0-1,0 0 1,0 0 0,0-1-1,0 1 1,-1 0-1,1 0 1,0-1-1,0 1 1,0 0 0,0-1-1,0 1 1,-1-1-1,1 1 1,0-1-1,0 0 1,0-1 0,5-3 81,0-1 0,-1-1 0,0 1 0,5-11 0,23-47 104,27-76 1,-55 127-263,-5 12 46,7-13-104,-7 14 106,0 0-1,0 0 0,0 0 0,0 0 1,0 0-1,0 1 0,0-1 0,0 0 1,1 0-1,-1 0 0,0 0 0,0 0 1,0 0-1,0 0 0,0 1 0,0-1 1,0 0-1,0 0 0,1 0 0,-1 0 1,0 0-1,0 0 0,0 0 0,0 0 1,0 0-1,0 0 0,1 0 0,-1 0 1,0 0-1,0 0 0,0 0 0,0 0 1,0 0-1,1 0 0,-1 0 0,0 0 1,0 0-1,0 0 0,0 0 0,0 0 1,1 0-1,-1 0 0,0 0 0,0 0 1,0 0-1,0 0 0,0 0 0,0 0 1,1-1-1,-3 71-296,0-55 314,1 0 0,1 0 0,0 0 0,1 0 0,1 0 0,4 18 1,-6-32-6,0 0 1,1 0 0,-1 0 0,0-1 0,0 1-1,0 0 1,1 0 0,-1 0 0,1-1 0,-1 1-1,0 0 1,1 0 0,-1-1 0,1 1 0,0-1 0,-1 1-1,1 0 1,-1-1 0,1 1 0,0-1 0,0 1-1,-1-1 1,1 0 0,0 1 0,0-1 0,-1 0 0,1 1-1,0-1 1,1 0 0,0 0 6,-1-1 0,1 1 0,-1-1 0,1 1 0,-1-1 0,0 0 0,1 0 0,-1 1-1,0-1 1,1 0 0,-1 0 0,0 0 0,0-1 0,2-1 0,4-6 71,0-1 0,12-20 0,-19 29-82,4-7 25,5-6-25,-2 0 1,1-1 0,-2 0 0,9-30 0,-21 88-382,26-112 812,-18 58-395,0 5-32,-1 0 0,1 0 0,-1 0 1,-1 0-1,1 0 0,-1 0 0,0 0 1,0 0-1,-1 0 0,-2-10 0,3 16-8,0 0-1,0 0 0,0-1 1,0 1-1,0 0 0,0-1 1,0 1-1,0 0 0,-1 0 1,1-1-1,0 1 1,0 0-1,0 0 0,-1 0 1,1-1-1,0 1 0,0 0 1,0 0-1,-1 0 0,1 0 1,0-1-1,0 1 0,-1 0 1,1 0-1,0 0 0,-1 0 1,1 0-1,0 0 0,0 0 1,-1 0-1,1 0 0,0 0 1,-1 0-1,1 0 0,0 0 1,0 0-1,-1 0 0,0 0 1,-9 11-30,-3 15-370,2 16-1683,10-39 1650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59 21333,'-5'3'1728,"2"-4"-1320,0-2-192,3-3 592,0-1-496,1-3-1096,1 1 784,-1-4-256,-1 0-88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16908,'3'-10'461,"1"0"1,0 1 0,1-1 0,0 1 0,1 0 0,-1 0 0,2 0-1,7-8 1,-11 14-377,-1 0 1,1 1-1,0-1 0,0 0 0,0 1 0,1 0 1,-1-1-1,0 1 0,1 1 0,0-1 0,-1 0 1,1 1-1,0 0 0,0 0 0,0 0 0,0 0 1,0 1-1,0-1 0,0 1 0,0 0 0,0 0 1,0 1-1,0-1 0,4 2 0,-5-1-68,1 1-1,-1 0 0,0 0 1,0 0-1,0 0 0,0 0 1,0 0-1,0 1 0,-1-1 0,1 1 1,-1 0-1,0 0 0,1 0 1,-1 0-1,-1 0 0,1 1 1,0-1-1,-1 0 0,0 1 1,0-1-1,0 1 0,0 0 1,0-1-1,0 7 0,0 1-7,-1 1 0,1 0 0,-2-1 0,1 1 0,-2 0 0,-4 18 0,5-22 16,-1 0 0,-1 0 0,0 0 1,0 0-1,0 0 0,-1-1 0,0 1 0,-1-1 0,0 0 0,0 0 0,-6 6 0,0-7 59,7-9 42,5 2-120,-1 0-1,0 0 0,0 0 0,0 1 0,1-1 0,-1 0 0,0 0 1,1 1-1,-1-1 0,0 0 0,1 1 0,-1-1 0,1 0 0,0 1 1,-1-1-1,1 1 0,-1-1 0,1 1 0,0-1 0,-1 1 0,1-1 1,0 1-1,1-1 0,3-1-28,1 0-1,-1 1 1,1-1 0,0 1-1,0 0 1,0 1 0,0-1-1,0 1 1,-1 1 0,1-1-1,0 1 1,0 0 0,0 0-1,0 0 1,-1 1 0,10 4-1,-8-3-25,-1-1-1,0 1 0,0 0 0,-1 1 0,1-1 0,-1 1 0,0 1 0,0-1 0,0 1 0,0-1 0,-1 1 0,0 0 0,0 1 0,6 9 0,-9-12 46,0 0 0,0 0 0,0 0 1,0 0-1,-1 0 0,1 0 0,-1 0 0,0 0 0,0 0 0,0 0 0,0 0 0,0 0 0,-1 0 0,1 1 0,-1-1 0,-2 4 0,1-1 44,-1-1-1,0 1 1,0-1 0,-1 0-1,1 0 1,-1-1 0,0 1-1,-5 4 1,-4 2 136,0-1 1,-1-1 0,1 0 0,-2 0-1,-21 9 1,30-16-146,-46 17 455,50-18-546,-1 0 0,0-1 0,0 1-1,1-1 1,-1 1 0,0-1 0,0 0 0,1 0 0,-1 0 0,0-1-1,0 1 1,0-1 0,1 1 0,-1-1 0,0 0 0,-3-2-1,5 2-32,1 0 0,-1 1 0,1-1 0,-1 0 0,1 0 0,-1 0 0,1 0 0,-1 0-1,1 0 1,0 0 0,-1 0 0,1 0 0,0 0 0,0 0 0,0 0 0,0-1 0,0 1-1,0 0 1,0 0 0,0 0 0,0 0 0,1 0 0,-1 0 0,0 0 0,1 0 0,-1 0-1,1 0 1,-1 0 0,1 0 0,-1 0 0,1 1 0,0-1 0,0-1 0,1-2-76,7-13-643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17812,'0'-1'98,"0"0"0,0 1 0,0-1 0,0 1 0,0-1 0,1 0 0,-1 1 0,0-1 0,0 1 0,0-1 0,1 1 0,-1-1 0,0 1 0,1-1-1,-1 1 1,1-1 0,-1 1 0,1-1 0,-1 1 0,0-1 0,1 1 0,-1 0 0,1-1 0,0 1 0,-1 0 0,1 0 0,-1-1 0,1 1 0,-1 0 0,1 0 0,0 0 0,-1 0 0,1 0 0,0 0 0,-1 0 0,1 0 0,-1 0 0,1 0 0,0 0 0,-1 0 0,1 0 0,-1 0 0,1 0 0,0 1 0,-1-1 0,1 0 0,-1 0 0,2 2 0,1-2-58,0 2 1,-1-1-1,1 0 1,0 1 0,-1-1-1,1 1 1,-1 0-1,1 0 1,3 3-1,-4-1-16,0-1-1,-1 1 0,1 0 0,-1-1 1,1 1-1,-1 0 0,-1 0 0,1 0 1,0 0-1,-1-1 0,0 1 0,0 0 1,0 0-1,-1 8 0,-2 2 38,0 1 0,-7 22 0,-11 26 158,-4-1-1,-41 77 0,74-171-577,-6 26 313,1 1-1,-1 1 0,1-1 0,1 0 1,-1 1-1,1 0 0,-1-1 1,1 1-1,1 1 0,7-7 0,-10 9 39,-1 0-1,1 0 1,-1 0-1,1 1 1,0-1-1,-1 1 1,1-1-1,0 1 1,-1 0-1,1-1 0,0 1 1,-1 0-1,1 0 1,0 0-1,-1 0 1,1 1-1,0-1 1,-1 0-1,1 1 1,0-1-1,-1 1 1,1-1-1,-1 1 1,1 0-1,-1 0 0,1 0 1,-1 0-1,0 0 1,1 0-1,-1 0 1,0 0-1,0 0 1,1 1-1,-1-1 1,0 0-1,-1 1 1,1-1-1,1 3 1,7 18 34,-8-19 4,0 0 0,0 0 1,0 0-1,1 0 1,-1 0-1,1-1 1,-1 1-1,1 0 1,2 2-1,-3-5-19,-1 1-1,0-1 1,1 0-1,-1 0 1,1 0-1,-1 0 0,0 0 1,1 0-1,-1 0 1,0 0-1,1 0 1,-1 0-1,1 0 1,-1 0-1,0 0 1,1 0-1,-1 0 0,0 0 1,1 0-1,-1 0 1,1-1-1,-1 1 1,0 0-1,1 0 1,-1 0-1,0-1 1,0 1-1,1 0 0,-1 0 1,0-1-1,0 1 1,1 0-1,-1-1 1,0 1-1,0 0 1,0-1-1,1 1 0,-1 0 1,0-1-1,8-16 216,-7 14-191,5-14-168,0-2 1,-1 1-1,0-1 0,-2 1 0,0-1 0,0-21 1,-4 29-171,0 11 295,1 0-1,0 0 1,0 0-1,0-1 1,0 1-1,0 0 1,0 0 0,0 0-1,0 0 1,0 0-1,0 0 1,-1 0-1,1-1 1,0 1 0,0 0-1,0 0 1,0 0-1,0 0 1,0 0-1,-1 0 1,1 0 0,0 0-1,0 0 1,0 0-1,0 0 1,0 0-1,-1 0 1,1 0 0,0 0-1,0 0 1,0 0-1,0 0 1,-1 0-1,1 0 1,0 0 0,0 0-1,0 0 1,0 0-1,0 0 1,-1 0-1,1 0 1,0 0 0,0 0-1,0 0 1,0 0-1,0 1 1,0-1-1,0 0 1,-1 0 0,1 0-1,0 0 1,0 0-1,0 0 1,0 1-1,0-1 1,0 0 0,0 0-1,0 0 1,0 0-1,0 0 1,0 1-1,0-1 1,0 0 0,0 0-1,0 0 1,-5 10-504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39 13491,'1'-2'294,"0"0"51,0 0 1,-1 0-1,1 0 1,0 0-1,-1 0 1,1 0 0,-1-1-1,0 1 1,0 0-1,0 0 1,0-1-1,0 1 1,0 0-1,-2-4 1,1 7-73,-1 0 0,1 0 1,-1 0-1,1 1 0,-1-1 0,1 1 0,0-1 1,0 1-1,-1-1 0,1 1 0,0 0 0,1 0 1,-2 1-1,-6 18 88,0 1 1,1-1-1,2 1 0,-6 43 0,6-15-374,2 56-1,2-88 11,2 0 0,0 0 0,1 0 1,0 0-1,2 0 0,0-1 0,12 32 0,-16-47 4,1-1 0,0 1-1,-1-1 1,1 0 0,0 1 0,0-1-1,0 0 1,0 0 0,0 1-1,0-1 1,0 0 0,0 0 0,1 0-1,-1 0 1,0-1 0,1 1 0,-1 0-1,0 0 1,1-1 0,1 1-1,-1-1 3,-1 0 0,1 0-1,-1 0 1,1 0 0,-1 0-1,1-1 1,-1 1-1,0-1 1,1 1 0,-1-1-1,1 1 1,-1-1 0,0 0-1,0 0 1,1 0-1,-1 0 1,1-1 0,4-4 10,0 0 1,0-1 0,-1 0 0,0 0-1,0 0 1,3-9 0,7-16 71,-1 0-1,18-67 1,5-71 192,-37 170-277,0 0 0,0 0 1,0 0-1,0 1 0,0-1 1,0 0-1,0 0 0,0 0 1,0 0-1,0 0 0,0 0 0,0 0 1,0 0-1,0 0 0,0 0 1,0 0-1,0 0 0,0 0 1,0 0-1,1 0 0,-1 1 1,0-1-1,0 0 0,0 0 0,0 0 1,0 0-1,0 0 0,0 0 1,0 0-1,0 0 0,0 0 1,0 0-1,0 0 0,0 0 1,0 0-1,1 0 0,-1 0 0,0 0 1,0 0-1,0 0 0,0 0 1,0 0-1,0 0 0,0 0 1,0 0-1,0 0 0,0 0 1,0 0-1,0 0 0,0 0 0,1 0 1,-1 0-1,0 0 0,0 0 1,0 0-1,0-1 0,0 1 1,0 0-1,0 0 0,0 0 1,0 0-1,0 0 0,6 13 5,9 29-19,-5-13 5,63 120-89,-37-79-3633,-35-68 3557,0 0 0,1 1-1,-1-1 1,1 0 0,-1 0 0,1 0-1,0 0 1,2 2 0,3-1-841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7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1 198 11034,'23'52'988,"27"55"209,-44-96-1060,1 0 0,1 0 1,-1-1-1,2 0 0,-1 0 0,17 14 0,-21-21-118,-1-1 0,0 1-1,1-1 1,0 0 0,-1 0 0,1 0-1,0-1 1,0 1 0,0-1 0,0 0-1,6 1 1,-8-2-26,1 0 0,-1 0 0,0-1 0,1 1 0,-1 0 0,0-1 0,0 1 0,1-1 0,-1 0-1,0 0 1,0 1 0,0-2 0,0 1 0,0 0 0,0 0 0,0-1 0,0 1 0,0-1 0,0 1 0,-1-1 0,1 0 0,1-2 0,2-4-112,0-1 1,0 1 0,0-1-1,-1 0 1,-1 0-1,0-1 1,0 1 0,2-15-1,7-85-894,-5 40-565,-6 63 1442,-1-2-17,1 1 0,1-1 0,-1 1 0,1 0 0,4-10 0,-6 16 173,1 1-1,-1 0 0,0-1 1,0 1-1,1-1 0,-1 1 1,0 0-1,1-1 1,-1 1-1,1 0 0,-1-1 1,0 1-1,1 0 0,-1 0 1,1-1-1,-1 1 0,1 0 1,-1 0-1,1 0 0,-1 0 1,1 0-1,-1 0 0,1 0 1,-1 0-1,1 0 0,-1 0 1,1 0-1,-1 0 1,1 0-1,-1 0 0,1 0 1,-1 0-1,1 0 0,-1 1 1,0-1-1,1 0 0,-1 0 1,1 1-1,-1-1 0,1 0 1,-1 0-1,0 1 0,1-1 1,-1 1-1,0-1 1,1 0-1,-1 1 0,0-1 1,0 1-1,1 0 0,15 23 683,-15-22-704,44 93 1766,-34-68-1351,1 0 1,1-1 0,23 33-1,-35-57-409,0-1 0,0 1 0,0 0 0,0-1 0,1 0 0,-1 1-1,0-1 1,1 0 0,-1 0 0,1 0 0,-1 0 0,1 0-1,0 0 1,-1 0 0,1 0 0,0-1 0,0 1 0,3 0 0,-4-1-15,1-1 0,-1 1 0,0 0 0,0-1 0,1 0 1,-1 1-1,0-1 0,0 0 0,0 1 0,0-1 1,0 0-1,0 0 0,0 0 0,0 0 0,0 0 1,0 0-1,0 0 0,0 0 0,-1-1 0,1 1 0,-1 0 1,1 0-1,-1-1 0,1 1 0,0-3 0,5-18-390,0 0-1,-2 0 0,3-45 1,-5 41 6,2-1 0,8-33 0,-12 59 397,0-1 0,0 1 0,1 0 0,-1 0 0,1-1 0,-1 1 0,1 0 0,0 0 0,-1 0 0,1-1 0,0 1 0,0 0 0,0 0 0,1-1 0,-1 2 15,-1 0 0,0 0 0,1 0 0,-1 0 1,1-1-1,-1 1 0,1 0 0,-1 0 0,0 0 0,1 0 1,-1 0-1,1 0 0,-1 0 0,1 1 0,-1-1 0,0 0 1,1 0-1,-1 0 0,1 0 0,-1 1 0,0-1 1,1 0-1,-1 0 0,0 0 0,1 1 0,-1-1 0,0 0 1,1 1-1,2 3 142,0 0 0,0 0 0,0 0 0,-1 1 0,0-1 0,3 6-1,21 63 1645,-16-45-842,23 51-1,-32-78-945,-1 0 0,1 0-1,-1 0 1,1 0 0,-1 0 0,1-1 0,0 1 0,-1 0-1,1 0 1,0 0 0,0-1 0,0 1 0,-1 0-1,1-1 1,0 1 0,0 0 0,0-1 0,1 1 0,-1-1-10,-1 0 1,1 0 0,0 0 0,-1 0 0,1-1 0,-1 1-1,1 0 1,-1 0 0,1 0 0,-1-1 0,1 1 0,-1 0-1,0-1 1,1 1 0,-1 0 0,1-1 0,-1 1 0,0-1-1,1 1 1,-1 0 0,0-1 0,1 1 0,-1-1 0,1 0-1,1-5 13,1 0-1,-1-1 0,0 1 0,1-10 0,9-60-54,-8 45-137,1 0-1,2 1 1,13-40 0,-19 65 132,1 1 1,0 0-1,1-1 1,-1 1-1,1 0 0,5-6 1,-7 9 28,0 0 1,0 0 0,0 0-1,0 0 1,0 0-1,1 0 1,-1 1-1,0-1 1,1 0-1,-1 1 1,0-1 0,1 1-1,-1-1 1,1 1-1,-1 0 1,1 0-1,-1 0 1,1 0-1,-1 0 1,0 0-1,1 0 1,-1 0 0,1 0-1,-1 1 1,1-1-1,1 1 1,3 2-1,0 0 1,-1 0-1,1 0 1,-1 1-1,0 0 1,0 0-1,0 0 1,-1 1-1,6 5 1,37 53 225,-19-24 6,-27-38-217,4 5 52,0 1 0,1-1-1,0 0 1,8 6 0,-13-11-47,0 0-1,0 0 1,0 0 0,0-1-1,0 1 1,0 0 0,0-1-1,1 1 1,-1-1 0,0 1-1,0-1 1,1 0 0,-1 1 0,0-1-1,0 0 1,1 0 0,-1 0-1,0 0 1,1 0 0,-1 0-1,0 0 1,1-1 0,-1 1-1,0 0 1,0-1 0,1 1-1,-1-1 1,0 1 0,0-1 0,0 0-1,0 1 1,0-1 0,0 0-1,0 0 1,1-1 0,4-5 7,-2 0 1,1-1 0,-1 1 0,0-1-1,-1 0 1,0-1 0,0 1 0,2-10-1,-4 10-10,1 1 0,0-1 0,1 1 0,0 0 0,0 0 0,0 0 0,1 1 0,0-1 0,0 1 0,10-12 0,-13 18 4,1-1 0,-1 0 0,0 0 0,1 0 0,-1 1 0,1-1 0,-1 1 0,1-1 0,-1 1 1,1-1-1,-1 1 0,1 0 0,-1 0 0,1 0 0,0 0 0,-1 0 0,1 0 0,-1 0 0,1 1 0,-1-1 1,1 0-1,-1 1 0,1-1 0,-1 1 0,1 0 0,-1-1 0,1 1 0,-1 0 0,0 0 0,0 0 1,1 0-1,-1 0 0,0 0 0,0 1 0,1 0 0,6 7 80,0 1 0,0 0 0,9 15 0,-12-16-39,10 14 101,-9-13-72,0 0 1,0-1-1,14 15 1,-11-19 496,-3-9-297,-4-19-120,-3-4-53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17876,'3'9'343,"-1"-1"0,0 1 0,0-1 1,-1 1-1,0 0 0,0 0 0,-1-1 1,-1 1-1,0 9 0,0 11-48,-2 247 718,3-275-1001,0-1 0,0 0 1,0 0-1,-1 0 1,1 1-1,0-1 1,0 0-1,0 0 1,0 0-1,0 1 1,0-1-1,0 0 1,0 0-1,0 0 1,1 1-1,-1-1 0,0 0 1,0 0-1,0 0 1,0 0-1,0 1 1,0-1-1,0 0 1,0 0-1,0 0 1,1 0-1,-1 1 1,0-1-1,0 0 1,0 0-1,0 0 0,1 0 1,-1 0-1,0 0 1,0 1-1,0-1 1,1 0-1,6-6 289,9-17 41,-13 18-232,4-5-245,1 0 0,0 0-1,1 1 1,0 1-1,0-1 1,1 1-1,0 1 1,0 0 0,1 0-1,16-7 1,-19 11-70,0-2 1,-1 1 0,11-9-1,-1-2-342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18812,'-14'30'745,"2"1"0,1 0 0,1 0 0,2 1 0,-6 48 0,9-27-277,1 0 1,6 86 0,0-114-308,1-1 0,9 39 0,-10-56-183,-1-1 1,1 1-1,1-1 1,-1 0-1,1 0 1,0 0-1,1-1 1,-1 1-1,1-1 1,0 0-1,1 0 1,-1 0-1,1 0 0,9 6 1,-11-9-32,-1-1-1,0 1 1,1-1-1,-1 0 1,1 0 0,0 0-1,-1-1 1,1 1-1,0-1 1,0 1 0,-1-1-1,1 0 1,0 0-1,0 0 1,-1 0 0,1-1-1,0 1 1,-1-1-1,1 0 1,0 1 0,-1-1-1,1 0 1,3-2-1,14-11-275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15259,'4'16'6034,"15"90"-4650,-14-44-1074,-4-40-164,1-1-1,0 0 1,12 41 0,-14-62-140,0 1 0,0-1 0,0 0-1,0 1 1,0-1 0,0 0 0,0 1-1,0-1 1,1 0 0,-1 1 0,0-1 0,0 0-1,0 1 1,0-1 0,1 0 0,-1 0-1,0 1 1,0-1 0,1 0 0,-1 0-1,0 1 1,0-1 0,1 0 0,-1 0-1,0 0 1,1 1 0,-1-1 0,0 0 0,0 0-1,1 0 1,-1 0 0,0 0 0,1 0-1,-1 0 1,0 0 0,1 0 0,-1 0-1,0 0 1,1 0 0,-1 0 0,1 0-1,-1 0 1,0 0 0,0 0 0,1 0-1,-1 0 1,0-1 0,1 1 0,-1 0 0,0 0-1,1 0 1,-1-1 0,0 1 0,0 0-1,1 0 1,-1-1 0,14-17 178,-13 15-159,42-75 369,-29 51-315,0 0 0,24-30 0,-37 55-79,0 0 1,0 1-1,1-1 1,-1 1 0,1-1-1,0 1 1,-1-1-1,1 1 1,0 0-1,0 0 1,0 0 0,0 0-1,0 0 1,0 0-1,2 0 1,-2 1-2,-1 0-1,0 0 1,0 0-1,1 0 1,-1 0 0,0 1-1,0-1 1,0 1 0,1-1-1,-1 1 1,0-1-1,0 1 1,0-1 0,0 1-1,0 0 1,0 0-1,0-1 1,0 1 0,0 0-1,0 0 1,-1 0 0,1 0-1,0 0 1,0 0-1,-1 0 1,1 1 0,0 1-1,5 11-74,-1 0 0,-1 1 0,0 0-1,-1-1 1,0 1 0,-1 1 0,-1-1-1,-1 16 1,3 10-1472,-2-34 1211,0-6-132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17588,'0'3'525,"1"1"1,0 0 0,-1 0-1,0 0 1,0-1-1,0 1 1,-1 6 0,1 2-101,2 28-117,2-1 0,12 53 0,-14-81-262,-1-9-28,-1 1 1,1 0 0,0-1 0,0 1 0,0-1 0,0 0-1,2 5 1,-2-7-13,-1 0 1,0 0-1,0 1 0,0-1 0,0 0 0,1 0 1,-1 0-1,0 1 0,0-1 0,0 0 0,1 0 0,-1 0 1,0 0-1,0 0 0,1 0 0,-1 0 0,0 1 1,0-1-1,1 0 0,-1 0 0,0 0 0,0 0 0,1 0 1,-1 0-1,0 0 0,0 0 0,1 0 0,-1 0 1,0-1-1,9-10 158,18-63 321,-21 54-433,1 0 0,1 0-1,0 1 1,2 0 0,12-19 0,-4 21-373,-17 17 266,-1-1 1,1 1-1,-1 0 0,1 0 0,-1-1 0,1 1 0,0 0 1,-1 0-1,1 0 0,-1 0 0,1 0 0,0 0 0,-1 0 1,1 0-1,-1 0 0,1 0 0,-1 0 0,1 0 0,0 1 1,-1-1-1,1 0 0,0 1 0,0 0-42,0 0 1,0 1-1,0-1 0,0 1 1,0-1-1,0 1 0,0 0 0,0-1 1,-1 1-1,1 0 0,-1-1 1,1 1-1,-1 0 0,0 0 0,1-1 1,-1 1-1,0 0 0,0 0 1,-1 0-1,1 2 0,-2 12-554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15123,'9'8'1297,"1"1"-897,0 0-168,3 2 736,1 2-408,5 1-416,-1 1-304,1-5 200,4-5-32,0-10-72</inkml:trace>
  <inkml:trace contextRef="#ctx0" brushRef="#br0" timeOffset="1">336 1 18852,'3'1'1432,"0"4"-1128,0-1-160,6 2 513,1 1-185,4 1-472,0-1-240,1-1-441,0 0-191,-6-3 648,-2 0-160,-7-2-136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17652,'5'6'1432,"4"-3"-1080,3-2-160,5 1 544,3-2-352,3 0-704,1-3 1705,2-4-1305,0-1 40,-2-2 8</inkml:trace>
  <inkml:trace contextRef="#ctx0" brushRef="#br0" timeOffset="1">515 24 18108,'-1'0'71,"0"1"0,0-1 0,0 1 1,0-1-1,0 1 0,0 0 0,0-1 0,0 1 1,1 0-1,-1 0 0,0 0 0,0 0 0,1 0 1,-1-1-1,0 1 0,1 0 0,-1 0 0,1 1 1,-1-1-1,1 0 0,0 0 0,0 0 0,-1 2 0,-6 27 332,6-14-258,0 0 0,0 0 0,2-1 1,0 1-1,6 29 0,-6-37-73,1-1 1,1 1-1,-1-1 1,1 0-1,0 1 1,0-1-1,1-1 1,0 1-1,1 0 1,-1-1-1,1 0 1,0 0-1,12 10 1,-16-15-21,1 1 0,0-1 0,0 0 0,0 0 1,0 1-1,1-1 0,-1-1 0,0 1 0,0 0 0,1 0 1,-1-1-1,0 1 0,1-1 0,-1 0 0,0 0 0,1 0 0,-1 0 1,1 0-1,-1 0 0,0-1 0,3 0 0,-1 0 21,-1-1 0,0 0-1,0 0 1,0 0-1,0 0 1,0 0 0,0-1-1,0 1 1,-1-1 0,1 0-1,-1 0 1,3-4-1,1-3 86,0 0-1,-1 0 0,0-1 1,-1 0-1,0 0 0,0 0 0,2-19 1,-5 19-174,0 0 0,-1 0 0,0 0 0,-1-1 1,0 1-1,-1 0 0,0 0 0,-1 1 0,-4-12 0,5 18-87,0 0-1,0 0 1,0 0-1,0 0 0,0 1 1,-1-1-1,0 1 1,0 0-1,0-1 1,0 1-1,-4-3 0,4 5 35,0-1 1,1 1-1,-1-1 0,0 1 0,0 0 0,0 0 0,0 1 0,0-1 0,0 0 0,0 1 0,0 0 0,0 0 0,0 0 1,0 0-1,0 0 0,0 1 0,-5 0 0,-14 10-587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16644,'11'15'1208,"2"9"-880,-2 6-88,7 12 464,2 11-160,-2 11-16,4 6-32,-6 11-39,-1 3-49,-3 4-80,-5 3-72,-6-2-240,-2-6-168,-10-11-528,-2-9 608,-2-14-129,2-11-31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18524,'13'0'1536,"6"-3"-1104,1-1-192,7-2 441,6 2-201,3-2-80,2-1-216,0 2-512,-1 4-296,-7 2-385,-6 5 785,-8 3-192,-10 1-128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17764,'9'3'1600,"7"-3"-1072,5 0-232,9-2 617,5-1-249,5 2-240,4-3-304,-1-1-680,2 2 1872,-9-4-1304,-8 0 40,-8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13 224 16075,'-2'-5'397,"0"0"-1,0 0 1,1 0-1,-1 0 1,1 0-1,0 0 1,1-1-1,-1 1 0,1 0 1,0 0-1,0-1 1,1 1-1,0 0 1,-1 0-1,2 0 1,2-10-1,0 3-61,1 1-1,-1-1 1,2 1 0,0 0-1,0 0 1,9-10-1,-12 17-290,0 1 1,0-1-1,0 1 0,1 0 0,-1 0 0,1 0 0,0 0 0,0 1 0,0-1 0,6-1 0,-9 3-41,1 1-1,-1-1 1,1 1-1,-1 0 1,1 0-1,0-1 1,-1 1-1,1 0 1,-1 0-1,1 1 1,-1-1-1,1 0 1,-1 0-1,1 1 1,-1-1-1,1 1 1,-1-1-1,1 1 1,-1 0-1,1 0 1,-1-1-1,0 1 1,0 0-1,1 0 1,-1 0-1,0 0 1,0 1-1,0-1 1,0 0-1,0 0 1,0 1-1,0-1 1,-1 0-1,2 3 0,2 5-30,-1 0 0,0 0-1,0 0 1,-1 1-1,0-1 1,-1 1-1,0-1 1,0 1-1,-1-1 1,-2 17-1,-1 4-64,-2 1-1,-9 29 1,-28 75-195,35-115 233,-2-1 1,-1 1-1,0-2 0,-20 28 1,20-35-28,10-11 79,0 0 0,-1 0 0,1 0 0,0 0 0,0 0 0,0 0 0,0 0-1,0 0 1,0 0 0,0 0 0,0 0 0,0 0 0,0 0 0,0 0 0,0 0-1,-1 0 1,1 0 0,0 0 0,0 0 0,0 0 0,0 0 0,0 0 0,0 0 0,0 0-1,0 0 1,0 0 0,0 0 0,0 0 0,0 0 0,-1 0 0,1 0 0,0 0-1,0-1 1,0 1 0,0 0 0,0 0 0,0 0 0,0 0 0,0 0 0,0 0 0,0 0-1,0 0 1,0 0 0,0 0 0,0 0 0,0 0 0,0 0 0,0-1 0,0 1-1,0 0 1,0 0 0,0 0 0,0 0 0,0 0 0,0 0 0,0 0 0,0 0 0,0 0-1,0 0 1,0 0 0,0 0 0,0-1 0,0 1 0,0 0 0,1-1-15,-1-1 1,1 1 0,-1 0 0,1-1-1,0 1 1,0 0 0,0-1 0,0 1-1,0 0 1,0 0 0,0 0 0,0 0-1,1 0 1,1-1 0,0 0-3,1 0 0,-1 0 0,1 1 0,0-1 0,0 1 0,0 0-1,0 0 1,0 1 0,0-1 0,0 1 0,0 0 0,0 0 0,0 0 0,0 1 0,0-1 0,0 1 0,4 1 0,9 3-152,0 1 0,28 14 0,10 4-235,-50-23 405,-1 0 1,0 0-1,1 0 1,-1-1 0,1 0-1,-1 1 1,1-1-1,-1-1 1,1 1 0,-1-1-1,1 0 1,-1 0-1,0 0 1,1 0-1,4-3 1,-4 1 42,1 0 1,-1-1-1,-1 1 0,1-1 1,0 0-1,-1 0 1,0-1-1,0 1 0,0-1 1,4-6-1,0-3 103,0-1-1,-1 0 1,-1-1 0,0 1-1,-1-1 1,-1 0 0,4-24-1,-7 28-44,1-1 1,-1 0-1,-2-14 0,1 24-82,0 0-1,0 0 1,0 0-1,-1 0 0,0 1 1,1-1-1,-1 0 1,0 0-1,0 0 0,-1 0 1,1 1-1,0-1 1,-1 1-1,0-1 1,0 1-1,0 0 0,0-1 1,0 1-1,-2-2 1,3 4-23,0-1 0,0 1 0,0-1-1,0 1 1,0-1 0,0 1 0,0 0 0,0-1 0,0 1 0,0 0 0,0 0 0,0 0 0,0 0 0,0 0 0,0 0 0,0 0 0,0 0 0,0 0 0,0 0 0,0 0 0,0 1 0,0-1 0,-2 1 0,1 1-61,0-1 1,1 0 0,-1 1 0,0 0 0,0-1 0,1 1 0,-1 0 0,1 0 0,-1 0 0,0 2 0,-2 4-349,0 0 0,1 0 0,0 0 0,-4 16-1,6-18 247,0 1 0,0-1 0,1 1 0,-1-1 0,2 1-1,0 10 1,7 8-582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7.8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1115 47 11330,'-9'-7'161,"0"2"0,-1 0 0,1 0 0,-1 0-1,0 1 1,-1 1 0,1 0 0,0 0-1,-1 1 1,1 0 0,-1 1 0,0 0-1,0 1 1,-19 1 0,-11 4 396,-1 1 1,-55 16-1,-212 75 256,281-86-826,0 1 0,1 1 0,1 2 0,0 1 0,1 1 0,1 1 0,0 0 0,1 2-1,2 1 1,0 1 0,1 1 0,1 1 0,1 0 0,2 1 0,0 1 0,2 0 0,-22 57-1,31-69-16,-6 16-44,-13 58 0,23-75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16500,'-4'4'155,"-1"0"1,1 0 0,0 1 0,0 0 0,1-1 0,0 1 0,0 1 0,0-1 0,0 0 0,1 1 0,0 0 0,0-1-1,-1 8 1,-2 8 157,1 0 0,-1 28-1,3-28 15,2 1-1,4 41 0,-3-54-221,1-1 0,0 1 0,0-1 0,0 0 0,1 0 0,0 0 0,1 0 0,0-1 0,0 1 0,7 8 0,-10-14-63,0-1 0,1 1 0,-1-1 0,1 1 0,-1-1 0,1 1 0,0-1 0,-1 0 0,1 0 0,0 0 0,0 0 0,0 0 0,0 0 0,0-1-1,0 1 1,0 0 0,0-1 0,0 0 0,0 1 0,0-1 0,3 0 0,-2-1 10,0 0 0,0 1-1,-1-1 1,1-1 0,0 1-1,0 0 1,0-1 0,-1 1-1,1-1 1,-1 0 0,1 1-1,-1-1 1,2-3 0,4-3 102,-1-1 1,0 0 0,-1 0 0,0 0-1,-1-1 1,9-19 0,-8 14 7,-2 0 0,0-1 1,0 1-1,-1-1 0,-1 1 0,0-30 0,-2 38-197,0 1-1,-1-1 0,0 1 0,0 0 0,0-1 0,-1 1 1,0 0-1,0 0 0,0 0 0,-1 0 0,0 0 0,0 0 1,-1 1-1,0 0 0,1-1 0,-2 1 0,1 1 0,-1-1 1,-6-5-1,10 9-122,-1 0 0,0-1 0,0 1 0,0 0 0,0 0 0,0 0 0,0 0 0,0 1 0,-1-1 0,1 0 0,0 1 0,0 0 0,0-1 1,-1 1-1,1 0 0,0 0 0,0 0 0,-1 1 0,1-1 0,0 0 0,0 1 0,-1-1 0,1 1 0,0 0 0,0 0 0,0 0 0,0 0 0,0 0 0,0 0 0,0 1 1,1-1-1,-1 1 0,0-1 0,1 1 0,-1 0 0,1-1 0,-1 1 0,1 0 0,0 0 0,0 0 0,-2 3 0,-1 15-1067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16900,'-2'7'1672,"2"0"-976,0-1-224,9-3 953,-1 0-249,7-3-320,1 0-128,5-3-232,2-3-40,1-2-352,1-4-256,-4 1-808,-1-4 848,-11-2-160,-3 0-112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19356,'0'1'94,"-1"-1"-1,0 1 0,1 0 1,-1 0-1,1 0 1,-1 0-1,1-1 1,0 1-1,-1 0 1,1 0-1,0 0 0,0 0 1,0 0-1,0 0 1,-1 0-1,1 0 1,0 0-1,1 0 1,-1 0-1,0 0 0,0 0 1,1 2-1,7 30 262,-6-24-82,37 185 232,-18-83-2403,-21-111 1871,0 0 0,0 0 0,0 0 0,0 0 0,0 0 0,0 0 0,0 0 0,0 0 0,0 0 0,0 0 0,0 0 0,0 0 0,1 0 0,-1 0 0,0 0 0,0 0 0,0 0 0,0 0 0,0 0 0,0 0 0,0 0 0,0 0 0,0 0 0,0 0-1,0 0 1,0 0 0,0 0 0,0 0 0,0 0 0,0 0 0,0 0 0,0 0 0,1 0 0,-1 0 0,0 0 0,0 0 0,0 1 0,0-1 0,0 0 0,0 0 0,0 0 0,0 0 0,0 0 0,0 0 0,0 0 0,0 0 0,0 0 0,0 0 0,0 0 0,0 0-1,0 0 1,0 0 0,1-5-388,-1-4-265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19532,'1'-3'176,"1"0"0,0 1-1,0-1 1,0 1 0,0-1 0,0 1 0,1 0-1,-1 0 1,1 0 0,-1 0 0,1 1-1,0-1 1,-1 1 0,1-1 0,6-1 0,-6 3-126,0-1 0,-1 1 1,1 0-1,0 0 1,0 0-1,0 1 0,-1-1 1,1 1-1,0-1 1,-1 1-1,1 0 1,0 0-1,-1 0 0,1 0 1,-1 1-1,0-1 1,1 1-1,-1-1 1,2 3-1,2 1-33,-1 1 0,0-1 0,0 1 0,-1 1 0,0-1 1,0 0-1,0 1 0,-1 0 0,1 0 0,-2 0 0,1 0 0,-1 0 0,0 1 0,-1-1 0,0 1 0,0-1 1,0 1-1,-1 0 0,-1 8 0,1-4 1,-1 1-1,-1-1 1,0 1 0,-1-1-1,0 0 1,-1 0-1,0 0 1,-1 0 0,0-1-1,-13 21 1,17-31-17,0 1 1,0-1-1,0 1 0,-1-1 0,1 0 0,0 0 1,-1 1-1,1-1 0,0 0 0,-1 0 0,1 0 1,-1 0-1,-2 0 0,3 0-4,0-1 0,1 0-1,-1 0 1,0 0 0,1 0 0,-1 0 0,0 0-1,0 0 1,1 0 0,-1 0 0,0-1 0,1 1-1,-1 0 1,0 0 0,1-1 0,-1 1 0,1 0-1,-1-1 1,0 1 0,1 0 0,-1-1 0,1 1-1,-2-1 1,1-1-12,0 0-1,0 1 1,0-1 0,0 0-1,1 0 1,-1 0-1,0 0 1,1 1 0,0-1-1,-1 0 1,1 0-1,0 0 1,0 0 0,0 0-1,0 0 1,0 0-1,0 0 1,0 0 0,1 0-1,-1 0 1,2-3-1,-1 4 6,-1 0-1,0 0 1,1 0-1,-1 0 1,0 0-1,1 0 1,0 0-1,-1 1 1,1-1-1,-1 0 1,1 0-1,0 0 1,0 1-1,-1-1 1,1 0-1,0 1 1,0-1-1,0 1 1,0-1-1,0 1 1,0 0-1,-1-1 1,1 1 0,0 0-1,2-1 1,-1 1-2,0 0 1,1 1-1,-1-1 1,0 0 0,0 1-1,0-1 1,0 1-1,0 0 1,0 0 0,0 0-1,3 2 1,4 3-17,1 1 1,-1 1-1,11 11 0,-18-17 18,11 13 3,-10-11 20,1 0 0,-1 0 0,0 0-1,1-1 1,0 0 0,-1 1 0,2-1-1,-1 0 1,0-1 0,0 1 0,9 3-1,-12-6 7,1-1 0,-1 1 0,1 0 0,-1 0 0,1-1 0,-1 1 0,0-1 0,1 1 0,-1-1 0,1 1 0,-1-1 0,0 0 0,0 0 0,0 0 0,1 0-1,-1 0 1,0 0 0,0 0 0,0 0 0,0 0 0,0 0 0,-1 0 0,1-1 0,0 0 0,19-39 263,-16 30-228,-3 9-17,17-48-718,-17 48 625,0 0 0,-1-1 0,1 1 0,-1 0 0,0 0 0,1-1-1,-1 1 1,0 0 0,-1 0 0,1-1 0,0 1 0,-1 0 0,1 0 0,-1-1 0,1 1-1,-1 0 1,0 0 0,0 0 0,-3-4 0,-9-5-353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11883,'2'0'704,"-2"1"-1352,0 2 319,-1-2-271,1 1-48,0 1 8,0-2 56,0 3 72,-1 1 208,-4-3 160,2 4 176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13859,'2'-19'2743,"-1"14"-819,-1 13-438,-3 68-399,5 0 0,19 140 0,-17-200-986,-4-16-96,0 0-1,0 0 0,0 0 1,0 0-1,0 0 0,0 1 1,0-1-1,0 0 0,1 0 1,-1 0-1,0 0 0,0 0 1,0 0-1,0 0 0,0 0 1,0 0-1,0 0 0,0 1 1,0-1-1,0 0 1,0 0-1,0 0 0,1 0 1,-1 0-1,0 0 0,0 0 1,0 0-1,0 0 0,0 0 1,0 0-1,0 0 0,0 0 1,1 0-1,-1 0 0,0 0 1,0 0-1,0 0 0,0 0 1,0 0-1,0 0 0,0 0 1,0 0-1,1 0 1,-1 0-1,0 0 0,0 0 1,0 0-1,0 0 0,0 0 1,0-1-1,0 1 0,0 0 1,0 0-1,0 0 0,9-23 548,-3 4-408,-5 16-145,1 0-1,-1 0 0,1 0 1,0 0-1,-1 1 0,1-1 1,1 0-1,-1 1 0,0 0 1,0-1-1,1 1 0,0 0 1,-1 0-1,1 0 0,0 1 1,0-1-1,0 1 1,0-1-1,5 0 0,-3 1-32,0 0 1,0 1-1,0-1 0,0 2 0,1-1 1,-1 0-1,0 1 0,0 0 0,0 0 0,0 1 1,0-1-1,5 3 0,2 1-32,0 0-1,-1 1 1,1 1-1,19 14 1,-28-19 75,0 0 0,0 1 1,0 0-1,0-1 1,0 1-1,-1 0 1,1 1-1,-1-1 0,0 0 1,0 1-1,0-1 1,0 1-1,-1 0 1,1-1-1,-1 1 0,0 0 1,0 0-1,-1 0 1,2 7-1,-3-8 24,0-1 0,1 1 1,-1-1-1,0 0 0,0 1 0,0-1 0,0 0 0,-1 1 1,1-1-1,-1 0 0,1 0 0,-1 0 0,0 0 0,0 0 0,0-1 1,0 1-1,0-1 0,0 1 0,0-1 0,0 1 0,-1-1 1,1 0-1,-5 1 0,-7 3 167,0 0 1,-27 4-1,34-8-141,-14 3-96,0-2 0,-31 1-1,56-8-3927,10-19 2173,-7 6 668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14899,'1'-3'358,"-1"0"-1,0 0 1,1-1-1,0 1 1,0 0-1,-1 0 1,2 0-1,-1 1 1,0-1 0,1 0-1,-1 0 1,1 1-1,0-1 1,0 1-1,0-1 1,3-2-1,-3 4-353,-1-1-1,1 1 0,0-1 1,0 1-1,0 0 1,0 0-1,0 0 0,0 0 1,0 0-1,0 0 1,1 0-1,-1 1 0,0-1 1,0 1-1,1 0 0,-1-1 1,0 1-1,1 0 1,-1 1-1,0-1 0,0 0 1,5 2-1,-7-2-12,1 0 0,-1 1-1,1-1 1,-1 1 0,0-1-1,1 1 1,-1-1 0,0 1-1,1 0 1,-1-1 0,0 1-1,0-1 1,1 1 0,-1 0-1,0-1 1,0 1 0,0-1-1,0 1 1,0 0 0,0-1-1,0 1 1,0 0 0,0-1-1,-1 2 1,-2 20 17,2-16-15,-2 9 26,0 4 17,0 0-1,1 0 1,1 0 0,1 1 0,4 34 0,-4-53-21,0-1 1,1 1 0,-1-1 0,0 1 0,0-1 0,0 1 0,0-1 0,1 1 0,-1-1 0,0 1 0,0-1 0,1 1 0,-1-1-1,0 1 1,1-1 0,-1 0 0,1 1 0,-1-1 0,0 0 0,1 1 0,-1-1 0,1 0 0,-1 0 0,1 1 0,-1-1 0,2 0-1,15-3 364,19-23 109,-26 19-436,-3 0-39,0 0 0,0-1-1,-1 0 1,0 0 0,9-14 0,-16 31-231,1 8 1025,1-17-774,-1 1 0,0-1-1,0 0 1,0 1 0,0-1 0,1 0 0,-1 1 0,0-1 0,0 0 0,0 1 0,1-1 0,-1 0 0,0 0 0,1 1 0,-1-1 0,0 0 0,1 0-1,-1 0 1,0 0 0,1 1 0,-1-1 0,0 0 0,1 0 0,-1 0 0,0 0 0,1 0 0,-1 0 0,1 0 0,-1 0 0,0 0 0,1 0 0,-1 0-1,0 0 1,1 0 0,-1 0 0,1-1 0,8 0 163,-6 0-573,0 1 1,0-1-1,-1 1 0,1-1 0,0 0 0,0 0 1,4-2-1,-7 2 256,1 0 0,0 0 0,0 1-1,-1-1 1,1 0 0,0 0 0,-1 0 0,1 0 0,-1 0 0,1 0 0,-1 0 0,1 0 0,-1 0 0,0 0 0,0 0 0,1 0 0,-1 0-1,0 0 1,0 0 0,0-1 0,0 1 0,0 0 0,0 0 0,-1-2 0,-1-8-639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3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73 14051,'0'0'96,"0"-1"0,0 1-1,0 0 1,1 0 0,-1-1 0,0 1 0,0 0-1,0-1 1,0 1 0,0 0 0,0-1 0,0 1 0,0 0-1,0-1 1,0 1 0,0 0 0,-1 0 0,1-1-1,0 1 1,0 0 0,0-1 0,0 1 0,0 0-1,-1 0 1,1-1 0,0 1 0,0 0 0,0 0 0,-1-1-1,1 1 1,0 0 0,0 0 0,-1 0 0,1-1-1,0 1 1,0 0 0,-1 0 0,1 0 0,0 0-1,-1 0 1,1 0 0,0 0 0,-1 0 0,0 0 5,1 0 1,-1 1 0,1-1-1,-1 1 1,1-1-1,0 1 1,-1-1 0,1 1-1,-1-1 1,1 1 0,0-1-1,0 1 1,-1 0-1,1-1 1,0 1 0,0-1-1,0 1 1,0 0 0,0-1-1,-1 1 1,1 0 0,0-1-1,1 2 1,0 20 96,1 0 0,1 0 0,1 0 0,1 0-1,2-1 1,13 35 0,-18-52-198,0 0-1,0 0 0,0 0 0,0-1 0,1 1 0,4 5 0,-7-9 7,1 1 0,0 0 0,0-1 0,-1 1 0,1-1 0,0 1 0,0-1 0,0 1 0,0-1 0,0 0-1,0 0 1,-1 1 0,1-1 0,0 0 0,0 0 0,0 0 0,0 0 0,0 0 0,0 0 0,0 0 0,0 0 0,0 0 0,0-1 0,0 1 0,0 0-1,0-1 1,-1 1 0,1 0 0,0-1 0,0 1 0,0-1 0,0 1 0,-1-1 0,1 0 0,0 1 0,0-2 0,6-5 57,-1 1 1,-1-1 0,1-1 0,-1 1-1,-1-1 1,1 1 0,6-18 0,19-64 523,-27 80-513,7-32 187,-7 28-151,1 0 1,0 0 0,7-17 0,-8 70 10,-3-40-121,1 34 6,2 0 0,1-1 0,12 46 0,-15-75-2,0 0 0,0 0 0,1-1 0,0 1 0,0-1 0,0 1 0,3 3 0,-5-6 2,1-1 1,-1 1-1,1-1 0,0 1 1,-1-1-1,1 1 0,0-1 0,-1 1 1,1-1-1,0 0 0,-1 1 1,1-1-1,0 0 0,0 0 0,-1 0 1,1 1-1,0-1 0,0 0 1,-1 0-1,1 0 0,0 0 1,0 0-1,0 0 0,-1 0 0,1-1 1,0 1-1,0 0 0,-1 0 1,1-1-1,0 1 0,0 0 0,-1-1 1,1 1-1,0-1 0,-1 1 1,1-1-1,-1 1 0,1-1 0,0 1 1,-1-1-1,1-1 0,5-4 81,0-1-1,-1 0 0,0-1 0,-1 1 1,1-1-1,-1 0 0,-1 0 0,5-14 1,14-72 646,-20 83-641,8-58 375,-10 69-472,0 0 0,0-1 1,0 1-1,1 0 0,-1 0 1,0 0-1,0 0 0,0 0 0,0-1 1,0 1-1,0 0 0,0 0 1,0 0-1,0 0 0,0-1 1,0 1-1,0 0 0,0 0 1,0 0-1,0 0 0,0-1 1,0 1-1,0 0 0,0 0 0,0 0 1,0 0-1,0-1 0,0 1 1,-1 0-1,1 0 0,0 0 1,0 0-1,0 0 0,0-1 1,0 1-1,0 0 0,0 0 1,-1 0-1,1 0 0,0 0 0,0 0 1,0 0-1,0 0 0,0 0 1,-1 0-1,1-1 0,-7 9-331,-4 13-712,-8 22-839,17-32 1326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4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22525,'1'4'1888,"-1"3"-1432,-3-1-256,2-3 1105,1-2-1225,3-1-1129,0-5 961,-3-1-248,0 2-128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20 15203,'-4'0'433,"-1"-1"0,1 1 0,0 0 0,-1 0 0,-6 1 0,5 0-224,0 0 0,0 0 0,0 1 0,0 0 0,0 0 0,0 0 0,1 1 0,-1 0 0,1 0 0,-1 0 0,1 1 0,0 0 0,-8 8 0,7-5-75,0 0 1,1 0-1,0 1 0,0-1 0,1 1 0,0 0 0,0 0 0,-4 18 0,3-9-55,2 1 1,0 0-1,1 0 0,1 1 0,1-1 0,0 0 1,1 0-1,2 1 0,3 18 0,-4-28-43,1 0 1,-1 0-1,2-1 0,-1 1 0,1-1 1,0 0-1,1 0 0,0 0 1,7 8-1,-10-14-7,0 1 0,1-1 0,-1 1 0,1-1 0,-1 0 0,1 0 0,0-1 0,0 1 0,0 0 0,0-1 0,0 0 0,0 0 0,0 0 0,1 0 0,-1 0 0,0-1 0,1 1 0,-1-1 0,0 0 0,1 0 0,-1 0 0,0 0 0,1-1 0,-1 0 0,0 1 0,0-1 0,6-2 0,0-1 51,-1-1 0,1 1 0,-1-2 0,0 1 0,0-1-1,0 0 1,-1-1 0,0 1 0,0-2 0,-1 1 0,11-16 0,-6 5 81,0 0 1,-1-1 0,-1 0-1,10-30 1,-15 35-101,-1 0 0,0-1 0,0 1 1,-2-1-1,0 1 0,0-1 0,-1 1 0,-5-29 0,4 38-66,0-1 0,0 1 1,-1-1-1,0 1 0,0 0 1,-1-1-1,0 1 0,0 0 0,0 1 1,0-1-1,-5-4 0,5 6-38,0 0-1,0 0 1,-1 1 0,1-1-1,-1 1 1,0 0 0,0 0-1,0 1 1,0-1 0,0 1-1,0-1 1,0 1 0,0 1-1,0-1 1,-1 0-1,-5 1 1,2 1-57,1 0 0,-1 0 0,1 0 0,-1 1 0,1 0 0,0 1 0,0-1 0,0 1 0,0 1 0,1-1 0,-1 1 0,-9 8 0,-14 11-323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8.4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12619,'13'29'1160,"-3"5"-912,3 12-96,1 4 664,6 9-648,-1 1-32,3-1-8,-1-3-8,-4-13-96,-3-4-96,-4-11 104,-3-8-16,-8-11-48,-3-6 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 16291,'-1'0'179,"0"1"0,1-1-1,-1 1 1,0-1-1,0 1 1,1-1 0,-1 1-1,0 0 1,0-1-1,1 1 1,-1 0-1,1 0 1,-1-1 0,1 1-1,-1 0 1,1 0-1,-1 1 1,1-1-79,0-1 1,0 0-1,1 1 0,-1-1 1,0 0-1,0 1 1,0-1-1,1 0 0,-1 1 1,0-1-1,1 0 1,-1 1-1,0-1 0,0 0 1,1 0-1,-1 0 1,0 1-1,1-1 0,-1 0 1,1 0-1,-1 0 0,0 0 1,1 0-1,-1 1 1,1-1-1,-1 0 0,1 0 1,39 1 2375,-37-1-2594,45-3 874,74-16 1,16-2-3072,-101 20-113,-19 5 1477,-18-4 920,0 0 0,1 0 1,-1 0-1,0 1 0,0-1 0,1 0 1,-1 0-1,0 0 0,0 0 1,1 1-1,-1-1 0,0 0 0,0 0 1,0 1-1,1-1 0,-1 0 1,0 0-1,0 1 0,0-1 1,0 0-1,0 0 0,0 1 0,1-1 1,-1 0-1,0 1 0,0-1 1,0 0-1,0 0 0,0 1 0,0-1 1,0 0-1,0 1 0,0-1 1,0 0-1,0 1 0,-1-1 0,-6 13-1306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17252,'12'6'1792,"6"-11"-1016,4 0-328,8-3 737,6 1-249,5-3-280,2-1-368,2 5-1008,-2 0 720,1-1-224,-4 0-104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9 103 18892,'6'-14'758,"0"0"0,1 1 0,10-13 0,-16 23-670,1 1 1,-1-1 0,1 1-1,0 0 1,0-1-1,0 1 1,0 0 0,1 0-1,-1 0 1,1 1 0,-1-1-1,1 1 1,-1-1 0,1 1-1,0 0 1,0 0 0,0 0-1,-1 0 1,1 1 0,0-1-1,0 1 1,6-1-1,-7 2-76,0 0-1,0-1 1,0 1-1,0 0 1,0 0-1,0 1 0,0-1 1,0 0-1,0 1 1,-1-1-1,1 1 1,-1-1-1,1 1 0,-1 0 1,1-1-1,-1 1 1,0 0-1,0 0 1,0 0-1,0 0 0,0 0 1,-1 0-1,1 0 1,0 1-1,-1-1 1,0 0-1,1 4 0,0 6-15,0 1-1,0-1 1,-3 21-1,-2-4 41,-1 0 1,-1 0-1,-2 0 0,-1-1 1,-2 0-1,0-1 0,-24 41 1,34-66-35,-1 2-19,1-1-1,-1 1 1,0-1-1,0 0 1,0 0-1,0 0 1,-1 0-1,1 0 1,-1-1-1,0 1 1,1-1-1,-1 0 1,-1 0-1,1 0 1,-3 2-1,5-4-1,1 0 0,-1 0 0,1 0 0,-1 0-1,1 0 1,-1 0 0,1 0 0,-1 0 0,1-1 0,-1 1-1,1 0 1,0 0 0,-1 0 0,1-1 0,-1 1 0,1 0-1,-1-1 1,1 1 0,0 0 0,-1-1 0,1 1 0,0 0-1,0-1 1,-1 1 0,1-1 0,0 1 0,0-1 0,-1 1-1,1 0 1,0-1 0,0 1 0,0-1 0,0 1 0,0-1-1,0 1 1,0-1 0,0 1 0,0-1 0,0 1 0,0-1-1,0 1 1,0-1 0,0 1 0,0-1 0,0 1 0,1-2 0,-1 1-34,0-1 1,0 1 0,1-1 0,-1 1-1,1-1 1,-1 1 0,1-1 0,-1 1-1,1-1 1,0 1 0,0 0 0,-1-1-1,1 1 1,2-2 0,-1 2 22,-1 0 0,1 1 0,0 0 0,-1-1 1,1 1-1,0 0 0,-1 0 0,1-1 0,0 2 0,-1-1 1,1 0-1,0 0 0,-1 0 0,1 1 0,0-1 0,-1 1 0,1-1 1,0 1-1,-1 0 0,1-1 0,-1 1 0,0 0 0,1 0 1,1 2-1,5 3-7,0 1 0,12 14-1,-14-15 14,12 15 11,20 22-24,-35-40 76,-1-1 1,1 0-1,0 1 0,0-1 1,0 0-1,0 0 0,0-1 1,1 1-1,-1 0 0,1-1 0,5 2 1,-8-3-9,1 0 0,-1 0 0,0 0 0,0 0 0,1 0 0,-1-1 0,0 1 0,0 0 0,0-1 0,1 1-1,-1 0 1,0-1 0,0 1 0,0-1 0,0 0 0,0 1 0,0-1 0,0 0 0,2-2 0,-1 1 29,0-1 1,1 0-1,-2 0 0,1 0 0,0 0 0,-1 0 0,2-4 1,1-5 140,0 1 1,-2-1 0,3-16 0,-3 15-93,-1 0 1,0 0-1,0-1 1,-2 1-1,1-1 0,-2 1 1,-3-15-1,5 27-113,0 1 0,0-1 1,0 1-1,0-1 0,0 0 0,0 1 0,-1-1 1,1 1-1,0-1 0,0 1 0,-1-1 0,1 1 1,0-1-1,-1 1 0,1-1 0,0 1 0,-1 0 1,1-1-1,-1 1 0,1-1 0,0 1 0,-1 0 1,1-1-1,-1 1 0,1 0 0,-1 0 0,0 0 1,1-1-1,-1 1 0,0 0-21,0 1-1,0-1 1,1 1 0,-1-1-1,0 1 1,1 0 0,-1-1 0,0 1-1,1 0 1,-1-1 0,1 1 0,-1 0-1,1 0 1,0-1 0,-1 1-1,1 1 1,-11 35-1413,5 22-562,6-55 1342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2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17372,'-5'4'270,"0"0"1,1 0 0,0 1-1,0-1 1,0 1-1,1 0 1,-1 0 0,1 0-1,0 1 1,1-1-1,-3 7 1,1-1-87,0 0 0,0 0 0,1 1 0,1-1 0,0 1 0,0 0 0,1 0 0,1-1 0,0 1 0,0 0 0,1 0 0,4 14 0,-4-17-105,2 0-1,-1 0 0,1-1 1,0 1-1,1 0 1,0-1-1,1 0 0,-1 0 1,1-1-1,1 1 1,0-1-1,0 0 0,0 0 1,1-1-1,0 0 0,9 7 1,-13-11-43,1 0 0,0 0 0,-1 0 0,1 0 0,0-1 0,0 0 0,0 1 0,0-1 0,1-1 0,-1 1 0,0-1 0,0 1 0,0-1 0,1 0 0,-1-1 0,0 1 0,0-1 0,0 0 0,0 0 0,0 0 0,0 0 0,0-1 0,0 0 0,0 1 0,0-2 0,-1 1 0,1 0 0,-1-1 0,0 1 0,1-1 0,-1 0 0,2-3 0,2-2 8,-1 1 0,0-1 0,0-1 0,-1 1 0,0-1 0,0 1-1,-1-1 1,-1-1 0,1 1 0,-1 0 0,-1-1 0,3-18 0,-5 20-73,1-1 0,-1 1-1,-1 0 1,0-1 0,0 1 0,-1 0 0,0 0 0,0-1-1,-1 1 1,0 1 0,0-1 0,-1 0 0,0 1 0,-8-12-1,9 15-93,-1 0-1,0-1 1,0 1-1,0 0 1,-1 1-1,1-1 1,-1 1-1,0 0 0,0 0 1,0 0-1,0 1 1,0 0-1,0 0 1,-1 0-1,1 1 0,-1-1 1,0 1-1,1 1 1,-1-1-1,0 1 1,1 0-1,-8 1 1,9-1 26,0 1 0,0-1 0,0 1 1,0 1-1,-7 2 0,-15 14-653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13419,'3'12'5056,"13"74"-4059,-9-35-964,0 6 291,2 0-1,32 103 0,-40-159-284,-1 1 1,1-1-1,-1 1 0,1-1 0,-1 0 1,1 0-1,0 1 0,-1-1 0,1 0 1,0 0-1,0 0 0,0 0 0,0 0 1,0 0-1,0 0 0,0 0 0,1 0 1,-1 0-1,0-1 0,2 2 0,-2-2 4,0-1-1,0 1 1,0 0-1,0 0 1,0-1-1,0 1 1,0 0-1,0-1 1,0 1-1,0-1 1,-1 1-1,1-1 1,0 1-1,0-1 1,0 0-1,-1 0 1,1 1-1,0-1 1,-1 0-1,1 0 1,0 0-1,-1 1 1,1-1-1,-1 0 1,0 0-1,1 0 0,-1 0 1,1-2-1,11-32 616,0 0-1,-3-1 0,8-48 0,-9 37-716,18-55 1,-23 95-375,0 0-454,-3 7 862,0 0 0,-1 0 1,1 0-1,0 0 0,0 0 0,0 0 0,0 0 0,0 0 0,0 0 1,0 0-1,0 0 0,0 0 0,0 0 0,0 0 0,0 1 0,0-1 1,0 0-1,0 0 0,0 0 0,-1 0 0,1 0 0,0 0 0,0 0 1,0 0-1,0-1 0,0 1 0,0 0 0,0 0 0,0 0 1,0 0-1,0 0 0,0 0 0,0 0 0,0 0 0,0 0 0,0 0 1,-1 0-1,1 0 0,0 0 0,0 0 0,0 0 0,0 0 0,0 0 1,0 0-1,0 0 0,0 0 0,0 0 0,0 0 0,0-1 0,0 1 1,0 0-1,0 0 0,0 0 0,0 0 0,0 0 0,0 0 0,0 0 1,0 0-1,0 0 0,0 0 0,0 0 0,0 0 0,0 0 1,0 0-1,0 0 0,0-1 0,0 1 0,0 0 0,0 0 0,-8 4-665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15731,'7'20'1273,"2"1"-897,2 4-144,3-5 360,-1 1-72,6-1-160,0-1-72,1-5-192,-2-4-160,-2-5-480,0-4 1040,-5-4-520,5 0-24,-2-2-32</inkml:trace>
  <inkml:trace contextRef="#ctx0" brushRef="#br0" timeOffset="1">255 620 13179,'-1'1'111,"0"0"0,1 0 1,-1 0-1,1 0 0,-1-1 0,1 1 1,-1 0-1,1 0 0,0 0 1,0 0-1,-1 0 0,1 0 0,0 0 1,0 0-1,0 0 0,0 0 0,0 0 1,0 0-1,0 0 0,0 0 1,1 0-1,-1 0 0,0 0 0,1 0 1,-1 0-1,0 0 0,1 0 0,-1 0 1,1 0-1,0-1 0,-1 1 1,1 0-1,0 0 0,-1-1 0,1 1 1,0 0-1,1 0 0,-2-1-80,1 1 0,0-1 0,-1 1-1,1-1 1,0 1 0,0-1 0,-1 0 0,1 1 0,0-1-1,0 0 1,0 0 0,0 1 0,0-1 0,-1 0 0,1 0-1,0 0 1,0 0 0,0 0 0,0-1 0,0 1-1,0 0 1,-1 0 0,1 0 0,0-1 0,0 1 0,0 0-1,-1-1 1,1 1 0,0-1 0,0 1 0,-1-1 0,1 1-1,0-1 1,-1 0 0,1 1 0,-1-1 0,1 0-1,-1 1 1,1-1 0,-1 0 0,1 0 0,-1 1 0,0-1-1,1 0 1,-1 0 0,0 0 0,1-1 0,0-3 86,0-1 1,0 1 0,0-1 0,0 0 0,-1 1-1,0-1 1,0 0 0,0 0 0,-1 1-1,0-1 1,0 0 0,-1 1 0,1-1 0,-1 1-1,-5-10 1,7 16-112,0-1 0,0 0-1,0 0 1,0 1 0,0-1 0,0 0 0,0 0-1,0 1 1,0-1 0,0 0 0,0 0-1,0 1 1,0-1 0,0 0 0,-1 0 0,1 1-1,0-1 1,0 0 0,0 0 0,0 0-1,-1 1 1,1-1 0,0 0 0,0 0-1,0 0 1,-1 0 0,1 1 0,0-1 0,0 0-1,-1 0 1,1 0 0,0 0 0,0 0-1,-1 0 1,1 0 0,0 0 0,0 0 0,-1 0-1,1 0 1,0 0 0,0 0 0,-1 0-1,1 0 1,0 0 0,0 0 0,-1 0 0,1 0-1,0 0 1,0 0 0,-1 0 0,1-1-1,0 1 1,0 0 0,0 0 0,-1 0 0,1 0-1,0-1 1,0 1 0,0 0 0,-1 0-1,1 0 1,0-1 0,0 1 0,0 0-1,0 0 1,0-1 0,0 1 0,-1 0 0,1-1-1,-2 21 38,2-2-34,5 34-1,-5-48-8,1 1-1,0-1 0,0 1 0,1-1 0,-1 0 0,1 1 0,0-1 0,0 0 0,0 0 0,1 0 0,0-1 0,5 8 0,-7-11 4,-1 1-1,1-1 1,0 0-1,-1 1 1,1-1-1,0 1 1,-1-1-1,1 0 1,0 0-1,0 1 1,-1-1-1,1 0 1,0 0-1,0 0 1,0 0-1,-1 0 1,1 0-1,0 0 1,0 0-1,-1 0 1,1 0-1,0-1 1,0 1-1,-1 0 1,1 0-1,0-1 1,0 1-1,-1-1 1,1 1-1,0 0 1,-1-1 0,1 1-1,-1-1 1,1 1-1,-1-1 1,1 0-1,-1 1 1,1-1-1,0-1 1,17-29 105,-17 28-101,16-49 147,-15 43-112,1-1 0,0 1 0,1-1 0,-1 1 0,2 0 0,8-14 0,-13 23-40,1-1 0,-1 1 0,0 0 0,0-1-1,1 1 1,-1 0 0,0-1 0,0 1 0,1 0 0,-1 0-1,0 0 1,1-1 0,-1 1 0,0 0 0,1 0 0,-1 0-1,1 0 1,-1 0 0,0-1 0,1 1 0,-1 0 0,1 0-1,-1 0 1,0 0 0,1 0 0,-1 0 0,1 0 0,-1 1-1,0-1 1,1 0 0,-1 0 0,1 0 0,10 12 42,5 23 19,-14-31-52,12 37 56,-11-28 10,1-1 0,0-1 0,1 1 0,0-1 1,1 1-1,0-2 0,9 13 0,-14-23-61,-1 1 0,0-1 0,1 1-1,-1-1 1,1 0 0,-1 1 0,0-1-1,1 0 1,-1 1 0,1-1 0,-1 0 0,1 0-1,-1 0 1,1 1 0,-1-1 0,1 0 0,-1 0-1,1 0 1,0 0 0,-1 0 0,1 0-1,-1 0 1,1 0 0,-1 0 0,1 0 0,-1 0-1,1 0 1,-1 0 0,1-1 0,-1 1 0,1 0-1,-1 0 1,1-1 0,-1 1 0,1 0-1,-1 0 1,1-1 0,-1 1 0,1-1 0,-1 1-1,0 0 1,1-1 0,-1 1 0,0-1 0,1 1-1,-1-1 1,0 1 0,0-1 0,0 1-1,1-1 1,-1 1 0,0-1 0,0 1 0,0-2-1,11-34 433,-10 31-357,6-31 267,-6 25-290,0 1 0,1-1 0,1 1 0,0 0 0,0 0 0,1 0 0,0 0 0,1 1 0,6-12 0,-10 21-68,0-1 0,-1 0 0,1 0 0,0 1 0,0-1 0,0 1 1,-1-1-1,1 1 0,0-1 0,0 1 0,0-1 0,0 1 0,0 0 0,0-1 1,0 1-1,0 0 0,0 0 0,0 0 0,0 0 0,0 0 0,0 0 0,0 0 1,0 0-1,0 0 0,0 1 0,0-1 0,0 0 0,0 1 0,0-1 0,0 0 1,0 1-1,-1-1 0,1 1 0,0 0 0,0-1 0,0 1 0,-1 0 0,1-1 1,0 1-1,0 1 0,5 5-7,0-1 1,0 1 0,7 13-1,-10-14 2,10 18 1,-11-20 6,0 1 1,0-1-1,0 0 1,1 1-1,-1-1 1,1 0-1,0-1 0,1 1 1,6 6-1,-10-10-1,1 0-1,-1 0 1,1 0-1,-1 1 1,1-1-1,-1 0 1,1 0-1,0 0 1,-1 0-1,1 0 0,-1 0 1,1 0-1,-1 0 1,1 0-1,-1-1 1,1 1-1,0 0 1,-1 0-1,1 0 1,-1-1-1,1 1 1,-1 0-1,0-1 0,1 1 1,-1 0-1,1-1 1,-1 1-1,1 0 1,-1-1-1,0 1 1,1-1-1,-1 1 1,0-1-1,0 1 1,1-1-1,-1 0 0,10-23 16,-8 19-10,0-1-6,0 0-1,1 0 1,0 0-1,0 1 1,6-10-1,-8 14 0,0 0-1,0 0 1,1-1-1,-1 1 1,0 1-1,0-1 1,0 0-1,1 0 1,-1 0-1,1 1 1,-1-1-1,0 0 1,1 1-1,-1 0 0,1-1 1,-1 1-1,1 0 1,-1-1-1,1 1 1,-1 0-1,1 0 1,0 1-1,-1-1 1,1 0-1,-1 0 1,1 1-1,-1-1 1,3 2-1,12 5-12,-11-4 7,-1-1 0,1 0 1,0 0-1,10 2 0,-14-3 7,0-1 0,0 0 0,0 0-1,1 0 1,-1 0 0,0 0 0,0 0-1,0 0 1,0 0 0,0-1 0,1 1 0,-1 0-1,0-1 1,0 1 0,0-1 0,0 1-1,0-1 1,0 1 0,0-1 0,0 0-1,0 0 1,-1 1 0,1-1 0,0 0-1,0 0 1,-1 0 0,2-1 0,1-5 2,0 1 1,0-1-1,0 0 0,-1 0 1,0 0-1,-1 0 1,2-9-1,2-58 29,-3 49-11,-2 6-5,-6 88 8,6-56-19,-1-1 1,0 0 0,1 0 1,1 0-1,0-1 0,0 1 1,1 0-1,1 0 0,0-1 1,5 12-1,-8-22-2,0 0-1,0-1 1,0 1-1,1 0 1,-1-1-1,0 1 1,1-1-1,-1 1 1,0-1-1,1 1 1,-1 0-1,1-1 1,-1 1-1,1-1 1,-1 0-1,1 1 1,-1-1-1,1 1 1,0-1-1,-1 0 1,1 1-1,-1-1 1,1 0-1,0 0 1,-1 0-1,1 1 1,1-1-1,-1-1-23,0 1 0,-1-1 0,1 1 0,0-1 0,0 1 0,-1-1 0,1 0 0,0 1 0,-1-1 0,1 0 0,-1 0-1,1 1 1,-1-1 0,1 0 0,-1 0 0,0 0 0,1-1 0,1-4-309,0 0 1,-1 0-1,1 0 0,0-13 0,-9-25-320,5 36 508,-4-22-379</inkml:trace>
  <inkml:trace contextRef="#ctx0" brushRef="#br0" timeOffset="2">740 317 16660,'-18'0'2336,"3"0"-1424,7 0-472,5 0 2561,4-2-2961,4 1 1232,-2-5-1136,-3 2-136,-2-1-48</inkml:trace>
  <inkml:trace contextRef="#ctx0" brushRef="#br0" timeOffset="3">1400 163 17060,'3'0'1448,"-1"2"-1048,1 5-176,5 7 592,0 3-160,4 8-280,2 2-151,2 4-137,-2 2-8,0 0-32,-1-3 24,-3-2-168,-1-4-160,-9-7-369,-3-2-231,-8-10 656,-7-2-128,-7-6-136</inkml:trace>
  <inkml:trace contextRef="#ctx0" brushRef="#br0" timeOffset="4">1199 252 15971,'1'-10'267,"0"-1"0,0 1 0,1 0 0,0 0 0,1-1 0,0 2 0,1-1-1,0 0 1,1 1 0,0 0 0,0 0 0,1 0 0,0 0 0,0 1 0,1 0-1,0 1 1,16-14 0,-14 13-176,2 0 0,-1 1-1,1 0 1,0 1 0,1 0-1,0 1 1,0 0 0,0 1-1,0 0 1,0 0 0,1 2-1,0 0 1,0 0 0,14 1-1,-22 0-85,0 2-1,0-1 0,-1 0 1,1 1-1,-1 0 0,1 0 1,-1 0-1,1 1 0,-1 0 0,0 0 1,1 0-1,-1 0 0,0 0 1,0 1-1,-1 0 0,6 4 1,-7-4 8,1 0 0,-1 0 1,0 0-1,0 1 0,-1-1 1,1 1-1,-1-1 0,1 1 1,-1-1-1,0 1 0,-1 0 1,1-1-1,-1 1 0,1 0 1,-1 0-1,0-1 0,0 1 1,-1 0-1,1 0 0,-2 5 1,0-2 29,0 0-1,0-1 1,-1 1 0,0-1 0,0 1 0,0-1 0,-1 0-1,-5 7 1,-4 3 171,-22 21 0,21-24-382,1 1-1,-13 19 1,25-32 90,0 1 0,0-1 0,0 0 0,0 1 0,0-1 0,1 1 0,-1-1 1,0 1-1,1 0 0,-1-1 0,1 1 0,0 0 0,-1-1 0,1 1 0,0 0 0,0-1 0,0 1 0,0 0 1,1 0-1,-1-1 0,0 1 0,1 0 0,-1-1 0,1 1 0,-1-1 0,1 1 0,0-1 0,0 1 0,0-1 0,0 1 1,0-1-1,0 0 0,0 1 0,0-1 0,0 0 0,1 0 0,-1 0 0,0 0 0,1 0 0,-1 0 0,1 0 1,-1-1-1,1 1 0,2 0 0,19 3-641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98 408 12643,'-1'-4'381,"0"0"1,-1 0 0,1 0-1,-1 1 1,0-1-1,0 0 1,-1 1-1,1 0 1,-1-1 0,0 1-1,0 0 1,-5-4 0,7 6-308,0 0 1,0 0 0,0 1 0,0-1 0,0 0 0,0 1 0,0-1 0,0 1-1,0 0 1,0-1 0,0 1 0,0 0 0,-1-1 0,1 1 0,0 0 0,0 0 0,0 0-1,-1 0 1,1 0 0,0 0 0,0 1 0,0-1 0,0 0 0,-1 1 0,1-1 0,0 0-1,0 1 1,0-1 0,0 1 0,0 0 0,0-1 0,0 1 0,0 0 0,0 0 0,0 0-1,1-1 1,-1 1 0,0 0 0,0 0 0,1 0 0,-1 0 0,1 0 0,-1 0 0,1 1-1,-1-1 1,0 2 0,-2 6 60,-1 0 0,1 1 0,1 0 0,0-1 0,0 1 0,1 0 0,0 0 0,0 0-1,1 0 1,1 0 0,2 17 0,-3-26-125,0-1 1,1 1-1,-1-1 0,0 1 1,0-1-1,0 0 0,0 1 0,0-1 1,0 1-1,1-1 0,-1 0 0,0 1 1,0-1-1,1 0 0,-1 1 1,0-1-1,1 0 0,-1 1 0,0-1 1,1 0-1,-1 0 0,0 1 1,1-1-1,-1 0 0,0 0 0,1 0 1,-1 0-1,1 1 0,-1-1 0,0 0 1,1 0-1,-1 0 0,1 0 1,-1 0-1,1 0 0,-1 0 0,1 0 1,-1 0-1,0 0 0,1 0 0,-1 0 1,1-1-1,-1 1 0,0 0 1,1 0-1,-1 0 0,1-1 0,-1 1 1,0 0-1,1 0 0,-1-1 0,0 1 1,1-1-1,19-20 325,-18 18-314,8-9 72,0 0 1,0 1-1,1 0 0,1 1 1,19-14-1,-28 23-86,-1-1 1,1 0-1,0 1 0,0-1 1,0 1-1,0 0 1,0 0-1,0 0 0,0 0 1,0 0-1,0 1 0,1 0 1,-1-1-1,0 1 0,0 0 1,0 1-1,1-1 0,-1 0 1,0 1-1,0 0 1,0 0-1,0 0 0,0 0 1,0 0-1,0 1 0,0-1 1,-1 1-1,1 0 0,0 0 1,-1 0-1,1 0 1,2 3-1,-1 0 8,0 0 0,-1 0 0,1 1 0,-1-1 0,2 7 1,3 3 138,-7-36 333,-16-44-17,9 42-374,-4-34 0,10 56-100,0 1 1,-1 0 0,1 0 0,0 0 0,0 0 0,0 0 0,0 0-1,0 0 1,0-1 0,0 1 0,0 0 0,0 0 0,0 0-1,0 0 1,0 0 0,0 0 0,0-1 0,0 1 0,0 0 0,0 0-1,0 0 1,0 0 0,0 0 0,0 0 0,0-1 0,0 1 0,0 0-1,1 0 1,-1 0 0,0 0 0,0 0 0,0 0 0,0 0 0,0 0-1,0-1 1,0 1 0,0 0 0,0 0 0,1 0 0,-1 0 0,0 0-1,0 0 1,0 0 0,0 0 0,0 0 0,0 0 0,1 0 0,-1 0-1,0 0 1,0 0 0,0 0 0,0 0 0,0 0 0,0 0-1,1 0 1,-1 0 0,0 0 0,0 0 0,0 0 0,0 0 0,0 0-1,0 0 1,1 0 0,-1 0 0,0 0 0,0 0 0,0 1 0,0-1-1,0 0 1,13 12-142,17 26-34,-25-32 139,-1-1 19,0 1 0,1-1 0,0 0 0,1 0 0,-1 0 0,10 6 0,-14-10 17,0-1 0,1 1 0,-1 0 0,0 0 0,1-1 0,-1 1 0,0-1-1,1 0 1,-1 1 0,1-1 0,-1 0 0,1 0 0,-1 1 0,1-1-1,-1-1 1,1 1 0,-1 0 0,1 0 0,-1 0 0,1-1 0,-1 1-1,1-1 1,-1 1 0,0-1 0,1 0 0,-1 1 0,0-1 0,1 0 0,-1 0-1,0 0 1,0 0 0,0 0 0,0 0 0,0 0 0,0 0 0,0-1-1,1-1 1,5-10-55,-1-1-1,0 0 1,-1 0 0,0-1-1,-2 0 1,1 0-1,1-23 1,0 5-329,-5 33 382,0 0-1,0 0 0,1-1 1,-1 1-1,0 0 0,0 0 1,0 0-1,0 0 0,0 0 0,0 0 1,0 0-1,0 0 0,1 0 1,-1 0-1,0 0 0,0-1 0,0 1 1,0 0-1,0 0 0,0 0 1,1 0-1,-1 0 0,0 0 1,0 0-1,0 0 0,0 0 0,0 0 1,1 0-1,-1 0 0,0 0 1,0 1-1,0-1 0,0 0 0,0 0 1,0 0-1,1 0 0,-1 0 1,0 0-1,0 0 0,0 0 1,0 0-1,0 0 0,0 0 0,0 1 1,0-1-1,0 0 0,1 0 1,-1 0-1,0 0 0,0 0 0,0 0 1,0 0-1,0 1 0,0-1 1,0 0-1,0 0 0,0 0 0,0 0 1,0 0-1,0 1 0,0-1 1,0 0-1,0 0 0,0 0 1,0 0-1,0 0 0,0 0 0,0 1 1,3 10-116,-1 1 0,0 0-1,0 14 1,-1-17 110,-1 0 0,2 0 0,-1 0 0,1-1 0,0 1 0,1 0-1,4 10 1,-7-19 16,0 1-1,0-1 0,0 0 1,0 0-1,1 1 0,-1-1 1,0 0-1,0 1 1,0-1-1,0 0 0,0 0 1,1 1-1,-1-1 0,0 0 1,0 0-1,0 1 1,1-1-1,-1 0 0,0 0 1,0 0-1,1 1 0,-1-1 1,0 0-1,1 0 0,-1 0 1,0 0-1,1 0 1,-1 0-1,0 0 0,0 0 1,1 1-1,-1-1 0,0 0 1,1 0-1,-1 0 0,0-1 1,1 1-1,-1 0 1,0 0-1,1 0 0,-1 0 1,0 0-1,0 0 0,1 0 1,-1 0-1,0-1 1,1 1-1,-1 0 0,0 0 1,0 0-1,1-1 0,-1 1 1,0 0-1,0 0 0,0-1 1,1 1-1,7-17 147,-8 17-148,6-19 142,-1 0 0,-1 0 0,-1-1 0,1-24 0,-3-83 403,-1 73-353,-1 25-157,0 14-57,3 33-47,3 41-36,10 106-30,-9-129 131,1 1 1,16 49-1,-23-86 2,11 28-10,-10-27 9,-1 1 1,1-1 0,0 0-1,-1 0 1,1 0 0,0 0 0,0 0-1,-1 0 1,1 0 0,0-1-1,0 1 1,0 0 0,0 0 0,0-1-1,0 1 1,0 0 0,1-1-1,-1 1 1,2 0 0,-2-1 1,-1-1 1,1 1-1,0 0 0,-1 0 1,1 0-1,0-1 0,-1 1 1,1 0-1,0-1 0,-1 1 1,1-1-1,-1 1 0,1 0 1,-1-1-1,1 1 0,-1-1 1,1 0-1,-1 1 0,1-1 1,-1 1-1,0-1 0,1 0 1,-1 1-1,0-1 0,1 0 1,-1 1-1,0-1 0,0 0 1,0 1-1,0-1 0,0 0 1,0 1-1,0-1 0,0 0 1,0 0-1,0 1 0,0-2 1,-3-29 32,0 21-81,1-1 1,-2 0-1,0 1 0,0-1 0,0 1 1,-2 0-1,1 0 0,-1 1 0,0 0 0,-1 0 1,0 0-1,-16-14 0,22 23 29,1-1-1,-1 0 1,0 0-1,0 1 1,0-1-1,0 1 1,0-1-1,0 1 1,0-1-1,0 1 1,0-1-1,0 1 1,0 0-1,0 0 1,0-1-1,0 1 1,-1 0-1,1 0 1,0 0 0,0 0-1,0 0 1,0 1-1,0-1 1,-2 1-1,3-1-4,-1 1 0,0-1-1,1 1 1,-1 0 0,0 0 0,1-1-1,-1 1 1,1 0 0,-1 0 0,1 0-1,-1 0 1,1 0 0,0 0 0,-1-1-1,1 1 1,0 0 0,0 0 0,0 0-1,0 0 1,0 0 0,0 2 0,0-1-82,0 0 1,0 0 0,0 0-1,0 0 1,1 0 0,-1 0-1,1 0 1,0 0 0,-1 0-1,1 0 1,0 0-1,0-1 1,0 1 0,0 0-1,0-1 1,1 1 0,-1 0-1,0-1 1,1 0 0,-1 1-1,1-1 1,0 0-1,-1 0 1,1 1 0,0-1-1,0-1 1,2 2 0,1-1-318,0-1 0,0 0 0,0 0 0,1-1 0,-1 1 0,0-1 0,0 0 1,0 0-1,0-1 0,0 0 0,-1 1 0,1-2 0,0 1 0,-1 0 0,1-1 0,-1 0 0,6-5 1,-2 2 74,-1-1 0,-1 1 1,11-14-1,-13 15 740,0-1-1,0 0 1,0 0 0,4-12-1,-5-3 2279,-4 20-132,-3 12-1533,0 1-741,1 0 0,1-1 0,0 1-1,1 0 1,0 0 0,1 0 0,0 1 0,1-1 0,0 0-1,1-1 1,5 22 0,-6-31-232,-1-1-1,1 1 1,-1-1-1,1 1 1,0-1-1,0 1 1,-1-1-1,1 0 1,0 1-1,0-1 1,0 0-1,1 0 1,-1 0-1,0 0 1,0 0-1,1 0 1,-1 0-1,3 1 1,-3-1-4,0-1 0,0 0 1,1 0-1,-1 0 0,0 0 0,0 0 1,0-1-1,0 1 0,0 0 1,0 0-1,1-1 0,-1 1 0,0-1 1,0 1-1,0-1 0,0 1 0,0-1 1,0 0-1,-1 1 0,2-2 1,2-2 61,0 0 0,0 0-1,0-1 1,-1 1 0,0-1 0,0 0 0,0 0 0,4-10 0,-4 2 65,1 1 0,-2-1 0,1 1 0,-2-1-1,1-15 1,-2 22-129,0 0 0,0 0 1,0 0-1,-1 0 0,0 0 0,0 0 0,-1 0 0,0 0 0,0 0 0,0 1 0,0-1 0,-7-9 0,8 14-57,1 0 0,-1 1-1,1-1 1,-1 0 0,0 1 0,1-1-1,-1 1 1,0-1 0,0 1-1,1-1 1,-1 1 0,0 0 0,0-1-1,0 1 1,1 0 0,-1 0 0,0 0-1,0-1 1,0 1 0,0 0 0,0 0-1,1 0 1,-1 0 0,0 0-1,0 1 1,0-1 0,0 0 0,0 0-1,1 1 1,-1-1 0,0 0 0,0 1-1,0-1 1,1 1 0,-1-1-1,0 1 1,1-1 0,-1 1 0,0-1-1,1 1 1,-1 0 0,1-1 0,-1 1-1,0 1 1,-2 2-114,-1 0 1,1 0-1,0 1 0,0 0 0,-3 9 1,-1 9-336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16147,'-11'-49'3002,"29"105"-1456,-10-17-1431,2-1 0,2 0 0,30 67 0,-41-102-75,1-1 1,-1 0-1,0 1 0,1-1 0,-1 0 0,1 0 0,0 0 1,0 0-1,0 0 0,0-1 0,0 1 0,0-1 0,5 3 1,-6-4-15,0 1 1,0-1 0,0 0 0,1 0 0,-1 0 0,0 0 0,0 0-1,0-1 1,0 1 0,0 0 0,1 0 0,-1-1 0,0 1-1,0-1 1,0 1 0,0-1 0,0 1 0,0-1 0,0 0 0,0 1-1,0-1 1,-1 0 0,1 0 0,0 0 0,0 1 0,-1-1-1,1 0 1,0 0 0,-1 0 0,1 0 0,-1 0 0,1-2-1,9-16 248,-2 0 0,0-1 0,-2 0 0,0 0-1,4-25 1,10-106 437,-19 138-704,0-5-681,-4 20-45,-3 29 49,4-6 230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12939,'4'-3'392,"0"0"0,0-1 0,-1 1 0,1-1 1,-1 0-1,0 1 0,0-1 0,0-1 0,-1 1 1,0 0-1,1-1 0,-1 1 0,-1-1 0,1 1 0,1-9 1,0-1 527,0 0 1,-1 0 0,0-23 0,-2 60-881,1 0 0,1 0-1,1-1 1,0 1 0,2 0 0,13 35 0,-18-56-39,1-1 1,0 1-1,-1-1 1,1 1-1,0-1 1,0 1-1,-1-1 1,1 0-1,1 1 0,-1-1 1,0 0-1,0 0 1,0 0-1,0 0 1,1 0-1,-1 0 1,1 0-1,-1 0 1,0 0-1,3 0 1,-2-1 1,0 0 0,-1 0 0,1 0 0,0 0 0,-1 0 0,1 0 0,0-1 0,-1 1 0,1-1 0,0 1 0,-1-1 0,1 1 0,-1-1 0,1 0 0,-1 0 0,2-2 0,6-4 14,-1 0 1,-1-1 0,1 0-1,10-16 1,-18 24-18,23-30 64,19-28 324,-42 57-366,0 1 0,0-1 0,1 1 0,-1-1 0,0 1-1,0-1 1,0 1 0,0-1 0,0 0 0,0 1 0,-1-1-1,1 1 1,0-1 0,0 1 0,0-1 0,0 1-1,-1 0 1,1-1 0,0 1 0,0-1 0,-1 1 0,1-1-1,0 1 1,-1 0 0,1-1 0,-1 1 0,1 0 0,0-1-1,-1 1 1,1 0 0,-1-1 0,1 1 0,-1 0 0,1 0-1,-1 0 1,1 0 0,-1-1 0,1 1 0,-1 0 0,-26-8 333,22 7-233,-30-11 7,26 9-975,25 8-782,-8-2 1202,1-1 1,0 0-1,0-1 1,0 0-1,17 0 1,5-1-374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14971,'-2'-2'227,"1"-1"-1,-1 1 1,1-1 0,-1 1-1,0 0 1,0 0-1,0-1 1,0 1-1,-1 1 1,1-1 0,-4-2-1,5 3-161,0 1 0,0 0 0,1-1 0,-1 1 1,0 0-1,0 0 0,0 0 0,0 0 0,0 0 0,1 0 0,-1 0 0,0 0 0,0 0 0,0 0 0,0 0 1,0 0-1,1 1 0,-1-1 0,0 0 0,0 1 0,0-1 0,1 0 0,-1 1 0,0-1 0,0 1 0,1-1 1,-1 1-1,0 0 0,1-1 0,-1 1 0,1 0 0,-1-1 0,1 1 0,-1 0 0,1 0 0,-1-1 0,1 1 0,0 0 1,0 0-1,-1 0 0,1 0 0,0-1 0,0 1 0,0 1 0,-2 6 67,0-1 0,1 1 0,0-1 0,1 1 0,-1 0-1,1-1 1,1 1 0,2 14 0,-1-10-101,1 0-1,1 0 1,0 0 0,9 19-1,-12-29-27,0 0 0,0 0 0,0 0 0,0 0 0,0 0 0,0 0 0,1-1-1,-1 1 1,1 0 0,-1-1 0,1 1 0,0-1 0,-1 0 0,1 1 0,0-1 0,0 0-1,0 0 1,0 0 0,0-1 0,0 1 0,0 0 0,1-1 0,-1 1 0,0-1 0,0 0-1,5 1 1,0-3 5,0 1-1,0-1 0,0 0 1,0-1-1,0 0 0,10-5 1,-13 6-7,-2 1 3,1-1-1,0 1 1,-1 0 0,1 0-1,0 0 1,0 0 0,-1 1-1,1-1 1,0 1 0,0-1-1,0 1 1,0 0 0,0 0-1,0 1 1,5 0 0,-6 0 12,0 0 0,0 1 1,0-1-1,0 0 0,-1 1 0,1-1 1,0 1-1,-1-1 0,1 1 0,-1 0 0,0 0 1,0-1-1,1 1 0,-1 0 0,-1 0 1,1 0-1,0 0 0,0 1 0,-1-1 1,1 0-1,0 4 0,0 2 113,0 0 0,0 0 0,-1 1 0,0-1 0,-1 0 1,0 0-1,0 0 0,0 1 0,-4 7 0,5-13-79,-1-1 1,0 1-1,-1 0 1,1-1-1,0 1 1,-1-1-1,0 1 1,1-1-1,-1 0 1,0 0-1,0 0 1,-4 4-1,4-5-45,1-1-1,-1 1 1,0 0-1,0 0 1,0-1 0,0 1-1,0-1 1,0 1-1,0-1 1,1 0-1,-1 0 1,0 0 0,0 0-1,0 0 1,0 0-1,0-1 1,0 1 0,0 0-1,0-1 1,-3-1-1,1 0-210,0 0 0,0-1-1,0 0 1,0 0 0,0 0 0,0 0-1,1 0 1,-1-1 0,1 1-1,0-1 1,0 0 0,1 0 0,-1 0-1,1-1 1,0 1 0,0 0-1,0-1 1,0 1 0,1-1 0,0 0-1,0 0 1,0 1 0,1-1-1,0 0 1,-1 0 0,2 0 0,0-6-1,4-5-874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8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6 423 12731,'-3'-29'535,"1"0"0,2-1 1,1 1-1,7-47 0,-5 58-328,1 0 0,1 1 0,0-1 0,2 1 0,0 0 0,1 0 0,0 1 0,16-22 0,-21 34-174,1-1-1,0 0 0,0 1 1,0 0-1,1 0 0,0 0 1,-1 0-1,1 1 0,1 0 1,-1 0-1,9-4 0,-11 6-30,-1 1 0,0-1 0,0 1 0,1-1 0,-1 1-1,0 0 1,1 0 0,-1 0 0,0 0 0,1 0 0,-1 1-1,0-1 1,1 1 0,-1-1 0,0 1 0,0 0 0,0 0-1,0 0 1,0 0 0,0 0 0,0 0 0,0 1 0,0-1-1,0 1 1,0-1 0,-1 1 0,1 0 0,-1 0 0,1 0-1,-1-1 1,2 6 0,2 1 5,-1 1-1,-1 1 1,0-1 0,0 0-1,-1 1 1,0 0-1,0 0 1,-1-1 0,-1 1-1,0 12 1,-2 11 41,-9 54-1,-18 47-231,27-165-887,6 9 812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19 155 15507,'5'-3'374,"-1"1"0,0-1-1,0 0 1,0 0-1,0 0 1,0-1 0,-1 1-1,0-1 1,1 0-1,-1 0 1,-1 0 0,1 0-1,-1-1 1,1 1-1,1-8 1,-2 9-279,-1 0-1,1-1 1,-1 1 0,0-1 0,-1 1-1,1-1 1,-1 1 0,1-1 0,-1 1-1,0-1 1,0 1 0,-1-1-1,1 1 1,-1-1 0,1 1 0,-1-1-1,0 1 1,-1 0 0,1-1 0,0 1-1,-1 0 1,-2-4 0,3 6-92,1 1-1,-1-1 1,1 1 0,-1-1 0,1 1 0,-1-1-1,1 1 1,-1-1 0,1 1 0,-1 0 0,1-1-1,-1 1 1,0 0 0,1 0 0,-1-1 0,0 1-1,1 0 1,-1 0 0,0 0 0,1 0 0,-1 0-1,0 0 1,1 0 0,-1 0 0,0 0 0,1 0-1,-2 0 1,0 1 0,1 0-1,0 0 0,-1-1 1,1 1-1,0 0 1,0 0-1,-1 1 0,1-1 1,0 0-1,0 0 1,-1 2-1,-2 4 2,0-1-1,1 1 1,-1 0-1,-1 7 1,1-2 1,1-1 1,0 0-1,1 1 0,1-1 0,-1 1 0,2 0 1,0-1-1,0 1 0,1 0 0,0-1 1,5 16-1,-6-25-3,1 0 1,-1-1-1,1 1 0,-1 0 1,1-1-1,0 1 1,0-1-1,0 0 0,0 1 1,0-1-1,0 0 1,0 1-1,0-1 0,1 0 1,-1 0-1,0 0 1,4 2-1,-4-3-53,0 0 0,0 1 0,1-1 0,-1 0 0,0 0 0,0 0 0,1 0 0,-1 0 0,0 0 0,0-1 0,0 1 1,1 0-1,-1-1 0,0 1 0,0 0 0,0-1 0,0 1 0,2-2 0,2-2-122,0 1 1,0-1-1,-1-1 1,0 1-1,0 0 1,0-1-1,0 0 0,3-7 1,10-20-234,-1-4-142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7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 14715,'-1'4'430,"1"1"0,-1-1 0,0 0 1,-1 0-1,1 0 0,-1 0 0,1 0 0,-1-1 0,-5 7 0,5-7-303,0 0 0,1 0 0,-1 0-1,0 0 1,1 0 0,0 1 0,-1-1-1,1 1 1,1-1 0,-1 0 0,0 1 0,1 0-1,0 5 1,0-9-150,0 1-1,1 0 1,-1-1-1,0 1 1,1-1-1,-1 1 1,1-1-1,-1 1 1,1-1-1,-1 1 1,1-1-1,-1 1 1,1-1-1,-1 0 1,1 1-1,0-1 1,-1 0-1,1 1 1,0-1-1,-1 0 1,1 0-1,0 0 1,-1 0-1,1 0 1,0 1-1,-1-1 1,1 0-1,0 0 1,-1-1-1,1 1 1,0 0-1,-1 0 1,1 0-1,0 0 0,-1-1 1,2 1-1,25-9-684,-8 1 356,-12 4 292,1 0 0,0 1 0,-1 0 0,1 0 0,0 1-1,0 0 1,0 0 0,1 1 0,8 0 0,-16 1 104,0 0 0,0 0 0,0 0 0,0 0 0,0 1 0,0-1 0,0 0 0,0 1 0,0-1 0,-1 0 0,1 1 1,0-1-1,0 1 0,0 0 0,-1-1 0,1 1 0,0 0 0,0-1 0,-1 1 0,1 0 0,-1 0 0,1-1 0,-1 1 0,2 2 0,-2-1 59,1 0 0,-1 0 0,0 0 0,1 0-1,-1 0 1,0 1 0,0-1 0,0 0 0,-1 0 0,1 0 0,-1 2-1,-1 3 212,0 0 1,0-1-1,-1 0 0,0 1 0,0-1 0,-6 9 0,4-10-123,1 1-1,-1-2 1,0 1-1,0 0 1,-1-1-1,1 0 0,-1 0 1,-11 5-1,14-7-199,0-1 0,-1 0 0,1 1 0,0-1 0,-1-1-1,1 1 1,-1 0 0,1-1 0,-1 0 0,1 1 0,-1-1 0,1-1-1,-1 1 1,1 0 0,-1-1 0,1 0 0,-1 0 0,-4-2 0,7 3-75,0-1 0,0 1-1,1 0 1,-1-1 0,0 1 0,0-1 0,0 1 0,1-1 0,-1 1 0,0-1 0,1 1 0,-1-1 0,0 0 0,1 1 0,-1-1 0,1 0 0,-1 0 0,1 1 0,0-1 0,-1 0 0,1 0 0,0 0 0,-1 0 0,1 0 0,0 1 0,0-1 0,0 0 0,0 0 0,0 0 0,0 0 0,0 0 0,0 0 0,0 0 0,0 1 0,0-1 0,1 0 0,-1 0 0,0 0 0,1 0 0,-1 0 0,1 1 0,0-2 0,3-3-277,0 0 0,0 0 0,0 0 0,0 1 0,6-4 0,-4 3 228,17-16-886</inkml:trace>
  <inkml:trace contextRef="#ctx0" brushRef="#br0" timeOffset="1">266 12 16828,'8'-12'2429,"-11"16"-238,-14 20-301,12-17-1834,1 1 0,-1-1 0,2 1 0,-1 0 0,1 1 0,0-1-1,1 0 1,-3 17 0,5-25-60,0 0 1,0 1-1,0-1 1,0 1-1,0-1 0,0 0 1,0 1-1,0-1 1,0 1-1,0-1 0,1 0 1,-1 1-1,0-1 1,0 0-1,0 1 0,1-1 1,-1 0-1,0 1 1,0-1-1,1 0 0,-1 1 1,0-1-1,1 0 1,-1 0-1,0 1 0,1-1 1,-1 0-1,0 0 1,1 0-1,-1 1 0,0-1 1,1 0-1,18 0-160,19-9-291,-37 9 417,12-5-209,-6 2 48,0 1 1,0-1 0,1 1 0,-1 1-1,0-1 1,1 1 0,-1 0 0,1 1-1,8 0 1,-15 1 188,0-1 0,0 1 0,0-1 0,0 1 0,0-1 0,-1 1 0,1 0 0,0 0 0,0-1-1,-1 1 1,1 0 0,0 0 0,-1 0 0,1 0 0,0-1 0,-1 1 0,1 0 0,-1 0 0,0 0 0,1 0 0,-1 0 0,0 1 0,0-1 0,0 0 0,1 0-1,-1 0 1,0 0 0,0 0 0,-1 0 0,1 0 0,0 0 0,-1 2 0,1 2 127,-1 1-1,-1-1 0,1 0 1,-1 1-1,-2 5 1,-3 1 359,0 1 0,0-1-1,-19 22 1,23-30-466,0 0-1,0 0 1,-1-1 0,1 0-1,-1 1 1,0-1-1,0-1 1,0 1-1,0 0 1,-1-1-1,1 0 1,-1 0 0,1 0-1,-1-1 1,-5 2-1,10-4-72,-1 1 0,0 0 1,0 0-1,1 0 0,-1 0 0,0-1 0,1 1 0,-1 0 0,0-1 0,1 1 0,-1 0 0,1-1 0,-1 1 1,1-1-1,-1 1 0,1-1 0,-1 1 0,1-1 0,-1 1 0,1-1 0,-1 0 0,1 1 0,0-1 0,-1 0 0,1 1 1,0-1-1,0 0 0,0 1 0,-1-1 0,1 0 0,0 0 0,0 1 0,0-1 0,0 0 0,0 1 0,0-1 1,0 0-1,0 0 0,1 1 0,-1-1 0,0 0 0,0 1 0,1-1 0,-1 0 0,1 0 0,7-15-657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15851,'-2'10'1489,"-2"17"296,4-26-1677,0 0 1,-1 0 0,1-1 0,0 1 0,0 0 0,1 0 0,-1 0 0,0 0-1,0 0 1,0-1 0,0 1 0,1 0 0,-1 0 0,0 0 0,1 0-1,-1-1 1,1 1 0,-1 0 0,1-1 0,-1 1 0,1 0 0,1 0 0,-2 0-73,1-1 1,-1 0-1,1 0 1,0 0-1,-1 0 1,1 0-1,-1 0 1,1 0-1,0-1 1,-1 1 0,1 0-1,-1 0 1,1 0-1,-1-1 1,1 1-1,-1 0 1,1 0-1,0-1 1,-1 1-1,0 0 1,1-1-1,-1 1 1,1-1-1,-1 1 1,1-1 0,-1 1-1,0-1 1,1 1-1,-1-1 1,0 1-1,0-1 1,1 1-1,-1-1 1,0 1-1,0-2 1,9-21 219,-9 22-240,14-84 251,-12 75-437,1 77 56,-2-60 132,0-1 0,0 1 0,1-1-1,0 1 1,0-1 0,0 0 0,1 0 0,3 7 0,-5-12-9,0 0 0,-1-1 0,1 1 0,0 0-1,-1 0 1,1 0 0,0-1 0,0 1 0,0 0 0,0-1 0,0 1 0,0 0 0,0-1 0,0 1 0,0-1 0,0 0 0,0 1 0,0-1 0,0 0 0,0 0 0,2 1 0,-1-2 7,1 1 0,-1 0 0,0-1 0,0 1 0,0-1 1,0 0-1,0 0 0,0 0 0,0 0 0,3-2 0,5-4 22,-1 0 1,0-1-1,11-13 0,-12 13-69,2-2-22,3-4-70,1 2 1,17-14-1,-27 23 73,-1 0 1,1 1 0,0 0 0,0 0-1,0 0 1,0 0 0,0 1-1,0 0 1,1-1 0,-1 1 0,0 1-1,1-1 1,-1 1 0,9 0 0,-10 1 28,-1 0 0,1 0 0,0 0 0,0 0 1,-1 1-1,1 0 0,-1-1 0,1 1 1,-1 0-1,1 0 0,-1 0 0,0 0 1,0 1-1,3 3 0,-3-2 64,1-1 0,-1 0 0,1-1 0,0 1-1,0 0 1,6 3 0,-8-6-23,0 1-1,1-1 1,-1 1-1,0-1 1,0 0-1,1 1 1,-1-1 0,0 0-1,1 0 1,-1 0-1,0 0 1,1 0-1,-1 0 1,0-1-1,1 1 1,-1 0 0,0-1-1,0 1 1,1-1-1,-1 1 1,0-1-1,0 0 1,0 1-1,2-2 1,1-1-54,1 0 1,-1 0-1,1 0 1,0 1-1,0 0 1,0 0-1,0 0 1,10-2-1,-12 4-1,0 0 0,0 0 0,-1 1 0,1-1 0,0 0 0,-1 1 0,1 0 0,-1-1 0,1 1 0,-1 0 0,1 1 0,-1-1 0,1 0-1,-1 1 1,0-1 0,0 1 0,0 0 0,0-1 0,4 5 0,4 6 46,-1 1 0,0-1-1,-1 1 1,0 1 0,-1 0 0,0 0-1,-1 0 1,-1 1 0,-1-1 0,0 1-1,0 1 1,-2-1 0,2 18 0,-4-30 5,0-1 0,0 1 0,0 0 0,-1 0 0,1 0 0,-1 0 0,1 0 0,-1 0 0,0 0 0,0-1 0,-1 1 0,1 0 1,-2 2-1,2-4-12,0 0 0,0 0 0,0 0 0,0 0 0,0 0 0,0 0 0,0-1 0,-1 1 0,1 0 0,0-1 0,0 1 0,-1-1 0,1 1 0,0-1 1,0 0-1,-1 1 0,1-1 0,-1 0 0,1 0 0,0 0 0,-1 0 0,1 0 0,0 0 0,-1 0 0,1-1 0,0 1 0,-1 0 0,1-1 0,0 1 0,0-1 0,-2-1 1,-3 0 1,0-1 0,1 0 1,0-1-1,0 1 1,0-1-1,0 0 1,0-1-1,1 1 1,-1-1-1,1 1 0,0-1 1,1-1-1,-1 1 1,1 0-1,0-1 1,-3-9-1,5 10-21,-1 0-1,1 0 1,0 0 0,0 0-1,0 0 1,1 0-1,0 0 1,0-1 0,0 1-1,0 0 1,1 0 0,0 0-1,0 0 1,1 0-1,-1 0 1,1 0 0,0 0-1,0 0 1,1 1 0,4-7-1,2-1-124,0 1 0,1 1-1,0 0 1,22-17 0,-6 8-48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14299,'18'0'1600,"-7"7"-1015,-4 2-289,-1 5 2080,1 3-1840,6 6-424,-2 0-32,2 1-440,0-2-264,0-9 552,-1-5-88,1-12-88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92 179 14395,'-18'32'1370,"2"-1"0,-17 50-1,27-63-1103,1 0 0,0 1-1,2-1 1,0 1 0,1 0 0,1 23-1,5-23-21,-4-18-231,0-1-1,0 0 1,0 1-1,1-1 1,-1 0-1,0 1 1,0-1-1,0 0 0,1 0 1,-1 1-1,0-1 1,1 0-1,-1 0 1,0 0-1,0 1 1,1-1-1,-1 0 0,0 0 1,1 0-1,-1 0 1,0 1-1,1-1 1,-1 0-1,1 0 1,0 0-1,0-1 6,0 1 0,1-1 0,-1 0 1,0 0-1,1 1 0,-1-1 0,0 0 0,0 0 0,0 0 0,0 0 0,0-1 1,0 1-1,0 0 0,0 0 0,0 0 0,-1-1 0,1 1 0,1-3 1,7-16 72,-1-1 0,-1 1 0,-1-2 1,4-21-1,9-88 481,-17 119-510,3-26 189,-2 0-1,-1 0 0,-3-47 0,-3 74 8,1 18-96,0 18-25,8 164 709,-2-160-638,2 0 0,0 0 0,2-1 0,14 40 0,-19-64-201,-1-1 0,0 0 0,1 0 0,0 0 0,0 0-1,0 0 1,0 0 0,0 0 0,0-1 0,1 1 0,0-1 0,4 4 0,-6-5-51,1-1 0,-1 1 0,1 0 0,-1-1 0,1 0 0,-1 1 0,1-1 0,-1 0 1,1 0-1,-1 0 0,1 0 0,-1 0 0,1 0 0,-1 0 0,1 0 0,0-1 0,-1 1 0,0-1 0,1 1 0,-1-1 0,1 1 0,-1-1 0,0 0 0,1 0 0,-1 0 0,0 0 0,0 0 0,1 0 1,0-2-1,3-2-32,-1 0 0,0 0 0,0-1 0,0 1 0,-1-1 0,0 0 1,0 0-1,3-9 0,6-29-363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47 16884,'-21'88'2535,"14"-60"-1060,-8 48 0,15-75-1417,0 0 1,0 0-1,0 0 1,0 0 0,0 0-1,0 0 1,0 0-1,0 0 1,0 0-1,0 0 1,0 0 0,0 0-1,1 0 1,-1 0-1,1 1 1,-1-2-41,1 0 1,-1 0 0,0 0-1,1 0 1,-1 0-1,0 0 1,0 0 0,1 0-1,-1 0 1,0 0-1,1-1 1,-1 1-1,0 0 1,0 0 0,1 0-1,-1 0 1,0 0-1,1-1 1,-1 1 0,0 0-1,0 0 1,0 0-1,1-1 1,-1 1-1,0 0 1,0 0 0,0-1-1,1 1 1,-1 0-1,18-29 348,-17 27-362,15-30 61,18-52 1,3-5-69,-37 88 0,0 1 1,0-1-1,1 0 0,-1 0 1,1 0-1,-1 0 0,1 0 0,-1 1 1,1-1-1,-1 0 0,1 0 1,0 1-1,-1-1 0,1 1 0,0-1 1,-1 0-1,1 1 0,0-1 0,0 1 1,1-1-1,-1 1 2,-1 0-1,1 1 1,0-1-1,-1 0 1,1 0-1,-1 1 1,1-1-1,-1 0 1,1 1-1,-1-1 1,0 1 0,1-1-1,-1 1 1,1-1-1,-1 0 1,0 1-1,1 0 1,-1-1-1,0 1 1,0-1-1,1 1 1,-1-1-1,0 2 1,10 42-12,-9-39 17,5 43 89,-5-34 5,0-1-1,1 1 1,1 0 0,0 0 0,1-1 0,8 20-1,-12-32-83,0-1-1,1 1 1,-1 0-1,0-1 1,1 1-1,-1 0 1,0-1-1,1 1 1,-1 0-1,1-1 1,-1 1-1,1-1 1,0 1-1,-1-1 1,1 1-1,-1-1 0,1 0 1,0 1-1,-1-1 1,1 0-1,0 1 1,0-1-1,-1 0 1,1 0-1,0 0 1,0 0-1,0 0-6,0 0 0,0-1 0,0 1 0,0-1-1,0 1 1,0-1 0,0 1 0,0-1 0,-1 0 0,1 1-1,0-1 1,-1 0 0,1 0 0,0 1 0,-1-1 0,2-1-1,2-6-163,-1 1-1,1-1 0,2-11 0,-5 18 69,25-85-736,-16 62 482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16748,'0'1'1272,"3"57"-913,2 0-1,2-1 1,3 0 0,2-1 0,24 66-1,-31-106-335,11 27 2,-15-40-2,1 0 1,-1-1-1,1 1 0,0 0 1,0-1-1,0 1 0,0-1 1,0 0-1,0 0 1,1 0-1,3 3 0,-6-5-8,1 1 0,0-1 0,0 0 0,0 1 0,-1-1 0,1 0 0,0 0 0,0 1 0,0-1 0,0 0 0,0 0 0,-1 0 0,1 0 0,0 0 0,0 0 0,0-1 0,0 1 0,0 0 0,0 0 0,-1-1 0,1 1 0,0 0 0,0-1 0,0 1 0,-1-1 0,1 1 0,0-1 0,-1 1 0,1-1 0,0 0 0,-1 1 0,1-1 0,-1 0 0,1 1 0,0-2 0,16-32 375,-17 32-367,20-53 195,-3-2 0,-2 0 1,7-69-1,-21 124-283,-1 1-1,0 0 0,0 0 1,0-1-1,0 1 1,0 0-1,0-1 1,0 1-1,0 0 1,-1 0-1,1-1 1,-1 0-1,1 1 49,-1 1 1,1 0-1,0-1 1,-1 1 0,1 0-1,-1-1 1,1 1-1,-1 0 1,1 0-1,-1-1 1,1 1-1,-1 0 1,1 0-1,-1 0 1,1 0-1,-1 0 1,1 0-1,-1 0 1,1 0-1,-1 0 1,1 0-1,-1 0 1,1 0-1,-1 0 1,1 0-1,-1 0 1,1 0-1,-1 1 1,1-1-1,-1 0 1,1 0-1,-1 1 1,-15 8-438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 12667,'20'18'1864,"-3"-1"-1088,-1-1-376,1-2 2025,2-3-1809,1 1-304,2-5-664,-1-4 384,-7-12-160,2-9-80</inkml:trace>
  <inkml:trace contextRef="#ctx0" brushRef="#br0" timeOffset="1">247 1 16019,'-3'15'1385,"0"17"-849,2 7-144,-1 7 816,4 2-432,3 2-144,4 2-55,1-9-137,1-1-40,1-9-360,-1-5-320,-1-8-592,-3-5 752,-1-13-145,3-3-95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22 109 17868,'-5'16'305,"0"-1"0,2 2 1,0-1-1,0 0 0,2 0 1,0 1-1,1-1 0,0 1 0,2-1 1,0 0-1,0 1 0,7 20 1,-8-35-296,0 0 0,0 1 1,0-1-1,0 0 1,0 0-1,0 0 0,1 0 1,-1 0-1,1 0 1,-1 0-1,1 0 0,2 1 1,-4-2-5,1-1 0,0 0 0,0 1 0,0-1 0,-1 0 0,1 0 0,0 0 1,0 1-1,0-1 0,-1 0 0,1 0 0,0 0 0,0 0 0,0-1 0,-1 1 0,1 0 0,0 0 0,0 0 1,0-1-1,-1 1 0,1 0 0,0-1 0,0 1 0,-1 0 0,1-1 0,0 1 0,-1-1 0,1 1 1,-1-1-1,1 0 0,0 1 0,-1-1 0,0 0 0,1 1 0,-1-1 0,1 0 0,0-1 0,4-7 40,0 0 0,-1 0-1,0 0 1,0-1-1,-1 0 1,0 0 0,3-16-1,4-73 268,-10 60-264,0 39-49,0 0 1,0 0-1,0 0 0,0 0 0,0-1 1,0 1-1,0 0 0,0 0 0,0 0 1,0 0-1,-1 0 0,1 0 0,0 0 0,0 0 1,0 0-1,0 0 0,0-1 0,0 1 1,0 0-1,0 0 0,-1 0 0,1 0 0,0 0 1,0 0-1,0 0 0,0 0 0,0 0 1,0 0-1,-1 0 0,1 0 0,0 0 1,0 0-1,0 0 0,0 0 0,0 0 0,0 0 1,0 0-1,-1 0 0,1 1 0,0-1 1,0 0-1,0 0 0,0 0 0,0 0 1,0 0-1,0 0 0,0 0 0,-1 0 0,1 0 1,0 0-1,0 0 0,0 1 0,0-1 1,0 0-1,0 0 0,0 0 0,0 0 0,0 0 1,0 0-1,0 0 0,0 1 0,0-1 1,0 0-1,0 0 0,0 0 0,0 0 1,0 0-1,0 0 0,0 1 0,-3 10 17,1 0-1,0 1 1,1-1-1,0 1 1,1 17-1,0-6 28,0-14 8,-1-1 0,2 1-1,-1 0 1,1 0 0,1 0 0,-1 0 0,5 12 0,-6-21-44,0 1 0,0-1 0,1 1 1,-1-1-1,0 1 0,0-1 0,0 1 0,1-1 1,-1 1-1,0-1 0,1 1 0,-1-1 1,0 0-1,1 1 0,-1-1 0,1 1 0,-1-1 1,0 0-1,1 1 0,-1-1 0,1 0 1,-1 0-1,1 1 0,-1-1 0,1 0 0,-1 0 1,1 0-1,0 0 0,-1 1 0,1-1 1,-1 0-1,1 0 0,-1 0 0,1 0 0,-1 0 1,1-1-1,0 1 0,-1 0 0,1 0 1,-1 0-1,1 0 0,-1-1 0,1 1 0,-1 0 1,1 0-1,-1-1 0,1 1 0,-1 0 1,0-1-1,1 1 0,-1 0 0,1-1 0,-1 1 1,0-1-1,1 1 0,-1-1 0,1 0 1,18-31 222,-3-4-186,-2-2 1,17-72-1,-25 95-229,-6 14 177,1 1-1,-1 0 0,0 0 1,0 0-1,0 0 1,1 0-1,-1 1 0,0-1 1,0 0-1,1 0 1,-1 0-1,0 0 0,0 0 1,0 0-1,1 0 1,-1 0-1,0 0 1,0 1-1,0-1 0,1 0 1,-1 0-1,0 0 1,0 0-1,0 0 0,0 1 1,0-1-1,1 0 1,-1 0-1,0 0 0,0 1 1,0-1-1,0 0 1,0 0-1,0 0 1,0 1-1,0-1 0,8 33-301,-5-14 238,-2-3 89,1-1 0,1 0 1,0 1-1,1-1 0,11 26 0,-15-41-11,1 1 0,-1 0 0,0-1 1,0 1-1,1 0 0,-1-1 0,1 1 0,-1 0 1,1-1-1,-1 1 0,1-1 0,-1 1 0,1-1 1,-1 1-1,1-1 0,-1 1 0,1-1 1,0 0-1,-1 1 0,1-1 0,0 0 0,0 1 1,-1-1-1,1 0 0,0 0 0,-1 0 0,1 0 1,0 0-1,0 0 0,-1 0 0,1 0 0,0 0 1,1 0-1,0-1 7,-1 0 1,1 0-1,0 0 1,-1-1-1,1 1 1,-1-1-1,1 1 1,-1-1-1,1 1 1,-1-1-1,2-3 1,3-5 29,-1-1 0,0 0 0,5-14 0,-2-6 25,-6 21-55,0 1 0,1 0 0,0 0 0,5-10 1,-8 19-15,0-1 0,0 1 0,0 0 0,0 0 0,1-1 0,-1 1 0,0 0 0,0 0 0,0-1 0,0 1 0,0 0 0,1 0 0,-1 0 0,0-1 0,0 1 0,0 0 0,1 0 0,-1 0 0,0 0 0,0 0 0,1-1 0,-1 1 0,0 0 0,0 0 0,1 0 0,-1 0 0,0 0 0,0 0 1,1 0-1,-1 0 0,0 0 0,0 0 0,1 0 0,-1 0 0,0 0 0,0 0 0,1 0 0,-1 0 0,0 0 0,0 0 0,1 0 0,-1 1 0,0-1 0,0 0 0,1 0 0,-1 0 0,0 0 0,0 0 0,0 1 0,1-1 0,-1 0 0,0 0 0,0 0 0,0 1 0,0-1 0,0 0 0,1 0 0,-1 1 0,0-1 1,0 0-1,0 0 0,0 1 0,0-1 0,0 0 0,0 0 0,0 1 0,0-1 0,8 24-5,-7-20 4,8 55 24,-8-47-36,0-1 0,1 1 0,0 0-1,1-1 1,6 14 0,-9-24-5,0-1 1,0 0 0,0 0-1,0 0 1,0 0 0,0 0-1,0 0 1,0 0 0,0 0 0,0 1-1,0-1 1,0 0 0,0 0-1,0 0 1,0 0 0,1 0 0,-1 0-1,0 0 1,0 0 0,0 0-1,0 0 1,0 0 0,0 1 0,0-1-1,0 0 1,1 0 0,-1 0-1,0 0 1,0 0 0,0 0 0,0 0-1,0 0 1,0 0 0,1 0-1,-1 0 1,0 0 0,0 0-1,0 0 1,0 0 0,0 0 0,0 0-1,0-1 1,1 1 0,-1 0-1,0 0 1,0 0 0,0 0 0,0 0-1,0 0 1,0 0 0,0 0-1,6-9-826,4-15-615,-9 21 1225,22-62-2540,16-38-2735,-10 35 5689,-19 51 3271,-8 18-668,-4 12-1028,0-6-1516,1-1-1,0 1 0,0-1 0,0 1 1,1 0-1,0-1 0,2 9 0,-1-14-288,0 1-1,1-1 1,-1 1-1,1-1 1,0 0-1,-1 1 1,1-1-1,0 0 0,0 0 1,0 0-1,0 0 1,0-1-1,0 1 1,3 0-1,10 5-406,-11-3 442,0 1-1,0-1 0,0 1 1,-1-1-1,1 1 0,-1 0 1,0 0-1,0 1 0,-1-1 1,1 1-1,-1-1 0,0 1 1,0 0-1,0 0 0,-1 0 1,0 0-1,0 0 0,1 5 1,-2-5 131,1 0 1,-1-1 0,0 1 0,0 0-1,0-1 1,0 1 0,-1 0-1,0-1 1,0 1 0,0-1 0,-1 1-1,0-1 1,1 1 0,-2-1 0,1 0-1,0 0 1,-1 0 0,0 0 0,1-1-1,-5 5 1,6-8-92,1 1-1,-1 0 1,0-1-1,0 1 1,0 0-1,1-1 1,-1 1-1,0-1 1,0 1-1,0-1 1,0 0 0,0 1-1,0-1 1,0 0-1,0 0 1,0 0-1,0 0 1,0 0-1,0 0 1,0 0-1,0 0 1,0 0 0,0 0-1,0 0 1,0 0-1,0-1 1,0 1-1,0 0 1,1-1-1,-1 1 1,0-1-1,0 1 1,0-1 0,0 0-1,1 1 1,-1-1-1,0 0 1,0 1-1,1-1 1,-1 0-1,0-1 1,-4-9 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49 15315,'1'-4'474,"7"-31"3002,-8 35-3423,0-1-1,0 1 1,0 0-1,0-1 1,0 1 0,0 0-1,0-1 1,0 1-1,0 0 1,0-1 0,0 1-1,0 0 1,-1-1-1,1 1 1,0 0 0,0-1-1,0 1 1,0 0-1,0 0 1,-1-1-1,1 1 1,0 0 0,0-1-1,-1 1 1,1 0-1,0 0 1,0 0 0,-1-1-1,1 1 1,0 0-1,-1 0 1,0 0 56,0 0 0,-1 0 0,1 1 0,0-1 0,0 1 0,0-1 0,0 1 0,0-1-1,0 1 1,0-1 0,0 1 0,0 0 0,0 0 0,-1 1 0,-12 12 32,1 0 1,0 1-1,1 1 0,1 0 0,1 1 1,0 0-1,1 0 0,1 1 0,1 0 1,0 0-1,-6 31 0,14-44-320,6-8 24,15-16-129,-4 4-39,-13 12 282,-1 1 1,1-1 0,0 1 0,0 1 0,0-1 0,-1 1-1,1 0 1,1 0 0,-1 0 0,0 0 0,0 1 0,0 0-1,0 0 1,0 1 0,0-1 0,0 1 0,0 0 0,0 1-1,0-1 1,0 1 0,0 0 0,0 0 0,-1 0 0,1 1-1,-1-1 1,0 1 0,0 0 0,0 1 0,0-1 0,0 1-1,-1 0 1,1-1 0,-1 2 0,0-1 0,0 0 0,-1 0-1,1 1 1,-1 0 0,0-1 0,0 1 0,-1 0 0,1 0-1,-1 0 1,0 0 0,-1 0 0,1 0 0,-1 0 0,0 1-1,-1 8 1,0-9 91,0-1 0,-1-1 0,1 1 0,-1 0 0,0 0 0,0-1 0,0 1-1,-1-1 1,1 1 0,-1-1 0,0 0 0,0 0 0,0 0 0,0 0 0,0-1 0,-1 1 0,1-1-1,-1 0 1,0 0 0,1 0 0,-1-1 0,0 1 0,0-1 0,0 0 0,0 0 0,0 0 0,0-1 0,-5 1-1,4 0-140,-1-1-1,1 0 1,0 0-1,-1 0 1,1 0-1,0-1 1,0 0-1,-1 0 1,1 0-1,0-1 1,0 0-1,0 0 1,0 0-1,0 0 1,1-1-1,-1 0 1,1 0-1,0 0 1,0 0-1,0-1 1,-7-7-1,10 10 60,0 0-1,1 0 0,-1 0 0,0 0 1,1 0-1,-1-1 0,1 1 0,0 0 0,-1 0 1,1 0-1,0 0 0,0 0 0,0-1 0,-1 1 1,1 0-1,0 0 0,1 0 0,-1-1 1,0 1-1,0 0 0,0 0 0,1 0 0,0-2 1,8-13-519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9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13099,'6'6'243,"-1"0"-1,0 1 1,-1 0 0,1 0 0,-1 0 0,0 0-1,-1 1 1,0-1 0,3 12 0,6 12 135,22 45-168,104 257 26,-136-326-222,0 1-1,0-1 0,0 0 0,0 10 0,-1-17-23,-1 1 0,0 0-1,0 0 1,0 0 0,0-1 0,-1 1 0,1 0-1,0 0 1,0-1 0,0 1 0,-1 0 0,1 0-1,0-1 1,-1 1 0,1 0 0,0-1 0,-1 1 0,1 0-1,-1-1 1,0 2 0,0-2-26,0 0 0,0 1 1,0-1-1,0 0 0,0 0 1,0 0-1,0 0 0,0 0 0,0 0 1,0 0-1,0 0 0,0 0 0,0 0 1,0 0-1,0 0 0,0-1 1,0 1-1,0 0 0,1-1 0,-3 0 1,-4-3-45,0 0 1,0 0 0,0-1 0,-8-7 0,14 11 67,-28-24-230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20 337 14835,'-2'8'198,"-1"0"1,1 1-1,1-1 0,0 0 0,0 0 0,0 1 1,1-1-1,0 1 0,1-1 0,0 0 1,0 1-1,1-1 0,0 0 0,0 0 0,1 0 1,0 0-1,1-1 0,7 15 0,-10-22-162,-1 1-1,1 0 0,-1 0 1,1-1-1,-1 1 0,1 0 1,-1-1-1,1 1 0,0-1 1,-1 1-1,1 0 0,0-1 1,-1 1-1,1-1 1,0 0-1,0 1 0,0-1 1,-1 0-1,1 1 0,0-1 1,0 0-1,0 0 0,0 0 1,0 0-1,-1 0 0,1 0 1,0 0-1,0 0 0,0 0 1,0 0-1,0 0 0,-1 0 1,1-1-1,0 1 0,0 0 1,0-1-1,-1 1 0,1-1 1,0 1-1,0-1 1,-1 1-1,1-1 0,0 1 1,-1-1-1,1 0 0,-1 1 1,1-1-1,-1 0 0,1 1 1,-1-1-1,1 0 0,-1 0 1,0 1-1,1-3 0,3-5 228,0-1 0,-1 0 0,5-17 0,-1-10 59,-2 1 0,-2-1 0,0 0 0,-3 0 0,-1 0 0,-2 0 1,-1 0-1,-16-63 0,19 95-309,0-1 5,0 0 0,0 0 0,-1 1 0,1-1 0,-1 0 0,0 1-1,-1-1 1,1 1 0,-6-7 0,8 10-17,-1 1-1,1-1 1,0 1 0,-1-1 0,1 1-1,0 0 1,-1-1 0,1 1 0,-1 0-1,1 0 1,0-1 0,-1 1 0,1 0-1,-1 0 1,1-1 0,-1 1 0,1 0-1,-1 0 1,1 0 0,-1 0 0,1 0-1,-1 0 1,1 0 0,-1 0 0,1 0-1,-1 0 1,1 0 0,-1 0 0,1 0-1,-1 0 1,1 0 0,-1 1 0,1-1-1,-1 0 1,0 1 0,0 0-1,-1 1 1,1-1-1,0 1 1,0-1-1,0 1 0,0 0 1,0-1-1,0 1 1,0 0-1,0 2 0,-11 49-12,11-50 12,-7 44-58,2 1 1,2 1 0,3 55-1,1-103 53,0-1 1,-1 1-1,1 0 0,0-1 0,0 1 0,0-1 0,0 1 0,0 0 1,1-1-1,-1 1 0,0-1 0,0 1 0,0-1 0,0 1 0,1-1 1,-1 1-1,0-1 0,1 1 0,-1-1 0,0 1 0,1-1 1,-1 1-1,0-1 0,1 1 0,-1-1 0,1 0 0,-1 1 0,1-1 1,-1 0-1,1 1 0,-1-1 0,1 0 0,-1 0 0,1 0 1,-1 1-1,1-1 0,0 0 0,-1 0 0,1 0 0,-1 0 0,1 0 1,-1 0-1,1 0 0,0 0 0,-1 0 0,1 0 0,-1 0 0,1-1 1,0 1-1,4-2-40,0-1 0,0 1 0,0-1 0,7-6 0,5-2-43,-14 10 64,1-1-1,-1 1 0,1 0 1,-1 0-1,1 0 0,0 0 0,-1 1 1,1-1-1,0 1 0,0 0 1,-1 0-1,1 1 0,0-1 1,-1 1-1,1 0 0,0 0 0,-1 0 1,1 0-1,-1 0 0,1 1 1,-1 0-1,0-1 0,0 1 0,0 1 1,0-1-1,0 0 0,0 1 1,0-1-1,-1 1 0,4 4 0,1 3-520,0 0-1,0 0 0,-1 1 1,0-1-1,-1 1 0,0 1 1,-1-1-1,4 15 0,-8-26 498,1 7-653,-3-10-307,-3-10-53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14315,'6'6'1120,"-2"7"-656,1 8-64,0 7 593,4 3-209,0 9-128,-1 3-16,4 2-64,-2-1-32,3-5-328,-3-5-264,3-8-464,-2-6-200,-2-11 544,-1-8-152,-1-5-104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17460,'2'2'158,"0"-1"1,0 0-1,0 0 0,0 0 1,1 0-1,-1 0 1,0 0-1,0-1 1,1 1-1,-1-1 0,0 0 1,5 1-1,27-2 118,-31 0-235,0 1 1,-1-1-1,1 0 1,0 0-1,0 0 1,-1 0-1,1 0 1,-1 0-1,1-1 0,-1 1 1,0-1-1,1 0 1,-1 0-1,0 0 1,0 0-1,0 0 1,0 0-1,-1 0 1,1-1-1,-1 1 1,1-1-1,1-3 0,-2 3 32,-1 1 1,1 0-1,0 0 0,-1 0 0,0-1 0,0 1 0,0 0 0,0-1 0,0 1 0,0 0 0,0 0 0,-1-1 0,1 1 0,-1 0 0,1 0 0,-1 0 0,0 0 0,0-1 0,0 1 0,0 0 0,0 1 0,-1-1 0,1 0 0,-1 0 0,1 0 0,-1 1 0,1-1 0,-4-1 0,4 2-57,0 1-1,1-1 0,-1 1 1,0-1-1,0 1 1,0-1-1,0 1 1,0 0-1,0-1 0,0 1 1,0 0-1,0 0 1,0 0-1,0 0 0,0 0 1,0 0-1,0 0 1,0 0-1,0 0 0,0 0 1,1 1-1,-1-1 1,0 0-1,0 1 1,0-1-1,0 0 0,0 1 1,0-1-1,0 1 1,1 0-1,-1-1 0,0 1 1,1 0-1,-1-1 1,0 1-1,1 0 0,-1 0 1,0 0-1,1-1 1,0 1-1,-2 2 0,-1 3-12,0 0 0,0 0 0,0 1 0,-2 11 0,1-3-15,2 1 0,-1-1 0,2 1 0,0 21 0,1-29-11,0 0 1,1-1-1,0 1 1,0-1 0,1 1-1,0-1 1,0 1-1,1-1 1,0 0-1,7 13 1,-9-19-10,0 0 0,-1 0 0,1 0 0,0 0 0,0 0 0,0 0 0,0 0-1,1 0 1,-1 0 0,0 0 0,0-1 0,0 1 0,1 0 0,-1-1 0,0 1 0,0-1 0,1 0 0,-1 1 0,1-1 0,-1 0 0,0 0 0,3 0-1,-1 0-94,0-1-1,0 0 1,0 0-1,-1 0 1,1 0-1,0 0 1,-1 0-1,1-1 0,-1 1 1,4-3-1,4-4-287,-2-1-1,1 1 1,-1-1-1,9-13 1,3-5-268,-2-3-97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26 397 11282,'-1'5'308,"-6"14"1280,-7 30 0,13-44-1453,0 0 0,0 0-1,1 0 1,0 0-1,0 0 1,0 0-1,0 0 1,1 0-1,0-1 1,0 1-1,3 9 1,-4-13-115,1 0 1,-1 0-1,0 0 1,1 0-1,-1 0 1,1 0-1,-1-1 1,1 1-1,-1 0 1,1 0-1,-1 0 1,1-1-1,0 1 1,0 0-1,-1-1 1,1 1-1,0-1 1,0 1-1,0-1 1,0 1-1,0-1 1,-1 1-1,1-1 1,0 0-1,1 1 1,0-2 7,-1 1 0,0 0 0,0-1 1,0 1-1,0-1 0,0 1 0,0-1 0,0 1 1,0-1-1,0 0 0,0 1 0,0-1 0,0 0 1,0 0-1,0 0 0,0 0 0,0-1 0,3-4 102,0 0-1,0-1 0,-1 1 0,0-1 0,3-9 0,4-21 410,-2-2 1,-2 1-1,-1-1 0,-2 0 1,-2 0-1,-7-68 0,5 97-429,0-1 0,-1 1-1,0 0 1,-3-10-1,5 19-106,0 1-1,0-1 0,-1 1 0,1 0 0,0-1 0,0 1 0,0 0 0,0 0 0,0-1 0,-1 1 0,1 0 0,0-1 0,0 1 0,0 0 0,-1 0 0,1-1 0,0 1 0,-1 0 1,1 0-1,0-1 0,0 1 0,-1 0 0,1 0 0,0 0 0,-1 0 0,1 0 0,0 0 0,-1-1 0,1 1 0,0 0 0,-1 0 0,1 0 0,-1 0 0,-8 9 8,-1 18-25,1 8-5,1 0 0,3 1 1,1 0-1,1 0 0,2 0 1,5 54-1,-3-85-2,-1 1 1,1-1-1,0 1 0,1-1 0,-1 1 0,1-1 1,5 10-1,-7-14 7,1-1 0,-1 1 0,1 0 0,0 0 0,-1-1 0,1 1 0,0 0 0,-1-1 0,1 1 0,0-1 0,0 1 0,-1-1 0,1 1 0,0-1-1,0 0 1,0 1 0,0-1 0,0 0 0,-1 0 0,3 1 0,-1-1-21,0-1 0,-1 1 0,1-1-1,0 1 1,-1-1 0,1 1 0,0-1-1,-1 0 1,1 0 0,-1 0 0,1 0 0,-1 0-1,0 0 1,1 0 0,1-2 0,24-28-1138,-19 21 570,0 1-1,0 0 1,12-9-1,-17 16 415,-1 0 1,1 0-1,0 0 1,0 1-1,0-1 0,0 1 1,0 0-1,1-1 1,-1 2-1,0-1 0,0 0 1,1 1-1,-1-1 1,0 1-1,1 0 0,3 0 1,-5 0 160,0 0 1,0 0 0,0 0-1,0 0 1,0-1 0,0 1-1,0 0 1,-1-1 0,1 0-1,0 0 1,0 1 0,0-1-1,-1 0 1,1 0 0,0-1 0,-1 1-1,1 0 1,-1 0 0,1-1-1,-1 1 1,0-1 0,0 1-1,0-1 1,0 0 0,0 1-1,0-1 1,0 0 0,0 0-1,0 0 1,-1 0 0,1-2-1,3-9 134,-1 0-1,0-1 1,0-20-1,-1 17-85,3-25 274,-1-45 0,-4 69-109,-1 0 0,-1 0-1,-1 0 1,0 1 0,-6-18 0,8 33 239,-1 6-283,1 6 22,36 206 2897,-26-173-2539,3-1 1,32 81-1,-41-117-526,-1 0-19,1-1 0,0 1 0,-1-1 0,2 1 0,-1-1 0,1 0 0,-1 0 0,7 6 0,-9-11 23,-1 0-1,0 0 1,0 0-1,0 0 1,1 0-1,-1 0 1,0 0-1,0 0 1,1 0-1,-1 0 1,0 0-1,0 0 1,1 0-1,-1 0 1,0 0-1,0 0 1,0 0 0,1-1-1,-1 1 1,0 0-1,0 0 1,0 0-1,1 0 1,-1 0-1,0 0 1,0-1-1,0 1 1,0 0-1,1 0 1,-1 0-1,0 0 1,0-1-1,0 1 1,0 0-1,0 0 1,0-1-1,0 1 1,1 0-1,-1 0 1,0 0 0,0-1-1,0 1 1,0 0-1,0 0 1,0-1-1,0 1 1,0 0-1,0 0 1,0 0-1,0-1 1,-1 1-1,1 0 1,0 0-1,0-1 1,0 1-1,0 0 1,-1-16-26,-4-4 47,0 0 0,-2 0 0,0 0 0,-1 1 0,-1 0 0,-1 1 0,-18-27 0,19 35 62,8 13 6,2-1-76,0 0-1,1 1 0,-1-1 0,0 0 0,1 0 0,-1 0 1,1 0-1,3 2 0,0 0-9,0 0 1,0-1-1,0 0 1,1 0-1,0 0 1,-1-1-1,1 0 1,0 0-1,0 0 1,0-1-1,8 1 1,-12-2 3,1 1 0,-1-1 0,0 0 0,1 0 0,-1-1 0,0 1 0,1-1 0,-1 1 0,0-1 0,1 0 0,-1 1 0,0-1 0,0 0 0,0-1 0,0 1 0,0 0 0,0 0 0,0-1 0,0 0 0,0 1 0,-1-1 0,1 0 0,0 0 0,-1 1 0,0-1 0,1 0 0,-1-1 0,0 1 0,0 0 0,0 0 0,-1 0 0,2-4 0,-1 2 18,0 0 0,0 0 1,0 0-1,-1 1 1,0-1-1,1 0 1,-1 0-1,-1 0 0,1 0 1,0 0-1,-1 0 1,0 0-1,-2-5 1,3 9-23,0 0 1,0 0-1,0 0 1,0-1-1,0 1 1,0 0 0,0 0-1,0 0 1,-1 0-1,1 0 1,0 0-1,0 0 1,0 0-1,0-1 1,0 1 0,0 0-1,-1 0 1,1 0-1,0 0 1,0 0-1,0 0 1,0 0-1,0 0 1,0 0 0,-1 0-1,1 0 1,0 0-1,0 0 1,0 0-1,0 0 1,0 0 0,-1 0-1,1 0 1,0 0-1,0 0 1,0 0-1,0 0 1,0 0-1,-1 0 1,1 1 0,0-1-1,0 0 1,0 0-1,0 0 1,0 0-1,0 0 1,0 0-1,0 0 1,-1 1 0,-2 9 18,1 11-26,2-11 0,1 1 1,1-1 0,0 0 0,0 0 0,1 0 0,0 0 0,0 0-1,7 11 1,-8-18 5,0 1 0,0-1-1,1 1 1,-1-1 0,1 0-1,0 0 1,0 0 0,0 0 0,0 0-1,5 3 1,-6-5 0,1 0 0,-1 0 0,0 0 0,0-1 0,1 1 0,-1 0 1,0-1-1,1 0 0,-1 0 0,0 1 0,1-1 0,-1 0 0,0-1 0,1 1 0,-1 0 0,0-1 0,1 1 0,-1-1 1,4-1-1,-3 1 24,0-1-1,0 1 1,0-1 0,0 0 0,-1 1 0,1-1 0,0 0 0,-1-1 0,1 1 0,-1 0 0,0-1 0,0 1 0,0-1 0,0 0 0,0 0-1,-1 0 1,1 0 0,-1 0 0,0 0 0,0 0 0,0 0 0,0 0 0,0-1 0,-1 1 0,1 0 0,-1-6 0,0 2-31,-1 1-1,0-1 1,0 0 0,0 1 0,-1-1-1,0 1 1,0 0 0,-1-1 0,1 1-1,-2 0 1,1 1 0,-7-10 0,10 15-16,0 0 0,0 0 1,0 0-1,0 0 0,0 0 1,0-1-1,0 1 0,0 0 1,0 0-1,0 0 0,0 0 1,0-1-1,0 1 0,0 0 1,0 0-1,0 0 1,0 0-1,0-1 0,0 1 1,0 0-1,0 0 0,0 0 1,0 0-1,0-1 0,0 1 1,0 0-1,0 0 0,0 0 1,0 0-1,0 0 0,1-1 1,-1 1-1,0 0 0,0 0 1,0 0-1,0 0 0,0 0 1,1 0-1,-1 0 0,0-1 1,0 1-1,0 0 0,0 0 1,0 0-1,1 0 0,-1 0 1,0 0-1,0 0 0,0 0 1,0 0-1,1 0 0,-1 0 1,0 0-1,0 0 0,0 0 1,0 0-1,1 0 0,-1 0 1,0 0-1,0 0 0,0 0 1,0 1-1,1-1 0,5-1-165,10-6-358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64 19860,'0'0'87,"0"-1"-1,0 0 1,0 0-1,0 0 1,0 0-1,0 0 1,-1 0 0,1 0-1,0 0 1,0 1-1,-1-1 1,1 0-1,0 0 1,-1 0-1,1 1 1,-1-1-1,1 0 1,-2 0-1,2 0-48,-1 1-1,1 0 0,-1 0 1,1-1-1,-1 1 0,1 0 0,-1 0 1,1 0-1,-1 0 0,1 0 1,-1 0-1,1 0 0,-1 0 0,1 0 1,-1 0-1,0 0 0,1 0 1,-1 0-1,1 0 0,-1 0 0,1 0 1,-1 1-1,-2 0 57,1 0 0,0 1 0,0-1 0,0 0 0,0 1-1,0 0 1,0 0 0,0-1 0,0 1 0,1 0 0,-4 4 0,-2 8-70,1 0 1,0 0-1,0 1 1,2 0-1,0 0 1,0 0-1,2 0 0,0 0 1,0 1-1,1-1 1,1 1-1,3 21 0,-3-36-28,0 0-1,0-1 0,0 1 1,0 0-1,0 0 1,1 0-1,-1-1 0,0 1 1,0 0-1,1 0 0,-1 0 1,0-1-1,1 1 0,-1 0 1,1-1-1,-1 1 0,1 0 1,-1-1-1,1 1 1,-1 0-1,2 0 0,-1-1 1,-1 0 0,1 0 0,-1 0 0,1-1 0,0 1 0,-1 0 0,1 0 1,-1 0-1,1-1 0,-1 1 0,1 0 0,-1 0 0,1-1 0,-1 1 0,1-1 0,-1 1 0,1 0 0,-1-1 0,1 1 0,-1-1 0,0 1 0,1-1 0,23-42-148,-18 31 101,-4 9 35,0 1 0,-1-1 0,1 0 0,0 1 0,1-1-1,-1 1 1,0 0 0,1 0 0,-1-1 0,1 2 0,0-1 0,-1 0-1,1 1 1,0-1 0,0 1 0,5-2 0,-6 3 3,1-1 1,0 1 0,0 0-1,-1 0 1,1 0-1,0 1 1,0-1-1,-1 1 1,1-1-1,0 1 1,-1 0-1,1 0 1,0 0-1,-1 0 1,1 1 0,-1-1-1,0 0 1,1 1-1,-1 0 1,2 2-1,9 8-33,-1 1 0,0 1 1,-1-1-1,0 2 0,16 30 0,-14-19 75,0 0 1,16 54 0,-26-70 22,10 45 281,-12-51-285,-1-1 0,1 0 1,-1 0-1,0 0 1,0 1-1,0-1 1,0 0-1,-1 0 0,1 0 1,-1 0-1,0 1 1,0-1-1,-2 5 0,2-7-22,0 0-1,0 0 0,0 0 0,0 0 0,0 0 0,0-1 1,0 1-1,-1 0 0,1-1 0,0 1 0,0-1 1,0 1-1,-1-1 0,1 0 0,0 1 0,0-1 0,-1 0 1,1 0-1,0 0 0,-1 0 0,1 0 0,0 0 0,-1 0 1,1 0-1,0-1 0,0 1 0,-1 0 0,1-1 0,0 1 1,-2-2-1,-3 0 47,0-1 0,0 0 0,1-1 0,-9-5 0,3 0-47,2 1 0,-1-1 1,1-1-1,-9-11 0,14 16-50,0-1-1,0 0 1,1 0-1,-1-1 0,1 1 1,1 0-1,-1-1 1,1 0-1,-2-8 0,4 12-5,0 0-1,0 1 1,0-1-1,1 0 1,-1 1-1,0-1 0,1 0 1,0 1-1,0-1 1,-1 1-1,2-1 1,-1 1-1,0-1 1,0 1-1,1 0 0,-1-1 1,1 1-1,0 0 1,3-4-1,5-2-161,0 0 0,0 1 1,13-8-1,-2 1-116,-2 1 62,-1-1 0,0-1 0,-1 0 0,-1-2 0,20-24 1,-29 32 279,-1 1 1,-1-1 0,0-1 0,0 1 0,0-1-1,-1 0 1,-1 0 0,0 0 0,0 0 0,-1-1 0,0 1-1,-1-1 1,1-20 0,-2 28 15,-1 1-1,1-1 1,0 0 0,-1 1-1,0-1 1,0 0 0,1 1-1,-2-1 1,1 1 0,0-1-1,0 1 1,-1-1 0,1 1-1,-1 0 1,0 0 0,0 0-1,1 0 1,-1 0 0,-1 0-1,1 0 1,0 1 0,-4-3-1,4 3-21,0 1 0,0-1 0,0 0-1,0 1 1,0-1 0,-1 1 0,1 0-1,0 0 1,0 0 0,0 0 0,-1 0-1,1 0 1,0 0 0,0 1 0,0-1-1,-1 1 1,1 0 0,0 0 0,0-1-1,0 1 1,0 1 0,0-1 0,1 0-1,-1 0 1,0 1 0,0-1 0,1 1-1,-3 1 1,-1 3-18,1 1 1,-1-1-1,1 1 1,0 0-1,1 0 0,-1 0 1,1 0-1,1 1 0,-1-1 1,1 1-1,1 0 0,-1 0 1,2-1-1,-1 10 0,0-6-170,1-1-1,1 1 1,0-1-1,0 1 0,1-1 1,0 1-1,1-1 0,0 0 1,1 0-1,5 10 0,-8-18 38,1 1 0,0 0 1,-1-1-1,1 1 0,0-1 0,0 0 0,0 0 0,5 4 0,-6-5 92,0-1 1,0 1 0,0-1 0,0 1 0,0-1 0,0 1-1,0-1 1,1 0 0,-1 0 0,0 1 0,0-1-1,0 0 1,1 0 0,-1 0 0,0 0 0,0 0 0,0 0-1,0-1 1,1 1 0,-1 0 0,0-1 0,0 1-1,0-1 1,0 1 0,0-1 0,2-1 0,19-18-643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15699,'-1'3'184,"-4"10"232,0 0-1,1 0 1,1 1-1,0-1 1,1 1-1,1 0 1,0-1-1,1 18 1,0-30-401,0 0 1,0-1-1,0 1 1,0 0-1,0 0 0,1-1 1,-1 1-1,0 0 1,0-1-1,1 1 1,-1-1-1,1 1 1,-1 0-1,0-1 0,1 1 1,-1-1-1,1 1 1,0-1-1,-1 1 1,1-1-1,-1 1 1,1-1-1,0 0 0,-1 1 1,1-1-1,0 0 1,-1 0-1,1 1 1,0-1-1,-1 0 0,1 0 1,0 0-1,0 0 1,-1 0-1,1 0 1,0 0-1,-1 0 1,2 0-1,33-12-74,-14 5 61,-15 6-15,0 0 0,0 0 0,0 1 0,1 0-1,-1 0 1,0 0 0,0 1 0,1 0 0,6 1 0,-11-1 16,0 0 0,0-1 0,0 1 0,0 0 0,0 0 0,-1 0 0,1 0 0,0 0 0,-1 1 0,1-1 0,-1 0 0,1 1 1,-1-1-1,1 1 0,-1 0 0,0-1 0,0 1 0,0 0 0,0 0 0,0 0 0,0-1 0,-1 1 0,1 0 0,0 0 0,-1 0 1,0 0-1,1 0 0,-1 1 0,0-1 0,0 0 0,-1 3 0,0 5 102,-1 1 0,-1-1 0,0 0-1,-1 0 1,1 0 0,-2-1 0,1 0 0,-2 1 0,1-1 0,-1-1 0,0 1 0,-1-1-1,-14 14 1,20-21-134,0-1 0,1 1-1,-1 0 1,0 0-1,0-1 1,0 1 0,0 0-1,0-1 1,0 1 0,0-1-1,0 1 1,0-1-1,0 0 1,0 0 0,-1 1-1,1-1 1,0 0 0,0 0-1,0 0 1,0 0 0,0 0-1,0 0 1,-1 0-1,1 0 1,0-1 0,0 1-1,0 0 1,0-1 0,0 1-1,0-1 1,-1 0-1,0-1-15,0 0 0,0 0 0,0 0 0,0 0 0,1-1-1,-1 1 1,1-1 0,0 1 0,0-1 0,-1 1 0,2-1-1,-2-3 1,-6-28-395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12203,'1'0'78,"-1"-1"0,1 1 0,0 0 0,0 0 0,0 0 0,0 0 0,0 0 0,0 0 1,0 0-1,0 0 0,0 0 0,0 0 0,0 0 0,0 1 0,0-1 0,0 0 0,0 1 1,0-1-1,-1 0 0,1 1 0,0 0 0,0-1 0,0 1 0,-1-1 0,1 1 0,0 0 0,-1-1 1,1 1-1,0 0 0,-1 0 0,1 0 0,-1-1 0,1 1 0,0 2 0,1 3 235,0 0-1,0 0 1,0 0-1,1 9 0,-2-8 191,39 143 2268,-32-126-2545,1-1 1,2 0-1,0 0 1,16 23-1,-24-41-196,0-1-1,1 0 1,-1 0-1,1 0 0,0-1 1,8 6-1,-12-8-25,1 0 0,0-1 0,-1 1 0,1-1 1,0 0-1,0 1 0,-1-1 0,1 0 0,0 1 0,0-1 0,0 0 1,-1 0-1,1 0 0,0 0 0,0 0 0,0 0 0,0 0 0,0 0 0,-1 0 1,1 0-1,0 0 0,0 0 0,0 0 0,-1-1 0,1 1 0,0 0 1,0-1-1,-1 1 0,1-1 0,0 1 0,0-1 0,-1 1 0,1-1 0,-1 1 1,1-1-1,0 0 0,-1 1 0,1-1 0,-1 0 0,0 1 0,1-1 1,-1 0-1,1 0 0,-1 1 0,0-1 0,0 0 0,1 0 0,-1 0 0,0-1 1,1-4-3,0 0 0,0 0 0,-1-1-1,0 1 1,0 0 0,0 0 0,-1 0 0,0 0 0,0 0 0,-1 0 0,-2-6 0,-3-10-144,-17-30 0,22 46 89,-1 1-1,0-1 0,0 0 0,-1 1 1,1 0-1,-1 0 0,-1 0 0,1 0 0,-1 1 1,1 0-1,-8-6 0,11 10 47,1 0 0,0-1 1,-1 1-1,1 0 0,0 0 0,-1-1 1,1 1-1,0 0 0,-1 0 0,1-1 0,0 1 1,-1 0-1,1 0 0,-1 0 0,1 0 1,-1-1-1,1 1 0,0 0 0,-1 0 0,1 0 1,-1 0-1,1 0 0,-1 0 0,1 0 1,-1 0-1,1 0 0,0 1 0,-1-1 0,1 0 1,-1 0-1,1 0 0,0 0 0,-1 1 1,1-1-1,-1 0 0,1 0 0,0 1 0,-1-1 1,1 0-1,0 1 0,-1-1 0,1 0 1,0 1-1,0-1 0,-1 0 0,1 1 1,0-1-1,0 1 0,0-1 0,0 0 0,-1 1 1,1-1-1,0 1 0,0-1 0,0 1 1,0-1-1,0 0 0,0 1 0,0-1 0,0 1 1,0-1-1,0 1 0,0-1 0,1 1 1,-1-1-1,0 0 0,0 1 0,10 31-71,-6-24 103,1-1 1,0 1-1,0-1 0,1-1 0,-1 1 0,1-1 0,1 0 1,-1 0-1,1-1 0,0 0 0,1 0 0,11 6 1,-15-9 23,0-1 0,0 1 0,0-1 0,0 1 0,1-1 0,-1-1 0,1 1 0,-1 0 0,1-1 0,-1 0 0,0 0 0,1 0 0,-1-1 0,1 0 1,-1 0-1,1 0 0,-1 0 0,0 0 0,0-1 0,0 0 0,0 0 0,0 0 0,0 0 0,0-1 0,5-4 0,-2 0 48,-1 0-1,0 0 1,0 0-1,-1-1 0,0 0 1,-1 0-1,1 0 1,-2-1-1,1 1 1,-1-1-1,3-12 1,-4 15-81,-1 0 1,0 0-1,0 0 1,0 0 0,-1-1-1,0 1 1,0 0-1,0 0 1,-1-1 0,0 1-1,0 0 1,-1 0 0,1 0-1,-2 0 1,1 1-1,0-1 1,-7-9 0,9 14-22,0 0 0,-1 0 0,1 1 1,-1-1-1,0 0 0,1 0 0,-1 1 1,0-1-1,1 1 0,-1-1 1,0 0-1,1 1 0,-1-1 0,0 1 1,0 0-1,0-1 0,0 1 0,1 0 1,-1-1-1,0 1 0,0 0 1,0 0-1,0 0 0,0 0 0,0 0 1,0 0-1,0 0 0,0 0 0,1 0 1,-1 0-1,0 1 0,0-1 1,0 0-1,0 0 0,0 1 0,1-1 1,-1 1-1,0-1 0,0 1 0,1-1 1,-1 1-1,0-1 0,0 1 1,1 0-1,-1-1 0,1 1 0,-1 0 1,1 0-1,-1-1 0,1 1 0,-1 0 1,1 1-1,-4 4-16,1-1 0,0 1-1,1 0 1,-1 0 0,1 0 0,-1 8 0,0 4 26,1-1 0,0 1-1,2-1 1,1 20 0,-1-30 23,1 1 0,0-1-1,0 0 1,1 0 0,0 0 0,0 0 0,1 0-1,0 0 1,0 0 0,0-1 0,1 0-1,6 9 1,-8-13-16,-1-1 0,0 0 0,0 0 0,0 0-1,1 0 1,-1 0 0,0 0 0,1 0 0,-1 0 0,1 0-1,0-1 1,-1 1 0,1 0 0,-1-1 0,1 0 0,0 1-1,-1-1 1,1 0 0,0 0 0,-1 0 0,3 0 0,-1 0 0,0-1-1,-1 0 1,1 0 0,-1 0 0,1 0 0,-1 0 0,1-1 0,-1 1 0,0-1 0,0 0 0,0 1 0,2-3 0,3-4 14,0 0 1,-1 0-1,0 0 1,0-1-1,8-17 1,-8 13-112,-1-1 0,0 1 0,-1-1 0,0 1 0,-1-1 0,-1 0 0,0-1 0,-1 1 0,-1 0 0,0 0 0,-3-23 0,3 36 57,0 0 0,0 1 0,0-1-1,0 0 1,-1 1 0,1-1 0,0 1 0,0-1 0,0 0 0,-1 1 0,1-1 0,0 1 0,-1-1 0,1 1 0,-1-1 0,1 1-1,0-1 1,-1 1 0,0-1 0,-6 6-394,-4 20 10,7-6 503,0 0 0,1 0 0,1 1 0,1-1 1,1 0-1,0 1 0,2-1 0,0 0 0,6 23 1,-8-40-65,1 0 0,-1 0 0,1 0 0,0 0 1,-1 0-1,1-1 0,0 1 0,0 0 0,0-1 1,0 1-1,1-1 0,-1 1 0,0-1 0,1 1 1,-1-1-1,4 2 0,-4-2-13,0-1-1,0 0 1,0 0-1,0 1 1,0-1 0,0 0-1,0 0 1,0 0-1,0 0 1,1 0 0,-1 0-1,0-1 1,0 1-1,0 0 1,0-1 0,0 1-1,0 0 1,0-1-1,0 1 1,0-1-1,1-1 1,3-2 4,0 0 1,0-1-1,-1 1 0,0-1 0,0 0 1,0-1-1,0 1 0,3-9 0,3-7-10,-1 0 0,-1 0 0,10-40 0,-15 47-36,-1 0 1,0 0 0,-1-1-1,0 1 1,-1-1-1,-1 1 1,-2-16-1,3 30 23,0-1 0,0 0 0,0 1 0,0-1 0,0 1 0,0-1 0,0 0 0,0 1 0,0-1 0,0 1 0,-1-1 0,1 1 0,0-1 0,0 1-1,-1-1 1,1 1 0,0-1 0,-1 1 0,1-1 0,0 1 0,-1-1 0,1 1 0,-1 0 0,0-1 0,-5 12-6,0 24 164,5-19-9,1 0-1,1 0 1,0 0-1,6 30 0,-6-42-106,1 0-1,-1 0 1,0 0-1,1 0 1,0-1-1,0 1 1,0 0-1,0-1 1,1 0-1,5 6 1,-7-7-27,1-1 1,0 0-1,0 1 1,0-1-1,0 0 0,1 0 1,-1 0-1,0 0 1,0-1-1,1 1 1,-1 0-1,0-1 0,1 0 1,-1 0-1,0 1 1,1-1-1,-1-1 1,1 1-1,-1 0 0,3-1 1,1-1-11,-1 0-1,0 0 1,0 0 0,0 0 0,0-1 0,0 0-1,-1 0 1,1 0 0,-1-1 0,0 1-1,0-1 1,0 0 0,0-1 0,-1 1 0,0 0-1,4-7 1,3-5 4,-1-1-1,-1-1 1,9-23-1,-11 23-3,0 0 0,-1-1-1,-1 0 1,-1 0-1,0 0 1,-2-1 0,0 1-1,-1 0 1,-5-39-1,4 54 4,-1 0 0,1 0 0,-1 0 0,1 0 0,-2 0 0,1 0 0,0 0 0,-4-3 0,6 6-1,-1 0 0,1 1 0,-1-1 0,1 1 0,-1-1 0,1 1 1,-1-1-1,0 1 0,1-1 0,-1 1 0,0 0 0,1-1 0,-1 1 1,0 0-1,1 0 0,-1 0 0,0-1 0,0 1 0,1 0 0,-2 0 1,1 0-2,0 1 1,0-1-1,0 1 1,0-1-1,0 1 1,1-1-1,-1 1 1,0 0 0,0-1-1,1 1 1,-1 0-1,0 0 1,1 0-1,-1-1 1,1 1 0,-1 0-1,1 0 1,0 0-1,-1 0 1,1 0-1,-1 1 1,0 3 0,0 1 0,0-1 0,0 1 0,1 0 0,-1-1 0,1 1 0,1 0 0,-1-1 0,1 1 0,0 0 0,0-1 0,3 6 0,3 13-17,15 29 0,-22-51 15,12 24 35,0-1 0,2-1 1,29 42-1,-35-57-17,-1 0 0,2 0-1,-1 0 1,1-1 0,0 0 0,1-1 0,0 0-1,0-1 1,0 0 0,1 0 0,16 5 0,-34-24-241,-8 2-24,0 1 0,-1 1 1,0 0-1,0 1 0,-32-10 1,23 8 27,-9-2-22,25 10 264,-1-1 1,1 0-1,0-1 0,1 0 0,-1 0 1,1-1-1,-14-10 0,22 15-10,0 0-1,0 0 1,-1 0 0,1 0-1,0 0 1,0-1-1,0 1 1,0 0 0,0 0-1,0 0 1,0 0-1,0 0 1,0-1 0,-1 1-1,1 0 1,0 0-1,0 0 1,0 0 0,0-1-1,0 1 1,0 0-1,0 0 1,0 0 0,0-1-1,0 1 1,0 0-1,0 0 1,0 0 0,0 0-1,0-1 1,1 1-1,-1 0 1,0 0 0,0 0-1,0 0 1,0 0-1,0-1 1,0 1 0,0 0-1,10-5 300,14 0 60,-20 5-276,39-7-512,75-3-1,-97 10 141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44 15243,'-2'-10'1864,"-5"10"-588,6 1-1147,0 0 1,0 0-1,0 0 1,0 0-1,1 0 1,-1 0-1,0 0 1,0 0 0,0 0-1,1 1 1,-1-1-1,1 0 1,-2 3-1,1 4 12,0 0 0,1 0 0,-1 0 0,1 0 0,1 0 0,0 0 0,0 0 0,0 0 0,1 0 0,0 0 0,1 0 0,0-1 0,0 1 0,6 10 0,-7-15-130,0 0 0,0 0 0,1 0 0,-1 0 0,1 0 0,-1 0 0,1 0 0,0-1 0,0 1 0,0-1 0,1 0 0,-1 0 0,0 0 0,5 1 0,-6-2 3,1-1 0,0 1 0,0-1 0,0 0 0,0 0-1,0 0 1,0 0 0,0 0 0,0 0 0,0-1 0,0 0 0,0 1 0,0-1-1,0 0 1,0-1 0,-1 1 0,1 0 0,0-1 0,-1 0 0,4-2 0,5-5 25,-1-1 1,0 0-1,0-1 1,-1 0-1,0 0 1,-1-1 0,11-21-1,17-23 135,-35 55-169,-1 0 0,1 0-1,0 0 1,0 0-1,0 0 1,0 0 0,-1 1-1,1-1 1,0 0 0,0 0-1,0 1 1,1-1-1,-1 1 1,0-1 0,2 0-1,-3 1 0,1 0-1,-1 0 0,1 0 1,0 0-1,-1 0 0,1 0 0,-1 1 1,1-1-1,0 0 0,-1 0 1,1 0-1,-1 1 0,1-1 1,-1 0-1,1 1 0,-1-1 0,1 0 1,-1 1-1,0-1 0,1 1 1,-1-1-1,1 1 0,2 4 20,-1-1 0,1 1 0,-1 0-1,-1 0 1,3 8 0,-1-3 10,8 22 110,-9-20-37,2-1 0,0 1 1,0-1-1,1 0 0,0 0 1,12 16-1,-17-26-94,1-1-1,-1 1 1,0-1-1,1 1 1,-1-1-1,1 0 0,-1 1 1,1-1-1,-1 0 1,1 0-1,-1 1 1,1-1-1,-1 0 1,1 0-1,0 0 1,-1 0-1,1 0 1,-1 1-1,1-1 0,-1 0 1,1 0-1,0 0 1,-1-1-1,1 1 1,-1 0-1,1 0 1,-1 0-1,1 0 1,-1 0-1,1-1 0,0 1 1,-1 0-1,1-1 1,-1 1-1,0 0 1,1-1-1,-1 1 1,1 0-1,-1-1 1,1 1-1,-1-1 1,0 1-1,1-1 0,-1 1 1,0-1-1,0 1 1,1-1-1,-1 1 1,0-1-1,0 1 1,0-2-1,13-30 226,-12 31-231,14-53-161,-6 21-701,15-39 1,-19 63 485,-1 5-125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76 208 13043,'0'-1'52,"0"1"0,0 0 0,0 0 0,-1-1 0,1 1 0,0 0 0,0 0 0,0 0 0,0-1-1,-1 1 1,1 0 0,0 0 0,0 0 0,-1-1 0,1 1 0,0 0 0,0 0 0,-1 0 0,1 0 0,0 0 0,0-1 0,-1 1 0,1 0 0,0 0 0,-1 0 0,1 0 0,0 0 0,0 0 0,-1 0 0,1 0 0,0 0 0,-1 0 0,1 0 0,0 0 0,0 1 0,-1-1 0,-11 9 790,-6 15 563,13-13-1109,-1-1 0,1 1 0,1 0-1,0 1 1,1-1 0,0 1 0,0-1 0,2 1 0,-1 0 0,1 0-1,1-1 1,1 14 0,-1-23-246,0 0-1,0 0 1,1 0-1,-1 0 1,0 0-1,1-1 1,-1 1 0,1 0-1,0 0 1,0-1-1,-1 1 1,1 0-1,0-1 1,1 1-1,0 1 1,-1-2-21,-1-1-1,1 0 1,0 1-1,-1-1 1,1 0 0,0 0-1,-1 0 1,1 1-1,0-1 1,-1 0 0,1 0-1,0 0 1,0 0-1,-1 0 1,1 0 0,0 0-1,-1 0 1,1-1 0,0 1-1,-1 0 1,1 0-1,0-1 1,-1 1 0,1 0-1,0-1 1,0 0-1,4-2 57,-1-1 0,0 0 0,1 0-1,-1 0 1,-1-1 0,1 1 0,5-11-1,10-18-59,-3-1 0,0 0 0,-2-1 0,-2 0 0,-1-1 0,-2-1 0,9-71 0,-18 83-239,-3 19 67,-4 12-6,4 0 120,0 0 0,1 0 0,-1 0 0,2 0 1,-1 0-1,1 1 0,0-1 0,-1 12 0,3 55 16,-1-64 14,1 11-9,1 1 1,1-1-1,8 26 1,-9-38 70,0 0-1,1 0 1,0-1 0,1 1 0,0-1-1,0 1 1,0-1 0,1-1-1,0 1 1,10 10 0,-13-16-42,-1 1 0,1-1 0,-1 0 0,1 0 0,-1 0 0,1 0 0,0 0 0,-1-1 0,1 1 0,0-1 0,0 1 0,0-1 0,-1 1 0,1-1 0,0 0 0,0 0 0,0 0 0,0 0 0,0 0 0,0 0 0,-1-1 0,1 1 0,3-1 0,17-15 132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17644,'8'-15'1872,"-8"15"-1836,1 0-1,-1-1 0,0 1 0,0 0 0,0 0 1,0 0-1,0 0 0,0 0 0,0 0 0,0 0 0,0 0 1,0 0-1,0-1 0,1 1 0,-1 0 0,0 0 1,0 0-1,0 0 0,0 0 0,0 0 0,0 0 1,0 0-1,1 0 0,-1 0 0,0 0 0,0 0 1,0 0-1,0 0 0,0 0 0,0 0 0,0 0 1,1 0-1,-1 0 0,0 0 0,0 0 0,0 0 0,0 0 1,0 0-1,0 0 0,0 0 0,1 0 0,-1 1 1,0-1-1,0 0 0,0 0 0,0 0 0,0 0 1,0 0-1,0 0 0,0 0 0,0 1 0,4 26 2329,-3-12-2340,4 43 444,19 162-163,-23-217-304,-1 0 2,1 1-1,-1-1 1,1 1 0,0-1 0,0 0 0,2 5-1,-2-8 0,-1 1-1,0-1 0,1 1 0,-1-1 1,1 0-1,-1 1 0,1-1 0,-1 1 0,1-1 1,-1 0-1,1 0 0,-1 1 0,1-1 1,-1 0-1,1 0 0,0 0 0,-1 0 0,1 0 1,-1 1-1,1-1 0,0 0 0,-1 0 1,1 0-1,-1-1 0,1 1 0,0 0 0,-1 0 1,1 0-1,-1 0 0,1-1 0,-1 1 1,1 0-1,-1 0 0,1-1 0,-1 1 0,1 0 1,-1-1-1,1 1 0,-1-1 0,1 1 0,-1 0 1,1-2-1,15-11-123,26-28 1,-30 28-184,0 1-1,1 0 1,0 1 0,15-9-1,-3 2-161,-17 8-23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19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12 362 11546,'-5'-40'1353,"-1"-82"-1,6 106-1044,1-1 0,1 1 0,1 0 0,0 0 0,1 0-1,1 0 1,12-27 0,-16 41-282,0-1 0,0 1 0,0-1 0,1 0 0,-1 1 0,1 0 0,0-1 0,0 1 0,0 0 0,0 0 0,0 0 0,0 0 0,0 1 0,1-1 0,-1 0 0,1 1 0,-1 0 0,1 0 0,0-1 0,-1 1 0,1 1 0,0-1 0,0 0 0,3 0 0,-2 2-21,-1-1 1,1 1-1,-1 0 0,0 0 0,1 0 0,-1 1 0,0-1 0,0 1 0,0 0 0,0-1 0,0 1 0,0 1 0,-1-1 0,1 0 0,-1 1 0,1-1 0,-1 1 0,0 0 0,3 5 0,2 3 1,0 1 0,-1 0 1,0-1-1,-1 2 0,-1-1 0,0 1 0,0 0 0,2 19 0,-2 8 9,-2 60-1,-2-86-29,0-13 10,0 0 0,0 0 0,0 0 0,0 0 0,0-1 0,1 1 0,-1 0-1,0 0 1,0 0 0,1-1 0,-1 1 0,0 0 0,1 0 0,-1-1 0,0 1-1,1 0 1,-1-1 0,1 1 0,-1 0 0,1-1 0,0 1 0,-1-1 0,1 1-1,0-1 1,-1 1 0,1-1 0,0 1 0,0-1 0,-1 0 0,1 1 0,0-1-1,0 0 1,0 0 0,-1 0 0,1 0 0,0 1 0,0-1 0,0 0 0,0 0-1,-1-1 1,1 1 0,0 0 0,0 0 0,1 0 0,5-2-27,1 0 1,0 0-1,14-7 1,-8 4-1,-7 2 17,1 1 0,0 0 0,0 0 0,0 1 0,1 0 0,-1 1 0,0 0 0,0 0 0,0 0 0,0 1 0,16 4 0,-17-3-31,0 1 1,0 0-1,0 0 1,-1 1-1,1 0 1,-1 0-1,0 1 1,0-1-1,0 1 1,-1 1-1,0-1 1,0 1-1,5 7 1,6 8-63,-2-4-30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16492,'-3'4'230,"1"-1"1,-1 1 0,1 0 0,0 0 0,0 0 0,0 0 0,0 0 0,1 1 0,0-1 0,0 0-1,0 1 1,0-1 0,0 9 0,1 3 206,0 0 0,3 24 0,-1-27-258,1 0-1,0 0 1,4 12 0,-6-22-139,0-1 0,-1 0 0,1 1-1,0-1 1,0 0 0,0 0 0,0 1 0,1-1 0,-1 0 0,1 0 0,-1-1 0,1 1 0,0 0 0,-1 0 0,1-1 0,0 1 0,0-1 0,0 0 0,0 1 0,1-1 0,-1 0 0,0 0 0,0 0 0,3 0 0,-3-1-11,0-1 1,0 1 0,0-1-1,0 1 1,0-1-1,0 0 1,0 0-1,0 0 1,0 0-1,0 0 1,0 0 0,-1-1-1,1 1 1,-1 0-1,1-1 1,-1 0-1,1 1 1,-1-1-1,0 0 1,0 0 0,0 1-1,0-1 1,0 0-1,1-3 1,4-8 99,-1-1 0,4-19 1,-8 28-82,6-27 131,4-46 0,-10 64-236,7 54-320,-6-24 328,0 4 76,1 1 0,1-1 0,0 0 0,12 30 0,-16-49-20,1 0-1,-1 0 0,0-1 0,1 1 0,-1 0 1,0 0-1,1 0 0,-1-1 0,1 1 0,-1 0 1,1-1-1,-1 1 0,1 0 0,0-1 1,-1 1-1,1-1 0,0 1 0,0-1 0,-1 1 1,1-1-1,0 1 0,0-1 0,0 0 0,1 1 1,-1-1 0,0-1 1,0 1 0,0 0 0,-1-1-1,1 1 1,0-1 0,0 1-1,-1-1 1,1 0 0,0 1 0,0-1-1,-1 1 1,1-1 0,-1 0 0,1 0-1,-1 1 1,1-1 0,0-2 0,2-4 25,0 0 1,0 0-1,0 0 0,1-9 1,1-22 22,-1 1 1,-3-71-1,8 199-250,-8-80 196,1 0-1,1 0 1,0 0 0,1 0-1,0-1 1,6 12 0,-10-21-1,0-1 1,1 1 0,-1-1 0,0 1-1,1 0 1,-1-1 0,0 1 0,1-1 0,-1 1-1,1-1 1,-1 1 0,1-1 0,-1 0 0,1 1-1,-1-1 1,1 0 0,0 1 0,-1-1-1,1 0 1,0 0 0,-1 1 0,1-1 0,0 0-1,-1 0 1,1 0 0,1 0 0,-1 0 0,0-1 0,0 1 1,0-1-1,0 1 0,0-1 0,0 1 0,0-1 1,0 0-1,0 1 0,0-1 0,0 0 1,0 0-1,1-2 0,3-3 7,-1-1-1,0 0 1,5-10-1,-8 16-7,13-41-3,-13 35-29,1 0 0,0 0 1,1 0-1,-1 1 0,1-1 1,1 1-1,-1 0 0,6-7 1,-9 13 24,0 0 0,0-1 0,1 1 0,-1 0 0,0 0 0,0 0 0,1-1 0,-1 1 1,0 0-1,1 0 0,-1 0 0,0 0 0,1-1 0,-1 1 0,0 0 0,1 0 0,-1 0 1,0 0-1,1 0 0,-1 0 0,0 0 0,1 0 0,-1 0 0,1 0 0,-1 0 0,0 0 1,1 0-1,-1 1 0,0-1 0,1 0 0,-1 0 0,0 0 0,1 0 0,-1 1 0,0-1 1,0 0-1,1 0 0,-1 0 0,0 1 0,0-1 0,1 0 0,-1 1 0,0-1 1,0 0-1,0 1 0,1-1 0,-1 0 0,0 1 0,0-1 0,0 0 0,0 1 0,0-1 1,9 25-122,-7-20 93,10 41-78,-10-34 140,1 1 0,1-1 0,0 0-1,1 0 1,9 17 0,-14-28-19,0 0 1,1 0-1,0 0 1,-1 0-1,1-1 1,-1 1-1,1 0 0,0 0 1,0-1-1,-1 1 1,1 0-1,0-1 0,0 1 1,0-1-1,0 1 1,0-1-1,-1 0 0,1 1 1,0-1-1,0 0 1,0 1-1,0-1 0,0 0 1,0 0-1,0 0 1,0 0-1,0 0 0,0 0 1,0 0-1,0 0 1,0-1-1,0 1 0,0 0 1,0-1-1,0 1 1,0 0-1,0-1 0,0 1 1,0-1-1,-1 0 1,1 1-1,0-1 0,1-1 1,4-3 36,-1-1 0,1 0 0,-1 0 0,6-11 0,-4 8-14,-2 2-20,0 1-1,0 0 0,1 1 1,0-1-1,0 1 0,0 1 1,1-1-1,9-5 1,-14 9-13,-1 0-1,1 1 1,0-1 0,-1 0 0,1 0 0,0 1 0,0-1 0,-1 1 0,1 0 0,0 0 0,0-1 0,0 1 0,0 0 0,-1 0 0,1 1 0,0-1 0,0 0 0,0 1 0,-1-1 0,1 1 0,0-1 0,0 1 0,-1 0 0,1 0 0,-1 0 0,1 0 0,0 0-1,-1 0 1,0 0 0,1 0 0,-1 1 0,0-1 0,0 0 0,1 1 0,-1-1 0,0 1 0,0 0 0,-1-1 0,1 1 0,0 0 0,0 2 0,-7-15 157,0 0 1,-2 0 0,1 0-1,-1 1 1,-10-9-1,0-2-20,-4-7-947,33 32-529,-1-1 0,1 1 0,0-2 0,0 0 0,12 2 0,-2-4 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 10978,'-3'4'406,"0"0"1,0 0-1,0 0 0,1 1 0,-1-1 0,1 1 0,0 0 0,0 0 0,1 0 1,0 0-1,-2 8 0,1 4 1165,-1 35-1,3-52-1569,3 50 1599,-2-47-1487,-1 0-1,1 0 1,-1 0 0,1 0 0,0 0 0,0 0 0,1-1-1,-1 1 1,0 0 0,1-1 0,0 1 0,-1-1-1,1 1 1,3 1 0,-5-3-77,1-1-1,0 1 0,-1-1 1,1 1-1,0-1 1,0 1-1,0-1 1,-1 0-1,1 1 0,0-1 1,0 0-1,0 0 1,0 1-1,0-1 1,-1 0-1,1 0 0,0 0 1,0 0-1,0 0 1,0-1-1,0 1 1,0 0-1,-1 0 0,1 0 1,1-1-1,0 0 8,0-1 0,0 1-1,0 0 1,0-1 0,-1 1-1,1-1 1,0 0 0,-1 0-1,3-2 1,1-5 32,0 1 1,0-1-1,5-16 1,0-4 0,-2 0 0,-2-1 0,0 0 0,1-31 0,-7 87-48,1 1 1,1 0-1,11 46 0,-13-73-28,14 48 196,-13-46-233,-1 1 0,1 0 0,1-1 0,-1 0-1,0 1 1,1-1 0,-1 0 0,1 0 0,-1 0 0,1 0-1,0 0 1,0 0 0,0 0 0,0 0 0,5 2-1,-7-4 7,1 0-1,0 0 1,0 0-1,-1 0 1,1 0-1,0 0 0,0 0 1,-1 0-1,1 0 1,0 0-1,-1 0 0,1-1 1,0 1-1,0 0 1,-1 0-1,1-1 1,0 1-1,-1-1 0,1 1 1,-1 0-1,1-1 1,0 1-1,-1-1 0,1 1 1,-1-1-1,1 0 1,-1 1-1,0-1 1,1 1-1,-1-1 0,0 0 1,1 0-1,-1 1 1,0-1-1,0 0 0,1 1 1,-1-1-1,0 0 1,0 0-1,0 1 1,0-1-1,0 0 0,0-1 1,0-14-413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17268,'2'2'177,"0"-1"1,0 1 0,0 0-1,0 1 1,-1-1 0,0 0-1,1 0 1,-1 1 0,0-1-1,0 1 1,0-1 0,0 1-1,1 4 1,5 42 497,-4-32-6,3 26 126,5 27 279,24 90 0,-34-157-1052,0-1-1,-1 0 0,1 0 0,0 0 1,0 0-1,0 0 0,0 0 0,1 0 0,-1-1 1,2 3-1,-3-4-18,1 1 1,-1-1-1,1 0 0,-1 0 0,1 0 1,0 0-1,-1 1 0,1-1 0,-1 0 1,1 0-1,-1 0 0,1 0 1,-1 0-1,1 0 0,0 0 0,-1 0 1,1-1-1,-1 1 0,1 0 1,-1 0-1,1 0 0,-1 0 0,1-1 1,-1 1-1,1 0 0,-1-1 1,1 1-1,-1 0 0,0-1 0,1 1 1,-1 0-1,1-1 0,-1 1 1,0-1-1,0 1 0,1-1 0,-1 1 1,0-1-1,0 1 0,1-1 1,-1 1-1,0-2 0,4-4 10,1-3-31,1 0-1,1 0 1,-1 1-1,15-15 1,-20 22 10,0 0 1,0 0 0,1 0 0,-1 0 0,0 0 0,0 0 0,1 0 0,-1 1-1,1-1 1,-1 0 0,0 1 0,1-1 0,-1 1 0,1 0 0,-1 0-1,1-1 1,-1 1 0,1 0 0,-1 0 0,1 0 0,-1 0 0,1 1 0,-1-1-1,1 0 1,-1 1 0,1-1 0,-1 1 0,1-1 0,-1 1 0,0 0-1,1-1 1,-1 1 0,0 0 0,1 0 0,-1 0 0,0 0 0,0 0 0,0 0-1,0 0 1,0 1 0,0-1 0,-1 0 0,2 2 0,1 2 10,0-1 1,-1 1 0,0 0-1,0 0 1,0 0-1,-1 0 1,1 0 0,-1 0-1,0 0 1,-1 0-1,1 0 1,-1 1-1,0-1 1,0 0 0,-1 0-1,-1 10 1,1-13-4,1 1 1,-1-1-1,0 1 0,0-1 1,0 0-1,0 1 1,-1-1-1,1 0 0,-1 0 1,1 0-1,-1 0 1,0 0-1,1 0 0,-1-1 1,0 1-1,0 0 0,0-1 1,-1 1-1,1-1 1,0 0-1,0 0 0,-1 0 1,1 0-1,-1 0 1,1-1-1,-1 1 0,1-1 1,-1 1-1,1-1 1,-1 0-1,0 0 0,1 0 1,-1 0-1,-4-2 0,2 1-140,0 0 0,-1 0 0,1-1 0,0 0 0,0 0 0,1 0-1,-1-1 1,0 1 0,1-1 0,0 0 0,-1-1 0,1 1 0,0-1-1,1 0 1,-1 1 0,1-2 0,0 1 0,0 0 0,0-1-1,0 1 1,-2-7 0,0-6-599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59 170 15243,'4'-2'297,"-1"1"0,1-1 0,0 0 0,-1-1 0,0 1 0,1-1 0,-1 0-1,0 1 1,0-1 0,-1-1 0,1 1 0,-1 0 0,1-1 0,-1 1 0,0-1 0,0 0 0,0 1 0,-1-1-1,0 0 1,1 0 0,-1 0 0,-1 0 0,1 0 0,-1-1 0,1 1 0,-1-5 0,0 5-242,0-1 0,-1 1 1,1-1-1,-1 1 1,0-1-1,0 1 1,0 0-1,-1-1 0,0 1 1,1 0-1,-1 0 1,-4-6-1,5 9-47,0 0 0,0 0 0,0 0 0,0 0 0,0 0-1,0 0 1,-1 0 0,1 0 0,0 0 0,0 1 0,-1-1 0,1 0 0,0 1 0,-1-1 0,1 1-1,0 0 1,-3-1 0,2 1 2,1 0 0,-1 0 0,0 1 0,0-1 0,0 1 0,0-1 0,1 1-1,-1-1 1,0 1 0,0 0 0,1 0 0,-1 0 0,1 0 0,-1 0 0,1 0 0,-3 3 0,-1 1 4,0 1 1,1-1 0,0 1-1,0 0 1,1 0 0,0 1-1,0-1 1,0 0 0,0 1-1,1 0 1,1 0 0,-1 0-1,1 0 1,0 0 0,0 0-1,1 10 1,0-7 3,1 1 1,-1-1-1,2 0 0,0 0 0,0 1 1,0-1-1,2 0 0,-1-1 1,1 1-1,8 14 0,-11-22-46,0-1-1,-1 1 0,1-1 0,0 0 0,0 1 1,0-1-1,0 0 0,0 1 0,0-1 1,1 0-1,-1 0 0,0 0 0,1 0 0,-1 0 1,0 0-1,1 0 0,-1-1 0,1 1 1,0 0-1,-1-1 0,1 1 0,-1-1 0,1 0 1,0 1-1,-1-1 0,1 0 0,0 0 1,-1 0-1,1 0 0,0-1 0,-1 1 0,1 0 1,0-1-1,-1 1 0,1-1 0,-1 1 1,1-1-1,-1 0 0,1 0 0,-1 1 0,3-3 1,2-2-153,-1 0 0,1-1 0,-1 1 0,0-1 1,0-1-1,-1 1 0,7-14 0,10-22-340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14443,'-40'91'7454,"34"-75"-7229,1 0 0,0 0 0,1 0-1,-3 29 1,7-45-224,0 0-1,0 1 1,0-1 0,0 0-1,0 0 1,0 1 0,0-1-1,-1 0 1,1 1 0,0-1 0,0 0-1,0 0 1,0 1 0,0-1-1,0 0 1,1 1 0,-1-1-1,0 0 1,0 0 0,0 1-1,0-1 1,0 0 0,0 0 0,0 1-1,0-1 1,1 0 0,-1 0-1,0 1 1,0-1 0,0 0-1,1 0 1,-1 0 0,0 1-1,0-1 1,1 0 0,-1 0-1,0 0 1,0 0 0,1 0 0,-1 0-1,0 1 1,0-1 0,1 0-1,-1 0 1,0 0 0,1 0-1,-1 0 1,0 0 0,0 0-1,1 0 1,-1 0 0,0 0 0,1 0-1,-1 0 1,0-1 0,0 1-1,1 0 1,-1 0 0,0 0-1,0 0 1,1 0 0,-1 0-1,0-1 1,0 1 0,1 0 0,19-17-301,-13 10 201,4-2-151,1 0 0,0 1 0,23-13 0,-31 19 181,1 0 0,0 0 0,0 0 0,0 1 0,0-1 0,1 1 0,-1 1 0,0-1 0,0 1 0,1 0 0,-1 0 0,0 0-1,0 1 1,6 1 0,-9-2 80,0 1 0,0-1 0,-1 1 0,1-1 0,0 1 0,-1 0 0,1 0 0,0 0 0,-1 0 0,1 0 0,-1 0 0,0 0 0,1 0 0,-1 1 0,0-1-1,0 0 1,0 1 0,0-1 0,0 1 0,0 0 0,0-1 0,1 3 0,-2-1 55,1 1 1,0-1-1,-1 0 1,0 1-1,0-1 1,0 0-1,0 1 1,-1-1-1,1 0 1,-1 1-1,-1 3 0,-1 3 152,-1-1-1,0 0 0,0 0 1,-1 0-1,0-1 0,0 1 0,-10 9 1,13-16-247,0 1 1,0-1-1,0 0 1,-1 0-1,1 0 1,-1-1-1,1 1 1,-1-1-1,0 1 1,1-1 0,-1 0-1,0 0 1,0 0-1,0 0 1,0 0-1,0-1 1,0 0-1,-4 1 1,5-2-47,0 1 0,0-1 0,0 1 0,0-1 0,0 1 0,0-1 0,1 0 0,-1 0 0,0 0 0,0 0 0,1-1 0,-1 1-1,1 0 1,-1-1 0,1 1 0,0-1 0,0 1 0,-1-1 0,1 1 0,0-1 0,0 0 0,1 0 0,-1 1 0,0-1 0,1 0 0,-1 0 0,1 0 0,-1-4 0,-2-22-552,3-5-173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12819,'2'-4'4,"10"-15"2854,-12 19-2831,0 0 0,0 0 1,0 0-1,0-1 0,0 1 1,0 0-1,0 0 0,0 0 1,1 0-1,-1 0 1,0 0-1,0 0 0,0 0 1,0 0-1,0 0 0,0 0 1,0 0-1,0 0 0,0 0 1,0 0-1,0 0 0,0 0 1,0 0-1,0 0 1,0 0-1,1 0 0,-1 0 1,0 0-1,0 0 0,0 0 1,0 0-1,0 0 0,0 0 1,0 0-1,0 0 0,0 0 1,0 0-1,0 0 1,0 0-1,0 0 0,0 0 1,0 0-1,0 0 0,1 0 1,-1 0-1,0 0 0,0 0 1,0 0-1,0 0 0,0 1 1,0-1-1,0 0 1,0 0-1,0 0 0,0 0 1,0 0-1,0 0 0,0 0 1,0 0-1,0 0 0,0 0 1,0 0-1,0 0 0,0 0 1,0 0-1,0 1 1,0-1-1,0 0 0,0 0 1,-2 14 1097,0 2-689,-1 1 0,2-1-1,0 0 1,1 1-1,1-1 1,0 1-1,5 20 1,-5-36-432,-1 0-1,1 1 1,-1-1 0,1 0-1,-1 1 1,1-1-1,0 0 1,-1 0 0,1 0-1,0 0 1,0 0-1,0 0 1,0 0 0,0 0-1,0 0 1,0 0 0,0 0-1,0-1 1,1 1-1,-1 0 1,0-1 0,3 1-1,1 1-92,-1-2 1,1 1-1,0-1 0,0 1 0,6-2 1,-7 1-10,0 0-1,1 0 1,-1 1 0,0-1 0,1 1 0,5 1 0,-9-1 89,0-1 0,0 1 0,0 0 0,1-1 0,-1 1 0,0 0 0,0 0 0,0 0 0,0 0 0,-1 0 1,1 0-1,0 0 0,0 0 0,0 0 0,-1 0 0,1 0 0,-1 0 0,1 1 0,-1-1 0,1 0 0,-1 0 0,0 1 1,0-1-1,1 0 0,-1 3 0,0 4 119,-1 0 0,1 0 1,-1 0-1,-1 0 0,1 0 1,-2 0-1,1 0 0,-1-1 0,0 1 1,0-1-1,-1 0 0,0 1 1,0-2-1,-1 1 0,0 0 1,-10 9-1,14-15-148,1 0 0,-1-1 1,1 1-1,-1-1 0,0 1 1,0-1-1,1 1 0,-1-1 0,0 1 1,0-1-1,0 0 0,0 1 1,1-1-1,-1 0 0,0 0 0,0 1 1,0-1-1,0 0 0,0 0 1,0 0-1,0 0 0,0 0 0,1 0 1,-1-1-1,0 1 0,0 0 1,-1-1-1,1 0 2,0 0 1,0 0-1,0 0 0,0 0 1,0 0-1,0 0 0,0 0 1,1 0-1,-1-1 0,0 1 1,1 0-1,-1-1 0,1 1 1,-1 0-1,1-1 0,0 1 1,0-2-1,-4-22-423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73 202 12051,'0'1'94,"0"-1"0,0 0 1,1 0-1,-1 0 1,0 0-1,1 0 0,-1 0 1,0 0-1,0 0 1,1-1-1,-1 1 0,0 0 1,0 0-1,1 0 1,-1 0-1,0 0 0,0 0 1,1 0-1,-1-1 1,0 1-1,0 0 0,0 0 1,1 0-1,-1-1 0,0 1 1,0 0-1,0 0 1,0 0-1,0-1 0,1 1 1,-1 0-1,0 0 1,0-1-1,0 1 0,0 0 1,0 0-1,0-1 1,0 1-1,0 0 0,0-1 1,-6-12 1734,5 12-1768,1 0-1,-1 0 1,0 0 0,0 0 0,0 0 0,0 0 0,0 0 0,0 0 0,0 1 0,0-1 0,-1 0-1,1 1 1,0-1 0,0 1 0,0-1 0,-1 1 0,1-1 0,0 1 0,-1 0 0,1 0 0,0 0-1,-1 0 1,1 0 0,-2 0 0,0 1 21,1 1 0,0-1-1,0 1 1,0-1 0,-1 1 0,2 0 0,-1 0-1,0 0 1,0 0 0,1 0 0,-1 0-1,1 1 1,-1-1 0,1 0 0,0 1 0,0-1-1,0 1 1,0 0 0,0 4 0,-2 6 226,1 1 1,-1 19 0,2-31-265,1 5 108,-2 22 290,2-28-414,0 0 0,0 0 1,0 0-1,0-1 0,1 1 0,-1 0 1,0 0-1,0 0 0,1 0 1,-1 0-1,0 0 0,1 0 0,-1 0 1,1 0-1,-1-1 0,1 1 1,-1 0-1,1 0 0,0-1 0,-1 1 1,1 0-1,1 0 0,-1 0-8,-1-1-1,1 0 1,0 0 0,0 0-1,-1 0 1,1 0-1,0-1 1,-1 1-1,1 0 1,0 0 0,0 0-1,-1-1 1,1 1-1,0 0 1,-1 0-1,1-1 1,-1 1 0,1-1-1,0 1 1,-1-1-1,1 0 1,15-15 135,-11 10-89,18-18 14,1 2-1,1 1 0,32-22 0,-48 37-83,1 0 0,0 0 0,1 0 0,-1 2 1,1-1-1,0 1 0,1 1 0,-1 0 0,0 0 0,1 1 0,-1 1 0,18 0 0,-5 6-4,-23-5 17,-1 0-1,1 0 0,0 1 1,0-1-1,-1 1 1,1-1-1,0 0 0,-1 1 1,1-1-1,0 1 1,-1 0-1,1-1 0,-1 1 1,1-1-1,-1 1 1,1 0-1,-1 0 0,1-1 1,-1 1-1,0 0 1,1 0-1,-1-1 0,0 1 1,0 0-1,1 1 1,-1-2-3,0 1 1,0-1 0,0 0 0,0 0 0,0 0 0,0 0 0,0 0 0,0 0 0,0 0 0,0 0 0,0 0 0,0 0 0,0 0 0,0 0 0,-1 1 0,1-1 0,0 0 0,0 0 0,0 0 0,0 0 0,0 0 0,0 0 0,0 0 0,0 0 0,0 0 0,0 0 0,0 0-1,0 0 1,0 0 0,0 0 0,0 0 0,-1 0 0,1 0 0,0 0 0,0 0 0,0 0 0,0 0 0,0 0 0,0 0 0,0 0 0,0 0 0,0 0 0,0 0 0,0 0 0,0 0 0,-1 0 0,1 0 0,0 0 0,0 0 0,0 0 0,0 0 0,0 0 0,0 0-1,0 0 1,0 0 0,0 0 0,0 0 0,0 0 0,0 0 0,0 0 0,-8-6 210,-3-7 7,-4-7-63,-1 0 1,0 1-1,-2 0 0,0 1 1,-29-21-1,83 41-701,-22 0 206,0-1-1,0-1 0,0 0 1,0-1-1,0 0 1,23-6-1,-1-4-190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178 167 20156,'-4'-3'112,"0"1"-1,0-1 0,0 1 1,-1 0-1,1 0 0,0 1 1,-1 0-1,1-1 1,-1 1-1,0 1 0,1-1 1,-1 1-1,0 0 0,0 0 1,1 0-1,-1 1 0,0-1 1,1 1-1,-1 0 0,1 0 1,-1 1-1,1 0 1,-1 0-1,1 0 0,0 0 1,0 0-1,0 1 0,0 0 1,0 0-1,1 0 0,-1 0 1,1 0-1,0 1 0,0-1 1,0 1-1,1 0 1,-1 0-1,1 0 0,0 0 1,0 1-1,0-1 0,1 1 1,-2 4-1,-5 29-84,7-35-30,1-1 1,0 1 0,-1-1 0,1 1-1,0 0 1,0-1 0,1 1 0,-1-1-1,1 1 1,-1-1 0,1 1 0,1 2-1,-2-4 1,1-1 1,-1 0-1,0 0 0,0 1 0,1-1 0,-1 0 0,0 0 0,1 0 0,-1 0 0,0 1 1,0-1-1,1 0 0,-1 0 0,0 0 0,1 0 0,-1 0 0,1 0 0,-1 0 0,0 0 1,1 0-1,-1 0 0,0 0 0,1 0 0,-1 0 0,0 0 0,1 0 0,-1 0 0,0-1 0,1 1 1,-1 0-1,0 0 0,0 0 0,1 0 0,-1-1 0,0 1 0,0 0 0,1 0 0,-1-1 1,0 1-1,0 0 0,1 0 0,-1-1 0,14-15-111,-11 11 45,0 2 39,-1 0 1,0 0 0,1 1 0,-1-1 0,1 1 0,0-1-1,0 1 1,0 0 0,0 1 0,0-1 0,1 0-1,-1 1 1,0 0 0,1-1 0,-1 1 0,1 1 0,-1-1-1,1 0 1,-1 1 0,1 0 0,0 0 0,-1 0-1,1 0 1,-1 1 0,1-1 0,-1 1 0,1 0 0,-1 0-1,1 0 1,-1 0 0,0 1 0,1 0 0,-1-1-1,0 1 1,0 0 0,0 0 0,4 5 0,6 4-16,-1 1 0,0 1 1,-1 0-1,-1 1 0,17 28 1,-21-32 157,-1 1 0,0-1 0,-1 1 0,0 1 1,0-1-1,-1 0 0,-1 1 0,0 0 1,1 16-1,-3-26-76,0-1 1,0 0-1,0 1 0,0-1 1,0 0-1,0 1 1,-1-1-1,1 0 0,0 1 1,-1-1-1,1 0 0,-1 1 1,1-1-1,-1 0 1,0 0-1,1 0 0,-1 0 1,0 1-1,0-1 1,0 0-1,0 0 0,0-1 1,0 1-1,0 0 0,-2 1 1,1-1-15,0-1 0,0 1 0,0-1 0,-1 1 1,1-1-1,0 0 0,0 0 0,-1 0 0,1 0 0,0-1 0,0 1 1,0-1-1,-1 1 0,-1-2 0,-3 0-83,0-1 0,1 0-1,-1 0 1,1 0 0,0-1 0,0 0 0,0 0-1,1-1 1,-6-5 0,10 9 29,-1-1 0,1 1-1,0 0 1,0-1 0,0 1 0,0-1-1,0 0 1,0 1 0,0-1 0,1 0-1,-1 1 1,0-1 0,1 0 0,0 0-1,-1 1 1,1-1 0,0 0 0,0 0-1,0 0 1,0 0 0,0 1 0,0-1 0,1 0-1,-1 0 1,0 0 0,2-2 0,1 0-13,0-1 1,1 1 0,-1 0 0,1 0 0,0 0 0,0 1-1,7-5 1,-2 1 63,3-4-23,0 0 1,-1-1 0,0 0 0,-1 0 0,-1-2 0,0 1 0,0-1 0,-2 0 0,11-24 0,-11 19 22,-1 0-1,-1 0 0,0 0 0,-1 0 1,-1-1-1,-1 0 0,-1-30 1,-2 42 20,0-1 1,0 0-1,-3-10 1,3 17-28,1 1-1,-1-1 1,0 0 0,1 0 0,-1 1 0,0-1-1,0 0 1,0 1 0,-3-3 0,4 3-8,-1 1 1,1 0-1,-1-1 1,1 1-1,-1 0 1,1-1 0,-1 1-1,1 0 1,-1 0-1,1 0 1,-1 0-1,1-1 1,-1 1-1,0 0 1,1 0-1,-1 0 1,1 0-1,-1 0 1,1 0-1,-1 1 1,0-1 0,1 0-1,-1 0 1,1 0-1,-1 0 1,1 1-1,-1-1 1,1 0-1,-1 1 1,0 0-1,-1 0 10,0 1 0,0 0 0,0-1 0,1 1 0,-1 0 0,1 0 0,-1 0-1,1 1 1,0-1 0,-1 0 0,1 0 0,-1 6 0,-7 31 83,8-32-75,-3 11 3,2-1 0,1 1 0,0-1 1,1 1-1,0-1 0,2 1 0,0 0 0,1-1 1,6 18-1,-9-32-39,1-1 1,0 0-1,0 0 1,0 1-1,0-1 1,0 0-1,1 0 1,-1 0-1,0 0 1,1 0-1,0 0 1,1 1-1,-2-2-23,0-1 0,0 1 0,0-1 0,-1 0 0,1 0 0,0 1 0,0-1 0,0 0 0,0 0 0,0 0 0,0 0 0,-1 0 1,1 0-1,0 0 0,0 0 0,0 0 0,0-1 0,0 1 0,0 0 0,-1 0 0,1-1 0,0 1 0,0-1 0,0 1 0,-1 0 0,1-1 0,0 0 0,-1 1 0,1-1 0,0 1 0,-1-1 0,1 0 0,-1 1 0,2-2 0,3-6-192,1 0-1,-1 0 0,0-1 1,-1 0-1,0 1 0,0-1 1,3-14-1,-5 17 107,11-35-509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15091,'-4'8'508,"1"0"0,-1 1 0,1 0 0,1-1 0,0 1 0,0 0 0,1 0 0,0 0 0,0 0 0,1 10 0,0-18-497,0-1 0,0 1 0,0-1 0,0 1 0,0-1 0,0 1 0,0-1 0,0 1-1,1-1 1,-1 1 0,0-1 0,0 1 0,0-1 0,0 1 0,1-1 0,-1 1 0,0-1 0,0 1 0,1-1 0,-1 1 0,0-1-1,1 0 1,-1 1 0,1-1 0,-1 1 0,1-1 0,-1 0 0,0 0 0,1 1 0,-1-1 0,1 0 0,-1 0 0,1 1 0,-1-1 0,1 0-1,-1 0 1,1 0 0,0 0 0,-1 0 0,1 0 0,-1 0 0,1 0 0,-1 0 0,1 0 0,-1 0 0,1 0 0,-1-1 0,1 1 0,-1 0-1,1 0 1,0-1 0,30-17-348,-19 10 118,-8 6 117,0 0 0,0 0 0,1 0 0,-1 1 0,1-1 0,-1 1-1,1 0 1,-1 0 0,1 1 0,0 0 0,-1-1 0,1 1 0,0 1 0,6 0 0,-9 0 98,1 0 0,-1 0 0,0 0 1,1 0-1,-1 0 0,0 0 0,0 1 1,0-1-1,0 1 0,0-1 0,0 1 1,-1 0-1,1 0 0,0 0 0,-1 0 1,1 0-1,-1 0 0,0 0 0,0 0 1,0 0-1,0 1 0,0-1 0,0 0 1,-1 1-1,1-1 0,-1 1 0,0-1 1,1 4-1,-1 6 218,-1-1 0,0 0 1,0 0-1,-1 0 0,0 0 1,-1 0-1,-1-1 0,1 1 1,-2-1-1,1 0 0,-1 0 1,-1 0-1,0-1 1,0 0-1,-1 0 0,0 0 1,-10 8-1,15-15-266,0 0-1,0-1 1,0 1 0,0-1 0,0 1-1,0-1 1,0 0 0,-1 0 0,1 0-1,-1 0 1,1-1 0,-5 2 0,6-2 10,0 0 0,0-1 0,-1 1 0,1 0 0,0 0 0,0-1 0,-1 1 0,1 0 1,0-1-1,0 1 0,0-1 0,0 0 0,0 1 0,0-1 0,0 0 0,0 0 0,0 0 0,0 1 1,0-1-1,0 0 0,0 0 0,1 0 0,-1 0 0,0-1 0,1 1 0,-1 0 0,0-2 0,-8-27-380,2-9-144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15235,'1'0'123,"-1"1"-1,1 0 1,0-1-1,0 1 0,0 0 1,-1 0-1,1-1 1,0 1-1,-1 0 0,1 0 1,-1 0-1,1 0 1,-1 0-1,1 0 1,-1 0-1,1 0 0,-1 0 1,0 0-1,0 2 1,6 28 597,-4-19 8,16 70 833,4-1-1,3-1 1,52 110 0,-73-183-1517,-1 1 1,1-1-1,1 0 1,6 8-1,-11-15-42,0-1 0,0 1 0,0 0-1,0 0 1,0 0 0,0-1-1,0 1 1,0 0 0,0 0 0,0-1-1,0 1 1,0 0 0,0 0 0,0-1-1,1 1 1,-1 0 0,0 0-1,0 0 1,0-1 0,0 1 0,0 0-1,1 0 1,-1 0 0,0 0-1,0 0 1,0-1 0,1 1 0,-1 0-1,0 0 1,0 0 0,0 0-1,1 0 1,-1 0 0,0 0 0,0 0-1,1 0 1,-1 0 0,0 0-1,0 0 1,1 0 0,-1 0 0,0 0-1,0 0 1,1 0 0,-1 0-1,0 0 1,0 0 0,0 0 0,1 0-1,-1 0 1,0 0 0,0 0-1,1 1 1,-1-1 0,0 0 0,0 0-1,0 0 1,0 0 0,1 1-1,-1-1 1,-3-20-20,-9-21-663,-2 1 1,-2 0-1,-37-66 0,47 97-98,5 13 457,7 14 137,-3-13 176,0-1-1,0 0 1,0 1-1,0-1 0,1-1 1,0 1-1,0 0 1,0-1-1,0 0 1,5 3-1,-7-5 11,0 0 0,0 0 0,1 0 0,-1 0 0,0 0 0,1-1 0,-1 1 0,1-1-1,-1 0 1,0 0 0,1 0 0,-1 0 0,1 0 0,-1 0 0,1 0 0,-1-1 0,0 1 0,1-1 0,-1 0 0,0 0 0,1 0 0,-1 0 0,4-3 0,1-1 14,0-1 1,0 0 0,0-1 0,-1 1 0,0-1 0,-1-1 0,1 1 0,-1-1 0,-1 0-1,0 0 1,0 0 0,5-15 0,-3 6 58,-2 0 0,0 0 0,0-1-1,-2 1 1,1-30 0,-7 24 68,-1 19-42,-1 13-15,2 3-36,2-1 0,-1 0 1,1 1-1,1 0 0,0 12 0,3 62 430,-1-60-310,-1-10-25,1 1 1,0-1 0,1 1-1,1-1 1,1 0-1,0 0 1,1-1 0,12 27-1,-16-41-120,0 1-1,0 0 1,0 0-1,0-1 1,1 1 0,-1 0-1,0-1 1,1 1-1,-1-1 1,1 0-1,0 0 1,3 3-1,-4-4-17,0 0 0,0 0 0,0 1 0,0-1 0,0 0 0,1 0 0,-1 0 0,0 0 0,0-1 0,0 1 0,0 0 0,0 0 0,0-1 0,0 1 0,0 0 0,0-1 0,0 1 0,0-1 0,0 1 0,0-1 0,0 0 0,0 1 0,-1-1 0,1 0 0,0 0 0,0 0 0,0-1 0,6-7-22,0 0 0,-1 0 0,0-1 1,-1 0-1,0-1 0,0 1 0,-1-1 1,4-14-1,16-93-268,-17 72-100,-1 0-1,-3 0 0,-1 0 1,-6-54-1,3 94 263,0-1 0,-1 1 0,1 0-1,-6-12 1,7 17 111,0 0 0,0 1-1,-1-1 1,1 0-1,0 1 1,-1-1 0,1 1-1,0-1 1,-1 0 0,1 1-1,-1-1 1,1 1 0,-1-1-1,1 1 1,-1-1-1,1 1 1,-1 0 0,1-1-1,-1 1 1,1 0 0,-1-1-1,0 1 1,1 0 0,-1 0-1,0-1 1,1 1-1,-1 0 1,0 0 0,1 0-1,-1 0 1,0 0 0,1 0-1,-1 0 1,0 0-1,0 0 1,1 1 0,-1-1-1,0 0 1,1 0 0,-1 0-1,1 1 1,-1-1 0,0 0-1,1 1 1,-1-1-1,1 1 1,-1-1 0,1 1-1,-1-1 1,1 1 0,-1-1-1,1 1 1,0-1 0,-1 1-1,1-1 1,0 1-1,-1 0 1,1 0 0,-5 6 41,1-1 0,1 1 0,-1 0 0,1 1 0,1-1 0,-1 0 0,1 1 0,-1 10 0,-8 66 687,9-56-368,1 1 0,3 27 1,-1-44-216,1-1 0,0 0 0,0 0 0,1 0 0,1 0 0,0 0 0,10 19 0,-13-28-116,0 0-1,0 0 1,1 0 0,-1 0-1,0-1 1,1 1-1,0 0 1,-1-1 0,1 1-1,0-1 1,0 1 0,0-1-1,0 0 1,0 0 0,0 0-1,0 0 1,0 0-1,0 0 1,0-1 0,1 1-1,4 0 1,-5-2-16,1 1 1,0 0-1,-1-1 1,1 1-1,-1-1 0,1 0 1,0 0-1,-1 0 1,0 0-1,1-1 0,-1 1 1,0-1-1,1 1 0,-1-1 1,0 0-1,0 1 1,-1-1-1,4-4 0,5-7-40,-1-1-1,-1 0 1,0 0-1,-1 0 1,-1-1-1,0 0 1,-1 0-1,6-30 0,-4 5-160,-2 0 0,1-54 0,-6 80 159,1 8 20,-1-1 0,0 1 0,0-1 0,0 1 0,-1 0 0,0-1 0,0 1 0,-3-7 0,4 13 20,0-1 0,0 1-1,-1-1 1,1 1 0,0 0 0,0-1-1,0 1 1,0 0 0,-1-1 0,1 1-1,0 0 1,0-1 0,-1 1 0,1 0-1,0-1 1,-1 1 0,1 0 0,0 0-1,-1-1 1,1 1 0,0 0 0,-1 0-1,1 0 1,0 0 0,-1-1-1,1 1 1,-1 0 0,1 0 0,0 0-1,-1 0 1,1 0 0,-1 0 0,1 0-1,-1 0 1,1 0 0,0 0 0,-1 0-1,1 0 1,-1 1 0,1-1 0,0 0-1,-1 0 1,1 0 0,0 0 0,-1 1-1,1-1 1,0 0 0,-1 0 0,1 1-1,0-1 1,-1 0 0,1 1 0,0-1-1,0 0 1,-1 1 0,1-1 0,0 0-1,0 1 1,0-1 0,-1 1 0,-11 24 72,7-5-12,1 0 0,1 0-1,1 1 1,0-1 0,2 1-1,0 0 1,1-1 0,2 1-1,0-1 1,1 0-1,0 0 1,2 0 0,9 21-1,-14-39-45,0 0 0,0 0 0,0 0 0,0-1 0,0 1 0,0 0 0,0-1 0,1 1 0,-1-1 0,1 1 0,-1-1 0,1 0 0,0 0-1,-1 0 1,4 2 0,-4-3-5,0 0-1,1 1 1,-1-1 0,0 0-1,1 0 1,-1 0-1,0 0 1,0 0-1,1 0 1,-1-1-1,0 1 1,1 0 0,-1-1-1,0 1 1,0-1-1,0 1 1,1-1-1,-1 1 1,0-1-1,0 0 1,0 0 0,0 1-1,0-1 1,0 0-1,1-2 1,5-4 16,-1-1-1,0-1 1,0 1 0,-1-1 0,0 0 0,0-1 0,5-18-1,-1 0 12,8-44 0,-10 34-29,-3-1-1,1-61 1,-5 76-31,-2 1 0,-1 0 0,0 0 0,-2 0 0,-11-36 0,14 55 12,1 1 0,-1-1 0,0 1 0,0 0-1,0-1 1,0 1 0,-6-5 0,8 8 8,0-1 1,-1 1-1,1-1 1,-1 1 0,1 0-1,-1-1 1,1 1-1,-1 0 1,1 0 0,-1-1-1,1 1 1,-1 0-1,1 0 1,-1 0 0,1 0-1,-1 0 1,1 0-1,-1 0 1,0 0 0,1 0-1,-1 0 1,1 0-1,-2 0 1,1 1-2,1-1 0,-1 1 0,0 0 0,0-1 0,1 1 0,-1 0 0,0 0 0,1 0 0,-1 0 1,1-1-1,-1 1 0,1 0 0,-1 0 0,1 0 0,0 0 0,-1 0 0,1 0 0,0 1 0,-2 8-1,1-1 0,0 1 0,0 0 1,1-1-1,1 1 0,-1-1 0,1 1 0,5 17 0,27 74 67,-32-97-57,20 50 183,2 0-1,3-2 1,2-1 0,67 92 0,-143-197-280,22 26-22,2-1 0,0-1 0,-27-45 0,50 73 134,-1-1-1,1 1 0,0 0 1,0-1-1,0 1 0,0-1 1,1 1-1,-1-1 0,1 0 0,0 1 1,-1-1-1,1 0 0,0 1 1,0-1-1,1-3 0,0 4-4,0 0-1,0 1 0,0-1 1,0 0-1,0 1 0,1-1 1,-1 1-1,0-1 1,1 1-1,-1 0 0,1-1 1,0 1-1,-1 0 0,1 0 1,0 0-1,0 0 0,0 0 1,-1 1-1,1-1 1,4 0-1,3-2-31,-2 0-48,0 1 1,0 0-1,1 0 0,-1 0 0,0 1 1,1 0-1,-1 1 0,0-1 1,15 3-1,-14 1-137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20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21 12555,'0'-1'138,"0"0"0,-1 0 0,1-1 0,-1 1 0,1 0 0,-1 0 0,1 0 0,-1 0 0,0 0 0,0 0 0,1 0 0,-3-1 0,3 1-82,0 1 0,-1 0 0,1 0 0,0 0 0,-1-1 0,1 1 0,-1 0 1,1 0-1,0 0 0,-1 0 0,1 0 0,-1 0 0,1 0 0,-1 0 0,1 0 0,0 0 0,-1 0 0,1 0 0,-1 0 0,1 0 0,-1 0 0,1 0 0,0 0 0,-1 1 0,-1 0 12,1-1 0,0 2 0,0-1 0,0 0 0,0 0 0,0 0 0,0 0 0,0 1 0,0-1 0,0 0 0,0 1 0,1-1-1,-1 1 1,0-1 0,1 1 0,0-1 0,-1 1 0,1 2 0,-3 21-49,2 1 1,0-1-1,2 1 1,1-1-1,1 1 1,1-1 0,12 39-1,-8-42-12,-8-22-6,0 0 0,0 1 0,1-1 0,-1 0 0,0 1 0,0-1 0,0 0 0,0 1 0,0-1 0,0 0 0,1 0 0,-1 1 0,0-1 0,0 0 0,1 0 0,-1 1 0,0-1 0,0 0-1,1 0 1,-1 1 0,0-1 0,0 0 0,1 0 0,-1 0 0,0 0 0,1 0 0,-1 1 0,0-1 0,1 0 0,-1 0 0,0 0 0,1 0 0,-1 0 0,0 0 0,1 0 0,-1 0 0,0 0 0,1 0 0,-1 0 0,0-1-1,1 1 1,-1 0 0,0 0 0,1 0 0,-1 0 0,0 0 0,0-1 0,1 1 0,-1 0 0,0 0 0,1 0 0,-1-1 0,0 1 0,0 0 0,0 0 0,1-1 0,-1 1 0,0 0 0,0-1 0,0 1 0,0 0 0,0-1-1,1 1 1,-1-1 0,2-4 20,0-1-1,0 0 0,0 0 0,-1 0 0,0 0 1,0 0-1,0-8 0,-1-48 118,0 40-87,-1 18-39,2-22 115,-2 0 0,-1 0 0,-11-46 0,17 118-9,2-14-118,1 0 1,2-1-1,1 0 1,20 43-1,-28-70-2,0 0-1,0 0 1,1-1-1,-1 1 1,5 4-1,-6-7 3,-1-1-1,1 1 0,-1-1 1,1 1-1,0-1 0,-1 1 0,1-1 1,0 1-1,-1-1 0,1 0 1,0 1-1,-1-1 0,1 0 1,0 0-1,0 1 0,0-1 1,-1 0-1,1 0 0,0 0 0,0 0 1,0 0-1,-1 0 0,1 0 1,0 0-1,0-1 0,-1 1 1,1 0-1,0 0 0,0 0 1,-1-1-1,1 1 0,0-1 0,0 1 1,-1 0-1,1-1 0,-1 1 1,1-1-1,0 1 0,0-2 1,2-3 0,1 0 0,-1 0 0,0 0 0,-1-1 0,1 1 0,-1-1 0,0 1 1,-1-1-1,1 0 0,-1 0 0,-1 0 0,1-11 0,0-12 26,-3-35 0,2 59-19,-1-7 6,0 0 1,0 0-1,-2 0 1,1 1-1,-7-18 1,5 23-2,1 9-3,1 11-6,6 16-3,0 0 0,2 0 0,2 0 0,18 48 0,-26-76-13,18 37 38,-17-37-37,0-1 0,0 0 0,0 0 0,0 1 0,0-1 0,0 0 0,0 0 0,0 0 0,0 0 0,3 1 0,-4-2-3,1 1 0,-1-1 0,1 0 0,-1 0 0,1 0 0,-1 0 0,1 0 0,-1 0 0,1 0 0,-1 0 0,1 0 0,-1 0 0,1 0 0,-1 0 0,1-1 0,-1 1 0,1 0 0,-1 0 0,1 0 0,-1-1 0,1 1 0,-1 0 0,0 0 0,1-1 0,-1 1 0,1 0 0,-1-1 0,0 1 0,1-1 0,-1 1 0,1-1 0,5-9-786,0-1 1,0 1 0,5-16-1,-1 3-461,-4 9 542,-5 2-105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16163,'0'-7'655,"1"-1"0,1 1 0,-1 0 0,1 1 0,4-11 0,-5 15-505,0 0 0,0 0 1,0-1-1,0 1 0,1 0 0,-1 0 0,1 0 0,-1 1 0,1-1 0,0 0 1,-1 1-1,1-1 0,0 1 0,0-1 0,0 1 0,0 0 0,0 0 0,1 0 0,2-1 1,-4 2-121,0 0 0,0 0 0,0 0 0,0 0 1,0 0-1,0 0 0,0 0 0,0 1 1,0-1-1,0 0 0,0 1 0,0-1 0,0 1 1,0-1-1,0 1 0,0-1 0,-1 1 0,1 0 1,0-1-1,0 1 0,-1 0 0,1 0 1,0-1-1,-1 1 0,1 0 0,-1 0 0,1 0 1,-1 0-1,1 1 0,12 34 18,-12-31-24,10 61 29,-9-48-33,1 0 0,7 24 0,-10-42-20,0 1 1,0 0-1,1-1 1,-1 1 0,0-1-1,0 1 1,0 0 0,0-1-1,1 1 1,-1-1 0,0 1-1,0-1 1,1 1 0,-1-1-1,1 1 1,-1-1-1,0 1 1,1-1 0,-1 0-1,1 1 1,-1-1 0,1 1-1,-1-1 1,1 0 0,-1 0-1,1 1 1,-1-1 0,1 0-1,0 0 1,0 1-1,0-2 2,0 1 0,0-1 0,0 0 0,0 1 0,0-1 0,-1 0 0,1 0 0,0 1 0,0-1 0,-1 0 0,1 0 0,0 0 0,-1 0 0,1 0 0,0-1 0,16-44 51,-17 45-52,14-55-110,13-114-1,-24 160-317,2 18 169,5 32 9,-7-28 158,-2-9 72,6 25-50,13 32-1,-18-54 105,1 1 0,0-1 0,0 0 0,1 0 0,-1-1-1,1 1 1,1-1 0,-1 1 0,1-1 0,0-1 0,5 6 0,-9-9-11,1-1 1,-1 1-1,0 0 0,1 0 0,-1 0 1,1-1-1,-1 1 0,1-1 1,-1 1-1,1-1 0,-1 0 0,1 0 1,0 1-1,-1-1 0,1 0 1,-1 0-1,1 0 0,-1-1 0,1 1 1,0 0-1,-1-1 0,1 1 1,-1-1-1,1 1 0,-1-1 0,1 0 1,-1 0-1,0 1 0,1-1 1,-1 0-1,0 0 0,0 0 0,0 0 1,0-1-1,0 1 0,0 0 0,0 0 1,0-1-1,1-2 0,3-3 80,-2-1-1,1 0 0,-1 0 0,0 0 1,3-16-1,-3 8-31,-1 1 1,-1-1-1,0 0 1,-1 0-1,-1 0 1,-1 0-1,0 1 1,-1-1-1,0 1 1,-1-1-1,-1 1 1,-1 0-1,0 1 0,-10-19 1,14 31-69,1 0-1,0 0 1,-1 0-1,0 0 1,0 0 0,1 0-1,-1 1 1,0-1 0,0 1-1,-5-3 1,7 4-5,0-1 1,-1 1 0,1 0-1,0 0 1,-1 0-1,1 0 1,0 0-1,-1 0 1,1 0 0,-1 0-1,1 0 1,0 0-1,-1 0 1,1 0-1,-1 0 1,1 0 0,0 0-1,-1 0 1,1 0-1,0 1 1,-1-1-1,1 0 1,0 0 0,-1 0-1,1 0 1,-1 1-1,1 0 0,-1 0 0,0 0-1,1 0 1,-1 0 0,1 0 0,0 0-1,-1 0 1,1 0 0,0 0 0,0 0-1,0 1 1,0-1 0,0 0-1,0 1 1,0 11-1,1 0-1,1 0 1,0 0 0,1-1-1,0 1 1,1-1 0,0 0-1,1 0 1,0 0 0,1-1-1,0 1 1,15 18 0,-20-28 3,0-1 1,0 0 0,1 1-1,-1-1 1,0 0 0,0 0 0,1 0-1,-1 0 1,1 0 0,-1 0-1,1-1 1,-1 1 0,1 0 0,-1-1-1,1 1 1,0-1 0,-1 0 0,1 1-1,0-1 1,-1 0 0,1 0-1,0 0 1,1 0 0,0-1 1,-1 0 0,0 0 0,0 0 1,1 0-1,-1-1 0,0 1 0,0-1 0,0 1 1,0-1-1,-1 0 0,1 1 0,0-1 0,-1 0 0,2-2 1,3-6 7,0-1 1,0 1-1,-1-1 1,-1 0 0,5-16-1,-2-4-1,-7 24-19,2 0 1,-1 0-1,1 0 0,0 0 0,6-12 1,-6 22-8,0 0 0,0 0 0,0 0 0,-1 1 0,0-1 0,0 0 0,1 5 0,4 15-18,-3-9 22,0 0 0,1-1-1,1 1 1,0-1 0,10 18 0,-15-31 12,1 1 1,-1 0-1,1 0 1,0 0 0,-1-1-1,1 1 1,0 0-1,0-1 1,-1 1-1,1-1 1,0 1-1,0-1 1,0 1 0,0-1-1,0 1 1,0-1-1,0 0 1,0 1-1,0-1 1,0 0-1,0 0 1,-1 0-1,1 0 1,0 0 0,0 0-1,0 0 1,0 0-1,0 0 1,0-1-1,0 1 1,0 0-1,0-1 1,2 0-1,3-2-7,0 0-1,-1-1 1,1 0 0,6-6-1,7-3-70,-15 10 42,1 1 1,0-1 0,0 1 0,0 1 0,0-1 0,0 1 0,1 0 0,-1 0 0,0 0 0,1 1 0,4 0-1,-8 0 27,0 0 0,0 0 0,0 1 0,0-1 0,0 1 0,0-1 0,0 1 0,0 0 0,0 0 0,0 0 0,-1 0 0,1 0 0,0 0 0,-1 0 0,1 0 0,0 1 0,-1-1 0,0 1 0,1-1 0,-1 1 0,0-1 0,0 1 0,0 0 0,0 0 0,0 0 0,0-1 0,-1 1 0,1 0 0,0 0 0,-1 0 0,1 4 0,-1-6 22,0 0 0,0 1 0,0-1 1,1 0-1,-1 1 0,0-1 0,0 0 0,0 1 0,0-1 0,0 0 1,0 1-1,0-1 0,0 1 0,0-1 0,0 0 0,0 1 0,0-1 0,0 0 1,-1 1-1,1-1 0,0 0 0,0 1 0,0-1 0,0 0 0,-1 1 1,1-1-1,0 0 0,0 0 0,-1 1 0,1-1 0,0 0 0,-1 1 0,-10-6 319,-11-16 46,-12-19-227,-54-83-1,88 122-190,0 1 0,-1-1-1,1 1 1,0 0 0,-1-1-1,1 1 1,0-1 0,0 0-1,0 1 1,-1-1 0,1 1 0,0-1-1,0 1 1,0-1 0,0 1-1,0-1 1,0 1 0,0-1-1,0 0 1,0 1 0,1-1-1,-1 1 1,0-1 0,0 1-1,0-1 1,0 1 0,1-1 0,-1 1-1,0-1 1,1 1 0,-1-1-1,0 1 1,1 0 0,0-2-1,21-8-2117,0 0-31,-18 6 1899,-1 0 1,0 0-1,0 0 0,0-1 1,-1 1-1,1-1 1,-1 0-1,0 1 0,0-1 1,-1 0-1,0 0 0,1 0 1,-2-1-1,1 1 1,-1 0-1,1 0 0,-1 0 1,-1 0-1,0-9 1,0 6 54,-1-1 1,0 1-1,0 0 0,-7-16 1,7 19 561,-1 0 0,0 0 0,0 0 1,0 0-1,0 0 0,-1 1 0,-5-5 0,-2 3 724,9 13 394,10 17 476,-6-21-2007,0 0 1,0 0-1,0 0 1,1 0-1,-1 0 0,1 0 1,0-1-1,0 0 1,0 1-1,0-1 0,1 0 1,-1 0-1,0-1 1,1 1-1,-1-1 0,1 0 1,0 1-1,-1-2 1,1 1-1,0 0 0,0-1 1,0 0-1,-1 1 0,1-2 1,0 1-1,0 0 1,0-1-1,-1 0 0,1 1 1,6-4-1,7-5-571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1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41 475 15987,'-8'20'652,"1"0"-1,1 1 1,0 0 0,2 1-1,0-1 1,1 1-1,2 0 1,0-1-1,1 1 1,1 0-1,1-1 1,7 29-1,-9-48-612,0-1 0,1 1 0,-1 0-1,0-1 1,1 1 0,0-1 0,-1 1 0,1-1-1,0 1 1,0-1 0,0 0 0,-1 1-1,1-1 1,1 0 0,-1 0 0,0 1 0,0-1-1,2 1 1,-2-2-24,-1 0 0,1 0-1,0 0 1,-1-1 0,1 1-1,0 0 1,0 0-1,-1 0 1,1-1 0,0 1-1,-1 0 1,1-1 0,-1 1-1,1 0 1,0-1 0,-1 1-1,1-1 1,-1 1 0,1-1-1,-1 0 1,1 1 0,-1-1-1,0 1 1,1-1 0,-1 0-1,1 0 1,3-8 26,1 0 1,-2-1-1,1 1 1,2-12 0,4-28-4,-3-1 1,-1 0 0,-3 0-1,-2 0 1,-2 0 0,-2 0-1,-17-81 1,18 120-46,2 8 5,0 1 0,0-1-1,-1 1 1,1-1-1,-1 0 1,0 1 0,0-1-1,0 1 1,0 0-1,0-1 1,-1 1 0,1 0-1,-3-3 1,4 5 1,0 0 0,0 0 0,0 0 0,0 0 0,0-1 0,-1 1 0,1 0 0,0 0 1,0 0-1,0 0 0,0 0 0,0 0 0,-1 0 0,1 0 0,0 0 0,0 0 0,0-1 0,0 1 0,-1 0 0,1 0 0,0 0 0,0 0 1,0 0-1,0 0 0,-1 0 0,1 0 0,0 0 0,0 1 0,0-1 0,0 0 0,-1 0 0,1 0 0,0 0 0,0 0 0,0 0 0,0 0 1,0 0-1,-1 0 0,1 0 0,0 1 0,0-1 0,0 0 0,0 0 0,0 0 0,0 0 0,-1 0 0,1 0 0,0 1 0,-3 13-22,2 18 1,1-31 21,0 38-29,2-1 0,2 1 0,2-1 0,1 0 0,1-1 0,18 46 1,-23-75-142,0-1 1,1 0 0,0 0-1,9 11 1,-13-17 113,1 0-1,-1 0 1,1 0 0,-1-1 0,1 1-1,0 0 1,0 0 0,-1-1 0,1 1-1,0 0 1,0-1 0,0 1-1,-1-1 1,1 1 0,0-1 0,0 0-1,0 1 1,0-1 0,0 0 0,0 0-1,0 1 1,0-1 0,0 0-1,0 0 1,0 0 0,0 0 0,0 0-1,0-1 1,0 1 0,0 0-1,0 0 1,0-1 0,0 1 0,0 0-1,0-1 1,0 1 0,0-1 0,0 1-1,-1-1 1,1 0 0,0 1-1,0-1 1,-1 0 0,1 1 0,0-1-1,-1 0 1,2-1 0,1-3-102,0-1-1,-1 0 1,1 0 0,-1 1 0,0-1 0,-1 0 0,0-1 0,2-10-1,1-32-776</inkml:trace>
  <inkml:trace contextRef="#ctx0" brushRef="#br0" timeOffset="1">179 0 17244,'6'22'1552,"-5"21"-1080,-1 6-208,4 6 664,1 4-512,3-4-816,4-4 608,-1-11-264,2-5-112,1-15-112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8:2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20484,'10'27'2361,"-3"-5"-1625,-4-12-360,0-3 2097,-8-13-2169,-2-5-1144,-1-2 824,-10-7-265,-6-3-111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59:1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4651 0 11450,'-11'3'80,"0"-1"0,0 0 0,0 0-1,0-2 1,0 1 0,0-1 0,0-1-1,-17-2 1,-28-1-1064,-229 22-2326,2 21 4375,250-34-955,-198 19 288,185-24-711,0-1 1,0-2-1,-48-11 0,48 7 498,-1 1-1,0 3 1,0 1-1,-1 3 1,1 2-1,-47 8 0,-318 71 4070,10 35-3680,207-56-777,79-26-145,-190 84 0,24 41 125,11 19 272,113-73 3,71-49 6,-228 166 181,283-194-244,1 2 0,2 2 0,1 0 0,-46 73 0,-72 163-150,117-212 147,4-9 6,3 1 1,2 1-1,-22 81 1,37-109 1,1 1 0,0 0 1,2 1-1,1-1 0,1 0 1,1 1-1,1-1 0,1 0 1,0 0-1,13 39 0,0-17-16,2 0 0,2-1 0,30 48 0,-33-64-16,2-1 1,0-1 0,2 0 0,1-2-1,40 36 1,-43-47 3,0 0-1,0-1 1,1-1-1,1-1 1,0 0-1,0-2 1,41 11-1,163 20-103,-207-37 127,1103 94-327,5-72 640,-662-45 199,75 1-90,-424 23-328,57 2-161,210-20 0,-327 9-235,0-3 0,-1-2 1,-1-2-1,0-2 0,-1-3 0,0-2 0,-2-3 0,49-28 0,-66 29-89,-2 0 0,0-2-1,-1-1 1,27-30 0,-6-2-159,45-65 1,-82 103 503,155-219 545,-125 170 20,54-117 0,-64 108-109,29-99-1,-49 124-379,-2 0 1,-2 0-1,3-59 0,-9 40-275,-3-1-1,-3 1 1,-3 0 0,-28-140-1,24 175 358,-1 1 0,-2 0 0,-1 0-1,-2 2 1,-1-1 0,-2 2 0,-1 0-1,-2 2 1,-1 0 0,-1 1-1,-38-37 1,25 35 221,-1 2 1,-1 2-1,-1 1 0,-2 2 1,-70-30-1,11 14 105,-139-35-1,157 53-336,-1 4 0,-1 4 1,0 3-1,0 5 0,-1 2 0,1 5 0,-1 3 0,-134 24 0,69 2-59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1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11939,'3'3'173,"-1"0"1,1 0 0,0 0 0,0 0 0,0-1 0,0 1 0,1-1 0,-1 0 0,1 0 0,-1 0 0,1-1 0,0 1 0,-1-1 0,1 0-1,0 0 1,0 0 0,0 0 0,0-1 0,0 0 0,0 0 0,7 0 0,12-1 150,0-2 1,35-7-1,-42 7-57,33-7 63,16-4-118,1 3 0,108-4 1,-102 14-145,127-17 0,2-2 222,-38 6-49,-146 12-224,1 1 0,-1 1 0,1 0 0,-1 1 0,1 2 1,-1-1-1,0 2 0,0 0 0,0 1 0,-1 1 0,1 1 0,-1 0 1,25 16-1,-30-16 19,-1-1 1,1-1 0,0 1-1,1-2 1,-1 1 0,1-2-1,0 1 1,0-2 0,0 0-1,1 0 1,-1-1 0,0 0-1,15-2 1,-6 1 53,-1 1 1,1 0-1,-1 2 0,1 0 1,-1 2-1,33 11 0,39 8-55,-62-20-22,1-1-1,0-2 1,0-1 0,0-1-1,49-9 1,-64 9-8,-1 1-1,1 0 1,0 1 0,0 0-1,0 1 1,-1 1 0,1 1-1,15 6 1,1-2 6,-25-6-10,1-1 0,0 0-1,0 0 1,-1 0-1,1-1 1,0-1 0,0 1-1,11-3 1,2-3 9,34-12 0,-44 14-8,1-1 0,-1 1 0,1 1 0,0 0 0,0 0 0,0 2 0,0-1 0,1 2 0,-1-1 0,15 3 0,-2 2 3,0-1-1,42 1 0,-56-4-4,0-1-1,0-1 1,0 0 0,0 0-1,0-1 1,-1 0-1,1-1 1,15-8 0,84-56 22,-107 66-22,-1 0 0,0 1 0,1-1 0,0 1 0,-1 0 0,1-1 0,0 1-1,0 0 1,0 1 0,-1-1 0,1 0 0,0 1 0,0 0 0,0-1 0,0 1-1,0 0 1,0 1 0,0-1 0,0 0 0,0 1 0,0 0 0,4 1 0,-7-2 2,1 0-90,0 1 0,0-1 0,0 1-1,0-1 1,0 1 0,0 0 0,0-1 0,0 1-1,0 0 1,-1-1 0,1 1 0,0 0-1,-1 0 1,1 0 0,0 0 0,-1 0-1,1 0 1,-1 0 0,1 0 0,-1 0-1,0 0 1,1 0 0,-1 0 0,0 1 0,0-1-291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2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12339,'1'1'84,"-1"0"1,1 0 0,-1 0 0,1 1 0,0-1-1,-1 0 1,1 0 0,0 0 0,0 0 0,0 0-1,-1 0 1,1 0 0,0-1 0,0 1-1,1 0 1,-1 0 0,0-1 0,0 1 0,0-1-1,0 1 1,1-1 0,-1 1 0,0-1 0,0 0-1,1 1 1,-1-1 0,2 0 0,36 4 761,-18-4-592,0-1-1,-1-1 0,1 0 1,23-7-1,77-29 181,22-4-196,-125 40-219,1 0 0,0 2 0,-1 0 0,1 1 0,0 1 0,29 6 0,-17-2 1,35 0-1,34-7 45,0-5 0,106-21 0,-138 18 70,-55 7-80,0 1 0,-1 0 0,1 1 0,25 3 0,-32-2-112,1 1 0,0-1-1,-1 1 1,0 1 0,1-1 0,-1 1 0,0 0 0,0 0 0,-1 1 0,11 8-1,-15-12 20,-1 1 0,0-1 0,1 0-1,-1 1 1,0-1 0,1 0-1,-1 1 1,0-1 0,0 1-1,1-1 1,-1 1 0,0-1-1,0 0 1,0 1 0,0-1 0,0 1-1,1-1 1,-1 1 0,0-1-1,0 1 1,0-1 0,0 1-1,0-1 1,-1 1 0,1-1-1,0 1 1,0-1 0,0 1 0,0-1-1,0 0 1,-1 1 0,1-1-1,0 1 1,0-1 0,-1 1-1,-3 6-352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3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9226,'10'3'471,"0"-1"0,0 0-1,0-1 1,0 0 0,0-1 0,17 0 0,10 0 95,143 18 355,-125-9-734,0-3 0,1-3 0,94-6-1,-147 3-179,61-8 221,124 1 0,22 25-54,-64-4-128,-117-13 4,45-4 0,-54 1-6,-1 1 0,0 0 0,0 2 0,1 0 0,36 8 0,5 13 54,-49-16-75,1-1-1,-1-1 0,1 0 0,0 0 0,1-1 1,19 1-1,-30-4-19,0-1-1,0 1 1,0-1 0,0 0 0,0 0 0,0 0-1,0 0 1,0 0 0,0-1 0,0 0 0,-1 1 0,1-1-1,0 0 1,-1 0 0,0 0 0,1-1 0,1-2-1,-2 2-38,1 1 0,0-1 0,-1 1 0,1 0 0,0 0 0,0 0 0,0 0 0,0 0 0,0 0 0,1 1 0,-1 0 0,7-2 0,0 2-80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9802,'18'3'3237,"653"25"-745,-258-20-2421,-392-8-75,23 0 25,-1 3 1,1 1-1,60 14 0,-81-13-2,0-2-1,0-1 1,0-1-1,1-1 1,-1-1-1,0-1 1,0-1 0,29-7-1,-26 5 17,0 1 0,0 2 0,0 0 1,0 2-1,45 5 0,-54-3-19,1 0-1,1-2 1,-1 0 0,0-1 0,27-5-1,-44 6-44,0 0 0,0-1 0,0 1-1,0-1 1,0 0 0,0 1-1,0-1 1,0 0 0,0 1-1,0-1 1,0 0 0,0 0 0,-1 0-1,1 0 1,0 0 0,-1 0-1,1 0 1,-1 0 0,1 0-1,-1 0 1,1 0 0,-1 0 0,0-1-1,1 1 1,-1 0 0,0 0-1,0 0 1,0-1 0,0 1-1,0 0 1,0 0 0,0 0 0,-1-2-1,1-7-166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21 103 13243,'16'-17'1844,"30"-25"0,-39 36-1534,1 0 0,0 1 0,0 0 0,0 0 0,1 1 0,15-6 0,-23 10-303,-1 0-1,1-1 0,-1 1 0,1 0 0,-1 0 1,0-1-1,1 1 0,-1 0 0,1 0 0,-1 0 1,1 0-1,0 0 0,-1 0 0,1-1 0,-1 1 1,1 0-1,-1 1 0,1-1 0,-1 0 0,1 0 1,-1 0-1,1 0 0,-1 0 0,1 0 0,-1 1 1,1-1-1,-1 0 0,1 0 0,-1 1 0,0-1 1,1 0-1,-1 1 0,1-1 0,-1 0 0,0 1 1,1-1-1,-1 1 0,0-1 0,1 1 0,-1-1 1,0 0-1,0 1 0,0-1 0,1 1 0,-1-1 0,0 1 1,0-1-1,0 1 0,0 0 0,0-1 0,0 1 1,0-1-1,0 1 0,0-1 0,0 1 0,0-1 1,0 1-1,0-1 0,-1 1 0,1-1 0,0 1 1,-1 0-1,-14 36 154,13-33-132,-58 94 343,44-75-243,1 1 0,0 1 0,2 1 0,1 0 0,-10 30 0,22-54-120,-1 0 0,1 0 1,-1 0-1,1 0 0,-1 0 0,1 1 0,0-1 0,0 0 0,0 0 1,0 0-1,1 0 0,-1 0 0,1 0 0,-1 0 0,1 0 0,-1 0 1,1 0-1,2 3 0,-2-4-4,0 0 1,0 0 0,1 1-1,-1-1 1,1 0-1,-1 0 1,1 0 0,-1 0-1,1-1 1,0 1 0,-1 0-1,1-1 1,0 1-1,-1-1 1,1 1 0,3-1-1,4 1-30,0-1 1,-1-1-1,1 0 1,0 0-1,-1-1 0,1 0 1,10-4-1,-3 0-651,0-2 0,-1 0 0,18-11 1,-17 9 269,-2 3-218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4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73 13371,'1'-7'1091,"-1"-17"1975,-1 21-1656,-3 12-406,-4 15-625,2 1 0,0 0 0,2 1 0,-2 43 0,6-69-374,0 1 1,-1 0 0,1-1 0,0 1 0,0 0-1,0 0 1,0-1 0,0 1 0,0 0 0,1-1 0,-1 1-1,0 0 1,0-1 0,0 1 0,1 0 0,-1-1-1,0 1 1,1 0 0,-1-1 0,0 1 0,1-1-1,-1 1 1,1 0 0,-1-1 0,1 1 0,0-1-1,0 1 1,0-1 0,0 0 0,0 0-1,0 0 1,0 0-1,0 0 1,0-1 0,0 1-1,0 0 1,0-1 0,0 1-1,0-1 1,0 1 0,0-1-1,-1 1 1,1-1 0,1-1-1,30-32 98,-32 34-103,16-22 72,-1-2-1,20-41 1,-34 62-70,7-7-27,-4 17-3,-5 28-21,0-28 38,1 11-5,-1 0 1,2 0-1,1 0 0,4 22 0,-6-39 20,0 1-1,1-1 1,-1 1-1,1-1 0,-1 1 1,1-1-1,-1 0 0,1 1 1,0-1-1,0 0 1,0 1-1,0-1 0,0 0 1,0 0-1,0 0 0,0 0 1,0 0-1,1 0 1,-1 0-1,0 0 0,1 0 1,-1-1-1,0 1 1,2 0-1,0-1 7,0 1 1,-1-1 0,1 0-1,-1 0 1,1-1-1,0 1 1,-1 0 0,1-1-1,-1 0 1,1 1-1,-1-1 1,1 0-1,2-2 1,5-2 30,-1-1 1,1 0-1,-1-1 1,0 0-1,12-12 1,-10 8 26,-1 0 0,0-1 0,-1 0 0,0 0 0,0-1 0,7-16 0,-17 26 104,-5 9-84,-8 11 20,-5 27 115,20-49-41,6-24-15,-6 27-170,0 0 0,-1 1 1,1-1-1,0 0 0,0 0 0,0 1 0,0-1 0,0 1 1,0-1-1,1 1 0,-1-1 0,1 1 0,-1 0 0,3-2 0,-4 3 2,0 0-1,1 0 1,-1 0-1,0 0 0,0 0 1,1 0-1,-1 0 0,0 0 1,0 0-1,1 0 0,-1 0 1,0 0-1,0 0 0,1 0 1,-1 0-1,0 0 0,0 0 1,1 0-1,-1 0 0,0 1 1,0-1-1,0 0 0,1 0 1,-1 0-1,0 0 1,0 1-1,0-1 0,0 0 1,1 0-1,-1 0 0,0 1 1,0-1-1,0 0 0,0 0 1,0 1-1,0-1 0,0 0 1,1 0-1,-1 1 0,5 16-53,-5-16 57,0 1 0,0-1 0,0 0 0,0 1 0,0-1 0,1 0 0,-1 0 0,0 1 0,1-1 0,-1 0 0,1 0 0,0 0 0,-1 0 0,1 0 0,0 0 0,0 0 0,-1 0 0,1 0 0,0 0 0,1 1-1,22-1 58,-21 0-57,0 0-1,0-1 0,0 0 1,0 1-1,0-1 1,0 0-1,0-1 0,0 1 1,0 0-1,0-1 1,0 0-1,0 1 0,0-1 1,-1 0-1,1-1 0,0 1 1,0 0-1,-1-1 1,1 0-1,-1 1 0,0-1 1,1 0-1,2-4 0,3-4 14,-1-1 0,0 0-1,-1-1 1,0 1 0,-1-1-1,0 0 1,-1-1 0,4-15 0,-8 28-13,0 0 0,0 0 0,0 0 0,-1 0 0,1 0 0,0 0 0,0 0 0,0 0 1,0 0-1,0 0 0,-1 0 0,1 1 0,0-1 0,0 0 0,0 0 0,0-1 1,0 1-1,-1 0 0,1 0 0,0 0 0,0 0 0,0 0 0,0 0 0,0 0 1,0 0-1,-1 0 0,1 0 0,0 0 0,0 0 0,0 0 0,0 0 0,0 0 1,0-1-1,0 1 0,0 0 0,-1 0 0,1 0 0,0 0 0,0 0 0,0 0 1,0-1-1,0 1 0,-8 12-101,2 0 103,3-17 97,1-23 12,0 24-83,-3 8-34,-2 8-48,2 1 17,0 1 1,1-1-1,1 1 1,0 0-1,1-1 1,0 27-1,1-34 33,1-1 0,0 0 1,1 0-1,-1 1 0,1-1 0,0 0 0,3 9 0,-4-13 2,1 0 0,-1 0 0,0-1-1,1 1 1,-1 0 0,1 0 0,0 0 0,-1-1-1,1 1 1,-1 0 0,1 0 0,0-1 0,0 1-1,-1-1 1,1 1 0,0-1 0,0 1 0,2 0 0,-2-1 1,0 0 0,1 0 0,-1 0 0,0 0 0,0 0 1,1 0-1,-1-1 0,0 1 0,0 0 0,1-1 1,-1 1-1,0-1 0,0 1 0,0-1 0,0 0 1,1 1-1,-1-1 0,1-1 0,9-7-9,-1 0 1,0-1-1,-1 0 0,0-1 1,-1 0-1,8-12 0,-4 2-29,0-1-1,14-35 0,-23 86-205,-3-10 205,1 0-1,1 0 1,6 26-1,-7-44 34,-1 0 1,0 0-1,0 0 0,1 0 1,-1 0-1,1 0 0,-1 0 1,1 0-1,-1 0 0,1 0 0,0 0 1,-1 0-1,1 0 0,0-1 1,0 1-1,0 0 0,0-1 1,-1 1-1,1 0 0,0-1 1,0 1-1,0-1 0,0 1 0,0-1 1,0 0-1,0 1 0,1-1 1,-1 0-1,0 0 0,0 0 1,0 0-1,0 0 0,0 0 1,0 0-1,0 0 0,0 0 0,0 0 1,0-1-1,1 1 0,-1 0 1,0-1-1,0 1 0,0-1 1,-1 1-1,1-1 0,0 0 1,1 0-1,2-2-186,0 0 0,0 0-1,-1-1 1,0 1 0,0-1 0,0 0 0,0 0 0,0 0 0,3-7 0,-4 5 57,0 1 0,-1-1 0,1 0 0,-1 0 1,0-11-1,0-10-400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20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13691,'2'2'132,"0"0"-1,1 0 1,-1 0-1,0 1 1,0-1 0,0 1-1,-1-1 1,1 1 0,-1 0-1,1-1 1,0 4-1,2 3 117,26 49 220,-21-40-391,0 0 1,1 0-1,1-1 0,17 23 1,-13-29-22,-15-11-64,0 0 0,0 0 0,1 0 0,-1 0 0,0 0 1,0 0-1,0 0 0,1 0 0,-1 0 0,0 0 0,0 0 1,1 0-1,-1 0 0,0 0 0,0 0 0,1 0 0,-1 0 1,0 0-1,0 0 0,1 0 0,-1 0 0,0 0 0,0-1 1,0 1-1,1 0 0,-1 0 0,0 0 0,0 0 0,0-1 1,0 1-1,1 0 0,-1 0 0,0 0 0,0-1 0,0 0-22,1-1-1,-1 0 0,0 1 0,0-1 0,0 0 0,0 1 1,-1-1-1,1 0 0,0 1 0,-1-1 0,1 1 0,-1-1 1,1 1-1,-1-1 0,0 1 0,0-1 0,-1 0 0,-7-15-125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4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14971,'0'-2'1601,"2"4"-1033,-1 1 4089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4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15507,'0'-2'123,"0"0"0,0 0 1,0 0-1,0 0 0,0 0 0,-1 0 0,1 1 0,0-1 0,-1 0 0,0 0 0,1 0 0,-1 0 0,0 1 1,0-1-1,0 0 0,0 1 0,0-1 0,0 0 0,-1 1 0,1 0 0,-1-1 0,1 1 0,-1 0 0,1 0 0,-1-1 1,1 1-1,-1 1 0,0-1 0,0 0 0,0 0 0,1 1 0,-1-1 0,0 1 0,0-1 0,0 1 0,0 0 0,0 0 1,0 0-1,0 0 0,0 0 0,0 0 0,0 0 0,0 1 0,0-1 0,1 1 0,-1-1 0,0 1 0,0 0 1,0 0-1,-3 2 0,-1 4-70,0 0 1,0 0 0,0 1-1,1 0 1,0 0 0,0 1 0,1-1-1,0 1 1,-4 16 0,0 4 127,-9 52 1,13-53-19,-1 50 1,4-70-143,2-1 0,-1 0 0,1 0 0,0 0 0,0 0 0,1-1 1,-1 1-1,2 0 0,-1-1 0,1 1 0,0-1 0,8 12 0,-10-16-18,0 0-1,1-1 0,-1 1 1,0-1-1,1 1 0,0-1 1,-1 0-1,1 0 1,0 0-1,0 0 0,0 0 1,-1 0-1,1 0 0,0 0 1,0-1-1,0 1 0,0-1 1,1 0-1,-1 1 0,0-1 1,2 0-1,0-1 2,-1 0-1,1 1 1,-1-1-1,0-1 1,0 1-1,0 0 0,0-1 1,0 0-1,0 1 1,0-1-1,5-5 1,-1 1 11,0-1 0,-1 0 0,1-1 0,-1 0 0,-1 0 0,1 0-1,-2 0 1,5-11 0,-7 13 14,0-1-1,0 0 1,-1 0-1,0 0 1,-1 0-1,1 0 1,-1 0-1,-1-7 1,0 12-15,1 0 0,0-1 1,-1 1-1,1 0 0,-1 0 0,0 0 1,0 0-1,1 1 0,-1-1 1,-1 0-1,1 0 0,0 0 0,-2-1 1,2 2-5,0 0 1,0 0-1,0 1 1,-1-1 0,1 1-1,0-1 1,0 1-1,0-1 1,-1 1 0,1 0-1,0-1 1,0 1-1,-1 0 1,1 0 0,0 0-1,-1 0 1,1 0 0,0 0-1,0 1 1,-1-1-1,1 0 1,0 1 0,-3 0-1,0 1 23,0 0-1,0 1 1,0-1-1,0 1 1,1 0-1,-1 0 1,1 0-1,-1 0 1,1 1-1,0 0 1,1-1-1,-1 1 1,1 0-1,-3 5 1,1-2 16,1 0-1,0 0 1,0 1 0,0-1 0,1 1-1,0 0 1,-1 11 0,3-18-42,0 0-1,-1-1 1,1 1 0,0 0 0,0 0 0,0 0 0,0-1 0,0 1-1,0 0 1,0 0 0,1 0 0,-1-1 0,0 1 0,0 0 0,1 0-1,-1-1 1,0 1 0,1 0 0,-1-1 0,0 1 0,1 0 0,-1-1-1,1 1 1,-1-1 0,1 1 0,0 0 0,0-1-2,0 0 0,0 1 0,0-1 1,0 0-1,0 0 0,0-1 0,0 1 0,0 0 1,0 0-1,0 0 0,0-1 0,0 1 0,0 0 1,0-1-1,0 1 0,0-1 0,1 0 0,8-6 3,0 0-1,15-15 1,-19 16-16,26-22-54,-14 10-36,2 0 0,0 2 0,1 1 0,37-22 0,-56 36 84,0 0 0,-1 0 0,1 0 0,0 1 0,0-1 0,0 1-1,0-1 1,0 1 0,0 0 0,-1-1 0,1 1 0,0 0 0,0 0 0,0 1 0,0-1 0,0 0 0,0 1 0,0-1 0,0 1-1,-1-1 1,3 2 0,-2-1 8,-1 0-1,1 1 1,-1-1-1,0 1 1,0-1-1,1 1 1,-1-1-1,0 1 1,0 0-1,0 0 1,-1-1-1,1 1 0,0 0 1,-1 0-1,1 0 1,-1 0-1,0 0 1,1 0-1,-1 0 1,0 2-1,-1 19 78,0-1-1,-2 1 0,0 0 1,-12 39-1,2-8-218,13-54 124,0 0 0,-1 0 0,1 1 0,0-1 1,0 0-1,0 0 0,0 0 0,0 0 0,0 1 0,-1-1 0,1 0 0,0 0 0,0 1 0,0-1 0,0 0 0,0 0 0,0 0 0,0 1 0,0-1 0,0 0 1,0 0-1,0 1 0,0-1 0,0 0 0,0 0 0,0 0 0,0 1 0,1-1 0,-1 0 0,0 0 0,0 0 0,0 1 0,0-1 0,0 0 0,0 0 0,1 0 0,-1 1 1,0-1-1,0 0 0,0 0 0,0 0 0,1 0 0,-1 0 0,0 0 0,0 1 0,0-1 0,1 0 0,-1 0 0,0 0 0,8-9-604,1-11 254,3-10-135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19380,'-2'12'719,"0"0"0,-1-1 0,-8 18 1,-1 8 204,5-14-550,1 1 0,1 0 0,1 1 0,1 0 0,0 45 0,3-70-374,0 0 0,0 1 0,0-1 0,0 1-1,-1-1 1,1 0 0,0 1 0,0-1-1,0 1 1,0-1 0,0 0 0,1 1-1,-1-1 1,0 1 0,0-1 0,0 0-1,0 1 1,0-1 0,0 0 0,1 1 0,-1-1-1,0 0 1,0 1 0,1-1 0,-1 0-1,0 1 1,0-1 0,1 0 0,-1 0-1,0 1 1,1-1 0,-1 0 0,1 1 0,6-14 1,5-25 0,-7 8-32,-2 0-1,0-1 1,-3-37 0,0 53-36,0 12-143,-2 11 129,0 14 7,8 41-100,-6-59 169,1 0 0,0 0 0,0 0 0,0 0 0,1 0 0,-1 0 0,1-1 0,0 1 0,0-1 0,0 1 0,0-1 0,1 0 0,4 5 0,-5-7 4,-1 0 0,0 0 1,1-1-1,-1 1 1,1-1-1,-1 1 0,1-1 1,-1 1-1,1-1 0,-1 0 1,1 0-1,-1 0 1,1 0-1,0 0 0,-1 0 1,1 0-1,-1 0 1,1-1-1,-1 1 0,1 0 1,-1-1-1,1 0 0,-1 1 1,1-1-1,-1 0 1,0 0-1,0 1 0,1-1 1,-1 0-1,0-1 1,2-1-1,5-4 10,-1 0 1,-1-1-1,10-13 1,-15 20-8,6-10 8,-1-1 1,9-19 0,4-9-31,-19 40 18,0 0 1,0 0 0,0 0 0,0 0 0,0 0-1,0 0 1,0 0 0,0 0 0,0 1 0,0-1-1,0 0 1,0 0 0,0 0 0,0 0 0,0 0-1,0 0 1,0 0 0,1 0 0,-1 0 0,0 1-1,0-1 1,0 0 0,0 0 0,0 0 0,0 0 0,0 0-1,0 0 1,0 0 0,1 0 0,-1 0 0,0 0-1,0 0 1,0 0 0,0 0 0,0 0 0,0 0-1,0 0 1,1 0 0,-1 0 0,0 0 0,0 0-1,0 0 1,0 0 0,0 0 0,0 0 0,0 0-1,0 0 1,1 0 0,-1 0 0,0 0 0,0 0-1,0 0 1,0 0 0,0-1 0,0 1 0,0 0-1,0 0 1,0 0 0,0 0 0,1 0 0,0 19-14,-2 21 49,0-31-18,-2 22 152,1 56 0,2-86-159,0-1 0,0 1 0,0 0 0,0 0 0,1 0 0,-1 0 0,0 0 0,0 0-1,1 0 1,-1 0 0,0 0 0,1 0 0,-1 0 0,1-1 0,-1 1 0,1 0 0,0 1 0,0-2-3,-1 0 0,1 0 0,-1 1 0,1-1 0,-1 0 0,1 0 1,-1 0-1,0 0 0,1 0 0,-1 0 0,1 0 0,-1 0 0,1 0 1,-1 0-1,1-1 0,-1 1 0,0 0 0,1 0 0,-1 0 0,1-1 1,-1 1-1,0 0 0,1 0 0,-1-1 0,1 1 0,23-27 148,32-65 15,-39 60-175,31-40-1,-47 71 2,-1 0 0,1 0 1,-1 0-1,1 1 0,0-1 0,0 0 1,-1 0-1,1 1 0,0-1 1,0 0-1,0 1 0,0-1 0,0 1 1,0-1-1,0 1 0,0-1 0,1 1 1,-2 0 0,0 0 1,1 0-1,-1 0 0,1 1 1,-1-1-1,0 0 1,1 0-1,-1 0 0,0 1 1,1-1-1,-1 0 1,0 1-1,0-1 0,1 0 1,-1 1-1,0-1 1,0 0-1,1 1 1,-1-1-1,0 0 0,0 1 1,0-1-1,0 1 1,0-1-1,1 0 0,-1 1 1,0 0-1,0 6-17,1-1 1,-1 0-1,0 1 0,-1 8 0,-14 92-57,15-106 35,0 0 0,-1-1 0,1 1-1,0 0 1,0-1 0,0 1 0,0 0 0,0 0 0,0-1 0,0 1 0,0 0 0,0 0 0,0-1 0,0 1 0,0 0 0,1-1 0,-1 1 0,0 0 0,0-1 0,1 1-1,-1 0 1,1-1 0,0 2 0,0-2-7,-1 0 0,1 0 0,0-1 0,-1 1 0,1 0 0,0 0 0,-1-1 0,1 1 0,-1 0-1,1-1 1,0 1 0,-1-1 0,1 1 0,-1-1 0,1 1 0,-1-1 0,1 1 0,0-2 0,21-30-733,-6 5 249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21 16163,'-8'19'808,"2"1"-1,0 0 0,1 0 1,1 0-1,-1 22 0,5 3-318,8 62-1,-5-78-441,-2 1 51,-1-30-97,-1 0 0,1 0 0,0 0 0,-1 0 0,1-1 1,0 1-1,-1 0 0,1 0 0,-1 0 0,1 0 0,0 0 0,-1-1 1,1 1-1,0 0 0,-1 0 0,1-1 0,0 1 0,0 0 0,-1 0 0,1-1 1,0 1-1,0 0 0,0-1 0,-1 1 0,1 0 0,0-1 0,-2-9-27,1 0 0,0 0 0,0 0 0,1 0 0,0 1 0,1-1 0,0 0 0,1 0 0,0 0 0,5-14 0,2-4-24,2 1-1,19-35 1,-23 48 53,1 1 0,1-1 0,0 1 1,0 1-1,2-1 0,-1 2 0,16-13 0,-25 23 1,0-1-1,1 1 1,-1 0 0,1 0-1,0 0 1,-1 0-1,1 0 1,0 1-1,-1-1 1,1 0-1,0 1 1,0-1-1,0 1 1,-1 0 0,1-1-1,0 1 1,0 0-1,0 0 1,2 1-1,-3-1 2,1 1-1,-1-1 1,0 1-1,1 0 1,-1 0 0,0-1-1,0 1 1,0 0-1,1 0 1,-1 1-1,0-1 1,0 0-1,0 0 1,-1 0-1,1 1 1,0-1-1,0 0 1,0 2 0,2 4 32,-1 1 0,0-1 1,-1 0-1,1 0 0,-1 1 1,-1-1-1,1 14 0,-2-5 188,-1 0-1,0 1 1,-1-1-1,-1 0 0,-1-1 1,0 1-1,0-1 0,-2 0 1,0 0-1,-1-1 1,-11 17-1,16-27-129,-1 0-1,0 0 1,0-1-1,0 1 1,0-1-1,0 0 1,-1-1 0,-6 4-1,10-5-124,0 0 0,0-1 0,0 1 0,0-1 0,0 1-1,-1-1 1,1 0 0,0 1 0,0-1 0,0 0 0,-1 0 0,1 0 0,0 0-1,0 0 1,-1 0 0,1 0 0,0 0 0,0-1 0,0 1 0,-1 0-1,1-1 1,0 1 0,0-1 0,0 1 0,0-1 0,0 1 0,0-1 0,0 0-1,0 0 1,0 0 0,0 1 0,0-1 0,1 0 0,-1 0 0,0 0 0,1 0-1,-1 0 1,0 0 0,1 0 0,-1-3 0,-1-3-264,1 1 0,0-1 0,0 0 0,1 0 0,0 0 0,0 0 0,1 0 0,0 0 1,0 0-1,0 0 0,1 1 0,0-1 0,0 0 0,7-11 0,8-11-821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 10250,'1'0'123,"0"-1"-1,0 1 1,0-1-1,0 1 1,0 0-1,0-1 0,-1 1 1,1 0-1,0 0 1,0 0-1,0-1 1,0 1-1,0 0 1,0 0-1,0 0 1,0 0-1,0 1 1,0-1-1,0 0 1,0 0-1,0 1 0,0-1 1,0 0-1,-1 1 1,1-1-1,0 1 1,0-1-1,0 1 1,-1-1-1,1 1 1,0 0-1,0-1 1,-1 1-1,1 0 1,-1 0-1,1-1 1,-1 1-1,1 0 0,-1 0 1,1 0-1,-1 0 1,0 0-1,1 0 1,-1 0-1,0 0 1,0 1-1,1 6 557,0 1-1,-1-1 0,0 0 1,-2 14-1,1-13-448,-25 169 3637,-1 8-2538,54-269-2439,-18 55 822,43-119-1054,-41 122 1116,1-1-1,1 2 1,27-38 0,-36 57 213,-1 1 0,1-1 0,0 1 1,1 0-1,-1 0 0,7-4 0,-10 7 19,0 1 0,-1-1-1,1 1 1,0-1 0,0 1 0,0 0 0,-1-1 0,1 1-1,0 0 1,0 0 0,0-1 0,0 1 0,0 0 0,0 0-1,0 0 1,0 0 0,0 0 0,-1 0 0,1 0 0,0 1-1,0-1 1,0 0 0,0 0 0,0 1 0,0-1 0,-1 0-1,1 1 1,0-1 0,0 1 0,0-1 0,-1 1 0,1 0-1,0-1 1,-1 1 0,1 0 0,-1-1 0,1 1 0,0 0-1,-1 0 1,0 0 0,1-1 0,-1 1 0,1 0 0,-1 0-1,0 0 1,0 0 0,0 0 0,1 0 0,-1 1 0,1 6 121,1 1 1,-2-1 0,1 1-1,-1-1 1,0 1 0,-1-1 0,0 1-1,0-1 1,-1 1 0,0-1 0,-4 9-1,-2 6 537,-1-1 0,-20 36 0,28-58-661,-25 40 974,25-37-982,-1-1 0,0 0 0,0 0 0,0 0 0,0 0 0,0 0-1,-1 0 1,1 0 0,-1-1 0,1 1 0,-1-1 0,1 0 0,-6 2 0,7-3-29,0 0 0,1 0 0,-1 0 0,0 0-1,1 0 1,-1 0 0,0 0 0,1-1 0,-1 1 0,0 0 0,1 0 0,-1-1 0,1 1 0,-1 0 0,0-1 0,1 1 0,-1-1 0,1 1 0,-1-1 0,1 1 0,-1-1 0,1 1 0,0-1 0,-1 1 0,1-1 0,0 0 0,-1 1 0,1-1 0,0 1 0,0-1 0,-1 0 0,1 1 0,0-1 0,0-1 0,-4-28-211,4 27 144,-1-36-419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2 143 16283,'0'1'108,"-1"0"0,1 1 0,0-1-1,0 0 1,-1 0 0,1 0 0,0 1-1,0-1 1,0 0 0,1 0 0,-1 0-1,0 1 1,0-1 0,1 0 0,-1 0-1,1 0 1,-1 0 0,1 1 0,-1-1-1,1 0 1,0 0 0,-1 0 0,2 1-1,-1-2-21,0 1 0,0-1 0,1 1 0,-1-1 0,0 1 0,0-1 0,1 0 0,-1 0-1,0 0 1,1 1 0,-1-1 0,0 0 0,1-1 0,-1 1 0,0 0 0,0 0 0,3-1 0,3-1 90,0-1 0,0 0 0,0 0 0,0 0 0,0-1 1,6-5-1,-4 1-73,1 1 1,-1-2-1,-1 0 1,0 0-1,0 0 1,-1-1-1,0 0 1,0-1-1,-2 1 1,10-23 0,-12 17-20,-3 16-82,0-1 0,0 1 0,0 0 0,0 0 0,0 0 0,0-1 0,0 1 0,0 0-1,0 0 1,0 0 0,0-1 0,0 1 0,0 0 0,0 0 0,0 0 0,-1-1 0,1 1 0,0 0 0,0 0 0,0 0 0,0 0 0,0-1 0,-1 1 0,1 0 0,0 0 0,0 0 0,0 0 0,-1 0 0,1 0-1,0 0 1,0 0 0,0 0 0,-1 0 0,1-1 0,-1 2 2,-1-1-1,1 1 1,-1 0 0,1-1-1,0 1 1,0 0-1,-1 0 1,1 0 0,0-1-1,0 1 1,0 1-1,0-1 1,0 0 0,0 0-1,0 0 1,0 0-1,0 2 1,-10 15 42,0-1 1,2 2-1,0 0 1,1 0-1,1 0 0,1 1 1,0 0-1,2 0 1,-4 41-1,7-59-34,1 0 0,0-1 0,0 1 0,0-1 1,0 1-1,0 0 0,0-1 0,0 1 0,1 0 0,-1-1 0,1 1 0,-1-1 0,1 1 1,-1-1-1,1 1 0,0-1 0,0 1 0,0-1 0,0 1 0,0-1 0,0 0 0,0 0 1,0 0-1,3 2 0,-2-2 3,0-1-1,0 0 1,0 1-1,0-1 1,0 0 0,1-1-1,-1 1 1,0 0 0,0 0-1,0-1 1,0 0 0,0 1-1,0-1 1,0 0 0,0 0-1,-1 0 1,1 0 0,0 0-1,0 0 1,1-2 0,14-11 56,0-1-1,-1 0 1,0-1 0,25-34-1,-23 26-8,38-37-1,-55 60-61,0 0 1,0 0 0,0 0-1,0 0 1,0 0-1,0 1 1,1-1-1,-1 0 1,0 0-1,0 1 1,1-1-1,-1 1 1,0 0-1,1-1 1,-1 1 0,0 0-1,1 0 1,1-1-1,-3 2 4,1-1-1,0 0 0,0 1 1,-1-1-1,1 0 1,0 1-1,-1-1 1,1 1-1,0-1 0,-1 1 1,1-1-1,-1 1 1,1 0-1,-1-1 1,1 1-1,-1 0 1,0-1-1,1 1 0,-1 0 1,0 0-1,1-1 1,-1 2-1,2 6 40,-1 0 0,0 0 1,0 1-1,-1 13 0,0-13-8,-1 37 162,-1-31-33,2-1 0,2 27 0,-3-41-158,1 0-1,0 1 1,0-1-1,0 0 1,0 0-1,0 1 1,0-1-1,0 0 1,0 0-1,1 0 1,-1 1-1,0-1 1,0 0-1,0 0 0,0 1 1,0-1-1,0 0 1,0 0-1,0 0 1,1 1-1,-1-1 1,0 0-1,0 0 1,0 0-1,0 0 1,1 1-1,-1-1 0,0 0 1,0 0-1,1 0 1,-1 0-1,0 0 1,0 0-1,0 0 1,1 1-1,-1-1 1,0 0-1,0 0 1,1 0-1,-1 0 1,0 0-1,1 0 0,9-9 121,10-18-47,-20 26-77,15-24 20,-9 13-61,1 1 1,0 1-1,1-1 1,14-14-1,-22 24 31,0 1 0,1-1 0,-1 0 0,1 1 1,0-1-1,-1 1 0,1-1 0,-1 1 0,1-1 0,0 1 0,-1-1 0,1 1 0,0-1 0,0 1 0,-1 0 0,1 0 0,0-1 0,0 1 0,-1 0 0,1 0 1,0 0-1,0 0 0,0 0 0,-1 0 0,1 0 0,0 0 0,0 0 0,0 0 0,0 1 0,0 0-36,0 0 0,0 0 0,-1 0 0,1 0 0,0 0 0,-1 0 0,1 0 0,0 0 1,-1 1-1,0-1 0,1 0 0,-1 0 0,0 1 0,0-1 0,1 3 0,-1 8-329,1 0 0,-4 21 0,0-8 111,0-5-43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17228,'-2'39'2713,"-9"54"1,0-11-1585,9-56-700,0 0 0,5 46 0,-3-70-415,0-1 1,0 1-1,1-1 1,-1 1-1,0-1 1,1 1-1,-1-1 1,1 1-1,-1-1 1,1 0-1,0 1 1,0-1-1,0 0 1,0 1-1,1 1 1,-1-3-13,0 0-1,0 1 1,0-1 0,0 0 0,0 0 0,-1 0 0,1 0 0,0 0-1,0 0 1,0 0 0,0 0 0,0 0 0,0 0 0,0 0 0,-1 0 0,1-1-1,0 1 1,0 0 0,0-1 0,0 1 0,-1 0 0,1-1 0,0 1 0,0-1-1,-1 0 1,1 1 0,0-1 0,-1 0 0,2-1 0,12-12-117,-1-1 1,0 0 0,18-31-1,-21 30-22,1 0 0,0 1 0,1 0 0,17-15 0,-28 30 121,-1-1 0,1 0-1,0 0 1,0 0 0,0 1 0,0-1 0,-1 0 0,1 1 0,0-1 0,0 1-1,0-1 1,1 1 0,-1 0 0,0-1 0,0 1 0,0 0 0,0 0 0,0-1-1,0 1 1,0 0 0,1 0 0,-1 0 0,2 1 0,-2 0 8,0-1 1,-1 1-1,1 0 0,0 0 1,0 0-1,0-1 1,-1 1-1,1 0 0,0 0 1,-1 0-1,1 0 1,-1 0-1,1 0 1,-1 1-1,0-1 0,1 0 1,-1 0-1,0 2 1,2 8 11,-2-1 0,1 1 0,-2 18 0,0-25-5,-18 133-1093,35-185 473,-4 15 201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17028,'-42'63'2972,"24"-37"-1952,0 1-1,2 0 1,-16 37-1,30-59-914,0 0 0,1-1 0,-1 1 0,1 0 0,0 0 0,0 9 0,1-14-90,0 1 0,0 0 1,0 0-1,1 0 0,-1-1 0,0 1 1,0 0-1,0 0 0,1-1 1,-1 1-1,0 0 0,1-1 0,-1 1 1,1 0-1,-1-1 0,0 1 1,1 0-1,0-1 0,0 2 0,0-2-7,0 1-1,0-1 0,0 0 0,0 0 0,0 1 0,1-1 0,-1 0 0,0 0 0,0 0 0,0 0 1,0 0-1,0 0 0,0-1 0,0 1 0,0 0 0,0 0 0,0-1 0,2 0 0,5-2-8,-1-1 0,0 0 1,0-1-1,0 1 0,0-1 0,-1 0 0,1-1 0,9-11 0,42-59-30,-39 50 38,49-74-88,-75 141-60,-6 10 86,3-16 15,-8 65 0,17-97-10,1 1 0,0-1 0,0 0 0,0 0 0,1 0 0,-1 1 0,1-1-1,1 5 1,-1-8 14,-1 1 0,0-1 0,0 1-1,0-1 1,1 1 0,-1-1-1,0 0 1,0 1 0,1-1 0,-1 0-1,1 1 1,-1-1 0,0 0 0,1 1-1,-1-1 1,0 0 0,1 0-1,-1 1 1,1-1 0,-1 0 0,1 0-1,-1 0 1,1 0 0,0 0-42,0 0 0,0 0 1,0 0-1,0-1 0,0 1 0,0 0 0,0-1 1,0 1-1,0-1 0,-1 1 0,1-1 1,0 1-1,0-1 0,-1 0 0,1 1 1,1-2-1,6-7-436,-1 0-1,0-1 1,0 0 0,-1 0 0,9-21-1,-14 29 439,17-38-1003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19100,'-9'22'3050,"-3"5"-2408,1 1 1,2 0-1,0 1 1,2 0-1,-4 42 0,10-70-648,1 0-1,0 0 1,0 0-1,-1 0 1,1 1 0,0-1-1,0 0 1,0 0-1,0 0 1,1 0-1,-1 1 1,0-1 0,0 0-1,1 0 1,-1 0-1,1 0 1,-1 0-1,1 0 1,-1 0-1,1 0 1,0 0 0,-1 0-1,1 0 1,0 0-1,0 0 1,0-1-1,1 2 1,0-2-45,0 0 0,0 1 0,0-2 0,0 1 0,0 0 0,0 0 0,0-1 0,0 1 0,0-1 0,0 1 0,0-1 0,0 0 0,0 0 0,0 0 0,2-2 0,7-3-157,-3 1-22,1 0-1,0 1 0,0 0 1,0 0-1,11-2 0,-19 6 216,1-1 0,-1 1 0,1 0 1,-1 0-1,1 0 0,-1 0 0,1 0 0,-1 0 0,1 0 0,-1 0 0,1 1 0,-1-1 0,0 0 0,1 1 1,-1-1-1,1 1 0,-1 0 0,0-1 0,0 1 0,1 0 0,-1 0 0,0 0 0,0 0 0,0 0 1,0 0-1,0 0 0,0 0 0,0 0 0,0 1 0,0-1 0,-1 0 0,1 0 0,-1 1 0,1-1 1,-1 1-1,1-1 0,-1 0 0,1 1 0,-1-1 0,0 1 0,0 2 0,0 3 127,0-1-1,0 1 0,-1 0 0,0 0 1,0-1-1,0 1 0,-1-1 1,0 1-1,-1-1 0,1 0 0,-6 9 1,4-7 94,0-1 0,-1 0 1,0 0-1,0 0 0,0 0 1,-1-1-1,0 0 1,-11 9-1,16-14-259,0 0 0,-1 0 1,1-1-1,0 1 0,0 0 1,-1 0-1,1-1 0,-1 1 1,1 0-1,0-1 0,-1 1 1,1-1-1,-1 0 0,1 0 1,-1 1-1,1-1 0,-1 0 0,1 0 1,-1 0-1,0-1 0,1 1 1,-1 0-1,1 0 0,0-1 1,-1 1-1,1-1 0,-1 0 1,1 1-1,0-1 0,-1 0 0,1 0 1,0 0-1,0 1 0,-1-1 1,1-1-1,0 1 0,0 0 1,0 0-1,0 0 0,1 0 1,-1-1-1,0 1 0,0-1 1,1 1-1,-1 0 0,1-1 0,-1 1 1,1-1-1,0 1 0,-1-3 1,0-4-225,0 0 0,0 0 1,1 0-1,1-10 1,4-12-705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16331,'0'1'59,"0"-1"-1,1 1 0,-1-1 1,1 1-1,-1-1 0,1 1 1,-1-1-1,1 0 0,-1 1 1,1-1-1,0 0 0,-1 0 1,1 1-1,-1-1 0,1 0 0,0 0 1,-1 0-1,1 0 0,0 0 1,-1 0-1,1 0 0,0 0 1,-1 0-1,1 0 0,0 0 1,-1 0-1,1 0 0,-1-1 1,1 1-1,0 0 0,0-1 0,1 0 28,0-1 0,0 0 0,-1 1 0,1-1 0,-1 0-1,1 0 1,-1 1 0,0-1 0,2-4 0,1-1 41,-1-1 0,0-1 1,0 1-1,2-11 0,-6 9-19,-5 14 20,-6 15 90,1 6 88,1 0 1,-7 27 0,14-39-156,0 0 1,1 0-1,0 0 1,1 1-1,0-1 1,2 15-1,-1-26-129,0-1 0,0 1 1,0-1-1,1 1 0,-1 0 0,0-1 0,1 1 1,-1-1-1,1 1 0,-1-1 0,1 0 1,0 1-1,-1-1 0,1 0 0,0 1 0,0-1 1,0 0-1,0 0 0,0 0 0,1 0 0,-1 0 1,0 0-1,0 0 0,2 1 0,0-1-5,-1-1 0,0 0 0,0 1 0,0-1 0,1 0 0,-1 0 0,0-1 0,0 1 0,0 0-1,1-1 1,-1 1 0,0-1 0,0 0 0,4-1 0,7-5 2,0-1 0,0 0-1,21-18 1,-32 24-17,25-21-8,-9 8-18,1 0 0,0 1-1,24-14 1,-25 23-11,-18 5 37,1 0 0,-1 0 0,1 0 0,-1 0 0,0 0 0,1 0 0,-1 0 0,1 1 0,-1-1 0,1 0 0,-1 0 0,0 0 0,1 1 0,-1-1 0,0 0 0,1 0 0,-1 1 0,0-1 0,1 0 0,-1 1 0,0-1 0,1 1 0,0 1 20,-1 1 0,1-1 0,0 1 0,-1-1 0,0 1 0,1-1 0,-1 1 0,0 0 0,-1-1 0,1 4 0,-7 34 339,4-30-190,1 0 0,1 0 1,-1 11-1,2-20-161,0-1 1,0 1-1,-1-1 1,1 1-1,0 0 1,0-1-1,0 1 1,0-1-1,0 1 1,1-1-1,-1 1 1,0-1-1,0 1 1,0-1-1,0 1 1,0-1-1,1 1 0,-1-1 1,0 1-1,0-1 1,1 1-1,-1-1 1,0 0-1,1 1 1,-1-1-1,1 0 1,-1 1-1,0-1 1,1 0-1,-1 1 1,1-1-1,-1 0 1,1 0-1,-1 1 1,1-1-1,-1 0 1,1 0-1,-1 0 1,1 0-1,-1 0 1,1 0-1,-1 0 0,1 0 1,-1 0-1,1 0 1,-1 0-1,1 0 1,0 0-1,-1 0 1,1 0-1,-1 0 1,1-1-1,-1 1 1,0 0-1,1 0 1,-1-1-1,1 1 1,-1 0-1,1-1 1,-1 1-1,33-25 108,-29 21-147,-3 4 41,34-25-595,-34 25 547,1-1 0,-1 0 0,1 1 0,-1-1 0,1 1 0,-1-1 0,1 1 0,0 0 1,-1-1-1,3 1 0,-3 0 42,-1 0-1,1 0 1,-1 1 0,1-1-1,-1 0 1,1 0 0,0 0-1,-1 1 1,1-1 0,-1 0 0,0 1-1,1-1 1,-1 0 0,1 1-1,-1-1 1,1 1 0,-1-1 0,0 0-1,1 1 1,-1-1 0,0 1-1,0-1 1,1 1 0,-1-1 0,0 1-1,0 0 1,0-1 0,1 1-1,-1 0 1,4 39-122,-2-18-8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16524,'3'5'952,"2"11"-952,0 3-8,-4 4-16,15 4-24,11 2-32,7 1 32,11-5 24,4-2-8,5-4 24,1 0 8,-4-4-248,-6 0-184,-12-2 384,-8 0-57,-7-2-55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21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46 12275,'0'-5'266,"-3"-29"775,3 34-1026,0 0-1,0 0 1,0-1-1,0 1 0,0 0 1,0 0-1,0 0 1,0-1-1,0 1 0,0 0 1,0 0-1,0 0 1,0-1-1,0 1 1,0 0-1,0 0 0,0-1 1,0 1-1,0 0 1,0 0-1,1 0 0,-1 0 1,0-1-1,0 1 1,0 0-1,0 0 0,0 0 1,1 0-1,-1 0 1,0-1-1,0 1 0,0 0 1,0 0-1,1 0 1,-1 0-1,0 0 0,0 0 1,1 0-1,9 14 773,73 182 418,-45-97-920,-18-46-179,-11-28-75,0 0 1,2-1 0,1 0-1,18 27 1,-30-60-1481,-4-6 1110,-7-4 8,-3-2-112</inkml:trace>
  <inkml:trace contextRef="#ctx0" brushRef="#br0" timeOffset="1">1 268 11915,'0'-7'1504,"1"2"-912,9 1-224,3-2 1312,7-1-1055,-1-2-129,3 1-248,3-1-48,-5 2-408,-3 1-1713,-1 5 1713,-6-2-200,-6 3-152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14451,'2'19'1482,"-1"-9"-920,0-1 0,0 0 0,1 1 0,0-1 0,1 0 0,6 13 0,-9-20-511,1-1-1,0 1 0,0-1 1,1 1-1,-1-1 0,0 0 1,0 1-1,1-1 1,-1 0-1,0 0 0,1 0 1,0 0-1,-1 0 0,1 0 1,-1 0-1,4 0 0,-3-1-38,1 1 0,0-1-1,0 0 1,0 0 0,-1 0 0,1 0-1,0-1 1,0 1 0,0-1-1,-1 0 1,1 1 0,0-1-1,4-3 1,39-23 164,-38 21-142,1 0 0,1 1 0,-1 0 0,16-5 0,-23 9-31,-1 1 1,0 0 0,1 0 0,-1-1-1,1 1 1,-1 0 0,0 0 0,1 1-1,-1-1 1,0 0 0,1 0 0,-1 1-1,0-1 1,1 1 0,-1-1 0,0 1-1,0-1 1,1 1 0,-1 0 0,0 0-1,0-1 1,0 1 0,0 0-1,0 0 1,0 0 0,0 0 0,0 0-1,0 0 1,-1 1 0,1-1 0,0 0-1,-1 0 1,1 1 0,-1-1 0,1 0-1,-1 1 1,0-1 0,1 2 0,2 9 32,-1 1 1,0-1-1,0 19 1,0-9 36,-2-21-64,0 1 0,0 0 1,0-1-1,0 1 0,1-1 0,-1 1 1,1-1-1,-1 1 0,1-1 0,0 1 1,-1-1-1,1 1 0,0-1 0,0 0 1,0 1-1,0-1 0,0 0 0,0 0 1,3 2-1,-3-3-2,1 1 1,-1-1-1,1 1 1,-1-1-1,1 0 1,0 0-1,-1 0 1,1 0-1,-1 0 0,1 0 1,-1 0-1,1-1 1,-1 1-1,1 0 1,-1-1-1,1 1 1,-1-1-1,1 0 0,-1 0 1,3-1-1,13-9 41,0-1 0,23-22-1,-28 24-37,0-1 1,1 2-1,0 0 0,0 0 0,25-11 0,-37 19-8,0 0-1,0 1 0,0-1 1,0 1-1,1 0 0,-1-1 1,0 1-1,0 0 0,1 0 1,-1 0-1,0 0 0,0 0 0,0 0 1,1 0-1,-1 0 0,0 0 1,0 0-1,1 1 0,-1-1 1,0 1-1,0-1 0,0 1 1,0-1-1,0 1 0,0-1 1,0 1-1,0 0 0,0 0 1,0 0-1,0-1 0,0 1 0,0 0 1,-1 0-1,1 0 0,0 0 1,-1 0-1,1 1 0,-1-1 1,1 0-1,-1 0 0,1 0 1,-1 0-1,0 1 0,1 1 1,0 7 61,1 1 1,-2-1-1,1 1 1,-2 14-1,0-8 105,1-15-123,0 1 0,0-1 0,0 0 0,0 0 0,0 0 0,1 0 0,-1 1 1,1-1-1,-1 0 0,1 0 0,1 2 0,6-2 218,6-9-277,0-4-257,-2 3-183,0-1-1,-1-1 1,0 0 0,12-15-1,-14 11-76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20156,'-1'-1'1793,"-1"1"-1353,2-2-200,3 2 776,0 0-416,6 0-840,-1-3-384,4 3-656,1-3 968,7-1-176,3-2-217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18044,'-27'79'3332,"19"-58"-2640,0 1-1,2 1 1,0-1 0,-3 30 0,9-52-688,-1 1-1,1-1 1,0 0 0,0 1 0,0-1 0,0 0 0,0 1 0,0-1 0,0 1 0,0-1 0,0 0 0,0 1-1,0-1 1,0 0 0,0 1 0,0-1 0,0 0 0,0 1 0,0-1 0,0 1 0,0-1 0,1 0-1,-1 1 1,0-1 0,0 0 0,0 0 0,1 1 0,-1-1 0,0 0 0,0 1 0,1-1 0,-1 0 0,0 0-1,0 0 1,1 1 0,-1-1 0,0 0 0,1 0 0,-1 0 0,0 0 0,1 0 0,-1 1 0,1-1 0,-1 0-1,0 0 1,1 0 0,-1 0 0,0 0 0,1 0 0,-1 0 0,1 0 0,-1 0 0,0-1 0,1 1-1,-1 0 1,0 0 0,1 0 0,-1 0 0,0 0 0,1-1 0,-1 1 0,0 0 0,0 0 0,1 0 0,-1-1-1,27-20-249,-20 15 177,53-48-536,-35 30 57,57-40 0,-77 60 475,0 1 1,0 1 0,0-1-1,1 1 1,-1 0 0,1 0-1,8-1 1,-13 2 69,-1 1 0,1 0 0,0 0 0,0 0 0,0 0 0,0 0 0,0 0 0,0 0 0,0 0 1,0 0-1,0 0 0,0 1 0,0-1 0,0 0 0,0 1 0,0-1 0,0 1 0,0-1 0,0 1 0,-1-1 0,1 1 0,0 0 0,0-1 0,-1 1 0,1 0 0,0 0 0,-1-1 0,1 1 1,-1 0-1,1 0 0,-1 0 0,1 0 0,-1 0 0,0 0 0,1-1 0,-1 1 0,0 0 0,0 0 0,0 0 0,1 0 0,-1 0 0,0 0 0,0 0 0,-1 0 0,1 0 0,0 0 0,0 1 0,-2 16 195,-1 0-1,0 0 1,-7 18-1,10-35-175,-1-1 0,1 1 1,0 0-1,-1 0 0,1 0 0,0 0 0,0 0 0,0 0 1,0-1-1,0 1 0,0 0 0,0 0 0,0 0 1,1 0-1,-1 0 0,0 1 0,1-2-9,-1 0 1,0 0-1,0 1 0,1-1 0,-1 0 0,0 0 1,0 0-1,1 0 0,-1 1 0,0-1 0,1 0 1,-1 0-1,0 0 0,1 0 0,-1 0 0,0 0 1,1 0-1,-1 0 0,0 0 0,1 0 0,-1 0 0,0 0 1,1 0-1,-1 0 0,0 0 0,1 0 0,-1-1 1,1 1-1,1-1 1,1-1 0,0 1 0,0-1 0,-1 0 0,1 0 0,-1 0 0,4-3 0,0-1-56,13-16-361,1 1-1,0 2 1,2 0-1,38-26 1,-60 45 392,1-1-1,0 1 1,-1 0 0,1-1-1,-1 1 1,1 0-1,0-1 1,0 1 0,-1 0-1,1 0 1,0 0 0,-1-1-1,1 1 1,0 0 0,0 0-1,-1 0 1,1 0-1,0 0 1,0 0 0,-1 1-1,1-1 1,0 0 0,-1 0-1,1 0 1,0 1 0,0-1-1,0 1 1,0 0 13,0 0 1,0 0-1,-1 0 1,1 0-1,0 0 1,-1 1-1,1-1 0,-1 0 1,0 0-1,1 1 1,-1-1-1,0 0 1,0 0-1,1 2 1,-1 5 91,0 0 1,0-1 0,-1 1 0,-2 9 0,-17 62 714,34-104-2659,-2 3 1370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14899,'1'1'77,"-1"0"0,1 0-1,-1-1 1,1 1 0,-1 0 0,1 0-1,-1-1 1,1 1 0,0-1 0,-1 1-1,1-1 1,0 1 0,0-1-1,-1 1 1,1-1 0,0 1 0,0-1-1,0 0 1,0 0 0,0 1 0,-1-1-1,1 0 1,0 0 0,1 0 0,0 0 46,0 0 0,1-1 0,-1 1 1,0-1-1,0 0 0,0 1 1,0-1-1,0 0 0,3-3 1,5-2 164,-2-1 0,1 0 0,8-10 0,-14 14-222,34-36 755,-54 56-408,11-8-347,-39 65 408,40-63-410,0-1-1,0 1 0,1 1 0,0-1 0,-2 14 0,6-24-56,-1 0 1,1 0-1,0 0 1,0 0-1,0 0 1,-1 0-1,1 0 1,0 0-1,0 0 1,0 0-1,1 0 1,-1 0-1,0 1 1,0-1-1,1 0 1,-1 0-1,0-1 1,1 1-1,-1 0 1,1 0-1,-1 0 0,1 0 1,0 0-1,-1 0 1,1-1-1,0 1 1,-1 0-1,1 0 1,0-1-1,0 1 1,0-1-1,0 1 1,0-1-1,0 1 1,0-1-1,0 1 1,0-1-1,0 0 1,0 1-1,0-1 1,0 0-1,0 0 1,0 0-1,0 0 1,1 0-1,7-1 12,0 0 0,0 0-1,0-1 1,13-4 0,-6 2-34,21-4 216,1 1 0,0 2 0,52-1 0,-89 6-163,-1 0 0,0 0 0,0 0 0,1 0 0,-1 0 0,0-1 1,0 1-1,0 0 0,0 0 0,1 0 0,-1-1 0,0 1 0,0 0 0,0 0 0,0 0 0,0-1 1,0 1-1,0 0 0,0 0 0,0-1 0,1 1 0,-1 0 0,0 0 0,0-1 0,0 1 1,0 0-1,0 0 0,0-1 0,-1 1 0,1 0 0,0 0 0,0-1 0,0 1 0,0 0 0,0 0 1,0-1-1,0 1 0,0 0 0,-1 0 0,1 0 0,0-1 0,0 1 0,-7-14 669,6 13-537,-9-18 528,5 10-546,0 1 0,1-1 0,0 0 1,-5-18-1,9 25-228,0 1 0,0 0 0,0 0 0,0 0 1,0-1-1,0 1 0,0 0 0,1 0 0,-1 0 0,0-1 0,1 1 0,-1 0 0,1 0 0,-1 0 1,1 0-1,-1 0 0,1 0 0,0 0 0,0 0 0,0 0 0,-1 0 0,1 1 0,0-1 0,0 0 1,0 1-1,0-1 0,0 0 0,0 1 0,0-1 0,3 0 0,4-2-169,0 0 0,1 1 1,12-2-1,1-1-54,21-9-456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16756,'1'1'136,"0"0"0,0 0 0,-1 0 0,1 0 0,0 0 0,-1 1 0,1-1 0,-1 0 0,1 0 0,-1 0 0,0 1 0,1-1 0,-1 0 0,0 1 0,0-1 0,0 2 0,0 27 375,-1-21-42,-1 48 708,-1-21-551,5 53 0,-2-87-614,0 0-1,0-1 1,0 1 0,0 0 0,1-1-1,-1 1 1,0 0 0,1-1 0,0 1-1,-1-1 1,1 1 0,0-1 0,0 1-1,-1-1 1,1 1 0,0-1 0,1 0-1,-1 1 1,0-1 0,2 1 0,-2-1-9,1-1 1,-1 1-1,0-1 1,0 0-1,1 0 1,-1 0 0,0 0-1,1 0 1,-1 0-1,0 0 1,1 0-1,-1-1 1,0 1-1,0 0 1,1-1-1,-1 1 1,0-1-1,0 1 1,0-1 0,2 0-1,5-5-20,0 0-1,0-1 0,0 1 1,-1-2-1,8-8 1,140-183-717,-154 197 719,0 1 0,0 0 0,0-1-1,0 1 1,0 0 0,0 0 0,1 0-1,-1 0 1,0 0 0,0 0 0,1 0-1,-1 1 1,1-1 0,-1 0 0,3 0-1,-4 1 14,1 0 0,-1 1 0,1-1 0,-1 0 0,1 0 0,-1 1-1,0-1 1,1 0 0,-1 1 0,0-1 0,1 0 0,-1 1 0,0-1-1,1 1 1,-1-1 0,0 1 0,0-1 0,0 1 0,1-1-1,-1 0 1,0 1 0,0-1 0,0 1 0,0-1 0,0 1 0,0-1-1,0 1 1,0-1 0,0 1 0,0 0 0,-1 10 36,0 1-1,-4 20 1,4-26-18,-8 37 106,3-13 97,-5 42 0,11-70-201,0 0 1,0 0-1,0 0 1,1 0-1,-1 1 0,0-1 1,1 0-1,0 0 0,0 2 1,-1-4-16,1 1 1,-1-1-1,0 1 1,0-1 0,1 0-1,-1 1 1,0-1-1,1 1 1,-1-1-1,0 0 1,1 0 0,-1 1-1,1-1 1,-1 0-1,1 0 1,-1 1 0,1-1-1,-1 0 1,0 0-1,1 0 1,-1 0-1,1 0 1,-1 0 0,1 0-1,-1 0 1,1 0-1,-1 0 1,1 0-1,-1 0 1,1 0 0,-1 0-1,1 0 1,-1 0-1,1-1 1,-1 1-1,1 0 1,-1 0 0,1 0-1,-1-1 1,0 1-1,1 0 1,-1-1-1,0 1 1,1 0 0,0-1-1,9-8-16,-1-1 0,1 0-1,11-16 1,0 1-73,-11 14 42,89-97-702,-99 107 729,1 0 0,0 0 1,0 0-1,0 0 1,0 1-1,0-1 0,0 0 1,0 0-1,0 1 1,0-1-1,0 1 0,0-1 1,0 1-1,0-1 1,0 1-1,1 0 0,-1-1 1,0 1-1,0 0 1,0 0-1,1 0 0,-1 0 1,2 0-1,-2 1 8,0 0-1,0 0 1,-1-1 0,1 1-1,0 0 1,-1 0-1,1 0 1,0 0 0,-1 0-1,1 0 1,-1 0-1,1 0 1,-1 0 0,0 0-1,1 0 1,-1 0-1,0 0 1,0 0 0,0 0-1,0 1 1,0-1-1,0 0 1,0 0 0,0 2-1,-1 7-37,-1 0-1,1 1 0,-2-1 1,1 0-1,-1 0 1,-1 0-1,0-1 0,0 1 1,-10 14-1,14-23 44,-1-1 0,1 1 0,-1 0 0,1 0-1,-1 0 1,0-1 0,1 1 0,-1 0 0,0-1 0,1 1 0,-1-1 0,0 1-1,0-1 1,0 1 0,0-1 0,0 0 0,1 1 0,-1-1 0,0 0 0,0 0-1,-1 1 1,-2-10-96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14739,'0'1'105,"0"11"476,-1-1 0,2 1 0,2 20 0,-2-30-491,-1 0 0,1 0 0,-1 0 0,1-1 0,0 1 0,-1 0 0,1-1-1,0 1 1,0 0 0,0-1 0,0 1 0,1-1 0,1 3 0,-2-4-23,0 1 0,0-1 0,0 1-1,0-1 1,0 1 0,1-1 0,-1 0 0,0 0 0,0 1 0,0-1 0,0 0 0,0 0 0,1 0 0,-1 0 0,0 0 0,0-1 0,0 1 0,0 0 0,0-1 0,1 1 0,-1 0-1,0-1 1,0 1 0,1-2 0,5-2 91,0-1-1,-1 1 0,1-1 1,-1-1-1,0 1 0,-1-1 1,1 0-1,-1-1 0,8-11 1,-5 4-7,0-1 1,-1 1 0,10-30 0,-14 37-116,-2 0 1,1 0-1,0-13 1,-1 19-34,-1 0-1,0 1 1,0-1 0,0 1 0,0-1 0,0 0-1,-1 1 1,1-1 0,0 0 0,0 1 0,0-1-1,0 0 1,-1 1 0,1-1 0,0 1 0,-1-1-1,1 1 1,0-1 0,-1 1 0,1-1 0,-1 1-1,0-1 1,1 1 0,-1-1-1,0 1 0,0 0 1,0 1-1,0-1 1,0 0-1,0 0 1,0 0-1,0 0 1,1 1-1,-1-1 0,0 0 1,0 1-1,0-1 1,0 1-1,1-1 1,-1 1-1,0-1 0,1 1 1,-1-1-1,-1 2 1,-5 4 10,1 1-1,0 0 1,0-1 0,0 2-1,1-1 1,-6 11 0,-24 53 152,21-41-62,13-28-97,-25 61 211,24-57-192,0-1 0,1 0 0,0 1 0,0-1 0,0 1 0,1-1 0,0 1 0,0-1 0,0 1 0,2 5 0,-2-10-21,0 0 0,0 0 0,1 0 0,-1 0 1,0-1-1,1 1 0,-1 0 0,1 0 1,-1 0-1,1-1 0,-1 1 0,1 0 0,-1-1 1,1 1-1,0 0 0,-1-1 0,1 1 0,0-1 1,0 1-1,-1-1 0,1 0 0,0 1 0,0-1 1,0 0-1,-1 1 0,2-1 0,1 0-10,0 1 0,-1-1 0,1 0 0,0-1 0,-1 1 0,1 0 0,-1-1 0,1 0 0,3 0 0,7-5-98,0 0 0,20-12 0,-27 15 65,34-24-134,0-1-1,-2-2 0,-1-1 0,-2-2 1,-1-2-1,56-73 0,-86 103 173,3-3 11,0-1 1,-1 0-1,0 0 0,-1 0 0,0-1 0,0 1 0,-1-1 0,0 0 0,2-13 0,-5 22-1,-1 0 0,0 0 0,0-1 0,1 1 0,-1 0 0,0 0 0,0 0 0,-1-1 0,1 1 0,0 0 0,0 0 0,0 0 1,-1 0-1,1-1 0,-1 1 0,1 0 0,-1 0 0,1 0 0,-1 0 0,0 0 0,1 0 0,-1 0 0,0 0 0,0 0 0,0 1 0,1-1 0,-1 0 0,0 0 0,0 1 0,0-1 0,0 1 0,-1-1 0,1 1 0,0-1 0,0 1 0,0 0 0,0-1 0,0 1 0,-2 0 0,-3-1 36,1 1 0,0 0 0,0 0 0,0 1 0,-1-1 0,1 1 0,0 0 0,-6 3 0,-4 1 54,1 1 0,0 1 0,0 1 1,0 0-1,1 0 0,1 2 0,-1-1 1,1 1-1,-11 14 0,15-16-57,0 1 0,1 0 0,0 0-1,1 1 1,0-1 0,0 1 0,1 1-1,0-1 1,1 1 0,0-1 0,1 1 0,0 1-1,-1 12 1,4-22-44,0-1 1,0 1-1,0 0 0,0 0 0,0 0 0,0 0 0,1-1 1,-1 1-1,1 0 0,-1 0 0,1-1 0,0 1 1,0 0-1,0-1 0,0 1 0,0-1 0,0 1 0,0-1 1,0 0-1,0 1 0,1-1 0,-1 0 0,1 0 1,-1 0-1,1 0 0,-1 0 0,1 0 0,-1 0 0,1 0 1,0-1-1,0 1 0,-1-1 0,1 1 0,0-1 1,0 0-1,2 1 0,9 0-83,-1-1 0,1 1 0,0-2 0,15-2 0,-15 2-3,10-2-47,5 0-87,0 1 0,28 2 0,-48 0 169,-1 1 0,1 0 0,-1 0 0,1 1-1,-1 0 1,0 0 0,0 1 0,0 0 0,0 0 0,0 1 0,-1 0 0,10 6 0,-14-7 52,1 0 0,0 0 1,-1 0-1,1 1 0,-1-1 0,0 1 0,0-1 1,0 1-1,-1 0 0,1 0 0,-1 0 0,0 0 0,0 0 1,0 0-1,-1 0 0,1 6 0,-1-2 134,0 0-1,-1-1 1,1 1 0,-1 0-1,-1 0 1,0-1-1,-4 13 1,4-21 702,1-9-529,-1-13-29,6-45 149,8-99-720,-12 165 179,0 1 1,0-1 0,0 0 0,1 1 0,-1-1 0,1 1-1,-1-1 1,1 1 0,-1-1 0,1 1 0,0-1 0,1-2-1,-1 4 36,0-1 1,0 1-1,0 0 0,0-1 0,0 1 0,0 0 0,0-1 0,0 1 0,0 0 1,0 0-1,0 0 0,0 0 0,0 0 0,0 0 0,0 0 0,0 0 0,0 0 0,0 1 1,2 0-1,16 1-509,4-1-141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138 368 17084,'-1'-3'194,"-1"0"1,-1 0-1,1 1 1,0-1-1,0 1 1,-1-1 0,0 1-1,1 0 1,-1 0-1,0 0 1,0 0-1,-5-2 1,7 4-129,-1-1-1,0 1 1,0-1 0,0 1-1,0 0 1,0 0 0,0 0-1,0 0 1,0 0-1,0 1 1,0-1 0,0 0-1,1 1 1,-1 0 0,0-1-1,0 1 1,0 0 0,1 0-1,-1 0 1,0 0 0,1 0-1,-1 0 1,-1 3 0,-3 1 16,1 1 0,0 0 0,0 0 0,1 0 0,0 0 0,0 1 1,0 0-1,1 0 0,-3 10 0,4-12-65,0 0 0,1 0 0,-1 0 0,1 1 0,0-1 0,1 0 0,-1 1 0,1-1 0,0 1 0,1-1 0,-1 0-1,1 1 1,3 9 0,-4-14-13,1 0-1,-1 0 0,1 0 0,-1 0 1,1 0-1,-1-1 0,1 1 0,0 0 1,-1 0-1,1 0 0,0-1 1,0 1-1,-1 0 0,1-1 0,0 1 1,0-1-1,0 1 0,0-1 0,0 0 1,0 1-1,0-1 0,0 0 0,1 1 1,0-1-1,1 0 0,-1 0 1,0 0-1,0-1 0,1 1 0,-1-1 1,0 1-1,0-1 0,0 0 1,3-1-1,3-2-17,0 0 0,-1-1 0,1 0 1,9-9-1,10-11-182,-2-2 1,-1-1 0,-1-1-1,-1 0 1,-2-2 0,-1-1-1,25-56 1,-57 125 569,2-1 0,-10 66 1,19-94-303,0 2 47,0 0 0,0 0 0,1 1 0,0-1 0,1 1 0,0-1 0,3 17 0,-3-26-106,0-1 0,0 1 0,0 0 1,0 0-1,1-1 0,-1 1 0,0 0 0,0-1 1,1 1-1,-1 0 0,1-1 0,-1 1 1,0-1-1,1 1 0,-1-1 0,1 1 0,0-1 1,-1 1-1,1-1 0,-1 1 0,1-1 0,0 0 1,-1 1-1,1-1 0,0 0 0,-1 0 0,1 1 1,1-1-1,-1 0 0,0 0 0,1-1 0,-1 1 1,1 0-1,-1-1 0,0 1 0,1-1 0,-1 1 1,0-1-1,1 0 0,-1 0 0,0 1 1,2-3-1,3-2 14,0-1 1,-1 1-1,1-2 1,4-6-1,18-31-22,-2-1 0,-2-1 0,-2-1 0,-2-1 0,26-95 0,-44 135-13,0 1-4,0 0 0,0 0-1,-1 0 1,0 0 0,0-11-1,-5 8-6,-3 11 5,-9 18 31,0 8 114,2 1 1,1 0-1,1 1 0,1 1 0,1 0 0,2 0 0,1 0 0,-4 50 1,11-75-121,-1 0-1,2 1 1,-1-1 0,0 0 0,1 0 0,0 0 0,0 0 0,1 0 0,-1 0 0,1 0 0,0 0 0,4 6 0,-4-9-37,-1 0 0,1 1-1,0-1 1,0 0 0,1 0 0,-1 0 0,0-1 0,1 1-1,-1 0 1,1-1 0,-1 0 0,1 1 0,0-1 0,0 0 0,0 0-1,-1-1 1,1 1 0,0-1 0,0 1 0,0-1 0,0 0-1,0 0 1,4-1 0,0 1-203,1 0 0,-1-1 0,0 0-1,0-1 1,0 0 0,8-3 0,-14 5 138,1-1 1,-1 0-1,1 0 1,0 0-1,-1 0 1,0 0-1,1 0 0,-1 0 1,0-1-1,0 1 1,1 0-1,-1-1 1,0 1-1,0-1 1,-1 1-1,1-1 0,0 0 1,0 1-1,-1-1 1,1 0-1,-1 1 1,1-1-1,-1 0 1,0 0-1,0 1 0,0-1 1,0 0-1,0 0 1,-1-3-1,-2-13-441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9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 18132,'0'0'77,"1"0"1,-1 0-1,0 0 0,1-1 1,-1 1-1,0 0 1,0 0-1,1 0 0,-1 0 1,0-1-1,0 1 0,1 0 1,-1 0-1,0-1 1,0 1-1,0 0 0,1-1 1,-1 1-1,0 0 1,0 0-1,0-1 0,0 1 1,0 0-1,0-1 0,0 1 1,0 0-1,0-1 1,0 1-1,0 0 0,0-1 1,0 0-1,-10-2 1165,7 3-1036,0 0 1,0 0-1,-1 0 0,1 0 0,0 1 0,0 0 0,-4 1 1,-6 4-91,1 1 1,1 1 0,0 0 0,0 0-1,0 1 1,1 1 0,1-1 0,-1 2-1,2-1 1,-1 1 0,1 1 0,-11 21-1,18-31-132,0 0 0,0 1 0,0-1 0,0 0 0,0 1 0,1-1 0,-1 0 0,1 1 0,0-1 0,-1 1 0,1-1 0,0 1 0,1 4 0,-1-6-6,1-1 0,-1 1 0,1 0 1,0 0-1,-1 0 0,1-1 0,0 1 1,-1 0-1,1-1 0,0 1 0,0 0 0,0-1 1,-1 1-1,1-1 0,0 1 0,0-1 1,0 0-1,0 1 0,0-1 0,0 0 0,0 0 1,0 0-1,0 0 0,0 1 0,0-1 0,0-1 1,0 1-1,0 0 0,0 0 0,0 0 1,0 0-1,0-1 0,0 1 0,1-1 0,17-4-560,0-1 0,35-17 0,19-5-507,-65 25 953,0 1 1,0 1 0,1-1 0,-1 1-1,1 1 1,-1 0 0,11 0-1,-17 0 160,0 0-1,0 0 1,0 1-1,0-1 1,0 0-1,0 1 1,0-1-1,0 1 1,0 0-1,-1 0 1,1-1-1,0 1 1,0 0-1,-1 0 0,1 1 1,0-1-1,-1 0 1,1 1-1,-1-1 1,0 1-1,1-1 1,-1 1-1,0-1 1,0 1-1,0 0 1,0 0-1,0-1 1,-1 1-1,1 0 1,0 0-1,-1 0 1,0 0-1,1 0 1,-1 0-1,0 0 1,0 0-1,0 0 1,0 0-1,0 0 0,0 0 1,-1 0-1,1 0 1,-2 3-1,-1 4 209,0 0 0,0-1-1,-1 0 1,0 1 0,0-1-1,-1-1 1,0 1 0,-10 10-1,6-7 64,-2 0 0,0-1 0,-17 12 0,22-18-337,1 0 0,-1-1 0,0 0-1,0 0 1,0-1 0,0 0-1,-1 0 1,1 0 0,-1 0-1,-7 0 1,-7-4-95,8-10-146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0:5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16684,'-10'21'390,"1"1"0,0 1 0,2-1 0,0 1 0,2 1 1,-3 25-1,8-46-391,-1-1 1,1 1-1,0-1 0,1 1 1,-1-1-1,0 1 0,1-1 1,-1 0-1,1 1 1,0-1-1,0 0 0,0 1 1,0-1-1,2 2 0,-2-2-24,0-1 0,0 0 0,0 0-1,1 0 1,-1 0 0,0 0 0,1-1 0,-1 1-1,1 0 1,-1 0 0,1-1 0,-1 1 0,1-1-1,-1 0 1,1 1 0,-1-1 0,1 0-1,0 0 1,-1 0 0,1 0 0,0 0 0,1-1-1,44-9-821,-40 8 704,-1 0 0,1 0 0,0 0 0,0 1 0,0 0 0,0 1 0,0 0 0,0 0 0,8 1 0,-14-1 128,1 0 0,-1 1 0,0-1 0,0 1 0,1-1 0,-1 1 0,0-1 0,0 1 0,0 0 0,1-1 0,-1 1 0,0 0 0,0 0 0,0 0 0,0 0 0,0 0 0,-1 0 0,1 0 0,0 0 0,0 0 0,-1 0 0,2 2 0,-2-1 46,1 1 1,-1-1-1,0 0 1,0 0-1,0 0 1,0 1-1,0-1 1,0 0-1,0 0 1,-1 0-1,1 1 1,-2 2-1,0 1 133,-1 0-1,1-1 0,-1 1 1,-1-1-1,1 1 0,-1-1 1,0 0-1,-7 7 1,0-2 310,-2 0 1,1-1 0,-23 11 0,29-16-382,-1-1 1,0 0 0,0 0-1,0-1 1,0 0-1,0 0 1,-1-1 0,1 0-1,-13 0 1,17-1-110,0 0 0,0-1 0,0 0 1,0 1-1,0-1 0,0 0 0,0-1 1,1 1-1,-1 0 0,0-1 0,1 1 0,-1-1 1,1 0-1,-1 0 0,1 0 0,0 0 1,0 0-1,0-1 0,0 1 0,0 0 0,1-1 1,-1 0-1,1 1 0,-1-1 0,1 0 1,0 0-1,0 0 0,0 0 0,0-3 0,-2-37-232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0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15651,'9'3'1553,"3"0"-961,2 0-232,6 0 896,3-2-512,4-1-640,5 0-392,-2-3 336,3 1-96,1-4-160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21.9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 1 11923,'7'8'337,"0"0"1,0 0 0,-1 1-1,-1 0 1,1 1 0,-1-1 0,3 11-1,0 1 360,-1 0-1,5 29 0,-8-36-414,1 0-30,-5-14-224,0 0 1,0 0 0,0 1 0,0-1 0,0 0 0,1 0 0,-1 0 0,0 1-1,0-1 1,0 0 0,0 0 0,0 1 0,0-1 0,0 0 0,0 0-1,-1 0 1,1 1 0,0-1 0,0 0 0,0 0 0,0 0 0,0 1 0,0-1-1,0 0 1,0 0 0,0 0 0,-1 0 0,1 1 0,0-1 0,0 0-1,0 0 1,0 0 0,-1 0 0,1 0 0,0 0 0,0 1 0,0-1 0,-1 0-1,1 0 1,-57 9 1983,35-4-1673,1-2 0,-31 1 0,52-4-347,0 1 0,-1-1 0,1 0 1,0 0-1,-1 0 0,1 0 0,-1 0 0,1 0 0,0 0 0,-1 0 1,1 0-1,0 0 0,-1 0 0,1 0 0,-1 0 0,1 0 1,0 0-1,-1 0 0,1 0 0,0-1 0,-1 1 0,1 0 1,-1 0-1,1 0 0,0-1 0,0 1 0,-1 0 0,1 0 0,0-1 1,-1 1-1,1 0 0,0-1 0,0 1 0,0 0 0,-1-1 1,1 1-1,0 0 0,0-1 0,0 1 0,0 0 0,0-1 0,-1 1 1,1-1-1,0 1 0,0 0 0,0-1 0,0 1 0,0-1 1,0 1-1,0 0 0,1-1 0,-1 1 0,0 0 0,0-1 1,0 0-1,0-14-64,-3 3-83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0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38 15723,'-7'12'1238,"-1"0"0,-12 15 0,-10 15 325,13-11-558,-18 41-1,29-57-770,1 0-1,1 0 1,0 0 0,0 0 0,-1 22 0,5-34-203,0 0 0,0 0 0,0 0 0,0 0 1,1 0-1,-1 0 0,1 0 0,-1 0 0,1 0 0,0 0 1,2 3-1,-2-5-24,0 0-1,0 1 1,0-1 0,0 0 0,0 0 0,0 0 0,0 0 0,1 0 0,-1 0-1,0 0 1,1-1 0,-1 1 0,1 0 0,-1-1 0,1 1 0,-1-1 0,1 1-1,-1-1 1,1 0 0,-1 0 0,1 0 0,0 0 0,1 0 0,4 0-3,0-1 1,-1-1 0,1 1 0,-1-1-1,1 0 1,-1 0 0,1-1 0,-1 0 0,0 0-1,0-1 1,-1 1 0,1-1 0,7-8-1,3-2 18,-1-1-1,-1 0 0,15-21 1,-18 21 10,0-1 1,-2 0 0,15-34 0,-20 42-9,-1-1 0,0 0 0,-1 0 0,0 0 0,0 0 0,-1 0 1,0-1-1,-1 1 0,-1-19 0,1 26-22,0 0-1,-1 0 1,1 0 0,-1-1 0,1 1 0,-1 0-1,0 0 1,0 0 0,0 0 0,0 0 0,0 0-1,0 0 1,0 1 0,-1-1 0,1 0 0,-1 1-1,1-1 1,-1 1 0,0-1 0,0 1 0,0 0-1,1-1 1,-1 1 0,0 0 0,0 1 0,-1-1-1,1 0 1,0 0 0,0 1 0,0-1 0,0 1-1,-1 0 1,1 0 0,0 0 0,0 0 0,0 0-1,-4 1 1,0 0-187,-1 0-1,1 0 0,0 1 1,-1 0-1,1 1 0,0-1 1,0 1-1,1 0 1,-1 1-1,1-1 0,-9 9 1,12-11 52,-2 3-123,-1-1 1,1 2-1,0-1 1,0 0-1,1 1 1,-1 0-1,1-1 1,-3 8-1,6-3-575</inkml:trace>
  <inkml:trace contextRef="#ctx0" brushRef="#br0" timeOffset="1">892 0 16476,'-3'18'1712,"-14"10"-1032,-7 8-208,-9 10 1056,-2 3-311,-3 5-377,2 1-176,0-7-232,6-2-168,9-11-432,2-7-296,10-12-632,8-13-1561,-2-3 2129,7-12-416,8-13-304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0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11 17468,'-14'3'272,"0"0"1,1 2 0,-1-1-1,1 2 1,0-1 0,0 2-1,0 0 1,1 0 0,0 1-1,1 1 1,0 0-1,0 0 1,1 1 0,0 1-1,-10 13 1,17-20-220,1 0 1,0-1-1,0 1 1,1 0-1,-1 0 1,-1 8-1,3-12-48,0 1 1,-1 0-1,1-1 0,0 1 0,0 0 0,0-1 1,0 1-1,0 0 0,0-1 0,0 1 1,0-1-1,1 1 0,-1 0 0,0-1 0,0 1 1,0 0-1,1-1 0,-1 1 0,0-1 1,1 1-1,-1-1 0,0 1 0,1-1 0,-1 1 1,1-1-1,-1 1 0,1-1 0,-1 1 0,1-1 1,-1 0-1,1 1 0,0-1 0,-1 0 1,1 1-1,-1-1 0,1 0 0,0 0 0,-1 0 1,1 0-1,0 1 0,-1-1 0,1 0 1,0 0-1,-1 0 0,1 0 0,-1-1 0,1 1 1,0 0-1,-1 0 0,1 0 0,1-1 0,7-1 10,1 0-1,-1-1 0,0-1 1,0 1-1,0-2 0,0 1 0,13-10 1,0-1 61,33-32 0,-52 45-69,30-32 85,-31 31-80,1 0 0,-1 0 1,0 0-1,0 0 0,0-1 0,0 1 1,0-1-1,-1 1 0,2-7 1,-3 10-12,0-1 1,0 0-1,1 1 1,-1-1 0,0 1-1,0-1 1,0 1 0,0-1-1,0 0 1,-1 1-1,1-1 1,0 1 0,0-1-1,0 1 1,0-1-1,-1 1 1,1-1 0,0 1-1,0-1 1,-1 1-1,1-1 1,-1 1 0,1-1-1,0 1 1,-1 0 0,1-1-1,-1 1 1,1 0-1,-1-1 1,1 1 0,-1 0-1,1-1 1,-1 1-1,1 0 1,-1 0 0,1 0-1,-1 0 1,1-1 0,-1 1-1,1 0 1,-1 0-1,0 0 1,1 0 0,-1 0-1,0 0 1,-25 5-11,15 0-4,1 0 1,-1 0-1,2 1 0,-1 1 1,1-1-1,0 1 0,0 1 1,0 0-1,1 0 0,-11 15 1,6-5-284,0 1 0,1 0 0,0 1 0,-11 29 0,18-36 176,0-1 0,1 0 1,1 1-1,-4 23 0,5-2-263</inkml:trace>
  <inkml:trace contextRef="#ctx0" brushRef="#br0" timeOffset="1">464 604 23525,'7'-5'32,"6"-5"72,4-2-96,-3-2 40,1-3-24,-4 0 40,5-15 40,-2 0 8,-12 4-24,-5-1-72,-14 5-128,-8 7-144,-9 9-424,0 7-136,-5 7 616,-3 4-216,5 1-120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10002,'4'3'318,"1"1"0,0 0 0,-1-1 0,1 0 1,1 0-1,-1 0 0,0-1 0,1 1 0,-1-1 0,1-1 0,9 3 0,6-1 47,42 1 0,-44-4-283,0 1 0,28 6 0,76 33 241,-88-26-179,71 17 1,-92-29-72,-1-1 0,0-1 0,1 0 0,23-3 0,-26 1-17,0 1 1,0 0-1,0 1 0,0 1 0,0-1 0,0 2 0,17 3 0,-6 2-39,0 0 1,1-2 0,0 0-1,0-2 1,0-1 0,0 0-1,43-4 1,174-33 45,-104 12-31,367-54-12,-472 74-14,0 1 0,41 3 1,-44 0-2,0 0 0,-1-2 0,41-7 0,-14-4-5,-11 2 2,1 1 0,0 2-1,0 3 1,54 0 0,27 15 15,-63-5 4,89-1 1,-30-12-19,229 0 11,196 9-15,-262-6 12,110-14 16,-77 0-13,-78 14-36,311-13 41,-485 15-16,-1 3 0,1 3-1,92 17 1,-105-11 4,0-3-1,0-1 1,1-4 0,0-1-1,60-8 1,-93 5-3,0 0 0,21 1 0,-32 1-4,-1 1 0,0 0 0,0 1-1,0-1 1,0 2 0,-1-1 0,14 7 0,-10-3 277,-15-8 294,-26-7 69,18 10-529,-1-1-90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14259,'0'0'1288,"3"2"-768,4-2-135,5 0 695,4 1-96,7-1-144,4 0-112,7 0-136,2-1-23,4-2-129,-1 2-80,0 1-136,-5 1-160,-7 2-472,-2 1-288,-11 1 592,-7-3-121,-4 4-79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110 268 12051,'-1'11'883,"-1"-1"-333,1 0 0,1 0-1,0 11 1,0-20-416,0 1 0,0-1 0,1 1 0,-1-1 0,0 1 0,1-1 0,-1 1 0,1-1 0,0 0 0,-1 1 0,3 1 0,-3-3-39,1 1 0,-1-1 0,1 1 0,-1-1 0,1 1 0,-1-1-1,1 0 1,0 1 0,-1-1 0,1 0 0,0 0 0,-1 1 0,1-1 0,0 0-1,-1 0 1,1 0 0,0 0 0,-1 0 0,1 0 0,0 0 0,-1 0 0,1 0-1,0 0 1,0-1 0,0 1 0,1-1 38,-1 0-1,1 1 1,-1-1-1,1 0 1,-1 0 0,1 0-1,-1 0 1,0-1-1,0 1 1,1 0 0,-1-1-1,0 1 1,0 0-1,0-1 1,-1 1 0,1-1-1,0 1 1,0-1-1,-1 0 1,1 1 0,-1-1-1,0 0 1,1 1-1,-1-1 1,0 0 0,0 0-1,0 1 1,0-4-1,0-1 46,-1 1-1,1-1 1,-1 0-1,0 0 1,-1 1-1,1-1 1,-5-8-1,-6-8-108,-1 0-1,-24-28 0,26 36-84,0 0-1,1 0 0,1-1 0,0 0 0,1 0 1,1-1-1,-8-23 0,15 38 9,0 1 1,0-1-1,-1 0 0,1 0 1,0 0-1,0 0 1,0 0-1,0 0 0,0 0 1,0 0-1,0 0 1,1 0-1,-1 0 0,1-2 1,-1 3 3,0 0 0,0-1 1,1 1-1,-1 0 0,0 0 0,0-1 1,1 1-1,-1 0 0,0 0 0,1 0 1,-1-1-1,0 1 0,1 0 1,-1 0-1,0 0 0,1 0 0,-1 0 1,1 0-1,-1 0 0,0 0 0,1 0 1,-1 0-1,0 0 0,1 0 1,0 0-1,29 13-240,-16-6 31,-5-3 68,-1-1 1,1 0 0,0 0 0,0-1-1,0 0 1,0-1 0,0 0-1,0 0 1,0-1 0,0 0-1,1-1 1,-1 0 0,16-4-1,24-18-257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14211,'-1'3'1848,"-2"1"-1199,4 0-305,2-2 1936,5-2-1752,2 0-120,4 0-216,5 0-104,1-3-48,3-1 8,1-2-16,2 0-32,-5-1-296,2 0-184,-3-2 280,-5-1 96,-10 0-104,-3-1-64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25 14787,'0'-1'109,"1"1"-1,-1-1 0,1 0 1,-1 0-1,1 0 0,-1 0 1,1 1-1,-1-1 1,1 0-1,-1 1 0,1-1 1,0 0-1,0 1 0,-1-1 1,1 1-1,0-1 1,0 1-1,0-1 0,0 1 1,-1-1-1,1 1 0,0 0 1,2-1-1,24-6 482,-23 6-447,-2 1-120,1-1 0,0 1 0,-1-1-1,1 1 1,0 0 0,-1 0 0,1 0-1,0 1 1,-1-1 0,1 1 0,0-1 0,-1 1-1,1 0 1,3 1 0,-5-1-3,0 0 1,0 0 0,1 0-1,-1 0 1,-1 0-1,1 0 1,0 0-1,0 0 1,0 0 0,-1 1-1,1-1 1,0 0-1,-1 1 1,1-1-1,-1 0 1,1 1 0,-1-1-1,0 0 1,0 1-1,0-1 1,0 1-1,0-1 1,0 0 0,0 1-1,0-1 1,0 1-1,0-1 1,-1 0-1,0 3 1,-2 6 80,-1 0-1,0 0 0,-1 0 1,0-1-1,0 0 1,-9 11-1,-43 50 211,41-53-246,-65 66 122,8-11-66,73-72-122,0 1 0,-1-1 0,1 0-1,0 0 1,-1 0 0,1 1 0,0-1 0,0 0 0,0 1-1,-1-1 1,1 0 0,0 0 0,0 1 0,0-1 0,-1 0-1,1 1 1,0-1 0,0 0 0,0 1 0,0-1 0,0 0-1,0 1 1,0-1 0,0 0 0,0 1 0,0-1 0,0 0-1,0 1 1,0-1 0,0 1 0,0-1 0,0 0 0,1 1-1,-1-1 1,0 0 0,0 0 0,0 1 0,0-1 0,1 0-1,-1 1 1,0-1 0,0 0 0,1 0 0,-1 1 0,0-1-1,0 0 1,1 0 0,-1 0 0,0 1 0,1-1 0,-1 0-1,0 0 1,1 0 0,-1 0 0,0 0 0,1 0 0,-1 0-1,0 0 1,1 0 0,-1 0 0,0 0 0,1 0 0,-1 0-1,0 0 1,1 0 0,-1 0 0,0 0 0,1 0 0,33-1-34,-28 0 34,46-4 49,37 0-457,-78 5 310,0 0 1,0 2 0,0-1 0,0 1 0,0 1 0,11 3 0,-3 2-89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14323,'7'71'2707,"5"27"-2159,-4 0 0,-5 115-1,-5-197-114,2-15-423,0-1 0,0 0 0,0 0-1,0 0 1,0 0 0,0 0 0,0 0 0,0 0 0,0 0 0,0 0 0,0 0-1,0 0 1,0 0 0,0 1 0,0-1 0,0 0 0,-1 0 0,1 0 0,0 0-1,0 0 1,0 0 0,0 0 0,0 0 0,0 0 0,0 0 0,0 0 0,0 0 0,0 0-1,0 0 1,0 0 0,0 0 0,0 0 0,0 0 0,-1 1 0,1-1 0,0 0-1,0 0 1,0 0 0,0 0 0,0 0 0,0 0 0,0 0 0,0 0 0,0 0-1,0 0 1,0 0 0,0 0 0,-1 0 0,1-1 0,0 1 0,0 0 0,0 0-1,0 0 1,0 0 0,0 0 0,0 0 0,0 0 0,0 0 0,0 0 0,0 0 0,0 0-1,0 0 1,0 0 0,0 0 0,-1 0 0,1 0 0,0 0 0,0-1 0,-5-28 644,4-12-586,2 0 1,2 0-1,1-1 1,2 2-1,2-1 0,2 1 1,2 0-1,19-44 1,-31 84-69,26-51-19,-24 48 15,0-1 0,0 2 1,0-1-1,0 0 0,1 0 1,-1 1-1,1-1 0,-1 1 1,1 0-1,0-1 0,0 1 1,6-2-1,-9 4 3,1-1 0,0 1 0,-1 0 0,1 0 0,0-1 1,-1 1-1,1 0 0,0 0 0,-1 0 0,1 0 0,0 0 0,-1 0 0,1 0 0,0 0 0,-1 0 0,1 1 0,0-1 0,-1 0 0,1 0 0,-1 0 1,1 1-1,0-1 0,-1 0 0,1 1 0,-1-1 0,1 1 0,-1-1 0,1 1 0,-1-1 0,1 1 0,-1-1 0,1 1 0,-1-1 0,0 1 0,1-1 0,-1 1 1,0 0-1,1-1 0,-1 1 0,0-1 0,0 1 0,0 0 0,0-1 0,0 1 0,1 0 0,-1-1 0,0 1 0,0 0 0,-1-1 0,1 2 0,0 4 1,0-1 0,-1 1 0,0-1-1,0 0 1,-2 6 0,-4 12-60,-1-1-1,-2 0 1,0-1 0,-2 0 0,0-1 0,-1 0 0,-29 34-1,41-54 43,1 0 0,0 0 0,0 1 0,0-1-1,0 0 1,0 0 0,0 0 0,-1 0 0,1 0-1,0 1 1,0-1 0,0 0 0,0 0 0,-1 0-1,1 0 1,0 0 0,0 0 0,0 0 0,-1 0-1,1 0 1,0 0 0,0 0 0,0 0 0,-1 0-1,1 0 1,0 0 0,0 0 0,0 0 0,-1 0-1,1 0 1,0 0 0,0 0 0,0 0 0,-1 0-1,1 0 1,0 0 0,0 0 0,0 0 0,0-1-1,-1 1 1,1 0 0,0 0 0,0 0 0,0 0-1,0 0 1,0-1 0,-1 1 0,1 0 0,0 0-1,0 0 1,0-1 0,-2-10-193,3-6-128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 16195,'0'1'61,"1"-1"0,-1 0-1,1 0 1,-1 1-1,1-1 1,-1 0-1,0 1 1,1-1-1,-1 0 1,0 1-1,1-1 1,-1 1-1,0-1 1,1 1 0,-1-1-1,0 0 1,0 1-1,0-1 1,1 1-1,-1-1 1,0 1-1,0-1 1,0 1-1,0-1 1,0 1 0,0-1-1,0 1 1,0-1-1,0 1 1,0 0-1,0-1 1,-1 0-1,1 2 1,-3 23 410,2-21-127,-4 39 504,1 76 0,4-109-763,4-67 1099,-2 40-1068,0-1 1,-2 1 0,0 0-1,-2-20 1,-1 30-92,-1 9-7,2 13-13,2-11-75,1 0-1,0 0 1,1 0 0,-1 0 0,1-1-1,0 1 1,0 0 0,0-1 0,0 1-1,1-1 1,-1 0 0,1 0-1,0 0 1,0 0 0,0 0 0,0-1-1,1 1 1,3 2 0,-4-4-46,0 0 1,0 1-1,1-1 1,-1 0-1,0 0 1,0-1-1,1 1 0,-1-1 1,0 0-1,1 1 1,-1-2-1,0 1 1,1 0-1,-1-1 1,0 1-1,1-1 0,-1 0 1,0 0-1,0 0 1,0 0-1,0-1 1,5-2-1,5-6-411,0 0 0,-1-2 0,0 1-1,0-1 1,-1-1 0,15-22 0,9-10-188,-42 55 1346,2 1 1,-1 0-1,1 0 0,1 0 0,-6 22 1,5-14-99,0 1 1,2-1 0,-2 35 0,4-52-506,1-1 1,0 1-1,0-1 1,0 0 0,0 1-1,0-1 1,1 1-1,-1-1 1,0 0 0,1 1-1,-1-1 1,1 0-1,-1 0 1,1 1 0,0-1-1,-1 0 1,1 0-1,0 0 1,0 0-1,0 0 1,2 2 0,-2-3-18,0 0 1,0 0 0,0 0 0,0 0 0,0 0 0,0 0 0,0 0-1,0 0 1,0-1 0,0 1 0,0 0 0,0-1 0,0 1-1,0 0 1,-1-1 0,1 0 0,0 1 0,0-1 0,0 1 0,-1-1-1,1 0 1,0 1 0,0-1 0,-1 0 0,1 0 0,-1 0-1,1 0 1,-1 0 0,1 1 0,0-3 0,6-8 62,-1 0 1,0-1-1,-1 0 0,7-21 1,-9 26-34,-1-1 0,-1 0 0,0 1 1,0-1-1,0 0 0,-1 1 0,0-1 1,0 0-1,-2-10 0,1 17-65,1 0-1,0 0 1,0 0 0,0 0 0,-1 0-1,1 0 1,-1 0 0,1 0-1,0 0 1,-1 1 0,0-1 0,1 0-1,-1 0 1,1 0 0,-1 0-1,0 1 1,0-1 0,1 0 0,-1 1-1,0-1 1,0 1 0,0-1-1,0 1 1,0-1 0,0 1 0,0-1-1,0 1 1,0 0 0,0 0 0,0 0-1,0-1 1,0 1 0,0 0-1,0 0 1,0 0 0,0 0 0,0 1-1,0-1 1,0 0 0,-1 1-1,0-1-102,0 1 0,0 0-1,0 0 1,0 0 0,0 0-1,0 0 1,1 0 0,-1 1-1,1-1 1,-1 1 0,0-1 0,1 1-1,0-1 1,-1 1 0,1 0-1,0 0 1,0-1 0,0 1-1,-1 3 1,1 5-513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13211,'-7'0'623,"1"1"0,-1 0 1,1 0-1,0 0 0,-1 1 1,1 0-1,0 0 0,0 1 1,-8 4-1,12-6-626,0 0-1,0 0 1,0 0 0,0 0-1,0 1 1,1-1 0,-1 1-1,1-1 1,-1 1 0,1-1-1,-1 1 1,1 0 0,0 0-1,0 0 1,0 0 0,0 0-1,0 0 1,0 0 0,0 0-1,1 0 1,-1 0 0,1 0-1,0 1 1,-1-1 0,1 0-1,0 0 1,0 0 0,1 1-1,-1-1 1,0 0 0,2 3-1,-2-4-30,1 0 0,-1 0 0,1 0 0,0 0 0,0 0 0,-1 0 0,1 0 0,0 0 0,0 0 0,0-1 0,0 1 0,0 0 0,0-1 0,0 1 0,0 0 0,1-1 0,-1 0 0,0 1 0,0-1 0,0 0 0,1 1 0,-1-1 0,0 0-1,0 0 1,1 0 0,-1 0 0,2 0 0,40-7-725,-31 5 527,-10 1 210,0 1 0,0-1 0,0 1 1,0 0-1,0-1 0,1 1 0,-1 0 0,0 1 0,0-1 0,0 0 0,0 1 0,0-1 1,0 1-1,0-1 0,0 1 0,0 0 0,0 0 0,0 0 0,0 0 0,-1 0 1,3 2-1,-2-1 33,-1 1 0,0-1 0,1 0-1,-1 1 1,0-1 0,0 0 0,-1 1 0,1-1 0,0 1 0,-1 0 0,0-1 0,1 1 0,-1-1 0,0 1 0,-1 0 0,1-1 0,-1 4 0,-1 4 120,0 0 1,-1 0-1,0-1 1,-1 1-1,0-1 1,-1 0-1,0 0 1,0-1-1,-1 1 1,0-1-1,0 0 1,-1-1-1,0 1 1,0-1-1,-1-1 1,-12 9-1,18-13-137,-1-1-1,0 1 1,1-1-1,-1 0 1,0 0-1,0 0 1,-4 0-1,6 0 11,0-1-1,0 0 0,0 0 1,0 0-1,-1 0 1,1 0-1,0 0 1,0-1-1,0 1 0,0 0 1,0 0-1,-1-1 1,1 1-1,0-1 0,0 1 1,0-1-1,0 1 1,0-1-1,0 0 1,1 1-1,-1-1 0,-1-1 1,-7-15-75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2.1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0 15099,'-11'40'1605,"-54"436"-1015,56-351-200,8-124-382,1 0 0,0-1 0,0 1 0,0 0 0,0 0 0,0 0 0,0 0 0,0 0 0,0 0 0,0-1 0,1 1 0,-1 0 0,0 0 0,0 0 0,1 0 1,-1-1-1,1 1 0,-1 0 0,1 1 0,0-2 0,-1-1 1,1 1-1,-1 0 1,1 0-1,-1 0 1,1 0-1,-1 0 0,1 0 1,-1-1-1,0 1 1,1 0-1,-1 0 1,1-1-1,-1 1 1,0 0-1,1-1 1,-1 1-1,1 0 1,-1-1-1,0 1 1,0 0-1,1-1 0,-1 0 1,22-35 203,47-102 145,-22 39-89,79-119 0,-123 213-281,2-3-115,0 1 0,0 0-1,1 0 1,0 0 0,13-11 0,-17 18-933,-3 3 811,-5 4 103,-8 4-290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49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53 143 15523,'1'1'104,"0"-1"-1,0 0 0,-1 1 0,1-1 1,0 0-1,0 0 0,0 0 0,0 0 0,0 0 1,0 0-1,0 0 0,0 0 0,0 0 1,0 0-1,0 0 0,-1-1 0,1 1 1,0 0-1,0-1 0,0 1 0,0-1 1,0 1-1,-1-1 0,2 0 0,27-17 74,-25 16-62,0 0-95,0-1-1,0 0 1,-1 0-1,1 0 1,-1 0 0,1-1-1,-1 0 1,0 1-1,0-1 1,-1 0 0,1 0-1,2-7 1,-4 9-22,-1 0-1,1 0 1,-1 0 0,0 0 0,0-1 0,1 1 0,-2 0-1,1 0 1,0 0 0,0 0 0,-1 0 0,1 0 0,-1 0 0,1 0-1,-1 0 1,0 0 0,0 0 0,0 0 0,0 0 0,0 0 0,0 0-1,-1 1 1,1-1 0,0 1 0,-1-1 0,0 1 0,1-1-1,-1 1 1,0 0 0,-2-2 0,3 2 6,-1 0 1,0 0-1,1 0 1,-1 0-1,0 0 1,0 1-1,1-1 1,-1 0-1,0 1 1,0 0-1,0-1 0,0 1 1,0 0-1,0 0 1,0 0-1,0 0 1,0 0-1,0 0 1,-2 1-1,0 0 8,1 1-1,0-1 1,0 1 0,0-1-1,1 1 1,-1 0-1,0 0 1,1 0 0,-1 1-1,-3 3 1,0 2 39,-1 0 0,1 1 0,1 0 0,0 0 0,0 0 1,-4 13-1,6-14 27,1 0 1,0 0-1,0 0 1,-1 9 0,3-15-71,0 0 1,0-1 0,0 1 0,-1-1 0,1 1 0,1-1 0,-1 1 0,0-1-1,0 1 1,1-1 0,-1 1 0,0-1 0,1 1 0,0-1 0,-1 1-1,1-1 1,0 1 0,0-1 0,-1 0 0,1 0 0,0 1 0,1-1 0,-1 0-1,0 0 1,0 0 0,0 0 0,1 0 0,-1 0 0,2 0 0,13 2 675,-13-3-947,-10-2 32,-4 0-29,-3-2-84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36 12187,'0'-1'189,"1"0"1,-1 1-1,1-1 1,-1 0-1,0 0 1,1 1-1,-1-1 1,0 0-1,0 0 1,0 0-1,1 1 1,-1-1-1,0 0 1,0 0-1,0 0 1,0 1 0,-1-1-1,1 0 1,0 0-1,0 0 1,0 1-1,-1-1 1,1 0-1,0 0 1,-1 1-1,1-1 1,0 0-1,-1 1 1,1-1-1,-1 0 1,1 1-1,-1-1 1,0 1-1,1-1 1,-1 1-1,-1-2 1,1 2-51,-1 0-1,1 0 1,-1 0 0,1 0 0,0 0-1,-1 1 1,1-1 0,-1 0 0,1 1-1,0-1 1,-1 1 0,1 0 0,0-1-1,0 1 1,-1 0 0,1 0 0,0-1-1,0 1 1,0 0 0,-2 2 0,-11 13-57,0 1-1,1 0 1,1 1 0,1 0 0,0 1 0,2 0 0,0 1-1,1 0 1,1 0 0,-7 31 0,14-37-30,8-23-3,13-28 5,-19 33-54,20-40-7,-14 26 8,1 1 0,0 0 1,21-28-1,-29 44-3,-1 1-1,0-1 1,1 0 0,-1 1-1,1-1 1,-1 0 0,1 1-1,-1-1 1,1 1-1,0-1 1,-1 1 0,1-1-1,-1 1 1,1 0-1,0-1 1,-1 1 0,1-1-1,0 1 1,0 0-1,-1 0 1,1 0 0,0-1-1,0 1 1,-1 0-1,1 0 1,0 0 0,0 0-1,0 0 1,-1 0 0,1 0-1,0 1 1,0-1-1,-1 0 1,1 0 0,0 1-1,0-1 1,-1 0-1,1 1 1,0-1 0,-1 0-1,1 1 1,0-1-1,-1 1 1,1-1 0,-1 1-1,1 0 1,-1-1-1,1 1 1,-1 0 0,0-1-1,1 1 1,-1 0-1,1 0 1,2 6-10,0 0 0,0 0 0,-1 0 1,2 10-1,-2-11 7,12 65 16,-3 0 0,3 112 0,-13-158 29,-1 1 0,-5 35 0,4-51-26,-1-1 1,0 0-1,0 0 1,-1 0 0,0 0-1,-1 0 1,1-1-1,-2 1 1,-9 13 0,13-20-13,-1 0 0,1 0 0,-1 0 0,0-1 0,0 1 0,0 0 0,0-1 0,0 1 0,0-1 0,0 0 0,-1 0 1,1 0-1,-1 0 0,1 0 0,0 0 0,-1-1 0,1 1 0,-5-1 0,5 0-6,-1 0 0,1 0 1,0-1-1,0 1 0,0-1 0,0 0 0,-1 0 1,1 0-1,0 0 0,1 0 0,-1 0 0,0 0 1,0 0-1,0-1 0,1 1 0,-1-1 0,0 0 1,1 1-1,0-1 0,-1 0 0,1 0 0,-1-2 1,-4-6-26,2-1 0,-1 0-1,1 0 1,1-1 0,0 1 0,0-1 0,1 1 0,1-1 0,0 0 0,1-16 0,0 8-24,2 0-1,0 0 1,2 0-1,0 0 1,9-26-1,-8 34 36,0 0-1,0 0 0,1 1 1,1 0-1,0 0 0,0 0 1,1 1-1,1 0 0,0 0 1,0 1-1,1 1 0,0-1 1,0 1-1,1 1 0,0 0 1,0 1-1,0 0 0,1 0 1,0 1-1,0 1 0,1 0 1,-1 1-1,1 0 0,0 1 1,0 0-1,19 1 0,-29-1-72,-1 0-1,1 1 0,0-1 0,-1-1 0,1 1 1,-1 0-1,0-1 0,1 1 0,1-4 0,6-5-290,-9 10 352,-1 0 0,1 0 1,0 1-1,0-1 0,0 0 0,0 0 0,0 1 1,0-1-1,0 1 0,0-1 0,0 1 0,0-1 0,0 1 1,0 0-1,1-1 0,-1 1 0,0 0 0,0 0 0,0 0 1,0 0-1,1 0 0,1 0 0,-1 1-1,0 0-1,0 0 0,0 0 1,-1 1-1,1-1 1,0 0-1,-1 1 1,1-1-1,1 3 1,-1-1 22,0-1-1,0 0 1,0-1 0,0 1 0,0 0 0,0-1 0,0 1 0,5 2 0,-6-4 11,0 0 1,0 0-1,0 0 0,0 0 0,0 0 0,0 0 1,0-1-1,0 1 0,0 0 0,0 0 1,0-1-1,0 1 0,0 0 0,-1-1 0,1 1 1,0-1-1,0 1 0,0-1 0,-1 0 0,1 1 1,0-1-1,0 0 0,-1 1 0,1-1 1,-1 0-1,1 0 0,-1 0 0,2-1 0,14-30 31,-13 26-30,3-9 23,0 0 0,-1 0 0,0-1 0,4-29 0,-10 36 4,-4 14-9,-6 13 5,-17 68 242,26-77-210,0 0 0,0 1 0,1-1 0,0 1-1,1-1 1,0 1 0,2 13 0,-2-22-57,0 0 1,0 0-1,1 0 1,-1 0 0,0-1-1,0 1 1,1 0-1,-1 0 1,0 0-1,1-1 1,-1 1 0,1 0-1,-1-1 1,1 1-1,-1 0 1,1-1-1,0 1 1,-1 0-1,1-1 1,0 1 0,-1-1-1,1 1 1,0-1-1,0 0 1,-1 1-1,1-1 1,0 0 0,1 1-1,1-1-53,-1 0 0,0 0-1,0 0 1,1-1 0,-1 1 0,0-1-1,0 1 1,0-1 0,0 0-1,0 0 1,2-1 0,6-4-198,0 0 0,-1 0 0,13-11 0,-4 1-50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 13483,'0'-1'111,"-1"1"1,1-1-1,-1 1 1,1-1-1,-1 1 0,1 0 1,-1-1-1,0 1 1,1 0-1,-1-1 1,1 1-1,-1 0 1,0 0-1,1 0 0,-1-1 1,1 1-1,-1 0 1,0 0-1,1 0 1,-1 0-1,0 0 0,1 0 1,-1 0-1,0 0 1,1 1-1,-1-1 1,1 0-1,-2 1 0,0 0 93,0 0 0,1 0-1,-1 0 1,1 1-1,-1-1 1,1 1-1,-1-1 1,1 1-1,-2 2 1,-2 4 45,1 0 1,0 0 0,-4 11-1,-8 31-169,15-45-114,0 0-1,0-1 1,0 1 0,1 0 0,-1 0 0,1 0 0,1 0-1,0 8 1,-1-13 7,0 1-1,1-1 1,-1 1-1,1 0 1,-1-1-1,0 1 1,1-1-1,-1 1 1,1-1-1,-1 1 0,1-1 1,-1 0-1,1 1 1,0-1-1,-1 0 1,1 1-1,-1-1 1,1 0-1,0 0 1,-1 1-1,1-1 1,0 0-1,-1 0 1,1 0-1,0 0 1,-1 0-1,1 0 1,0 0-1,-1 0 1,1 0-1,0 0 1,-1 0-1,1-1 1,0 1-1,-1 0 1,1 0-1,0-1 1,-1 1-1,1 0 1,-1-1-1,1 1 0,0-1 1,33-20-943,-29 17 789,4-2-43,8-6-351,28-14 1,-41 24 565,0 0-1,0 0 1,0 1 0,0-1-1,1 1 1,-1 0-1,0 0 1,1 1 0,-1-1-1,1 1 1,-1 0 0,0 0-1,7 1 1,-10-1 40,0 1 0,0-1 0,0 0 0,0 1 0,-1-1 0,1 1-1,0-1 1,0 1 0,0-1 0,-1 1 0,1 0 0,0-1 0,-1 1 0,1 0 0,0-1 0,-1 1 0,1 0-1,-1 0 1,1 0 0,-1 0 0,0-1 0,1 1 0,-1 0 0,0 0 0,0 0 0,1 0 0,-1 0 0,0 0 0,0 0-1,0 0 1,0 0 0,0 0 0,0 0 0,-1 0 0,1 0 0,0 0 0,0-1 0,-1 1 0,1 0 0,0 0 0,-1 0-1,0 1 1,-3 6 267,1-1 0,-1 0 0,-8 11 0,10-16-217,-8 13 421,-1-1 0,-18 19 0,26-29-507,0-1 0,-1-1 0,1 1 0,0 0-1,-1-1 1,0 1 0,1-1 0,-1 0 0,0 0 0,0-1 0,0 1 0,0-1-1,0 0 1,-1 0 0,1 0 0,-5 0 0,-5-5-36,6-5-137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16283,'-24'18'1777,"-25"24"318,45-37-2040,0-1-1,1 0 0,-1 1 1,1 0-1,0 0 1,0 0-1,1 0 0,-1 0 1,-1 6-1,4-10-70,-1 0 0,1-1 0,0 1 0,-1 0 0,1 0 0,0-1 0,0 1 1,0 0-1,0 0 0,-1 0 0,1 0 0,0-1 0,0 1 0,1 0 0,-1 0 0,0 0 0,0-1 0,0 1 0,0 0 0,1 0 0,-1-1 0,0 1 0,1 0 0,-1 0 1,1-1-1,-1 1 0,1 0 0,-1-1 0,1 1 0,-1-1 0,1 1 0,-1 0 0,1-1 0,0 1 0,-1-1 0,1 0 0,0 1 0,0-1 0,-1 0 0,1 1 0,0-1 0,0 0 1,-1 0-1,1 0 0,0 1 0,1-1 0,5 0-146,0 0 1,0-1-1,0 0 0,12-2 1,-2 0-14,-12 2 129,1 1-1,-1-1 1,0 1 0,1 1 0,-1-1-1,0 1 1,0 0 0,1 0 0,-1 0 0,0 1-1,7 3 1,-10-4 45,0 0 1,0 0-1,-1 1 1,1-1-1,0 1 1,-1-1-1,1 1 0,0-1 1,-1 1-1,0 0 1,1 0-1,-1 0 1,0 0-1,0 0 0,0 0 1,0 0-1,-1 0 1,1 0-1,0 0 0,-1 1 1,0-1-1,1 0 1,-1 0-1,0 0 1,0 1-1,0-1 0,0 0 1,-1 0-1,0 4 1,-1 0 120,1 0 0,-2 0 1,1-1-1,-1 1 1,1-1-1,-2 1 0,1-1 1,0 0-1,-1 0 1,0 0-1,0-1 1,-8 7-1,5-5 108,-1 0 0,1 0 0,-1-1 0,0 0 0,-1 0 0,1-1 1,-15 5-1,22-9-247,0 1 1,-1 0 0,1-1 0,-1 0 0,1 1 0,0-1-1,-1 0 1,1 0 0,-1 0 0,1 0 0,-1 0 0,1 0-1,-1 0 1,1 0 0,-1-1 0,1 1 0,0-1 0,-1 1-1,1-1 1,-1 1 0,1-1 0,-2-1 0,2 1-82,1 0 0,-1 0 0,1 0 0,0 0 1,-1-1-1,1 1 0,0 0 0,0 0 0,-1 0 1,1 0-1,0-1 0,0 1 0,0 0 0,1 0 0,-1 0 1,0 0-1,0-1 0,1 1 0,-1 0 0,0 0 1,1 0-1,-1 0 0,1 0 0,0 0 0,-1 0 0,1 0 1,0 0-1,1-1 0,-1 0 1,4-6-279,0 1-1,1-1 1,10-10 0,12-4-631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2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22 219 15755,'1'23'1673,"-1"1"-1145,-1 0-240,-1 2 864,2-4-608,0-4-112,3-5-328,1-4-176,2-12-480,-2-6-176,-2-8 536,-2-6-144,1-7-88</inkml:trace>
  <inkml:trace contextRef="#ctx0" brushRef="#br0" timeOffset="1">4 1 17172,'-3'13'1592,"2"4"-1112,1-3-208,0 4 952,0-1-799,3 0-890,1-3-1087,2 4 1360,3-1-272,-1 1-192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15203,'37'-40'1975,"-33"34"-1825,1 0-1,0 0 0,0 0 1,1 0-1,-1 1 1,1 0-1,1 0 0,-1 0 1,1 1-1,-1 0 0,1 0 1,9-3-1,-14 7-144,-1 0 0,0 0 0,0 0-1,0-1 1,0 1 0,0 0 0,0 0 0,1 1-1,-1-1 1,0 0 0,0 0 0,0 0 0,0 1 0,0-1-1,0 1 1,0-1 0,0 1 0,0-1 0,0 1-1,0 0 1,0-1 0,0 1 0,0 0 0,0 0 0,-1-1-1,1 1 1,0 0 0,-1 0 0,1 0 0,0 0-1,-1 0 1,1 0 0,-1 0 0,0 0 0,1 0-1,-1 0 1,1 2 0,0 4 10,1 1-1,-1 0 1,0 0-1,0 9 1,-1-10 2,-1 45 142,0-36 0,0 0 0,3 25 1,-2-40-148,0-1 1,0 1-1,0-1 1,1 1 0,-1 0-1,0-1 1,0 1 0,0-1-1,0 1 1,1-1-1,-1 1 1,0-1 0,0 1-1,1-1 1,-1 1-1,0-1 1,1 0 0,-1 1-1,0-1 1,1 1-1,-1-1 1,1 0 0,-1 1-1,1-1 1,-1 0 0,1 0-1,-1 1 1,1-1-1,-1 0 1,1 0 0,-1 0-1,1 0 1,-1 1-1,1-1 1,0 0 0,-1 0-1,1 0 1,-1 0-1,1 0 1,-1-1 0,1 1-1,-1 0 1,1 0-1,0 0 1,-1 0 0,1-1-1,-1 1 1,1 0 0,24-17 456,-9 2-349,0-1 0,-2-1 0,1 0 0,-2-1 0,0 0 0,11-24 0,-30 85-539,6-42 415,0 0 0,0 0 1,0 0-1,0 0 0,0 0 0,1 0 1,-1 0-1,0 1 0,0-1 1,1 0-1,-1 0 0,1 0 1,-1 0-1,1-1 0,-1 1 0,1 0 1,0 1-1,0-1 1,0-1 1,0 0-1,0 0 0,0 0 1,0 0-1,0 0 0,-1 0 1,1 0-1,0 0 0,0 0 1,0-1-1,0 1 0,0 0 1,-1-1-1,1 1 0,0 0 1,0-1-1,0 1 0,-1-1 1,1 1-1,0-1 1,-1 1-1,1-1 0,0 0 1,-1 1-1,1-1 0,0-1 1,18-20-26,-13 15 13,-1 1-1,1 0 1,-1 0 0,13-9 0,-17 14 5,1 0 1,-1 1-1,0-1 0,1 0 1,-1 0-1,1 1 1,-1-1-1,1 1 1,-1-1-1,1 1 0,0 0 1,-1 0-1,1 0 1,0 0-1,-1 0 1,1 0-1,-1 0 1,1 0-1,0 1 0,-1-1 1,1 0-1,-1 1 1,1-1-1,-1 1 1,1 0-1,-1 0 0,1-1 1,-1 1-1,2 1 1,28 28-50,-24-23 35,-1-1 0,1 0 0,0 0 0,13 8 1,-17-13 19,0 1 1,0-1-1,0 0 1,0 0-1,0 0 1,0-1-1,0 1 1,0-1-1,0 1 1,0-1-1,1 0 1,-1 0-1,0-1 0,0 1 1,0-1-1,0 1 1,6-3-1,2 0 21,-9 2-2,0 1 0,-1-1 0,1 1 1,0-1-1,0 1 0,-1-1 0,1 0 0,0 0 0,-1 0 1,1 0-1,2-2 0,-4 1-7,1 1 1,-1 0-1,0-1 0,1 1 1,-1 0-1,0-1 0,0 1 1,0 0-1,0-1 0,0 1 1,0 0-1,0-1 0,-1 1 1,1 0-1,0-1 0,-1 1 1,1 0-1,-1 0 0,1-1 1,-2 0-1,-5-15 254,3 10-304,1 0 0,0 0 0,1 0 0,0 0 0,-2-8 0,4 13 5,0 1 1,0-1-1,0 0 0,0 1 1,0-1-1,0 1 1,0-1-1,1 1 0,-1-1 1,0 1-1,1-1 1,-1 1-1,1 0 1,0-1-1,-1 1 0,1 0 1,0-1-1,0 1 1,0 0-1,0 0 0,0 0 1,0 0-1,0 0 1,0 0-1,0 0 1,1 0-1,-1 0 0,0 0 1,1 1-1,1-2 1,14-4-262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13923,'0'0'111,"1"0"1,0 0-1,-1 0 1,1 1-1,0-1 1,-1 0-1,1 1 1,0-1-1,-1 0 1,1 1-1,0-1 1,-1 1-1,1-1 1,-1 1-1,1-1 1,-1 1-1,1-1 1,-1 1-1,0 0 1,1-1-1,-1 1 1,0 0-1,1-1 1,-1 1-1,0 0 1,0-1-1,1 1 1,-1 0-1,0 1 1,3 24 1344,-3-20-711,39 392 2723,-29-330-4051,-10-68 564,0 1 0,0-1 0,0 0 0,0 0 1,1 0-1,-1 0 0,-1 0 0,1 0 0,0 0 0,0 1 0,0-1 0,0 0 0,0 0 0,0 0 0,0 0 0,0 0 0,0 0 1,0 0-1,0 1 0,0-1 0,0 0 0,0 0 0,0 0 0,0 0 0,0 0 0,0 0 0,-1 0 0,1 0 0,0 0 0,0 0 1,0 0-1,0 1 0,0-1 0,0 0 0,0 0 0,0 0 0,-1 0 0,1 0 0,0 0 0,0 0 0,0 0 0,0 0 0,0 0 1,0 0-1,-1 0 0,1 0 0,0 0 0,0 0 0,0 0 0,0 0 0,0 0 0,0-1 0,0 1 0,0 0 0,-1 0 1,1 0-1,0 0 0,0 0 0,0 0 0,0 0 0,0 0 0,0 0 0,0 0 0,0 0 0,0-1 0,0 1 0,-1 0 0,1 0 0,-23-28-667,5 5 192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13931,'4'7'1504,"5"-2"-840,5 0-239,9-4 1927,6-1-1616,7-3-344,2-5-64,8-5-56,0-4-128,0-3-600,-5-3-168,-6-3 504,-4 1-136,-9 4-112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97 405 17252,'1'-2'216,"-1"0"0,0-1 0,1 1 0,-1-1 0,0 1 1,0-1-1,-1 1 0,1 0 0,0-1 0,-1 1 0,0-1 0,1 1 1,-1 0-1,0 0 0,0-1 0,0 1 0,-3-3 0,4 4-138,-1 1-1,1-1 1,-1 0-1,0 1 1,1-1-1,-1 0 1,0 1-1,1-1 1,-1 1-1,0-1 1,1 1-1,-1 0 1,0-1 0,0 1-1,0 0 1,0-1-1,1 1 1,-1 0-1,0 0 1,-1 0-1,1 0-13,-1 0-1,1 1 1,0-1 0,0 1-1,0-1 1,0 1-1,-1-1 1,1 1 0,0 0-1,0-1 1,0 1-1,0 0 1,0 0-1,0 0 1,1 0 0,-1 0-1,0 0 1,-1 1-1,-5 11-9,0 0 0,0 1 0,2 0 0,0 0-1,0 0 1,1 1 0,1-1 0,-3 28 0,6-41-56,-1 0 0,1 0 0,0 0 1,0 0-1,0 0 0,0 0 1,0-1-1,0 1 0,0 0 1,0 0-1,0 0 0,1 0 0,-1 0 1,0 0-1,0-1 0,1 1 1,-1 0-1,1 0 0,-1 0 1,1 0-1,0 0 1,-1-1 0,1 0 0,-1 0 1,1 0-1,0 0 0,-1 0 0,1 0 1,-1 0-1,1 0 0,-1 0 0,1 0 1,0 0-1,-1 0 0,1 0 0,-1 0 0,1-1 1,-1 1-1,1 0 0,-1 0 0,1-1 1,-1 1-1,1 0 0,0-1 0,32-29-20,-27 24 11,15-14-44,43-33-1,-58 49 21,-1 0 0,1 0 0,0 0 0,1 1 0,-1 0 0,1 0 0,-1 1 0,1 0 0,0 0 0,0 0 0,0 1 0,0 0 0,11 0 0,-15 2 12,-1-1 1,0 0-1,0 1 0,0 0 1,0-1-1,0 1 0,0 0 1,0 0-1,0 0 1,0 1-1,0-1 0,-1 0 1,1 1-1,0-1 0,-1 1 1,1-1-1,-1 1 1,0 0-1,1-1 0,-1 1 1,0 0-1,0 0 0,0 0 1,0 0-1,-1 0 1,1 0-1,0 0 0,0 3 1,0 1-2,0 1 0,0-1 0,-1 0 0,0 1 0,0-1 0,0 1 0,-1-1 0,-1 8 0,0-17 74,0 1 0,0-1-1,0 0 1,1 0 0,-1 0-1,1 0 1,-2-5 0,-9-41-285,-7-60 1,20 106-217,3 8 253,3 7 5,-4-4 107,2 5 7,1 0 0,0 0 1,1 0-1,1-1 0,0 0 1,0-1-1,13 14 0,-20-23 77,1-1 0,-1 0 0,0 0 0,1 0 0,-1 0 0,1 0 0,0 0 0,-1 0 0,1 0 0,0-1 0,-1 1-1,1-1 1,0 1 0,0-1 0,-1 0 0,1 1 0,0-1 0,0 0 0,0 0 0,-1 0 0,1 0 0,3-1 0,-3 0 2,1-1 0,-1 1 0,0 0 0,1-1 0,-1 1 0,0-1 0,0 0 0,0 0 0,0 0 0,0 0 0,0 0 0,0 0 0,1-3 0,3-6 17,0-1 0,0 1 0,-1-1-1,6-24 1,-9 27-7,2-2 5,-1 1 0,-1-1 0,0 0 0,-1 0 0,1-19 0,-17 111-116,13-64 97,0-1 0,1 0 1,1 1-1,1-1 0,4 25 1,-5-41 0,0 1 0,0 0 0,0 0 0,0-1 0,0 1 0,0 0 0,1-1 1,-1 1-1,0 0 0,1 0 0,-1-1 0,0 1 0,1-1 0,-1 1 1,1 0-1,-1-1 0,1 1 0,-1-1 0,1 1 0,-1-1 0,1 1 0,-1-1 1,1 1-1,0-1 0,-1 0 0,1 1 0,0-1 0,0 0 0,0 0-5,0 0-1,0-1 0,0 1 1,0 0-1,0-1 0,0 1 0,0-1 1,0 0-1,0 1 0,0-1 1,-1 0-1,1 1 0,0-1 1,0 0-1,-1 0 0,2-1 1,3-6-68,0 1 0,-1-1 0,5-13 0,10-36-440,-4-1-1,-2 0 0,-2-1 0,3-76 0,-12 80-51,-7 70 395,-4 47 1031,3 1 0,3 102 0,6-117-491,2-1-1,1 0 1,3 0 0,18 54 0,-8-44-289,28 95-21,-42-129-56,0 0 1,-2 0 0,0 0 0,-1 39 0,-3-58 5,1 0 0,-1 0 0,1 0-1,-1 0 1,-3 8 0,4-12-6,0 1 1,-1-1-1,1 1 0,0-1 0,0 1 0,-1-1 0,1 1 0,0-1 1,-1 1-1,1-1 0,0 1 0,-1-1 0,1 0 0,-1 1 0,1-1 0,-1 0 1,1 1-1,-1-1 0,1 0 0,-1 0 0,1 1 0,-1-1 0,1 0 1,-1 0-1,1 0 0,-1 0 0,0 0 0,1 0 0,-1 0 0,1 0 1,-1 0-1,1 0 0,-1 0 0,0 0 0,1 0 0,-1 0 0,1 0 1,-1 0-1,1-1 0,-1 1 0,1 0 0,-1-1 0,1 1 0,-1 0 1,1-1-1,0 1 0,-1 0 0,1-1 0,-1 1 0,1-1 0,-1 0 0,-6-6 17,0-1 0,1 0 0,0 0-1,0-1 1,1 0 0,0 0-1,-5-12 1,-23-71-9,28 75-22,0-1-1,1 0 0,1 0 0,-1-34 0,4 45 9,0-1 0,1 1 0,0 0 0,0 0 0,0 0 1,1 0-1,0 0 0,1 0 0,0 1 0,0-1 0,0 1 0,0-1 0,1 1 1,0 0-1,6-6 0,1 1-70,1 2-1,0-1 1,0 1 0,0 1-1,25-12 1,16-11-1217,-50 29 1235,0 0-1,0 0 0,0-1 0,0 1 0,0-1 1,-1 1-1,1-1 0,-1 0 0,0 0 1,0 0-1,2-4 0,-1-14-410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20972,'0'0'1433,"7"0"-1185,0 0-232,6-5 1592,1 3-1248,3 0-96,-2-2 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2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15643,'4'21'1329,"-1"-4"-905,1 2-176,4 4 352,2-2-56,3 2-192,2 3-256,1-2-464,0 1 368,-3-4-128,-5-1-64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18956,'7'-5'1600,"-3"10"-1240,-4 3-135,0 14 647,0 1-304,0 10-320,3 3-88,0 2-144,0 2-104,0-5-248,0-4-240,-3-9-401,-3-2 785,-6-9-152,-1-1-176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16548,'12'-19'473,"1"1"1,1 1 0,0 1 0,2 0-1,-1 0 1,30-20 0,-36 29-409,0 1 1,1 0 0,-1 1 0,1 0-1,1 1 1,-1-1 0,1 2 0,-1 0-1,1 0 1,0 1 0,0 0 0,0 1-1,0 0 1,20 1 0,-27 1-61,0-1 1,0 1-1,0 0 1,0 0-1,0 0 1,0 1 0,0-1-1,0 1 1,0 0-1,-1 0 1,1 0-1,-1 1 1,1-1-1,-1 1 1,0 0-1,0 0 1,0 0-1,0 0 1,-1 0-1,1 1 1,-1-1 0,0 1-1,3 6 1,-3-4 29,-1-1 1,1 1 0,-1 0-1,0 0 1,-1 0 0,1 0-1,-1 0 1,0 0-1,0-1 1,-1 1 0,0 0-1,0 0 1,0 0 0,-1 0-1,0-1 1,-3 7 0,-3 5 91,-1 0 1,-1 0 0,-1 0-1,0-1 1,-1-1 0,-1 0-1,-1-1 1,0 0 0,0-1 0,-1 0-1,-1-2 1,0 0 0,-1 0-1,0-2 1,-22 10 0,37-18-197,0 0 1,0-1 0,0 1-1,0-1 1,0 1 0,0-1-1,0 0 1,1 0-1,-1 0 1,0 0 0,0 0-1,0 0 1,0 0 0,0-1-1,0 1 1,-3-2 0,4 2 33,0-1 1,0 0 0,0 0 0,0 0 0,0 0-1,0 0 1,0 0 0,0 0 0,1 0 0,-1 0-1,0 0 1,1 0 0,-1-1 0,1 1-1,-1 0 1,1 0 0,-1-1 0,1 1 0,0 0-1,0-1 1,-1 1 0,1 0 0,0-3 0,2-18-402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155 156 18220,'2'16'1576,"-2"2"-1272,0 9-152,1 6 705,1 6-593,0 3-80,1 1-64,0-3-40,0-7-72,1-6-24,-1-13-184,-1-11-56,0 0-369,0-12-215,-2-8 624,-3-3-176,-1-6-64</inkml:trace>
  <inkml:trace contextRef="#ctx0" brushRef="#br0" timeOffset="1">18 137 16532,'-2'-1'205,"1"0"1,-1-1 0,1 1-1,0-1 1,0 1 0,-1-1-1,1 0 1,0 1 0,0-1-1,1 0 1,-1 0 0,0 0-1,1 1 1,-1-1 0,1 0-1,-1 0 1,1 0 0,0 0-1,0 0 1,0 0 0,0-3-1,1 3-29,0-1 1,0 1-1,0-1 0,0 1 1,1-1-1,-1 1 0,0 0 0,1-1 1,0 1-1,0 0 0,0 0 1,0 0-1,3-2 0,6-4 5,0 1 1,0 1-1,1-1 0,0 2 1,16-6-1,-16 7-173,0 0-1,0 1 1,1 1 0,20-2-1,-27 3-160,1 1 0,-1 0-1,0 1 1,0 0 0,1-1-1,-1 2 1,0-1 0,0 1-1,0 0 1,0 0 0,8 5-1,-8-2-203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16756,'1'-9'1544,"8"8"-1056,-2 1-240,3 0 856,6 0-424,5-2-295,5-1-145,4-4-152,3 1-24,0-2-16,0-1 8,-6 2-56,-4 4-128,-5 5-401,-7 6-183,-8 8 568,-2 8-112,-1 5-112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84 341 8866,'4'13'465,"1"-1"-1,0 1 1,8 13-1,-11-21 40,1 0-1,1 0 0,-1-1 1,1 0-1,-1 1 0,1-1 1,0 0-1,1-1 0,-1 1 0,6 3 1,-9-7-425,-1 0-1,0 0 1,0 0 0,0 0 0,0 1 0,1-1 0,-1 0-1,0 0 1,0 0 0,1 0 0,-1 0 0,0 0 0,0 0-1,1 0 1,-1 0 0,0 0 0,0 0 0,0 0 0,1 0-1,-1 0 1,0 0 0,0 0 0,1 0 0,-1 0 0,0 0-1,0 0 1,0-1 0,1 1 0,-1 0 0,0 0 0,0 0-1,0 0 1,1 0 0,-1-1 0,0 1 0,0 0 0,0 0-1,0 0 1,1-1 0,2-12 1463,-5-16 80,-6-1-986,0 1 0,-2-1-1,-23-45 1,-51-81-828,62 119 238,22 37-52,0-1 0,0 1 0,0 0 0,0 0 0,-1 0 0,1-1 0,0 1 0,0 0 0,0 0 0,0-1 1,0 1-1,0 0 0,0 0 0,0-1 0,0 1 0,0 0 0,0 0 0,0-1 0,0 1 0,0 0 0,0 0 0,0-1 1,0 1-1,0 0 0,0 0 0,0 0 0,0-1 0,1 1 0,-1 0 0,0 0 0,0 0 0,0-1 0,0 1 0,1 0 1,-1 0-1,0 0 0,0 0 0,0-1 0,0 1 0,1 0 0,-1 0 0,0 0 0,0 0 0,1 0 0,-1 0 0,0 0 1,0-1-1,1 1 0,-1 0 0,0 0 0,0 0 0,0 0 0,1 0 0,-1 0 0,1 0 0,16 1-126,-13-1 84,157 5-800,-133-7 253,0-1 1,1-1-1,45-12 1,-44 5 148,-5-2-85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9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16203,'4'23'3902,"1"49"-3575,-1 136-1386,-4-208 1039,0 0 0,0 0-1,0 1 1,0-1-1,0 0 1,0 0-1,0 0 1,0 1-1,0-1 1,0 0-1,-1 0 1,1 0-1,0 0 1,0 1 0,0-1-1,0 0 1,0 0-1,-1 0 1,1 0-1,0 0 1,0 0-1,0 1 1,0-1-1,-1 0 1,1 0-1,0 0 1,0 0-1,0 0 1,-1 0 0,1 0-1,0 0 1,0 0-1,0 0 1,-1 0-1,1 0 1,0 0-1,0 0 1,0 0-1,-1 0 1,1 0-1,0 0 1,0 0 0,0 0-1,-1 0 1,1-1-1,0 1 1,0 0-1,0 0 1,0 0-1,-1 0 1,1 0-1,0-1 1,0 1-1,0 0 1,-10-7-285,1-4-210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14011,'6'-12'588,"1"0"0,0 1 0,0 0 0,1 1-1,1-1 1,12-11 0,-16 18-474,0-1 0,0 1 0,0 1 0,0-1 0,1 1-1,-1 0 1,1 0 0,0 1 0,0-1 0,0 1 0,0 1 0,0-1 0,1 1 0,-1 0-1,8 0 1,-12 1-99,0 0-1,0 0 0,0 0 1,0 1-1,0-1 0,0 0 1,0 1-1,0 0 0,0-1 1,0 1-1,-1 0 0,1 0 1,0 0-1,0 0 0,-1 0 1,1 0-1,0 1 0,-1-1 1,1 1-1,1 1 1,-1 0-3,-1 0 1,1 0 0,-1 0 0,1 0 0,-1 1 0,0-1 0,0 0 0,-1 1 0,1-1 0,-1 0 0,1 5 0,-1 6 37,-1 0-1,-1 1 1,0-1-1,-7 25 0,-3 4 93,-9 32 313,19-66-370,1 0 0,0 0 0,1 0 1,0 0-1,0 0 0,3 14 0,-3-20-128,1-1 0,-1 1 1,1-1-1,0 1 0,0-1 0,0 0 1,0 1-1,0-1 0,1 0 1,-1 0-1,1 0 0,-1 0 0,1 0 1,0 0-1,0 0 0,0-1 1,0 1-1,0-1 0,0 1 1,0-1-1,0 0 0,1 0 0,-1 0 1,1 0-1,-1 0 0,0 0 1,1-1-1,-1 1 0,1-1 0,0 0 1,-1 0-1,1 0 0,-1 0 1,1 0-1,-1 0 0,1-1 0,-1 1 1,1-1-1,-1 0 0,1 1 1,1-2-1,12-6-340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78 15211,'-1'1'113,"0"0"-1,1 1 1,-1-1-1,1 1 1,-1-1 0,1 1-1,0-1 1,0 1-1,-1 0 1,1-1-1,0 1 1,0-1 0,1 1-1,-1 0 1,0-1-1,0 1 1,1-1-1,-1 1 1,1-1-1,-1 1 1,1-1 0,0 0-1,0 1 1,-1-1-1,1 0 1,0 1-1,0-1 1,0 0-1,1 0 1,-1 0 0,0 0-1,0 0 1,0 0-1,1 0 1,-1 0-1,1-1 1,1 2-1,0 0-76,1 0-1,0-1 0,0 1 0,1-1 0,-1 0 0,0 0 0,0 0 0,0-1 1,1 0-1,-1 1 0,0-1 0,1-1 0,4 0 0,-5 0-7,-1 0 0,1-1-1,0 1 1,0-1 0,-1 0-1,1 0 1,-1 0 0,0 0-1,0-1 1,0 1 0,0-1-1,0 0 1,0 0 0,-1 0-1,1 0 1,1-4 0,-1 2 26,0 0-1,0 0 1,-1 0 0,0-1 0,0 1 0,-1-1 0,1 1 0,-1-1-1,0 0 1,0-9 0,-1 14-44,0 1 1,0-1-1,0 0 0,0 0 0,0 1 1,0-1-1,0 0 0,0 1 0,0-1 1,0 0-1,0 1 0,-1-1 0,1 0 0,0 1 1,0-1-1,-1 0 0,1 1 0,-1-1 1,1 1-1,0-1 0,-1 0 0,1 1 1,-2-1-1,2 1-2,-1 0 0,0 0 0,1 0 0,-1 0 1,1 0-1,-1 0 0,0 0 0,1 0 0,-1 0 0,0 0 1,1 1-1,-1-1 0,1 0 0,-1 0 0,1 1 0,-1-1 1,1 0-1,-1 1 0,1-1 0,-2 1 0,-1 2 17,0 1-1,-1-1 1,1 1-1,0-1 0,1 1 1,-4 5-1,1 3 15,0 1 1,0-1-1,1 1 0,-3 18 0,6-26-33,0 0 0,0 0 0,1 0 0,-1 1-1,1-1 1,1 0 0,-1 0 0,1 0 0,0 0 0,0 0 0,0 0 0,0 0 0,1 0-1,3 5 1,-5-8-3,1-1-1,0 0 1,0 0-1,0 0 0,0 0 1,0 0-1,0 0 0,1-1 1,-1 1-1,0 0 1,0-1-1,0 1 0,1 0 1,-1-1-1,0 0 1,1 1-1,-1-1 0,0 0 1,1 1-1,-1-1 1,1 0-1,-1 0 0,0 0 1,1 0-1,-1-1 1,1 1-1,-1 0 0,0-1 1,2 0-1,3-1 4,-1 0 0,1 0-1,-1-1 1,0 1 0,0-1 0,4-4-1,7-6-5,-2-1-1,0-1 1,0 0-1,-2 0 1,20-32-1,24-29-77,-56 76 78,0 0 0,0-1 0,0 1 0,0 0 0,0 0 0,1 0 0,-1 0 0,0 0 0,0-1 0,0 1 0,0 0 0,0 0 0,0 0 0,0 0 0,1 0 0,-1-1 1,0 1-1,0 0 0,0 0 0,0 0 0,0 0 0,1 0 0,-1 0 0,0 0 0,0 0 0,0 0 0,1 0 0,-1 0 0,0 0 0,0 0 0,0 0 0,0 0 0,1 0 0,-1 0 0,0 0 0,0 0 0,0 0 0,0 0 0,1 0 0,-1 0 0,0 0 0,0 0 0,0 0 0,0 0 0,1 0 0,-1 1 0,0-1 0,0 0 0,0 0 0,0 0 1,0 0-1,0 0 0,1 1 0,-1-1 0,0 0 0,0 0 0,0 0 0,0 1 0,2 16 64,-5 31 152,2-44-178,-1 17 88,0-7 35,1 1 0,0 0 0,2 25 0,-1-40-151,0 1 0,0 0 0,0-1 0,0 1 0,0-1 0,1 1 0,-1 0 0,0-1 1,0 1-1,0-1 0,1 1 0,-1-1 0,0 1 0,1 0 0,-1-1 0,0 1 0,1-1 0,-1 0 1,0 1-1,1-1 0,-1 1 0,1-1 0,-1 1 0,1-1 0,-1 0 0,1 0 0,0 1 1,-1-1-1,1 0 0,0 1 0,0-1-16,1-1-1,-1 1 1,0 0 0,0 0-1,1-1 1,-1 1 0,0 0 0,0-1-1,1 0 1,-1 1 0,0-1-1,0 0 1,2-1 0,2-2-272,0 0 0,0-1 0,0 0 0,6-8 0,9-24-351,-11 13 239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16876,'-3'0'1944,"3"2"-1312,0 3-344,0 1 1889,4 1-2473,2 1-377,0 1 537,3 1-192,3-3-128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19 244 13667,'-9'48'2488,"7"-41"-2209,0 0 1,1 0-1,-1-1 1,1 1-1,0 0 0,1 0 1,0 0-1,0 1 0,1-1 1,-1 0-1,1 0 1,4 11-1,-5-16-242,1-1 0,0 0 1,-1 0-1,1 1 0,0-1 0,0 0 0,0 0 1,0 0-1,0 0 0,0 0 0,0 0 1,0 0-1,0 0 0,0 0 0,0 0 0,1-1 1,-1 1-1,0 0 0,1-1 0,-1 0 1,3 1-1,-2 0-6,0-1 0,1 0 0,-1-1 0,0 1 0,1 0 0,-1-1 0,0 1 0,1-1 0,-1 1 1,0-1-1,4-2 0,3-2 5,-2 0-1,1 0 1,0-1 0,-1 0 0,9-10 0,-1 0-14,0-2 0,-2 0 1,0 0-1,-1-2 0,17-35 1,-22 39-46,-1 1 1,0-1 0,-2 0-1,0-1 1,-1 1 0,0-1 0,-1 1-1,-1-26 1,-1 39 12,0 1-1,0-1 1,0 1-1,-1-1 1,1 1 0,-1 0-1,0-1 1,1 1-1,-1-1 1,0 1-1,0 0 1,-1 0 0,1 0-1,0-1 1,-1 1-1,1 0 1,-3-2-1,2 3 7,1 0-1,-1 1 0,1-1 0,-1 0 0,0 1 0,1-1 0,-1 1 0,0 0 0,1 0 0,-1-1 1,0 1-1,1 0 0,-1 0 0,0 1 0,1-1 0,-1 0 0,0 0 0,1 1 0,-1-1 0,1 1 1,-1 0-1,1-1 0,-1 1 0,1 0 0,-1 0 0,-2 2 0,-5 3 30,1 1 1,-1 0-1,1 1 0,1 0 0,-1 0 0,-10 17 1,5-6 31,0 1 0,-11 27 0,21-41-71,1 0-1,-1 0 1,2 1 0,-3 7-1,4-13-2,0 0-1,-1-1 1,1 1-1,0 0 1,0-1-1,0 1 1,0 0-1,0-1 1,0 1-1,0 0 1,0-1-1,0 1 1,0 0-1,0-1 1,0 1-1,0 0 1,1-1-1,-1 1 1,0 0-1,0-1 1,1 1-1,-1-1 0,1 1 1,-1 0-1,0-1 1,1 1-1,-1-1 1,1 1-1,-1-1 1,1 1-1,-1-1 1,1 0-1,0 1 1,-1-1-1,1 0 1,-1 1-1,1-1 1,0 0-1,-1 0 1,1 0-1,0 1 1,-1-1-1,1 0 1,0 0-1,-1 0 0,1 0 1,0 0-1,0 0 1,-1 0-1,1-1 1,0 1-1,14-4-669,-1 0 0,22-10 0,-23 9 333,0 0 0,1 0 0,-1 1 0,17-2 0,-27 5 347,1 1 0,0 0-1,0 0 1,-1 0 0,1 0 0,0 1-1,-1-1 1,1 1 0,-1 0 0,1 0-1,-1 0 1,1 1 0,-1-1 0,0 1-1,1 0 1,-1 0 0,0 0 0,0 0-1,0 1 1,3 3 0,-2-1 69,-1 1-1,1 0 1,-1 0 0,0 1 0,-1-1 0,1 1 0,-1-1-1,-1 1 1,1-1 0,-1 1 0,0 0 0,-1 0 0,1 0 0,-2 0-1,1 0 1,-1-1 0,0 1 0,-3 11 0,3-15-190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3.0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65 16243,'0'1'122,"1"0"-1,-1 0 0,0 0 0,1 0 0,-1 0 1,0 1-1,0-1 0,1 0 0,-1 0 0,0 1 0,0-1 1,-1 0-1,1 0 0,0 0 0,0 1 0,-1-1 1,1 0-1,-1 1 0,0 3 150,-43 342 3187,34-261-3426,9-74-102,0-1-205,0 0 0,-1 0 1,-4 13-1,6-24 249,0 0 0,-1 0 0,1 1 0,0-1 0,0 0 0,0 0 0,0 0 0,0 0 1,0 0-1,0 0 0,0 0 0,0 1 0,0-1 0,0 0 0,0 0 0,0 0 0,0 0 0,0 0 0,0 0 0,0 0 0,-1 0 0,1 0 1,0 0-1,0 0 0,0 1 0,0-1 0,0 0 0,0 0 0,0 0 0,0 0 0,-1 0 0,1 0 0,0 0 0,0 0 0,0 0 1,0 0-1,0 0 0,0 0 0,0 0 0,-1 0 0,1 0 0,0 0 0,0 0 0,0 0 0,0 0 0,0 0 0,0-1 0,-1 1 1,-4-6-701,-1-10-160,-5-18-880,2-2 1,-8-69-1,14 68 1813,1-1-1,6-66 1,-2 92 313,0-1 1,0 1-1,1 0 1,1 0 0,0 0-1,1 0 1,0 1-1,1-1 1,0 1-1,12-16 1,-13 21-201,0-1 0,1 1 0,-1 1 0,1-1 0,1 1 0,-1 0 0,1 1 0,0 0 0,0 0 0,0 0 0,0 1 0,1 0 0,0 0 0,-1 1 0,1 0 1,0 0-1,12-1 0,-17 3-153,1-1 0,-1 1 0,0 0 1,1 0-1,-1 0 0,1 1 0,-1-1 1,0 1-1,1 0 0,-1 0 0,0 0 1,0 0-1,0 0 0,1 1 1,-1 0-1,-1-1 0,1 1 0,0 0 1,0 0-1,-1 1 0,1-1 0,-1 1 1,0-1-1,0 1 0,0 0 0,0-1 1,0 1-1,0 0 0,-1 0 0,1 0 1,-1 1-1,0-1 0,0 0 1,1 6-1,0 2 17,-1 1 1,0 0-1,-1 1 0,0-1 1,-1 0-1,0 0 0,-1 0 1,-5 18-1,-5 6 266,-1 0-1,-34 61 0,11-23 311,35-72-591,-1 1 33,1 0-1,-1 0 1,1 0 0,0 0 0,0 1 0,0-1 0,0 4 0,1-7-37,0 0 0,0 1 1,0-1-1,0 0 0,0 1 1,0-1-1,0 0 0,1 0 1,-1 1-1,0-1 0,0 0 1,0 0-1,0 1 0,0-1 1,1 0-1,-1 0 0,0 0 1,0 1-1,0-1 0,1 0 1,-1 0-1,0 0 0,0 0 1,1 0-1,-1 1 0,0-1 1,0 0-1,1 0 0,-1 0 1,16-1 22,-4-1-55,0 0 0,0 1 0,1 0 0,-1 1-1,0 0 1,0 1 0,0 0 0,16 4 0,-20-3-141,0 1 0,1-1 0,-1 1 0,0 1 1,0 0-1,-1 0 0,1 0 0,-1 1 1,0 0-1,0 0 0,-1 1 0,9 9 1,-7-1-208,-6-2-96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6 116 13667,'0'1'111,"0"0"-1,0-1 1,0 1 0,0 0 0,0 0 0,0-1-1,0 1 1,0 0 0,0 0 0,0 0 0,0-1-1,1 1 1,-1 0 0,0-1 0,0 1 0,1 0-1,-1 0 1,1-1 0,-1 1 0,1-1-1,-1 1 1,1 0 0,-1-1 0,1 1 0,0 0-1,0-1-22,0 0 0,-1 0-1,1 0 1,0 0-1,0 0 1,0 0-1,-1-1 1,1 1-1,0 0 1,0 0-1,0-1 1,-1 1-1,1 0 1,0-1-1,-1 1 1,1-1 0,0 1-1,1-2 1,3-2 42,-1-1 1,1 0 0,-1 1-1,6-10 1,-5 6-98,0 0 1,-1-1-1,4-10 0,-7 15 1,1 0 0,-1 1 0,-1-1 0,1 0 0,0 1 0,-1-1 0,0 0 0,0 0 0,0 1 0,-1-7 0,1 10-27,0 0 0,0-1 0,0 1 0,0 0 0,0-1 0,0 1-1,-1 0 1,1 0 0,0-1 0,0 1 0,0 0 0,0 0 0,-1 0 0,1-1 0,0 1 0,0 0 0,-1 0 0,1 0 0,0-1 0,0 1 0,-1 0 0,1 0 0,0 0 0,-1 0 0,1 0-1,0 0 1,0 0 0,-1 0 0,1 0 0,0 0 0,-1 0 0,1 0 0,0 0 0,0 0 0,-1 0 0,1 0 0,0 0 0,-1 0 0,1 0 0,0 0 0,0 0 0,-1 1 0,1-1 0,0 0 0,-1 0-1,1 0 1,0 0 0,-1 1 0,-10 9 181,3 2-10,0 1-1,1-1 1,1 2 0,0-1-1,1 1 1,0 0 0,1 0 0,0 0-1,2 0 1,-1 1 0,1 18-1,2-33-158,0 1-1,0 0 1,0 0-1,0 0 0,0-1 1,0 1-1,0 0 0,0 0 1,0-1-1,0 1 1,1 0-1,-1 0 0,0-1 1,1 1-1,-1 0 1,0 0-1,1-1 0,-1 1 1,1-1-1,-1 1 0,2 0 1,-2 0-10,1-1 1,0 0 0,-1 0-1,1 0 1,-1 0-1,1 0 1,0 0-1,-1 0 1,1 0 0,0 0-1,-1 0 1,1 0-1,-1 0 1,1 0-1,0-1 1,-1 1-1,1 0 1,-1 0 0,1-1-1,0 1 1,28-24 85,-28 23-91,8-9 13,1 0 1,1 1-1,0 1 1,23-15-1,-32 22-23,1-1 0,-1 1 0,1 0-1,0 0 1,0 0 0,-1 0 0,1 0-1,0 0 1,0 1 0,0 0 0,-1-1-1,1 1 1,0 0 0,0 0-1,0 1 1,0-1 0,0 1 0,0-1-1,-1 1 1,1 0 0,0 0 0,-1 0-1,1 0 1,0 0 0,-1 1 0,1-1-1,-1 1 1,0 0 0,4 4-1,15 21-22,-18-21 23,1-1 0,0 1 1,0-1-1,1 0 0,9 8 0,-13-12 6,0 0-1,1 0 1,-1 0-1,1-1 1,-1 1-1,1 0 1,0-1-1,-1 0 1,1 1-1,-1-1 1,1 0-1,0 0 1,-1 1-1,1-1 1,0-1-1,-1 1 1,1 0-1,0 0 1,-1-1-1,1 1 1,0 0-1,-1-1 1,1 0-1,-1 1 1,1-1-1,-1 0 1,0 0-1,3-1 1,12-10-319,27-25-1,-31 25 93,0 2-1,0-1 1,1 2-1,15-9 0,-27 17 200,0 1 0,-1-1-1,1 0 1,0 1 0,0-1-1,0 1 1,0-1-1,0 1 1,0 0 0,0 0-1,0-1 1,0 1-1,0 0 1,0 0 0,0 0-1,0 0 1,0 0-1,0 0 1,1 0 0,-1 0-1,0 0 1,0 1 0,0-1-1,0 0 1,0 1-1,0-1 1,-1 1 0,1-1-1,0 1 1,0-1-1,0 1 1,0 0 0,0-1-1,-1 1 1,1 0-1,0 0 1,-1-1 0,1 1-1,0 0 1,-1 0 0,1 0-1,-1 0 1,1 0-1,-1 0 1,0 0 0,0 0-1,1 2 1,0 0-17,-1 0-1,1 0 1,-1 0 0,0 0-1,0 0 1,0 0 0,-1 0 0,1 0-1,-1 0 1,1 0 0,-1 0-1,0 0 1,0 0 0,-1 0 0,-1 3-1,-2-2-19,0-10-39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 19916,'-2'-1'164,"0"1"0,0-1 1,0 0-1,0 0 0,0 1 0,0-1 0,0 1 0,0 0 0,0 0 0,0 0 0,0 0 1,0 0-1,0 0 0,0 0 0,0 1 0,0-1 0,0 1 0,0-1 0,0 1 0,0 0 1,0 0-1,0 0 0,0 0 0,1 0 0,-3 2 0,-3 1 65,0 1 0,1 0 0,0 0 0,0 1 0,-6 6 0,-18 30 98,28-40-360,1 0-1,0 0 1,-1 1 0,1-1-1,0 1 1,0-1 0,0 0-1,1 1 1,-1 0 0,1-1-1,-1 1 1,1-1 0,0 1-1,0 0 1,0-1 0,1 5-1,-1-6-2,1 0 0,-1 0 0,1 0-1,0-1 1,-1 1 0,1 0 0,0-1-1,-1 1 1,1-1 0,0 1 0,0-1-1,0 1 1,-1-1 0,1 1 0,0-1-1,0 0 1,0 1 0,0-1 0,0 0-1,0 0 1,0 0 0,0 0 0,-1 0-1,1 0 1,0 0 0,0 0 0,0 0-1,1 0 1,32-7-871,-27 4 596,8 0-116,1-1-107,-1 1 0,23-2 0,-37 5 517,0-1-1,-1 1 1,1 0 0,0 0-1,0 0 1,0 0-1,-1 0 1,1 0 0,0 1-1,0-1 1,0 0-1,-1 0 1,1 1-1,0-1 1,0 0 0,-1 1-1,1-1 1,0 1-1,-1-1 1,1 1 0,0-1-1,-1 1 1,1-1-1,-1 1 1,1-1 0,-1 1-1,1 0 1,-1-1-1,1 2 1,0 0 32,-1 0 0,0 0 0,0 0 0,1 0 0,-1 0-1,-1 0 1,1 0 0,0 0 0,0 0 0,-1 0 0,-1 4 0,-2 5 332,-1 0 0,-12 21 0,-27 33 1191,39-58-1307,-1 0 0,0 0 0,0-1-1,-1 0 1,0 0 0,-13 8 0,19-13-249,0 0 1,0-1 0,0 1 0,0-1 0,0 1-1,-1 0 1,1-1 0,0 0 0,0 1 0,-1-1-1,1 0 1,0 0 0,0 0 0,-1 0-1,1 0 1,0 0 0,-1 0 0,1 0 0,0 0-1,-3-1 1,3 0-48,1 0 0,-1 1 0,0-1 0,0 0 0,0 0 0,0 0 0,1 0 0,-1 0 1,0 0-1,1 0 0,-1 0 0,1 0 0,-1 0 0,1 0 0,0 0 0,-1 0 0,1 0 0,0-2 0,-1-5-175,1 0 0,0 1-1,0-1 1,0 0 0,3-11 0,6-20-517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18332,'-1'12'408,"-1"0"0,0-1 0,0 1 0,-1-1 0,-7 16 0,-2 10 258,3-2-424,1-1-1,2 1 1,1 1 0,1-1 0,3 1-1,0-1 1,6 37 0,-4-59-728,-4-26-932,-3-12 492,-4-3 869,-26-52 0,36 79 121,-1 1-1,1-1 0,0 1 0,0 0 0,0-1 0,0 1 0,0-1 1,0 1-1,-1 0 0,1-1 0,0 1 0,0-1 0,0 1 1,1-1-1,-1 1 0,0 0 0,0-1 0,0 1 0,0-1 0,0 1 1,0 0-1,1-1 0,-1 1 0,0-1 0,0 1 0,0 0 1,1-1-1,-1 1 0,0 0 0,1 0 0,-1-1 0,0 1 1,1 0-1,-1-1 0,0 1 0,1 0 0,-1 0 0,0 0 0,1 0 1,-1-1-1,1 1 0,-1 0 0,1 0 0,-1 0 0,0 0 1,1 0-1,-1 0 0,1 0 0,0 0 0,31-1 487,-16 0-365,8-3-445,-1-1 0,1-1 0,-1-1 0,-1-1 0,25-13 0,-20 8-88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28 169 14203,'1'2'155,"0"-1"1,-1 0-1,1 0 0,0 0 1,0 0-1,1 0 0,-1 0 0,0 0 1,0 0-1,0 0 0,1 0 1,-1 0-1,0-1 0,1 1 0,-1-1 1,1 1-1,-1-1 0,1 1 1,-1-1-1,1 0 0,-1 0 1,1 1-1,-1-1 0,1-1 0,2 1 1,-1-1 62,-1 0 0,1 0 0,0-1 1,-1 1-1,1-1 0,-1 1 0,0-1 1,0 0-1,1 0 0,-1 0 0,0 0 1,3-4-1,1-3 97,0 0 0,-1 0 0,1-1 0,-2 0-1,1 0 1,3-15 0,-6 21-308,-2-1 0,1 1-1,-1-1 1,1 1-1,-1-1 1,0 1-1,-1-1 1,1 0 0,-1 1-1,-2-8 1,3 11-14,-1-1 1,1 1 0,-1 0-1,0 0 1,1 0-1,-1 0 1,0 0 0,0 0-1,1 0 1,-1 0-1,0 0 1,0 0 0,0 0-1,0 0 1,0 1-1,0-1 1,0 0 0,-1 1-1,1-1 1,0 1-1,0-1 1,0 1 0,-1 0-1,1-1 1,0 1-1,0 0 1,-1 0 0,1 0-1,0 0 1,-1 0-1,1 0 1,0 0 0,0 1-1,-1-1 1,1 0-1,0 1 1,0-1 0,0 1-1,-1-1 1,1 1-1,0-1 1,-1 2 0,-3 0-8,1 1 0,0 0 0,0 0 0,0 1 1,0-1-1,0 1 0,1 0 0,-1 0 0,1 0 1,0 0-1,1 1 0,-1-1 0,-3 8 0,0 3 47,0 0-1,1 1 0,-3 15 1,-4 33 161,12-58-165,-1 0-1,1-1 0,0 1 0,1 0 0,-1-1 0,1 1 0,0 0 0,1-1 1,2 7-1,-4-11-24,0-1 0,0 1 1,1 0-1,-1 0 1,1 0-1,-1-1 0,1 1 1,-1 0-1,1 0 0,-1-1 1,1 1-1,0 0 0,-1-1 1,1 1-1,0-1 1,-1 1-1,1-1 0,0 1 1,0-1-1,0 0 0,-1 1 1,1-1-1,0 0 0,0 0 1,0 0-1,0 1 1,0-1-1,1 0 0,0-1-21,0 1 1,0-1-1,0 1 0,0-1 0,0 0 0,0 0 1,0 0-1,0 0 0,0 0 0,-1 0 0,3-3 0,6-5-216,-1 0 0,0 0 0,7-12 0,-14 20 170,55-87-1947,-41 60 379,28-36 0,-44 64 1625,0 0 0,0 0 0,0 0 0,0 0-1,1 0 1,-1 0 0,0 0 0,0 1 0,0-1 0,0 0 0,0 0 0,0 0-1,0 0 1,0 0 0,0 0 0,0 0 0,0 0 0,0 0 0,0 0 0,0 0-1,0 0 1,1 0 0,-1 0 0,0 0 0,0 0 0,0 0 0,0 0 0,0 0-1,0 0 1,0 0 0,0 0 0,0 0 0,0 0 0,1 0 0,-1 0 0,0 0-1,0 0 1,0 0 0,0 0 0,0 0 0,0 0 0,0 0 0,0 0 0,0 0-1,0 0 1,0 0 0,1 0 0,-1 0 0,0 0 0,0 0 0,0 0 0,0 0-1,0-1 1,0 1 0,0 0 0,0 0 0,0 0 0,0 0 0,0 0 0,0 0 0,0 0-1,0 0 1,0 0 0,0-1 0,-1 9 35,-11 50 1037,6-36-410,1 0 0,2 0 0,0 0 0,0 31 0,3-51-589,0 0 0,0 0 0,0-1 0,0 1 0,1 0 0,-1 0 0,0 0 0,1 0 0,0-1 0,-1 1 0,1 0 0,0-1 0,0 1 0,0 0 0,0-1 0,0 1 0,0-1 0,2 3 0,-1-4-47,-1 0 1,0 1-1,0-1 1,0 0 0,1 0-1,-1 1 1,0-1-1,0 0 1,1 0-1,-1 0 1,0 0-1,0-1 1,1 1 0,-1 0-1,0-1 1,0 1-1,0 0 1,0-1-1,1 1 1,-1-1-1,0 0 1,0 1-1,0-1 1,0 0 0,0 0-1,0 0 1,1-1-1,17-16-317,-1-1 0,0 0 0,19-31 0,-16 23-621,28-31 0,-48 58 900,-1 0 1,0-1-1,0 1 1,1-1-1,-1 1 1,0 0-1,0-1 1,1 1-1,-1 0 1,0-1-1,1 1 1,-1 0-1,0 0 1,1-1 0,-1 1-1,1 0 1,-1 0-1,1 0 1,-1-1-1,0 1 1,1 0-1,-1 0 1,1 0-1,-1 0 1,1 0-1,-1 0 1,1 0-1,-1 0 1,0 0-1,1 0 1,-1 0-1,2 1 1,-1 14 28,-10 23 565,9-35-527,-3 4 109,1 0 0,0-1 0,0 1 0,1 0 0,0 0 0,0 1 0,1-1 0,0 0 0,0 0 0,2 11 0,-2-17-141,0-1 0,0 1 0,1-1-1,-1 1 1,0 0 0,1-1 0,-1 1 0,0-1-1,1 1 1,-1-1 0,0 0 0,1 1 0,-1-1-1,1 1 1,-1-1 0,1 0 0,-1 1-1,1-1 1,-1 0 0,1 0 0,0 1 0,-1-1-1,1 0 1,-1 0 0,1 0 0,-1 0 0,1 0-1,0 1 1,-1-1 0,1 0 0,-1-1-1,1 1 1,0 0 0,-1 0 0,1 0 0,-1 0-1,1 0 1,0-1 0,-1 1 0,1 0-1,-1 0 1,1-1 0,24-16 17,-22 16-52,23-21-391,-15 12-40,0 0-1,1 1 0,0 1 1,25-13-1,-36 20 411,0 0-1,0 1 1,1-1-1,-1 1 1,0-1-1,0 1 1,1 0-1,-1-1 1,0 1-1,1 0 1,-1 0-1,0 0 1,1 0-1,-1 0 1,0 0-1,1 0 1,-1 1-1,0-1 1,1 0-1,-1 1 1,0-1-1,0 1 1,1-1-1,-1 1 1,0 0-1,0-1 1,0 1-1,0 0 1,0 0-1,0 0 1,0 0-1,0 0 1,0 0-1,0 0 1,-1 0 0,1 0-1,0 0 1,-1 1-1,1-1 1,-1 0-1,1 0 1,-1 1-1,0-1 1,1 2-1,1 7 154,0 1 1,-1-1-1,-1 1 1,0 17-1,0-14 148,-1-13-229,1 0 0,0 1-1,0-1 1,0 1 0,0-1-1,0 0 1,0 1 0,1-1-1,-1 0 1,0 1-1,1-1 1,-1 0 0,1 0-1,-1 1 1,1-1 0,0 0-1,-1 0 1,1 0 0,0 0-1,0 0 1,0 0-1,0 0 1,0 0 0,0 0-1,2 1 1,-2-2-18,1 1-1,0-1 1,0 0-1,0 0 1,-1 0-1,1 0 1,0 0 0,0-1-1,-1 1 1,1 0-1,0-1 1,-1 0 0,1 1-1,0-1 1,-1 0-1,1 0 1,-1 0-1,4-2 1,25-15 14,-15 9-6,0 0 1,20-18 0,-35 27-11,1-1-1,-1 1 1,1-1 0,-1 0-1,0 1 1,1-1-1,-1 0 1,0 1 0,0-1-1,1 0 1,-1 1 0,0-1-1,0 0 1,0 0 0,0 1-1,0-1 1,0 0-1,0 0 1,0 1 0,0-1-1,0 0 1,0 1 0,0-1-1,-1 0 1,1 0 0,0 1-1,0-1 1,-1 0-1,1 1 1,-1-1 0,1 1-1,0-1 1,-1 0 0,1 1-1,-1-1 1,0 1 0,1-1-1,-1 1 1,0-1-1,-31-23 395,22 18-280,1-1-19,-24-19 185,30 24-260,1 0 1,0 0-1,0 0 0,0 0 1,0-1-1,0 1 1,1-1-1,-1 1 0,1-1 1,-2-5-1,3 8-31,0-1 1,0 1-1,0-1 0,0 1 0,0 0 1,0-1-1,1 1 0,-1-1 1,0 1-1,0-1 0,0 1 1,1-1-1,-1 1 0,0 0 0,1-1 1,-1 1-1,0 0 0,1-1 1,-1 1-1,1 0 0,-1-1 1,0 1-1,1 0 0,-1 0 0,1-1 1,-1 1-1,1 0 0,-1 0 1,1 0-1,-1 0 0,0 0 1,1 0-1,-1-1 0,1 1 0,-1 0 1,1 1-1,26-4-412,-18 3 204,44-7-56,-25 3 37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 16243,'3'-10'1857,"-1"10"-1137,-2 9-304,0 7 1609,-3 4-1041,1 8-536,1 8-152,1 6-224,-1 2 0,1-1-32,0-4-64,0-5-344,0-4-192,-5-12-424,-3-8 783,-4-15-143,-2-9-168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15195,'12'-11'557,"0"0"0,1 1 0,1 0 0,-1 1 0,1 1 1,1 0-1,16-6 0,-23 11-370,1 0 1,0 1 0,1 0 0,-1 0 0,0 1 0,0 0 0,1 1 0,-1 0 0,1 0 0,-1 1-1,0 0 1,0 1 0,16 4 0,-21-5-162,-1 0-1,0 0 1,0 0 0,0 0-1,0 1 1,0 0 0,0-1-1,0 1 1,0 0 0,-1 0-1,1 0 1,-1 1 0,1-1-1,-1 1 1,0-1 0,0 1-1,0 0 1,0 0 0,2 5-1,-3-5-4,-1 1 1,1-1-1,-1 0 0,0 1 0,0-1 1,0 0-1,-1 1 0,1-1 0,-1 0 0,0 0 1,0 0-1,0 1 0,0-1 0,0 0 1,-1 0-1,1 0 0,-1-1 0,0 1 1,0 0-1,-3 3 0,-6 7 196,-1-1 1,-23 19-1,25-23-77,1 0 1,-1 1-1,1 0 1,1 0-1,0 1 1,-14 21-1,21-29-136,0 0 0,0 0 0,0 0 1,1 0-1,-1 0 0,1 0 0,-1 0 0,1 0 0,-1 0 0,1 0 1,0 1-1,0-1 0,0 0 0,0 0 0,1 0 0,-1 0 0,0 0 1,1 0-1,0 0 0,1 3 0,-1-2-30,1-1 0,0 1 0,0-1-1,0 0 1,0 1 0,0-1 0,1 0 0,-1 0 0,1-1-1,-1 1 1,1 0 0,4 1 0,2 1-259,1 0-1,0-1 1,0 0 0,0-1 0,0 0-1,0-1 1,15 0 0,-13-1 92,0-1 0,-1 0 0,1-1 0,16-5 1,15-7-437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1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79 19708,'1'13'1801,"-1"3"-1193,-1 1-256,-1 5 632,-1 1-168,2 3-240,-1-1-144,1 1-368,0-3-216,1-3-408,0-4-176,0-6-440,0-9 2048,-6-2-1128,0-8-176,-1-5 88</inkml:trace>
  <inkml:trace contextRef="#ctx0" brushRef="#br0" timeOffset="1">0 75 16444,'0'-4'1936,"10"0"-1032,8-2-328,6-1 1681,0-5-1065,8 1-536,5 2-112,3 1-288,-1 0-248,-5 6-728,-2-1 1696,-12 6-992,-4 5-48,-9-5 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143 160 11338,'5'-13'1075,"-1"-1"1,0 1-1,-2-1 0,1 0 0,-2 0 0,0 0 0,-1-16 0,0 29-979,1 0 1,-1-1-1,0 1 1,0 0-1,-1 0 1,1-1-1,0 1 1,0 0-1,-1 0 1,1-1-1,0 1 1,-1 0-1,1 0 1,-1 0-1,0-1 1,1 1-1,-1 0 1,0 0-1,0 0 1,0 0-1,1 0 1,-1 1-1,0-1 1,0 0-1,0 0 1,-1 0-1,1 1 1,0-1-1,0 1 0,0-1 1,0 1-1,-1-1 1,1 1-1,0 0 1,0-1-1,-1 1 1,1 0-1,0 0 1,0 0-1,-1 0 1,1 0-1,0 0 1,-2 1-1,-1 0-75,0 0 0,0 0 0,0 1 0,1-1 0,-1 1 0,1 0 0,-1 0-1,1 0 1,0 1 0,-1-1 0,1 1 0,-5 5 0,2 2-26,0-1-1,0 1 1,1-1 0,1 1-1,0 1 1,0-1 0,0 1-1,2-1 1,-4 22 0,1 9 11,2 51-1,2-83-2,4 40 9,1 1-1,3-1 1,23 88-1,-24-110-1,-2 0-113,-4-27 93,0 0 1,0 1 0,0-1-1,0 0 1,0 0-1,0 0 1,0 0 0,0 0-1,0 0 1,0 0-1,0 0 1,0 0 0,0 1-1,0-1 1,0 0 0,0 0-1,0 0 1,0 0-1,0 0 1,0 0 0,0 0-1,0 0 1,0 0-1,0 1 1,0-1 0,0 0-1,0 0 1,0 0-1,0 0 1,-1 0 0,1 0-1,0 0 1,0 0 0,0 0-1,0 0 1,0 0-1,0 0 1,0 0 0,0 0-1,0 0 1,-1 0-1,1 0 1,0 0 0,0 0-1,0 0 1,0 0-1,0 0 1,0 0 0,0 0-1,0 0 1,0 0-1,-1 0 1,1 0 0,0 0-1,0 0 1,0 0 0,0 0-1,0 0 1,0 0-1,-10-13-1100,-35-64-2485,29 53 2706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74 16612,'-1'-2'1704,"-1"-1"-1096,4 0-232,9-1 800,2-2-167,7 1-289,-1-4-184,5 1-304,3-1-40,4 2-160,-3-2-280,-2 5-656,-3 2 1256,-4 0-456,-4 4-96,-5 4-88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14283,'8'-46'3649,"3"102"369,-9 201-2758,-3-139-960,1-109-293,-1-6-56,1 0 1,0 0-1,0 0 0,0 0 0,0 0 0,0 0 1,1 0-1,0 0 0,-1 0 0,1 0 1,0 0-1,0 0 0,3 5 0,-3-8 15,-1 0-1,0 1 0,1-1 1,-1 0-1,0 0 1,0 0-1,1 0 0,-1 0 1,0 0-1,1 0 0,-1 0 1,0 0-1,0 0 1,1 0-1,-1 0 0,0 0 1,1 0-1,-1 0 1,0 0-1,0 0 0,1 0 1,-1 0-1,0 0 1,1 0-1,-1 0 0,0-1 1,0 1-1,1 0 0,-1 0 1,0 0-1,0 0 1,1-1-1,-1 1 0,0 0 1,0 0-1,0-1 1,0 1-1,1 0 0,-1 0 1,0-1-1,0 1 0,0-1 1,8-13-438,-8 12 437,9-17-416,2-2-157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4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128 100 11162,'2'-3'476,"-1"-1"-1,0 1 0,0 0 0,0 0 1,0-1-1,-1 1 0,1-1 0,-1 1 1,0-1-1,0 1 0,0-1 0,-1-3 0,1 6-339,0 0 0,0 0 0,0 1 0,-1-1 0,1 0 0,0 0 0,-1 0 0,1 1 0,0-1 0,-1 0 0,1 0 0,-1 1-1,1-1 1,-1 0 0,0 1 0,1-1 0,-1 1 0,1-1 0,-1 0 0,-1 0 0,1 1-85,-1 0 0,1 0 0,0 0-1,0 0 1,0 0 0,0 0 0,-1 0 0,1 0 0,0 1 0,0-1-1,0 0 1,0 1 0,0-1 0,0 1 0,0-1 0,0 1 0,0-1 0,0 1-1,0 0 1,-1 1 0,-6 4 8,1 1 0,0 0 1,0 0-1,1 1 0,0 0 0,1 0 0,-9 15 0,6-7-54,1 0 0,1 1 0,-7 23-1,11-34-3,1 1 0,0-1 0,0 1 0,0 13 0,1-19-1,0 0-1,0 0 1,0-1 0,0 1 0,0 0 0,0 0 0,0 0-1,1-1 1,-1 1 0,0 0 0,0 0 0,1-1-1,-1 1 1,0 0 0,1 0 0,-1-1 0,1 1 0,-1-1-1,1 1 1,-1 0 0,1-1 0,0 1 0,-1-1-1,1 1 1,0-1 0,-1 1 0,1-1 0,0 0 0,-1 1-1,1-1 1,0 0 0,0 0 0,-1 1 0,1-1-1,0 0 1,0 0 0,0 0 0,-1 0 0,1 0 0,0 0-1,0 0 1,0 0 0,-1 0 0,1-1 0,0 1-1,0 0 1,0 0 0,-1-1 0,1 1 0,0 0 0,-1-1-1,1 1 1,1-1 0,3-3-1,1 1 1,-1-1-1,0 0 1,0 0-1,0-1 1,0 0-1,-1 1 0,0-2 1,0 1-1,0 0 1,4-10-1,5-9 4,13-33 0,-14 27-1,-2 0 1,8-32 0,-19 59-45,-2 7 26,-3 9 2,-4 23-18,2 1 0,2 0 1,-2 51-1,7-87 31,1 0-1,0 1 1,0-1 0,0 0 0,0 1 0,0-1-1,0 0 1,0 1 0,1-1 0,-1 0-1,0 0 1,1 1 0,-1-1 0,1 0 0,-1 0-1,1 1 1,0-1 0,-1 0 0,2 1-1,-1-2 2,-1 1 0,1-1 0,0 0 0,-1 0-1,1 0 1,0 0 0,0 0 0,-1 0-1,1 0 1,0 0 0,-1 0 0,1 0-1,0 0 1,-1-1 0,1 1 0,0 0 0,-1 0-1,1-1 1,0 1 0,-1 0 0,1-1-1,-1 1 1,1-1 0,0 0 0,5-3-3,-1-1 1,-1 0-1,1 0 1,-1 0-1,7-11 1,60-122-385,-73 143 342,0 0 0,1 0 0,0 0 0,0 0 0,-1 5 0,-1 10-11,-2 2 18,1 1-1,-2 36 0,5-59 38,1 0 0,0 1 0,0-1-1,0 1 1,0-1 0,0 1 0,0-1-1,0 1 1,0-1 0,0 1 0,0-1-1,1 1 1,-1-1 0,0 0 0,0 1-1,0-1 1,0 1 0,1-1-1,-1 1 1,0-1 0,0 0 0,1 1-1,-1-1 1,0 0 0,1 1 0,-1-1-1,1 1 1,10-6-20,8-19-11,7-21-202,27-66 0,-40 84 61,-10 23-140,-3 16 170,-6 29 106,4-29 23,-2 13 27,-5 49 102,8-65-76,1 0-1,0 0 1,0 0-1,1 0 0,3 15 1,-4-24-36,0 1 1,0 0-1,0 0 1,1-1-1,-1 1 0,0 0 1,0 0-1,1-1 1,-1 1-1,1 0 0,-1-1 1,0 1-1,1 0 1,-1-1-1,1 1 0,-1-1 1,1 1-1,0-1 1,-1 1-1,1-1 1,-1 1-1,1-1 0,0 0 1,-1 1-1,1-1 1,0 0-1,1 1 0,-1-1-18,0 0 0,1-1-1,-1 1 1,0 0-1,0-1 1,1 1-1,-1-1 1,0 1-1,0-1 1,0 0 0,0 1-1,0-1 1,0 0-1,0 0 1,1-1-1,3-3-57,0 0 0,-1-1 0,1 0 0,5-10-1,4-16-58,-1-5-13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62 282 15331,'-5'12'680,"0"-1"0,-14 21 0,15-27-571,0 0-1,1 0 1,0 1 0,0 0 0,0-1-1,0 1 1,1 0 0,0 0 0,0 1-1,1-1 1,0 0 0,0 1 0,0-1-1,1 0 1,0 8 0,0-13-100,0 0 1,0 0-1,0 0 0,0 0 1,1 0-1,-1 0 1,0 0-1,0 0 1,0 0-1,1 0 0,-1 0 1,1 0-1,-1 0 1,1-1-1,-1 1 1,1 0-1,-1 0 0,1 0 1,0-1-1,-1 1 1,1 0-1,0-1 1,-1 1-1,1-1 0,0 1 1,0-1-1,0 1 1,0-1-1,0 1 1,0-1-1,0 0 0,-1 1 1,1-1-1,0 0 1,0 0-1,0 0 1,0 0-1,0 0 0,0 0 1,0 0-1,0 0 1,0 0-1,0-1 1,0 1-1,0 0 0,0 0 1,0-1-1,0 1 1,0-1-1,4-1 9,-1 0-1,-1 0 1,1-1 0,0 1 0,-1-1-1,1 0 1,-1 0 0,0 0-1,5-6 1,6-15-221,-1-1 0,0-1 1,13-41-1,-29 87 318,1 1 0,0 0 1,2-1-1,4 34 0,-4-52-92,0-1 1,0 1-1,0-1 0,0 1 1,1-1-1,-1 0 0,1 1 1,-1-1-1,1 1 0,-1-1 1,1 0-1,-1 1 0,1-1 0,0 0 1,0 0-1,0 0 0,0 0 1,0 0-1,0 0 0,0 0 1,0 0-1,0 0 0,1 0 1,-1 0-1,0-1 0,0 1 0,3 1 1,-2-2 12,0-1-1,0 1 1,0 0 0,0 0 0,0-1 0,0 1-1,0-1 1,0 0 0,0 0 0,0 1 0,-1-1-1,1 0 1,0-1 0,-1 1 0,1 0-1,-1 0 1,1-1 0,-1 1 0,1-1 0,1-2-1,9-12 79,1-1 0,-2 0-1,-1-1 1,0 0-1,-1-1 1,9-26-1,30-122-445,-47 161 294,0 2 23,4-12-112,-2 0 0,0 0 0,0-1 0,-1-21 0,-5 32-142,-2 13 194,-3 13 118,1 4 33,0 1 0,2 0-1,2 0 1,0 0 0,1 0 0,2 34 0,1-46-43,0-1-1,1 1 1,0 0-1,1-1 1,1 0-1,0 1 1,0-1-1,1-1 1,1 1-1,0-1 1,1 0-1,0 0 1,0-1-1,14 15 1,-18-20-193,-13-9-221,-14-12-447,4 1 556,1 0 0,0-2 0,1 0-1,1-1 1,0-1 0,-15-24 0,32 42 316,-1 1 1,1 0-1,0-1 1,-1 1 0,1-1-1,0 1 1,0-1 0,-1 1-1,1-1 1,0 0 0,0 1-1,0-1 1,0 1 0,0-1-1,0 1 1,0-1 0,0 1-1,0-1 1,0 0-1,0 1 1,0-1 0,0 1-1,0-1 1,0 1 0,1-1-1,-1 1 1,0-2 0,1 2 6,0-1 1,0 1 0,-1-1-1,1 1 1,0-1 0,0 1-1,0-1 1,0 1 0,0 0 0,0-1-1,0 1 1,0 0 0,0 0-1,1 0 1,41 2 543,-37-2-564,120 13-811,-101-10 642,-4-8-58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16436,'1'0'100,"-1"0"0,1 0 1,-1 0-1,0 0 1,1 1-1,-1-1 1,0 0-1,0 0 1,1 0-1,-1 1 0,0-1 1,1 0-1,-1 1 1,0-1-1,0 0 1,0 0-1,1 1 1,-1-1-1,0 0 0,0 1 1,0-1-1,0 1 1,0-1-1,0 0 1,1 1-1,-1-1 1,0 0-1,0 1 0,0-1 1,0 1-1,0-1 1,-1 18 613,1-13 64,1 92 528,22 173 0,-23-270-1352,1 0 0,-1 0 0,0 1 0,0-1 0,0 0 0,0 0 0,0 1 0,0-1 0,0 0 0,0 0 0,0 1 0,0-1 0,0 0 0,0 1 0,0-1 0,0 0 0,0 0 0,0 1 0,0-1 0,0 0 0,0 0 0,0 1 0,0-1 0,-1 0 0,1 0 0,0 1 0,0-1 0,0 0 0,0 0 0,-1 0 0,1 1 0,0-1 0,-8-5-868,-12-18 103,17 19 695,-15-19-587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16243,'-1'-11'1793,"1"4"-1249,4 5-192,5 5 1112,7 2-559,2 0-105,7 0-328,5-1-96,4-1-40,5-3 8,0-2-192,-2-5-264,-1-1-656,-1-1-200,-4-5 768,-1 1-216,-3 1-153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70 17804,'-6'1'534,"0"-1"0,0 1 0,0 0 1,0 0-1,0 1 0,0 0 0,0 0 0,0 0 0,1 1 1,-8 4-1,7-4-507,0 2 1,0-1 0,0 1-1,0 0 1,1 0-1,0 0 1,0 1 0,0-1-1,1 1 1,0 1-1,0-1 1,0 0 0,1 1-1,0 0 1,0 0-1,1 0 1,0 0 0,0 0-1,1 0 1,-1 1-1,2-1 1,-1 12 0,1-18-31,0 0 1,0 0 0,0-1 0,0 1 0,0 0 0,0 0 0,0 0 0,0-1 0,1 1 0,-1 0 0,0 0 0,0 0 0,1-1 0,-1 1 0,1 0 0,-1 0 0,1-1 0,-1 1-1,1 0 1,-1-1 0,1 1 0,-1-1 0,1 1 0,0-1 0,-1 1 0,1-1 0,0 1 0,0-1 0,0 1 0,1-1-1,-1 0-1,1 0 1,-1-1 0,1 1 0,-1 0 0,1-1 0,-1 1-1,1-1 1,-1 1 0,1-1 0,-1 1 0,0-1 0,1 0-1,1-1 1,3-3-17,1-1-1,-1 1 1,0-1-1,10-12 0,-3-3-144,12-26-1,-2 3-288,-19 50-155,-3 4 537,-2 20-110,0-6 106,5 41 1,-4-59 50,1 0-1,0 0 1,1 0 0,0 0 0,0-1-1,0 1 1,0 0 0,1-1-1,0 1 1,0-1 0,7 9-1,-9-13-82,1 1 1,-1 0-1,1-1 0,-1 0 0,1 1 0,0-1 0,0 0 0,-1 0 0,1 0 0,0 0 1,0 0-1,0 0 0,0 0 0,0-1 0,1 1 0,-1-1 0,0 1 0,0-1 0,0 0 1,0 0-1,0 0 0,1 0 0,-1 0 0,0-1 0,0 1 0,2-1 0,0-1-122,0 1 0,-1-1 0,1 0 0,-1 0 0,0 0 0,0-1 0,0 1 0,0-1 0,0 0 0,0 0 0,-1 0 0,1 0 0,2-5 0,9-18-905</inkml:trace>
  <inkml:trace contextRef="#ctx0" brushRef="#br0" timeOffset="1">382 0 14851,'0'13'1633,"0"4"-1073,0 2-200,0 4 1128,4 3-936,3 2-72,3 4-128,3-1-72,3-3-120,0-1-56,1-1-192,-3-2-152,-1-4-368,0-1-128,-6-7 560,-4-3-152,-7-3-104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11 267 15979,'-7'-4'1841,"4"-3"-1193,7-3-224,8-2 1040,8-5-599,4 0-145,10-5-272,2-4-328,6-4-824,-1-3 720,7-10-136,-2-2-80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 18148,'13'-5'1699,"-12"5"-1665,-1 0-1,0 0 0,1 0 1,-1 0-1,0 0 0,0 1 0,1-1 1,-1 0-1,0 0 0,0 0 1,0 0-1,1 1 0,-1-1 1,0 0-1,0 0 0,0 1 1,1-1-1,-1 0 0,0 0 1,0 1-1,0-1 0,0 0 1,0 0-1,0 1 0,0-1 1,0 0-1,0 1 0,0-1 1,-3 31 817,1-20-487,-14 139 486,14-122-891,2-1-1,1 1 0,7 39 1,-5-57 112,-1 5-1458,-5-13 621,-5-7 390,-6-5-51,-3-5-93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 17260,'-1'-4'1504,"5"3"-1024,6-2-112,9 1 760,3 2-359,11 0-201,5-1-96,10 1-208,3-2 0,0-1-272,-1 2-336,-5 0-592,-5-2 1888,-14 0-1016,-2 0-88,-17 3-32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14939,'0'12'1384,"4"-7"-703,3-3-145,9-4 880,7-1-384,5-1-184,7 0-87,5-3-121,0 1-56,2-1-592,-4 1-424,-2-3 416,-3-5-112,-1-6-112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15523,'1'13'1625,"-1"4"-1137,-6 10-168,-1 6 1120,1 10-832,2 4-104,1 2-192,3 1-55,2-5-65,2-8-32,3-8-160,-1-8-152,1-14-313,0-7-295,-7-10 592,-7-6-120,-7-14-96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16804,'6'2'1736,"5"-2"-1192,8-3-152,5-2 776,9 0-519,7-1-73,8 0-128,0 0-88,3 1-640,-3 0-464,-2 3 656,-1 0-176,-4-1-105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4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1 13491,'0'0'31,"1"0"1,-1 0-1,0 0 0,0 0 0,0 0 1,1 0-1,-1 0 0,0 0 1,0 0-1,0 0 0,1 0 1,-1 0-1,0 0 0,0 0 1,0 0-1,1 0 0,-1 0 1,0 0-1,0 0 0,1 0 0,-1 0 1,0 0-1,0 0 0,0 0 1,0 0-1,1 1 0,-1-1 1,0 0-1,0 0 0,0 0 1,0 0-1,1 0 0,-1 1 1,0-1-1,0 0 0,0 0 0,0 0 1,0 1-1,0-1 0,0 0 1,3 15 635,-3 24-289,-1-28-268,-20 266 864,6-124-449,10-111-357,3-29-140,0 0 0,1 1 0,1-1-1,0 1 1,3 16 0,-5-74-1454,-2 16 688,-1 0 1,-15-42-1,14 53 1242,-1-1 1,-14-24-1,21 42-448,-1 0 0,1-1 0,0 1 0,0 0 0,-1 0 0,1 0 0,0-1-1,0 1 1,-1 0 0,1 0 0,0-1 0,0 1 0,0 0 0,0-1 0,-1 1 0,1 0 0,0-1 0,0 1 0,0 0 0,0 0-1,0-1 1,0 1 0,0 0 0,0-1 0,0 1 0,0 0 0,0-1 0,0 1 0,0 0 0,0-1 0,0 1 0,0 0 0,0-1 0,1 1-1,-1 0 1,0-1 0,0 1 0,0 0 0,14 4 2013,-9-2-2179,11 5 114,1-1 1,0-1-1,0-1 1,1-1-1,-1 0 1,27 1 0,-16-5-123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3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11747,'3'3'856,"6"-1"-568,-1 1-104,5-1 392,3-1-208,4 2-88,2-3-32,0 0-120,4 0-192,-3 0 96,-1 1-24,-1 2-80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16291,'2'8'396,"-1"0"0,-1 0 0,1 0 0,-1 0-1,-1 0 1,1 0 0,-1-1 0,-1 1-1,1 0 1,-6 12 0,-2 21 62,1 35-188,4 0 0,6 95 0,-2-169-339,-1 26-49,1-27 68,0-1-1,-1 1 0,1-1 0,0 0 0,0 1 0,0-1 0,0 1 0,0-1 0,-1 0 0,1 1 0,0-1 1,0 0-1,-1 1 0,1-1 0,0 0 0,0 1 0,-1-1 0,1 0 0,0 0 0,-1 1 0,1-1 0,0 0 1,-1 0-1,1 0 0,-1 0 0,1 1 0,0-1 0,-1 0 0,1 0 0,-1 0 0,1 0 0,0 0 1,-1 0-1,1 0 0,-1 0 0,1 0 0,-1 0 0,1 0 0,0 0 0,-1 0 0,1-1 0,0 1 0,-1 0 1,1 0-1,-1 0 0,1 0 0,0-1 0,-1 1 0,1 0 0,0 0 0,-1-1 0,1 1 0,0 0 0,0-1 1,-1 1-1,1 0 0,0-1 0,0 1 0,-1-1 0,-33-31-1271,11 11 456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0 229 16267,'3'-9'247,"0"0"0,0 0 0,0 0-1,1 1 1,1-1 0,-1 1 0,1 0-1,1 1 1,0-1 0,0 1 0,0 0-1,1 0 1,-1 1 0,2 0 0,-1 0-1,12-6 1,5-2-21,0 1 0,1 1 0,0 1-1,36-10 1,-43 15-196,1 1-1,-1 1 0,1 1 0,0 0 0,1 2 1,24 0-1,-38 2-28,1-1 0,-1 1 0,1 1 0,-1-1 0,0 1 1,1 0-1,-1 1 0,0-1 0,9 7 0,-11-7 0,-1 1 0,1 0 0,-1 0 0,0 1 1,0-1-1,0 0 0,0 1 0,0 0 0,-1 0 0,0 0 0,0 0 0,0 0 0,0 0 0,-1 0 1,2 6-1,-1 2 34,0-1 1,-1 1 0,0-1 0,-1 0-1,0 1 1,-1-1 0,0 1 0,-1-1-1,0 0 1,-1 1 0,0-1 0,-1 0-1,0-1 1,-1 1 0,0-1 0,-1 0-1,-8 12 1,7-11 4,-2 0 0,1 0 0,-2-1 1,1 0-1,-1-1 0,-1 0 0,1-1 0,-2 0 0,1 0 1,-1-1-1,0-1 0,0 0 0,-1-1 0,-15 5 0,-5-6-489,32-4 435,0 0 0,-1 0 0,1 0-1,-1 0 1,1 0 0,-1-1 0,1 1 0,0-1-1,-1 1 1,1-1 0,0 0 0,-1 1 0,1-1-1,0 0 1,0 0 0,0 0 0,0 0 0,-2-2-1,-1-8-211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14515,'7'-9'953,"3"-3"1408,-5 14-1080,-3 9-108,9 239 1534,-5-53-2224,-4-191-1958,-1-12 584,-3-16 86,-6 5 243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23 16420,'-6'-14'1712,"3"8"-1040,2 3-304,4 3 888,4 3-311,7 3-257,6-1-168,9 0-248,5-2-40,9 2-56,2-3 0,3-1-40,0-1-104,-4-1-424,-5-2-296,-8 2 584,-6-1-128,-5-4-112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10754,'2'-47'4933,"-9"79"-1055,1-6-3448,-12 96 491,-1 146 1,26 124-597,3-253-289,-1-46-17,-9 183 0,-20-119-16,10-94-3,3 1-1,2 0 0,5 76 0,1-134-138,0 0 1,0 0-1,1 1 1,-1-1-1,2 0 1,2 6-1,-5-21-981,-7 0 737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1 395 10930,'0'5'1981,"8"-6"-749,17-9 44,-19 7-918,72-23 985,1 2 0,131-20-1,-200 42-1281,378-47 487,-125 21-960,121-33-444,-107 15 323,-208 37 500,2 3 0,-1 2-1,1 4 1,-1 3 0,137 24-1,-157-17 37,195 30 82,-207-37-14,0-1 1,0-2 0,1-1 0,56-10 0,-36-4 406,-1-2 0,0-2 0,73-36 0,-109 47 17,-20 8-545,-1 0 0,1 0 0,0 0 1,-1-1-1,1 1 0,-1-1 0,1 0 1,0 1-1,-1-1 0,0 0 0,1 0 1,-1 0-1,1 0 0,-1 0 0,0 0 1,0 0-1,0 0 0,0 0 0,1-1 1,-2 1-1,1 0 0,0-1 1,0 1-1,0-1 0,-1 1 0,1-1 1,-1 1-1,1-1 0,-1 0 0,1 1 1,-1-4-1,1-5-277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17300,'4'9'1376,"-4"7"-1024,-3 2-128,-3 14 696,1 4-472,-3 8-208,3 3-15,-3 2-81,3 1-24,0-4-48,0-4-32,-1-9-72,0-3-136,-1-7-441,-3-2-151,-3-8 608,2-3-136,-1-7-128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17236,'8'-11'191,"1"0"1,0 1 0,1 1 0,0-1-1,0 1 1,1 1 0,0 0 0,1 1-1,-1 0 1,1 1 0,1 0-1,-1 1 1,1 0 0,0 1 0,0 0-1,0 1 1,1 1 0,-1 0 0,1 1-1,0 0 1,-1 1 0,1 0 0,-1 2-1,1-1 1,19 6 0,-29-6-188,0 1 0,1-1 0,-1 1 0,0-1 1,-1 1-1,1 1 0,0-1 0,-1 0 0,1 1 0,-1 0 0,0 0 1,0 0-1,0 0 0,0 0 0,0 1 0,-1-1 0,1 1 1,-1 0-1,0-1 0,0 1 0,-1 0 0,1 0 0,-1 0 1,0 1-1,0-1 0,0 0 0,0 0 0,-1 1 0,0-1 0,0 0 1,0 1-1,0-1 0,-2 5 0,-1 5 20,0 0 0,-2 0 0,1-1 0,-2 0 0,-13 25-1,-44 59 234,55-86-206,-35 44 204,-7 10 191,49-63-428,0-1 0,0 0-1,0 1 1,1-1 0,-1 0-1,0 1 1,1-1 0,-1 1-1,1-1 1,0 1 0,-1-1-1,1 1 1,0-1 0,0 3-1,0-3-11,0 0 0,1-1 0,-1 1 0,1 0 0,-1-1 0,1 1 0,-1 0-1,1-1 1,-1 1 0,1-1 0,-1 1 0,1-1 0,-1 1 0,1-1 0,0 0 0,-1 1 0,1-1-1,0 0 1,0 1 0,-1-1 0,1 0 0,0 0 0,0 0 0,-1 1 0,1-1 0,0 0 0,0 0 0,1 0-1,88 3 33,30 2 128,-107-3-232,1 0 1,-1 1-1,1 0 0,-1 1 1,0 1-1,16 7 0,-1 11-2170,-26-22 1718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2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16283,'-12'57'3732,"-8"40"-2911,4 0 0,-4 177 0,20-274-872,0 0 0,0 0 0,0 0 0,0 0 0,0 0 0,0 0 0,0 1 0,0-1 0,0 0 0,0 0 0,0 0-1,0 0 1,0 0 0,0 0 0,0 0 0,0 0 0,0 1 0,0-1 0,0 0 0,0 0 0,0 0 0,0 0 0,0 0 0,0 0 0,0 0 0,0 0 0,-1 1 0,1-1-1,0 0 1,0 0 0,0 0 0,0 0 0,0 0 0,0 0 0,0 0 0,0 0 0,0 0 0,0 0 0,-1 0 0,1 0 0,0 0 0,0 0 0,0 0 0,0 0 0,0 1 0,0-1-1,0 0 1,0 0 0,-1 0 0,1 0 0,0 0 0,0-1 0,0 1 0,0 0 0,-7-6-1205,-7-13 379,13 17 618,-12-17-776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5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37 12227,'-16'1'1664,"4"0"-744,5 2-288,3 2 1497,-3 0-1049,7 3-192,5-1-120,10-3-264,6-1-127,9-3-177,2-4-112,2-5-360,6-1-217,-1-3-31,-4-3 384,-10 3-112,0 5-128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2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18700,'-3'-7'1528,"4"4"-1152,5 1-136,8 2 665,6-2-233,11 1-280,6-1-112,10 1-128,3 1-16,3 0-80,0 1-128,-7 4-520,-4 0-224,-14 4 664,-10-2-168,-24-1-121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 14635,'5'-11'828,"1"3"668,-6 24-362,-19 175 2050,-2 46-1934,31 27-883,-7-207-288,1 39 38,-3-35 47,13 83 0,-10-125-124,1 39-1,-10-35-1669,1-15 82,1-7-1239,-6-21 1877,-3-1 443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50 13587,'1'29'6988,"-4"102"-6197,-10 43-477,5-94-84,8-76 91,0-8-90,0-21 36,3-37 0,3-44 4,4-136-506,-10 243 232,0-1 1,0 0 0,0 0 0,0 0 0,0 0-1,0 0 1,0 0 0,0 0 0,0 0 0,0 0-1,0 0 1,1 0 0,-1 1 0,0-1-1,0 0 1,0 0 0,0 0 0,0 0 0,0 0-1,0 0 1,0 0 0,1 0 0,-1 0 0,0 0-1,0 0 1,0 0 0,0 0 0,0 0 0,0 0-1,0 0 1,1 0 0,-1 0 0,0 0-1,0 0 1,0 0 0,0 0 0,0-1 0,0 1-1,0 0 1,0 0 0,1 0 0,-1 0 0,0 0-1,0 0 1,0 0 0,0 0 0,0 0 0,0 0-1,0 0 1,0-1 0,0 1 0,0 0 0,0 0-1,0 0 1,0 0 0,0 0 0,0 0-1,0 0 1,0-1 0,0 1 0,0 0 0,0 0-1,0 0 1,0 0 0,0 0 0,0 0 0,0 0-1,11 12-106,-9-10 90,0 1-1,1-1 0,-1 1 0,0-1 1,1 0-1,-1 0 0,6 3 0,-7-4 8,1-1 1,0 1-1,0-1 0,0 0 1,0 0-1,0 0 0,0 0 1,0 0-1,0 0 0,0-1 1,0 1-1,-1-1 0,1 1 1,0-1-1,0 0 0,0 1 1,-1-1-1,3-1 0,28-25-190,-29 23 163,1 0 0,0 0 0,1 1 0,-1-1 0,0 1 0,6-3 0,-9 6 35,-1 0 0,1 0 0,-1 0 0,1 0 0,-1 0 0,1 0 0,-1 0 0,1 0 1,-1 0-1,1 0 0,-1 0 0,1 0 0,-1 0 0,1 0 0,-1 0 0,1 0 0,-1 1 0,1-1 0,-1 0 1,0 0-1,1 1 0,-1-1 0,1 0 0,-1 0 0,0 1 0,1-1 0,-1 1 0,0-1 0,1 0 1,-1 1-1,0-1 0,0 1 0,1-1 0,-1 0 0,0 1 0,0-1 0,0 1 0,0-1 0,0 1 0,1-1 1,-1 1-1,0 0 0,3 26 16,-3-23-11,-2 160 369,-1-2-3,3-156-504,1-1 0,-1 1-1,1-1 1,0 1 0,3 7-1,-4-13 134,0 0-1,0 0 0,0 0 1,0 0-1,0 0 0,0 0 1,0 0-1,1 0 0,-1 0 1,0 0-1,0 0 0,0 0 0,0 0 1,0-1-1,0 1 0,0 0 1,0 0-1,0 0 0,0 0 1,1 0-1,-1 0 0,0 0 1,0 0-1,0 0 0,0 0 1,0 0-1,0 0 0,0 1 1,0-1-1,0 0 0,0 0 1,1 0-1,-1 0 0,0 0 1,0 0-1,0 0 0,0 0 1,0 0-1,0 0 0,0 0 1,0 0-1,0 0 0,0 0 0,0 0 1,0 0-1,0 1 0,0-1 1,0 0-1,0 0 0,1 0 1,-1 0-1,0 0 0,0 0 1,0-9-125,-1-12-121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3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36 385 12659,'-3'3'751,"0"1"-129,-1 0-1,0 0 0,1 0 1,0 1-1,0-1 1,0 1-1,1 0 0,0-1 1,-4 10-1,7-14-603,-1 1 0,0-1 1,0 0-1,0 0 0,1 0 0,-1 0 0,0 1 0,0-1 0,0 0 0,1 0 0,-1 0 1,0 0-1,0 0 0,1 0 0,-1 0 0,0 0 0,0 0 0,1 0 0,-1 0 0,0 0 1,0 0-1,1 0 0,-1 0 0,0 0 0,0 0 0,1 0 0,-1 0 0,0 0 0,0 0 1,1 0-1,-1 0 0,0 0 0,0-1 0,0 1 0,1 0 0,-1 0 0,0 0 0,0 0 1,0-1-1,1 1 0,-1 0 0,0 0 0,0 0 0,0-1 0,0 1 0,0 0 0,1-1 1,12-11 253,9-20 13,-1 0 1,33-72-1,-34 64-210,7-16-50,-3 5-107,40-60 0,-76 170 169,5-9-41,3 1-1,2-1 1,1 1 0,13 94 0,-11-144-102,-1 1 1,0 0-1,1 0 0,-1 0 1,1-1-1,0 1 1,-1 0-1,1-1 0,0 1 1,1 1-1,1-4-193,-4-12 558,-3-3-422,0-3-52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15051,'-1'4'1825,"1"-2"-1193,1-1-264,3 1 1288,5-1-960,2 1-80,5-2-255,3-2-129,5 1-208,2-2-200,1-3 152,-2-5 16,-11-12-40,-3-2-72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17652,'2'25'4075,"3"37"-3092,-1-24-1594,-3 68 1,-7-72-1446,5-31 1435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17708,'2'4'199,"-1"1"0,0-1 0,0 1 0,0-1 0,0 1 1,-1 0-1,0 0 0,0-1 0,0 1 0,-1 5 0,0 9 250,-4 281 979,2-282-2191,3-17 736,0-1-1,0 0 1,0 0 0,0 0 0,-1 0 0,1 0 0,0 0 0,0 0 0,0 0 0,0 0 0,0 0 0,-1 0 0,1 0 0,0 0 0,0 0 0,0 0 0,0 0 0,0 0-1,-1 0 1,1 0 0,0 0 0,0 0 0,0 0 0,0 0 0,0 0 0,-1 0 0,1 0 0,0 0 0,0 0 0,0 0 0,0-1 0,0 1 0,0 0 0,0 0-1,-1 0 1,1 0 0,0 0 0,0 0 0,0 0 0,0-1 0,0 1 0,0 0 0,0 0 0,0 0 0,0 0 0,0 0 0,0-1 0,0 1 0,0 0 0,-13-31-1853,11 25 1994,-8-20-827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15771,'1'-9'411,"0"1"-1,1-1 1,1 1-1,-1 0 1,1 0-1,1 0 1,-1 0-1,1 0 1,0 1-1,1 0 1,0 0-1,11-12 1,-12 15-304,1-1 1,0 1-1,0 0 1,1 0-1,-1 1 1,1 0-1,-1 0 1,1 0-1,0 0 1,1 1-1,-1 0 0,0 1 1,0-1-1,1 1 1,-1 0-1,1 1 1,9 0-1,-14 0-102,-1 0-1,1 0 0,-1 0 1,1 0-1,0 0 1,-1 1-1,1-1 0,-1 1 1,1-1-1,-1 1 1,1 0-1,-1-1 0,1 1 1,-1 0-1,0 0 1,1 0-1,-1 0 0,0 0 1,0 0-1,0 1 1,0-1-1,1 2 0,0 0 12,-1 0-1,0-1 1,0 1-1,-1 0 1,1 0-1,-1 0 1,1 0-1,-1 0 1,0-1-1,0 1 1,0 5-1,-3 6 128,0 1-1,0-1 0,-10 25 0,12-38-135,-25 58 568,18-42-292,0 0 1,1 0 0,-8 32 0,14-47-277,1 0 0,0-1 0,0 1 0,0-1 0,0 1 0,0 0 0,1-1 1,-1 1-1,0 0 0,1-1 0,-1 1 0,1-1 0,-1 1 0,1-1 0,0 1 0,0-1 0,0 1 0,0-1 1,0 0-1,0 1 0,0-1 0,0 0 0,0 0 0,0 0 0,1 0 0,-1 0 0,2 1 0,5 2-21,0 0 0,0 0 0,1-1 0,8 2 0,5 2 12,54 26-437,-26-9-3330,-51-25 3110,-7-7-155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15771,'-3'0'1529,"4"0"-961,2 2-232,6-1 1096,2-1-632,8 0-280,1 2-63,4-2-185,5 0-56,2 0-88,1-2-128,-5 1-400,0-1-241,-8 1 193,-3-1 256,-11 0-144,-6 0-104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15851,'9'8'1377,"5"-7"-841,6-2-192,7-5 464,6 0-176,6 0-232,3-1-296,-1-3 384,-2 0-344,-3-3-144,-5-1-32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06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80 14451,'-11'13'1552,"11"-6"-991,5-7-209,5-7 1488,5-2-1120,6-1-312,2-2-248,7 0-448,3 0-296,-4-2 552,-3 1-128,-6 3-120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5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16035,'4'-1'209,"-1"-1"0,0 1-1,1 0 1,-1 0-1,1 1 1,-1-1-1,0 1 1,1 0-1,0 0 1,-1 0 0,1 0-1,-1 0 1,5 2-1,44 12 547,-48-12-728,1-1 1,-1 1 0,1 0-1,-1 0 1,0 1 0,0-1 0,0 1-1,0 0 1,0 0 0,-1 1 0,1-1-1,3 5 1,-5-5 20,-1 0 1,1 1-1,-1-1 0,0 0 1,0 1-1,0-1 0,0 1 0,0-1 1,-1 1-1,0-1 0,1 1 0,-1-1 1,-1 1-1,1-1 0,0 1 1,-1-1-1,-1 6 0,-6 19 255,-1-1 1,-1 0-1,-2 0 0,0-1 1,-2-1-1,-32 46 0,30-53 528,16-18-825,0 1 0,-1-1 0,1 0 0,0 0-1,0 1 1,0-1 0,0 0 0,-1 0 0,1 0 0,0 1 0,0-1 0,-1 0-1,1 0 1,0 0 0,0 0 0,-1 0 0,1 0 0,0 0 0,-1 1-1,1-1 1,0 0 0,0 0 0,-1 0 0,1 0 0,0 0 0,-1 0 0,1 0-1,0 0 1,0 0 0,-1-1 0,1 1 0,0 0 0,-1 0 0,1 0 0,0 0-1,0 0 1,-1 0 0,1-1 0,0 1 0,0 0 0,-1 0 0,1 0-1,0 0 1,0-1 0,0 1 0,0 0 0,-1 0 0,1-1 0,0 1 0,0 0-1,0 0 1,0-1 0,0 1 0,0 0 0,-1-1 0,1 1 0,0 0 0,0 0-1,0-1 1,0 1 0,0 0 0,0-1 0,0 1 0,1-1 0,-2-16 172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 15491,'10'-7'1385,"-7"8"395,-7 18 866,1-12-2561,-22 77 587,2 1 1,5 1-1,-12 134 0,28-211-1538,0-11 63,-5-14-193,5 10 992,-7-15-527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16484,'3'-7'325,"0"1"1,1 0-1,0-1 1,0 1 0,0 1-1,0-1 1,1 1 0,0 0-1,0 0 1,0 0 0,1 0-1,0 1 1,0 0 0,0 0-1,9-3 1,6-3 50,-1 1 0,2 1 0,35-8 0,-25 9-145,42-4-1,-61 9-200,0 2-1,0 0 0,0 0 0,1 1 0,-1 1 1,15 4-1,-24-6-24,-1 1 0,1 1 1,-1-1-1,0 0 0,0 1 1,0 0-1,1-1 0,-2 1 1,1 0-1,0 1 0,0-1 1,-1 1-1,1-1 1,-1 1-1,0 0 0,1-1 1,-1 1-1,-1 0 0,3 5 1,-2-4 30,-1 1 0,0-1 0,0 0 0,-1 0 0,1 0 0,-1 1 1,0-1-1,0 0 0,-1 0 0,1 1 0,-1-1 0,0 0 1,0 0-1,0 0 0,-1 0 0,-2 6 0,-4 6 200,-1 0-1,-1-1 1,0 0-1,-1 0 1,0-1-1,-15 14 1,2-5 183,-1-1 1,-40 27 0,58-45-403,-25 16 167,31-19-223,-1 0-1,1 0 1,-1-1 0,1 1-1,0-1 1,-1 1 0,1-1-1,-1 1 1,0-1 0,1 0 0,-1 0-1,1 0 1,-1 0 0,1 0-1,-1 0 1,1 0 0,-1 0-1,-2-1 1,3 0-70,0 0-1,1 0 1,-1 0-1,0 0 1,1 0-1,-1 0 1,1 0-1,-1 0 1,1 0-1,0 0 1,-1 0-1,1-1 1,0 1-1,0 0 1,0 0 0,0 0-1,0 0 1,0 0-1,0-1 1,0 1-1,0 0 1,1-2-1,6-26-703,1 7 42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16628,'1'0'118,"-1"-1"1,1 0 0,-1 1-1,1-1 1,0 1 0,-1-1 0,1 1-1,0-1 1,-1 1 0,1-1 0,0 1-1,0 0 1,-1-1 0,1 1-1,0 0 1,0 0 0,0 0 0,-1 0-1,1-1 1,0 1 0,0 0 0,0 0-1,0 1 1,0-1 0,-1 0-1,1 0 1,0 0 0,1 1 0,-1 0-10,0 0 1,1 1-1,-1-1 1,0 1 0,0 0-1,0-1 1,0 1-1,0 0 1,-1-1-1,1 1 1,0 0 0,0 2-1,5 24 142,-1 1 0,0-1 0,-3 1 0,-1 52 0,0-44-131,-1-30-158,1 26-332,-2-1 0,-7 58 0,7-90 344,1 0-1,0 0 1,0 0 0,0 1-1,-1-1 1,1 0-1,0 0 1,0 0 0,0 0-1,-1 0 1,1 0 0,0 0-1,0 0 1,0 0 0,-1 0-1,1 0 1,0 0 0,0 0-1,-1 0 1,1 0 0,0 0-1,0 0 1,0 0-1,-1 0 1,1 0 0,0 0-1,0 0 1,0-1 0,-1 1-1,1 0 1,0 0 0,0 0-1,0 0 1,0 0 0,-1-1-1,1 1 1,0 0-1,0 0 1,0 0 0,0 0-1,0-1 1,0 1 0,0 0-1,-1 0 1,1 0 0,0-1-1,-9-11-264,-1-12-241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46 16908,'0'0'103,"-1"0"1,1 0 0,0-1 0,0 1 0,-1 0 0,1-1 0,0 1 0,0-1 0,0 1-1,0 0 1,0-1 0,-1 1 0,1-1 0,0 1 0,0 0 0,0-1 0,0 1-1,0-1 1,0 1 0,0 0 0,0-1 0,1 1 0,-1-1 0,0 1 0,0 0-1,0-1 1,0 1 0,0-1 0,1 1 0,-1 0 0,0-1 0,1 1 0,14-10 1851,27 0-591,-38 9-1250,52-6 63,1 2 1,103 5-1,-72 1-2900,-89-1 2101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17356,'1'8'3225,"6"6"-2333,-2-10-778,0 1 1,0-1 0,0 0 0,1 0-1,0-1 1,-1 1 0,1-1 0,0 0-1,0-1 1,11 4 0,9 0-63,33 5 1,-48-9 0,95 10 51,-63-8-122,0 2 1,61 15-1,-101-20 6,-2-1 5,1 0-1,-1 1 0,1-1 0,-1 0 1,0 1-1,0-1 0,1 1 0,-1 0 1,0-1-1,0 1 0,1 0 1,-1-1-1,0 1 0,0 0 0,0 0 1,1 2-1,-3-2 13,0-1 1,0 1-1,0-1 1,0 1-1,0-1 1,0 0-1,0 1 1,0-1-1,0 0 1,0 0-1,0 0 1,-3 0-1,2 1 16,-31 7 116,0 1 0,0 2 0,-52 26 0,58-24-104,1 2-1,0 1 1,1 1 0,0 2-1,2 0 1,0 1-1,-26 30 1,38-37-30,1-1 0,0 1-1,1 1 1,0 0 0,1 0 0,1 1-1,0 0 1,1 0 0,1 0 0,0 1 0,1 0-1,1 0 1,0 0 0,1 0 0,0 20-1,2-35-33,0 0 0,0 0 0,0 0-1,0 0 1,0 0 0,0 0 0,0 0-1,0 0 1,0 0 0,1 0 0,-1 0-1,0 0 1,0 0 0,1 0 0,-1-1-1,1 1 1,-1 0 0,1 0 0,-1 0-1,1 0 1,-1-1 0,1 1 0,0 0-1,0-1 1,-1 1 0,1-1 0,0 1-1,0 0 1,0-1 0,1 1 0,0-1-123,0 0 1,0 0-1,0-1 1,0 1 0,0-1-1,0 1 1,0-1-1,0 0 1,0 0-1,0 0 1,0 0 0,-1 0-1,3-1 1,3-3-401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17972,'6'-1'1448,"-8"10"-1088,-5 5-168,-4 9 712,-1 6-367,-1 12-321,-2 5-80,-1 6-64,0 1-8,5-3-72,-1-1-96,1-9-200,1-5-177,1-12-295,1-8-112,-4-12 592,1-8-192,-7-13-128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15195,'13'-10'387,"0"1"-1,1 1 1,0 0-1,0 1 1,1 1-1,0 0 1,0 1-1,1 0 1,0 1-1,21-2 1,-26 5-249,0 0 0,0 0 1,0 1-1,0 0 0,1 1 0,-1 1 0,0 0 0,-1 0 1,1 1-1,0 0 0,-1 1 0,1 0 0,-1 1 1,0 0-1,16 11 0,-22-13-124,-1-1 0,0 1 0,0 0 0,0 0 0,0 0 0,0 1 0,-1-1 0,1 1 0,-1-1 0,0 1 0,0 0 0,0-1 0,-1 1 0,1 0 0,-1 0 0,0 1 0,0-1 0,0 0-1,-1 0 1,0 0 0,1 1 0,-2-1 0,1 0 0,0 0 0,-1 1 0,0-1 0,0 0 0,0 0 0,-3 7 0,-4 7 106,-2 0 0,0 0 0,0-1 0,-2-1 0,-14 17 0,2-2 245,21-27-330,1 0-1,-1 0 1,1 0 0,0 0-1,0 0 1,0 0-1,0 0 1,1 1-1,0-1 1,-1 1 0,2-1-1,-1 1 1,1 0-1,-1 6 1,2-5-28,0-1 1,1 1-1,-1 0 1,1-1-1,0 1 1,0-1 0,1 0-1,0 0 1,0 0-1,7 9 1,-2-4-30,0 0 0,1-1 0,0 0 0,1-1 1,0 0-1,0-1 0,20 11 0,17 4-2791,-41-23 2329,-2-3-140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 15171,'0'0'89,"0"0"0,1-1 0,-1 1-1,0 0 1,1 0 0,-1 0 0,0 0 0,0 0 0,1 0-1,-1-1 1,0 1 0,1 0 0,-1 0 0,0 0-1,1 0 1,-1 0 0,0 0 0,1 0 0,-1 0-1,0 1 1,1-1 0,-1 0 0,0 0 0,0 0 0,1 0-1,-1 0 1,0 0 0,1 1 0,-1-1 0,0 0-1,0 0 1,1 0 0,-1 1 0,0-1 0,0 0-1,0 0 1,1 1 0,-1-1 0,0 0 0,0 0 0,0 1-1,0-1 1,0 0 0,1 1 0,-1-1 0,0 0-1,0 1 1,0-1 0,0 0 0,0 1 0,0-1-1,0 0 1,0 0 0,0 1 0,0-1 0,0 0 0,0 1-1,-1 0 1,1 27 1472,0-23-1272,-8 146 1755,-1 54-2144,7-202-1168,-3-7 507,-6-10-28,10 13 657,-34-42-947,9 15 419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0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18428,'2'-3'1560,"6"0"-1000,5 2-224,12-1 793,3 0-249,14 2-312,4-3-112,5 3-128,4-2-24,-2 2-240,-4 0-192,-8 2-792,-6-1 832,-7 6-144,-5 0-80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39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78 15331,'-1'-7'2928,"1"7"-2863,0 0 0,0 0 0,0 0 0,0 0 0,0 0 0,0 0 0,0-1 1,0 1-1,0 0 0,0 0 0,0 0 0,0 0 0,0 0 0,0 0 0,0 0 1,0-1-1,0 1 0,0 0 0,0 0 0,0 0 0,0 0 0,0 0 0,0 0 1,0 0-1,0 0 0,1-1 0,-1 1 0,0 0 0,0 0 0,0 0 0,0 0 0,0 0 1,0 0-1,0 0 0,0 0 0,1 0 0,-1 0 0,0 0 0,0 0 0,0 0 1,0 0-1,0 0 0,0 0 0,0 0 0,1 0 0,-1 0 0,0 0 0,0 0 1,0 0-1,0 0 0,0 0 0,0 0 0,0 0 0,1 0 0,5-2-155,166-60 1128,-171 61-1041,0 1 1,0-1 0,1 1 0,-1 0-1,0-1 1,1 1 0,-1 0 0,0 0-1,1 0 1,-1 0 0,0 0 0,1 0 0,0 1-1,-1-1 1,-1 0 0,1 0 0,-1 1 1,1-1-1,-1 0 0,0 0 0,1 1 0,-1-1 0,0 0 0,1 1 0,-1-1 0,0 1 0,0-1 0,1 0 0,-1 1 0,0-1 0,0 1 0,1-1 1,-1 0-1,0 1 0,0-1 0,0 1 0,0-1 0,0 2 0,0 2-8,0 0 1,-1 1-1,0-1 1,1 0-1,-2 1 1,-1 4-1,3-7 10,-31 84-51,-43 85-1,-9 19 76,83-189-11,0 0-1,-1-1 0,1 1 1,0 0-1,0-1 1,0 1-1,0 0 1,-1-1-1,1 1 0,0 0 1,0 0-1,0-1 1,1 1-1,-1 0 1,0-1-1,0 1 1,0 0-1,1 0 0,-1-1-51,0 1-1,0-1 0,0 0 0,1 0 0,-1 0 1,0 1-1,0-1 0,1 0 0,-1 0 0,0 0 1,0 0-1,1 1 0,-1-1 0,0 0 0,1 0 1,-1 0-1,0 0 0,0 0 0,1 0 0,-1 0 1,0 0-1,1 0 0,-1 0 0,0 0 1,1 0-1,-1 0 0,1 0 0,-1-1-73,1 1 0,0 0-1,0 0 1,0-1 0,-1 1 0,1-1-1,0 1 1,0-1 0,-1 1 0,1-1-1,-1 1 1,1-1 0,0 0 0,-1 1-1,1-1 1,-1 0 0,1 0 0,-1 1-1,0-1 1,1 0 0,-1 0 0,0 1-1,1-1 1,-1 0 0,0 0 0,0 0-1,0 0 1,0 0 0,0-5-659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4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 16259,'8'-7'2096,"-11"18"-489,-2 6-1203,-32 227 641,16-101 22,19-205-425,2 20-557,-1-36-16,14-105-1,-13 183-69,-1-1-1,1 1 0,0 0 0,0 0 1,0-1-1,0 1 0,0 0 0,0 0 1,0-1-1,0 1 0,0 0 0,0 0 1,1-1-1,-1 1 0,0 0 1,0 0-1,0-1 0,0 1 0,0 0 1,0 0-1,0-1 0,1 1 0,-1 0 1,0 0-1,0 0 0,0 0 0,0-1 1,1 1-1,-1 0 0,0 0 1,0 0-1,1 0 0,-1 0 0,0-1 1,0 1-1,1 0 0,-1 0 0,0 0 1,0 0-1,1 0 0,8 10-49,11 33-13,-11-24 34,-7-14 22,2 2-3,-1-1 0,1 0-1,0 0 1,9 11 0,-12-16 9,1 0 1,-1 0-1,0 0 0,0 0 1,0 0-1,0-1 0,1 1 1,-1 0-1,0 0 1,1-1-1,-1 1 0,1-1 1,-1 1-1,1-1 0,-1 0 1,1 0-1,-1 1 1,1-1-1,-1 0 0,1 0 1,-1 0-1,1-1 1,-1 1-1,1 0 0,-1-1 1,1 1-1,-1-1 0,0 1 1,1-1-1,1 0 1,5-5-3,-1 0 0,1-1 0,-1 1 0,0-1 0,-1-1 0,1 1 0,-2-1 0,9-13 0,-7 10 1,0 1 0,0 0 0,1 0-1,0 1 1,10-8 0,-17 16 0,-1 1 1,1-1-1,0 1 0,0-1 1,-1 1-1,1-1 0,0 1 1,0 0-1,0-1 0,-1 1 1,1 0-1,0 0 0,0 0 1,0-1-1,0 1 0,0 0 1,-1 0-1,1 0 0,0 0 1,0 0-1,0 1 0,0-1 1,0 0-1,0 0 0,-1 1 1,1-1-1,0 0 0,0 1 1,0-1-1,-1 1 0,1-1 1,0 1-1,-1-1 0,1 1 1,0-1-1,-1 1 0,1 0 1,-1-1-1,1 1 0,-1 0 1,1 0-1,0 0 0,2 6-12,1-1 0,-1 0-1,-1 1 1,4 8-1,-4-8 12,15 47-339,-3 1-1,-2 0 1,-2 1 0,-3 1 0,0 85 0,-6-139-3,1 0-94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2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14331,'2'13'416,"-1"0"0,0 0 0,-1 0 0,0 0 0,-1-1 0,-4 23 0,1-7-34,-9 74 288,-42 160-1,55-262-652,0 1 0,0 0 1,0-1-1,-1 1 0,1 0 0,0-1 1,0 1-1,0 0 0,0-1 0,-1 1 0,1 0 1,0-1-1,-1 1 0,1-1 0,0 1 1,-1 0-1,1-1 0,-1 1 0,1-1 0,-1 0 1,1 1-1,-2 0 0,-2-15 186,3-30-4,1 44-198,0-45 36,2 0 0,2 1-1,1 0 1,21-76 0,-25 118-40,-1 0-1,1 0 1,0 0 0,-1 0-1,1 0 1,0 0 0,0 1-1,0-1 1,0 0 0,0 1-1,1-1 1,-1 0 0,0 1-1,1 0 1,-1-1-1,3 0 1,-3 1-2,1 1 1,0-1-1,0 1 0,0 0 0,-1 0 0,1 0 1,0 0-1,0 0 0,0 0 0,-1 0 0,1 1 1,0-1-1,0 1 0,-1-1 0,1 1 0,0 0 1,-1-1-1,3 3 0,5 1-11,-1 0 0,1-1 0,0 1-1,-1-2 1,2 1 0,10 1 0,-14-4 13,-1 0-1,1 0 1,0-1 0,-1 0-1,1 0 1,-1 0 0,1-1-1,-1 1 1,0-1 0,1 0-1,-1-1 1,5-2 0,8-7 5,0-1-1,-1-1 1,-1 0 0,0-1 0,-1-1 0,14-17-1,35-35 7,-64 68-8,0-1 0,0 1 0,0 0 0,0 0 0,0-1 0,1 1 0,-1 0 1,0 0-1,0 0 0,0 0 0,1-1 0,-1 1 0,0 0 0,0 0 0,0 0 0,1 0 0,-1 0 0,0 0 0,0-1 1,1 1-1,-1 0 0,0 0 0,0 0 0,1 0 0,-1 0 0,0 0 0,1 0 0,-1 0 0,0 0 0,0 0 0,1 0 1,-1 0-1,0 0 0,0 1 0,1-1 0,-1 0 0,0 0 0,0 0 0,1 0 0,-1 0 0,0 1 0,0-1 0,0 0 1,1 0-1,-1 0 0,0 1 0,3 17 11,-6 27 34,3-43-38,-21 140 297,-6 64 216,28-178-915,4-22 24,7-12 181,-1-10-44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2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 14939,'9'-12'1304,"-5"17"-783,-1 8-177,-3 17 864,0 9-456,0 17-344,-3 8-80,0 11-96,-3 2 24,-1-4-168,0-1-104,0-13-224,1-8-152,-3-16-112,2-11-224,-3-17 512,-1-10-152,1-12-104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15307,'11'-13'236,"0"1"-1,0-1 0,1 2 1,0 0-1,1 0 0,0 1 1,1 1-1,0 0 0,1 0 1,0 2-1,0 0 0,0 1 1,1 0-1,25-5 0,-24 8-176,0 0 0,0 1-1,0 0 1,22 2 0,-33 0-54,0 1 1,0 0-1,0 0 1,0 1 0,0-1-1,10 6 1,-13-6 0,-1 0-1,1 1 1,-1-1 0,1 1 0,-1 0-1,0 0 1,0 0 0,0 0 0,0 0-1,0 1 1,0-1 0,0 0 0,-1 1-1,3 5 1,-3-5 8,0 0 0,-1 1 0,1-1 1,-1 0-1,1 1 0,-1-1 0,0 1 0,0-1 0,-1 1 0,1-1 0,-1 0 0,1 1 1,-1-1-1,0 0 0,-1 1 0,-1 2 0,-3 7 79,-1 0 1,-12 17-1,15-25-57,-34 50 629,-3-2 0,-2-2-1,-2-2 1,-63 53 0,98-95-400,9-10-49,11-11-65,-2 7-174,0-1 0,1 2 0,0-1 0,0 1 0,1 1 0,0-1 0,10-3 0,0 2-200,-1 0 1,39-8 0,-48 13 136,1 1 0,0 0 0,-1 0 0,1 1 0,0 1 0,0 0 0,-1 0 0,1 1 0,-1 0 0,1 1 0,-1 0 0,19 8 0,-22-7 44,0 0 1,-1 0-1,1 1 1,-1 0-1,0 0 0,0 0 1,0 1-1,-1 0 1,0 0-1,0 0 0,-1 0 1,0 1-1,0 0 1,0 0-1,-1 0 0,0 0 1,0 1-1,2 8 0,3 45-17,-4-22 52,-4-38-8,0 0 0,1 1 0,-1-1-1,1 0 1,-1 0 0,1 0 0,-1 0 0,1 0 0,-1 0 0,1 0 0,0 0 0,0-1-1,0 1 1,-1 0 0,1 0 0,0 0 0,0-1 0,0 1 0,0-1 0,0 1 0,0 0 0,0-1-1,0 0 1,0 1 0,1-1 0,-1 0 0,0 0 0,0 1 0,0-1 0,0 0 0,2 0 0,-1 0-62,1 0 0,0 0 1,-1 0-1,1-1 1,-1 1-1,1-1 1,-1 1-1,1-1 1,-1 0-1,0 0 0,1 0 1,-1 0-1,3-2 1,9-9-219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2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1 673 14475,'0'0'50,"0"0"1,0 0-1,0 0 0,-1 1 1,1-1-1,0 0 0,0 0 1,0 1-1,0-1 0,0 0 0,0 0 1,0 1-1,0-1 0,1 0 1,-1 0-1,0 1 0,0-1 1,0 0-1,0 0 0,0 0 0,0 1 1,0-1-1,0 0 0,1 0 1,-1 0-1,0 1 0,0-1 1,0 0-1,0 0 0,1 0 0,-1 0 1,0 0-1,0 1 0,0-1 1,1 0-1,-1 0 0,0 0 1,0 0-1,1 0 0,-1 0 0,0 0 1,0 0-1,0 0 0,1 0 1,-1 0-1,0 0 0,0 0 1,1 0-1,-1 0 0,15-10 935,19-27-531,-31 34-270,118-149 680,157-259 1,-264 383-852,-11 22-11,0 0 0,0 0 0,0 0 0,8-8-1,-11 14-1,0 0 0,0 0 0,0 0 0,0 0 0,0 0 0,0 0 0,0-1 0,0 1 0,0 0 0,1 0 0,-1 0 0,0 0 0,0 0 0,0 0 0,0 0 0,0 0 0,0 0 0,0 0 0,0 0 0,1 0 0,-1 0 0,0 0 0,0 0 0,0 0 0,0 1 0,0-1 0,0 0 0,0 0 0,0 0 0,0 0 0,1 0 0,-1 0 0,0 0 0,0 0 0,0 0 0,0 0 0,0 0 0,0 0 0,0 0 0,0 1 0,0-1 0,0 0 0,0 0 0,0 0 0,0 0 0,0 0 0,0 0 0,0 0 0,0 0 0,0 0 0,0 1 0,0-1 0,0 0 0,0 0-1,0 0 1,0 0 0,0 0 0,0 0 0,0 0 0,0 0 0,0 1 0,0-1 0,0 0 0,0 0 0,0 0 0,0 0 0,0 0 0,0 16-2,-2 25-2,2-35 3,-8 101-6,-15 334-276,23-441 269,0 0 1,0 0 0,0-1 0,0 1-1,0 0 1,-1 0 0,1 0 0,0 0-1,0 0 1,0-1 0,0 1-1,0 0 1,-1 0 0,1 0 0,0 0-1,0 0 1,0 0 0,-1 0 0,1-1-1,0 1 1,0 0 0,0 0 0,-1 0-1,1 0 1,0 0 0,0 0-1,-1 0 1,1 0 0,0 0 0,0 0-1,0 0 1,-1 0 0,1 0 0,0 0-1,0 1 1,0-1 0,-1 0 0,1 0-1,0 0 1,0 0 0,0 0-1,0 0 1,-1 0 0,1 1 0,0-1-1,0 0 1,0 0 0,0 0 0,0 0-1,-1 1 1,1-1 0,0 0 0,0 0-1,0 0 1,0 1 0,-4-18-218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2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17292,'0'7'1256,"6"0"-1016,4-1-120,9-2 408,4-1-176,5 0-176,5-3-48,5-6-360,-1-1-288,-6-6 464,-5-1-64,-6 2-64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13131,'5'4'209,"0"-1"1,0 0 0,1 0-1,-1 0 1,1-1 0,0 0-1,6 2 1,3 1-19,5 2-159,1-1 0,0-1 0,0-1-1,1-1 1,-1-1 0,1-1 0,27-2-1,155-25 325,-26 1-202,96 23-135,-14 1 2,413-14 21,-32-10 25,-327 3 15,314 27 459,-100 3-362,-308-14-176,158-4 18,1 22 18,477 37-20,112 8 37,-537-34 309,-427-24-305,-4-3 11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10530,'19'6'634,"1"-1"1,-1-1-1,1-1 0,1 0 0,30-1 1,-8-4-336,67-11 0,51-11-120,265-7-1,-256 31-160,430-16 404,-155-36-31,-50 5-199,2 20-161,483 42 47,-314 2-48,-332-14-27,938 24 25,-156-14-35,-304-22 27,-687 9-23,-19 0 75,21-2-1029,-26 2 889,-1 0 1,1 0 0,0 0-1,0-1 1,0 1 0,0 0-1,0-1 1,0 1 0,-1-1-1,1 1 1,0-1 0,0 1-1,-1-1 1,1 1 0,0-1 0,-1 0-1,1 1 1,-1-1 0,1 0-1,0 0 1,-1 1 0,1-3-1,-1 3 55,0 0 1,0-1-1,1 1 0,-1 0 0,0-1 0,0 1 0,0 0 1,0-1-1,0 1 0,0 0 0,0-1 0,-1 1 0,1 0 0,0-1 1,0 1-1,0 0 0,0-1 0,0 1 0,0 0 0,-1-1 1,1 1-1,0 0 0,0 0 0,0-1 0,-1 1 0,1 0 0,0 0 1,0-1-1,-1 1 0,-19-12-499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91 11979,'-1'1'292,"0"0"0,-1 0 1,1 1-1,0-1 0,0 0 0,1 1 1,-1-1-1,0 0 0,0 1 1,1-1-1,-1 1 0,1-1 1,-1 1-1,0 2 0,-7 26-365,-28 147 860,33-214-188,6 16-667,1 0 0,11-35 0,2-8-572,-14 42 518,-1 0 1,-2-33 0,0 32 414,-20 84 92,-6 50-256,4 1-1,5 1 0,6 1 1,2 122-1,15 788-28,4 636 519,-9-1653-714,0 0 0,0 0 0,4 12 1,1 16-821,-7-32 704,-3-5-83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15 221 9834,'-6'3'790,"-3"2"2614,24 5-2523,-15-10-891,12 6 110,1-1-1,0 0 1,-1 0-1,1-1 1,1-1-1,-1 0 1,1-1-1,-1-1 1,1 0-1,-1-1 1,1 0 0,-1-1-1,17-3 1,19-5 34,-1-3 1,61-22 0,-7 1-64,-47 20-58,1 1 0,0 4 0,58-3 0,-29 9 19,114 13 1,-108-7-35,114-8 0,-158 2 5,-3 1 0,-1 1 1,1 3 0,75 14-1,-36-2-6,0-4-1,98 1 1,169-24 29,-216 2-17,594-35-34,24-8 57,155 8-20,-294 16-5,-518 24-8,0 4-1,152 18 1,-158-10 1,139-8 0,-41-1 11,-138 4-2,87 14-1,-94-11 14,-31-4-23,0 0 0,0 1 0,14 4 1,-24-6-2,-1 0-1,0 0 1,0 0 0,0 0 0,0-1 0,0 1 0,0 0 0,0 0 0,0 0-1,0 0 1,0 0 0,0 0 0,0 0 0,0 0 0,1 0 0,-1 0 0,0 0-1,0-1 1,0 1 0,0 0 0,0 0 0,0 0 0,0 0 0,0 0 0,0 0-1,0 0 1,0 0 0,0 0 0,0-1 0,0 1 0,0 0 0,0 0 0,0 0 0,0 0-1,-1 0 1,1 0 0,0 0 0,0 0 0,0 0 0,0 0 0,0 0 0,0-1-1,0 1 1,0 0 0,0 0 0,0 0 0,0 0 0,0 0 0,0 0 0,0 0-1,-1 0 1,1 0 0,0 0 0,0 0 0,0 0 0,0 0 0,0 0 0,0 0-1,0 0 1,0 0 0,0 0 0,0 0 0,-1 0 0,1 0 0,0 0 0,0 0 0,0 0-1,0 0 1,0 0 0,-1-1-16,-2-4-27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0 736 13939,'1'-11'864,"27"-19"-664,8-8-8,28-17 96,8-5-16,15-16-72,9-6-32,10-6-176,0-1-1544,-21 10 1440,-15 7-240,-35 16-136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39.8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68 17756,'9'3'1464,"2"-3"-968,2-1-160,12-4 472,3-2-215,5-1-121,3-4-72,-2 1-256,-1 2-256,-4 2-680,-6 0-1017,-10 5 1505,-2 2-272,-9-1-200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10322,'-13'163'3362,"1"-38"-2751,9 435 646,0-15-739,-8-316-152,-11 331 370,38 1-520,3-361-213,17 243 12,-38-502-1087,-2 29 901,-2-6-77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 12491,'0'-16'3114,"-3"31"-1489,3 14-1570,-11 510 32,-39 729 111,48-1024-176,3 196 32,21-4 29,32-31-110,-53-402-524,0-6-35,-2-18-535,-4-29 137,-2 14 375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3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14187,'9'-31'1423,"-7"26"-1208,-1-1 1,1 1-1,0-1 1,0 1-1,3-6 0,-5 11-202,0 0 0,0 0 0,0 0 0,0-1 0,0 1 0,0 0 0,0 0 0,0 0-1,1 0 1,-1-1 0,0 1 0,0 0 0,0 0 0,0 0 0,0 0 0,0 0 0,0 0 0,1 0 0,-1-1-1,0 1 1,0 0 0,0 0 0,0 0 0,1 0 0,-1 0 0,0 0 0,0 0 0,0 0 0,0 0 0,1 0-1,-1 0 1,0 0 0,0 0 0,0 0 0,0 0 0,1 0 0,-1 0 0,0 0 0,0 0 0,0 0 0,0 0-1,1 0 1,-1 0 0,0 0 0,0 0 0,0 1 0,0-1 0,0 0 0,1 0 0,-1 0 0,0 0 0,0 0-1,0 0 1,0 1 0,0-1 0,0 0 0,0 0 0,0 0 0,1 0 0,-1 0 0,0 1 0,0-1 0,0 0 0,0 0-1,0 0 1,0 1 0,0-1 0,0 0 0,3 14 276,-3-13-259,8 68 430,-3 118 0,-5-103-327,3 762 210,3 122-264,-9-229-167,2-674 73,32 510-1956,-22-541-1148,-8-20 2720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1:5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11306,'-1'-1'361,"1"0"0,-1 0 0,0 0 0,1 0 0,-1 0 0,0 0 0,0 0 0,0 0-1,0 0 1,0 0 0,0 0 0,0 1 0,0-1 0,0 0 0,0 1 0,-3-2-1,4 23 3882,1-7-4925,-1-6 769,4 261 29,-4-268-153,0 1-25,0 1 0,0 0-1,0 0 1,0-1 0,-1 1-1,1 0 1,-1-1 0,1 1-1,-1-1 1,0 1 0,0 0-1,0-1 1,-1 0 0,1 1-1,0-1 1,-1 0 0,0 0 0,1 0-1,-1 0 1,-4 4 0,-10-1-399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15091,'7'-15'344,"1"0"0,1 1-1,1 1 1,0-1 0,0 2-1,1-1 1,1 1 0,0 1 0,25-17-1,-28 21-244,1 1 0,0 0 0,0 1 0,0 0-1,1 1 1,0 0 0,0 0 0,0 1 0,0 1 0,0 0 0,1 1-1,-1 0 1,1 0 0,21 3 0,-27-2-94,-1 1 0,1 0 0,-1 1-1,0-1 1,0 1 0,0 0 0,0 0 0,0 1 0,0 0 0,0 0 0,-1 0 0,1 0 0,-1 0-1,0 1 1,0 0 0,0 0 0,-1 0 0,1 1 0,-1-1 0,0 1 0,0-1 0,-1 1-1,1 0 1,-1 0 0,0 0 0,0 1 0,-1-1 0,0 0 0,0 1 0,1 8 0,-1 0 41,-1 0 1,0 0-1,-1 0 1,0 0 0,-1 0-1,-1 0 1,0 0-1,-1-1 1,0 1-1,-12 23 1,8-22 95,0-2 0,-1 1 0,-20 24 1,25-34-124,0 1 1,0-1 0,-1 0-1,1 0 1,-1-1 0,0 1-1,0-1 1,0 0 0,-1 0 0,1-1-1,-1 1 1,1-1 0,-11 2-1,15-4-53,0 0 0,0 0 0,-1 0 0,1 0 0,0 0 0,0 0 1,0 0-1,-1 0 0,1 0 0,0-1 0,0 1 0,0 0 0,0-1 0,0 1 0,0-1 0,0 0 0,0 1 0,0-1 0,0 0 0,0 1 0,0-1 0,0 0 0,0 0 0,0 0 0,1 0 0,-1 0 0,0 0 0,1 0 0,-1 0 0,1 0 0,-1 0 0,1 0 0,-1-1 0,1 1 1,0 0-1,0 0 0,0 0 0,-1 0 0,1-1 0,0 1 0,0 0 0,1 0 0,-1 0 0,0-1 0,0 1 0,1-1 0,3-20-365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0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75 14427,'7'8'1496,"-4"7"-1007,-3 6-97,0 8 680,-4 7-424,-2 5-64,-1 4-120,-1 3-56,0-3-120,-1-5-96,2-6-88,3-5-48,0-9-264,2-6-184,-1-5 984,3-8-592,-7-3-24,1-6 8</inkml:trace>
  <inkml:trace contextRef="#ctx0" brushRef="#br0" timeOffset="1">1 53 16948,'8'-16'1336,"2"4"-944,6 0-152,9 5 456,3 1-168,12 6-184,2 2-56,2 6-168,2 2-240,3-1 889,-3-3-713,0-8 16,-5-2 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 16716,'1'-19'2006,"-1"13"-978,-1 13 909,-12 141-182,9-75-1993,-24 118 0,28-188 130,0-1 0,-1 0-1,0 1 1,1-1 0,-1 0-1,0 1 1,0-1 0,0 0 0,0 0-1,-1 0 1,1 0 0,-1 0-1,1 0 1,-1-1 0,1 1 0,-1 0-1,0-1 1,0 1 0,-3 1-1,-2 1-407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14723,'8'-20'550,"0"0"0,2 1 1,1 0-1,0 1 0,27-33 0,-33 44-439,0 1 0,1 0-1,0 1 1,0 0 0,0 0 0,1 0-1,-1 0 1,1 1 0,0 0 0,0 1-1,1 0 1,-1 0 0,1 0 0,0 1-1,0 0 1,-1 1 0,1-1 0,16 1-1,-21 1-72,0 0 1,1 0-1,-1 1 0,0-1 0,0 1 0,0 0 0,0 0 0,0 0 0,-1 0 0,1 0 0,0 1 1,0-1-1,-1 1 0,1 0 0,-1 0 0,0 0 0,1 0 0,2 3 0,-3-1 22,0-1-1,0 1 0,0 0 1,0-1-1,-1 1 1,0 0-1,1 0 1,-1 0-1,-1 0 0,1 0 1,-1 0-1,1 6 1,-2 2 98,0 1 0,0-1 0,-1 1 0,-1-1 1,0 1-1,-1-1 0,-9 22 0,-4-4 231,-1 0 0,-2 0 0,-45 51-1,26-33 118,38-47-495,0 0 0,1 0 0,-1 0 0,0 0 1,1 1-1,-1-1 0,1 0 0,-1 1 0,1-1 0,-1 0 1,1 1-1,0-1 0,0 1 0,0-1 0,0 1 0,0-1 1,0 0-1,0 1 0,1 2 0,0-1-4,0 0 0,1 1-1,-1-1 1,1 0 0,0 0 0,-1 0 0,5 5 0,5 4-15,-1-1 1,23 17 0,-28-23 21,25 16 35,0 0 0,35 17 0,-27-16 308,-10-7 335,-20-13-1023,-19-10-807,1 3 763,-3 2-121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17348,'2'16'536,"0"1"1,-2 0-1,0 0 1,-1-1 0,-5 29-1,0 6 0,2-8-215,-15 164 269,19-208-646,-1 1 0,1 0-1,0 0 1,0 0 0,0 0 0,0 0 0,0 0-1,0 0 1,0 0 0,-1 0 0,1 0 0,0 0-1,0 0 1,0 0 0,0 0 0,0 0 0,0 0-1,-1 0 1,1 0 0,0 0 0,0 0 0,0 0-1,0 0 1,0 0 0,0 0 0,0 0 0,-1 0-1,1 0 1,0 0 0,0 0 0,0 0 0,0 1-1,0-1 1,0 0 0,0 0 0,0 0 0,-1 0-1,1 0 1,0 0 0,0 0 0,0 0 0,0 1-1,0-1 1,0 0 0,-4-14-842,4 1 219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2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38 16011,'-18'-1'2885,"21"1"-251,31-3 774,-13 2-3439,289-31 521,-309 32-512,11 0-549,-12 0 559,0 0 1,0 0 0,0 0-1,0 0 1,-1 0 0,1 0-1,0 0 1,0 0-1,0 1 1,0-1 0,0 0-1,0 0 1,0 0 0,0 0-1,0 0 1,0 0 0,0 0-1,0 1 1,0-1 0,0 0-1,0 0 1,0 0 0,0 0-1,0 0 1,0 0-1,0 1 1,0-1 0,0 0-1,0 0 1,0 0 0,0 0-1,0 0 1,0 0 0,0 0-1,0 1 1,0-1 0,0 0-1,1 0 1,-1 0 0,0 0-1,0 0 1,0 0-1,0 0 1,0 0 0,0 0-1,0 0 1,0 0 0,1 1-1,-1-1 1,0 0 0,0 0-1,0 0 1,0 0 0,0 0-1,0 0 1,1 0 0,-1 0-1,0 0 1,0 0-1,-8 3-393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0.3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18780,'5'5'1832,"-3"0"-1359,-2-4-257,3-1 832,-2 0-672,2 0-288,1-1-648,1-1-328,-8-5 279,-6 0 105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16964,'-2'10'1264,"2"9"-904,0 9-128,0 12 280,1 5-112,0 5-32,1 3-8,1-3-136,-2-3-72,2-6-208,-2-7-168,2-11-304,0-6-128,-3-15-744,0-5 1104,-1-13-264,1-10-185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4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 12363,'-3'1'3806,"11"1"-1829,12 2-807,16-7-646,1-1 0,-1-1 1,-1-3-1,37-11 0,26-6-271,-90 23-278,74-12-1541,-68 15 130,-18 2 377,-20 8-126,20-10 1048,-23 10-762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15659,'10'4'1449,"8"-4"-873,3-1-216,8-4 512,4-2-168,3-3-64,5-3-72,1-1-592,-1 2-480,-5-3 480,-4-3-96,-11 4-144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13891,'7'39'6169,"-2"109"-3486,6 72-2092,-11-213-630,0-5-21,1 1 1,-1-1-1,0 1 0,1-1 0,-1 1 0,1-1 1,0 1-1,2 3 0,-3-6 17,0 0 0,0 0 0,1 0 0,-1-1 1,0 1-1,0 0 0,1 0 0,-1 0 0,0-1 0,0 1 0,0 0 1,1 0-1,-1 0 0,0-1 0,0 1 0,0 0 0,0 0 1,0-1-1,0 1 0,1 0 0,-1-1 0,0 1 0,0 0 0,0 0 1,0-1-1,0 1 0,0 0 0,0-1 0,0 1 0,0 0 0,0 0 1,0-1-1,0 1 0,-1 0 0,1 0 0,0-1 0,0 1 0,0-18-223,-3-9-137,0-6-132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14635,'-1'-1'1712,"1"-1"-1119,4 0-137,6-1 1056,9 0-560,2-2-104,5 0-247,4 0-121,7-2-80,2 0-128,3 0-552,-1 1-368,1 0 528,-2-1-88,-13 7-105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17284,'7'-4'1352,"0"12"-952,-6 7-136,2 6 552,1 3-192,-1 9-231,2 3-89,0 2-72,4-1-24,-2-6-112,-1-2-176,-2-9-360,0-4-113,-2-15-1071,1-2 1336,-3-16-208,-2-6-200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3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16692,'-12'39'3936,"1"-6"-3125,9-26-771,0 1 0,0 0 0,1 0 0,1 0-1,-1 0 1,1 0 0,2 15 0,-2-21-34,1 1 0,0 0 0,0 0 0,0 0 0,0-1 0,0 1 0,0-1 0,1 1 0,-1-1 0,1 1 0,0-1 0,0 0 0,0 0 0,0 0 0,0 0 0,0 0 0,0 0 0,1 0 0,-1-1 1,1 1-1,-1-1 0,1 0 0,0 0 0,4 1 0,23 6-3,-21-7 0,0 1 1,0 1-1,-1 0 0,1 0 0,11 6 0,-18-8-2,0 0-1,0 1 1,0-1-1,0 1 0,0 0 1,-1 0-1,1-1 1,0 1-1,-1 0 1,1 0-1,-1 1 0,0-1 1,0 0-1,0 0 1,0 1-1,0-1 1,0 1-1,-1-1 0,1 0 1,-1 1-1,0-1 1,1 1-1,-1-1 1,-1 4-1,1 2 1,-2-1 0,1 0 0,-1 0 0,0 1 0,0-1 0,-1 0 0,0-1 0,0 1 0,-1-1 0,0 1 0,0-1 0,0 0 0,-9 9 0,7-9 8,1-1-1,-1 1 0,0-1 1,0 0-1,-1-1 0,1 0 1,-1 0-1,0 0 0,0-1 1,0 0-1,-1 0 0,-13 3 1,18-5-8,1-1 1,-1 1-1,1-1 1,-1 0-1,1 1 0,-1-1 1,1-1-1,-1 1 1,1 0-1,-1-1 1,1 1-1,0-1 1,-1 1-1,1-1 1,-1 0-1,1 0 1,0 0-1,0-1 0,0 1 1,0-1-1,0 1 1,0-1-1,0 1 1,0-1-1,0 0 1,1 0-1,-1 0 1,1 0-1,-1 0 1,1 0-1,0 0 0,0-1 1,0 1-1,0 0 1,0-1-1,0-2 1,0-1-9,0-1 1,0 1-1,1-1 1,0 0-1,0 1 1,0-1-1,1 0 1,0 1-1,1-1 1,-1 1-1,1 0 1,4-10-1,5-4-22,0 2 0,2-1-1,0 2 1,1-1 0,25-23 0,-22 24 64,-1 0 0,-1-1 0,0-1 0,16-29 0,-30 47-13,0-1-1,0 0 1,0 0-1,0 1 1,-1-1-1,1 0 1,-1 0-1,1 0 1,-1 0-1,1 0 1,-1 0 0,0 0-1,0 0 1,0 1-1,0-1 1,0 0-1,-1 0 1,1 0-1,-1 0 1,0-3-1,0 4-1,0 0-1,0 0 1,-1 0-1,1 0 1,0 0-1,0 0 1,0 1-1,0-1 1,-1 1-1,1-1 1,0 1-1,-1-1 1,1 1-1,0 0 1,-1-1-1,1 1 1,-1 0-1,1 0 1,0 0-1,-1 0 1,1 0-1,-1 1 1,1-1-1,0 0 1,-1 1-1,1-1 1,0 0-1,-3 2 1,-1 0-122,0 0 1,0 0 0,1 1 0,-1-1-1,1 1 1,-1 0 0,1 0 0,0 0-1,0 1 1,0 0 0,-5 6 0,5 0-147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48 123 13451,'0'-6'272,"1"0"-1,0 1 1,1-1 0,-1 0-1,1 1 1,0-1 0,0 1-1,1 0 1,0 0 0,0 0-1,0 0 1,0 0 0,7-7-1,-7 9-240,0-1 0,0 1 0,0 0 0,1 0 0,-1 0 0,1 0-1,0 1 1,-1 0 0,1 0 0,1 0 0,-1 0 0,0 0 0,0 1 0,0-1 0,1 1-1,-1 1 1,1-1 0,4 0 0,-7 1-30,-1 0 1,0 0-1,1 0 0,-1 0 0,0 0 0,1 1 1,-1-1-1,0 0 0,1 1 0,-1-1 0,0 1 0,0-1 1,1 1-1,-1-1 0,0 1 0,0 0 0,0 0 1,0 0-1,0-1 0,0 1 0,0 0 0,0 0 1,0 1-1,0-1 0,-1 0 0,1 0 0,0 0 1,-1 0-1,1 1 0,-1-1 0,1 0 0,-1 0 1,0 1-1,0-1 0,1 0 0,-1 1 0,0-1 1,0 0-1,0 1 0,0-1 0,-1 0 0,1 2 1,-2 6 11,0 0 0,-1 0 1,0-1-1,0 1 0,-5 7 1,5-10-6,-69 128 69,43-84-32,-33 78 0,60-124-48,1-1-1,0 1 1,0-1 0,0 1 0,0-1-1,0 1 1,1 0 0,0 0-1,0 4 1,0-8 2,0 1 0,0-1 0,0 1 1,0-1-1,0 1 0,1-1 0,-1 1 0,0-1 0,0 1 0,1-1 0,-1 1 0,0-1 0,1 0 0,-1 1 1,0-1-1,1 0 0,-1 1 0,1-1 0,-1 0 0,1 1 0,-1-1 0,1 0 0,-1 0 0,1 1 0,0-1 1,0 0-1,1 0-1,0 0 1,0 0 0,0 0 0,-1 0 0,1 0 0,0 0 0,0-1 0,-1 1 0,1-1 0,3-1 0,68-32 43,10-4 51,-73 35-82,1-1 0,0 1-1,-1 1 1,1 0 0,0 1 0,13-1-1,-21 2-25,1 0 0,-1 1 0,1-1 0,-1 1 1,0 0-1,1 0 0,-1 0 0,0 0 0,1 1 0,-1-1 0,0 1 0,0 0 0,0 0 0,-1 0 0,1 0 0,0 0 0,-1 1 0,1-1 0,-1 1 0,0 0 0,0-1 0,0 1 1,0 0-1,0 0 0,-1 1 0,1-1 0,-1 0 0,0 0 0,0 1 0,0-1 0,-1 0 0,1 1 0,0 5 0,-5-17-206,3-3 57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11554,'-22'26'3916,"-15"35"-2349,19-28-1159,1 1 0,2 1 0,-12 41 0,21-57-320,1 0 0,1 0-1,1 0 1,1 1 0,0-1-1,2 1 1,3 38 0,-3-55-88,1 0 0,-1 1 1,1-1-1,0 0 0,0 1 1,1-1-1,-1 0 0,1 0 1,-1 0-1,1 0 0,0 0 1,0-1-1,0 1 0,0 0 1,1-1-1,-1 0 0,1 1 1,0-1-1,-1 0 0,1 0 1,0 0-1,0-1 0,0 1 1,0-1-1,5 2 0,-3-2 9,-1 0-1,1-1 0,0 1 1,-1-1-1,1 0 0,0 0 1,-1-1-1,1 0 0,0 1 1,-1-1-1,1-1 0,-1 1 1,1-1-1,-1 1 0,0-1 1,0-1-1,0 1 0,6-4 1,-9 5 8,1 0 1,0-1 0,-1 1-1,1 0 1,-1-1 0,1 1 0,-1-1-1,0 1 1,1-1 0,-1 1-1,0-1 1,0 0 0,0 0 0,0 0-1,-1 0 1,1 0 0,0 1 0,-1-1-1,1 0 1,-1 0 0,0-1-1,1-1 1,-2 2 2,1 0 0,-1 0 0,0 0-1,0 0 1,0 0 0,1 0 0,-2 1-1,1-1 1,0 0 0,0 1 0,0-1 0,-1 0-1,1 1 1,-1 0 0,1-1 0,-1 1-1,0 0 1,0 0 0,1 0 0,-1 0 0,-4-2-1,1 1 6,-1 0 0,0 0 0,0 0 0,-1 0 0,1 1-1,-8 0 1,11 0-80,0 1-1,0 0 0,0 0 1,0 0-1,0 0 1,0 1-1,0 0 0,-1-1 1,2 1-1,-1 0 1,0 0-1,0 1 0,0-1 1,-4 3-1,3 2-106,3-3-40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 15011,'-15'-2'1700,"1"1"773,14-1-1296,8-2-199,-1 1-902,0 1 0,1 1 1,-1-1-1,1 1 0,-1 0 0,1 1 0,0 0 0,-1 0 0,1 1 0,-1-1 0,9 3 0,-13-2-78,-1 0-1,1-1 0,-1 1 0,1 0 0,-1 0 1,1 1-1,-1-1 0,0 0 0,1 1 1,-1-1-1,0 1 0,0 0 0,0 0 1,0 0-1,-1 0 0,1 0 0,0 0 0,-1 0 1,0 1-1,1-1 0,-1 0 0,0 1 1,0-1-1,0 1 0,-1-1 0,1 1 0,0 0 1,-1-1-1,0 1 0,0 0 0,0-1 1,0 1-1,0 4 0,-2 7 7,-1-1 0,0 0-1,-1 0 1,0-1 0,-8 16 0,-34 61 58,18-38-31,16-29-2,3-7-1,1 1-1,0 0 0,2 0 1,0 1-1,-7 26 0,13-42-26,0 0-1,0 0 0,0-1 1,0 1-1,0 0 0,0-1 0,0 1 1,0 0-1,0 0 0,0-1 1,0 1-1,0 0 0,1-1 0,-1 1 1,0 0-1,0-1 0,1 1 0,-1 0 1,1-1-1,-1 1 0,0-1 1,1 1-1,-1 0 0,1-1 0,-1 1 1,1-1-1,0 0 0,-1 1 1,1-1-1,-1 1 0,1-1 0,0 0 1,-1 1-1,1-1 0,0 0 1,-1 0-1,1 0 0,0 0 0,0 1 1,-1-1-1,1 0 0,0 0 0,0 0 1,-1 0-1,1-1 0,0 1 1,-1 0-1,1 0 0,1-1 0,5 0-7,0 0 0,-1-1 0,13-5 0,-17 6 5,154-62-1609,-150 61 1546,-1 0-1,0 0 0,0-1 1,0 0-1,0 0 0,7-7 0,-2-6-334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4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132 113 16644,'-2'0'179,"0"1"0,0-1 1,0 0-1,0 0 1,1 0-1,-1 0 0,0 0 1,0 0-1,0 0 1,0-1-1,1 1 0,-1-1 1,0 1-1,0-1 1,1 0-1,-3-1 1,3 2-103,0-1 0,1 1 0,-1-1 1,1 0-1,-1 1 0,1-1 0,-1 0 1,1 1-1,0-1 0,-1 0 0,1 0 1,0 1-1,-1-1 0,1 0 0,0 0 1,0 0-1,0 0 0,0 1 0,0-1 1,0 0-1,0 0 0,0 0 0,0 0 1,0 1-1,0-1 0,0 0 0,1 0 1,-1 0-1,0 1 0,1-1 0,-1 0 1,1 0-1,-1 1 0,1-1 0,-1 0 1,1 1-1,-1-1 0,1 1 0,0-2 1,7-6 59,0 1 1,0 0 0,0 0 0,1 1-1,0 0 1,0 0 0,0 1 0,1 1-1,0-1 1,0 1 0,0 1 0,18-4 0,-26 6-139,1 1 0,0-1 0,0 1 0,0 0 1,-1 0-1,1 0 0,0 0 0,0 0 1,0 1-1,-1-1 0,1 1 0,0 0 0,0 0 1,-1 0-1,1 0 0,-1 0 0,1 1 1,2 1-1,-4-2-3,1 1 0,-1 0 1,1 0-1,-1-1 0,1 1 1,-1 0-1,0 0 0,0 0 0,0 1 1,-1-1-1,1 0 0,0 0 1,-1 0-1,1 1 0,-1-1 0,0 0 1,0 1-1,0-1 0,0 0 1,0 1-1,0-1 0,-1 4 1,-2 6-7,0-1 1,0 1-1,-1 0 1,-1-1-1,0 0 1,0 0-1,-1 0 0,-13 17 1,0-4 22,-1-1 1,-29 27-1,40-42-9,8-8-6,0 1 0,1-1 1,-1 1-1,0 0 0,1-1 1,-1 1-1,0-1 0,1 1 1,-1 0-1,1 0 0,-1-1 1,1 1-1,-1 0 0,1 0 0,0 0 1,-1 1-1,1-1-1,1 0-1,0 0 1,-1 0-1,1 0 1,0 0-1,0-1 1,0 1 0,-1 0-1,1 0 1,0 0-1,0-1 1,0 1-1,0 0 1,0-1 0,3 2-1,2 2-49,1 0-1,-1 1 0,1 0 0,-1 0 1,-1 0-1,1 1 0,-1 0 1,0 0-1,0 0 0,-1 1 1,4 7-1,-6-11 44,-1 0-1,0 0 1,0 0 0,0 0-1,0 0 1,-1 0 0,1 0 0,-1 0-1,0 1 1,0-1 0,0 0 0,0 0-1,-1 0 1,1 0 0,-1 0-1,0 1 1,1-1 0,-1 0 0,-1-1-1,1 1 1,0 0 0,-1 0 0,0 0-1,1-1 1,-1 1 0,0-1-1,0 0 1,-1 1 0,1-1 0,-4 3-1,-2 1 88,1-1 0,-1 0 0,0 0 0,0-1 0,-1 0 0,1-1 0,-1 1 0,0-2 0,0 1 0,0-1 0,0 0 0,0-1 0,-1 0 0,1-1 0,0 0 0,-1 0 0,1-1 0,-13-3 0,21 4-103,0 0 0,-1 0 0,1 0 0,0-1 0,-1 1 0,1 0 0,0-1 0,0 0 0,0 1 0,-1-1 0,1 1 0,0-1 0,0 0 0,0 0 0,0 0 0,0 0 0,0 0 0,0 0 0,0 0 0,1 0 0,-1 0 1,0 0-1,1 0 0,-1 0 0,0-1 0,1 1 0,0 0 0,-1 0 0,1-1 0,0 1 0,-1 0 0,1-1 0,0 1 0,0-2 0,1-1-127,0 1 1,0-1 0,1 1-1,-1-1 1,1 1 0,-1 0-1,1 0 1,0 0-1,0 0 1,1 0 0,3-4-1,7-6-441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18004,'45'13'2731,"3"-9"-2673,88-5 0,-135 1-55,1 0-2,-1 0 0,0-1 0,0 1 0,0 0 0,0 0-1,1 0 1,-1 0 0,0 0 0,0 1 0,0-1 0,1 0 0,-1 1 0,0-1 0,0 0 0,0 1 0,0-1 0,0 1 0,0 0 0,0-1 0,0 1 0,0 0 0,0 0 0,0-1 0,0 1 0,-1 0-1,1 0 1,0 0 0,0 0 0,-1 0 0,1 0 0,0 2 0,0 2 5,-1-1-1,0 0 1,0 0-1,0 1 1,0-1-1,-1 0 1,0 1-1,-1 4 1,-94 397 557,92-394-1888,2-19-822,0-7 1950,-3-6-515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14403,'0'2'1384,"1"2"-1040,7 4-144,4 1 897,10-3-609,7 0-64,14-6-168,7-3-8,7-7-384,2-5 440,0-8-200,-3 2-8,-11-1-88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83 160 15891,'-2'-4'197,"1"0"0,0 0-1,0-1 1,0 1-1,1 0 1,-1-1 0,1 1-1,0 0 1,0 0-1,1-1 1,-1 1 0,1 0-1,0-1 1,0 1-1,0 0 1,1 0 0,3-7-1,-1 3-47,0 1 0,1 0-1,0 1 1,0-1 0,1 1-1,0 0 1,0 0 0,10-6-1,-15 11-134,1-1-1,-1 1 0,1 0 0,0 0 1,0 0-1,-1 0 0,1 1 1,0-1-1,0 0 0,0 1 0,0 0 1,0-1-1,0 1 0,2 0 0,-3 0-12,0 0-1,0 0 0,-1 1 0,1-1 0,0 0 0,0 1 1,-1-1-1,1 0 0,0 1 0,-1-1 0,1 1 1,0-1-1,-1 1 0,1-1 0,-1 1 0,1 0 0,-1-1 1,1 1-1,-1 0 0,1-1 0,-1 1 0,0 0 0,1 0 1,-1-1-1,0 1 0,0 0 0,1 0 0,-1 0 1,0-1-1,0 1 0,0 0 0,0 0 0,0 0 0,0-1 1,-1 2-1,1 7 0,-1 0-1,0-1 1,-1 1 0,0-1 0,0 0-1,-5 11 1,-25 49 7,24-52-3,-47 84 77,-7 14 156,60-111-226,-11 32 92,13-34-101,0-1 0,-1 1 1,1 0-1,0 0 1,0-1-1,0 1 0,0 0 1,0-1-1,0 1 0,0 0 1,0 0-1,0-1 1,0 1-1,0 0 0,1-1 1,-1 1-1,0 0 0,0 0 1,1-1-1,-1 1 1,0-1-1,1 1 0,-1 0 1,1-1-1,-1 1 0,1-1 1,-1 1-1,1-1 0,-1 1 1,1-1-1,-1 1 1,1-1-1,0 0 0,-1 1 1,1-1-1,0 0 0,-1 0 1,1 1-1,0-1 1,-1 0-1,1 0 0,1 0 1,4 0-64,-1 0-1,0-1 1,1 0 0,-1 0 0,0 0 0,0 0 0,1-1 0,-1 0 0,7-4 0,44-27-1532,14-20 680,-38 25 333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59 16716,'-6'13'339,"0"0"0,2 1 0,0 0 1,0 0-1,-2 23 0,5-32-294,1 1-1,0-1 1,0 1-1,1-1 1,-1 0-1,1 1 1,0-1 0,1 1-1,-1-1 1,1 0-1,0 0 1,1 0 0,-1 0-1,1 0 1,0-1-1,0 1 1,6 6 0,-6-8-11,0 0 0,0 0 0,0-1 0,1 0 0,-1 1 0,1-1 0,-1-1 1,1 1-1,-1 0 0,1-1 0,0 0 0,0 0 0,0 0 0,0 0 0,0 0 1,0-1-1,0 0 0,0 0 0,0 0 0,0 0 0,0-1 0,0 1 0,0-1 1,0 0-1,0 0 0,-1-1 0,1 1 0,0-1 0,6-4 0,0 0 65,0 0-1,-1 0 0,1-1 1,-2-1-1,1 0 0,-1 0 1,0 0-1,-1-1 0,9-13 1,-11 13-26,0 0-1,-1 0 1,0 0 0,0 0 0,-1-1 0,0 1 0,-1-1 0,0 0 0,0-13 0,-1 20-82,-1 0 0,0-1 0,0 1 0,0 0 0,0 0 0,-1 0-1,1 0 1,-1 0 0,0 0 0,0 0 0,0 1 0,0-1 0,0 0 0,-1 0 0,1 1 0,-1-1 0,0 1 0,1-1 0,-1 1 0,0 0 0,-1-1 0,1 1-1,0 0 1,-1 1 0,1-1 0,-1 0 0,1 1 0,-1-1 0,0 1 0,0 0 0,0 0 0,0 0 0,0 0 0,-3 0 0,1 0-103,1 1 1,-1 0-1,1 0 0,-1 0 1,0 1-1,1-1 1,-1 1-1,1 0 1,0 1-1,-1-1 1,-6 4-1,-1 1-105,0 1 1,-17 12-1,-1 4-219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2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10874,'7'-13'574,"33"-50"2465,-35 57-2642,0 1 1,0-1 0,0 0-1,1 1 1,0 0-1,0 1 1,10-7 0,-14 10-352,-1 0 0,0 1 0,0-1 0,0 0 0,0 1 0,1-1 0,-1 1 0,0 0 0,0-1 0,1 1 0,-1 0 0,0 0 0,1 0 0,-1 0 0,0 0 0,0 0 0,1 0 0,-1 0 0,0 1 0,3 0 0,-3-1-16,0 1-1,0 0 1,0 0 0,-1 0-1,1-1 1,0 1 0,0 0-1,0 0 1,-1 0-1,1 1 1,-1-1 0,1 0-1,-1 0 1,1 0 0,-1 0-1,1 0 1,-1 3-1,1 2 21,0 1 0,-1 0 0,0 0 0,0 0 0,-1 0-1,-1 10 1,-7 15 183,-1 0-1,-2-1 1,-1 0 0,-29 50-1,3-6 412,38-74-622,0 1-1,0 0 0,0-1 1,0 1-1,1 0 0,-1 0 1,1 0-1,-1 0 0,1-1 1,0 1-1,-1 0 1,1 0-1,0 0 0,0 0 1,1 0-1,-1 0 0,0 0 1,1 0-1,-1 0 0,1-1 1,0 3-1,1-2-14,-1 0 0,1 0 0,0-1 0,0 1 1,0-1-1,0 1 0,0-1 0,0 0 0,0 0 0,0 0 0,0 0 0,1 0 0,-1 0 0,0-1 0,1 1 1,-1-1-1,3 1 0,4 0-130,1 0 1,-1 0-1,1-1 0,-1 0 1,1 0-1,-1-1 1,1 0-1,-1-1 0,0 0 1,0-1-1,0 0 1,11-5-1,5-7-192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44 16484,'-4'15'396,"0"0"0,1 0 1,0 0-1,1 1 1,0 19-1,2-30-330,0 0 0,0-1 0,1 1 0,-1-1 0,1 1 0,0 0 0,1-1 0,-1 1 0,1-1 0,-1 0 0,1 1 0,1-1 0,-1 0 0,0 0 0,1-1 0,0 1 0,0 0 0,0-1 0,0 0 0,1 1 0,6 4 0,-7-7-28,0 0 0,-1 0 0,1 0 0,0 0 1,0 0-1,-1-1 0,1 1 0,0-1 0,0 0 0,0 0 1,0 0-1,0 0 0,0 0 0,0-1 0,-1 1 1,1-1-1,0 0 0,0 0 0,0 0 0,-1 0 0,1 0 1,-1-1-1,1 1 0,-1-1 0,1 1 0,-1-1 1,0 0-1,4-4 0,2-3 73,1 0 0,-2 0-1,1-1 1,-1 0 0,9-17 0,-12 19-40,0-1 1,-1 1-1,0-1 0,0 1 1,-1-1-1,0 0 0,0 0 1,0-18-1,-2 25-87,0-1-1,0 0 0,0 1 1,0-1-1,-1 1 0,1-1 1,-1 1-1,0-1 0,1 1 1,-1-1-1,0 1 0,-1-1 1,1 1-1,0 0 0,-1 0 1,1 0-1,-1 0 0,1 0 1,-1 0-1,0 0 0,0 0 1,0 1-1,0-1 1,0 1-1,-1-1 0,1 1 1,0 0-1,-1 0 0,1 0 1,0 0-1,-1 0 0,1 1 1,-1-1-1,0 1 0,-3-1 1,-5 2-483,1-1 0,-1 2 0,1-1 0,0 1 0,-1 1 0,-17 7 0,4-3 114,-6 2-478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17564,'7'-7'414,"2"0"0,-1 1 0,1 0 0,-1 0 1,2 1-1,-1 1 0,0-1 0,20-5 0,-26 9-362,1 0 0,0 1-1,0-1 1,0 1 0,0 0 0,-1-1-1,1 2 1,0-1 0,0 0 0,0 1-1,7 2 1,-9-2-40,0 0 0,0 0 0,0 0 0,0 0 0,0 1 0,0-1 0,0 1 0,0 0 0,0-1 0,-1 1 0,1 0 0,-1 0 0,0 0 1,1 0-1,-1 0 0,0 1 0,0-1 0,0 0 0,0 0 0,0 4 0,0-3-3,-1 0 0,1 0 0,-1-1 0,1 1 0,-1 0 0,0 0 0,0-1-1,-1 1 1,1 0 0,0 0 0,-1-1 0,0 1 0,1 0 0,-1-1 0,-2 5 0,-1 0 18,-1-1 1,1 1-1,-1-1 0,-6 6 1,-5 6 33,16-17-71,0-1 1,0 0-1,0 1 0,0-1 0,0 0 1,0 1-1,0-1 0,1 0 0,-1 1 1,0-1-1,0 0 0,0 1 0,0-1 1,0 0-1,0 0 0,1 1 0,-1-1 1,0 0-1,0 1 0,0-1 1,1 0-1,-1 0 0,0 0 0,0 1 1,1-1-1,-1 0 0,0 0 0,1 0 1,-1 1-1,0-1 0,1 0 0,-1 0 1,0 0-1,1 0 0,-1 0 0,0 0 1,1 0-1,-1 0 0,0 0 0,1 0 1,-1 0-1,26 7-280,-13-4 109,-5-1 111,-1 0-1,0 1 1,0 0 0,0 1-1,-1 0 1,1 0 0,-1 0-1,0 1 1,7 6 0,-11-9 67,0 1 0,1 0 0,-1 0 0,0 0 0,0 0 0,-1 0 0,1 0 0,-1 0 0,1 1 0,-1-1 0,0 0 0,0 1 0,-1-1 0,1 1 0,-1 0 0,0-1-1,0 1 1,0-1 0,0 1 0,0-1 0,-2 7 0,-2 2 179,0 0 1,0-1-1,-2 1 0,1-1 0,-1 0 0,-1-1 0,0 0 0,-12 14 0,-8 7 959,-37 32 1,60-60-1072,1 1-14,-1-1-1,0 1 1,0-1-1,0 0 1,0-1-1,-9 5 1,43-50-2472,-15 22 1838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12771,'-9'5'206,"0"2"0,1-1 0,0 1 1,0 0-1,0 1 0,1 0 0,0 0 0,1 1 1,0-1-1,0 2 0,1-1 0,0 0 1,1 1-1,0 0 0,0 0 0,1 0 0,0 1 1,1-1-1,0 1 0,1-1 0,0 1 1,1-1-1,0 1 0,0 0 0,1-1 0,4 19 1,-4-26-188,0 1 1,0-1 0,1 0 0,-1 0-1,0 0 1,1 0 0,0 0-1,0 0 1,0 0 0,0-1 0,0 1-1,0-1 1,5 4 0,-5-4-9,0-1 0,0 0 0,0 0 0,0 0 0,0 0 0,0-1 0,1 1 1,-1 0-1,0-1 0,0 0 0,0 1 0,1-1 0,-1 0 0,0 0 0,0 0 0,1-1 0,-1 1 0,0 0 0,0-1 1,0 0-1,3 0 0,5-4 28,-1 0 0,0 0 0,0 0 0,0-1 0,-1-1 0,0 1 0,0-1 0,9-12 0,4-5 131,25-39 1,-40 56-147,-1-1 0,0-1-1,0 1 1,-1-1 0,0 0 0,0 0 0,-1 0 0,4-18 0,-7 26-25,1 0 0,-1 0 0,0-1 0,0 1 0,0 0 0,0 0 0,0 0 0,0 0 0,-1-1 0,1 1 0,0 0 0,-1 0 0,1 0 0,0 0 0,-1 0 0,1 0 1,-1 0-1,0 0 0,1 0 0,-1 0 0,0 0 0,0 0 0,1 0 0,-1 0 0,0 1 0,0-1 0,0 0 0,0 1 0,0-1 0,0 0 0,0 1 0,0-1 0,0 1 0,-1 0 1,1-1-1,0 1 0,0 0 0,0 0 0,0 0 0,-1 0 0,1 0 0,0 0 0,0 0 0,0 0 0,-2 0 0,-6 1 38,-1 1 0,1-1-1,-1 2 1,-10 3 0,-17 7-43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67 16027,'-1'-3'149,"1"0"0,0 0 0,1 0 0,-1 0 0,0 0 0,1 0-1,0 1 1,0-1 0,-1 0 0,2 0 0,-1 1 0,0-1-1,0 0 1,1 1 0,0-1 0,-1 1 0,4-3 0,-4 3-113,1 1 0,-1 0 0,1-1 1,0 1-1,-1 0 0,1 0 0,0 0 0,0 0 1,0 1-1,0-1 0,0 0 0,0 1 0,0-1 1,0 1-1,0 0 0,0 0 0,0-1 0,0 1 1,0 1-1,0-1 0,0 0 0,0 0 0,0 1 1,0-1-1,0 1 0,2 1 0,-2-2-29,0 1 0,1 0 0,-1 0 0,0 1 0,0-1 0,0 0 0,-1 1 0,1-1 0,0 1 0,0-1 0,-1 1 0,1 0 0,-1 0 0,0 0 0,1 0 0,-1 0 0,0 0 0,1 3 0,-1-1-1,0 0 1,0 0 0,-1 0 0,1 0 0,-1 0-1,0 0 1,0 0 0,0 0 0,-2 7 0,-1 3 33,-1 0 1,-1 0-1,0 0 1,-13 22-1,-27 38 413,30-51-58,0 1 0,-21 48 0,36-70-362,-1 0 0,0 0 1,0 1-1,1-1 1,-1 0-1,1 0 0,0 1 1,-1-1-1,1 0 1,0 1-1,0-1 0,1 0 1,-1 1-1,0-1 1,2 3-1,-1-3-34,-1-1 0,1 0-1,0 0 1,0 0 0,0 0 0,0 0 0,0 0-1,0 0 1,0 0 0,0-1 0,1 1-1,-1 0 1,0-1 0,0 1 0,1-1 0,-1 1-1,0-1 1,1 1 0,-1-1 0,1 0-1,-1 0 1,0 0 0,1 0 0,-1 0-1,1 0 1,1 0 0,6-1-393,0 0 0,1-1 0,-1 0 0,0 0 0,0-1 0,0 0-1,-1-1 1,1 0 0,-1 0 0,1 0 0,9-9 0,4-3-507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17756,'-5'2'156,"-1"2"0,1-1 1,-1 1-1,1-1 0,0 1 1,1 1-1,-1-1 0,1 1 0,0 0 1,0 0-1,0 0 0,0 0 1,1 1-1,0-1 0,0 1 0,1 0 1,0 0-1,0 0 0,0 0 1,-2 11-1,4-15-152,0 0 1,1 0 0,-1-1-1,0 1 1,0 0 0,1 0 0,-1-1-1,1 1 1,0 0 0,-1-1-1,1 1 1,0-1 0,0 1-1,0-1 1,0 1 0,0-1-1,0 0 1,0 1 0,1-1-1,-1 0 1,0 0 0,1 0-1,-1 0 1,1 0 0,-1 0-1,1 0 1,0-1 0,-1 1-1,1 0 1,0-1 0,-1 0-1,1 1 1,0-1 0,0 0-1,2 0 1,9 1-75,0 0 0,0-2 1,24-2-1,-24 1 10,-12 2 54,7-1-41,0 0 0,-1 1 0,1 0 0,-1 0 0,1 0 0,9 3 0,-15-3 41,-1 1-1,1-1 1,-1 1 0,1 0 0,-1 0 0,0-1 0,1 1 0,-1 0 0,0 0 0,1 0 0,-1 0 0,0 1 0,0-1 0,0 0 0,0 0-1,0 1 1,0-1 0,-1 0 0,1 1 0,0-1 0,-1 1 0,1-1 0,-1 1 0,1 0 0,-1-1 0,0 1 0,0-1 0,0 1 0,0 0 0,0-1-1,0 1 1,0-1 0,0 1 0,-1-1 0,1 1 0,-1 2 0,-2 10 40,-1 0 1,0-1-1,-1 1 0,-1-1 0,0 0 1,-10 16-1,0-5 187,0-1 0,-24 26 0,38-47-151,-6 8-14,0-1 1,-1-1-1,0 1 0,-12 7 0,19-15-30,0 1 0,0-1 0,0 0 0,0 0 0,0 0 0,0 0 0,0 0 1,0 0-1,0-1 0,0 1 0,-1-1 0,1 1 0,0-1 0,0 0 0,-1 0 0,1 0 0,0 0 0,0 0 0,-1 0 0,1-1 0,0 1 0,0-1 0,0 0 0,0 0 0,-1 1 1,1-1-1,0-1 0,1 1 0,-1 0 0,-3-2 0,0-3 15,1 0 1,-1 0 0,1 0-1,0 0 1,0 0 0,1-1 0,-5-10-1,-6-24-18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4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21 20740,'1'-1'-110,"0"-1"-1,1 1 1,-1 0-1,0-1 1,1 1-1,-1 0 1,1 0-1,-1 0 0,1 0 1,-1 0-1,1 0 1,0 0-1,-1 1 1,1-1-1,0 1 1,0-1-1,-1 1 0,1-1 1,0 1-1,0 0 1,0 0-1,2 0 1,2-1-352,-5 1 540,0 0 1,-1 0 0,1-1-1,0 1 1,0 0 0,0 0-1,0 0 1,0 0 0,0 0-1,0 0 1,0 0 0,-1 0-1,1 0 1,0 0-1,0 0 1,0 1 0,0-1-1,0 0 1,0 1 0,-1-1-1,1 1 1,0-1 0,0 1-1,-1-1 1,1 1 0,1 0-1,-2 1 47,1-1 0,-1 1-1,0-1 1,1 1 0,-1 0-1,0-1 1,0 1-1,0-1 1,0 1 0,0 0-1,-1 1 1,0 9-389,-1 26 313,-10 56 0,7-58 22,-3 59 0,9-85-62,0-1-1,0 0 0,1 1 0,6 14 1,-6-18 13,0-1 1,0 1-1,0 0 0,-1 0 1,0 0-1,0 0 0,0 0 1,-1 0-1,0 0 1,0-1-1,-1 1 0,1 0 1,-1 0-1,-3 8 1,4-12 4,-1 0 0,0 0-1,0-1 1,0 1 0,0 0 0,0-1 0,0 1 0,-1 0 0,1-1 0,-1 0 0,1 1 0,-1-1 0,1 0 0,-1 0 0,0 1 0,1-1 0,-1-1-1,0 1 1,0 0 0,0 0 0,0-1 0,0 1 0,0-1 0,0 0 0,0 1 0,0-1 0,0 0 0,0 0 0,0 0 0,0 0 0,0-1-1,0 1 1,0 0 0,-2-2 0,-1 1-124,1-1 0,0 0 0,0 0 0,-1 0 0,1 0 0,1-1 0,-1 1 0,0-1 0,1 0 0,-1 0 0,1-1 0,0 1 0,0-1 1,-3-4-1,2 0-23,0 0 1,0 0-1,1-1 1,0 1 0,-3-14-1,0-18-412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12443,'24'-10'1528,"-2"7"-832,1 0-328,2-1 1697,4 2-1473,1-2 1560,-3-3-1752,8-8 32,-4 4 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10 146 15403,'1'-8'342,"1"0"0,-1 1 0,1-1-1,1 0 1,-1 1 0,1-1-1,1 1 1,0 0 0,0 0 0,7-10-1,-8 13-200,0-1-1,1 1 0,0 0 0,0 0 0,0 1 0,0-1 0,0 1 1,1 0-1,0 0 0,-1 0 0,1 0 0,0 1 0,1 0 0,-1 0 0,11-2 1,-15 4-121,1-1 0,0 1 0,0 0-1,0 0 1,0 0 0,-1 0 0,1 0 0,0 1 0,0-1 0,0 0 0,-1 1 0,1 0 0,0-1 0,0 1 0,-1 0 0,1 0 0,-1 0 0,1 0 0,-1 0 0,3 2 0,-2-1-9,0 0-1,-1 1 1,0-1-1,1 0 1,-1 1-1,0-1 1,0 1-1,0-1 1,-1 1 0,1 0-1,-1-1 1,1 6-1,-1 3 0,0 1 0,-1-1 0,0 1 0,0-1 0,-6 17 0,0-3 22,-2 0 1,-1-1-1,-20 37 1,-48 65 101,50-82-77,27-42-55,0-1-1,0 0 1,0 1 0,1-1-1,-1 0 1,0 1-1,1-1 1,-1 1 0,1-1-1,0 1 1,-1-1 0,1 1-1,0-1 1,0 3-1,0-3-3,1-1-1,-1 1 1,0-1-1,1 1 0,-1 0 1,1-1-1,-1 1 1,1-1-1,-1 1 0,1-1 1,0 0-1,-1 1 1,1-1-1,-1 1 1,1-1-1,0 0 0,-1 0 1,1 1-1,0-1 1,-1 0-1,1 0 0,0 0 1,0 0-1,-1 0 1,1 0-1,0 0 0,-1 0 1,1 0-1,0 0 1,0 0-1,-1 0 0,2-1 1,9-1-176,0 0-1,-1-1 1,1-1 0,-1 0 0,0 0 0,0-1 0,0 0 0,0-1-1,-1 0 1,0-1 0,11-9 0,9-12-217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48 16035,'-1'4'328,"0"0"-1,-1-1 0,1 1 0,-1-1 0,0 1 1,0-1-1,-4 5 0,-9 19 939,10-15-901,1 1 1,-5 26-1,8-33-340,1-1-1,-1 1 1,1-1 0,0 1-1,1-1 1,-1 1-1,1-1 1,0 1 0,0-1-1,3 6 1,-4-9-27,1 0 1,0-1-1,0 1 1,1 0-1,-1-1 1,0 1-1,0-1 1,1 0 0,-1 1-1,1-1 1,-1 0-1,1 0 1,0 0-1,-1 0 1,1 0-1,0 0 1,0-1-1,0 1 1,-1 0-1,1-1 1,0 0-1,0 1 1,0-1-1,0 0 1,0 0-1,0 0 1,3 0-1,8-2-33,-1 0-1,0 0 1,19-7-1,5 0-20,-32 8 50,0 1 0,-1-1 0,1 1 0,0 0 0,0 0 0,-1 1 0,1-1 0,0 1 0,0-1 0,-1 1 0,1 0 0,-1 1 0,7 2 0,-9-3 9,1 0 0,-1 1 0,0-1 0,1 1 0,-1-1 0,0 1 1,0-1-1,0 1 0,0 0 0,-1-1 0,1 1 0,0 0 0,-1 0 0,1 0 0,-1-1 0,1 1 0,-1 0 0,0 0 0,0 0 0,0 0 1,0 0-1,0 0 0,0 0 0,-1-1 0,1 1 0,-1 0 0,1 0 0,-2 3 0,-1 3 75,-1 0-1,0 0 1,0 0-1,0 0 1,-1-1 0,0 1-1,-1-2 1,0 1-1,0 0 1,0-1-1,-1 0 1,-9 6 0,7-5 1,-1 0 1,1-1-1,-1 0 1,-1-1 0,1 0-1,-1-1 1,0 0-1,0-1 1,-11 2 0,18-4-26,1-1 0,0 1 0,-1-1 1,1 0-1,0 0 0,-1 0 1,1-1-1,0 1 0,0-1 1,-1 0-1,1 0 0,0 0 1,0 0-1,0 0 0,0-1 0,0 0 1,0 1-1,0-1 0,1 0 1,-1 0-1,1 0 0,-1-1 1,1 1-1,-3-4 0,-14-26 106</inkml:trace>
  <inkml:trace contextRef="#ctx0" brushRef="#br0" timeOffset="1">71 35 16580,'17'-4'1392,"3"0"-1016,0-1-168,5 1 544,2 0-504,2-1-16,4 0-48,1 2-144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6585,'14'-4'478,"0"1"-1,0 0 1,1 1-1,-1 1 0,29 0 1,-22 1 80,37-5 0,-37 0-305,1-1 0,-1-1-1,-1-1 1,25-13 0,34-13 381,-72 31-614,1 1 0,-1 0 0,0 0-1,1 1 1,-1 0 0,1 0 0,0 1 0,-1 0 0,1 0-1,0 1 1,-1 0 0,1 0 0,-1 1 0,0 0 0,1 0-1,-1 1 1,0 0 0,0 0 0,0 1 0,-1-1 0,1 2 0,-1-1-1,0 1 1,7 6 0,4 0 54,-11-9-37,-11-7-40,-7-2 16,-4 2-3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4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5041,'46'-11'1549,"-18"6"-665,32-12 1,-17 1 239,63-21 404,-96 35-1482,0-1-1,0 2 1,1-1-1,-1 2 1,1-1 0,-1 1-1,1 1 1,13 2-1,-20-2-17,0 0 1,1-1-1,-1 1 0,0-1 1,1 0-1,-1 0 0,0-1 1,1 1-1,-1-1 0,0 0 1,0 0-1,0 0 0,0-1 1,0 1-1,0-1 0,5-3 1,-4 2 220,-7 6-963,-8 6-314,4-6 652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9082,'0'3'5314,"-5"-4"-4443,2 0-920,1 1 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11923,'2'0'896,"-1"-2"-832,1 1-32,-1 1 248,1 0-264,2-2-8,-1 2 0,1 0-8,0 2-704,-1-4 528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3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13587,'0'0'864,"-2"0"-648,4 0-240,-1 0-48,1 0 32,-4 0-64,-3-3 104,-4 4-16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4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12419,'4'-4'887,"-4"4"-845,1-1 0,-1 1 0,1-1 1,-1 1-1,0-1 0,1 1 0,-1-1 0,1 1 1,-1 0-1,1-1 0,-1 1 0,1 0 0,-1-1 1,1 1-1,0 0 0,-1 0 0,1 0 0,-1-1 1,1 1-1,0 0 0,-1 0 0,1 0 0,0 0 1,-1 0-1,1 0 0,-1 0 0,1 0 0,0 1 1,-1-1-1,1 0 0,-1 0 0,1 0 0,0 1 1,-1-1-1,1 0 0,0 1 0,11 4-22,1-1 0,0 0 0,0-1 1,0-1-1,0 0 0,0 0 0,1-2 0,-1 1 0,0-2 0,1 0 0,-1 0 0,0-1 0,0-1 0,0 0 0,0-1 1,24-11-1,32-20-3,-54 26-11,1 1 0,-1 0 1,2 1-1,-1 1 0,32-8 0,-45 13-4,0 1-1,0 0 1,0-1-1,0 1 0,0 1 1,0-1-1,0 0 1,-1 1-1,1 0 1,0-1-1,0 1 1,0 0-1,2 2 0,1 0 3,0 1-1,0 1 1,10 8-1,-11-8 7,-5-5-3,1 0-1,-1 1 1,1-1-1,-1 0 0,0 1 1,1-1-1,-1 0 1,1 1-1,-1-1 1,1 0-1,-1 0 1,1 0-1,-1 1 0,1-1 1,-1 0-1,1 0 1,-1 0-1,1 0 1,-1 0-1,1 0 0,-1 0 1,1 0-1,-1 0 1,1 0-1,-1 0 1,1 0-1,-1-1 1,1 1-1,-1 0 0,1 0 1,-1 0-1,1-1 1,0 1-1,10-15 456,-7 8-197,-3 7-223,-1 1-45,0-1 0,1 0 0,-1 0 0,0 1 0,0-1 0,0 0 0,1 1 0,-1-1-1,0 1 1,0-1 0,0 0 0,0 1 0,1-1 0,-1 0 0,0 1 0,0-1 0,0 1 0,0-1-1,0 0 1,0 1 0,0-1 0,0 1 0,0-1 0,0 0 0,0 1 0,-1-1 0,1 1 0,0-1 0,0 0-1,0 1 1,0-1 0,-1 0 0,1 1 0,0-1 0,0 0 0,-1 1 0,-3 0-47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4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11891,'65'5'1983,"-24"-6"-1921,0-2 1,-1-1 0,0-2-1,58-17 1,-85 20-55,-1 1 0,1 0 0,0 1 1,-1 0-1,1 1 0,0 0 0,0 1 0,-1 1 0,1 0 0,23 7 0,-32-8 0,1 0 0,0-1 0,0 1 0,0-1 0,0 0 1,0-1-1,-1 1 0,1-1 0,0 0 0,0 0 0,0 0 0,-1-1 0,1 1 0,-1-1 0,7-4 0,-3 3 18,-8 3-26,0 0-1,0 0 1,0 0 0,0 0-1,0 0 1,0 0-1,0 0 1,0 0 0,0 0-1,0 1 1,0-1 0,0 0-1,1 0 1,-1 0-1,0 0 1,0 0 0,0 0-1,0 0 1,0 0 0,0 0-1,0 0 1,0 0-1,0 0 1,0 0 0,0 0-1,0 0 1,1 0 0,-1 0-1,0 0 1,0 0-1,0 0 1,0 0 0,0 0-1,0 0 1,0 0 0,0 0-1,0 0 1,0 0-1,1 0 1,-10 7-21,-8 0 21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4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 15931,'13'0'1977,"0"0"-1169,0 0-288,4 0 1505,6 2-1185,-2-2-96,6-2-248,1 1-128,-3-2-656,0 0-424,-9-2 624,-2 0-160,-17-2-56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13587,'0'0'61,"0"-1"-1,0 1 1,0-1-1,0 1 1,0-1 0,0 1-1,0 0 1,0-1 0,0 1-1,0-1 1,0 1-1,1-1 1,-1 1 0,0 0-1,0-1 1,0 1 0,1 0-1,-1-1 1,0 1 0,1 0-1,-1-1 1,0 1-1,1 0 1,-1-1 0,0 1-1,1 0 1,-1 0 0,0-1-1,1 1 1,18-8 423,-6 2-347,15-11-52,11-8 165,55-24 0,-88 47-284,0 0 0,0 0 0,0 1 0,1 0 1,-1 0-1,0 0 0,1 1 0,-1 0 0,0 1 1,1-1-1,9 3 0,-14-5-129,-3-6 51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4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10554,'2'4'240,"1"-2"-1376,-2-1 1240,2 1-152,1 0-304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9834,'5'1'5969,"4"3"-3844,26 10-2537,-20-12 455,0 0-1,0-1 1,1-1 0,-1 0 0,0-1 0,0-1-1,1-1 1,15-4 0,-18 4 5,-1 2-1,-1 0 0,1 1-1,-1 0 1,0 1 0,16 3-1,20 1 81,106-14 342,1 1-242,-138 9-234,-11 0 10,0 0 0,0-1 0,0 0 0,1 0 0,-1 0 0,0-1 0,0 1 0,0-1 0,0 0 0,0-1 0,0 1 1,0-1-1,0 0 0,6-4 0,-4 1 11,-5 3 5,0 1-1,0 0 1,0-1 0,0 1 0,0-1 0,0 1-1,0-1 1,-1 0 0,1 0 0,-1 0 0,1 0 0,1-4-1,-3 6 29,-7-19-794,5 7 614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11626,'11'-1'513,"0"0"0,0-1-1,1 0 1,-1-1 0,-1 0-1,1 0 1,14-8 0,71-40-791,-72 37 619,-10 6-269,0 0 0,1 1 0,0 1 0,1 0-1,18-4 1,-28 9-14,1-1 1,-1 2-1,1-1 0,0 1 1,-1 0-1,1 0 0,0 1 0,-1 0 1,1 0-1,-1 0 0,0 1 0,1 0 1,-1 0-1,0 1 0,9 5 0,-6-2 111,21 13 346,-30-19-486,0 1 0,1-1 1,-1 0-1,1 1 1,-1-1-1,1 0 1,-1 0-1,1 1 0,-1-1 1,1 0-1,-1 0 1,1 0-1,-1 0 0,1 0 1,0 0-1,-1 0 1,1 0-1,-1 0 1,1 0-1,-1 0 0,1 0 1,-1 0-1,1 0 1,-1-1-1,1 1 0,-1 0 1,1 0-1,-1-1 1,1 1-1,-1 0 1,1 0-1,-1-1 0,1 1 1,-1-1-1,0 1 1,1 0-1,-1-1 0,0 1 1,1-1-1,-1 1 1,0-1-1,1 1 1,-1-1-1,0 1 0,0-1 1,3-3 5,-8 7-532,2-1 451,0-1 0,0 1 0,0-1 0,0 0-1,0 0 1,0-1 0,-6 2 0,-16-2-198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12827,'1'0'34,"-1"0"1,1 0-1,-1 0 1,1 0-1,-1 0 0,1 0 1,0 0-1,-1 0 1,1 0-1,-1 0 1,1 0-1,-1 1 0,1-1 1,-1 0-1,1 0 1,-1 1-1,1-1 1,-1 0-1,1 1 1,-1-1-1,0 1 0,1-1 1,-1 0-1,1 1 1,-1-1-1,0 1 1,1-1-1,-1 1 1,0-1-1,0 1 0,0-1 1,1 1-1,-1 0 1,0-1-1,0 1 1,0-1-1,0 1 1,0-1-1,0 1 0,0 0 1,0-1-1,0 1 1,0-1-1,0 1 1,0-1-1,-1 1 1,1-1-1,0 1 0,0-1 1,0 1-1,-1-1 1,1 1-1,0-1 1,-1 1-1,1-1 1,-1 1-1,1-1 0,0 1 1,-1-1-1,1 0 1,-1 1-1,1-1 1,-1 0-1,1 0 0,-1 1 1,1-1-1,-1 0 1,0 0-1,12-1 299,1 0 0,-1-2 0,0 1 0,1-1 0,-1-1 0,-1 0 0,12-6 0,31-10 541,5 5-722,-1 3 0,2 3-1,84-4 1,-101 13 288,-42 0-370,0 0-95,1 1-1,-1-1 1,0 1 0,0-1 0,0 0 0,-1 1 0,1-1 0,0 0 0,0 1 0,0-1 0,0 0 0,0 1 0,0-1 0,0 0 0,-1 1 0,1-1 0,0 0 0,0 1 0,0-1-1,-1 0 1,1 1 0,0-1 0,-1 0 0,1 0 0,0 1 0,0-1 0,-1 0 0,1 0 0,0 0 0,-1 0 0,1 1 0,-1-1 0,-8 3-154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4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16740,'12'1'1572,"7"-1"-1404,-1 0 0,1-2 0,-1 0 0,21-6 0,16-1-4,312-14-15,-367 23-147,0 0 0,1 0-1,-1 0 1,0 0-1,0 0 1,1 0-1,-1 0 1,0 0-1,0 0 1,1 0 0,-1 0-1,0 0 1,0 0-1,0 0 1,1 0-1,-1 0 1,0 0-1,0 0 1,1 0 0,-1 1-1,0-1 1,0 0-1,0 0 1,1 0-1,-1 0 1,0 1-1,0-1 1,0 0-1,0 0 1,1 0 0,-1 1-1,0-1 1,0 0-1,0 0 1,0 1-1,0-1 1,-1 4-9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5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11082,'3'-3'1257,"-2"1"-841,6 4-192,-1 1 1624,4-1-1608,3-2-56,7 0 24,1-3-24,5-3-16,1 2-32,4-2 0,-3 2-72,1 0-224,-2 1-88,-11 4 208,-8 5-48,-8 1-32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15531,'0'-1'159,"0"0"-1,0 0 0,-1 0 1,1 0-1,0 0 0,0 0 1,0 0-1,0 0 0,0 0 1,1 0-1,-1 0 0,0 0 1,0 0-1,1 0 0,-1 1 1,0-1-1,1 0 0,-1 0 1,1 0-1,-1 0 1,1 1-1,-1-1 0,1 0 1,0 0-1,-1 1 0,2-2 1,22-17 939,-19 15-881,1-1-90,1 0 0,1 1 0,-1 0 1,1 0-1,-1 0 0,14-3 0,-20 6-117,1 1-1,-1 0 0,1-1 1,0 1-1,-1 0 1,1 0-1,0 0 0,-1 0 1,1 0-1,0 1 1,-1-1-1,1 0 0,-1 1 1,1-1-1,-1 1 1,3 1-1,-2-1-5,-1 0 1,0 0-1,0 0 0,0 1 0,0-1 0,0 1 1,0-1-1,0 0 0,0 1 0,-1 0 1,1-1-1,0 1 0,-1-1 0,1 1 1,-1 0-1,0-1 0,0 1 0,1 0 0,-1 2 1,0 7 2,-1 0 0,0 0 0,0-1 0,-1 1 0,0-1 0,-4 11 1,-26 62 45,20-52-28,-11 22-3,12-30-13,1 0 0,1 1-1,-8 34 1,16-55-12,1-1 0,0 0 0,-1 0 0,1 0 0,0 0 0,0 0 0,0 0 0,0 1 0,1-1 0,-1 0 0,2 3 0,-2-4-7,1 0 0,-1-1 0,1 1 0,-1-1 0,1 1 0,-1-1 0,1 1 0,0-1 0,-1 1 0,1-1 0,0 0 0,0 0 0,-1 1 0,1-1 0,0 0 0,-1 0 0,1 0 0,0 1 0,0-1-1,0 0 1,-1 0 0,1 0 0,0 0 0,0-1 0,-1 1 0,1 0 0,0 0 0,0 0 0,-1-1 0,1 1 0,0 0 0,-1-1 0,1 1 0,0 0 0,0-1 0,8-4-100,1 0 1,-1-1-1,-1 1 1,1-2-1,-1 1 0,11-12 1,6-9-84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6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18820,'-30'39'1924,"-7"11"-631,34-45-1247,1 0 0,0 0 0,-1 0 0,2 0-1,-1 0 1,0 0 0,1 1 0,0-1 0,0 8-1,1-12-60,0 1-1,0-1 0,0 1 0,0-1 0,0 1 0,0-1 0,1 1 0,-1-1 0,0 0 0,1 1 0,-1-1 0,1 0 0,0 1 0,-1-1 0,1 0 0,0 0 0,0 1 0,0-1 0,0 0 0,0 0 0,0 0 1,1 1-1,1-1-17,-1 0 1,0 0-1,1 1 1,-1-2 0,1 1-1,0 0 1,-1 0 0,1-1-1,-1 0 1,1 1 0,3-1-1,7-1-118,1 0 1,-1-1-1,23-6 0,-31 7 123,6-2-21,-3 0 23,0 1 0,1 1 0,-1-1 0,1 1-1,12 0 1,-18 1 31,-1 1 1,0-1-1,0 0 0,0 1 0,0 0 0,0-1 1,0 1-1,0 0 0,0 0 0,0 0 0,0 0 0,-1 0 1,1 0-1,0 1 0,-1-1 0,1 1 0,-1-1 1,1 1-1,-1 0 0,0-1 0,0 1 0,1 0 1,-1 0-1,0 0 0,-1 0 0,1 0 0,1 3 0,0 3 67,-1 0-1,0 0 1,0 0-1,0 0 1,-1 0-1,0 0 1,-1 1-1,0-1 1,0 0-1,-5 15 1,0-5 230,0 0 1,-1 0-1,-15 26 1,17-36-225,1-1 0,-1 0 0,0 0 1,-1 0-1,0 0 0,0-1 0,0 0 0,-1 0 1,-8 5-1,13-10-115,-1 1 0,1-1-1,-1 1 1,0-1 0,1 0 0,-1 0 0,0 0 0,0-1 0,0 1 0,0-1 0,0 0 0,0 1 0,1-1-1,-1 0 1,0-1 0,0 1 0,0 0 0,0-1 0,0 0 0,0 0 0,1 1 0,-1-2 0,0 1 0,1 0-1,-1 0 1,0-1 0,1 0 0,0 1 0,-1-1 0,-2-3 0,-21-26-269,2-9-100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3:0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16339,'28'-2'1441,"-4"2"-1145,0 1-152,5 3 576,2 1-784,-2-3 232,4-2-160,1-5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5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9 429 13123,'-3'6'758,"-2"8"134,5-14-841,0 0 0,0 0 0,0 0 0,0 1 0,0-1 0,0 0 0,0 0 0,0 0 0,0 1 0,0-1 0,0 0 0,0 0 0,0 0 0,0 0 0,0 1 0,1-1 0,-1 0 0,0 0 0,0 0 0,0 0 0,0 0 0,0 1 0,1-1 0,-1 0 0,0 0 0,0 0 0,0 0 0,0 0 0,1 0 0,-1 0 0,0 0 0,0 0 0,0 0 0,1 0 0,-1 0 0,0 0 0,0 0 0,0 0 0,0 0 0,1 0 0,-1 0 0,0 0 0,0 0 0,0 0 0,1 0 0,-1 0 0,0 0 0,0 0 0,0 0 0,0 0 0,1 0 0,-1-1 0,0 1 0,0 0 0,0 0 0,0 0 0,0 0 0,1 0 0,-1-1 0,0 1-1,0 0 2,17-10 543,0-1 1,-1 0 0,-1-1 0,0 0 0,0-2 0,16-18 0,-9 9-192,32-31 147,97-95-458,-47 53-3657,-102 95 3440,0-1-19,-1 1 0,1 0-1,0-1 1,-1 1 0,1-1 0,-1 0 0,0 0 0,0 1 0,2-4 0,-1-1-872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13787,'0'0'54,"0"0"1,0 0-1,0 1 1,0-1-1,0 0 1,0 0-1,0 0 1,0 0-1,0 0 1,0 0-1,0 0 1,0 1-1,0-1 1,0 0-1,0 0 1,0 0-1,0 0 1,0 0-1,0 0 1,0 0-1,0 0 1,1 1-1,-1-1 1,0 0-1,0 0 1,0 0-1,0 0 1,0 0-1,0 0 1,0 0-1,0 0 1,0 0-1,0 0 1,1 0-1,-1 0 1,0 0-1,0 0 1,0 0-1,0 0 0,0 0 1,0 0-1,0 0 1,1 0-1,-1 0 1,0 0-1,0 0 1,0 0-1,0 0 1,0 0-1,0 0 1,0 0-1,1 0 1,-1 0-1,0 0 1,0 0-1,0 0 1,0 0-1,0 0 1,0 0-1,0 0 1,0 0-1,0 0 1,0 0-1,1-1 1,-1 1-1,0 0 1,18-5 1409,34-14-1407,-32 11 405,9-2-290,-1 2 0,1 0 0,43-4 0,-57 10-232,-1 1 1,1 1-1,0 0 0,0 1 1,0 0-1,0 1 0,0 1 1,25 8-1,-29-5-418,-11-6 470,0 0-1,0 0 1,0 0 0,1 0-1,-1 0 1,0 0-1,0 0 1,0 0 0,1 0-1,-1 1 1,0-1 0,0 0-1,0 0 1,0 0-1,0 0 1,1 0 0,-1 0-1,0 1 1,0-1 0,0 0-1,0 0 1,0 0 0,0 0-1,0 0 1,1 1-1,-1-1 1,0 0 0,0 0-1,0 0 1,0 1 0,0-1-1,0 0 1,0 0 0,0 0-1,0 0 1,0 1-1,0-1 1,0 0 0,0 0-1,0 0 1,0 1 0,0-1-1,0 0 1,-1 0-1,1 0 1,0 0 0,0 1-1,0-1 1,0 0 0,0 0-1,0 0 1,0 0 0,0 0-1,-1 1 1,1-1-1,0 0 1,0 0 0,0 0-1,-1 0 1,-13 3-284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1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11426,'2'3'399,"-1"1"-1,0-1 0,0 1 0,0 0 0,-1-1 1,1 1-1,-1 0 0,0-1 0,0 1 0,0 0 1,0 0-1,-2 4 0,2 7 503,-3 50-234,-2 0-1,-3-1 1,-3 1 0,-20 62 0,20-98-1691,10-29 990,1 1 0,0 0 0,-1-1 0,1 1 0,0-1 0,-1 1 0,1-1 0,-1 1 0,1-1 0,-1 0 0,1 1 0,-1-1 0,1 0 0,-1 1 0,1-1 0,-1 0 0,1 1 0,-1-1-1,0 0 1,1 0 0,-1 0 0,0 0 0,1 0 0,-1 1 0,1-1 0,-1 0 0,0 0 0,1-1 0,-1 1 0,0 0 0,1 0 0,-1 0 0,1 0 0,-1 0 0,0-1 0,1 1 0,-1 0 0,1-1 0,-1 1 0,1 0 0,-1-1 0,1 1 0,-1-1 0,0 0 0,-10-11-501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1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14459,'2'-10'331,"-1"1"-1,1-1 1,1 1-1,0 0 1,0 0-1,1 0 1,0 0-1,0 1 1,1-1-1,0 1 1,1 0-1,0 1 1,0-1 0,0 1-1,10-7 1,-5 5-108,0 0 0,1 1 0,0 1 0,0 0 0,1 0 0,0 2 0,0-1 0,1 2 0,23-6 0,-13 5-56,-1 2-1,44-2 0,-56 5-141,0 1-1,1 0 0,-1 0 0,0 1 0,1 1 0,-1 0 0,20 8 0,-28-10-23,-1 0 1,1 1-1,0-1 0,-1 1 0,0-1 0,1 1 1,-1 0-1,0 0 0,0 0 0,0 0 0,0 1 0,0-1 1,0 0-1,-1 1 0,1-1 0,-1 1 0,1 0 1,0 4-1,-1-3 8,0 0 0,-1 0 0,0 0 0,0-1 0,0 1 0,0 0 0,-1 0 0,0 0 0,1-1 0,-1 1 0,-1 0 0,-1 5 0,-5 7 66,-1-2 0,0 1 0,-1-1 1,0 0-1,-15 15 0,-43 38 311,-9 11 83,76-77-461,-1 1 1,1 0-1,0 0 1,-1-1-1,1 1 0,0 0 1,0 0-1,0 0 1,1 0-1,-1 1 1,0-1-1,1 0 0,-1 4 1,1-4-8,0-1 0,1 1 1,-1-1-1,0 1 0,1-1 1,-1 1-1,1-1 0,-1 0 1,1 1-1,-1-1 0,1 0 0,0 1 1,0-1-1,0 0 0,0 0 1,0 0-1,0 0 0,0 0 1,0 0-1,3 2 0,13 7 5,0 0 1,0-1-1,36 11 0,-33-12-709,0 0 1,37 21-1,-57-28 685,4 1-94,-1 0 0,0 0 0,1 0-1,-1 0 1,1-1 0,7 3 0,2-2-419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17036,'0'-1'74,"0"1"1,1 0 0,-1 0-1,0 0 1,0-1 0,0 1-1,1 0 1,-1 0 0,0 0-1,0 0 1,1-1 0,-1 1-1,0 0 1,0 0 0,1 0-1,-1 0 1,0 0-1,0 0 1,1 0 0,-1 0-1,0 0 1,1 0 0,-1 0-1,0 0 1,0 0 0,1 0-1,-1 0 1,0 0 0,0 0-1,1 0 1,-1 0 0,0 0-1,0 0 1,1 1 0,-1-1-1,0 0 1,0 0 0,1 0-1,6 13 1178,0 24-817,-7-32-276,4 41 114,-1 0 1,-7 73 0,0-10-486,4-109 184,0 0 1,0 0-1,0 0 0,0 0 0,0 1 0,0-1 1,0 0-1,0 0 0,0 0 0,0 0 0,0 0 1,0 0-1,0 1 0,0-1 0,0 0 0,-1 0 0,1 0 1,0 0-1,0 0 0,0 0 0,0 0 0,0 1 1,0-1-1,0 0 0,-1 0 0,1 0 0,0 0 1,0 0-1,0 0 0,0 0 0,0 0 0,0 0 1,-1 0-1,1 0 0,0 0 0,0 0 0,0 0 1,0 0-1,0 0 0,0 0 0,-1 0 0,1 0 1,0 0-1,0 0 0,0 0 0,0 0 0,0 0 1,-1 0-1,1 0 0,0 0 0,0 0 0,0-1 1,0 1-1,0 0 0,0 0 0,0 0 0,0 0 1,-1 0-1,1 0 0,-7-6-194,7 6 201,-7-7-450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15923,'0'-1'192,"-1"1"0,1-1 1,0 1-1,0 0 0,0-1 0,0 1 0,0-1 0,0 1 0,0 0 0,0-1 0,0 1 0,1-1 0,-1 1 0,0 0 0,0-1 0,0 1 0,0-1 0,1 1 0,-1 0 0,0-1 0,0 1 0,0 0 0,1-1 0,-1 1 0,0 0 0,1 0 0,-1-1 0,1 1 0,15-5 2061,27 4-2234,-27 1 528,115-9-4,45-2-2056,-169 11 1204,-2-1 24,0 1-1,-1 0 1,1 0-1,-1 0 1,1 1 0,-1 0-1,1-1 1,8 4-1,-12 0-438,-10-1-123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14763,'-18'86'2432,"-12"127"0,15 103-2241,4 194-111,-1 151 33,13-576-109,1-14 13,-4 0 0,-16 117 0,12-149-4,5-26-74,-1 0-1,0 0 0,-8 22 0,10-34-68,-1 0-1,1-1 0,0 1 1,0-1-1,-1 1 0,1 0 1,0-1-1,-1 1 1,1-1-1,-1 1 0,1-1 1,-1 1-1,1-1 0,-1 1 1,1-1-1,-1 0 1,1 1-1,-1-1 0,1 0 1,-2 1-1,1-1-362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15843,'0'0'127,"-1"0"-1,1-1 1,0 1-1,-1 0 1,1 0-1,-1 0 1,1 0-1,0 0 1,-1 0-1,1 0 1,0 1-1,-1-1 1,1 0-1,-1 0 1,1 0-1,0 0 1,-1 0-1,1 1 1,0-1-1,-1 0 1,1 0-1,0 0 1,0 1-1,-1-1 1,1 0-1,0 1 1,-1-1-1,6 13 719,-2-7-833,2 0 0,-1 0 0,1-1 0,-1 1 1,2-1-1,-1 0 0,0 0 0,1-1 0,0 0 1,0 0-1,1 0 0,-1-1 0,1 0 0,-1 0 0,1 0 1,0-1-1,0 0 0,9 1 0,8 1-2,0-1-1,0-2 1,0 0-1,28-3 0,200-34 171,-177 22-102,148-9-1,-31 34-57,-137-5-30,1-3-1,0-1 0,56-7 0,-26-6 19,1 3 0,172 9-1,-173 3-8,136-12-1,-151 4 6,-65 3 5,0 1 0,-1 0-1,1 0 1,0 0-1,0 0 1,-1 1-1,1 0 1,-1 1-1,1-1 1,-1 1 0,1 0-1,-1 0 1,0 1-1,0-1 1,0 1-1,7 6 1,-5-6 121,0 1-1,0-1 1,14 3 0,-9-4 719,-31-9-313,0-1-337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12883,'4'52'4230,"4"87"-4059,-7-181-1341,0 22 931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12755,'0'5'4868,"-1"22"-4504,-14 216 1131,2-71-934,14-153-523,2-45-10,0 1-19,21-177-259,2-17-866,-58 635 1197,17-148-919,9-226 564,4-26 69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2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60 10594,'37'-59'4724,"-35"73"-1770,-4 13-2394,-18 73 598,1-6-405,-11 139-1,29-216-1043,2-23 195,-2-24 595,-4 11-500,-3-4 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5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14 137 16620,'6'-14'535,"1"0"0,1 1 0,0 0 0,1 0 1,0 1-1,1 0 0,0 0 0,18-14 1,-27 25-529,0 0 0,-1 0 0,1 1 0,0-1 1,0 1-1,0-1 0,0 1 0,0-1 1,0 1-1,0-1 0,0 1 0,0 0 0,0 0 1,0-1-1,0 1 0,0 0 0,0 0 0,0 0 1,0 0-1,0 0 0,0 0 0,1 1 1,-1-1-1,0 0 0,1 1 0,-1 0-11,0 0 0,0 0 0,0 0 0,0 0 0,0 0 0,-1 0 0,1 0 0,0 0 0,-1 0 0,1 0 0,-1 1 0,1-1 0,-1 0 0,0 0 0,1 1 1,-1-1-1,0 0 0,0 1 0,0-1 0,0 0 0,0 2 0,-1 10-32,0 0 0,-1-1 1,-1 1-1,0 0 0,0-1 1,-1 0-1,-1 0 0,-7 14 1,4-10 38,0-1 1,-2-1 0,1 0-1,-2 0 1,-20 21 0,9-20-9,11-12-191,11-3 183,0 0 1,0 0-1,-1 0 0,1-1 1,0 1-1,0 0 1,0 0-1,-1 0 0,1-1 1,0 1-1,0 0 0,0 0 1,0-1-1,0 1 1,0 0-1,0 0 0,-1-1 1,1 1-1,0 0 0,0 0 1,0-1-1,0 1 0,0 0 1,0 0-1,0-1 1,0 1-1,0 0 0,0 0 1,1-1-1,-1 1 0,0 0 1,0 0-1,0-1 1,0 1-1,0 0 0,0 0 1,0 0-1,1-1 0,-1 0-27,1-1 0,-1 1-1,1 0 1,0 0-1,0 0 1,-1-1 0,1 1-1,0 0 1,0 0-1,0 0 1,0 0-1,0 0 1,0 1 0,0-1-1,1 0 1,-1 0-1,0 1 1,0-1 0,1 1-1,-1-1 1,0 1-1,1-1 1,-1 1 0,0 0-1,1 0 1,-1 0-1,1 0 1,-1 0-1,0 0 1,2 0 0,1 0 4,0 1 0,0 0 0,0-1 0,0 1 1,-1 1-1,1-1 0,0 1 0,-1-1 0,5 3 0,-3 0 94,0-1-1,0 0 0,0 0 0,1-1 1,-1 1-1,1-1 0,0-1 0,10 3 0,-13-4 15,0 0 0,0 0 0,1 0 0,-1 0 0,0-1 0,0 0 0,0 1 0,0-1 0,0 0 0,0-1 0,0 1 0,0 0 0,-1-1-1,1 0 1,0 1 0,-1-1 0,1 0 0,2-3 0,3-3 120,-1 0 0,0 0 0,0 0-1,-1-1 1,9-16 0,-13 22-245,0-1 1,0 0-1,0 0 0,-1 0 0,1 0 1,-1 0-1,0-1 0,0 1 1,-1 0-1,1 0 0,-1-1 0,0 1 1,0 0-1,-1-1 0,1 1 1,-3-8-1,3 11-22,-1-1 0,0 0 0,0 1 0,0-1 0,0 0 0,-1 1 0,1-1 0,0 1 0,-1 0 0,1-1 0,-1 1 0,1 0 0,-1 0 0,0 0 1,1 0-1,-1 0 0,-2-1 0,0 0-50,-10-6-387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13915,'6'10'992,"5"-5"-744,2 0-24,12-1 328,6-3-71,8-1-1,4-4-8,3-6-32,1-3-56,-1 0-184,-4 0-280,-7 2-152,-7 1 216,-10 6-96,-5 2-64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16676,'11'-7'1288,"9"1"-880,3-5-160,13-2 600,4-1-336,6-4-208,1 1-88,3 3-488,-2 4-256,-10 4 448,-3 5-96,-9 1-128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13611,'0'0'72,"1"0"0,-1 0 1,0 0-1,0 0 0,0 0 1,0 0-1,0 0 0,0 0 0,0-1 1,0 1-1,1 0 0,-1 0 0,0 0 1,0 0-1,0 0 0,0 0 1,0 0-1,0 0 0,1 0 0,-1 0 1,0 0-1,0 0 0,0 0 0,0 0 1,0 0-1,0 0 0,1 0 1,-1 0-1,0 0 0,0 0 0,0 0 1,0 0-1,0 1 0,0-1 0,1 0 1,-1 0-1,0 0 0,0 0 0,0 0 1,0 0-1,0 0 0,0 0 1,0 0-1,0 0 0,0 1 0,0-1 1,1 0-1,-2 10 1879,-8 22-683,3-15-912,-27 126 55,-19 177 0,50-314-1778,0-12 710,-2-5 225,0 2-33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3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92 13923,'-8'3'6907,"24"-11"-5036,365-63-1002,-295 58-783,-71 10-957,-30 4-1540,-12 1 1759,-12-2-66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4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29 12819,'18'-18'2536,"-8"8"2240,-16 25-2685,-133 299-981,62-128-1614,99-252-2634,-9 30 2484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15163,'0'2'196,"1"0"0,-1 0-1,0 0 1,1 1 0,-1-1-1,0 0 1,0 0 0,-1 1 0,1-1-1,0 0 1,-1 0 0,1 0-1,-2 3 1,-1 9 617,-1 33-136,2 1-1,5 64 1,20 94-435,-23-206-260,0 0 0,0 0 0,0 0 0,0 0 0,0 1 0,0-1 0,0 0 0,0 0 0,0 0 0,0 0 0,0 0 0,0 0 0,0 0 0,0 1 0,0-1 0,0 0 0,0 0 0,0 0 0,0 0 0,0 0 0,0 0 0,0 0 0,0 0 0,0 1 0,0-1 0,0 0 0,0 0 0,0 0 0,0 0 0,0 0 1,0 0-1,0 0 0,-1 0 0,1 0 0,0 0 0,0 0 0,0 0 0,0 1 0,0-1 0,0 0 0,0 0 0,0 0 0,-1 0 0,1 0 0,0 0 0,0 0 0,0 0 0,0 0 0,0 0 0,0 0 0,0 0 0,-1 0 0,1 0 0,0 0-1,-9-5-858,-6-8-391,-14-13 125,12 8 412</inkml:trace>
  <inkml:trace contextRef="#ctx0" brushRef="#br0" timeOffset="1">9 329 14371,'-6'-4'1664,"5"4"-919,-1 0 959,4 1-696,5 0-336,1-1-96,8 0-296,4-2-95,5-3-185,3 1-305,-1-2 305,-1-4 8,-6-6-24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4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13523,'5'-8'3132,"-3"13"-119,1 5-3261,5 23 356,0 1 1,-2-1-1,-2 1 0,0 48 1,-5-27-736,-4-58-181,-1-5 676,-2-4-171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5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88 13787,'7'-8'2876,"-5"16"-1513,0-1-1401,1 34 410,0 0 0,-3 0 1,-2 0-1,-7 50 0,7-77-297,-2 28 177,-13 49-1,14-126-48,22-312-230,-19 347 24,0 0 1,0-1-1,0 1 0,0 0 1,0 0-1,0 0 0,1-1 1,-1 1-1,0 0 0,0 0 1,0 0-1,1 0 0,-1-1 1,0 1-1,0 0 0,0 0 1,1 0-1,-1 0 0,0 0 1,0 0-1,1 0 0,-1 0 0,0-1 1,0 1-1,1 0 0,-1 0 1,0 0-1,0 0 0,1 0 1,-1 0-1,0 0 0,0 1 1,0-1-1,1 0 0,-1 0 1,0 0-1,0 0 0,1 0 1,-1 0-1,0 0 0,0 0 1,0 1-1,1-1 0,-1 0 1,0 0-1,17 10-48,-9-5 20,-4-4 26,0 0 1,0-1 0,0 1 0,0-1 0,0 0-1,0 0 1,0 0 0,0-1 0,0 1 0,0-1-1,0 0 1,-1 0 0,1 0 0,0-1 0,0 1-1,-1-1 1,1 0 0,-1 0 0,4-3 0,9-6 1,-1-1 0,23-24 1,-26 24 7,-2 1 8,10-10 4,-19 21-19,-1-1 0,1 0-1,0 0 1,0 0 0,0 1-1,0-1 1,0 1 0,0-1-1,0 0 1,0 1 0,0 0-1,1-1 1,-1 1 0,0 0-1,0 0 1,2-1 0,-3 2 4,1 0 1,-1 0-1,1 0 1,-1 0-1,0 0 1,1 0-1,-1 0 1,0 0-1,0 0 1,0 0-1,0 1 1,0-1-1,0 0 1,0 0-1,-1 0 1,1 0-1,0 1 1,-1-1 1,-23 153 220,-5 35-195,25-145-309,-8 52-484,8-82 528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5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12763,'2'9'677,"-1"1"0,0 0 1,0-1-1,-1 1 1,0 0-1,-2 13 0,0 0-174,1 13 9,-1 27 82,-2 1-1,-23 111 1,26-175-629,-4 17-420,4-16 445,1-1 0,0 0 0,0 1 1,0-1-1,0 1 0,-1-1 0,1 0 0,0 1 1,0-1-1,-1 0 0,1 1 0,0-1 0,-1 0 1,1 1-1,0-1 0,-1 0 0,1 0 0,0 0 1,-1 1-1,1-1 0,-1 0 0,1 0 0,0 0 1,-1 0-1,1 0 0,-1 0 0,1 1 0,-1-1 1,1 0-1,0 0 0,-1 0 0,1-1 0,-1 1 1,0 0-1,-6-5-205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5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16051,'8'-5'376,"1"0"-1,0 1 0,0 0 0,0 1 0,0 0 1,1 0-1,-1 1 0,1 0 0,-1 1 0,1 0 0,9 0 1,-4 2-272,0-1 1,0 2-1,-1 0 0,1 1 1,-1 0-1,22 9 1,-32-11-98,0 1 0,0-1 0,-1 1 0,1 0 0,0 1 0,-1-1 0,0 0 0,0 1 0,1 0 0,-1 0 0,-1 0 0,1 0 0,0 0 0,-1 1 0,0-1 0,0 1 0,2 4 0,-2-3-4,-1 0-1,0 0 0,0 0 1,0 0-1,0 0 1,-1 0-1,0 0 0,0 0 1,0 0-1,-1 0 0,0 0 1,0 0-1,-2 8 1,-9 18 44,0-1 0,-2-1 0,-23 35 1,-2 6 155,38-67-198,-1-1 0,1 1 1,-1 0-1,1-1 1,0 1-1,0 0 0,0 0 1,0 0-1,0 0 1,1 0-1,0 0 1,-1 0-1,1 0 0,0 0 1,0 0-1,1 0 1,-1 0-1,1 0 0,-1 0 1,1 0-1,0 0 1,0 0-1,0-1 0,1 1 1,-1 0-1,0-1 1,1 1-1,0-1 0,0 1 1,0-1-1,0 0 1,0 0-1,0 0 0,1 0 1,-1 0-1,0 0 1,4 2-1,11 7 18,-4-3-390,-1 1 0,0 0 1,-1 1-1,0 0 0,0 1 0,14 17 1,-16-13-16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6.2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51 15667,'-10'6'1577,"10"-1"-1017,4 0-152,8-5 1200,2-3-584,12-3-327,-2-3-121,7 1-152,0-2-32,-1 0-80,-1 0-152,-8 2-488,-2 6-232,-12 2 1696,-5 2-1160,-5 4 16,-3 0-40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15099,'1'-3'1521,"5"5"-953,1-1-216,4 1 1224,7-2-728,7-3-440,4 3-88,10-2-112,4-1-23,-2-2-177,1 0-233,-5 2-511,-8-1 656,-15 3-120,-11-1-72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14171,'3'5'1552,"7"-3"-799,3 0-241,9-4 808,6 0-352,8-4-184,7 0-168,2-4-864,-2-3 993,-2 0-681,-5 0-48,-9-1-48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17444,'4'0'245,"-1"1"1,1-1-1,-1 0 1,1 0-1,-1-1 1,1 1-1,-1-1 1,1 0-1,-1 0 1,0 0-1,4-1 1,26-6 505,-29 8-732,0 0 1,1 0 0,-1 0 0,0 0 0,0 1 0,1 0 0,-1 0-1,0 0 1,0 0 0,0 1 0,0-1 0,0 1 0,5 4 0,-6-4-19,0 0 1,-1 1-1,1 0 0,-1 0 1,0 0-1,1 0 1,-1 0-1,-1 0 1,1 0-1,0 1 1,-1-1-1,0 1 0,1-1 1,-1 1-1,-1-1 1,2 6-1,-1 6 59,0 1 0,-1-1-1,-1 0 1,0 1-1,-1-1 1,0 0 0,-2 0-1,1 0 1,-2 0 0,0-1-1,-13 25 1,-4 4 2,-3-1 1,-40 53-1,58-84-130,-1-1 1,0-1-1,0 1 0,-1-1 0,-1 0 1,1-1-1,-1 0 0,0-1 0,-20 11 1,2-9-141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17132,'0'0'66,"1"0"0,-1-1 0,0 1-1,0 0 1,0 0 0,1 0 0,-1 0 0,0 0 0,0 0 0,0-1 0,1 1 0,-1 0 0,0 0 0,0 0 0,0 0 0,1 0 0,-1 0 0,0 0 0,0 0 0,1 0 0,-1 0 0,0 0 0,0 0-1,0 0 1,1 0 0,-1 0 0,0 0 0,0 0 0,1 1 0,-1-1 0,0 0 0,0 0 0,0 0 0,1 0 0,-1 0 0,0 0 0,0 1 0,0-1 0,0 0 0,1 0 0,-1 0 0,0 1 0,5 14 1217,-2 33-942,-2-31-115,1 14-258,12 309-2127,-14-338 2098,-2 21-742,1-22 771,1 0-1,0-1 1,0 1 0,-1 0 0,1-1-1,-1 1 1,1 0 0,0-1 0,-1 1-1,1-1 1,-1 1 0,1-1 0,-1 1-1,1-1 1,-1 1 0,0-1 0,1 0-1,-1 1 1,0-1 0,1 0 0,-1 0-1,0 1 1,1-1 0,-1 0 0,0 0-1,1 0 1,-2 0 0,-12 0-656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13739,'2'-8'278,"-1"1"1,2 0 0,-1-1-1,1 1 1,0 0-1,0 1 1,1-1-1,0 0 1,0 1-1,0 0 1,1 0 0,0 0-1,0 1 1,1 0-1,0 0 1,0 0-1,0 0 1,0 1-1,0 0 1,1 1 0,0-1-1,9-2 1,4-1-202,0 1 1,0 1 0,1 1 0,-1 0 0,1 2 0,0 1-1,0 0 1,-1 2 0,1 0 0,30 6 0,-48-6-74,0-1 1,0 1-1,0 0 1,0 0-1,0 0 0,0 1 1,0-1-1,-1 1 1,1-1-1,-1 1 0,1 0 1,-1 0-1,3 3 1,-4-4-2,0 0 1,0 1 0,-1-1-1,1 1 1,-1-1-1,1 1 1,-1-1-1,1 1 1,-1 0 0,0-1-1,0 1 1,0 0-1,0-1 1,0 1 0,0-1-1,0 1 1,0 0-1,-1-1 1,1 1-1,-1-1 1,1 1 0,-1-1-1,0 1 1,1-1-1,-1 1 1,-1 1 0,-14 22 114,-21 26 0,-17 26 106,49-69-202,1 0-1,0 1 0,0 0 0,0 0 0,2 0 0,-1 0 0,-2 14 0,5-19-18,0 0 0,-1 0 0,1 0 0,1 0-1,-1 0 1,0 0 0,1-1 0,0 1 0,0 0 0,0 0 0,0-1 0,1 1 0,0 0-1,-1-1 1,1 1 0,0-1 0,1 0 0,-1 0 0,1 0 0,3 4 0,5 2 12,-1-2 0,1 1 0,0-1 1,23 9-1,-25-12-32,0 1 0,0-1 0,0 1 0,0 1 0,-1 0 0,0 0 0,0 0 0,11 13 0,-17-16-118,4 5-752,-6-8 877,0 0 0,0 0 0,0 0-1,0 0 1,0 0 0,0 0 0,1 0 0,-1 0 0,0 0 0,0 0-1,0 0 1,0 0 0,0 0 0,0 0 0,0 0 0,1 0-1,-1 0 1,0 0 0,0 0 0,0 0 0,0 0 0,0 0 0,0 0-1,0-1 1,0 1 0,0 0 0,1 0 0,-1 0 0,0 0-1,0 0 1,0 0 0,0 0 0,0 0 0,0 0 0,0-1 0,0 1-1,0 0 1,0 0 0,0 0 0,0 0 0,0 0 0,0 0-1,0 0 1,0-1 0,0 1 0,0 0 0,0 0 0,0 0 0,0 0-1,0 0 1,0 0 0,0 0 0,0-1 0,0 1 0,0 0 0,0 0-1,0 0 1,0 0 0,0 0 0,0 0 0,0 0 0,-1 0-1,1-1 1,0 1 0,0 0 0,0 0 0,0 0 0,0-12-360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16932,'0'1'231,"0"1"-1,1-1 1,-1 1 0,0 0 0,0-1 0,0 1 0,0-1 0,0 1 0,0-1 0,0 1 0,-1 0 0,1-1 0,-1 3 0,-1 6 766,1 40-573,2-1 0,2 1 0,18 88 0,-8-64-1129,-14-68-788,-1-9 922,-4-9 156,-4-10-191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36 12739,'-9'-12'3816,"9"12"-3732,0 0 0,0 0 0,0 0 0,0 0 0,0-1 0,0 1 0,0 0 1,0 0-1,0 0 0,0 0 0,0-1 0,0 1 0,0 0 0,0 0 0,0 0 0,0 0 0,0 0 0,1-1 1,-1 1-1,0 0 0,0 0 0,0 0 0,0 0 0,0 0 0,0-1 0,0 1 0,1 0 0,-1 0 1,0 0-1,0 0 0,0 0 0,0 0 0,0 0 0,1 0 0,-1 0 0,0 0 0,0 0 0,0-1 0,27 2 3241,-15 1-3879,32 2 702,-7 0-108,1-1 0,0-2 0,71-8 0,-84 0-552,-24 7 499,0 0 0,0 0 0,0 0 0,-1-1 0,1 1-1,0 0 1,0-1 0,-1 1 0,1 0 0,0-1 0,0 1-1,-1-1 1,1 1 0,-1-1 0,1 0 0,0 1 0,-1-1 0,1 1-1,-1-1 1,1 0 0,-1 0 0,0 1 0,1-1 0,-1 0-1,0 0 1,1-1 0,-8-3-244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0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15643,'0'0'96,"0"-1"-1,0 1 1,0 0-1,0-1 1,0 1 0,0-1-1,0 1 1,0 0-1,0-1 1,0 1-1,0-1 1,1 1-1,-1 0 1,0-1-1,0 1 1,0 0-1,1-1 1,-1 1 0,0 0-1,1 0 1,-1-1-1,0 1 1,0 0-1,1-1 1,-1 1-1,1 0 1,-1 0-1,0 0 1,1 0-1,-1-1 1,0 1-1,1 0 1,-1 0 0,1 0-1,-1 0 1,0 0-1,1 0 1,-1 0-1,1 0 1,-1 0-1,0 0 1,1 0-1,-1 0 1,1 0-1,-1 0 1,1 1 0,22 7 1191,-20-6-1159,107 46 566,-43-20-601,-1 3 0,87 56 0,-148-83-97,-1-2-25,0 0 0,0 1-1,-1 0 1,1 0 0,-1 0-1,0 0 1,1 0-1,-2 1 1,1-1 0,0 1-1,-1 0 1,3 4 0,-6-7 33,1 0 0,-1 0 0,0 0 0,0 0 0,1 1 0,-1-1 0,0 0 0,0-1 0,0 1 0,0 0-1,0 0 1,0 0 0,-1 0 0,1-1 0,0 1 0,0-1 0,0 1 0,-2 0 0,-1 1 14,-58 39 311,2 3-1,2 2 1,1 3-1,-54 62 1,94-94-323,-7 8 169,-27 36-1,45-54-274,1 0 0,0 1 0,1-1-1,0 1 1,0 0 0,1 1 0,-1-1 0,2 0 0,-1 1-1,0 11 1,2-18 44,1-1 0,0 1 1,0-1-1,0 1 0,0-1 0,1 0 0,-1 1 0,0-1 0,0 1 0,1-1 0,-1 1 0,1-1 0,0 0 1,-1 1-1,1-1 0,0 0 0,0 0 0,-1 0 0,3 2 0,-2-2 6,1 1 0,0-1 0,0 0 0,1 1 0,-1-1 0,0 0 0,0 0 0,1-1 0,-1 1 0,0 0 1,5 0-1,23 1-515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14939,'1'0'159,"-1"0"-1,0 1 1,1-1-1,-1 1 1,0-1 0,1 1-1,-1-1 1,0 1-1,1-1 1,-1 1-1,0-1 1,0 1 0,0-1-1,0 1 1,0 0-1,0-1 1,1 1-1,-1-1 1,0 1 0,-1-1-1,1 1 1,0 0-1,0-1 1,0 1-1,0 0 1,-1 27 660,1-23-485,-3 427 1958,3-276-1631,0-156-662,0 0 0,0 0 0,0 0 1,0 0-1,0-1 0,0 1 0,0 0 1,0 0-1,0 0 0,0 0 0,0 0 0,-1 0 1,1 0-1,0 0 0,0 0 0,0 0 1,0 0-1,0 0 0,0 0 0,0 0 1,0 0-1,0 0 0,0 0 0,0 0 1,0 0-1,-1 0 0,1 0 0,0 0 1,0 0-1,0 1 0,0-1 0,0 0 0,0 0 1,0 0-1,0 0 0,0 0 0,0 0 1,0 0-1,0 0 0,0 0 0,0 0 1,0 0-1,0 0 0,0 0 0,0 0 1,0 0-1,0 0 0,0 1 0,0-1 1,0 0-1,0 0 0,0 0 0,0 0 0,0 0 1,0 0-1,0 0 0,0 0 0,0 0 1,0 0-1,0 0 0,0 0 0,0 0 1,0 1-1,0-1 0,-6-8-398,-3-12-626,-16-60-306,14 44 756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10 131 16588,'-1'0'90,"1"0"0,0 0 1,0 1-1,-1-1 0,1 0 1,0 0-1,-1 0 1,1 0-1,0 0 0,0 0 1,-1 0-1,1 0 0,0 0 1,-1 0-1,1 0 1,0 0-1,-1 0 0,1-1 1,0 1-1,0 0 1,-1 0-1,1 0 0,0 0 1,-1 0-1,1-1 0,0 1 1,0 0-1,0 0 1,-1 0-1,1-1 0,0 1 1,0 0-1,-1-1 0,10-5 1528,19-5-597,189-29 150,-132 27-1155,113-31 0,-157 31-1911,-41 13 1855,0 0-1,0 0 0,0 0 1,0 0-1,0 0 1,0 0-1,0 0 0,0 0 1,0 0-1,-1 0 1,1 0-1,0 1 1,0-1-1,0 0 0,0 0 1,0 0-1,0 0 1,0 0-1,0 0 0,0 0 1,0 0-1,0 0 1,0 0-1,0 1 0,0-1 1,0 0-1,0 0 1,0 0-1,0 0 0,0 0 1,0 0-1,0 0 1,0 0-1,0 0 0,0 0 1,0 1-1,0-1 1,0 0-1,0 0 0,0 0 1,0 0-1,0 0 1,0 0-1,0 0 0,0 0 1,1 0-1,-1 0 1,0 0-1,0 0 0,0 0 1,0 1-1,0-1 1,0 0-1,0 0 0,-7 6-548,-2-2-120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8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0 16283,'1'0'98,"-1"1"0,1-1 0,-1 0-1,0 0 1,1 0 0,-1 1-1,0-1 1,1 0 0,-1 0 0,0 1-1,1-1 1,-1 0 0,0 1-1,1-1 1,-1 0 0,0 1 0,0-1-1,1 0 1,-1 1 0,0-1 0,0 1-1,0-1 1,0 1 0,0-1-1,0 0 1,1 1 0,-1-1 0,0 1-1,0-1 1,0 1 0,0-1-1,-1 0 1,1 1 0,0-1 0,0 1-1,0-1 1,0 1 0,0-1-1,0 0 1,-1 1 0,-7 27 150,6-22 20,-16 47-99,2 2 1,3 0 0,-11 105 0,23-160-172,1 0 1,0 1-1,0-1 1,0 0 0,0 1-1,0-1 1,0 0-1,0 0 1,0 1 0,0-1-1,0 0 1,0 1-1,0-1 1,0 0-1,0 1 1,0-1 0,0 0-1,0 1 1,0-1-1,0 0 1,0 1 0,1-1-1,-1 0 1,0 0-1,0 1 1,0-1 0,0 0-1,1 0 1,-1 1-1,0-1 1,0 0 0,1 0-1,-1 0 1,0 1-1,1-1 1,8-8-406,8-19-676,4-19 492,-6 16 194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16644,'3'10'1720,"1"-4"-1176,12-8-96,6-2 856,10-2-455,4-2-97,7-2-248,3-1-64,-1-3-88,-1 1-200,-8 3-664,-5 0-400,-9 3 744,-3-2-136,-4 4-136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14059,'0'0'93,"0"0"0,0 0 0,1 0 0,-1 0 0,0-1 0,0 1 0,0 0 0,0 0 0,0 0 0,1 0 0,-1 0 0,0 0 0,0 0 1,0 0-1,1 0 0,-1 0 0,0-1 0,0 1 0,0 0 0,0 0 0,1 0 0,-1 0 0,0 0 0,0 0 0,0 0 0,1 1 0,-1-1 0,0 0 0,0 0 0,0 0 0,0 0 0,1 0 0,-1 0 0,0 0 0,0 0 0,0 0 0,0 0 0,1 1 0,-1-1 0,0 0 1,0 0-1,0 0 0,0 0 0,0 0 0,1 1 0,1 12 2048,-3 26-1182,1-32-821,-16 339 371,15-335-797,-2-9-465,-2-17-818,1 4 1493,-4-10-371,-4-7-134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 15915,'-3'-1'2041,"3"-2"-1297,0 2-320,5-2 1256,3 0-767,5 1-153,6 1-352,4-2-128,10 0-144,1 0-24,6-1-16,-1 3 16,3 1-88,-1-2-224,-7 2-656,-2 2 760,-8 1-112,-2 1-80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3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10 169 12891,'-2'1'119,"1"1"0,1-1 0,-1 1 0,0 0 0,0-1 0,0 1 0,1 0 0,-1 0 0,1 0 0,0-1 0,-1 1 0,1 0 0,0 0 0,0 0 0,0 0 0,0 0 0,1 1 0,-1-1-45,1-1 1,0 0 0,0 0 0,0 0 0,0 0-1,0 0 1,0 0 0,0 0 0,0 0 0,0 0-1,0 0 1,0 0 0,1-1 0,-1 1 0,0 0-1,1-1 1,-1 1 0,0-1 0,1 0 0,-1 1-1,1-1 1,2 0 0,9 2 82,1-1 0,-1-1 1,1 0-1,0-1 0,-1 0 1,20-5-1,84-27 207,-55 14-273,62-17-27,-6 1-95,170-27 0,94 34-75,2 27-34,-179 2 111,47 11 27,-195-5 3,0 2-1,74 23 1,-76-15 16,-10-2 53,0-2-1,77 11 0,-84-24-38,-38 0-35,1 0 1,0 0 0,-1 1 0,1-1 0,-1-1 0,1 1-1,0 0 1,-1 0 0,1 0 0,-1 0 0,1 0-1,0 0 1,-1-1 0,1 1 0,-1 0 0,1 0-1,-1-1 1,1 1 0,-1 0 0,1-1 0,-1 1-1,1-1 1,-1 1 0,1-1 0,-1 1 0,0-1-1,1 1 1,-1-1 0,0 1 0,1-1 0,-1 1 0,0-1-1,0 1 1,0-1 0,0 0 0,1 1 0,-1-1-1,0 0 1,0 1 0,0-1 0,0 1 0,0-1-1,0 0 1,0 1 0,-1-1 0,1 1 0,0-1-1,0 0 1,0 1 0,-1-1 0,1 1 0,-1-2 0,-16-16-15,-16-5-11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3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9066,'0'0'108,"0"0"0,-1 0 0,1 1 0,0-1 0,-1 0 0,1 1 0,0-1 0,-1 1 0,1-1 0,0 0 0,0 1 0,-1-1 0,1 1 0,0-1 0,0 0 0,0 1 0,0-1 0,0 1 0,-1-1 0,1 1 0,0-1 0,0 1 0,0-1 0,0 1 0,0-1 0,0 1 0,1-1 0,-1 0 0,0 1 0,0-1 0,0 1 0,0-1 0,1 1 0,0 0-18,0 0 0,0 0 0,0 0 0,0 0 0,0-1 0,0 1 0,1 0 0,-1-1 0,0 1 0,0 0 0,3 0 0,42 7-136,-42-7 282,38 2 47,-1-1-1,70-7 1,85-19 139,-140 16-354,237-40 40,51-6-270,1 27 9,-296 27 153,0 1-1,55 9 1,-102-10 0,-1 0 1,0 1-1,0-1 1,0 0-1,0 0 1,0 1-1,0-1 1,0 0-1,0 1 1,0-1-1,0 1 1,0 0-1,0-1 1,0 1-1,0 0 1,0-1-1,0 1 1,-1 0-1,1 0 1,0 0-1,0 0 1,-1 0-1,1 0 1,-1 0-1,1 0 1,-1 0-1,1 0 1,-1 0-1,0 0 1,1 0-1,-1 0 1,0 0-1,0 0 1,0 0-1,0 1 1,0-1-1,0 0 1,0 0-1,0 0 1,-1 0-1,1 0 1,0 0-1,-1 0 1,1 0-1,0 0 1,-1 0-1,0 0 1,1 0-1,-1 0 1,0 1-1,-5 4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5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16644,'5'5'2020,"34"15"-755,50 20-1,-17-9-946,-23-8-260,-1 2 0,-2 1-1,-1 3 1,0 1 0,-3 3 0,69 67-1,-106-95-55,5 5 16,-1 1-1,14 20 1,-24-35 177,1 4-187,0-1 1,-1 1-1,1-1 1,-1 1-1,1-1 1,-1 1-1,0 0 1,1-1-1,-1 1 1,1 0-1,-1-1 1,0 1-1,1 0 1,-1-1-1,0 1 1,1 0-1,-1 0 1,-1 0-1,-4 0 43,1 0 0,-1 0 0,0 0 0,1 1 0,-1 0 0,1 0 0,-1 1 0,1-1 0,0 1 0,-8 4 0,-9 5 200,-22 16 0,24-14-98,-14 8 162,1 2 0,-38 34-1,59-46-247,1 0 0,-1 1-1,2 0 1,0 1 0,0 0 0,1 0-1,1 1 1,-10 23 0,15-29-51,1 0 1,0 1-1,1-1 0,-1 1 1,2 0-1,-1-1 1,1 1-1,1 9 1,0-14-60,-1 0 1,1-1 0,0 1 0,0 0 0,0-1 0,0 1 0,1-1-1,0 0 1,2 5 0,-3-6-28,1-1 1,-1 1-1,0-1 0,1 1 1,-1-1-1,1 0 0,-1 0 1,1 0-1,0 0 0,0 0 1,-1 0-1,1 0 0,0 0 0,0-1 1,0 1-1,0-1 0,0 0 1,3 1-1,-2-1 18,0 0-1,0 0 1,1-1 0,-1 0-1,0 1 1,0-1 0,0 0-1,0 0 1,0-1 0,0 1 0,0 0-1,4-4 1,16-10-416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14995,'6'0'4454,"8"3"-3355,8 10-915,-1 2-1,0 0 0,-2 1 1,1 1-1,25 30 0,8 6-86,-31-32-86,1-2 0,1 0 0,1-1 0,1-2 0,0-1 0,1 0 0,0-2 0,1-2 0,32 10 0,-49-18-5,13 3 25,-1 0 0,-1 2 0,1 0-1,33 19 1,-55-27-8,0 1 0,-1-1 0,1 1-1,0-1 1,-1 0 0,1 1 0,0 0-1,-1-1 1,1 1 0,-1-1 0,1 1-1,-1 0 1,1-1 0,-1 1 0,1 0-1,-1-1 1,0 1 0,1 1 0,-1-1-1,0-1 0,0 0 0,0 1 0,-1-1 0,1 0 0,0 1 0,0-1 0,-1 0 0,1 1 0,0-1 1,-1 0-1,1 0 0,0 1 0,-1-1 0,1 0 0,0 0 0,-1 0 0,1 1 0,0-1 0,-1 0 0,1 0 0,-1 0 1,1 0-1,0 0 0,-1 0 0,-34 2 804,31-2-810,2 0 12,-31 0 235,0 1 1,1 1-1,-35 7 0,56-6-252,1 0 0,-1 0 0,1 1 0,0 0 0,0 1 0,0 0 0,1 1 0,-1-1 0,1 2 0,1 0 0,-1 0 0,1 0 0,-8 10 0,-2 7-11,0 0 1,2 1-1,1 0 1,1 1 0,1 1-1,-11 35 1,7-12-4,2 1-1,-12 86 1,27-135 20,-4 21-302,1-1 1,1 1 0,1 0-1,1 0 1,4 34 0,-1-46-19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25.1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2201 84 8402,'-82'-23'679,"-2"4"0,0 3 0,-1 4 0,-1 4 0,0 3 0,1 4 0,-163 20 0,-144 44 296,99-14-685,240-40-242,-75 20 0,107-22-39,1 1 1,0 0-1,0 1 0,1 2 0,0 0 0,-26 20 0,15-7 1,2 2-1,0 1 0,2 2 0,1 0 1,1 2-1,1 0 0,2 2 0,2 0 1,-20 45-1,26-46 0,1 1 0,1-1-1,2 2 1,2-1 0,1 1 0,1 1-1,2-1 1,2 1 0,1-1 0,7 57 0,2-41-27,2-1 0,2 0 0,2-1 1,2-1-1,2 0 0,27 45 0,-16-39-145,2-2-1,2-1 1,3-2 0,72 74-1,-81-96 17,1-1 0,1-2 1,1 0-1,51 26 0,-32-23-31,1-3 0,79 24 0,-7-14-7,243 31 0,-236-50 304,0-5-1,0-5 1,0-6-1,1-6 1,-2-6-1,173-40 1,-233 37 239,-2-3 1,0-2-1,-1-3 0,-1-4 1,109-64-1,-140 71-240,-2-2 1,0 0-1,-1-2 0,-2-2 1,-1-1-1,-1 0 0,-1-2 1,-2-1-1,-1-2 0,-2 0 1,29-62-1,-28 37-68,-2-1 0,-2 0 0,-3-1 0,-3-1 0,-3-1-1,-2 1 1,-3-1 0,-3-1 0,-3 1 0,-2 1 0,-22-110 0,19 142-38,-1 1 0,-1 1 0,-1-1 0,-2 2 0,-29-51 1,32 63-4,-2 0 0,0 1 0,-1 0 1,0 0-1,-1 2 0,-1 0 0,0 0 1,0 1-1,-1 1 0,-32-17 1,20 15-15,0 2 1,0 1 0,-1 1 0,0 1 0,-38-3 0,-149-4-619,114 11 364,50 0 63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26.5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2092 86 11538,'-31'-7'150,"-1"1"0,0 2 0,-38 0 0,-99 8-44,104-1 109,-101 2 377,-392 28 396,500-24-989,-1 1-1,-95 32 1,118-29 3,0 2 0,0 1 0,2 2 0,0 1 0,-35 28 0,20-10 63,1 3 1,3 1-1,1 3 0,2 1 1,2 3-1,3 1 0,-45 74 1,72-105-19,1 0 0,0 1 0,1 0 0,2 0 0,0 1 0,1 0 0,0 0 0,2 0 0,1 1 0,0-1 0,1 0 0,2 1 0,0-1 0,1 1 0,1-1 0,0 0 0,2 0 0,11 32 0,3-9-10,1 0 0,1-1 0,49 68 0,-27-52-126,91 94 0,-81-102-128,2-2 1,2-2 0,2-3 0,2-3-1,1-2 1,3-3 0,0-3 0,2-3-1,1-2 1,1-4 0,2-3 0,139 22-1,-31-24 7,1-8-1,224-16 0,-319 2 592,148-29 0,-200 26-155,0-2-1,-1-1 1,0-2 0,-1-1-1,-1-1 1,0-1 0,40-29-1,-33 15 215,-2-1 0,-2-1 0,0-2-1,-3-2 1,0-1 0,-3 0 0,-1-3 0,31-58-1,-20 20 184,-2-2-1,-5-1 0,35-137 0,-52 160-627,-2 0 0,-3-1-1,-2-1 1,-3 1 0,-2-1 0,-3 1-1,-14-87 1,10 112-126,-2 0 0,-1 1 0,-2 0 0,-1 0 0,-2 1 0,-19-32 0,20 42-6,-1 0 1,-1 1-1,-1 1 1,-1 0 0,0 1-1,-1 1 1,-1 0-1,-42-26 1,39 29-69,-1 2-1,-1 1 1,0 1 0,0 1 0,-47-10-1,34 12 54,0 1 0,0 2 0,-55 2 0,-22 9-76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33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2213 183 9722,'-31'-21'380,"0"2"1,-1 0-1,-1 3 0,0 0 1,-2 2-1,1 2 0,-2 1 1,-64-11-1,-1 8 1029,-193-3 0,155 15-1414,-1 7-1,-268 45 0,362-40-5,0 2 1,1 1-1,0 3 0,-58 30 0,77-32 4,0 2 0,1 0-1,1 2 1,1 0-1,0 2 1,1 0 0,2 2-1,-20 25 1,8-3 2,2 1-1,2 2 1,2 1-1,2 0 1,3 2-1,-30 102 1,39-103 4,2-1 0,2 1 0,3 1 0,1-1 0,3 1-1,2-1 1,13 89 0,-3-80 5,2-1 0,3 0-1,3-1 1,1 0-1,34 61 1,-32-76 5,2-2 0,2 0 0,1-1 1,2-2-1,2 0 0,1-3 0,41 34 0,-8-18 15,1-4-1,2-2 1,2-4-1,2-2 1,121 42-1,-157-66-58,1-1-1,1-2 0,-1-1 0,2-3 0,44 3 0,-63-8-7,0-1 1,0-1-1,1-1 1,-2-1-1,1-1 0,0 0 1,-1-1-1,0-2 0,0 0 1,0-1-1,27-16 1,32-28 105,-2-3 1,-3-4 0,100-103-1,-115 102 181,-2-3 0,-4-2 0,-2-2-1,72-130 1,25-112-43,-122 244-194,-2-2 1,26-126-1,-44 166-25,-2 0 0,0 0-1,-2-1 1,-1 1 0,-1 0 0,-6-35-1,4 48-4,-1 0-1,0 0 0,0 1 0,-1-1 1,-1 1-1,0 0 0,-1 0 0,-1 1 1,0 0-1,0 1 0,-1-1 0,0 1 1,-17-14-1,13 14-12,-1 1-1,0 1 1,0 0 0,0 1 0,-1 0-1,-30-10 1,-1 5-168,-51-9 0,10 2 100,24 3 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9.3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1 15547,'0'0'45,"0"0"-1,0 0 1,0 0-1,0 0 0,0 0 1,0 0-1,1 0 1,-1 0-1,0 0 1,0 0-1,0 0 0,0 0 1,0 0-1,0 0 1,1 0-1,-1 0 1,0 0-1,0 0 0,0 0 1,0 0-1,0 0 1,1 0-1,-1 0 1,0 0-1,0 0 0,0 0 1,0 0-1,0 0 1,0 0-1,0 0 0,1 1 1,-1-1-1,0 0 1,0 0-1,0 0 1,0 0-1,0 0 0,0 0 1,0 0-1,0 1 1,0-1-1,0 0 1,0 0-1,0 0 0,0 0 1,1 0-1,-1 0 1,0 1-1,0-1 1,0 0-1,0 0 0,0 14 1112,-2 19-563,1-30-536,-19 97 264,13-70-219,1 0 1,-3 39-1,8-68-100,1 0 1,0 1-1,0-1 0,0 0 1,0 1-1,0-1 0,0 0 0,0 1 1,0-1-1,0 0 0,1 1 1,-1-1-1,1 0 0,-1 1 1,1-1-1,-1 0 0,1 0 1,0 0-1,-1 0 0,1 0 1,0 1-1,0-1 0,0 0 0,0-1 1,0 1-1,0 0 0,0 0 1,0 0-1,0-1 0,1 1 1,-1 0-1,0-1 0,0 1 1,1-1-1,-1 0 0,0 1 0,1-1 1,-1 0-1,0 0 0,2 0 1,1 0-73,0 0 1,0-1-1,0 0 1,-1 0-1,1 0 0,0 0 1,0 0-1,-1-1 1,1 0-1,-1 0 1,0 0-1,1 0 1,2-3-1,8-7-469,-2-1 1,0-1-1,0 1 0,-1-2 0,-1 0 0,0 0 1,-1 0-1,-1-1 0,-1-1 0,9-25 1,-16 41 572,1 1 1,-1-1 0,0 0-1,0 1 1,1-1 0,-1 0-1,0 1 1,0-1 0,0 0-1,0 0 1,0 1 0,0-1-1,0 0 1,0 0 0,0 1-1,0-1 1,0 0 0,0 0-1,-1 1 1,1-1 0,0 0-1,-11 7 1013,-11 22 530,12-9-1315,0 0 0,2 1 0,0 0 0,1 0 0,1 1 0,1 0 0,0 0 0,2 0 0,1 0 0,0 38 0,4-46-170,-1-10-38,0-9-126,-1-13-40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35.1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2718 44 10322,'-19'-8'322,"0"1"0,0 0-1,-1 1 1,0 1 0,0 1-1,0 1 1,-35-1 0,-148 13 421,156-5-422,-556 56 591,251-23-511,331-35-368,-318 42 549,287-33-518,1 1-1,1 3 0,0 1 0,-70 36 1,42-12-9,2 4 0,3 3 1,-70 58-1,120-84-49,1 1 0,0 0 0,2 2 0,1 1 0,0 0 0,2 1 0,1 1 0,1 0 0,2 1 0,0 1 0,2 0 0,2 1 0,-10 44 0,8-20-1,3 0 1,2 0-1,3 1 0,2 0 0,10 99 1,-3-112-12,2 0 0,1-1 0,2 0 0,2-1 0,2 0 0,1-1 0,3 0 0,24 38 0,-24-49-13,3 0 1,0-2 0,2 0 0,0-1-1,37 28 1,149 93-331,-123-92 12,106 47 0,-130-73 65,1-3 0,112 29 0,-136-46 168,0-2 0,0-1 0,1-2 0,0-2 0,73-7 0,-61-1 44,-1-3-1,0-2 1,-1-2 0,50-22 0,-22 5 65,-2-3 0,-2-4 0,-1-3 0,-2-3 0,-3-3 0,113-99 1,-132 97-1,-1-2 0,-4-3 1,-1-1-1,-3-2 0,-3-2 1,-2-2-1,31-71 0,-31 53 369,-3-2 0,-4-1-1,26-119 1,-48 165-196,-2 0 0,-1-1-1,-1 1 1,-3-1 0,0 0 0,-3 1-1,-1-1 1,-2 1 0,-1 0 0,-21-60-1,11 53-267,-2 0 0,-1 2 0,-3 0 0,-1 2-1,-2 0 1,-2 2 0,-40-42 0,63 73 30,-1 1 0,1 0 0,-1 0 0,0 0 0,-1 0 0,-10-5 0,-5 2-226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41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2613 60 11346,'-53'-16'377,"0"3"-1,-1 2 1,-1 2-1,-74-2 1,-219 16 1067,163 3-979,41-5-402,-242 38 0,324-29-53,1 3-1,0 2 0,1 3 1,1 2-1,2 3 1,-79 46-1,37-10 72,3 5 0,3 4 0,-104 101 0,169-143-8,1 1 0,2 1-1,1 1 1,-35 61 0,49-74-40,1 1 0,1 0 0,1 1 0,0 0 0,2 0 0,0 0 0,1 1 0,1 0 0,1-1 0,1 34 0,4-23-19,1 0 1,2 1-1,1-2 0,1 1 1,2-1-1,21 45 0,-7-26-40,2-1-1,2-1 0,35 43 0,-34-53-50,2-2-1,1-1 0,2-1 1,70 50-1,-51-46-48,2-3-1,116 52 1,-75-48-187,114 30-1,102 6-818,-293-70 1051,468 88-2328,5-41 1104,-417-50 1648,0-3 1,-1-3-1,1-3 0,-1-4 1,-1-3-1,0-3 0,-2-4 1,0-2-1,-1-4 0,93-50 1,-40 8 646,-3-6 0,210-172 0,-281 204-725,-2-2 0,-1-1 0,68-96 0,-94 113-200,-1-1-1,-2-1 0,-1 0 1,-1-1-1,-2 0 1,-2-1-1,-1-1 1,9-54-1,-14 52-39,-2-1 0,-1 1 1,-2-1-1,-2 0 0,-1 1 0,-12-52 0,8 59-45,-2 2 0,0-1 0,-2 2 0,-2-1-1,0 2 1,-1-1 0,-2 2 0,-29-38 0,22 37-34,0 1 0,-2 1 0,-1 1 0,0 2 0,-2 0 0,0 2 0,-37-19 1,16 15-122,0 1 0,-2 2 0,-96-22 0,-214-30-499,245 51 512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43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2108 152 12067,'-60'-25'915,"-1"2"1,-106-23 0,-132-2-136,237 42-757,0 3 1,0 3-1,0 2 0,0 2 1,1 4-1,0 2 0,0 3 1,1 2-1,-95 39 0,94-28 53,1 4-1,2 2 0,1 2 1,1 3-1,3 3 0,1 2 1,-77 79-1,99-88-49,1 1 0,2 1-1,1 2 1,2 0 0,2 2 0,1 1-1,2 0 1,2 1 0,2 1 0,1 1-1,3 0 1,-9 63 0,13-40-24,3 0 1,3 1-1,3-1 1,3 1-1,3-1 1,3 0-1,28 97 1,-24-117-61,1-1 0,2-1 0,2-1 0,2 0 0,2-2 0,1-1 0,2-1 0,2-1 0,2-1 0,1-2 0,46 39 0,-56-55 8,2-2 1,0-1-1,1-1 1,0-1-1,1-1 1,1-1-1,0-2 1,0-1-1,1 0 1,1-2-1,-1-2 1,1 0-1,0-2 1,0-1-1,0-2 1,0 0 0,0-2-1,32-6 1,-16-3 2,0-1 0,-1-2 1,79-37-1,113-84 99,-149 75 159,-3-4 0,-2-3 0,-4-4 0,-3-3 0,105-134-1,-131 141 59,-3-2 0,-3-2 1,-3-1-1,-3-3 0,-4-1 0,37-122 0,-60 163-202,-1 0 1,-3-1-1,0 0 1,-2-1-1,-2-54 1,-2 76-83,-1-1 1,-1 1-1,-1 0 0,0-1 1,-1 1-1,-1 1 0,0-1 1,-1 1-1,0 0 0,-1 0 1,-1 1-1,0-1 0,-1 2 1,0-1-1,-16-15 0,8 13-100,-1 0 0,0 2 0,0 0 0,-2 1-1,-21-10 1,-108-40-346,142 59 444,-81-30-271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0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1017 13091,'0'0'44,"1"1"1,-1-1 0,1 1-1,-1-1 1,1 0 0,-1 1-1,1-1 1,-1 0-1,1 1 1,-1-1 0,1 0-1,0 0 1,-1 0 0,1 1-1,-1-1 1,1 0 0,0 0-1,-1 0 1,1 0-1,-1 0 1,1 0 0,0 0-1,0-1 1,24 0-17,-18 1 134,71-3 66,0-3 0,-1-3 0,116-30-1,142-71 237,-29 8-182,-87 48-163,2 9 1,266-18-1,61 5-46,-2-29-13,-176 6-26,130-25 70,6 38 515,-181 55 54,87-7 230,-323 11-814,0-4 1,136-39-1,-200 45-112,1-2-1,-1 0 0,-1-2 0,25-14 1,-31 12-29,-14 6-43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13827,'2'-8'1260,"-2"5"-860,0 1 0,1-1 0,-1 0 0,1 0 1,0 1-1,-1-1 0,2 0 0,0-2 0,3 28 2018,-13 472-557,4-392-2761,2-82-632,2-29 1017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27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2354 7538,'0'1'182,"1"1"0,-1 0 0,1-1 0,0 1 1,-1-1-1,1 1 0,0-1 0,0 1 0,0-1 1,0 0-1,0 1 0,0-1 0,1 0 0,-1 0 1,0 0-1,0 0 0,1 0 0,-1 0 0,1 0 0,-1 0 1,1-1-1,0 1 0,1 0 0,1 0 27,0-1 0,0 1 0,0-1 0,0 0 0,0 0 0,0-1-1,-1 1 1,1-1 0,6-1 0,40-13 339,-31 8-342,2 1 1,-1 1-1,0 1 0,25-2 0,-18 3 408,-1-1 0,0-1 0,42-15 0,-34 10-182,44-7-1,-52 14-393,0 2-1,0 1 1,40 6-1,22-1-67,-22 0 66,-53-3-30,-1-1 0,0 0 0,1-1 0,-1 0 0,1-1 0,-1 0-1,0-1 1,0 0 0,14-5 0,1-1-4,0 1 0,1 1 0,43-2 0,-3-1 10,9-2 14,29-4 108,159-44 1,-156 24 51,46-14-128,203-38-1,-318 81-31,356-65 22,-353 61-30,0-2 0,-1-2 0,0-1 0,72-39 0,68-25 23,-50 25-11,-10-4 11,92-40 51,-178 83-80,1 1 0,0 3 0,1 1 0,69-9 0,-81 15 4,0-1 0,0-2-1,44-15 1,70-41 22,34-12-28,135-13 5,-289 82-14,83-26 13,191-91 1,-245 100-13,47-25-3,-2-4 0,111-82 0,-150 98 10,96-48 0,69-14-20,-36 16 20,106-63 15,-15-26-33,-247 151 15,-3 1-7,1 0 0,0 3 0,1 0 0,1 1 0,31-11 0,-55 25 220,6-3-778,-10 3 522,0 1-1,1 0 1,-1 0 0,0 0 0,0 0 0,0-1-1,0 1 1,0 0 0,1 0 0,-1 0 0,0-1 0,0 1-1,0 0 1,0 0 0,0-1 0,0 1 0,0 0 0,0 0-1,0-1 1,0 1 0,0 0 0,0 0 0,0-1 0,0 1-1,0 0 1,0 0 0,0-1 0,0 1 0,0 0 0,-1 0-1,1 0 1,0-1 0,0 1 0,0 0 0,0 0-1,0 0 1,0-1 0,-1 1 0,-3-5-399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0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7 13635,'0'0'65,"0"-1"0,0 1 1,0 0-1,-1-1 0,1 1 1,0 0-1,0-1 0,0 1 1,-1 0-1,1 0 0,0-1 0,0 1 1,-1 0-1,1 0 0,0-1 1,0 1-1,-1 0 0,1 0 0,0 0 1,-1 0-1,1-1 0,0 1 1,-1 0-1,1 0 0,0 0 0,-1 0 1,1 0-1,0 0 0,-1 0 1,1 0-1,0 0 0,-1 0 0,1 0 1,-1 0-1,1 0 0,-11 12 1483,-6 27 213,15-34-1492,-14 46 393,2 1 1,2 1-1,-5 61 0,6-39-289,-42 290 776,-13 79-787,63-428-405,2-6-100,0-1 0,-1 0-1,0 1 1,-1-1-1,-6 14 1,7-39-1655,11-92-633,-5 63 1575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0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0 13723,'0'0'34,"0"1"1,0-1-1,0 0 0,0 0 0,0 0 1,0 1-1,0-1 0,0 0 1,0 0-1,1 0 0,-1 1 1,0-1-1,0 0 0,0 0 1,0 0-1,0 0 0,0 1 1,1-1-1,-1 0 0,0 0 0,0 0 1,0 0-1,0 0 0,1 0 1,-1 1-1,0-1 0,0 0 1,0 0-1,1 0 0,-1 0 1,0 0-1,0 0 0,0 0 0,1 0 1,-1 0-1,0 0 0,0 0 1,0 0-1,1 0 0,-1 0 1,0 0-1,0 0 0,0 0 1,1 0-1,-1 0 0,0 0 0,0 0 1,0-1-1,1 1 0,-1 0 1,0 0-1,0 0 0,0 0 1,0 0-1,0-1 0,1 1 1,-1 0-1,0 0 0,0 0 1,0 0-1,0-1 0,0 1 0,0 0 1,0 0-1,1 0 0,-1-1 1,0 1-1,0 0 0,0-1 1,4 18 702,0 26-25,-2 1 0,-1 0 0,-11 78 0,6-86-452,-15 152 573,-9 99-313,28-286-518,0-1 0,0 1-1,0-1 1,0 0 0,0 1-1,0-1 1,0 1 0,0-1-1,0 1 1,0-1 0,0 0-1,0 1 1,0-1 0,0 1-1,0-1 1,0 0 0,0 1-1,1-1 1,-1 1 0,0-1-1,0 0 1,0 1 0,1-1-1,-1 0 1,0 1 0,0-1-1,1 0 1,-1 1 0,0-1-1,1 0 1,0 1 0,12-8 32,20-27 24,-24 24-24,44-46 123,184-202 352,-218 236-771,-2-1 0,0 0 0,-2-1 1,0-1-1,-2 0 0,16-42 0,-18 32-110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15115,'0'-5'3006,"1"70"180,4-8-2513,-2-7-488,2 0 0,21 88-1,-26-137-210,0-1 0,0 1-1,0 0 1,0-1 0,0 1-1,1 0 1,-1-1 0,0 1-1,0 0 1,1-1 0,-1 1-1,0-1 1,1 1 0,-1 0-1,1-1 1,-1 1 0,1-1 0,-1 1-1,1-1 1,-1 1 0,2 0-1,3-12-1030,-1-27-797,-5-1-566,-2 0 1,-13-66-1,-2-13 4482,18 117-1956,0 1 0,0 0 0,-1-1 0,1 1 0,0-1 0,0 1 0,0-1 0,0 1 0,0-1 0,0 1 0,0 0 0,0-1 0,0 1 0,0-1 0,0 1 0,0-1 0,0 1-1,1-1 1,-1 1 0,0 0 0,0-1 0,0 1 0,1-1 0,-1 1 0,0 0 0,0-1 0,1 1 0,-1 0 0,0-1 0,1 1 0,-1 0 0,0-1 0,1 1 0,-1 0 0,0 0 0,1 0 0,-1-1 0,1 1 0,-1 0 0,1 0 0,18 6 2593,-3 0-2219,-6-4-339,0-1 0,1 0 0,-1-1 0,0 0 0,1-1 0,-1 0 0,0 0 0,1-1 0,-1 0 0,10-5 0,-2 1-957,-1-1-1,23-13 0,-53 29-1487,-4 5 1420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2.5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11979,'-15'23'1528,"5"-3"-648,5-3-280,5-5 1081,2-2-377,10-5-160,1-2-96,8-3-272,4-5-79,5-6-193,0-1-80,0-1-416,0-2-328,-7 2-1193,-7 3 1361,-18 8-240,-8 3-200</inkml:trace>
  <inkml:trace contextRef="#ctx0" brushRef="#br0" timeOffset="1">32 243 16179,'10'23'1601,"3"-10"-921,3-7-256,7-12 1040,4-7-631,6-11-313,3-2-224,-2-7-632,1-1-345,-7-1 569,-3 2-160,-10 6-160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18:4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16339,'3'15'545,"-1"-4"-1090,-4-5 577,1-3 737,5-21-1265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49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0 249 15011,'3'1'231,"-1"0"0,0 0 0,0 0 0,0-1 0,0 1 0,1-1-1,-1 1 1,0-1 0,1 0 0,-1 0 0,0 0 0,0 0 0,1-1 0,-1 1-1,0-1 1,4 0 0,41-17 831,-30 11-698,215-96 1457,-1 1-1985,-219 97 44,-7 2 29,0 1-1,0-1 1,1 2-1,-1-1 1,0 0-1,1 1 1,-1 0 0,1 0-1,0 1 1,-1 0-1,10 0 1,-14 0 73,-1 0 1,1 0 0,-1 0-1,1 0 1,-1 0 0,0 1-1,1-1 1,-1 0 0,0 0-1,1 0 1,-1 0 0,1 0-1,-1 1 1,0-1 0,1 0-1,-1 0 1,0 1-1,1-1 1,-1 0 0,0 1-1,0-1 1,1 0 0,-1 1-1,0-1 1,0 0 0,0 1-1,1-1 1,-1 0 0,0 1-1,0-1 1,0 0 0,0 1-1,0-1 1,0 1 0,0-1-1,0 1 1,0-1-1,0 0 1,0 1 0,0-1-1,0 1 1,0-1 0,0 0-1,0 1 1,0-1 0,0 0-1,-1 1 1,1-1 0,0 1-1,0-1 1,0 0 0,-1 1-1,1-1 1,0 0-1,-1 0 1,1 1 0,0-1-1,-1 0 1,1 1 0,-22 15-419,3-5 187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3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1 231 12875,'2'5'452,"0"0"1,1 0 0,-1-1-1,1 1 1,1-1 0,-1 0-1,5 5 1,-7-8-394,0 0 0,0-1 0,1 1 0,-1-1 0,0 1 0,0-1 0,0 0 0,1 1 1,-1-1-1,0 0 0,1 0 0,-1 0 0,0 0 0,0 0 0,1 0 0,-1 0 0,0 0 0,1 0 0,-1-1 0,0 1 0,0 0 0,0-1 0,1 1 0,-1-1 0,0 0 0,0 1 0,0-1 0,0 0 0,0 0 0,0 0 0,0 1 0,0-1 1,0 0-1,1-2 0,18-18 166,16-15-112,-34 34-110,1 0 0,0-1 0,0 2 1,0-1-1,0 0 0,0 1 0,0-1 0,0 1 0,0 0 0,1 0 1,4-1-1,-6 2 11,0 0 1,0 0 0,0 1-1,0-1 1,0 0 0,0 1-1,-1-1 1,1 1 0,0-1-1,0 1 1,0 0-1,-1 0 1,1 0 0,0 0-1,-1 0 1,1 0 0,-1 1-1,1-1 1,-1 0 0,3 4-1,1 2 123,0 1 0,0 0-1,5 11 1,2 3 284,-12-22-401,0 1 0,0-1 0,1 0 0,-1 1 1,0-1-1,0 0 0,1 1 0,-1-1 0,0 0 1,1 1-1,-1-1 0,0 0 0,1 0 0,-1 1 1,0-1-1,1 0 0,-1 0 0,1 0 0,-1 0 1,0 1-1,1-1 0,-1 0 0,1 0 0,-1 0 0,0 0 1,1 0-1,-1 0 0,1 0 0,-1 0 0,1-1 1,12-8 315,7-25-90,-17 28-178,3-5-73,-4 8-90,-1-1 0,1 1 1,0 0-1,0 0 0,0 0 0,0 0 0,0 0 0,1 0 1,0 1-1,-1-1 0,6-3 0,-8 6 90,0 0 0,1 0-1,-1 0 1,0 0 0,0 0 0,0 0 0,1 0 0,-1 0-1,0 0 1,0 0 0,0 0 0,1 0 0,-1 0 0,0 0-1,0 0 1,1 0 0,-1 0 0,0 0 0,0 0 0,0 0-1,1 0 1,-1 0 0,0 0 0,0 0 0,0 0 0,1 1-1,-1-1 1,0 0 0,0 0 0,0 0 0,0 0 0,0 1-1,1-1 1,-1 0 0,0 0 0,0 0 0,0 0 0,0 1-1,0-1 1,0 0 0,0 0 0,0 0 0,0 1 0,1-1-1,-1 0 1,0 0 0,0 1 0,0-1 0,0 0 0,0 0-1,0 0 1,-1 1 0,1-1 0,0 0 0,0 0 0,0 1-1,0-1 1,0 0 0,0 0 0,0 0 0,0 0-1,0 1 1,-1-1 0,1 0 0,-2 7-346</inkml:trace>
  <inkml:trace contextRef="#ctx0" brushRef="#br0" timeOffset="1">272 6 18348,'-2'-3'1864,"1"1"-1208,1 3 713,3 3-1185,1 1-504,0 0-1665,2 0 1705,3 2-288,-1 1-168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3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165 119 16299,'-10'2'312,"0"1"0,-1 0 0,2 1 0,-1 0 0,0 0 0,1 1 0,0 0 0,0 1 0,0 0 0,1 1-1,0-1 1,0 2 0,0-1 0,1 1 0,0 0 0,-9 15 0,15-22-323,0 0 1,1 1 0,-1-1-1,0 1 1,1-1-1,-1 1 1,1 0-1,-1-1 1,1 1-1,0-1 1,-1 1-1,1 0 1,0-1 0,0 1-1,0 0 1,1 2-1,-1-3-5,1 0 0,-1 0 0,1 0 0,0 0 1,-1 0-1,1 0 0,0 0 0,0 0 0,0 0 0,-1 0 0,1 0 0,0 0 0,0-1 0,0 1 0,0 0 0,1-1 0,1 1 0,5 2-78,1-1 0,-1 0-1,1 0 1,0-1 0,11 0-1,5 2-16,-17-2 80,-1 0-1,0 1 1,0 0-1,0 0 1,0 1-1,0 0 1,0 0-1,-1 1 0,0 0 1,1 0-1,-2 0 1,1 1-1,8 8 1,-9-7 13,0 1-1,0 0 1,0 0 0,-1 0 0,-1 1 0,1-1-1,-1 1 1,0 0 0,-1 0 0,0 0-1,2 15 1,-2-7 137,0 0-1,-2 28 1,0-37 1,-1 0 1,0 0-1,0 0 0,-1-1 1,0 1-1,0 0 0,0-1 1,-7 12-1,9-17-90,-1 0 0,1 0-1,-1 0 1,1 0 0,-1-1 0,1 1-1,-1 0 1,0 0 0,1-1-1,-1 1 1,0 0 0,0-1 0,1 1-1,-1-1 1,0 1 0,0-1 0,0 1-1,0-1 1,0 0 0,0 1-1,0-1 1,0 0 0,0 0 0,-1 1-1,0-2 4,1 1 0,-1-1 0,1 1-1,0-1 1,-1 1 0,1-1 0,0 0-1,0 0 1,0 1 0,-1-1 0,1 0-1,0 0 1,0 0 0,0 0 0,0-2 0,-4-2 25,1-1 1,0 0-1,1 0 1,0-1 0,-4-10-1,3 3-146,0-1 0,1 1 0,1-1-1,0 0 1,1 0 0,1 0 0,1 1 0,0-1-1,0 0 1,5-18 0,7-14-847,32-83-1,-29 90 796,-2 0 0,14-66 1,-31 127 1057,1 0 1,1 26 0,0-41-872,1 0 1,1 0 0,-1 1 0,1-1 0,0 0 0,1 0 0,-1 0 0,1 0-1,1 0 1,-1 0 0,1 0 0,0-1 0,0 1 0,5 6 0,-7-11-97,0 0 1,0 0-1,0 0 1,0 0-1,0 0 1,0 0 0,1 0-1,-1 0 1,0-1-1,0 1 1,0 0-1,1-1 1,-1 1 0,0-1-1,1 0 1,-1 1-1,1-1 1,-1 0-1,0 0 1,1 0-1,-1 0 1,1 0 0,-1 0-1,0 0 1,1 0-1,-1-1 1,1 1-1,-1 0 1,0-1 0,1 1-1,-1-1 1,0 0-1,0 1 1,0-1-1,1 0 1,-1 0 0,0 0-1,0 0 1,0 0-1,1-1 1,4-9-338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4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20300,'-4'7'1825,"4"2"-1449,0 1-200,0 0 856,3 3-704,0-1-256,1 1-784,0-1-232,-2-4 768,2-3-192,2-5-120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4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1 114 15923,'118'405'4937,"-113"-391"-4895,-2-6 63,0 1-1,-1-1 1,1 1 0,0 11 0,-10-29 674,-3-13-493,-5-29-282,3-1-1,2-1 0,2 1 0,3-1 1,2-1-1,5-69 0,-2 110-82,2 1-1,-1-1 1,1 1-1,7-21 1,-8 31 63,0-1 0,0 1 0,0 0 0,0 0 0,0-1 0,1 1 0,-1 0-1,1 0 1,-1 0 0,1 1 0,0-1 0,0 0 0,2-1 0,-2 2 9,-1 0 1,1 1-1,0-1 0,-1 1 0,1-1 1,0 1-1,-1 0 0,1 0 0,0-1 1,0 1-1,-1 1 0,1-1 0,0 0 1,-1 0-1,1 1 0,0-1 0,-1 0 0,1 1 1,-1 0-1,1-1 0,0 1 0,1 1 1,4 2 9,-1 1 0,1-1 0,-1 2 0,0-1 0,0 1 0,0-1 0,-1 1 0,1 1 0,-2-1 0,1 1 0,-1 0 0,0 0 0,0 0 1,-1 1-1,0-1 0,0 1 0,-1 0 0,0 0 0,0 0 0,0 14 0,-1-16 30,-1-1 1,0 1-1,0 0 0,0 0 0,-1-1 1,0 1-1,0 0 0,0-1 1,-1 1-1,0-1 0,0 0 0,0 1 1,-1-1-1,1 0 0,-1 0 1,-1 0-1,1-1 0,-1 1 0,1-1 1,-1 0-1,-1 0 0,1 0 1,0-1-1,-1 1 0,0-1 0,0 0 1,0 0-1,0-1 0,-10 4 1,12-5-82,0 0 0,0 0 0,0 0 0,0 0 0,0-1 0,0 1 0,-1-1 0,1 0 0,0 0 0,0 0 0,0 0 1,-1-1-1,1 1 0,0-1 0,0 0 0,0 0 0,0 0 0,0 0 0,0-1 0,0 1 0,0-1 0,1 1 0,-1-1 0,1 0 1,-1 0-1,1 0 0,-1-1 0,-2-4 0,-7-15-293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5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25 17756,'0'-1'72,"-1"1"0,0-1 1,0 1-1,1-1 0,-1 1 0,0-1 1,0 1-1,0 0 0,0 0 1,0-1-1,1 1 0,-1 0 0,0 0 1,0 0-1,0 0 0,0 0 0,0 0 1,0 0-1,0 0 0,0 0 1,0 0-1,0 1 0,1-1 0,-1 0 1,0 1-1,0-1 0,0 1 0,0-1 1,1 1-1,-1-1 0,0 1 1,0-1-1,1 1 0,-1 0 0,1-1 1,-1 1-1,0 0 0,1-1 0,-1 1 1,1 0-1,-1 0 0,1 0 1,0 0-1,-1-1 0,1 1 0,0 0 1,0 0-1,0 0 0,-1 1 0,0 8 245,-1-1 0,1 1 0,1 18-1,0-19-178,1 48 71,4 0-1,2-1 0,2 1 1,3-2-1,2 0 1,27 69-1,-29-99-186,-5-18-2,-7-7-19,0 0 0,1 0 1,-1 0-1,0 0 0,0 0 0,1-1 1,-1 1-1,0 0 0,0 0 0,0 0 1,1 0-1,-1-1 0,0 1 0,0 0 1,0 0-1,0 0 0,1-1 0,-1 1 1,0 0-1,0 0 0,0-1 0,0 1 1,0 0-1,0 0 0,0-1 0,0 1 1,0 0-1,0 0 0,0-1 0,0 1 1,0 0-1,0 0 0,0-1 0,0 1 1,0 0-1,0-1 0,0-19-159,-1-1 1,-1 0-1,-1 1 0,0-1 0,-8-21 1,0-8-248,-4-9-134,-3-19-483,18 78 1015,0-1 1,0 1-1,0 0 1,0 0 0,0 0-1,1-1 1,-1 1 0,0 0-1,0 0 1,0 0-1,0-1 1,0 1 0,0 0-1,0 0 1,0 0 0,0 0-1,1-1 1,-1 1-1,0 0 1,0 0 0,0 0-1,0 0 1,1 0-1,-1 0 1,0 0 0,0-1-1,0 1 1,0 0 0,1 0-1,-1 0 1,0 0-1,0 0 1,0 0 0,1 0-1,-1 0 1,0 0 0,0 0-1,0 0 1,1 0-1,-1 0 1,0 0 0,0 0-1,0 0 1,1 0 0,-1 0-1,0 1 1,1-1-1,18 5-41,13 2 29,-27-8 18,0 0 1,0 0-1,-1-1 0,1 1 0,-1-1 0,1 0 0,-1-1 1,0 1-1,0-1 0,0 1 0,0-1 0,0 0 0,0-1 1,5-6-1,2-3 0,0 0 1,-2-1-1,9-14 1,-9 12 11,-1-1 1,0 0-1,-1-1 1,-2 1-1,8-36 1,-12 36 11,-1 17-22,0 0-1,0-1 1,-1 1 0,1 0 0,0 0 0,0 0-1,0 0 1,0 0 0,0-1 0,0 1 0,0 0-1,0 0 1,0 0 0,0 0 0,0 0 0,-1 0-1,1-1 1,0 1 0,0 0 0,0 0 0,0 0-1,0 0 1,0 0 0,-1 0 0,1 0 0,0 0-1,0 0 1,0 0 0,0 0 0,0 0 0,-1 0-1,1 0 1,0 0 0,0 0 0,0 0 0,0 0-1,-1 0 1,1 0 0,0 0 0,0 0 0,0 0-1,0 0 1,-1 0 0,0 1 3,-1 1 1,0-1 0,1 1-1,0-1 1,-1 1-1,1 0 1,0 0-1,0-1 1,0 1 0,0 0-1,0 0 1,-1 2-1,-6 24 128,0 0-1,2 0 0,0 1 0,3 0 1,0 0-1,2 0 0,0 0 0,9 57 1,-7-77-65,1 1 0,0-1 0,1 1 0,0-1 0,8 17 0,-10-23-54,0-1 0,1 0 0,-1 0 0,0 0 0,1 0 0,0 0 0,-1 0 0,1 0 1,0 0-1,0 0 0,0-1 0,0 1 0,0-1 0,0 0 0,1 0 0,-1 1 0,0-2 0,1 1 0,-1 0 0,1 0 0,-1-1 0,1 1 1,-1-1-1,1 0 0,-1 1 0,1-1 0,3-1 0,0 0-25,1-1 0,-1 0 1,1-1-1,-1 1 0,0-1 0,0 0 0,0-1 0,-1 0 1,1 0-1,-1 0 0,0 0 0,7-8 0,8-9-98,25-37-1,-40 52 97,18-23-102,-2-1 1,-1-2-1,-1 0 1,15-37-1,-46 112 757,2 0-1,2 1 0,-3 55 1,10-94-542,1 1 1,1-1-1,-1 0 0,1 0 0,1 9 1,-1-14-88,-1 1 1,0-1 0,0 1 0,0-1 0,0 1 0,1-1 0,-1 1 0,0-1-1,0 1 1,1-1 0,-1 1 0,0-1 0,1 0 0,-1 1 0,1-1-1,-1 1 1,0-1 0,1 0 0,-1 0 0,1 1 0,-1-1 0,1 0-1,0 1 1,0-1-14,0-1-1,0 1 1,0 0-1,0-1 1,0 1-1,-1 0 1,1-1 0,0 1-1,0-1 1,-1 1-1,1-1 1,0 0-1,0 1 1,-1-1-1,1 0 1,-1 1-1,1-1 1,-1 0-1,2-1 1,7-13-271,-1 0 0,-1 0 0,0 0 0,-1-1 0,0 0-1,-1-1 1,4-29 0,-2-8-189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3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18732,'-2'21'1408,"0"-9"-1168,5-2-96,3-4-80,4-4 1761,6-2-1593,2 0-8,11 0-24</inkml:trace>
  <inkml:trace contextRef="#ctx0" brushRef="#br0" timeOffset="1">318 112 13131,'0'2'69,"0"23"2244,4 30 1,-3-46-1965,1 0 0,0-1 0,0 1 0,1-1 0,0 1 0,1-1 0,4 8 0,19 30-229,-3-8-98,-2 1 0,-1 1 1,-3 0-1,22 68 0,-34-85 179,-1 0 1,-1 0-1,-1 1 0,0-1 1,-2 1-1,-4 43 0,3-64-111,-1 1 0,0-1 0,1 0-1,-1 1 1,0-1 0,-1 0 0,1 1-1,-1-1 1,1 0 0,-1 0-1,0 0 1,0 0 0,0 0 0,-5 3-1,6-5-49,0 0 0,-1 0 0,0 0 0,1 0-1,-1-1 1,1 1 0,-1-1 0,0 1 0,1-1 0,-1 0-1,0 1 1,0-1 0,1 0 0,-1 0 0,0 0 0,1-1-1,-1 1 1,0 0 0,0 0 0,1-1 0,-1 1 0,0-1-1,1 0 1,-1 1 0,1-1 0,-1 0 0,1 0 0,-1 0-1,1 0 1,-3-3 0,-4-3-45,1 0-1,-1-1 1,1 0-1,1 0 1,-1-1 0,1 0-1,1 0 1,0 0-1,-7-19 1,3 6-147,2-1 0,0-1 0,-4-28 0,8 34 25,1 1-1,1 0 0,0 0 1,1-1-1,1 1 0,1 0 1,1-1-1,0 1 0,1 0 0,0 1 1,2-1-1,0 1 0,1 0 1,0 0-1,1 1 0,1 0 0,1 1 1,0 0-1,1 0 0,24-24 1,-1 8-157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1.9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1144 12475,'35'-11'2481,"-24"9"-2129,0-2-1,-1 0 1,18-8-1,22-20-227,-38 24-106,1-1-1,-1 1 0,2 1 1,-1 0-1,1 1 0,0 1 1,0 0-1,0 0 0,18-2 1,16 2 74,-17 3 99,-1-1 1,0-2-1,0-1 1,0-1 0,54-22-1,-38 8 132,6-4 65,1 1 0,2 3 0,71-17 0,-53 20-282,94-37-1,66-40 35,103-37-69,-274 113-66,59-19 32,125-58 1,196-86 201,-410 169-224,117-56 20,-55 23 1,-76 38-29,1 1-1,1 1 1,-1 0 0,1 2 0,25-3-1,100 1 231,-161-7 534,14 13-784,1-1 1,0 0-1,-1 0 0,1 1 0,-1-1 0,1 1 1,-1-1-1,1 1 0,-1 0 0,1-1 0,-1 1 0,0 0 1,1 0-1,-3 0 0,3 1-106,1-1-1,-1 1 1,0 0 0,0-1-1,0 1 1,1 0 0,-1-1-1,0 1 1,1 0 0,-1 0-1,1 0 1,-1 0 0,1 0 0,-1 0-1,1-1 1,-1 1 0,1 0-1,0 0 1,0 0 0,-1 0-1,1 0 1,0 2 0,0-2 36,0 0 0,-1 0 0,1 1 0,-1-1-1,1 0 1,-1 0 0,0 1 0,1-1 0,-1 0 0,0 0 0,0 0 0,0 0 0,0 0 0,-1 1 0,-7 4-694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3.6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12619,'20'16'851,"30"16"1,-33-22-585,0 1 0,-1 1 1,22 19-1,-8 0 63,-7-6-2,1-2-1,0-1 1,2-1-1,32 20 0,21 5 3,-14-9 27,73 54 1,-85-54-159,1-2 1,2-3 0,1-2 0,62 22-1,-53-23-153,-3 3-1,111 75 1,-93-55 296,133 64 1,-22-15 280,-96-48-135,137 54 0,-128-68-380,-3 5 1,102 60-1,-169-83-93,2-1-1,0-3 0,1 0 0,79 20 0,-35-18 58,-1 4 0,145 60 0,119 60 19,68 34 436,58 73 11,-463-245-508,171 100 719,-192-108 2403,11 3-3298,0 0 0,0 1 0,0-1 0,0 1 0,0-1 0,0 1 0,1 0 1,-1 0-1,0 0 0,0 0 0,1 0 0,-1 0 0,0 1 0,1-1 0,0 0 0,-1 1 1,-1 1-1,-6 10-472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4.6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34 356 15731,'-26'9'3579,"18"-10"-1650,17-9 129,48-39-1095,-1-3-1,87-106 1,-100 107-836,-35 42-217,-6 6-43,1-1-1,-1 1 0,1 0 1,0 0-1,0 0 1,0 0-1,0 1 1,0-1-1,1 1 1,4-3-1,-10 9-1335,-7 2 1053,-4 1-183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5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202 28 15867,'0'-4'1271,"-1"3"-1161,1 0 0,0 0 0,0 0 0,0 0 0,-1 0 0,1 0 1,0 0-1,0 0 0,1 0 0,-1 0 0,0 0 0,0 0 0,0 0 0,1 0 0,-1 0 0,0 0 0,1 0 0,-1 1 0,1-1 0,-1 0 0,1 0 0,0 0 0,0 0 0,0 1-75,-1 0 0,1 1-1,-1-1 1,0 0 0,1 1 0,-1-1 0,1 1 0,-1-1-1,0 1 1,0-1 0,1 1 0,-1-1 0,0 1 0,0-1-1,1 1 1,-1 0 0,0-1 0,0 1 0,0-1 0,0 1-1,0-1 1,0 1 0,0 0 0,0 0 0,1 19 237,-3 5-27,-1 0 0,-1 0 0,-12 40 0,-31 75 557,29-93-510,-29 79 416,-28 79 523,75-205-1226,0 0 1,0 1-1,0-1 1,0 0-1,0 0 1,-1 1 0,1-1-1,0 0 1,0 0-1,0 1 1,0-1-1,0 0 1,0 0-1,0 1 1,0-1 0,0 0-1,0 1 1,0-1-1,0 0 1,0 0-1,0 1 1,0-1 0,0 0-1,0 0 1,0 1-1,1-1 1,-1 0-1,0 0 1,0 1-1,0-1 1,0 0 0,0 0-1,1 0 1,-1 1-1,9-6 66,15-17-52,-20 19 3,35-34-124,1 1-1,58-38 0,-80 61 60,1 2 0,0 1 1,1 0-1,0 1 0,1 1 0,0 1 1,0 1-1,31-5 0,-3 6-124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0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18 133 14035,'0'-1'2916,"32"-49"1615,-21 35-4230,24-25 30,-33 37-334,1 0 0,0 1 0,0-1-1,0 1 1,0 0 0,1 0-1,-1 0 1,1 0 0,-1 0-1,6-1 1,-8 3 1,-1 0-1,1 0 1,-1 0-1,1 0 1,-1 0-1,0 0 0,1 0 1,-1 0-1,1 0 1,-1 0-1,1 0 1,-1 0-1,1 0 1,-1 0-1,1 0 1,-1 0-1,0 1 1,1-1-1,-1 0 1,1 0-1,-1 1 1,0-1-1,1 0 1,-1 1-1,0-1 1,1 0-1,-1 1 1,0-1-1,1 0 1,-1 1-1,0-1 1,1 1-1,2 20-56,-10 22-14,-4-6 81,-1 0-1,-2-1 1,-1-1 0,-2 0-1,-36 55 1,32-65 156,22-26-163,-1 1 0,0 0 0,0 0 0,0 0 0,0 0 0,0 0 0,0 0 0,0 0 0,0 0 0,0 0-1,0-1 1,0 1 0,0 0 0,0 0 0,0 0 0,0 0 0,0 0 0,0 0 0,0 0 0,0-1 0,0 1 0,0 0 0,0 0 0,0 0 0,0 0 0,0 0 0,0 0 0,0 0 0,0-1 0,0 1 0,0 0 0,0 0 0,-1 0 0,1 0 0,0 0 0,0 0 0,0 0 0,0 0 0,0 0 0,0 0 0,0 0 0,0 0 0,0 0 0,-1-1 0,1 1 0,0 0 0,0 0 0,0 0 0,0 0 0,0 0 0,0 0 0,0 0 0,-1 0 0,1 0 0,0 0 0,0 0-1,0 0 1,0 0 0,0 0 0,0 0 0,0 1 0,3-11-5,-1 7-12,0 0 0,0 0-1,0 0 1,0 0 0,1 0 0,-1 1 0,1-1 0,0 1 0,0-1 0,0 1 0,0 0-1,0 0 1,7-3 0,-8 5 8,0-1 0,0 1 0,0 0 0,0 0 0,0-1 0,0 1 0,0 0 0,0 1 0,0-1 0,0 0 0,0 1 0,-1-1 0,1 1 0,0-1 0,0 1 0,0 0-1,0 0 1,-1 0 0,1 0 0,0 0 0,-1 0 0,1 0 0,-1 1 0,1-1 0,-1 0 0,0 1 0,2 1 0,9 12-30,-10-11 43,1 0 0,0 0 0,0 0 0,0-1 0,0 0 0,1 1 0,6 4 0,-9-8-2,0 1 1,0-1 0,0 0 0,-1 1-1,1-1 1,0 0 0,0 0-1,0 0 1,0 0 0,0 0 0,0 0-1,0 0 1,0 0 0,0 0 0,0 0-1,0 0 1,-1 0 0,2-1-1,0 0 5,0 0-1,0 0 1,0-1 0,-1 1-1,1 0 1,0-1-1,-1 1 1,0-1-1,1 1 1,-1-1-1,2-2 1,5-9-42,0-1 0,-1 0 1,0 0-1,-1 0 0,6-23 0,-9 27-71,-1 1-1,0-1 1,-1 1-1,0-1 0,0 0 1,-1 1-1,0-1 0,-1 0 1,0 0-1,-3-9 0,-4-5-198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6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 15835,'1'-3'712,"7"-14"544,-8 17-1198,0 1 1,0-1 0,0 0-1,0 0 1,0 0 0,0 0-1,0 1 1,0-1-1,0 0 1,1 0 0,-1 0-1,0 0 1,0 0 0,0 1-1,0-1 1,0 0-1,0 0 1,0 0 0,0 0-1,0 0 1,1 1 0,-1-1-1,0 0 1,0 0 0,0 0-1,0 0 1,0 0-1,1 0 1,-1 0 0,0 0-1,0 0 1,0 0 0,0 0-1,0 0 1,1 0-1,-1 0 1,0 0 0,0 0-1,0 0 1,0 0 0,1 0-1,-1 0 1,0 0-1,0 0 1,0 0 0,0 0-1,1 0 1,-1 0 0,0 0-1,0 0 1,0 0 0,0 0-1,0 0 1,1 0-1,-1-1 1,0 1 0,0 0-1,0 0 1,0 0 0,60 363 1998,-58-349-2171,-2-8-72,1 0 1,0 0-1,0 0 1,0 0-1,1 0 1,0 0-1,0 0 1,5 8-1,-7-14 178,0 0 0,0 0 1,0 0-1,0 0 0,1 0 0,-1 0 1,0 0-1,0 0 0,0 1 0,0-1 0,0 0 1,1 0-1,-1 0 0,0 0 0,0 0 1,0 0-1,0 0 0,0 0 0,1 0 0,-1 0 1,0 0-1,0 0 0,0 0 0,0 0 1,0 0-1,1 0 0,-1 0 0,0 0 1,0 0-1,0 0 0,0 0 0,0-1 0,1 1 1,-1 0-1,0 0 0,0 0 0,0 0 1,0 0-1,0 0 0,0 0 0,0 0 0,1-1 1,-1 1-1,0 0 0,0 0 0,0 0 1,0 0-1,0 0 0,0-1 0,0 1 1,0 0-1,0 0 0,0 0 0,0-1 0,3-10-256,-4-14-212,-5-6-170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6.7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0 124 15363,'13'4'1361,"1"1"-737,2-1-136,6-4 624,3-3-192,5-7-72,-1-3-47,4-4-169,-3-3-96,-1 0-200,-3 1-120,-3 5-384,-3 1-288,-6 7 1336,-5 5-880,-2 9 0,-2 8 16</inkml:trace>
  <inkml:trace contextRef="#ctx0" brushRef="#br0" timeOffset="1">86 386 16203,'0'12'1473,"7"-11"-697,5-5-240,8-9 592,1-6-127,8-5-185,1-3-112,3-2-376,-4 2-336,-2 5-912,-6 7 1296,-8 9-512,0 6-120,-4 11-96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7.1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0 255 17452,'0'1'65,"0"0"0,0 0 0,0 1 0,1-1 0,-1 0 0,0 0 0,0 0 0,1 1 0,-1-1 0,0 0 0,1 0 0,0 0 0,-1 0 0,1 0 0,-1 0 0,1 0 0,0 0 0,0 0 0,0 0 0,0 0 0,-1 0 1,1-1-1,0 1 0,2 0 0,-2 0-13,1-1 0,0 0 1,-1 1-1,1-1 0,0 0 1,-1 0-1,1 0 0,0 0 0,-1-1 1,1 1-1,0 0 0,-1-1 1,1 1-1,-1-1 0,3-1 1,3-2-24,0 0 0,0 0 1,0 0-1,-1-1 1,1-1-1,7-7 0,4-9-389,-2-1 0,26-44 0,-15 22-187,-27 44 533,1 0 0,0-1-1,0 1 1,0 0-1,0 0 1,0 0 0,0 0-1,0 0 1,0 0-1,0 0 1,0 0 0,0 0-1,1 0 1,2 0 0,-4 1 19,1-1 0,0 1 0,-1 0 0,1 0 0,0 0 0,-1 0 0,1 1 0,0-1 0,-1 0 0,1 0 0,-1 0 0,1 0 1,0 1-1,-1-1 0,1 0 0,0 1 0,-1-1 0,1 0 0,-1 1 0,1-1 0,-1 1 0,1 0 0,3 4 100,0 0-1,-1 1 1,0-1-1,0 1 1,3 9 0,2 3 92,-8-18-192,3 6 120,-1-1 0,1 0 0,1 0-1,-1 0 1,7 7 0,-9-11-93,0 0 0,0-1-1,0 1 1,0 0 0,0-1 0,0 1 0,0 0-1,0-1 1,0 0 0,0 1 0,0-1 0,0 0 0,0 1-1,1-1 1,-1 0 0,0 0 0,0 0 0,0 0-1,0 0 1,1 0 0,-1 0 0,0 0 0,0-1-1,0 1 1,0 0 0,0-1 0,0 1 0,0-1-1,0 1 1,0-1 0,0 1 0,0-1 0,0 0-1,0 1 1,0-1 0,1-1 0,6-7 157,0 0 0,0-1 0,-1 1 0,0-2-1,10-18 1,-12 18-74,2 0-1,-1 1 0,1 0 0,1 0 1,13-13-1,-20 21-112,0 1-1,1 0 1,-1 0 0,1-1-1,-1 1 1,1 0 0,0 1-1,-1-1 1,1 0 0,0 0-1,0 1 1,0-1 0,0 1 0,-1-1-1,1 1 1,0 0 0,0 0-1,0 0 1,0 0 0,0 0-1,0 0 1,0 1 0,0-1-1,-1 0 1,1 1 0,0 0-1,0-1 1,0 1 0,-1 0 0,1 0-1,0 0 1,-1 0 0,1 0-1,-1 0 1,1 1 0,-1-1-1,2 2 1,4 6-6,1 0-1,-1 0 1,-1 1 0,11 19 0,-14-22 0,4 6-17,-5-8 9,0-1-1,0 0 0,0 1 1,1-1-1,-1 0 0,1-1 1,0 1-1,1 0 1,4 4-1,-12-35-1281,-4 6 1072,1-2-95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7.6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19124,'3'16'1408,"-3"-5"-1168,0-2-144,1-3 113,4-5-418,2-1 265,0-3-88,2-5-168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8.0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53 13899,'3'123'4198,"-2"-118"-4130,0 0 0,0 0 0,1-1 0,0 1 0,-1 0 0,2-1 0,-1 0 0,5 7 0,27 34-150,-15-21 111,1 3 26,8 10-84,27 49-1,-49-75 132,0 0 0,-1 1 0,0 0 0,-1 0 0,0 0-1,-1 0 1,0 0 0,-1 1 0,1 17 0,-3-25 12,0-1 0,-1 0 1,1 0-1,-1 0 0,0 0 1,0 0-1,0 0 0,-1 0 0,1 0 1,-1 0-1,-2 4 0,3-6-54,0-1-1,0 0 1,-1 1-1,1-1 1,0 0-1,0 0 1,-1 0-1,1 0 1,0 0-1,-1 0 1,1 0 0,-1 0-1,0-1 1,1 1-1,-1-1 1,1 1-1,-1-1 1,0 1-1,1-1 1,-1 0-1,0 0 1,0 0-1,1 0 1,-1 0-1,0 0 1,1-1-1,-1 1 1,0 0-1,1-1 1,-3 0 0,-1-2 2,-1 1 1,1-1-1,0 0 1,1 0-1,-1-1 1,0 0-1,1 0 1,0 0-1,0 0 1,0 0 0,0-1-1,1 0 1,0 0-1,0 0 1,0 0-1,1 0 1,-3-7-1,0 1-100,2-1-1,-1 1 0,1-1 0,1 0 0,0 1 0,1-1 0,0-19 0,2 20-97,0 0 0,1 1 1,0-1-1,1 1 0,0 0 0,1-1 0,8-15 0,5-5-594,22-30-1,9-15-269,-7-9 381,-36 75 675,-2 0 0,1-1 0,-2 1 0,1-1 0,-1 0 0,0-16 0,-2 26-38,1 1 1,-1-1-1,0 1 0,0-1 1,0 1-1,0 0 1,0-1-1,0 1 0,0-1 1,0 1-1,0-1 1,0 1-1,-1-1 0,1 1 1,0-1-1,0 1 1,0-1-1,-1 1 0,1-1 1,0 1-1,0 0 0,-1-1 1,1 1-1,-1-1 1,-6 8 349,-6 22 107,10-16-355,0 0 0,0 0 1,2 0-1,-1 0 0,2 19 0,0-27-79,0 1 0,0-1 0,1 1 0,0-1 0,0 0 0,1 1 0,0-1 0,-1 0 0,2 0 0,-1 0 0,1 0-1,-1 0 1,1-1 0,0 1 0,7 6 0,-8-9-90,1-1 1,-1 0-1,0 1 0,1-1 1,-1 0-1,1 0 0,-1 0 1,3 0-1,-4-1 17,0 0 0,-1 1 0,1-1 0,0 0 0,-1 0 0,1 0 0,0 0 0,0 1 0,-1-1 0,1 0 0,0 0 0,-1-1 0,1 1 0,0 0 0,0 0-1,-1 0 1,1 0 0,0-1 0,-1 1 0,1 0 0,0 0 0,-1-1 0,1 1 0,-1-1 0,1 1 0,0-1 0,-1 1 0,1 0 0,-1-1 0,1 0 0,-1 1 0,0-1 0,1 1 0,0-2 0,-1-5-267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49.7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 47 15787,'-6'-25'2144,"6"24"-2038,0 0-1,0 1 1,0-1-1,-1 0 1,1 1-1,0-1 0,-1 0 1,1 1-1,-1-1 1,1 1-1,0-1 1,-1 1-1,1-1 1,-1 1-1,0-1 0,1 1 1,-1-1-1,1 1 1,-1 0-1,0-1 1,1 1-1,-1 0 1,0 0-1,1-1 1,-1 1-1,0 0 0,1 0 1,-1 0-1,0 0 1,1 0-1,-1 0 1,0 0-1,-1 0 1,-6 6 1155,4-3-386,1-13-269,67 551 867,-64-530-1408,-2-28-23,-10-112-584,7-142 0,5 262 495,0-8-112,1 0 0,0 0 0,1 1 0,8-32 0,-10 47 153,0 0-1,1 0 1,-1 0 0,0 0-1,1 0 1,-1 1 0,0-1-1,1 0 1,-1 0-1,1 0 1,0 0 0,-1 1-1,1-1 1,-1 0 0,1 1-1,0-1 1,0 0 0,-1 1-1,1-1 1,0 1-1,0-1 1,0 1 0,0 0-1,0-1 1,0 1 0,1-1-1,0 2-7,-1-1-1,1 0 1,-1 1 0,1-1-1,-1 0 1,0 1 0,1 0-1,-1-1 1,0 1 0,1 0-1,-1 0 1,0 0-1,0 0 1,0 0 0,2 1-1,2 4-33,0 0 0,0 0 0,-1 0 1,0 0-1,6 12 0,-8-14 55,0 1 0,0 0 0,-1 0 1,0-1-1,0 1 0,0 0 1,0 0-1,-1 0 0,0 0 1,0 0-1,0 0 0,-1 0 0,1 0 1,-3 9-1,0-6 10,-1 1-1,0-1 1,0 0 0,0-1-1,-1 1 1,0-1 0,-10 11-1,8-10-292,0 0-1,-1 0 0,0-1 0,0 0 0,-1 0 0,-13 8 1,23-21-501,5-5 229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51.1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1 200 16195,'3'-9'633,"0"0"0,0 0-1,0 0 1,-1 0-1,1-17 1,-4 56 3592,2 66-3628,10 17-639,26 112 0,-37-224 40,0 0 0,0 0 0,0 0 0,0 0 0,0 0 0,1 0 0,-1 0 0,0 0 0,1 0 0,-1-1 0,1 1 0,-1 0 0,1 0 0,0 0 0,-1 0-1,2 0 1,-2-1 1,1 0-1,-1 0 0,0 0 1,1-1-1,-1 1 0,0 0 0,1 0 1,-1-1-1,0 1 0,0 0 1,1-1-1,-1 1 0,0 0 0,0-1 1,1 1-1,-1 0 0,0-1 1,0 1-1,0-1 0,0 1 0,1 0 1,-1-1-1,0 1 0,0-1 1,0 0-1,6-40-31,-5 15 62,-2-1 0,-1 0 1,-1 1-1,-1 0 0,-14-49 0,10 60-18,7 15-11,1 0 0,0 0 0,0 0 0,0 0 0,0 0 0,-1 0 0,1 0 0,0 0 0,0 0 0,0 0-1,0 0 1,-1 0 0,1 0 0,0 0 0,0 0 0,0 0 0,0 1 0,0-1 0,-1 0 0,1 0 0,0 0 0,0 0-1,0 0 1,0 0 0,0 1 0,0-1 0,0 0 0,0 0 0,0 0 0,0 0 0,-1 1 0,1-1 0,0 0 0,0 0 0,0 0-1,0 0 1,0 1 0,0-1 0,0 0 0,0 0 0,0 0 0,0 0 0,1 1 0,-2 30-24,2-22 12,1 0 0,0 0 1,0 0-1,6 15 0,-8-22 10,1-1 0,0 0 0,-1 1 0,1-1 0,0 0 0,0 0 0,0 1 0,0-1 0,0 0 0,0 0 0,0 0 0,0 0 0,0 0 0,0-1 0,1 1 0,0 1 0,0-2 2,-1 0-1,0 0 1,0 0-1,0 0 1,1 0-1,-1 0 1,0 0-1,0-1 0,0 1 1,0 0-1,1-1 1,-1 1-1,0 0 1,0-1-1,0 0 1,0 1-1,0-1 1,0 0-1,0 1 1,0-1-1,-1 0 1,1 0-1,1-1 1,13-16-21,-1-1 1,0 0-1,-2-1 1,0 0 0,13-32-1,4-7-335,-28 58 332,-1 0 0,1-1 0,-1 1 0,1 0-1,0 0 1,-1 0 0,1 1 0,0-1 0,0 0 0,0 0 0,0 0 0,0 0 0,0 1 0,0-1 0,0 0 0,1 0 0,-2 1 2,1 0 0,0 0 1,0 0-1,-1 0 0,1 1 1,0-1-1,-1 0 0,1 0 1,0 0-1,-1 1 0,1-1 1,0 0-1,-1 0 0,1 1 1,0-1-1,-1 1 1,1-1-1,-1 1 0,1-1 1,-1 1-1,1 0 0,0-1 21,-1 0 0,0 1 0,0-1-1,0 0 1,1 0 0,-1 0 0,0 0-1,0 0 1,1 0 0,-1 0 0,0 1-1,0-1 1,0 0 0,1 0 0,-1 0-1,0 0 1,0 0 0,1 0 0,-1 0-1,0 0 1,0 0 0,1 0 0,-1 0-1,0-1 1,0 1 0,1 0 0,-1 0-1,0 0 1,0 0 0,0 0 0,1 0-1,-1 0 1,0-1 0,0 1 0,0 0-1,1 0 1,-1 0 0,0-1 0,0 1-1,0 0 1,0 0 0,0 0 0,1-1-1,-1 1 1,0 0 0,0-1 0,5-10 33,0-16-21,-1 0-1,-1 1 1,-1-2 0,-1 1 0,-5-48 0,4 75-16,0 0 1,0 0-1,0 0 1,0 0-1,0 0 0,-1 0 1,1 0-1,0 0 0,0 0 1,0 0-1,0 0 1,0 0-1,0 0 0,0 0 1,0 0-1,0 0 0,-1 0 1,1 0-1,0 0 1,0 0-1,0 0 0,0 0 1,0 0-1,0 0 0,0 0 1,0 0-1,0 0 1,0 0-1,-1 0 0,1 0 1,0 0-1,0 0 0,0 0 1,0 0-1,0-1 1,0 1-1,0 0 0,0 0 1,0 0-1,0 0 1,0 0-1,0 0 0,0 0 1,0 0-1,-5 18-88,-1 27 42,6-37 52,-4 127 285,5-115-178,0 1-1,2-1 1,0 0 0,10 32-1,-12-47-77,1 0 0,0 0 0,0 0 0,1-1 0,-1 1 0,1-1 0,4 6 0,-6-9-24,0 0-1,1 0 0,-1 0 0,0 0 1,0 0-1,0 0 0,1 0 0,-1 0 1,0-1-1,1 1 0,-1 0 0,1-1 1,-1 1-1,1-1 0,-1 0 0,1 1 1,-1-1-1,1 0 0,-1 0 0,1 0 1,-1 0-1,1 0 0,-1-1 0,1 1 1,0 0-1,-1-1 0,0 1 0,3-1 0,0-1-6,0 0 0,0 0 0,-1-1 0,1 1 0,0-1-1,-1 0 1,0 1 0,1-2 0,-1 1 0,5-7-1,-1-2-42,0 0-1,7-15 0,-10 18-87,0 1-1,1-1 1,0 1 0,0-1-1,11-11 1,-16 20 120,1 0 0,-1 0 1,0 0-1,1 0 0,-1 0 0,0 0 1,1 0-1,-1 0 0,0 0 0,1 0 0,-1 0 1,0 0-1,0 0 0,1 1 0,-1-1 1,0 0-1,1 0 0,-1 0 0,0 0 0,0 1 1,0-1-1,1 0 0,-1 0 0,0 1 0,0-1 1,0 0-1,1 0 0,-1 1 0,0-1 1,0 0-1,0 0 0,0 1 0,0-1 0,0 0 1,1 1-1,-1-1 0,0 0 0,0 0 1,0 1-1,0-1 0,0 0 0,0 1 0,4 16-71,-4-16 72,5 28 10,-4-21 62,0 0 1,1 0-1,0 0 1,0-1 0,0 1-1,1-1 1,4 9 0,-7-15-54,1-1 0,-1 0 0,0 1 0,0-1 0,0 0 0,1 1 0,-1-1 1,0 0-1,1 0 0,-1 1 0,0-1 0,1 0 0,-1 0 0,0 0 0,1 1 0,-1-1 1,0 0-1,1 0 0,-1 0 0,0 0 0,1 0 0,-1 0 0,1 0 0,-1 0 0,0 0 1,1 0-1,-1 0 0,1 0 0,-1 0 0,0 0 0,1 0 0,-1 0 0,0 0 1,1 0-1,-1 0 0,1-1 0,-1 1 0,0 0 0,1 0 0,-1 0 0,0-1 0,1 1 1,-1 0-1,0-1 0,0 1 0,1 0 0,-1 0 0,0-1 0,12-17 148,-12 17-152,11-23 50,-1-1 1,10-40-1,9-23-484,-29 88 422,0 0 0,0 0 0,0 0 0,0 0 0,0 1 0,0-1 0,0 0 0,0 0 0,0 0 0,0 0 0,0 0 0,0 0 0,0 0 0,0 0 0,0 0 0,0 0 0,0 0 0,0 0 0,0 0 0,0 0 0,1 0 0,-1 0 0,0 0 0,0 0 0,0 0 0,0 0 0,0 0 0,0 0 0,0 0 0,0 0 0,0 0 0,0 0 0,0 0 0,0 0 0,0 0 0,0 0 0,0 0 0,0 0 0,1 0 0,-1 0-1,0 0 1,0 0 0,0 0 0,0 0 0,0 0 0,0 0 0,0 0 0,0 0 0,0 0 0,0 0 0,0 0 0,0-1 0,0 1 0,0 0 0,0 0 0,0 0 0,0 0 0,0 0 0,2 10-169,-1 12 2,-2-12 66,1 6-909,-5 30 0,1-72-3096,0-11 1475,-4-50-342,5 64 3293,-11-38 0,9 52 2845,3 20-1261,2 21-216,8 16-427,-8-45-1296,1 1 0,0-1 0,1 1 0,-1-1 0,1 1 1,-1-1-1,1 0 0,0 0 0,0 0 0,5 6 0,-6-9-71,-1 1 1,1-1-1,0 1 1,0-1-1,0 1 1,0-1-1,-1 1 1,1-1-1,0 0 0,0 0 1,0 1-1,0-1 1,0 0-1,0 0 1,0 0-1,0 0 0,0 0 1,0 0-1,0 0 1,2-1-1,20-8-3227,-20 8 3080,-1-1 1,1 1 0,-1 0 0,1 0-1,-1 0 1,1 0 0,0 1-1,-1-1 1,1 1 0,4-1-1,-4 2 270,-1 0-1,1 0 0,0 0 1,-1 0-1,1 1 0,-1-1 1,0 1-1,1-1 0,-1 1 1,0 0-1,0 0 0,0 0 1,0 0-1,-1 0 0,1 0 1,0 0-1,-1 1 0,3 4 1,2 6 688,0 1 1,6 18-1,-7-17-42,25 70 2324,-8-17-271,63 126 0,-81-186-2648,0 0-1,0-1 0,0 2 1,-1-1-1,-1 0 1,1 1-1,-1-1 0,-1 1 1,1 0-1,-2-1 1,1 1-1,-1 0 0,0 0 1,-3 13-1,3-20-24,0 0-1,0-1 1,-1 1-1,1-1 1,0 1 0,-1-1-1,1 1 1,-1-1-1,0 1 1,0-1 0,1 0-1,-1 1 1,0-1-1,0 0 1,0 1 0,0-1-1,0 0 1,-1 0-1,1 0 1,0 0 0,0 0-1,-1 0 1,1-1-1,-1 1 1,1 0-1,0-1 1,-1 1 0,1-1-1,-1 1 1,0-1-1,1 0 1,-1 1 0,1-1-1,-1 0 1,1 0-1,-1 0 1,0 0 0,1-1-1,-1 1 1,1 0-1,-1-1 1,-1 0-1,-2-1 31,1 0-1,-1 0 1,1 0-1,0 0 0,0-1 1,0 0-1,0 0 1,0 0-1,1 0 0,-1-1 1,1 1-1,-5-8 1,0-3-104,2 1 0,-1-1-1,2-1 1,0 1 0,1-1 0,0 1 0,1-1 0,1 0 0,0 0 0,2-1 0,-1 1 0,2 0 0,0 0 0,4-20 0,2-3-504,2 0 0,2 1 0,1 0 0,25-50 0,-17 43-43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59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12315,'39'21'1634,"-21"-11"-1417,-1-1 0,39 13 0,-9-7-176,191 61 60,-171-50 173,97 50 0,-155-71-231,150 75 346,-135-70-217,1 0 1,0-2 0,1-1-1,45 6 1,-58-11-33,0 1-1,-1 0 1,0 1-1,1 1 1,-1 0 0,-1 1-1,1 0 1,-1 0 0,0 1-1,11 10 1,19 10-4,6 0-40,1-3 0,58 20 0,66 10 223,-117-40-266,-2 2 1,66 31-1,-26 2 9,-46-24-44,68 28-1,124 45 43,2 0 11,-42-29-46,123 49 11,-300-108-35,480 241 28,-333-130 36,-112-77-57,83 50 0,-53-47-7,74 45 7,-129-71-7,-2 1 1,-1 1-1,28 27 1,-13-11 3,-42-40 23,-4-7 3,-3-7-7,-16-23-610,20 36 481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01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1384 9970,'4'-6'511,"0"0"-1,0 0 1,0 1 0,1-1-1,7-5 1,-9 8-436,1 1 0,-1 0 0,1 0-1,0 1 1,-1-1 0,1 1 0,0 0 0,0 0 0,0 0 0,8 0 0,14-3 2,-1-1 0,1-1 1,-1-2-1,-1 0 1,1-1-1,30-18 1,133-88 369,-136 80-157,-30 23-198,1 1 0,1 1 0,0 1 0,40-10 1,-37 12-68,111-32 136,201-66 192,58-72 178,-153 64-134,-213 100-368,2 2-1,0 1 1,0 1 0,40-5-1,138-4 45,-199 17-60,1 0-1,-1-2 1,1 1-1,-1-2 1,0 1-1,0-2 1,14-6-1,75-49 163,-70 39-120,41-19 0,-72 40-54,182-90 101,-142 67-42,0-1 0,48-41 0,-49 32 86,2 2-1,57-34 0,-84 57-13,-2 2 142,-1 0-1,1-1 0,18-16 1,-30 23-209,0 2-17,-1 0 0,0 0 0,-1 1 0,1-1 0,0 0 0,-1 0 0,1 0 0,-1 0-1,0-1 1,1 1 0,-1 0 0,0-1 0,-4 3 0,5-4-208,0 0 0,0 0 0,0-1-1,-1 1 1,1 0 0,0-1 0,0 1 0,0 0 0,0-1 0,0 0 0,0 1-1,0-1 1,-1-1 0,-1 1-91,-5-5-327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05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11859,'16'135'1489,"42"166"1,58 128-810,77 101 713,-112-327-1180,94 198 177,-129-314-320,4-3 0,88 115 0,197 228-13,-256-329-40,115 111 0,111 67 12,-243-227-22,1-2 0,3-4 0,2-2 0,1-3 0,2-3 0,1-4 0,128 38 0,304 60 4,-345-99-3,197 13 0,-243-40 0,154-13 1,113-34 1,-50 5 5,-239 31-15,792-101 6,-116 4 39,-687 93-741,-82 12 552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2.3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320 1 15763,'3'12'239,"0"0"-1,0 1 1,-2-1 0,1 1-1,-2 24 1,1 7-44,3-1-64,7 257 364,-13-263-471,-1 0 0,-2-1 0,-1 1 1,-2-1-1,-1 0 0,-17 39 0,-1-20-168,-1-1 0,-3-2 0,-2-1 0,-2-2 0,-53 58 0,41-56-29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06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836 1 12507,'4'8'256,"-1"1"0,0 0 1,0 0-1,-1 0 0,0 0 1,0 0-1,-1 0 0,0 0 1,-1 11-1,2 1 85,1 38 269,-2 0-1,-3 0 1,-2 0-1,-19 92 1,-36 233-222,35-208-23,11-106-105,-3-2 0,-3 0 0,-42 101 0,20-81-139,-106 164 0,3-10-80,-10 125-35,22-47 263,130-315-199,-10 15 120,12-20-196,0 0 0,0 0 1,0 0-1,0 0 0,0 1 0,0-1 1,-1 0-1,1 0 0,0 0 1,0 0-1,0 0 0,0 0 0,0 0 1,-1 0-1,1 0 0,0 0 0,0 0 1,0 0-1,0 0 0,0 0 1,-1 0-1,1 0 0,0 0 0,0 0 1,0 0-1,0 0 0,0 0 0,0 0 1,-1 0-1,1 0 0,0 0 1,0 0-1,0 0 0,0 0 0,0-1 1,0 1-1,-1 0 0,1 0 0,0 0 1,0 0-1,0 0 0,-4-14-629,3-2 375,2-8-110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08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44 598 14147,'-44'104'4724,"63"-154"-1472,6-42-2570,-10 32-334,14-53-49,-3 10-141,50-125 0,-74 223-146,0 1 1,0 0 0,1 0-1,-1 0 1,1 0 0,0 0 0,1 0-1,5-4 1,-8 6-13,1 1 1,0 0-1,-1-1 1,1 1-1,0 0 1,0 0-1,0 0 1,0 0-1,0 1 1,0-1-1,0 0 1,0 1 0,1 0-1,-1-1 1,0 1-1,0 0 1,0 0-1,1 0 1,-1 0-1,0 1 1,3 0-1,-4-1 0,1 1-1,-1 0 1,0-1-1,1 1 1,-1 0-1,0 0 1,0 0-1,0 0 1,0 0-1,1 1 1,-1-1-1,-1 0 1,1 0-1,0 1 1,0-1-1,0 1 1,0 1 0,10 29 40,-9-24-24,37 171 431,-6-24-842,-25-134-1340,-5-18 31,-7-12 840,-7-13 79,-5-9-260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09.7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6 767 14787,'-2'16'985,"1"-8"-514,-1 1 0,2-1 0,-1 0 0,2 15 0,-1-23-441,0 0 0,0 0 0,0 0 0,0 1 0,0-1 0,0 0 0,0 0 0,0 0 0,0 1 0,0-1 0,0 0 0,0 0 0,1 0 0,-1 0 0,0 1 0,0-1 0,0 0 0,0 0 0,0 0 0,0 0 0,1 0 0,-1 0 0,0 1 0,0-1 0,0 0 0,0 0 0,0 0 0,1 0 0,-1 0 0,0 0 0,0 0 0,0 0 0,1 0 0,-1 0 0,0 0 0,0 0 0,0 0 0,0 0 0,1 0 0,-1 0 0,0 0 0,0 0 0,0 0 0,1 0 0,-1 0 0,0 0 0,0 0 0,0 0 0,0 0 0,1 0 0,-1 0 0,0-1 0,0 1 0,0 0 0,0 0 0,0 0 0,1 0 0,-1 0 0,0 0 0,0-1 0,0 1 0,0 0 0,0 0 0,0 0 1,0-1-1,9-12 918,3-16-141,-2 0 0,13-57 0,-15 49-479,74-330 845,-40 170-1047,-38 180-125,-2 7-6,0 0 1,1 0-1,7-17 1,-10 26 2,0 1 0,0 0 1,0-1-1,0 1 1,0-1-1,1 1 0,-1 0 1,0-1-1,0 1 0,1 0 1,-1-1-1,0 1 0,0 0 1,1-1-1,-1 1 1,0 0-1,1-1 0,-1 1 1,1 0-1,-1 0 0,0 0 1,1-1-1,-1 1 0,1 0 1,5 7-30,1 24-6,-6-27 34,8 43-82,28 132 126,-29-152-232,1 0 0,1-1 1,1 0-1,22 37 0,-30-56 92,1-1 0,0 1-1,1-1 1,-1 0 0,1-1 0,0 1 0,1-1-1,-1 0 1,1 0 0,0-1 0,0 0-1,1 0 1,-1 0 0,13 4 0,12-4-345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1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7 499 14035,'0'0'68,"-1"0"-1,1 0 1,-1-1 0,1 1-1,0 0 1,-1 0 0,1-1-1,0 1 1,-1 0 0,1-1-1,0 1 1,-1 0 0,1-1-1,0 1 1,0 0-1,-1-1 1,1 1 0,0 0-1,0-1 1,0 1 0,-1-1-1,1 1 1,0-1 0,0 1-1,0 0 1,0-1 0,0 1-1,0-1 1,0 1 0,0-1-1,0 1 1,0-1 0,0 1-1,0 0 1,1-1 0,-1 0-1,2-21 740,1 8-648,0 0 0,2 1 0,0-1-1,0 1 1,1 0 0,1 0 0,0 1 0,1-1 0,0 2 0,1-1-1,0 1 1,1 1 0,0-1 0,0 2 0,1-1 0,13-7 0,-23 16-154,1 0 0,0 0 0,0 0 0,0 0 0,-1 0 0,1 0 1,0 0-1,0 1 0,0-1 0,0 1 0,0 0 0,0-1 0,0 1 1,1 0-1,-1 0 0,0 0 0,0 1 0,0-1 0,0 0 1,0 1-1,2 0 0,-2 1-2,0-1 1,0 0-1,-1 1 1,1-1-1,-1 1 1,1 0-1,-1-1 1,0 1-1,0 0 1,1 0-1,-1 0 1,0 0-1,-1 0 1,1 0-1,0 0 1,0 4-1,1 8 40,0 0 0,0 0 0,-2 0 0,-1 25-1,-1-16 46,0-8-18,1 1 0,0 0 0,2-1 0,-1 1-1,2 0 1,0-1 0,5 16 0,-7-29-62,1-1 0,-1 1 0,1-1 0,-1 1 0,1-1 0,-1 0 0,1 1 0,0-1 0,0 0 0,0 0 0,0 1 0,0-1 0,0 0 0,0 0 0,0 0 0,1 0 0,-1 0 0,0-1 0,2 2 0,-2-2-3,0 1 1,1-1-1,-1 0 1,0 0-1,0 0 1,1 0-1,-1 0 1,0-1-1,0 1 1,0 0-1,0-1 1,1 1-1,-1 0 0,0-1 1,0 1-1,0-1 1,0 0-1,2-1 1,2-2 4,0-1 1,0 1-1,0-2 0,-1 1 1,0 0-1,0-1 1,5-8-1,7-19 4,-1-2 0,-2 1 0,-2-2 0,-1 1-1,-1-2 1,4-52 0,10 244-174,-22-145 164,7 29-12,-7-37 14,-1 0 0,1 0 0,0 0 1,0 0-1,0-1 0,0 1 0,0 0 0,0 0 0,0-1 1,0 1-1,1 0 0,-1-1 0,1 1 0,2 1 0,-3-3 2,0 1 0,0-1-1,-1 0 1,1 0 0,0-1 0,0 1-1,0 0 1,0 0 0,0 0 0,0-1-1,-1 1 1,1 0 0,0-1-1,0 1 1,0 0 0,-1-1 0,1 1-1,0-1 1,-1 1 0,1-1 0,0 0-1,-1 1 1,1-1 0,-1 0-1,1 1 1,-1-1 0,1 0 0,-1 0-1,1 0 1,-1 1 0,0-1 0,1 0-1,-1-1 1,14-33 157,1-25 89,-3-2-1,7-105 0,-14 116-188,-1 38-29,-1 33 13,0 9-12,10 84 106,-9-93-91,0 1 0,1-1 0,10 24 0,-14-42-44,-1 0 0,1-1 0,0 1-1,0 0 1,0-1 0,-1 1 0,2-1 0,-1 1 0,0-1 0,0 1 0,0-1 0,1 0-1,-1 0 1,0 1 0,1-1 0,-1 0 0,3 1 0,-3-2-2,0 0-1,0 0 1,0 0 0,0 0 0,0 0 0,1 0-1,-1 0 1,0 0 0,0 0 0,0-1 0,0 1 0,0 0-1,0-1 1,0 1 0,0 0 0,0-1 0,0 0-1,0 1 1,0-1 0,1-1 0,4-4 15,1-1 0,-2 1 0,1-1 0,-1-1 0,6-10 0,-10 16-20,57-104 105,8-13-72,-62 112-37,0 2 1,0-1-1,1 0 0,6-6 1,-10 11 1,-1 1 0,1-1 0,0 1 0,-1-1 0,1 0 1,-1 1-1,1-1 0,0 1 0,0 0 0,-1-1 0,1 1 0,0-1 0,0 1 0,-1 0 1,1 0-1,0-1 0,0 1 0,0 0 0,0 0 0,-1 0 0,1 0 0,0 0 0,0 0 1,0 0-1,0 0 0,-1 0 0,1 1 0,0-1 0,0 0 0,0 1 0,-1-1 0,1 0 1,0 1-1,0-1 0,-1 1 0,1-1 0,0 1 0,-1-1 0,1 1 0,0-1 0,-1 1 1,1 0-1,-1-1 0,1 1 0,-1 0 0,1 1 0,6 14-10,0 0 0,-1 1 1,-1-1-1,5 29 0,4 11 48,-14-56-37,0 0 1,0 0 0,0 0-1,0 0 1,0-1 0,0 1-1,0 0 1,0 0 0,0 0-1,0 0 1,0 0 0,0 0-1,0 0 1,0 0 0,0 0-1,0-1 1,0 1 0,0 0-1,0 0 1,0 0 0,0 0-1,1 0 1,-1 0 0,0 0-1,0 0 1,0 0 0,0 0-1,0 0 1,0 0 0,0 0-1,0 0 1,0 0 0,1 0-1,-1 0 1,0 0 0,0 0-1,0 0 1,0 0 0,0 0-1,0 0 1,0 0 0,0 0-1,1 0 1,-1 0 0,0 0-1,0 0 1,0 0 0,0 0-1,0 0 1,0 0 0,0 0-1,0 0 1,0 0 0,1 0-1,-1 0 1,0 0 0,0 0-1,0 1 1,0-1 0,3-10-4,-1-8-438,-1-1-1,0 0 1,-1 1-1,-1-1 1,-6-27-1,2 30-82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2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0 329 15259,'3'21'1796,"-3"-20"-1759,0-1-1,0 0 0,0 1 1,0-1-1,0 0 1,0 1-1,1-1 1,-1 0-1,0 1 0,0-1 1,0 0-1,0 0 1,1 1-1,-1-1 0,0 0 1,0 0-1,0 1 1,1-1-1,-1 0 0,0 0 1,0 0-1,1 1 1,-1-1-1,0 0 1,0 0-1,1 0 0,-1 0 1,0 0-1,1 0 1,-1 1-1,0-1 0,1 0 1,-1 0-1,0 0 1,1 0-1,-1 0 0,0 0 1,1 0-1,-1 0 1,0 0-1,1-1 1,-1 1-1,0 0 0,0 0 1,1 0-1,-1 0 1,0 0-1,1-1 0,-1 1 1,0 0-1,0 0 1,1 0-1,-1-1 1,0 1-1,0 0 0,0 0 1,1-1-1,-1 1 1,0 0-1,0 0 0,0-1 1,0 1-1,1 0 1,-1-1-1,0 1 0,0-1 1,6-9 326,-1 0 0,-1 0 0,1 0 1,-2-1-1,1 1 0,3-22 0,-4 20-150,2-9-34,-1-1 0,0 0 0,-2 0 0,0 0-1,-2 0 1,0 0 0,-4-23 0,3 43-172,1 0 0,0 0-1,0 0 1,-1 1 0,1-1 0,-1 0 0,0 1-1,1-1 1,-1 1 0,0-1 0,0 0 0,0 1-1,0 0 1,0-1 0,0 1 0,-3-2 0,4 2-6,0 1 0,-1 0 0,1 0 0,0 0 0,-1 0 0,1 0 0,0 0 0,-1 0 0,1 0 0,0 0 0,-1 0 0,1 0 0,0 0 0,-1 0 0,1 0 0,0 0 0,-1 0 0,1 1 0,0-1 1,-1 0-1,1 0 0,0 0 0,-1 0 0,1 1 0,0-1 0,0 0 0,-1 0 0,1 1 0,-9 17-6,5 0 4,1-1-1,0 1 0,1-1 0,2 1 0,0 20 1,14 88-39,-12-114 33,10 46-15,-11-54 23,1 0 0,-1 0 1,1 0-1,0 0 0,0 0 1,1 0-1,-1 0 0,1-1 0,-1 1 1,7 4-1,-8-7 0,-1 0 1,1 0-1,0-1 0,0 1 0,0-1 1,0 1-1,0-1 0,0 1 0,0-1 0,0 0 1,0 1-1,0-1 0,0 0 0,0 0 1,0 0-1,0 0 0,0 0 0,0 0 1,0 0-1,1 0 0,-1 0 0,0-1 1,0 1-1,2-1 0,-1 0 1,1-1-1,0 0 1,-1 1 0,1-1-1,-1 0 1,0 0 0,0 0-1,4-6 1,4-4 0,-2-2 1,13-24 0,-18 32-2,21-47 4,-2-1 0,-3 0 1,20-92-1,-34 132-29,-5 34-13,0-5 39,0 16 61,2 1-1,1-1 0,1 0 0,15 52 0,-18-80-44,0 0-1,0 0 1,0 0-1,1 0 1,-1 0-1,1 0 1,-1 0-1,1-1 1,0 1-1,1-1 1,-1 0-1,4 4 1,-5-5-11,1 0-1,-1-1 1,0 1 0,0-1-1,0 0 1,1 1-1,-1-1 1,0 0 0,1 0-1,-1 0 1,0 1 0,0-2-1,1 1 1,-1 0 0,0 0-1,1 0 1,-1 0-1,0-1 1,0 1 0,1-1-1,-1 1 1,0-1 0,0 1-1,0-1 1,0 0-1,0 1 1,0-1 0,0 0-1,0 0 1,0 0 0,0 0-1,1-1 1,4-6-133,1 1 0,-2-1-1,1-1 1,-1 1 0,0-1 0,-1 0 0,0 0-1,-1 0 1,1 0 0,-2-1 0,1 1 0,-2-1-1,1 0 1,-1 0 0,0-17 0,-2 23 76,0-1-1,0 1 1,0 0 0,0 0-1,-1 0 1,-2-6 0,-20-22-410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2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20876,'3'22'1433,"2"-4"-1257,-2-5-104,5-1 456,2-5-928,-1 0 376,-2-1-88,-4-1-56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3.1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111 156 17252,'-1'-2'194,"0"0"0,0 0 0,-1 0 0,1-1 0,-1 2 0,0-1 0,0 0 0,0 0 0,1 0 0,-2 1 0,1-1 0,0 1 1,0 0-1,0-1 0,-1 1 0,1 0 0,0 0 0,-1 1 0,1-1 0,-1 0 0,1 1 0,-1 0 0,1-1 0,-1 1 0,0 0 0,-3 1 0,3-1-165,1 0-1,-1 1 1,1 0-1,0-1 1,0 1-1,-1 0 1,1 0-1,0 0 1,0 0-1,0 1 1,0-1-1,0 1 1,0-1-1,0 1 0,1 0 1,-1-1-1,0 1 1,1 0-1,-1 0 1,1 0-1,0 0 1,0 0-1,0 1 1,0-1-1,0 0 1,0 1-1,1-1 1,-1 3-1,0 6-50,0 0-1,1 0 1,1 0-1,0 0 1,0 0-1,1 0 1,0-1 0,1 1-1,0-1 1,1 1-1,0-1 1,11 19-1,4 2-160,1 0-1,37 43 0,-9-18-87,41 53-209,-75-90 454,-1 1 0,0 0 0,16 40 0,-25-50 84,-1-1-1,0 0 0,-1 1 1,2 14-1,-4-21-12,1 0 0,-1 1 0,0-1-1,0 0 1,0 0 0,-1 0 0,1 0 0,-1 1 0,0-1 0,0 0 0,0 0 0,0 0 0,0 0 0,-1-1-1,1 1 1,-1 0 0,-2 3 0,2-5-14,1 1 0,-1-1 0,1 0 0,-1 0-1,1 0 1,-1 0 0,0-1 0,1 1 0,-1 0 0,0-1 0,0 1-1,0-1 1,1 1 0,-1-1 0,0 0 0,0 0 0,0 0 0,0 0-1,1 0 1,-1 0 0,0-1 0,0 1 0,0-1 0,1 1 0,-1-1 0,0 0-1,0 1 1,1-1 0,-1 0 0,1 0 0,-1 0 0,-2-3 0,-3-1 45,-1-1 0,2 0 0,-1 0 0,1-1 0,-8-11 0,1-1-80,1-1 0,1 0 0,1-1-1,0 0 1,2-1 0,1 0 0,0 0-1,-3-24 1,3 3-190,2 0 0,2 0 1,2-61-1,4 73-49,0 0 1,17-60 0,27-57-609,-44 142 826,7-29-101,-10 33 161,0 0 0,0 1 0,0-1 0,0 1 0,0-1 0,0 1 0,0-1 0,0 0 0,0 1 0,-1-1 0,1 1 0,-1-1 0,1 1 0,-1-1 0,0 1 0,0 0 0,1-1 0,-1 1 0,-2-2 0,13 36 372,1 6-354,2 0 0,1-1 0,3 0-1,29 49 1,-44-83-150,1 0 1,0-1-1,0 0 0,0 1 0,1-1 1,4 4-1,-7-7 80,-1 0 0,0 1 1,1-1-1,-1 0 0,0 0 1,1 0-1,-1 1 0,1-1 0,-1 0 1,0 0-1,1 0 0,-1 0 1,1 0-1,-1 0 0,1 0 1,-1 0-1,1 0 0,-1 0 0,0 0 1,1 0-1,-1 0 0,1 0 1,-1 0-1,1 0 0,-1 0 0,1-1 1,0 0 1,-1 0 1,1 0 0,-1 0 0,1 0-1,-1 0 1,0 0 0,1 0-1,-1 0 1,0 0 0,0 0 0,0 0-1,0 0 1,0 0 0,0 0-1,0 0 1,0 0 0,0-1 0,-4-25-318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3.5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18332,'0'24'1608,"0"4"-1112,1-2-248,4 2 945,2-1-785,1-4-584,0-5 328,-1-4-184,0 2-56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3.9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0 165 16508,'19'23'629,"-2"1"0,-1 0 0,0 1 1,17 41-1,-11-24-53,34 75 1017,79 234 0,-130-336-1017,-7-25 127,-5-16-461,-25-106-115,-32-159-1225,57 247 887,-14-102-529,19 120 512,1 0 0,1 0 0,5-40 0,-5 62 202,1 0-1,0 0 1,0 0-1,0 0 1,1 1-1,-1-1 1,1 0-1,0 1 1,0-1-1,0 1 1,0-1-1,3-2 1,-4 5 22,0 0 0,0 1 0,0-1 0,0 0 0,0 1 1,0-1-1,0 1 0,0-1 0,0 1 0,0 0 0,0-1 0,0 1 1,0 0-1,0 0 0,0-1 0,0 1 0,0 0 0,2 0 1,-1 1 2,0-1 0,0 1 0,0 0 0,-1 0 0,1-1 0,0 1 0,0 0 0,-1 0 0,1 1 0,-1-1 0,1 0 0,-1 0 1,3 4-1,3 3 4,-1 0 0,0 1 1,-1 0-1,0 1 0,0-1 1,-1 1-1,0 0 0,0 0 1,-1 0-1,-1 0 0,0 1 0,2 18 1,-3-7 89,-1-1 0,0 1 0,-2-1 0,0 1 0,-7 28 0,6-38 3,-1 0-1,0 0 1,-1 0 0,0-1-1,-10 16 1,13-24-111,0 1 1,0-1-1,0 0 1,0 0-1,-1 0 1,0 0-1,1-1 1,-1 1-1,0-1 1,0 1-1,-1-1 1,1 0-1,0 0 1,-1-1-1,1 1 1,-1-1-1,1 1 1,-1-1-1,0 0 1,0-1-1,-6 2 1,7-3-36,1 1 1,0 0 0,-1-1-1,1 0 1,0 1 0,0-1-1,-1 0 1,1 0 0,0 0-1,0-1 1,0 1-1,0 0 1,0-1 0,1 1-1,-1-1 1,-2-2 0,0-1 1,1 1 0,0-1 0,0 1 0,0-1 0,1 0 0,-4-7 0,-3-30-374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4.5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15923,'0'14'601,"0"-1"0,1 1 0,0 0-1,1-1 1,5 18 0,2 10 634,10 77 147,32 167 681,21-6-1124,-61-251-870,-2-20-23,-9-8-45,1 0 0,-1 0 0,0 0 0,0 0 0,1 0 0,-1 0 0,0-1 0,1 1 0,-1 0 0,0 0 0,0 0 0,1 0 0,-1-1 0,0 1 0,0 0 0,1 0 0,-1-1 1,0 1-1,0 0 0,0-1 0,1 1 0,-1 0 0,0 0 0,0-1 0,0 1 0,0 0 0,0-1 0,0 1 0,0 0 0,0-1 0,0 1 0,0 0 0,0-1 0,1-11-39,-1 1 0,0-1 0,-1 1-1,-1-1 1,0 1 0,-6-22 0,1 3-139,-20-85-556,9 38-332,-11-86 0,30 146 755,-1 17 305,0 0 0,0 0 1,1-1-1,-1 1 0,0 0 0,0 0 0,0 0 0,0 0 0,0-1 0,0 1 0,1 0 0,-1 0 0,0 0 0,0 0 1,0 0-1,0 0 0,1-1 0,-1 1 0,0 0 0,0 0 0,0 0 0,1 0 0,-1 0 0,0 0 0,0 0 1,0 0-1,1 0 0,-1 0 0,0 0 0,0 0 0,0 0 0,1 0 0,-1 0 0,0 0 0,0 0 0,1 0 0,20 18-12,-17-15 55,0 1-9,0 0 0,0-1 0,1 1-1,-1-1 1,1 0 0,0-1 0,-1 1-1,1-1 1,0 0 0,7 2 0,-9-4-11,0 1 0,0-1 0,0 1 1,1-1-1,-1 0 0,0-1 0,0 1 1,0 0-1,0-1 0,0 0 0,0 0 1,0 0-1,0 0 0,0 0 0,0 0 1,-1-1-1,1 1 0,0-1 1,3-3-1,3-4 8,-1 1 0,0-1 0,-1 0 0,0 0 0,0-1-1,-1 0 1,0-1 0,-1 1 0,0-1 0,0 0 0,-1 0 0,-1 0 0,4-23 0,-3 6 5,-1 0 0,-1 0 0,-1-1-1,-5-45 1,4 73-30,0-4 4,-1 1 1,1-1-1,-1 1 0,1-1 0,-1 1 0,-1-1 0,1 1 1,-1 0-1,1 0 0,-1 0 0,0 0 0,-1 0 0,-2-4 1,4 7-5,1 1 1,-1-1 0,1 1-1,-1-1 1,1 1 0,-1 0 0,1-1-1,-1 1 1,0 0 0,1-1-1,-1 1 1,1 0 0,-1 0-1,0 0 1,1 0 0,-1-1 0,0 1-1,0 0 1,1 0 0,-1 0-1,0 0 1,1 1 0,-1-1 0,0 0-1,1 0 1,-1 0 0,1 0-1,-1 1 1,0-1 0,1 0 0,-1 1-1,0-1 1,1 0 0,-1 1-1,1-1 1,-1 1 0,1-1 0,-1 1-1,1-1 1,0 1 0,-1-1-1,1 1 1,-1-1 0,1 1 0,0 0-1,0-1 1,-1 1 0,1 0-1,0 0 1,-3 5 19,1-1 0,-1 1-1,1 0 1,-1 9 0,-4 28 205,2 0 1,2 0-1,2 0 0,2 0 1,1-1-1,11 56 0,-10-84-109,0 1-1,1-1 0,1 1 0,0-1 1,10 19-1,-13-30-88,0 0 0,0 0 0,0 0-1,0-1 1,0 1 0,0-1 0,1 1 0,-1-1 0,1 0 0,0 0 0,0 0 0,6 3-1,-7-4-16,1-1-1,-1 1 0,1-1 1,0 1-1,-1-1 0,1 0 0,-1 0 1,1 0-1,0 0 0,-1-1 0,1 1 1,-1-1-1,1 0 0,0 1 1,-1-1-1,0 0 0,1 0 0,-1-1 1,3-1-1,6-4-36,-1-1 0,0 0 0,-1-1 0,1 0 0,-2-1 0,1 0 0,-2 0 1,1-1-1,-1 0 0,-1 0 0,7-15 0,6-18-319,22-75-1,-24 58-164,-15 130 588,-3-42 116,0 6 180,1 1 1,1-1-1,2 1 1,10 47-1,-13-80-342,1 1 0,-1 0-1,0 0 1,1-1 0,0 1 0,-1 0-1,1-1 1,0 1 0,0-1 0,0 1-1,0-1 1,0 1 0,0-1 0,0 1-1,1-1 1,-1 0 0,0 0 0,1 0-1,1 1 1,-2-2-28,0 0-1,1 0 1,-1 0-1,0 0 1,0 0-1,0-1 1,0 1-1,0-1 0,1 1 1,-1-1-1,0 1 1,0-1-1,0 1 1,0-1-1,0 0 1,0 0-1,-1 1 1,1-1-1,0 0 1,0 0-1,0 0 1,-1 0-1,1 0 1,-1 0-1,1 0 1,0 0-1,-1 0 1,1-2-1,5-9-276,-1 0 0,0-1-1,0 1 1,-1-1 0,-1 0 0,0 0-1,1-16 1,1-97-1006,-5 123 1274,-1-69-695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3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0 10978,'-8'11'3161,"-23"41"-1955,13-18-770,2 1 0,2 0 0,-18 62-1,-11 117 869,33-133-895,2 1 0,5 100 0,5-135-589,2-1-1,3 0 1,1 0-1,2 0 1,23 61-1,-28-93 101,1 0 1,0-1-1,1 0 0,0 0 1,1-1-1,16 19 1,16 4-296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5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19964,'-6'27'1529,"5"-7"-1209,1-4-168,4-8 360,5-5-520,1-7 960,1-8-840,2-5-64,0-6-24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15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15859,'14'76'1914,"-9"-40"-382,20 65 0,-20-89-1345,-1 0 1,2 0 0,-1-1 0,2 0-1,-1 0 1,1 0 0,1-1 0,0 0-1,12 10 1,84 64 10,-75-63-185,-1 1 1,49 51-1,-71-67-2,-1 2 0,-1-1 0,1 0 0,-1 1 0,-1 0 1,1 0-1,-1 0 0,-1 0 0,1 0 0,-1 1 0,-1-1 1,0 1-1,0-1 0,-1 13 0,0-5 59,-1-1 0,-1 1 0,0-1 0,-2 0 0,1 0 0,-2 0-1,-6 16 1,9-28-50,1 1-1,-1-1 0,0 1 0,1-1 1,-2 0-1,1 1 0,0-1 1,0 0-1,-1-1 0,0 1 0,0 0 1,1-1-1,-1 1 0,-1-1 0,1 0 1,0 0-1,-1 0 0,1-1 0,-1 1 1,1-1-1,-1 0 0,1 0 0,-1 0 1,0 0-1,0-1 0,0 1 1,1-1-1,-1 0 0,0 0 0,0-1 1,0 1-1,1-1 0,-1 0 0,-6-2 1,0 0-17,0-1 0,0-1 0,1 1 1,-1-1-1,1-1 0,1 0 1,-1 0-1,1-1 0,0 0 0,0 0 1,-11-15-1,11 11-24,1 0 0,0-1 0,0 0 0,1 0 0,1 0 0,0-1 1,1 0-1,0 0 0,1 0 0,0 0 0,1-1 0,1 1 0,0-1 0,1 1 0,2-27 0,1 19 6,2 1 0,0 0 0,0 0 1,2 1-1,1-1 0,0 2 0,1-1 0,1 1 0,23-30 0,30-31-318,-42 56-88,-1-2 1,-1 0-1,-2-1 1,23-43 0,-23 25-25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16396,'1'32'2031,"5"92"-576,35 196 0,-31-252-1579,-9-66 60,-1-1 0,0 0 0,0 0 0,0 0 0,0 0 0,0 1 0,0-1 0,0 0 0,0 0 0,0 0 0,0 0 0,-1 1 0,1-1 0,-1 0 0,1 0 1,-1 0-1,1 0 0,-1 1 0,0-1 20,0-1 0,0 0 0,1 1 0,-1-1 0,0 0 0,0 0 0,1 1 0,-1-1 0,0 0 1,0 0-1,0 0 0,1 0 0,-1 0 0,0 0 0,0 0 0,0 0 0,1 0 0,-1 0 0,0-1 0,0 1 0,1 0 0,-1 0 1,0-1-1,0 1 0,1-1 0,-1 1 0,0 0 0,0-2 0,-18-10-452,-4-6-136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15523,'1'-12'404,"0"0"0,2 0 0,-1 0 0,1 0 0,1 0 0,0 1 0,0-1 0,10-15 0,-8 18-225,0 1 0,0 0 1,1 0-1,0 0 1,0 1-1,1 0 1,0 0-1,0 1 1,1 0-1,12-6 1,-5 4-97,0 0 0,1 1 1,1 1-1,-1 0 0,22-3 1,-26 7-76,0 0 0,1 1 0,-1 0 0,1 1 0,-1 0 1,1 1-1,21 5 0,-32-5 7,1-1-1,-1 1 1,1 0-1,-1 1 1,1-1-1,-1 0 1,0 1-1,0 0 1,0 0 0,0 0-1,0 0 1,0 0-1,0 1 1,-1-1-1,1 1 1,-1 0 0,0 0-1,0 0 1,0 0-1,0 0 1,0 0-1,-1 0 1,1 1-1,-1-1 1,0 0 0,0 1-1,0 0 1,-1-1-1,1 1 1,-1-1-1,0 1 1,0 0 0,0-1-1,0 1 1,-2 6-1,0 1 126,-1 0-1,0 0 0,-1 0 1,0 0-1,-1-1 1,0 1-1,-1-1 1,0-1-1,0 1 0,-8 8 1,-1 0 269,-1-1 1,-27 21 0,35-32-483,0 0 0,0 0 0,-1-1 0,1 0 0,-1 0 0,-1-1 0,1-1 0,-10 4 0,23-10-3094,9-4 2644,6-3-359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66 17188,'1'1'121,"-1"-1"1,1 1 0,0-1-1,0 1 1,0 0 0,0-1 0,-1 1-1,1 0 1,0-1 0,-1 1-1,1 0 1,-1 0 0,1 0 0,-1 0-1,1 0 1,-1 0 0,1 0-1,-1 0 1,0-1 0,0 1-1,1 0 1,-1 2 0,0 27 1047,0-16-644,-5 155 1311,1 67-1367,4-217-1744,-5-32-2248,-2-8 2714,-6-9-74,-2-2-266</inkml:trace>
  <inkml:trace contextRef="#ctx0" brushRef="#br0" timeOffset="1">4 63 16820,'-2'-8'2112,"1"2"-1296,1 2-368,0 1 1033,7 0-449,5 0-192,6-1-352,5-2-152,9 0-224,2-1-48,6 3-24,2-2-88,-1 3-344,-2 3-256,-6 3 992,-4 1-448,-8 2-48,-4-1-88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 14995,'1'-4'2354,"-1"9"-884,-1 19-390,-4 37-831,8 583 791,3-529-1015,-19 436 80,8-170 39,4-110-113,1-258-86,0-5-190,0-1 0,0 0 0,-1 0 1,-3 14-1,4-20 220,-1-1 0,1 0 0,0 1 0,0-1 0,-1 0 1,1 1-1,0-1 0,0 0 0,-1 1 0,1-1 0,0 0 0,-1 0 1,1 0-1,0 1 0,-1-1 0,1 0 0,-1 0 0,1 0 1,0 0-1,-1 0 0,1 1 0,-1-1 0,1 0 0,0 0 0,-1 0 1,1 0-1,-1 0 0,1 0 0,0-1 0,-1 1 0,1 0 1,-1 0-1,1 0 0,0 0 0,-1 0 0,1-1 0,0 1 0,-1 0 1,1 0-1,0 0 0,-1-1 0,1 1 0,0 0 0,-1-1 1,1 1-1,0 0 0,0-1 0,-1 1 0,1 0 0,0-1 0,0 1 1,0 0-1,0-1 0,-1 1 0,1-1 0,0 0 0,-8-16-464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13147,'0'-1'117,"1"0"0,-1 1 1,0-1-1,1 1 0,-1-1 0,0 1 1,1-1-1,-1 0 0,1 1 1,-1 0-1,0-1 0,1 1 0,0-1 1,-1 1-1,1-1 0,-1 1 1,1 0-1,-1 0 0,1-1 0,0 1 1,-1 0-1,1 0 0,0 0 1,-1-1-1,1 1 0,0 0 0,-1 0 1,2 0-1,26-2 363,-21 2-136,149-7 961,-58 5-1029,135-22-1,-27-17-253,41-8-272,-171 38-13,100-2-1,82 24-150,-177-4 385,1-4-1,145-12 1,23-33 7,84-10 57,-92 31 76,240-30 103,-213 16 198,-216 31-87,0 2-1,0 3 1,57 8 0,-77-3 334,-45-31-1220,5 10 481,1-3-66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17324,'0'0'89,"1"0"1,-1 0-1,1 0 1,-1 0-1,0 0 1,1 0-1,-1 0 0,1 0 1,-1 1-1,1-1 1,-1 0-1,0 0 1,1 0-1,-1 1 1,0-1-1,1 0 1,-1 1-1,0-1 1,1 0-1,-1 1 1,0-1-1,1 0 1,-1 1-1,0-1 0,0 0 1,0 1-1,1-1 1,-1 1-1,0-1 1,0 0-1,0 1 1,0-1-1,0 1 1,0-1-1,0 1 1,0-1-1,0 1 1,0 0-1,0 25 542,0-16-320,-4 136 731,0-69-1044,10 127 0,-6-204-21,0 0 0,0 0 0,0 0 1,0 0-1,0 0 0,-1 0 0,1 0 0,0-1 1,0 1-1,0 0 0,0 0 0,-1 0 0,1 0 1,0 0-1,0 0 0,0 0 0,0 0 0,-1 0 0,1 0 1,0 0-1,0 0 0,0 0 0,-1 0 0,1 0 1,0 0-1,0 0 0,0 0 0,0 1 0,0-1 1,-1 0-1,1 0 0,0 0 0,0 0 0,0 0 0,0 0 1,0 0-1,-1 1 0,1-1 0,0 0 0,0 0 1,0 0-1,0 0 0,0 0 0,0 1 0,0-1 1,0 0-1,0 0 0,0 0 0,0 0 0,0 1 0,-1-1 1,1 0-1,0 0 0,0 0 0,0 0 0,1 1 1,-1-1-1,0 0 0,0 0 0,0 0 0,0 1 1,0-1-1,0 0 0,0 0 0,0 0 0,0 0 0,-15-14-152,7 6-90,-11-7-203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16828,'2'-3'282,"1"1"0,-1 0 0,1 0 1,-1 1-1,1-1 0,0 0 1,-1 1-1,1 0 0,0-1 1,0 1-1,0 0 0,0 1 0,0-1 1,5 0-1,-1-1-7,85-17 20,1 4 1,112-4-1,-201 18-478,21 1-467,-25 0 580,1 0 1,0 0-1,-1 0 0,1 0 1,0 0-1,0 0 0,-1 0 0,1 0 1,0 0-1,-1 1 0,1-1 0,0 0 1,-1 1-1,1-1 0,0 0 0,-1 1 1,1-1-1,-1 1 0,1-1 1,-1 1-1,1-1 0,-1 1 0,1-1 1,0 1-1,-1 0 27,-1 0 1,1-1 0,0 1-1,0 0 1,0-1-1,-1 1 1,1 0 0,0-1-1,-1 1 1,1-1-1,-1 1 1,1 0 0,-1-1-1,1 1 1,-1-1-1,1 0 1,-1 1 0,1-1-1,-1 1 1,1-1-1,-1 0 1,0 1-1,1-1 1,-1 0 0,-1 1-1,0-1-76,-15 8-662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12 307 16067,'-6'12'1497,"3"-6"-897,0-2-184,6 0 656,4-2-136,8 2-183,5 0-81,7-4-184,6 2-80,7-2-144,0-6-48,6 0-424,0 2-312,-2-3-528,-3-5-833,-7 2 1489,-1-5-328,-4-7-256</inkml:trace>
  <inkml:trace contextRef="#ctx0" brushRef="#br0" timeOffset="1">796 1 17268,'1'0'156,"0"1"0,0 0 0,0-1 0,0 1 0,0 0 1,0 0-1,0-1 0,-1 1 0,1 0 0,0 0 0,0 0 1,-1 0-1,1 0 0,-1 0 0,1 0 0,-1 0 0,1 1 1,-1-1-1,0 0 0,1 0 0,-1 0 0,0 0 0,0 1 1,0-1-1,0 2 0,0 41 1180,-1-32-970,-10 194 1257,2-55-2678,5-137-682,4-14 1703,-1 1 0,1-1 0,-1 0-1,1 0 1,0 0 0,-1 0 0,1 0 0,-1 0-1,1 0 1,0 0 0,-1 0 0,1 0-1,-1 0 1,1 0 0,0 0 0,-1 0 0,1 0-1,-1 0 1,1-1 0,0 1 0,-1 0-1,1 0 1,0 0 0,-1-1 0,1 1 0,0 0-1,-1 0 1,1-1 0,0 1 0,0 0-1,-1-1 1,1 1 0,0-1 0,-11-9-668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4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 19892,'2'-4'1465,"2"1"-1201,-1 2-128,-5 2 488,4 2-312,5-3-376,5-1-352,0-7 376,4 3-88,-7-2-48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17228,'-1'-10'1696,"1"3"-1088,4 2-232,6 3 809,4 0-225,6 1-288,5 1-136,9 0-256,3 1-56,6 1-48,2 0-64,-4 0-488,0-1-400,-4-1 664,-7 0-120,-16 2-40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1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12195,'3'-15'3015,"-3"15"-2955,0 0 0,0 0 0,0 0 0,0 0 0,0 0 0,1-1 1,-1 1-1,0 0 0,0 0 0,0 0 0,0 0 0,1 0 0,-1 0 0,0 0 0,0 0 0,0 0 0,1 0 0,-1 0 0,0 0 0,0 0 1,0 0-1,0 0 0,1 0 0,-1 0 0,0 0 0,0 1 0,0-1 0,0 0 0,1 0 0,-1 0 0,0 0 0,0 0 0,0 0 0,0 0 0,0 1 1,1-1-1,-1 0 0,0 0 0,2 2 146,-1 0 0,0 0 0,1 0 0,-1 1 0,0-1 0,0 0 0,0 1 0,0-1 0,0 3 1,6 38 538,-2 0 1,-2 0 0,-4 49 0,2-8-415,12 250 268,4-111-3106,-13-194-936,-4-28 2742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3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5 531 14411,'-4'3'1452,"5"-3"-422,10-13-207,84-190 780,-52 107-1484,56-93-1,-96 184-112,14-19-7,-17 23 2,1 1 0,-1 0-1,0 0 1,0 0 0,0-1-1,1 1 1,-1 0 0,0 0-1,0 0 1,1 0 0,-1 0-1,0-1 1,0 1 0,1 0-1,-1 0 1,0 0 0,0 0-1,1 0 1,-1 0 0,0 0-1,1 0 1,-1 0 0,0 0-1,0 0 1,1 0-1,-1 0 1,0 0 0,1 0-1,-1 1 1,5 13 61,-3 40 501,-9 109 0,3-120-433,1 1 0,2-1-1,3 1 1,8 57 0,-11-95-1363,-5-11 1316,-1-2-284,-3 3-46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3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61 15579,'-3'0'1753,"0"1"2352,5-1-3457,2 0-96,6-3-256,0 1-112,7-3-144,3 1-8,5-3-16,5 1 24,0-1-320,0 0-288,-4 0 480,-2-1-40,-15 3-64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16171,'3'4'3428,"1"13"-2061,5 27-920,-8-40-265,12 59 55,12 83-956,-27-158-450,-3-3 765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16844,'2'1'129,"-1"0"0,1 0 0,-1 1 0,1-1 0,-1 0 0,0 1 0,0-1 0,0 1 0,1-1 0,-1 1 1,-1-1-1,1 1 0,0 0 0,0-1 0,0 1 0,-1 0 0,1 0 0,-1 2 0,3 38 757,-3-25-56,20 349 1110,-20-362-1864,0 0-227,0 1 1,0 0-1,0 0 1,0-1 0,-1 1-1,-1 6 1,1-11 100,1 1 1,0-1 0,0 1 0,-1 0-1,1-1 1,0 1 0,-1-1-1,1 1 1,0-1 0,-1 0 0,1 1-1,-1-1 1,1 1 0,-1-1 0,1 0-1,-1 1 1,1-1 0,-1 0-1,1 0 1,-1 1 0,0-1 0,-1 0-15,1 0 1,-1 0 0,1 0 0,0 0-1,-1 0 1,1-1 0,0 1 0,-1 0 0,1-1-1,0 1 1,0-1 0,0 0 0,-3-1 0,-16-12-460,-5-8-108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15515,'5'-9'333,"0"0"0,1 0 0,0 1 0,1-1 0,-1 1 0,2 1 0,-1-1 0,1 1 0,0 1 0,0-1 0,1 2 0,15-9 1,-3 3 30,0 1 0,1 1 0,1 1 1,33-8-1,-47 14-329,0 0 1,0 1-1,0 0 1,0 0-1,0 1 1,0 0-1,0 0 0,10 3 1,-16-3-17,0 1-1,0 0 1,0 0 0,-1 1 0,1-1-1,0 0 1,-1 1 0,1-1 0,-1 1-1,1 0 1,-1 0 0,0 0 0,0 0 0,0 1-1,0-1 1,0 0 0,-1 1 0,1-1-1,-1 1 1,1 0 0,-1-1 0,0 1-1,0 0 1,0 0 0,-1 0 0,1 0-1,0 5 1,0 6 133,-1 0 0,0 0 0,-1-1 1,0 1-1,-1 0 0,-1-1 0,0 1 0,-9 25 0,-7 7 538,-27 48 1,38-79-534,-16 29 258,25-44-413,-1 0-1,0 1 1,0-1-1,0 0 1,0 0-1,1 1 1,-1-1-1,0 0 1,0 0-1,1 1 1,-1-1-1,0 0 1,0 0-1,1 0 1,-1 1-1,0-1 1,1 0-1,-1 0 1,0 0-1,1 0 1,-1 0 0,0 0-1,1 0 1,-1 0-1,0 0 1,1 0-1,-1 0 1,0 0-1,1 0 1,-1 0-1,17 2-32,-14-2 21,15 3-178,1 0 0,0 2 1,-1 0-1,0 1 1,0 1-1,-1 1 0,0 0 1,21 15-1,-35-20-307,-2-3 393,-1 0 0,0 1 1,1-1-1,-1 1 0,0-1 0,1 0 0,-1 1 0,0-1 0,1 0 0,-1 1 0,1-1 1,-1 0-1,1 0 0,-1 1 0,0-1 0,1 0 0,-1 0 0,1 0 0,-1 0 0,1 0 0,-1 0 1,1 0-1,-1 1 0,1-1 0,-1-1 0,2 1 0,-2-11-613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17420,'2'-1'1496,"3"1"-880,5 0-216,0 8 857,5 1-465,6-2-272,5 2-40,7-4-104,1-2-80,8-3-288,0-1-176,-4-6-432,-2 1-176,-6-1-385,-5 1 145,-13 3 568,-10 3-280,-1 1-120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16019,'4'8'1593,"4"0"-1097,5-3-120,6-2 808,5-1-592,4-2-80,6-8-55,5 0-17,-2-5-360,0-1-296,0-2-601,-4 0-343,-8 3 896,-5 5-208,-9 2-216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15827,'3'3'348,"1"0"0,0 0 0,0 0 0,0 0 0,0-1 0,1 0 0,-1 0-1,0 0 1,1 0 0,0-1 0,-1 1 0,1-1 0,7 0 0,6 4-187,-5-2 24,93 32 718,-97-31-884,1 0 1,-1 1 0,0 0-1,0 1 1,-1-1-1,1 2 1,-1-1 0,10 12-1,-15-15-21,-1 0 0,0-1 0,-1 1 0,1 0 0,0 0 0,-1 0 0,0 0 0,0 0 0,0 0 0,0 1 0,0-1 0,0 0 0,-1 0 0,0 1 0,1-1 0,-1 0 0,-1 1 0,1-1 0,0 0 0,-1 1-1,0-1 1,1 0 0,-1 0 0,-1 0 0,0 4 0,-5 6 1,0-1 0,0 0 0,-2 0 0,-13 17 0,9-14 10,-27 38 9,-65 75-1092,103-125 1041,0-1 0,-1 0 0,1 1 0,-1-1 0,0 0 0,0 0 0,0 0 0,0-1 0,0 1 1,0-1-1,0 0 0,-5 2 0,-7-5-257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5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72 17956,'2'-5'236,"0"1"0,1 0 0,-1-1 0,1 1 0,0 0 0,0 0 1,0 1-1,0-1 0,1 1 0,-1 0 0,1 0 0,0 0 0,7-4 0,-7 5-172,-1-1 0,1 2 0,0-1-1,-1 0 1,1 1 0,0 0-1,0 0 1,0 0 0,0 0 0,0 1-1,0-1 1,0 1 0,0 0 0,0 0-1,0 1 1,7 0 0,-9 0-63,-1 0 1,1 0-1,0 0 1,0 0-1,-1 1 1,1-1-1,0 0 1,-1 1-1,0-1 1,1 1-1,-1-1 1,0 1-1,0 0 0,1-1 1,-1 1-1,-1 0 1,1 0-1,0 0 1,0 0-1,-1 0 1,1 0-1,-1 0 1,0 0-1,1 0 1,-1 0-1,0 0 1,0 0-1,0 0 1,0 0-1,-1 0 1,0 2-1,0 7-7,-1 0 0,-1-1 0,0 1 0,-6 14 0,-11 17 28,-2-1 0,-2-1 0,-35 47 0,25-41 110,-39 75 0,70-115-104,0 1 0,0 0 1,0-1-1,-2 14 0,5-19-24,-1 0 0,1 0 1,0 0-1,0 0 0,0 0 0,0 0 0,0 0 1,0 0-1,0 0 0,0 0 0,0 0 0,1 1 1,-1-1-1,0 0 0,1 0 0,-1 0 1,1-1-1,-1 1 0,1 0 0,-1 0 0,1 0 1,0 0-1,-1 0 0,1-1 0,0 1 0,0 0 1,0 0-1,-1-1 0,1 1 0,0-1 0,0 1 1,0-1-1,0 1 0,0-1 0,0 0 1,0 1-1,0-1 0,0 0 0,0 0 0,2 1 1,3-1-44,1 0 1,-1 0-1,1-1 0,0 0 1,-1 0-1,0 0 1,1-1-1,-1 0 1,0 0-1,0-1 1,9-4-1,9-6-479,29-22 0,-46 30 475,17-10-230,-2 1-88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17140,'0'0'71,"0"-1"0,0 1 0,1 0 0,-1 0 1,0-1-1,0 1 0,0 0 0,0-1 0,0 1 0,1 0 1,-1 0-1,0 0 0,0-1 0,0 1 0,1 0 0,-1 0 1,0 0-1,0-1 0,1 1 0,-1 0 0,0 0 0,0 0 1,1 0-1,-1 0 0,0-1 0,0 1 0,1 0 0,-1 0 1,0 0-1,1 0 0,2 10 1231,-5 29-303,1-20-692,1 75 0,5 186 18,-6-267-881,-6-20-779,1 0 1335,-5-9-320,-4-2-115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38 14803,'-1'-1'194,"1"1"0,-1-1-1,1 1 1,0-1 0,-1 1 0,1-1 0,-1 0-1,1 1 1,0-1 0,-1 0 0,1 1-1,0-1 1,0 0 0,-1 1 0,1-1-1,0 0 1,0 1 0,0-1 0,0 0-1,0 0 1,0 1 0,0-1 0,0 0-1,0 1 1,1-1 0,-1 0 0,0-1 0,2 2 66,0-1 1,-1 1 0,1-1-1,-1 1 1,1 0 0,0 0 0,-1-1-1,1 1 1,0 0 0,2 1-1,7-1-463,296-15-48,-291 15-1223,-16 4 754,-8 2 248,-11 2-244</inkml:trace>
  <inkml:trace contextRef="#ctx0" brushRef="#br0" timeOffset="1">0 263 14931,'0'17'2065,"4"-3"-1177,8-5-288,5-1 1977,17-6-1625,7-2-136,10-4-192,2-8-120,3-1-208,0-1-160,-4-3-656,-5-1-384,-14 4 768,-4 0-160,-11 1-112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16580,'0'0'92,"1"1"0,-1-1 1,1 0-1,-1 1 0,0-1 1,1 0-1,-1 1 0,0-1 1,1 0-1,-1 1 0,0-1 1,1 1-1,-1-1 0,0 0 1,0 1-1,1-1 1,-1 1-1,0-1 0,0 1 1,0-1-1,0 1 0,1-1 1,-1 1-1,0-1 0,0 1 1,0-1-1,0 1 0,0-1 1,-1 1-1,1 0 0,0-1 1,0 0-1,0 2 0,-2 27 955,1-22-603,-3 40 258,-9 140 480,12-140-1376,10 92-1,-11-145-373,0 0 0,0 0 0,-1 0 0,0 1 0,0-1 1,-7-9-1,-1-2 43,-7-17-388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 18428,'-1'-3'1560,"2"2"-1064,5 1-144,5 0 601,4 0-121,7 1-296,7-1-136,8 0-136,6 0-16,3-2-104,-1 0-56,-1 2-48,-1 0-112,-7 0-528,-5 2-400,-13 5 832,-11 1-160,-14 2-96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4:5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12667,'2'-1'263,"-1"1"1,1-1 0,0 1-1,0-1 1,0 1 0,0 0-1,0 0 1,0 0 0,0 0-1,-1 0 1,1 0 0,0 1-1,0-1 1,0 1 0,0-1-1,0 1 1,-1 0 0,4 1-1,32 22 1509,-26-16-1481,47 29 408,112 55-1,-138-77-695,2-3-1,-1 0 1,2-2-1,-1-2 1,49 6-1,-68-12-14,-15-2 13,0 0 1,0 0-1,0 0 0,0 0 1,0 1-1,0-1 0,0 0 1,0 0-1,0 0 0,0 0 1,0 0-1,0 0 1,0 0-1,0 0 0,0 0 1,0 0-1,0 0 0,0 0 1,0 0-1,0 0 0,0 0 1,0 0-1,0 0 0,0 0 1,0 0-1,0 0 0,0 1 1,0-1-1,0 0 0,0 0 1,0 0-1,0 0 0,0 0 1,0 0-1,0 0 0,0 0 1,0 0-1,0 0 0,0 0 1,0 0-1,0 0 0,0 0 1,0 0-1,0 0 0,0 0 1,0 0-1,0 0 0,0 1 1,0-1-1,0 0 0,0 0 1,0 0-1,0 0 0,0 0 1,0 0-1,-25 4 277,7-1-105,-10 3 8,0 1 1,1 2 0,0 1-1,0 0 1,1 2 0,1 2-1,0 0 1,1 1 0,0 2-1,-21 19 1,30-23-143,0 1 0,2 0-1,0 1 1,0 1 0,1 0 0,1 1 0,1 0-1,0 0 1,1 1 0,1 0 0,1 1 0,1 0-1,0 0 1,2 0 0,-4 25 0,8-37-116,-1 0 0,2-1 1,-1 1-1,1 0 0,0-1 1,0 1-1,0 0 0,1-1 1,5 12-1,-7-17 2,1 1-1,0-1 1,0 1 0,0-1 0,0 1-1,0-1 1,0 0 0,0 0 0,0 0-1,1 1 1,-1-1 0,0 0 0,1 0-1,-1-1 1,1 1 0,-1 0 0,3 0-1,-2 0-17,0-1 0,0 0-1,0 0 1,0 0-1,0 0 1,-1-1-1,1 1 1,0 0-1,0-1 1,0 0 0,0 1-1,-1-1 1,1 0-1,0 0 1,-1 0-1,1 0 1,-1 0 0,1 0-1,1-2 1,6-5-533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0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13459,'13'-22'2638,"-5"19"-981,1 15-446,-5 2-857,-1 1 0,0-1 0,-1 1 0,0 0 0,-1 0 0,-2 25 0,1-9-71,-1 93 321,2 76-345,1-183-633,-3-22 60,-6-30 694,-5 12-443,-3-2 18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5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2 100 15659,'-2'-2'2241,"4"2"-1761,4 2 888,2-1-96,8-1-263,5 0-137,15-3-184,4-1-96,9-5-72,3-1-128,2-2-264,-1-1-216,-3-2-632,-4 5-456,-13 0 952,-3 2-192,-11 2-176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41 16067,'1'-2'323,"0"-1"0,0 1 0,0 0 0,-1-1 0,1 1-1,-1 0 1,1-1 0,-1 1 0,0-1 0,0 1-1,0-6 1,0 1 1851,-12 128 178,11 86-2239,-4 59-789,5-263 521,0-1 1,0 1 0,-1-1-1,1 1 1,-1-1 0,1 0 0,-1 1-1,0-1 1,0 1 0,0-1-1,-3 4 1,4-6 103,0 1 0,-1-1 0,1 0 0,0 1 0,-1-1 1,1 0-1,0 0 0,-1 0 0,1 1 0,-1-1 0,1 0 0,-1 0 0,1 0 1,-1 0-1,1 0 0,0 0 0,-1 0 0,1 0 0,-1 0 0,1 0 0,-1 0 0,1 0 1,-1 0-1,0 0 0,-15-12-505,-1-7-160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5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13819,'5'-12'460,"0"1"1,1 0 0,0 0-1,1 0 1,0 1-1,1 0 1,0 1-1,0-1 1,1 1-1,0 1 1,13-10-1,-11 12-313,-1-1 0,1 1 0,0 1 0,0 0-1,1 0 1,0 2 0,-1-1 0,1 1 0,1 1 0,-1 0-1,17 0 1,-18 1-99,1 1-1,-1 1 0,0 0 1,0 0-1,0 1 1,0 0-1,0 1 0,13 5 1,-21-6-17,0-1 1,1 1-1,-1 0 1,0 0-1,0 0 1,0 0 0,0 1-1,0-1 1,-1 1-1,1 0 1,-1 0-1,1 0 1,-1 0-1,0 0 1,0 0-1,-1 0 1,1 1-1,-1-1 1,0 1 0,1-1-1,-1 1 1,-1 0-1,1-1 1,-1 1-1,1 0 1,-1-1-1,-1 9 1,0 0 90,-1 0 1,-1 0 0,0 0-1,-1 0 1,0-1-1,-1 1 1,0-1-1,-10 16 1,-61 79 443,75-104-560,-23 30 193,-2-1 1,-2 0-1,-46 39 0,72-69-185,1 1 0,-1-1 0,0 0-1,0 0 1,1 0 0,-1 0 0,0 0 0,0 0-1,0 0 1,0 0 0,0-1 0,0 1-1,0-1 1,0 0 0,0 0 0,-3 1 0,4-2-15,0 1 1,1 0-1,-1 0 0,1 0 1,-1-1-1,1 1 1,-1 0-1,1 0 1,0-1-1,-1 1 1,1-1-1,-1 1 0,1 0 1,0-1-1,-1 1 1,1-1-1,0 1 1,-1-1-1,1 1 1,0-1-1,0 1 0,-1-1 1,1 0-1,0-1-33,-1 0 0,1 0 0,0 0-1,0 0 1,0 0 0,0-1 0,1 1-1,-1 0 1,1-3 0,20-84-2281,-14 66 1779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97 15755,'-6'10'2303,"9"-5"-451,-1-5-1702,0 0-1,0 0 0,0 0 1,0 0-1,0 0 0,0-1 0,0 1 1,0-1-1,3 0 0,31-12 262,42-22 0,-55 24-857,0 0 0,0 2 0,1 0 1,0 2-1,37-7 0,-54 14 51,-6 0 385,-1 0-1,0 0 0,0 0 1,0 0-1,0 0 0,0 0 1,0 1-1,0-1 0,0 0 1,0 0-1,0 0 1,0 0-1,1 0 0,-1 0 1,0 0-1,0 0 0,0 1 1,0-1-1,0 0 1,0 0-1,0 0 0,0 0 1,0 0-1,0 0 0,0 0 1,0 1-1,0-1 1,0 0-1,0 0 0,0 0 1,0 0-1,0 0 0,0 0 1,0 0-1,0 1 0,0-1 1,0 0-1,-1 0 1,1 0-1,0 0 0,0 0 1,0 0-1,0 0 0,0 0 1,0 0-1,0 1 1,0-1-1,0 0 0,0 0 1,-1 0-1,1 0 0,0 0 1,0 0-1,0 0 0,0 0 1,0 0-1,0 0 1,0 0-1,-1 0 0,-13 10-710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5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1 352 15675,'2'1'188,"0"-1"-1,0 0 1,0 1-1,0-1 1,0 0 0,0 0-1,0 0 1,0-1-1,1 1 1,-1 0-1,0-1 1,0 0-1,0 1 1,-1-1-1,1 0 1,3-1-1,29-22 754,-23 16-586,11-10 87,-1-1 0,-1 0 1,29-37-1,42-72 60,-78 107-415,14-33-1,-59 164-22,19-68-109,1 0 1,2 1-1,2 0 0,-3 46 0,12-87 47,-1 1-1,-1-1 0,1 1 1,0-1-1,-1 1 0,1-1 1,-1 1-1,0-1 0,-1 4 1,-3 1-54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16 392 13171,'-8'13'1552,"3"-3"-848,2-3-280,3-4 1433,6-2-977,7-1-248,6-4-64,8-5-200,4 1-64,11-4-136,1-1-232,3-1-536,-2-3-104,-4-3 552,-1 4-184,-6-1-120</inkml:trace>
  <inkml:trace contextRef="#ctx0" brushRef="#br0" timeOffset="1">440 0 17188,'10'5'3448,"18"0"-2769,-27-5-644,7 2-25,-1-1-1,1 1 1,0 0 0,0 1 0,-1-1 0,0 2-1,1-1 1,7 6 0,-12-7-2,0 0 0,0 1 0,-1-1 1,1 1-1,-1 0 0,1 0 0,-1 0 0,0 0 0,0 0 0,0 1 0,0-1 1,-1 1-1,1-1 0,-1 1 0,0-1 0,0 1 0,-1 0 0,1-1 0,0 8 1,-2 8 62,-1 1 0,0 0 0,-2 0 0,0-1 1,-1 0-1,-1 0 0,-11 26 0,7-22-296,2 2 1,1-1-1,-8 43 0,15-51 49,2-10-75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13811,'0'0'1688,"2"18"1704,3 36-1795,5 55-307,45 202 0,-52-295-1391,-5-18-586,-10-25-660,7 17 1465,-5-15-517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16 215 15739,'-1'-1'140,"0"0"0,0 0 0,-1-1 0,1 1 0,0 0-1,0 0 1,0-1 0,0 1 0,1 0 0,-1-1 0,0 1-1,0-1 1,1 0 0,-1 1 0,1-1 0,0 1 0,-1-1 0,1 0-1,0 1 1,0-1 0,0 0 0,0 1 0,0-1 0,0 1-1,0-1 1,1 0 0,-1 1 0,1-1 0,-1 1 0,1-1-1,0 1 1,-1-1 0,1 1 0,0-1 0,0 1 0,0 0-1,0-1 1,0 1 0,2-1 0,4-7 149,2 1 0,-1 0 1,1 0-1,12-7 0,-20 14-284,23-15 107,0 1 0,1 1 1,46-19-1,-55 27-118,1 1 1,-1 0-1,1 1 1,0 1-1,1 0 1,-1 1-1,25 1 1,-39 1 2,1 1 0,-1-1 0,1 0 0,-1 1-1,1 0 1,-1 0 0,1 0 0,-1 0 0,0 1 0,0-1 0,0 1 0,0 0 0,0-1-1,0 2 1,0-1 0,0 0 0,-1 0 0,1 1 0,-1 0 0,0-1 0,3 4 0,-3-1 29,0-1 0,-1 0 1,1 1-1,-1-1 0,0 0 1,0 1-1,0 0 0,0-1 1,-1 1-1,0 0 1,0-1-1,0 1 0,0-1 1,-1 1-1,-2 7 0,-1 2 151,0 0-1,-1-1 0,-1 0 0,0 0 0,-1 0 1,0-1-1,-1 1 0,-13 15 0,14-20-87,0 0 0,-1-1 0,1 0 0,-1 0 0,-1 0 0,1-1 0,-1 0 0,0-1 0,-1 0 1,1 0-1,-1-1 0,-11 3 0,21-7-94,0 0 1,-1 0-1,1 0 1,0 0 0,0 0-1,-1 0 1,1 0-1,0 0 1,0 0 0,-1 0-1,1 0 1,0 0-1,0 0 1,-1-1 0,1 1-1,0 0 1,0 0-1,0 0 1,-1 0 0,1 0-1,0 0 1,0-1 0,0 1-1,-1 0 1,1 0-1,0 0 1,0-1 0,0 1-1,0 0 1,0 0-1,-1-1 1,1 1 0,0 0-1,0 0 1,0 0-1,0-1 1,0 1 0,0 0-1,0 0 1,0-1-1,0 1 1,0 0 0,0 0-1,0-1 1,0 1-1,0 0 1,0 0 0,0-1-1,0 1 1,0 0-1,1 0 1,-1-1 0,0 1-1,0 0 1,0 0-1,0-1 1,8-20 207,-5 15-313,5-17 36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15107,'2'-14'3103,"4"23"-445,3 23-1363,47 271-875,-43-227-633,-15-75-1046,-3-4 923,-4-7 113,-2-4-197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17268,'0'0'141,"1"-1"1,-1 1-1,0-1 1,1 1-1,-1-1 1,0 1-1,1-1 1,-1 1-1,1-1 1,-1 1-1,1-1 1,-1 1-1,1 0 1,-1-1-1,1 1 0,-1 0 1,1-1-1,-1 1 1,1 0-1,0 0 1,-1 0-1,1-1 1,0 1-1,-1 0 1,1 0-1,-1 0 1,1 0-1,0 0 1,-1 0-1,1 0 1,1 1-1,31 0 438,-17 0-207,60 1-491,-1-4 0,95-14 0,-167 17-144,5 3-82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 15043,'-14'-1'1466,"12"1"-1112,-1-1-1,1 1 0,-1 0 0,1 0 0,-1 0 1,1 0-1,-1 1 0,-3 0 0,5 0-284,1-1-1,-1 1 1,0-1-1,1 1 1,-1-1-1,1 1 0,-1-1 1,1 1-1,-1 0 1,1-1-1,0 1 1,-1 0-1,1-1 1,0 1-1,-1 0 1,1 0-1,0-1 1,0 1-1,0 0 1,0 0-1,0 0 1,0-1-1,0 1 1,0 0-1,0 0 1,0-1-1,0 1 1,0 0-1,0 0 1,1-1-1,-1 1 1,0 0-1,1 1 1,2 4 3,-1 1 1,1-1 0,1 1-1,-1-1 1,1 0 0,0 0-1,1-1 1,-1 1-1,7 5 1,48 41-83,-30-30 15,0-2-1,49 25 1,69 22-57,-62-29-366,-71-28 33,-13-10 380,-1 0 0,0 1 1,0-1-1,0 0 1,0 1-1,1-1 0,-1 0 1,0 1-1,0-1 0,0 0 1,0 1-1,0-1 1,0 0-1,0 1 0,0-1 1,0 0-1,0 1 1,0-1-1,0 0 0,0 1 1,0-1-1,0 0 0,0 1 1,0-1-1,-1 1 1,0 1 27,-1 0 0,0 0 0,0-1 1,0 1-1,0 0 0,0-1 1,0 1-1,-4 1 0,-7 5 123,-4 5-30,1 1-1,0 0 0,1 1 0,0 1 1,2 1-1,0 0 0,0 1 0,2 0 1,-12 25-1,12-21-70,1 1 0,2 0 0,0 1 0,1 0 1,2 0-1,0 0 0,-2 45 0,7-63-124,0-1 0,1 0-1,-1 0 1,1 0 0,0 0 0,0 0-1,0 0 1,3 6 0,-3-9 18,0 1 1,1-1-1,-1 0 0,1 1 0,0-1 1,-1 0-1,1 0 0,0 0 1,0 0-1,0 0 0,0-1 1,1 1-1,-1 0 0,0-1 0,1 0 1,-1 0-1,4 1 0,13 3-281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16259,'6'-4'1601,"-5"10"-1185,2 17-120,-2 6 952,4 12-648,-2 5-160,4 16-215,-3 2-57,3 2 24,2 0-96,-5-10-248,5-5-176,-5-13-353,0-7-55,-4-19 840,-5-9-336,-8-15-176,-6-8-56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16812,'10'-12'341,"1"-1"0,0 2 1,0-1-1,1 2 0,0 0 1,1 0-1,1 1 0,-1 0 1,28-11-1,-19 10-163,1 1 0,0 2 0,0 0 1,0 2-1,46-6 0,-60 10-167,0 1 0,0 0 0,1 0 0,-1 1 0,0 0 0,0 1 0,17 4 0,-23-5-3,0 1 0,0-1-1,0 1 1,0-1-1,0 1 1,0 0 0,0 0-1,-1 0 1,1 1 0,-1-1-1,1 0 1,-1 1-1,0 0 1,0-1 0,0 1-1,0 0 1,-1 0-1,1 0 1,-1 1 0,0-1-1,0 0 1,0 0-1,0 1 1,0 4 0,0 4 48,-1-1 0,0 0 0,-1 1 0,-1-1 0,1 1 0,-2-1 1,0 0-1,0 0 0,-1 0 0,0-1 0,-6 11 0,-7 11 287,-2 0-1,-24 32 0,23-42-95,16-18-175,0 0-1,0 1 1,0-1 0,1 1 0,-1 0 0,1 0 0,-3 6-1,6-11-65,0 1-1,0-1 1,1 0-1,-1 1 0,0-1 1,0 1-1,0-1 1,0 1-1,0-1 0,0 0 1,1 1-1,-1-1 0,0 1 1,0-1-1,1 0 1,-1 1-1,0-1 0,1 0 1,-1 1-1,0-1 0,1 0 1,-1 1-1,0-1 1,1 0-1,-1 0 0,0 0 1,1 1-1,-1-1 1,1 0-1,-1 0 0,1 0 1,-1 0-1,1 0 0,20 5-4,-17-4 5,53 11-612,-1 3 0,92 36 0,-147-50 441,11 3-844,-12-4 992,0 0-1,0 0 1,1 0-1,-1 0 1,0 0-1,0 0 1,0 0-1,1-1 1,-1 1-1,0 0 1,0 0-1,0 0 1,1 0-1,-1 0 1,0 0-1,0 0 1,0 0-1,0-1 1,0 1-1,1 0 1,-1 0-1,0 0 1,0 0-1,0 0 1,0-1-1,0 1 1,0 0-1,0 0 1,1 0-1,-1-1 1,0 1-1,0 0 1,0 0-1,0 0 1,0-1-1,0 1 1,0 0-1,0 0 1,0 0-1,0-1 1,0 1-1,0 0 1,0 0 0,0 0-1,0-1 1,-1 1-1,1 0 1,0 0-1,-2-9-661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3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15843,'5'-12'4128,"1"28"-2009,-5-14-2187,59 270 1914,-34-144-1590,-20-106-403,-11-34-1030,0 1-1,-10-16 0,4 8 522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17 152 14483,'-5'-8'458,"3"6"-115,1 0 0,0 1-1,0-1 1,0 0 0,0 0 0,0 0-1,0 1 1,0-1 0,0 0 0,0-3-1,1 4-200,1 0 0,-1 0 0,0 0 1,1 0-1,-1 0 0,1 0 0,-1 1 0,1-1 0,-1 0 0,1 0 0,-1 0 0,1 1 0,0-1 0,-1 0 0,1 1 0,0-1 0,0 1 0,0-1 0,-1 0 0,1 1 0,0 0 0,0-1 0,0 1 0,0 0 0,0-1 0,2 1 0,19-7 667,1 1 0,28-4 0,5-1-301,200-54 225,-250 64-770,1 0 1,-1 0 0,1 1 0,-1-1 0,1 1 0,9 2 0,-15-2-30,1 0 0,-1 0 0,1 0 1,-1 1-1,0-1 0,1 0 0,-1 1 1,0-1-1,1 1 0,-1 0 0,0 0 0,0-1 1,1 1-1,-1 0 0,0 0 0,0 0 1,0 0-1,0 0 0,0 0 0,-1 0 1,1 0-1,0 1 0,0-1 0,-1 0 1,1 0-1,-1 1 0,1-1 0,-1 0 0,1 1 1,-1-1-1,0 1 0,0-1 0,0 0 1,0 1-1,0 2 0,-2 4-351,-6-6-146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6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1 378 12619,'68'-5'4520,"37"-15"-3710,-48 8-308,71-12-5,515-90-436,456-36-730,-961 130 654,179-2-1,-292 22 35,11 0 204,0 0-1,54-10 1,-104 20-3066,2-2 2285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16508,'-6'-21'3352,"3"17"-1588,5 14-162,36 243-208,-28-167-1287,-1-26-79,8 89-22,-17-148-49,0 0-1,1-1 1,-1 1-1,0 0 1,0-1-1,0 1 1,0 0-1,0 0 1,0-1-1,0 1 1,0 0-1,0-1 0,-1 1 1,1 0-1,0-1 1,0 1-1,0 0 1,-1-1-1,1 1 1,0-1-1,-1 1 1,1 0-1,-1-1 1,1 1-1,-1-1 1,1 1-1,-1-1 1,1 1-1,-1-1 1,1 0-1,-1 1 0,1-1 1,-1 0-1,0 1 1,0-1-1,-1 0-43,0 0 1,-1 0-1,1-1 0,0 1 0,0-1 0,0 1 0,0-1 0,0 0 0,0 0 0,-3-1 0,-18-9-402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6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4 139 14851,'-3'-8'2017,"3"4"-1089,1 1-384,8-1 2249,4-2-1777,13-1-424,7-2-152,10-2-232,5-2-72,4 0-136,-2-1-152,-3 1-384,-5 1-160,-10 4-425,-11-1 857,-11 5-208,-9 4-216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0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17748,'3'13'1464,"4"-6"-960,3-2-112,6-1 440,4-3-151,9-1-97,2 0-32,7-4-136,2-2-128,0-4-376,-3-1-312,-1-4-536,-3-2 776,-2-3-104,-2 0-160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0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17068,'4'-22'2111,"-1"16"-1320,-1 16 1177,11 71-1243,3-1 0,30 88 1,-14-53-392,-25-94-303,-5-17-47,-1 0 0,1 0 0,-1 0 1,0 1-1,0-1 0,0 6 0,-18-29-2360,5 8 2043,-5-9-201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2 208 17180,'-1'-3'235,"1"-1"1,0 1 0,0 0 0,0-1 0,0 1 0,1 0-1,-1 0 1,1-1 0,0 1 0,0 0 0,0 0 0,0 0-1,0 0 1,1 0 0,0 0 0,-1 0 0,1 0 0,0 1-1,0-1 1,1 1 0,-1-1 0,0 1 0,6-4 0,1-1 15,0 1 0,0 0 0,1 0 0,-1 1 0,1 0 0,11-4 0,128-30 677,-48 15-1734,-100 24 708,14-6-563,-15 6 650,0 0 0,1 0 0,-1 0 0,0 0 0,0-1 0,0 1 0,1 0 0,-1 0 0,0 0 0,0-1 0,0 1 0,0 0 0,1 0 0,-1 0 0,0-1 0,0 1 0,0 0 0,0 0 0,0-1 0,0 1 0,0 0 0,0-1 0,1 1 0,-1 0 0,0 0 0,0-1 0,0 1 0,0 0 0,0 0 0,-1-1-1,1 1 1,0 0 0,0 0 0,0-1 0,0 1 0,0 0 0,0 0 0,0-1 0,0 1 0,-1 0 0,1 0 0,0-1 0,0 1 0,0 0 0,-1 0 0,1 0 0,0-1 0,0 1 0,0 0 0,-1 0 0,1 0 0,0 0 0,-1 0 0,-14-9-381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19156,'7'18'655,"-1"0"1,-1 0-1,-1 1 0,2 25 0,5 18 53,69 333 560,-74-351-1253,-21-64-425,-7-22 455,7 16-162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17276,'2'-9'267,"1"0"1,0 0 0,0 0-1,1 1 1,0-1 0,0 1-1,1 0 1,0 1 0,1-1-1,0 1 1,0 0 0,0 0-1,1 1 1,0-1 0,0 2-1,0-1 1,1 1 0,0 0-1,17-7 1,-6 3-139,0 1-1,1 1 1,34-8 0,-45 13-116,0 0 0,0 1-1,0 0 1,0 1 0,0-1 0,1 2 0,-1 0 0,0 0-1,0 0 1,16 6 0,-21-6-2,-1 0 0,0 1 1,0 0-1,0 0 0,0 0 0,0 0 0,-1 0 1,1 0-1,0 1 0,-1 0 0,0-1 0,0 1 1,0 0-1,4 6 0,-4-3 42,1-1 1,-1 1-1,-1 0 0,1 0 1,-1 0-1,0 1 0,1 11 0,-2-2 136,-1 1-1,-1-1 0,0 1 0,-1-1 0,-9 26 0,8-27-97,-1 0-1,-1-1 1,0 0 0,-1 0-1,0 0 1,-2-1 0,1 0 0,-1 0-1,-1-1 1,-19 18 0,29-30-140,-1 1 0,1-1 1,-1 1-1,1-1 0,-1 1 1,1-1-1,-1 1 1,0-1-1,1 0 0,-1 1 1,1-1-1,-1 0 1,0 0-1,1 0 0,-1 1 1,0-1-1,1 0 0,-1 0 1,0 0-1,1 0 1,-1 0-1,-1 0 0,2-1 18,-1 1-1,1-1 0,0 1 1,-1-1-1,1 0 0,0 1 1,0-1-1,-1 0 1,1 1-1,0-1 0,0 0 1,0 1-1,0-1 0,0 0 1,0 1-1,0-1 0,0 0 1,0 1-1,0-1 0,0 0 1,0 1-1,0-1 0,1-1 1,4-15-396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16836,'5'-16'3673,"0"24"-1163,3 34-420,-7-34-2099,5 19 254,12 72 271,56 176-1,-69-261-494,-2-6 19,0 1 1,1-1-1,5 11 1,-30-32-2131,-37-41-302,26 22 1576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1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6 227 18364,'-6'-9'1768,"6"1"-1104,3-1-223,6-2 791,4 1-184,7-1-248,3-1-160,5 0-280,8 1-64,2-1-95,2 2-65,0 2-96,0-2-136,-3-3-545,-1 0-311,-4-6 768,-2-2-144,-2-7-112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6594 6 14179,'0'-1'73,"0"1"0,0 0 0,0 0 1,0-1-1,0 1 0,1 0 0,-1 0 0,0 0 0,0-1 0,0 1 0,0 0 1,0 0-1,1 0 0,-1-1 0,0 1 0,0 0 0,0 0 0,1 0 1,-1 0-1,0 0 0,0-1 0,0 1 0,1 0 0,-1 0 0,0 0 0,0 0 1,1 0-1,-1 0 0,0 0 0,0 0 0,1 0 0,-1 0 0,0 0 1,0 0-1,1 0 0,14 2 599,-11-1-663,0 0 0,0 1 0,0-1-1,-1 1 1,8 3 0,-3 3 22,0 1 0,-1 0 0,1 0 1,-2 0-1,1 1 0,-1 0 0,-1 0 0,8 20 0,-3-3 0,-1 1 0,6 38 0,-10-27-5,-2 1-1,-1 0 1,-3 0-1,-8 61 1,4-41-13,-2 50 11,-18 155 28,22-248-42,-1-1 1,-1 0 0,0 0 0,-11 22 0,-37 59 51,27-51-34,2-3 10,-71 121 104,76-135-58,-2-1 1,0-1 0,-36 35-1,38-46 60,-2 0-1,-42 25 0,-18 12 90,-16 31-111,61-51-100,-1-1-1,-59 37 1,-3-15-24,-185 72 1,237-107-7,-292 96-22,-8-24-10,194-50 17,-166 68 0,96-18 22,-113 43 24,232-99 11,-140 30 0,96-35-8,-450 109 22,509-112-12,-1-4 0,-1-4 0,-140 11 0,-310-30 115,474-4-170,1-2-1,0-4 1,1-2 0,0-4-1,1-2 1,1-3 0,-97-46-1,-144-52-448,136 59 300,20 8 177,-70-30 6,203 76-17,1-1 0,0-1 0,1 0 0,0-1 0,0-1 0,1 0 0,0 0 0,-19-22 0,27 27 1,0-1 0,0 0 0,0 0 0,1 0 0,-1 0 0,2-1 0,-1 1 0,1-1 0,0 0 0,0 0 0,1 0 0,0 0 0,0 0 0,0 0 0,1 0 0,0 0 0,1 0 0,-1 0 0,2 0 0,-1 0 0,5-13 0,4-4-3,2 0 0,0 0 0,28-37 0,-15 24 3,148-240-54,-172 275 94,13-15-287,-14 17 220,0-1 0,1 1 0,-1 0 0,0 0 0,1 0 1,-1 0-1,1-1 0,-1 1 0,0 0 0,1 0 0,-1 0 1,1 0-1,-1 0 0,1 0 0,-1 0 0,0 0 0,1 0 0,-1 0 1,1 1-1,-1-1 0,1 0 0,-1 0 0,0 0 0,1 0 1,-1 1-1,0-1 0,1 0 0,-1 0 0,1 1 0,-1-1 0,0 0 1,0 0-1,1 1 0,-1-1 0,0 0 0,0 1 0,1-1 0,-1 1 1,0-1-1,0 0 0,1 2 0,2 2-203,0-2-55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5:57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 50 15211,'10'-12'990,"13"-14"-313,-21 25-608,-1 0 1,0 0 0,0 0-1,0 0 1,1 0 0,-1 1-1,0-1 1,1 0-1,-1 0 1,1 1 0,-1-1-1,0 1 1,1 0 0,0-1-1,2 1 1,-3 0-53,-1 0 0,1 1 0,0-1 0,-1 1 1,1-1-1,-1 0 0,1 1 0,0 0 0,-1-1 0,1 1 0,-1-1 1,0 1-1,1 0 0,-1-1 0,1 1 0,-1 0 0,0-1 0,0 1 1,1 0-1,-1-1 0,0 1 0,0 0 0,0 0 0,0-1 0,0 1 1,0 0-1,0 0 0,0-1 0,0 1 0,0 0 0,0 0 1,0-1-1,-1 1 0,1 0 0,-1 0 0,-7 30 102,-1-10 11,-2 0 0,0 0 0,0-2 1,-2 1-1,-1-1 0,0-1 0,-1-1 0,-1 0 0,-1-1 0,0 0 1,-27 17-1,17-19 46,18-15-180,9 0-3,0 1 1,0-1-1,0 0 0,0 1 1,0-1-1,0 0 0,0 1 1,0-1-1,0 0 0,1 1 1,-1-1-1,0 0 0,0 1 0,1-1 1,-1 0-1,0 1 0,1-1 1,-1 1-1,1-1 0,6-9-87,0 1 0,0 0-1,1 1 1,16-15 0,-18 18 32,0 0 0,1 1 0,-1-1 0,1 1 0,0 1 0,0-1 0,0 1 0,9-2 0,-15 5 58,1-1 1,-1 1-1,1 0 1,0 0-1,-1 0 1,1 1 0,0-1-1,-1 0 1,1 1-1,0-1 1,-1 1-1,1-1 1,-1 1-1,1 0 1,-1 0-1,0 0 1,1-1-1,-1 1 1,0 0-1,1 1 1,-1-1-1,0 0 1,0 0 0,0 1-1,0-1 1,0 0-1,0 1 1,0-1-1,-1 1 1,1-1-1,0 4 1,4 6 20,-2 0 0,0 0 0,3 18 1,-3-15 9,-1-7-30,-1 1 65,1-1 1,0 1-1,0-1 0,1 0 1,5 12-1,-7-18-46,-1 0-1,1-1 1,-1 1-1,1 0 1,0 0-1,-1-1 1,1 1 0,0 0-1,0-1 1,-1 1-1,1-1 1,0 1 0,0-1-1,0 1 1,0-1-1,-1 0 1,1 1-1,0-1 1,0 0 0,0 0-1,1 1 1,0-2 5,0 1 0,-1 0 1,1-1-1,0 0 0,-1 1 0,1-1 1,0 0-1,-1 0 0,1 1 0,-1-1 1,0-1-1,1 1 0,-1 0 0,0 0 1,1 0-1,0-3 0,13-13 86,-1-1 0,-1-1 0,-1 0-1,-1-1 1,0-1 0,-2 1 0,11-36 0,-19 55-153,-1 1 33,0-1 0,1 1 1,-1-1-1,0 1 0,1 0 1,-1-1-1,0 1 0,0-1 1,0 1-1,0-1 0,1 1 0,-1 0 1,0-1-1,0 1 0,0-1 1,0 1-1,0-1 0,0 1 1,0-1-1,0 1 0,0-1 0,0 1 1,-1-1-1,1 1 0,0-1 1,0 1-1,0 0 0,0-1 1,-1 1-1,1-1 0,0 1 0,-1 0 1,1-1-1,0 1 0,-1-1 1,1 1-1,0 0 0,-1 0 1,1-1-1,0 1 0,-1 0 0,1 0 1,-1-1-1,0 1 0,-6 1-147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56 308 16932,'-4'4'353,"-1"-1"0,0 0 1,0-1-1,0 1 1,0-1-1,0 0 0,-1 0 1,-9 2-1,22-18 601,119-130-279,-97 114-715,2 1 0,53-38 0,-73 60 5,0 0 1,0 1 0,1 0 0,0 0 0,1 1-1,14-3 1,-23 7 21,-1 0-1,0 1 1,1-1 0,-1 1-1,1 0 1,-1 0-1,1 0 1,-1 1-1,1-1 1,-1 1 0,0 0-1,6 1 1,-7-1 3,0 0 1,0 1 0,0-1-1,-1 1 1,1-1-1,0 1 1,0 0 0,-1-1-1,1 1 1,-1 0 0,1 0-1,-1 0 1,0 0-1,0 0 1,0 0 0,0 1-1,0-1 1,-1 0 0,1 0-1,0 4 1,0 2-2,0 0 0,0 1 0,-1-1 0,0 1 0,-1-1 1,0 0-1,0 1 0,-1-1 0,-4 15 0,-5 7 34,-18 35 0,19-43-8,-17 36 4,2 2 1,-20 75-1,36-93-19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16 238 17508,'-3'-4'256,"1"-1"0,0 0 0,0 0 0,0 0 0,1 0 0,0 0 0,0 0 0,0 0 0,1 0 1,0-1-1,-1 1 0,2 0 0,-1 0 0,1-1 0,0 1 0,0 0 0,0 0 0,1 0 0,-1 0 0,1 0 0,1 1 1,3-8-1,-2 4-234,0 1 0,1 0 1,0-1-1,0 2 0,1-1 1,0 1-1,0 0 0,0 0 1,1 0-1,0 1 0,0 0 1,0 0-1,9-3 0,-14 7-24,-1 0 0,1 1-1,-1-1 1,1 1 0,-1-1-1,1 1 1,-1-1 0,1 1-1,0 0 1,-1 0 0,1 0-1,-1 0 1,1 0 0,0 0-1,-1 0 1,1 1 0,-1-1-1,1 1 1,-1-1 0,1 1-1,-1-1 1,3 2 0,-3 0-3,1-1 1,-1 1 0,1 0 0,-1-1-1,0 1 1,0 0 0,0 0 0,0 0 0,0 0-1,0 0 1,0 0 0,0 0 0,-1 0-1,1 3 1,1 8-11,-1-1 1,-1 1-1,0 0 0,-2 16 1,-11 67-7,8-63 31,0 0-1,2-1 1,2 39-1,1-68-7,0 0-1,1 0 1,-1 0-1,1-1 1,0 1-1,-1 0 1,1-1-1,0 1 1,0-1-1,1 1 1,-1-1-1,1 1 1,2 3-1,-3-5 1,0 0-1,1 0 1,-1 0-1,0-1 0,0 1 1,1 0-1,-1 0 1,1-1-1,-1 1 1,0-1-1,1 0 0,-1 1 1,1-1-1,-1 0 1,1 0-1,-1 0 1,1 0-1,-1 0 0,1 0 1,-1 0-1,1 0 1,-1-1-1,1 1 1,-1-1-1,1 1 1,-1-1-1,2 0 0,5-4 6,0 1 0,-1-1 0,1-1 0,-1 1-1,0-1 1,-1 0 0,1-1 0,-1 1 0,5-10-1,5-5 32,23-45-1,-28 43-5,-1-2 0,-1 1 0,8-34 0,-3 107 39,-11-38-69,15 46-6,-16-52 5,0 0 0,1 0 0,-1-1 0,1 1 0,0-1 0,0 1 1,0-1-1,8 7 0,-10-10 1,0 0 1,0-1 0,0 1-1,0 0 1,0 0-1,0-1 1,0 1-1,1-1 1,-1 1 0,0-1-1,0 0 1,1 1-1,-1-1 1,0 0-1,1 0 1,-1 0 0,0 0-1,1 0 1,-1 0-1,0 0 1,0 0-1,1 0 1,-1-1 0,0 1-1,1-1 1,-1 1-1,0-1 1,0 1-1,0-1 1,0 0 0,0 1-1,1-1 1,-1 0-1,0 0 1,-1 0-1,1 0 1,2-1 0,1-4 8,0 1 0,0-1 0,-1 0 0,1 0 0,-1 0 1,2-8-1,4-11 66,-1-1 1,-1 0-1,-2-1 1,-1 0 0,0 0-1,-2-52 1,-4 66 51,0 21 5,-2 21-5,3 3-102,2 0 1,1 0-1,1 0 1,9 37-1,-12-68-26,0 0 0,1 0 1,-1 1-1,0-1 0,1 0 0,-1 1 0,1-1 0,-1 0 1,1 0-1,0 0 0,-1 0 0,1 0 0,0 0 0,1 1 1,-2-2-4,0 0 1,1 0 0,-1 0 0,0 0 0,1-1 0,-1 1-1,0 0 1,1 0 0,-1 0 0,0-1 0,1 1 0,-1 0 0,0-1-1,0 1 1,1 0 0,-1-1 0,0 1 0,0 0 0,0-1-1,1 1 1,-1 0 0,0-1 0,0 1 0,0-1 0,0 1 0,0 0-1,0-1 1,0 0 0,7-45-189,-6 38 119,5-17-398,-6 25 464,0 0 0,0 0 1,0 0-1,0 0 0,0 0 0,0 0 1,0 0-1,0 0 0,0 0 1,0 0-1,0 0 0,0 0 1,0 0-1,1 0 0,-1 0 1,0 0-1,0-1 0,0 1 1,0 0-1,0 0 0,0 0 1,0 0-1,0 0 0,0 0 1,0 0-1,0 0 0,0 0 1,0 0-1,0 0 0,1 0 1,-1 0-1,0 0 0,0 0 1,0 0-1,0 0 0,0 0 1,0 0-1,0 0 0,0 0 1,0 0-1,0 0 0,0 0 1,0 0-1,0 0 0,1 1 1,-1-1-1,0 0 0,0 0 1,0 0-1,0 0 0,0 0 1,0 0-1,0 0 0,0 0 0,0 0 1,0 0-1,0 0 0,0 0 1,0 0-1,0 0 0,0 0 1,0 1-1,0-1 0,0 0 1,0 0-1,0 0 0,0 0 1,0 0-1,2 16-98,23 219 188,-12-129 41,-5 0 1,-7 160-1,-2-248-113,1-9 14,0 0 0,-1 0 0,0 0 0,-1 0 1,0 0-1,-5 15 0,7-24-24,0 0 0,0 1 0,0-1 0,0 1 0,-1-1 0,1 0 0,0 1 0,0-1 0,0 0 0,0 1 0,0-1 0,-1 0 0,1 1 0,0-1 0,0 0 0,-1 1 0,1-1 0,0 0 0,0 0 0,-1 1 0,1-1 0,0 0 0,-1 0 0,1 1 0,0-1 0,-1 0 0,1 0 0,0 0 0,-1 0 0,1 0 0,-1 1 0,1-1 0,0 0 0,-1 0 0,1 0 0,0 0 0,-1 0 0,1 0 0,-1 0 0,1-1 0,0 1 0,-1 0 0,1 0 0,-1 0 0,1 0 0,0 0 0,-1 0 0,1-1 0,0 1 0,-1 0 0,1 0 0,0-1 0,-1 1 0,-1-3 10,1 1 0,-1 0 0,1 0 0,-1-1 0,1 1 0,0-1 0,-1-4 0,-5-18 24,1 0 0,2-1 0,-2-39 0,5-81 71,8 64-561,4-1 0,23-83-1,-8 37-261,-19 87-1306,-2 0 0,-1-76-1,-6 68 663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15691,'-1'53'3888,"-1"58"-2384,18 98-533,-9-164-812,2 1 0,21 67 0,-29-109-125,1 0-1,-1-1 1,1 1-1,-1-1 1,1 1-1,0-1 1,1 0-1,-1 0 1,0 0-1,4 3 1,-5-5-15,-1-1-1,1 1 1,0-1 0,-1 1-1,1-1 1,0 0 0,0 1 0,-1-1-1,1 0 1,0 0 0,0 0-1,-1 1 1,1-1 0,0 0 0,0 0-1,0 0 1,0 0 0,-1 0-1,3-1 1,-2 0 7,1 1 0,-1-1 0,1 0 0,-1 0 1,1 0-1,-1 0 0,1 0 0,-1 0 0,0 0 0,0-1 0,0 1 0,2-3 0,13-20 248,-1-1 1,-1-1-1,13-34 1,-4 8-14,91-207-910,-113 256 468,0 1 0,0-1 0,0 0 0,0 0 0,0 0 0,-1 1 0,1-1 0,-1 0 1,0-4-1,0 6 153,0 1 0,0 0 0,0 0 0,0 0 1,0-1-1,0 1 0,-1 0 0,1 0 0,0 0 0,0-1 1,0 1-1,0 0 0,0 0 0,-1 0 0,1 0 0,0-1 1,0 1-1,0 0 0,-1 0 0,1 0 0,0 0 0,0 0 0,0 0 1,-1 0-1,1-1 0,0 1 0,0 0 0,-1 0 0,1 0 1,0 0-1,0 0 0,-1 0 0,1 0 0,0 0 0,-1 1 1,-15 7-493,-6 10-316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12755,'14'30'2032,"2"-1"-1040,2-6-359,1-2 1943,4-1-1568,-2-4-232,4-2-656,-1-4-336,-4-7 264,-3-7-136,1-13-192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16275,'0'0'63,"-1"1"0,0-1-1,0 1 1,1-1-1,-1 1 1,1-1-1,-1 1 1,0-1 0,1 1-1,-1 0 1,1-1-1,-1 1 1,1 0-1,0-1 1,-1 1 0,1 0-1,0 0 1,-1-1-1,1 1 1,0 0-1,0 0 1,0 0 0,0-1-1,-1 1 1,1 0-1,1 1 1,-3 4 124,-7 42 542,1 1 0,2 1 1,3-1-1,5 91 0,0-106-454,10 53 1,-10-77-235,0 0 0,1 0 0,0-1-1,0 1 1,1-1 0,1 0 0,0 0 0,0 0 0,11 14 0,-15-21-36,1-1 0,-1 1 0,1-1 0,-1 0-1,1 0 1,-1 1 0,1-1 0,0 0 0,-1-1 0,1 1 0,0 0-1,0 0 1,0-1 0,0 1 0,0-1 0,-1 0 0,1 1 0,0-1-1,0 0 1,0 0 0,0 0 0,0 0 0,0-1 0,0 1 0,0-1-1,0 1 1,0-1 0,0 1 0,-1-1 0,1 0 0,0 0 0,0 0-1,-1 0 1,1 0 0,-1 0 0,1-1 0,-1 1 0,2-2 0,5-5 19,-1 1 0,0-1 0,-1-1 0,1 0 0,6-14 0,-3 3-3,-1 0 0,-2-1 1,0 0-1,-1-1 0,-1 1 1,-1-1-1,-1 0 0,-1-1 1,-1 1-1,-1 0 0,-3-28 1,-2 32 63,5 18-82,0 0-1,0 0 1,-1 0-1,1 0 1,0 0-1,0 0 0,0-1 1,0 1-1,0 0 1,-1 0-1,1 0 1,0 0-1,0 0 1,0 0-1,0 0 1,-1 0-1,1 0 1,0 0-1,0 0 1,0 1-1,0-1 1,-1 0-1,1 0 0,0 0 1,0 0-1,0 0 1,0 0-1,0 0 1,-1 0-1,1 0 1,0 0-1,0 1 1,0-1-1,0 0 1,0 0-1,0 0 1,0 0-1,0 0 0,-1 1 1,1-1-1,0 0 1,0 0-1,0 0 1,0 0-1,0 0 1,0 1-1,-9 30 149,4 0 11,0 43 1,5-63-92,0 0 0,1-1 0,0 1 0,1-1 0,0 0 0,0 1 0,9 18 0,-10-27-40,0-1 0,0 0 0,0 1 0,0-1 0,1 0 0,-1 1 0,0-1 0,1 0-1,-1 0 1,1 0 0,0 0 0,-1-1 0,1 1 0,0 0 0,-1-1 0,1 1 0,0-1 0,0 1 0,-1-1-1,5 0 1,-3 1 4,0-1-1,0 0 0,1 0 1,-1-1-1,0 1 1,0 0-1,0-1 0,0 0 1,0 0-1,0 0 0,5-2 1,-8 2-31,1 0 1,-1 0 0,1 0-1,-1 0 1,1 0 0,-1-1-1,1 1 1,-1 0 0,0 0-1,0 0 1,0-1-1,1 1 1,-1 0 0,0 0-1,-1 0 1,1-1 0,0 1-1,0 0 1,0 0-1,-1 0 1,0-2 0,-7-25 37,8 27-41,0-1 0,0 1 0,-1 0 0,1 0 0,-1 0 0,1 0 0,-1-1 0,1 1 0,-1 0 0,0 0 0,1 0 0,-1 0 0,0 0 0,-1-1 0,1 2-88,0 1 1,1-1-1,-1 1 0,1-1 0,-1 1 1,0-1-1,1 1 0,-1-1 1,1 1-1,0-1 0,-1 1 1,1 0-1,-1-1 0,1 1 1,0 0-1,-1-1 0,1 2 0,-3 4-1005,2-5 1000,1-1 1,0 0-1,0 1 1,0-1-1,-1 1 1,1-1-1,0 1 0,0-1 1,-1 0-1,1 1 1,0-1-1,-1 1 1,1-1-1,0 0 1,-1 0-1,1 1 0,-1-1 1,1 0-1,-1 0 1,1 1-1,-1-1 1,1 0-1,0 0 1,-1 0-1,0 0 0,-4-5-756</inkml:trace>
  <inkml:trace contextRef="#ctx0" brushRef="#br0" timeOffset="1">183 25 19436,'-6'-5'1641,"0"5"-1193,2 4-208,1 4 632,0 4-160,2 1-640,-1 0-432,2-3-624,0-3 840,2-6-192,3 7-112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15291,'0'1'119,"1"0"0,-1 0 0,1 1 0,-1-1 0,0 0 0,1 0-1,-1 0 1,0 1 0,0-1 0,0 0 0,0 0 0,0 0 0,0 1 0,-1-1-1,1 0 1,0 0 0,-1 0 0,1 1 0,0-1 0,-1 0 0,0 0 0,1 0 0,-1 0-1,1 0 1,-2 1 0,-2 2 375,0 0 0,0 0 1,-1-1-1,-6 6 0,-18 14 1010,28-22-1489,0 0 0,0 0 0,1 1 0,-1-1 0,0 0 0,0 0 0,1 0 1,-1 1-1,1-1 0,0 0 0,-1 1 0,1-1 0,0 0 0,-1 1 0,1-1 0,0 1 0,0-1 0,0 0 1,1 1-1,-1-1 0,1 3 0,0-2-47,0 0 0,0 0 1,0 0-1,1 0 0,-1-1 1,1 1-1,-1 0 0,1-1 0,-1 1 1,1-1-1,0 1 0,0-1 0,0 0 1,0 0-1,0 0 0,0 0 1,0 0-1,0 0 0,1-1 0,-1 1 1,0-1-1,0 0 0,3 1 0,7 0-241,-1 0-1,1 0 0,12-2 0,-1 0-155,-8-1 193,-1 1 1,0 1-1,0 0 0,0 1 1,28 5-1,-39-5 278,0 0 1,0 1-1,0-1 1,-1 0-1,1 1 1,0-1-1,0 1 1,-1 0-1,1 0 0,-1 0 1,0 0-1,1 1 1,-1-1-1,0 0 1,0 1-1,-1 0 1,1-1-1,0 1 0,-1 0 1,0 0-1,1 0 1,-1 0-1,0 0 1,-1 0-1,1 0 1,-1 0-1,1 1 0,-1-1 1,0 0-1,0 0 1,0 0-1,-1 4 1,0 1 149,0-1 0,-1 0 0,1 0 1,-2 0-1,1-1 0,-1 1 0,0 0 0,0-1 1,0 0-1,-1 1 0,0-2 0,-1 1 1,-8 9-1,10-12-181,0 1 0,0-1 0,0 0-1,-1-1 1,0 1 0,1-1 0,-1 1 0,0-1 0,0 0 0,0 0 0,0-1 0,-1 1-1,1-1 1,0 0 0,-1 0 0,1 0 0,-1-1 0,1 0 0,0 0 0,-1 0 0,1 0 0,-1-1-1,-5 0 1,8 0-92,0 0-1,0 0 0,-1 0 0,1 0 1,0 0-1,0 0 0,0 0 0,0-1 1,1 1-1,-1-1 0,0 0 1,1 1-1,-1-1 0,1 0 0,-1 0 1,1 0-1,0 0 0,0 0 0,0 0 1,-2-4-1,2-10-492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39 317 13467,'1'2'167,"-1"0"0,0 1 0,0-1 0,0 0 1,0 0-1,0 0 0,-1 0 0,1 1 0,-1-1 0,1 0 0,-1 0 0,0 0 1,-1 2-1,0 3 201,-8 33 1418,-9 82-1,17-100-1429,1 0-1,1 1 0,1-1 0,1 0 1,7 29-1,-9-48-289,1 1 1,0-1-1,1 1 0,-1-1 0,0 0 1,1 0-1,0 0 0,2 4 1,-4-6-52,1-1-1,0 1 1,-1-1 0,1 1 0,-1-1 0,1 1 0,0-1 0,0 0-1,-1 1 1,1-1 0,0 0 0,0 1 0,-1-1 0,1 0 0,0 0 0,0 0-1,0 1 1,-1-1 0,1 0 0,0 0 0,0 0 0,0-1 0,-1 1-1,1 0 1,0 0 0,0 0 0,0 0 0,-1-1 0,1 1 0,0 0 0,0-1-1,-1 1 1,1-1 0,0 1 0,-1-1 0,1 1 0,0-2 0,4-1 18,-1-2 0,1 1 1,-1 0-1,0-1 0,-1 0 0,1 0 1,-1 0-1,3-7 0,19-48 68,-20 46-68,16-46 25,-4-1 1,-2-1-1,-3-1 1,-2 0-1,2-105 1,-12 155-55,0 1 1,0-1-1,-1 1 1,-1-1-1,-5-19 0,7 31-4,0 0 0,-1 0 0,1 1 0,0-1 0,-1 0-1,1 0 1,0 0 0,-1 0 0,1 0 0,-1 1-1,1-1 1,-1 0 0,0 0 0,1 1 0,-1-1-1,0 0 1,0 1 0,1-1 0,-1 1 0,0-1 0,0 1-1,0-1 1,0 1 0,1 0 0,-3-1 0,2 1 0,0 0 0,0 1 0,0-1 0,0 0 0,0 1 0,0-1 0,0 1 0,0 0 0,0-1 0,0 1 0,0 0 0,0-1 0,1 1 0,-1 0 0,0 0 0,0 0 0,0 1 0,-4 5 9,1 1 0,0-1 0,0 1-1,-4 11 1,-4 17 153,2 1 0,1 0-1,1 1 1,3-1-1,-2 62 1,7-97-144,0 1 0,0-1 0,0 0 0,0 0 0,0 1 0,1-1 0,-1 0 1,1 0-1,0 0 0,-1 0 0,1 0 0,0 0 0,0 0 0,2 2 0,-2-3-17,0-1 1,0 1-1,0-1 0,0 1 1,0-1-1,0 1 1,0-1-1,0 0 0,0 0 1,0 1-1,0-1 0,0 0 1,1 0-1,-1 0 1,0 0-1,0-1 0,0 1 1,0 0-1,0 0 0,0-1 1,0 1-1,0 0 1,0-1-1,0 1 0,0-1 1,0 0-1,2 0 0,35-23-159,-28 17 85,1 0 1,0 0 0,0 1 0,23-8-1,-31 13 66,0 0-1,0 1 0,0-1 0,0 1 1,0-1-1,0 1 0,0 0 0,0 0 1,0 1-1,0-1 0,0 1 0,0-1 1,0 1-1,0 0 0,-1 0 0,1 0 1,0 0-1,0 1 0,-1-1 0,1 1 1,-1 0-1,1-1 0,-1 1 0,0 0 1,4 5-1,1 2 52,0 1 0,-1 0 0,0 0-1,-1 1 1,0-1 0,0 1 0,-2 0 0,1 1 0,2 15 0,2 15 308,2 50 0,-6-41-68,0-72-1896,-7-53 886,1 29 242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18 175 13995,'2'2'312,"0"0"0,-1 0 0,1 0 0,0-1 0,0 1 1,0 0-1,0-1 0,4 3 0,-5-4-176,1 0 0,-1 1 1,1-1-1,-1 0 0,0 0 1,1 0-1,-1 0 0,1 0 1,-1-1-1,0 1 0,1 0 0,-1-1 1,1 1-1,-1-1 0,0 1 1,0-1-1,1 1 0,1-2 0,14-10 255,-1 0 0,0-1 0,0 0 0,-1-1 0,-1-1 0,0-1 0,13-19 0,-25 31-379,1 1 1,-1 0 0,0-1-1,0 1 1,-1-1 0,1 1-1,-1-1 1,2-7 0,-2 10-10,-1 0 1,0 1-1,0-1 0,0 0 1,0 1-1,0-1 1,0 0-1,-1 1 0,1-1 1,0 1-1,0-1 1,0 0-1,0 1 1,-1-1-1,1 1 0,0-1 1,-1 1-1,1-1 1,0 1-1,-1-1 0,1 1 1,-1-1-1,0 0 1,0 1 2,0-1 0,-1 1-1,1-1 1,0 1 0,-1 0 0,1-1 0,0 1 0,-1 0 0,1 0 0,0 0 0,-1 0 0,1 0 0,-1 0 0,1 0 0,-2 1 0,-7 2 46,-1 0 1,1 0-1,0 1 1,0 1-1,0 0 1,0 0-1,1 1 1,0 0-1,0 0 0,1 1 1,0 0-1,0 1 1,1 0-1,-1 0 1,-7 13-1,9-13 12,1 0-1,1 0 1,0 0-1,0 1 0,0-1 1,1 1-1,0 0 1,-1 11-1,3-14-17,0 0 0,1 0 0,-1 0-1,2 0 1,-1 0 0,1 0 0,-1 0 0,2 0 0,-1 0 0,1-1-1,0 1 1,0 0 0,3 6 0,-3-9-54,-1-1 0,1 1-1,-1-1 1,1 1 0,0-1 0,0 0 0,0 1-1,1-1 1,-1 0 0,0 0 0,1-1 0,-1 1-1,1 0 1,0-1 0,-1 1 0,1-1 0,0 0-1,0 0 1,0 0 0,0-1 0,0 1 0,0-1-1,0 1 1,0-1 0,0 0 0,0 0 0,0 0-1,0-1 1,4 0 0,2-1-38,0-1 0,0 0 0,-1 0 0,1-1 0,-1 0 0,0-1 0,0 0 0,12-9 0,19-22-153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25 257 14859,'2'-12'2998,"-3"28"-1288,0 9-695,1 15-252,3 194 1309,1-165-1761,19 96 1,-18-146-256,-2-14 21,-2-11-26,1-42 25,-2-1 1,-9-64-1,3 54-38,4 26-26,-35-304 104,30 304-97,4 28-9,2 19 2,0 15-13,3 0-1,5 39 1,-4-52-7,0-1-1,1 1 1,1-1-1,0 0 1,14 27-1,-18-40 9,-1-1 1,1 0-1,0 1 0,0-1 0,0 0 0,0 0 0,0 1 0,0-1 1,0 0-1,0 0 0,0 0 0,0-1 0,1 1 0,-1 0 0,0 0 1,1-1-1,-1 1 0,3 0 0,-3-1 1,1 0-1,-1 0 1,0 0 0,0 0-1,1 0 1,-1 0 0,0-1-1,0 1 1,0-1 0,0 1-1,1-1 1,-1 1 0,0-1-1,0 0 1,0 1 0,0-1-1,2-2 1,2-2 3,0-1 0,-1 0 0,1-1 0,-1 1 0,0-1 0,3-8 0,13-34 21,-2-1 1,13-56-1,7-23-10,-31 113-26,-2 13-12,-4 6 19,0 0-1,-1 0 1,1-1-1,-1 1 1,1 0 0,-1 0-1,0 0 1,0 4-1,0 189-10,10 202-88,-8-383-335,0 0 0,6 23 0,-5-31 157,-1-12-68,-3-12-81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14187,'3'2'209,"1"0"1,0 0-1,0 0 0,0-1 0,0 1 0,0-1 1,0 0-1,0 0 0,1 0 0,-1-1 1,0 0-1,0 0 0,1 0 0,-1 0 1,0 0-1,0-1 0,1 0 0,-1 0 1,0 0-1,0 0 0,0-1 0,0 0 1,0 0-1,-1 0 0,1 0 0,0 0 1,-1-1-1,6-4 0,2-4-99,0 1-1,0-1 1,-1-1-1,-1 0 1,0 0 0,0-1-1,-1 0 1,-1 0 0,0-1-1,-1 0 1,-1-1-1,0 1 1,-1-1 0,4-22-1,-8 33-98,0 0 0,0 0 0,0 0-1,0 1 1,-1-1 0,-1-7 0,2 11-9,0-1 1,-1 0 0,1 0 0,0 0 0,-1 1 0,1-1 0,0 0 0,-1 0-1,1 1 1,-1-1 0,1 0 0,-1 1 0,0-1 0,1 0 0,-1 1 0,1-1-1,-1 1 1,0-1 0,0 1 0,1-1 0,-1 1 0,0 0 0,0-1 0,0 1-1,1 0 1,-1 0 0,0 0 0,0-1 0,0 1 0,0 0 0,0 0 0,1 0-1,-1 0 1,0 0 0,-1 1 0,-2 0 6,1 0 0,-1 1 1,1 0-1,0-1 0,-1 1 0,1 0 0,0 1 0,0-1 1,1 0-1,-1 1 0,0 0 0,-2 3 0,-27 39 96,30-43-98,-15 26 133,0 1-1,2 1 1,-13 36 0,22-48-13,0 1-1,1-1 1,1 1 0,1 0-1,1 0 1,0 37-1,2-51-87,0 0 0,1-1 0,0 1-1,0 0 1,0-1 0,0 1 0,1-1-1,-1 0 1,1 1 0,0-1-1,5 7 1,-5-9-34,-1 0 0,1 0 1,0-1-1,0 1 0,0 0 0,1-1 0,-1 1 0,0-1 0,0 0 0,1 0 1,-1 0-1,1 0 0,-1 0 0,1 0 0,-1-1 0,1 1 0,0-1 1,-1 1-1,1-1 0,0 0 0,-1 0 0,4-1 0,2 0-214,0-1-1,0 0 1,0-1 0,0 1-1,-1-2 1,1 1-1,-1-1 1,1 0 0,-1 0-1,0-1 1,12-11-1,-4 2-240,0-1 0,-1 0-1,20-30 1,-4-6-417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4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16404,'-1'1'101,"1"0"1,-1-1 0,0 1 0,1 0 0,-1-1 0,1 1-1,-1 0 1,1 0 0,-1 0 0,1-1 0,-1 1 0,1 0-1,0 0 1,-1 0 0,1 0 0,0 0 0,0 0 0,0 0-1,0 0 1,0 0 0,0 1 0,-3 27 539,5 255 1314,1-106-3012,-3-178 1070,0 1 0,0-1 0,0 0 0,0 0 0,0 0 0,0 0 0,0 0 0,0 1 0,0-1 0,0 0 0,0 0-1,0 0 1,0 0 0,0 0 0,0 1 0,0-1 0,0 0 0,0 0 0,0 0 0,0 0 0,0 0 0,0 1 0,-1-1 0,1 0 0,0 0 0,0 0 0,0 0 0,0 0 0,0 0 0,0 0 0,-1 0 0,1 0 0,0 0 0,0 0-1,0 1 1,0-1 0,0 0 0,-1 0 0,1 0 0,0 0 0,0 0 0,0 0 0,0 0 0,-1 0 0,1 0 0,0 0 0,0 0 0,0-1 0,0 1 0,0 0 0,-1 0 0,1 0 0,0 0 0,0 0 0,0 0 0,0 0 0,0 0-1,0 0 1,-1 0 0,1-1 0,0 1 0,0 0 0,0 0 0,0 0 0,0 0 0,0 0 0,0-1 0,-8-6-143,-1-6 64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17452,'0'0'24,"0"0"0,0 0 0,0 0 0,0 1 0,0-1 0,0 0 0,0 0 0,1 0 0,-1 0 0,0 0 0,0 0 0,0 0-1,0 0 1,0 0 0,0 0 0,0 0 0,0 0 0,0 0 0,0 1 0,0-1 0,0 0 0,0 0 0,0 0 0,0 0 0,0 0 0,0 0 0,0 0 0,0 0 0,0 0 0,0 0 0,0 0 0,-1 0 0,1 1 0,0-1 0,0 0 0,0 0 0,0 0 0,0 0 0,0 0 0,0 0 0,0 0 0,0 0 0,0 0 0,0 0 0,0 0 0,0 0 0,0 0 0,0 0 0,0 0 0,-1 0 0,1 0 0,0 0 0,0 0 0,0 0 0,0 0 0,0 0 0,0 0 0,0 0 0,0 0 0,0 0 0,0 0 0,0 0 0,0 0 0,-1 0 0,1 0 0,0 0 0,0 0-1,0 0 1,0 0 0,1 13 704,6 21-451,-5-25-48,26 224 1770,2 5-195,-29-231-1745,1-1 1,-1 0-1,1 0 1,0 0-1,4 8 1,-5-14-53,-1 1 0,0-1 1,1 1-1,-1 0 0,0-1 0,1 1 0,-1-1 1,1 0-1,-1 1 0,1-1 0,-1 1 0,1-1 1,-1 0-1,1 1 0,-1-1 0,1 0 0,-1 1 1,1-1-1,0 0 0,-1 0 0,1 0 0,0 0 1,0 1-1,1-2-2,-1 1 1,0-1-1,0 1 0,0-1 1,0 0-1,0 1 1,0-1-1,0 0 1,0 0-1,0 0 1,0 1-1,-1-1 0,1 0 1,0 0-1,0 0 1,-1 0-1,2-2 1,10-19 65,12-32 1,-18 38-62,0 1-1,2 0 0,-1 1 0,2-1 0,17-22 0,-25 36-10,-1 1-1,1-1 0,0 0 0,-1 0 1,1 0-1,0 1 0,0-1 1,0 0-1,0 1 0,0-1 0,-1 1 1,1-1-1,0 1 0,0-1 1,0 1-1,0 0 0,0-1 1,1 1-1,-1 0 0,0 0 0,0 0 1,0 0-1,0 0 0,0 0 1,0 0-1,0 0 0,0 0 0,0 0 1,0 1-1,0-1 0,0 0 1,0 1-1,0-1 0,0 1 0,0-1 1,0 1-1,0 0 0,0-1 1,0 1-1,-1 0 0,1-1 0,0 1 1,0 0-1,-1 0 0,1 0 1,-1 0-1,1 0 0,-1 0 0,2 2 1,2 5-5,1 2 0,-1-1 0,-1 0 0,3 11 0,-5-18 5,29 132 11,-30-132-6,0 0-1,0-1 1,1 1 0,-1-1 0,1 1 0,-1-1 0,1 1 0,-1-1 0,1 1 0,0-1-1,0 0 1,0 1 0,0-1 0,0 0 0,0 0 0,0 0 0,3 3 0,-4-4-1,1 0 0,0 0 1,0 0-1,-1 0 0,1 0 0,0 0 1,0 0-1,-1 0 0,1-1 1,0 1-1,0 0 0,-1 0 0,1-1 1,0 1-1,-1 0 0,1-1 0,0 1 1,-1 0-1,1-1 0,0 1 1,-1-1-1,1 1 0,-1-1 0,1 0 1,0 0-1,5-7 21,0-1 0,-1 1 0,0-1 0,4-9 0,-6 13-21,2-4 22,-1 0-1,-1 1 0,1-1 1,-1-1-1,-1 1 0,1 0 1,0-14-1,-3 22-6,0-1-1,0 1 0,-1 0 1,1 0-1,0 0 1,-1-1-1,1 1 1,-1 0-1,1 0 0,-1 0 1,0 0-1,1 0 1,-1 0-1,0 0 1,0 0-1,0 0 0,0 0 1,1 0-1,-1 1 1,0-1-1,-1 0 1,1 1-1,0-1 0,0 1 1,0-1-1,0 1 1,0-1-1,-3 0 1,-45-8 457,21 4-201,17 3-165,8 1-80,0 1-1,-1-1 1,1 0-1,0 0 0,0 0 1,0 0-1,0 0 0,1 0 1,-1-1-1,0 0 1,0 0-1,1 1 0,-4-4 1,6 5-27,0-1 1,0 1 0,0 0-1,0-1 1,0 1 0,0 0-1,0 0 1,0-1 0,0 1-1,0 0 1,0-1 0,0 1-1,0 0 1,0 0 0,0-1-1,1 1 1,-1 0 0,0 0-1,0-1 1,0 1-1,0 0 1,1 0 0,-1 0-1,0-1 1,0 1 0,0 0-1,1 0 1,-1 0 0,0-1-1,0 1 1,0 0 0,1 0-1,-1 0 1,0 0 0,1 0-1,-1 0 1,0 0 0,0 0-1,1 0 1,-1 0-1,0 0 1,0 0 0,1 0-1,-1 0 1,14-2-6,1 1-186,-1 0 0,1 0 1,-1-1-1,1-1 0,-1-1 1,0 0-1,19-8 0,0-8-126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16740,'0'-6'1497,"1"5"-401,7 12 221,7 22 104,3 26-557,-2 1 0,10 83-1,-10-51-488,-9-47-259,-4-25-58,1 1-1,0-1 1,10 25 0,-14-43-54,1 0-1,0 0 0,0 0 1,0-1-1,0 1 1,0 0-1,0-1 1,1 1-1,-1-1 1,2 2-1,-2-2-1,-1-1-1,1 1 1,0-1 0,-1 0 0,1 1-1,0-1 1,-1 0 0,1 1 0,0-1-1,-1 0 1,1 0 0,0 0 0,0 0-1,-1 0 1,1 0 0,0 0-1,0 0 1,-1 0 0,2 0 0,1-1-1,-1-1 0,0 1 1,1 0-1,-1-1 0,0 1 0,0-1 1,0 0-1,0 0 0,0 0 1,0 0-1,-1 0 0,1 0 0,2-4 1,19-34-29,-17 28 7,1 0 1,1 0-1,13-17 0,-20 28 18,-1 0-1,1 0 0,-1 1 1,1-1-1,-1 0 0,1 1 0,-1-1 1,1 0-1,0 1 0,0-1 1,-1 1-1,1-1 0,0 1 0,0-1 1,-1 1-1,1 0 0,0-1 1,0 1-1,0 0 0,0 0 0,-1 0 1,1 0-1,0-1 0,0 1 1,0 0-1,0 0 0,0 1 0,0-1 1,0 0-1,-1 0 0,1 0 1,0 0-1,0 1 0,0-1 0,0 1 1,-1-1-1,1 0 0,0 1 1,0-1-1,-1 1 0,1-1 0,0 1 1,-1 0-1,1-1 0,-1 1 1,1 0-1,-1-1 0,1 1 0,-1 0 1,1 0-1,-1 0 0,1-1 1,-1 1-1,0 0 0,1 2 1,2 6-15,1 1 0,-2 0 1,4 18-1,-5-24 15,10 118-133,-7-70-1713,-9-106 1259,2 10 121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7:5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13851,'2'1'105,"-1"0"-1,1 0 1,-1 0 0,1 0 0,-1 0-1,1-1 1,-1 1 0,1 0 0,0-1-1,-1 0 1,1 1 0,0-1 0,0 0-1,-1 1 1,1-1 0,0 0 0,0-1-1,-1 1 1,1 0 0,2-1 0,-1 0 41,0 0 1,0-1 0,0 1 0,0-1 0,0 1 0,0-1 0,-1 0 0,1 0 0,-1-1-1,3-2 1,3-4 230,-1 0 1,0-1-1,-1 0 0,0 0 0,5-13 1,7-28 732,-16 48-1024,-2 0-1,1-1 1,0 1-1,-1-1 1,0 1-1,1-1 1,-1 1-1,-1-1 0,1 1 1,0-1-1,-1 1 1,-1-6-1,2 9-72,-1-1-1,1 1 1,0-1-1,0 1 1,-1-1 0,1 1-1,0-1 1,-1 1-1,1 0 1,0-1-1,-1 1 1,1 0-1,-1-1 1,1 1-1,0 0 1,-1-1-1,1 1 1,-1 0-1,1 0 1,-1-1-1,1 1 1,-1 0-1,1 0 1,-1 0-1,1 0 1,-1 0-1,1 0 1,-1 0-1,0 0 1,1 0-1,-1 0 1,1 0 0,-1 0-1,1 0 1,-1 0-1,1 0 1,-1 1-1,1-1 1,-1 0-1,1 0 1,-1 1-1,1-1 1,0 0-1,-1 1 1,-17 17 160,10-5-134,1 0 0,0 1 0,0 0 0,1 0 0,1 1 0,-6 29 0,6-17 14,1 0-1,2 1 0,0 28 0,2-50-34,1 1-1,-1-1 1,1 0-1,0 0 1,0 0 0,1 0-1,0 0 1,0 0-1,4 7 1,-6-12-12,1-1 0,0 1 0,-1 0 0,1 0 0,0 0 0,-1 0 0,1 0 0,0-1 0,0 1 0,0 0 0,0-1 0,0 1 0,0-1 0,0 1 0,0-1 1,0 1-1,0-1 0,0 0 0,0 0 0,0 1 0,0-1 0,2 0 0,-1 0 0,0-1 0,1 0 0,-1 1 1,0-1-1,0 0 0,1 0 0,-1 0 0,0-1 0,0 1 1,0 0-1,0-1 0,-1 1 0,1-1 0,0 0 1,1-2-1,12-13 0,-1-1 1,-1-1-1,0 0 1,13-28 0,35-90-340,-46 103 185,11-25-338,-26 59 481,0-1-1,0 1 1,0 0-1,0 0 0,0 0 1,0 0-1,0 0 1,0 0-1,0-1 0,0 1 1,0 0-1,0 0 1,0 0-1,0 0 1,0 0-1,0 0 0,0 0 1,1-1-1,-1 1 1,0 0-1,0 0 1,0 0-1,0 0 0,0 0 1,0 0-1,1 0 1,-1 0-1,0 0 1,0 0-1,0 0 0,0 0 1,0 0-1,0 0 1,1 0-1,-1 0 1,0 0-1,0 0 0,0 0 1,0 0-1,0 0 1,1 0-1,-1 0 1,0 0-1,0 0 0,0 0 1,0 0-1,0 0 1,0 0-1,1 0 1,-1 0-1,0 0 0,0 0 1,0 1-1,0-1 1,0 0-1,0 0 1,4 12-129,-3 14 84,-2 28 167,3 67 458,-1-101-372,1 1 0,1-1 0,11 36 0,-13-52-173,0-1 0,1 1 0,-1 0 1,1-1-1,0 1 0,0-1 0,3 3 0,-4-5-40,-1 0-1,1 0 1,0-1-1,0 1 1,-1 0-1,1-1 1,0 1 0,0-1-1,0 1 1,0-1-1,0 1 1,0-1 0,0 0-1,-1 1 1,1-1-1,0 0 1,0 0-1,0 1 1,0-1 0,1 0-1,-1 0 1,0 0-1,0-1 1,0 1-1,0 0 1,0 0 0,0 0-1,0-1 1,-1 1-1,1 0 1,0-1 0,0 1-1,1-2 1,3-1-113,0-1 1,-1 0 0,0-1-1,0 1 1,0-1 0,0 1-1,-1-1 1,0 0 0,0-1-1,0 1 1,2-7 0,24-71-456,-24 67 409,13-47-408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18892,'-5'52'872,"3"-1"0,1 0 0,4 1 0,10 65 0,53 197 7,-62-301-860,5 31 83,-25-94-101,-30-180-1280,47 223 1113,6 12 150,13 22 180,-11-14-112,-6-9-27,0 0 1,0-1-1,1 1 1,-1-1-1,1 1 1,0-1 0,0-1-1,0 1 1,0 0-1,1-1 1,-1 0-1,1 0 1,0 0 0,-1-1-1,1 1 1,0-1-1,0 0 1,8 0-1,-8-1-10,1-1 0,-1 1 0,0-1-1,1-1 1,-1 1 0,0-1 0,0 0-1,0 0 1,-1 0 0,1 0-1,0-1 1,-1 0 0,1 0 0,-1 0-1,0-1 1,0 0 0,5-5-1,-3 2-2,0-1 0,0 0 0,-1 0 0,0 0 0,0-1 0,-1 1 0,0-1 0,0 0 0,-1-1 0,0 1 0,1-11 0,-5 3 7,1 17-18,0 0-1,0 0 1,0-1-1,0 1 1,0 0-1,-1 0 0,1 0 1,0-1-1,0 1 1,0 0-1,-1 0 1,1 0-1,0-1 1,0 1-1,0 0 0,-1 0 1,1 0-1,0 0 1,-1 0-1,1-1 1,0 1-1,0 0 1,-1 0-1,1 0 0,0 0 1,0 0-1,-1 0 1,1 0-1,-1 0 1,0 1 0,-1-1 1,1 1 0,-1 0-1,1 0 1,0 0 0,-1-1-1,1 1 1,0 0 0,0 1-1,-1-1 1,1 0-1,0 0 1,0 0 0,0 1-1,-1 2 1,-5 8 47,1 1-1,0 0 1,1 0 0,1 0 0,0 1-1,-3 17 1,4-9 102,0 0 0,1 0 0,1 27 1,1-47-130,0 0 0,0 0 1,1 0-1,-1 0 0,0 0 1,0 0-1,1-1 0,-1 1 1,1 0-1,0 0 0,-1 0 1,1-1-1,0 1 0,2 2 1,-3-4-14,1 0 0,-1 1 0,1-1-1,-1 0 1,1 0 0,-1 1 0,1-1 0,-1 0 0,1 0 0,0 0 0,-1 0 0,1 0 0,-1 0 0,1 0 0,-1 0-1,1 0 1,0 0 0,-1 0 0,1 0 0,-1 0 0,1-1 0,-1 1 0,1 0 0,-1 0 0,1-1 0,-1 1 0,1 0 0,-1-1-1,1 0 1,6-4 37,-1-1 0,0 0-1,0-1 1,7-11 0,-8 12-57,19-27 62,39-48-28,-54 71-38,0 0-1,0 0 1,1 1-1,1 1 1,12-9-1,-20 16 10,-1-1 0,1 1-1,-1-1 1,1 1 0,-1 0 0,1 0 0,-1 1-1,1-1 1,0 0 0,0 1 0,-1 0-1,1-1 1,0 1 0,3 0 0,-4 1 1,-1-1 0,1 1 1,0-1-1,-1 1 0,1 0 1,-1 0-1,1 0 0,-1-1 1,0 1-1,1 0 0,-1 1 1,0-1-1,0 0 0,0 0 1,0 1-1,1-1 0,0 3 1,2 5 1,0 0 0,-1 0 0,0 0 0,0 1 0,-1-1 0,1 15 0,3 7 109,-6-30-102,0-1 0,0 1 0,0-1 0,0 1 0,0-1 0,0 0 0,0 1 0,1-1 0,-1 1 0,0-1 0,0 1 0,1-1 0,-1 0 0,0 1 0,0-1 0,1 1 0,-1-1 0,0 0 0,1 1 0,-1-1 0,1 0 0,-1 0 0,0 1 0,2-1 0,6-6 74,3-16 12,-7 13-88,-1-1-121,1 1 0,1-1 0,-1 1 0,1 0 0,8-10 0,-13 19 102,0 0 0,1 0 1,-1-1-1,0 1 0,0 0 0,0 0 0,0 0 0,1 0 1,-1-1-1,0 1 0,0 0 0,0 0 0,1 0 0,-1 0 1,0 0-1,0 0 0,0 0 0,1 0 0,-1 0 1,0 0-1,0-1 0,0 1 0,1 0 0,-1 0 0,0 0 1,0 0-1,1 1 0,-1-1 0,0 0 0,0 0 0,1 0 1,-1 0-1,0 0 0,0 0 0,0 0 0,1 0 1,-1 0-1,0 0 0,0 1 0,0-1 0,0 0 0,1 0 1,-1 0-1,0 0 0,0 1 0,0-1 0,0 0 0,0 0 1,1 0-1,-1 1 0,0-1 0,0 0 0,0 0 0,0 0 1,0 1-1,0-1 0,0 0 0,0 0 0,0 1 1,0-1-1,0 0 0,0 1 0,2 16-785,-2-16 708,2 83-2130,-2-57 1660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3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11178,'-1'34'928,"2"1"0,6 42 0,1 26 1,14 352 349,0 30-1246,-21-216-35,20 640 377,88 564 599,-68-1093-859,56 565 37,-31 42 123,-19 172 115,-39-1061-322,-5 0 1,-10 129-1,4-181 123,-6-62-426,-3-2 179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13171,'121'13'2987,"-37"-16"-2343,153-25-1,-89 7-542,300-12-33,4 20-40,-414 12-21,348 4 94,415 57-1,300 9 477,-519-49-243,-3 0-256,2-21-66,-454-4-15,905-19 38,117-10-19,-991 22-20,1030-48 49,-1106 60-39,613-19 13,-471 3-12,235-15 8,-359 23 30,0-4 0,139-35 1,-230 44-120,0 1 0,1 0 0,-1 1 0,0-1 1,1 2-1,0-1 0,13 2 0,-22 0 79,-1-1 0,1 0 1,-1 0-1,1 0 0,0 0 0,-1 1 0,1-1 1,-1 0-1,1 0 0,-1 1 0,1-1 0,-1 0 0,1 1 1,-1-1-1,1 1 0,-1-1 0,0 1 0,1-1 1,-1 1-1,1-1 0,-1 1 0,0-1 0,0 1 1,1-1-1,-1 1 0,0 0 0,0-1 0,0 1 1,0-1-1,0 1 0,0 0 0,1-1 0,-1 1 1,-1-1-1,1 1 0,0 0 0,0 0 0,-1 11-114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32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14627,'0'0'45,"1"0"1,-1-1-1,0 1 0,1 0 0,-1 0 0,0 0 1,0 0-1,1 0 0,-1-1 0,0 1 0,1 0 1,-1 0-1,0 0 0,1 0 0,-1 0 0,0 0 1,1 0-1,-1 0 0,0 0 0,0 0 0,1 0 1,-1 0-1,0 0 0,1 0 0,-1 0 0,0 1 1,1-1-1,-1 0 0,0 0 0,0 0 0,1 0 1,-1 1-1,0-1 0,0 0 0,1 0 0,-1 0 1,0 1-1,0-1 0,1 0 0,-1 0 0,0 1 1,17 14 419,-13-12-192,4 5-118,1-2 0,0 1 1,0-1-1,1-1 0,0 0 0,0 0 1,0-1-1,13 4 0,9 0 43,47 5 0,-62-10-180,-14-3 13,1 0 1,-1 1 0,0-1-1,0 1 1,0 0-1,0 0 1,0 0-1,0 1 1,0-1 0,0 1-1,-1-1 1,1 1-1,0 0 1,-1 0 0,0 0-1,1 0 1,-1 1-1,0-1 1,0 0-1,0 1 1,0 0 0,-1-1-1,1 1 1,-1 0-1,1 0 1,-1 0 0,0 0-1,0 0 1,-1 0-1,1 0 1,0 0 0,-1 1-1,0-1 1,0 6-1,0 15 210,-1 0-1,-2 0 1,0 0-1,-1 0 1,-9 26-1,-45 114 635,52-148-795,-13 30-177,18-44 74,0 1 1,-1-1 0,1 0 0,0-1 0,0 1-1,-1 0 1,1 0 0,-1 0 0,0-1 0,0 1 0,1-1-1,-1 0 1,0 1 0,0-1 0,0 0 0,-4 2-1,-7-5-63,2-10-62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1187 13675,'7'-8'441,"-1"0"0,0-1 1,0 1-1,-1-1 0,0 0 0,6-18 1,175-497 1541,-148 393-1904,-7-2 0,16-148 0,-46 277-79,5-25-14,-6 29 13,1-1 1,-1 1 0,0-1-1,0 1 1,1 0 0,-1-1-1,0 1 1,1-1 0,-1 1-1,1 0 1,-1-1-1,0 1 1,1 0 0,-1 0-1,1-1 1,-1 1 0,1 0-1,-1 0 1,1 0 0,-1 0-1,1-1 1,-1 1-1,1 0 1,-1 0 0,1 0-1,-1 0 1,1 0 0,-1 0-1,1 0 1,-1 0 0,1 1-1,-1-1 1,1 0-1,-1 0 1,1 0 0,-1 1-1,1-1 1,-1 0 0,1 0-1,-1 1 1,1-1 0,-1 0-1,0 1 1,1-1-1,-1 0 1,0 1 0,1-1-1,-1 1 1,15 13-24,-1 0-1,-1 1 0,0 0 1,13 22-1,40 71 17,-63-101 8,108 202-232,-3-5-515,-89-171 557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4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46 239 11042,'-11'-32'1436,"2"0"0,1-1-1,1 1 1,2-2 0,-1-39-1,6 73-1408,0 0 0,0 0 0,0 0 0,1 0 0,-1 1 0,0-1 0,0 0 0,0 0 0,0 0 0,0 0 0,0 0 0,0 0 0,1 0 0,-1 0 0,0 0 0,0 0 0,0 0 0,0 0 0,0 1 0,0-1 0,1 0 0,-1 0 0,0 0 0,0 0 0,0 0 0,0 0 0,0 0 0,1 0 0,-1 0 0,0-1 0,0 1 0,0 0 0,0 0 0,0 0 0,1 0 0,-1 0 0,0 0 0,0 0 0,0 0 0,0 0 0,0 0 0,0 0 0,0 0 0,1-1 0,-1 1 0,0 0 0,0 0 0,0 0 0,0 0 0,0 0 0,0 0 0,0-1 0,0 1 0,0 0 0,0 0-1,0 0 1,0 0 0,0 0 0,0-1 0,0 1 0,0 0 0,0 0 0,0 0 0,0 0 0,0 0 0,0-1 0,8 11 352,33 58 176,66 104-196,-80-133-359,1-2-1,43 44 1,-63-75-95,-7-9-308,-11-13-454,-25-16 326,14 14 177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4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34 16259,'-2'-1'156,"-1"1"-1,1-1 0,0 1 0,0 0 1,-1 0-1,1 0 0,0 1 0,0-1 0,-1 0 1,1 1-1,0-1 0,0 1 0,0 0 0,0 0 1,0 0-1,0 0 0,0 0 0,0 0 1,-3 3-1,3-1-31,-1-1 1,1 1 0,0 0-1,0 0 1,0 0 0,1 0-1,-1 0 1,1 0 0,-1 1-1,1-1 1,-1 6 0,0 0-66,1 1 1,0-1-1,0 1 1,1-1-1,1 1 1,-1-1-1,2 1 1,2 14-1,-2-19-57,-1 0-1,1-1 1,1 1-1,-1 0 1,0-1-1,1 1 1,0-1-1,0 0 0,1 0 1,6 6-1,-9-9 11,0 0-1,0 0 0,0 0 0,0 0 0,1-1 1,-1 1-1,0 0 0,0-1 0,1 1 0,-1-1 1,1 0-1,-1 1 0,0-1 0,1 0 0,-1 0 1,1 0-1,1 0 0,-1-1 17,0 1 0,0-1 0,-1 0 1,1 0-1,-1 0 0,1 1 0,0-2 0,-1 1 0,0 0 0,1 0 1,-1 0-1,0-1 0,1 1 0,-1 0 0,0-1 0,0 1 0,1-3 0,2-4 135,0 0-1,-1 0 0,0 0 0,0-1 1,-1 1-1,0-1 0,-1 1 0,1-1 1,-2 0-1,1 1 0,-1-1 0,-2-11 1,2 15-84,-1-1 0,1 1 1,-1 0-1,0 0 1,-1-1-1,1 1 0,-1 0 1,0 0-1,-1 1 0,1-1 1,-1 0-1,0 1 1,0 0-1,0-1 0,-1 1 1,1 0-1,-1 1 0,0-1 1,0 1-1,0-1 1,-6-2-1,8 5-82,0 0 0,0 0 1,0 1-1,0-1 0,0 1 0,0-1 1,0 1-1,0 0 0,0-1 1,0 1-1,0 0 0,0 0 0,0 1 1,0-1-1,0 0 0,0 1 0,0-1 1,-3 2-1,2-1-87,0 1 1,1 0-1,-1 0 1,0 0-1,0 0 1,1 0-1,-1 1 0,1-1 1,0 1-1,-3 3 1,-2 5-305,1 0 0,0 0 0,0 1 0,-6 21 0,1 2-159,1-1-153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14 23213,'-6'-13'-312,"11"26"-144,2-1-280,-1-1-449,-4-7 913,-2-13-224,-2 3-120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4.5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1 180 14499,'1'-8'235,"2"1"0,-1 0 0,1 0-1,0 0 1,0 0 0,1 1 0,0-1 0,0 1 0,1 0-1,-1 0 1,1 0 0,0 1 0,1 0 0,0 0-1,0 0 1,0 1 0,0 0 0,8-4 0,5-3-3,-1 2 1,2 0 0,-1 1-1,1 1 1,27-5-1,-35 9-180,1 1-1,-1 1 0,1 0 1,-1 0-1,1 1 0,-1 1 0,1 0 1,12 3-1,-22-3-41,0-1-1,0 1 1,0 0-1,-1 0 1,1 0-1,0 0 1,0 1-1,-1-1 1,1 1-1,-1-1 1,1 1-1,-1 0 1,0 0-1,0 0 1,0 0 0,0 1-1,0-1 1,0 0-1,0 1 1,-1 0-1,1-1 1,-1 1-1,0 0 1,0-1-1,0 1 1,0 0-1,-1 0 1,1 0 0,-1 0-1,1 0 1,-1 0-1,0 0 1,0 0-1,0 0 1,-1 0-1,1 0 1,-1 0-1,-1 4 1,-2 6 81,0 1 0,-1-1 0,0 0 0,-2 0 0,1 0 0,-1-1 0,-1 0 0,-13 15 0,6-9 171,-1-1 0,-1 0 0,-1-1 1,-24 17-1,40-32-277,0 1 1,0-1-1,0 0 1,0 0-1,0 0 1,-1 0 0,1 0-1,0 0 1,0-1-1,-1 1 1,1-1-1,-3 1 1,5-1-16,-1 0 0,1 0 0,0-1 0,-1 1 0,1 0 0,-1 0 0,1 0 0,0 0 0,-1 0 0,1-1 0,-1 1 0,1 0 0,0 0 0,-1 0 0,1-1 0,0 1 0,-1 0 0,1-1 0,0 1 0,0 0 0,-1-1 0,1 1 0,0 0 0,0-1 0,0 1 0,-1-1 0,1 0-28,0-1 0,0 1 0,0-1-1,0 1 1,0 0 0,0-1 0,0 1 0,0-1 0,0 1-1,1 0 1,-1-1 0,1-1 0,7-16-323,2-7-120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4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6 155 13771,'-2'6'228,"1"0"0,0 0 0,0 0 0,1 0-1,-1 1 1,1-1 0,0 0 0,1 0 0,0 1 0,0-1 0,0 0 0,4 9 0,-4-10-166,1 1 1,0-1-1,0 0 1,0 0-1,1 0 1,0 0-1,0 0 1,0-1-1,1 1 1,-1-1-1,1 0 1,0 0 0,9 7-1,-12-10-27,0-1 0,0 1-1,1 0 1,-1-1 0,0 1 0,0-1-1,1 0 1,-1 1 0,0-1 0,1 0-1,-1 0 1,0 0 0,0 0 0,1 0 0,-1 0-1,0 0 1,1 0 0,-1-1 0,0 1-1,1 0 1,-1-1 0,2 0 0,-1 0 48,0-1 1,1 0 0,-1 1-1,0-1 1,-1 0-1,1 0 1,0 0 0,0 0-1,-1-1 1,3-3 0,1-4 236,-1 0 0,0 0 0,0-1 1,3-14-1,-3 3 272,0-2 0,1-24 0,-4 36-417,-1 1 0,-1-1-1,0 1 1,0-1 0,-1 1-1,-4-14 1,5 23-161,1 0 1,-1 0-1,0 0 0,0-1 0,0 1 0,0 1 1,0-1-1,0 0 0,0 0 0,0 0 1,-1 1-1,1-1 0,-1 0 0,0 1 0,1 0 1,-1-1-1,0 1 0,0 0 0,0 0 1,0 0-1,1 0 0,-2 0 0,1 0 1,0 1-1,-2-2 0,1 2-65,1 1 1,0-1-1,0 0 0,0 1 1,0-1-1,-1 1 0,1 0 1,0 0-1,0 0 1,0 0-1,0 0 0,0 0 1,1 0-1,-1 1 0,0-1 1,1 0-1,-1 1 0,0 0 1,1-1-1,0 1 0,-1 0 1,1 0-1,0 0 1,-1 3-1,0-2-67,0 1-1,0 0 1,0 0 0,1 0-1,-1 0 1,1 0 0,0 0-1,0 0 1,1 0 0,-1 0-1,1 0 1,0 1 0,0-1-1,1 5 1,8 16-496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5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35 11987,'13'-23'2674,"-11"12"2661,-3 14-2439,-2-1-2685,2-1-159,0 0 1,0 0 0,1-1 0,-1 1-1,0 0 1,0 0 0,1 0 0,-1 0-1,0 0 1,1 0 0,-1 0-1,1 0 1,-1 0 0,1 0 0,-1 2-1,1-2 307,-1 1 1450,1 7-1800,-8-10 43,7 2-53,1-1-1,-1 1 1,1-1 0,-1 1 0,1 0-1,-1-1 1,1 1 0,0 0 0,0-1-1,-1 1 1,1 0 0,0-1 0,0 1-1,0 0 1,-1 0 0,1-1 0,0 1-1,0 0 1,0 0 0,0-1 0,1 1-1,-1 1 1,-2 24 18,-25 367-372,23-359 274,0-4 29,-9 35 0,13-64 52,-6 3 5,5-4-37,1 0-1,-1 0 0,1 0 1,-1 0-1,1 0 0,0 0 1,-1 0-1,1 0 0,-1 0 1,1 0-1,-1 0 1,1 0-1,-1 0 0,1 0 1,-1 0-1,1 0 0,-1-1 1,1 1-1,0 0 1,-1 0-1,1-1 0,-1 1 1,1 0-1,0 0 0,-1-1 1,1 1-1,-1-1 1,-6-15-1321,0-24-726,7 35 2026,-3-16-653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5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5 286 12491,'-2'-14'642,"1"1"1,0-1 0,1 1-1,0-1 1,1 1-1,6-27 1,-5 32-414,1 0-1,0 0 1,0 0-1,1 0 1,0 1-1,0 0 1,1 0 0,0 0-1,0 0 1,1 1-1,-1 0 1,11-8-1,-6 6-43,1 0 0,0 1-1,0 1 1,1 0 0,-1 0-1,1 1 1,1 1 0,-1 0-1,19-3 1,-25 6-137,0 0 1,0 1-1,0-1 0,0 2 1,0-1-1,0 0 1,0 1-1,0 0 0,0 1 1,6 2-1,-8-3-15,-1 1 0,1 0 1,-1 0-1,0 0 0,1 1 0,-1-1 0,0 1 0,0-1 0,0 1 0,-1 0 0,1 0 1,-1 1-1,0-1 0,0 0 0,0 1 0,2 5 0,-2-6 21,-1 0 1,0 0-1,0 1 0,0-1 0,0 0 0,-1 1 0,1-1 0,-1 1 0,0-1 1,0 1-1,0-1 0,-1 0 0,1 1 0,-1-1 0,0 1 0,0-1 0,-1 4 1,-1-1 30,0-1 1,0 0 0,-1 0 0,1 0 0,-1 0-1,0-1 1,0 0 0,-1 1 0,-5 3 0,-3 2 63,0-2 0,-1 1 0,0-2 0,-1 0 0,1-1 0,-25 7 0,-18 0 35,51-12-337,1-1 1,-1 1 0,1-1-1,0 0 1,-1-1 0,1 1-1,-1-1 1,-7-2 0,16 1-267,0 0 0,0 0 0,0 0 0,0 1 0,1-1 0,5-1 0,9-3-355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8:5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15931,'3'3'264,"-1"1"0,0 0 1,-1 0-1,1 1 0,0-1 0,-1 0 0,0 0 0,0 1 0,0 6 0,0 44 997,-2-30-434,1 19-224,-2-1-1,-1 1 1,-18 78-1,21-120-646,-1 0-1,1 0 1,-1 0-1,0 0 1,0 0-1,0 0 1,0 0-1,0-1 1,0 1-1,0 0 1,0-1-1,-1 1 1,-1 0-1,3-1 26,-1-1-1,0 1 0,0-1 1,0 0-1,0 0 1,0 0-1,1 0 1,-1 1-1,0-1 1,0 0-1,0 0 0,0-1 1,0 1-1,0 0 1,0 0-1,1 0 1,-1-1-1,0 1 1,0 0-1,0-1 1,0 1-1,1 0 0,-1-1 1,0 1-1,0-1 1,1 0-1,-1 1 1,0-1-1,1 0 1,-1 1-1,1-1 1,-2-1-1,-26-38-231,12 9-87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18052,'3'-5'2024,"2"1"-1344,4 0-231,4 1 1175,5-2-712,7 0-184,3 0-280,4 0-104,5 0-112,2 3-152,0 0-328,-1 1-392,-2 1 560,0 1-120,-3 3-56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 16139,'4'-7'1998,"-6"12"-742,-6 16-490,-3 37-465,3 0 1,3 0-1,4 117 1,5-135-928,9 44 1,-10-66 103,-3-2-165,-3-19 194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109 136 13275,'0'0'147,"1"-1"1,-1 1 0,0-1-1,0 1 1,0-1-1,1 1 1,-1 0 0,0-1-1,1 1 1,-1-1-1,0 1 1,1 0-1,-1-1 1,0 1 0,1 0-1,-1-1 1,1 1-1,-1 0 1,0 0 0,1 0-1,-1-1 1,1 1-1,-1 0 1,1 0 0,-1 0-1,1 0 1,0 0-1,6 10 1908,0 32-1110,-6-33-761,6 37-51,-3 1-1,-1 0 1,-2 0-1,-10 79 1,8-122-165,1 0 1,-1 0-1,0-1 1,-1 1-1,1 0 1,-1 0-1,-3 6 0,4-10 1,1 1 0,0-1-1,-1 1 1,1 0-1,-1-1 1,1 0 0,-1 1-1,0-1 1,1 1-1,-1-1 1,1 1 0,-1-1-1,0 0 1,1 0-1,-1 1 1,0-1-1,1 0 1,-1 0 0,0 0-1,0 0 1,-1 0-37,1 0 0,0 0 1,0-1-1,0 1 0,0 0 1,0-1-1,0 0 0,0 1 0,0-1 1,0 1-1,0-1 0,0 0 1,0 0-1,0 0 0,0 1 0,-1-3 1,-6-7-371,0-1 1,0 0 0,2-1-1,-1 1 1,-7-21 0,-19-66-3307,30 87 3714,0-1 0,1 1 0,0 0 0,1-1 0,0 0 0,2-17 1,0 20 451,1-1 1,0 1 0,0 0 0,1 0-1,0 0 1,1 0 0,0 0 0,0 1-1,1-1 1,0 1 0,0 1-1,1-1 1,9-9 0,4-4 1090,44-36-1,-57 52-1390,1 0 0,-1 1-1,1-1 1,0 2-1,0-1 1,1 1 0,-1 0-1,1 0 1,0 0 0,0 1-1,14-1 1,-19 2-108,-1 1 0,0 0-1,1 1 1,-1-1 0,0 0 0,1 1 0,-1-1-1,0 1 1,0 0 0,0-1 0,1 1 0,-1 0-1,0 1 1,0-1 0,0 0 0,0 0 0,-1 1-1,4 2 1,-3-1 7,0 0 1,0 0-1,0 0 0,0 0 0,-1 0 0,1 0 0,-1 1 0,0-1 0,0 0 1,0 1-1,0 3 0,0 5 51,0 0 1,-1-1 0,0 1-1,-1 0 1,-1 0 0,-3 16-1,-2-2 93,-2 0 0,0-1 0,-1 0 0,-2 0 0,-1-1 0,-16 24 0,28-47-146,0 0 0,0 0 0,0 0 1,0 0-1,0 1 0,1-1 0,-1 0 0,1 0 0,-1 1 0,1-1 0,-1 0 0,1 1 1,0-1-1,-1 3 0,2-3-6,-1 0 0,1 0-1,-1-1 1,1 1 0,0 0 0,0 0 0,-1-1 0,1 1 0,0-1-1,0 1 1,0 0 0,0-1 0,0 0 0,0 1 0,1 0 0,9 5-29,49 34-433,-42-26-255,24 13 0,-42-26 703,1-1-27,0 1-1,0 0 1,0-1-1,1 1 1,-1-1 0,0 1-1,0-1 1,0 0-1,0 1 1,0-1 0,0 0-1,1 0 1,-1 0-1,0 0 1,0 0-1,0 0 1,3 0 0,2-6-431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17052,'0'0'59,"0"0"0,0 0 0,0 0 0,0 0 0,0 0 0,0 0 0,1 0 1,-1 0-1,0 0 0,0 0 0,0 0 0,0 0 0,0 0 0,1 0 0,-1-1 1,0 1-1,0 0 0,0 0 0,0 0 0,0 1 0,1-1 0,-1 0 0,0 0 0,0 0 1,0 0-1,0 0 0,0 0 0,1 0 0,-1 0 0,0 0 0,0 0 0,0 0 1,0 0-1,0 0 0,0 1 0,1-1 0,-1 0 0,0 0 0,0 0 0,0 0 0,3 10 1258,-3 15-142,0-21-789,-4 148 1214,2 83-2496,2-235 870,0 0 1,0 0 0,0 0-1,0 0 1,0 0-1,0 0 1,0 0-1,0 0 1,0 0-1,0 0 1,0 0-1,0 0 1,0-1-1,-1 1 1,1 0-1,0 0 1,0 0-1,0 0 1,0 0-1,0 0 1,0 0 0,0 0-1,0 0 1,0 0-1,0 0 1,0 0-1,-1 0 1,1 0-1,0 0 1,0 0-1,0 0 1,0 0-1,0 0 1,0 0-1,0 0 1,0 0-1,0 0 1,0 0 0,0 0-1,0 0 1,-1 0-1,1 1 1,0-1-1,0 0 1,0 0-1,0 0 1,0 0-1,0 0 1,0 0-1,0 0 1,0 0-1,0 0 1,0 0-1,0 0 1,0 0-1,0 0 1,0 0 0,0 1-1,0-1 1,0 0-1,0 0 1,0 0-1,-9-11-406,-11-18 30,20 28 360,-21-30-506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15779,'0'-1'236,"1"0"1,-1 0-1,0-1 0,1 1 0,0 0 0,-1 0 0,1 0 0,-1 0 0,1 0 0,0 0 0,0 0 0,0 0 1,0 1-1,-1-1 0,1 0 0,0 0 0,0 1 0,0-1 0,1 1 0,-1-1 0,2 0 0,31-12 1306,-24 10-1084,18-8 51,113-35 1009,-118 40-1523,1 0 1,-1 2-1,1 1 1,26 0-1,-46 3-127,1 0 0,-1 0 0,1 1-1,-1-1 1,1 1 0,-1 0 0,0 1-1,1-1 1,-1 1 0,0-1 0,0 1-1,0 0 1,0 1 0,-1-1 0,1 1 0,0 0-1,-1 0 1,5 5 0,4 8-424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14203,'4'-11'1097,"-4"8"-806,1 0-1,-1 1 1,1-1-1,0 1 1,0-1-1,0 1 1,0-1-1,1 1 1,1-3-1,-2 6-75,0 0 0,0 0 0,-1 1 0,1-1 0,0 0 0,-1 1 0,0-1 0,1 0-1,-1 1 1,0-1 0,1 1 0,-1 1 0,16 359 3607,-12-143-3444,-3-203-566,-1-10-1714,-6-19 898,2 2 448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5.0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1 17300,'-2'3'1344,"1"11"-936,0 6-168,-2 14 552,1 7-272,-2 10-160,0 5-63,1 4-97,-4-4-32,1-4-96,0-6-56,0-13-232,2-8-136,-3-12-289,3-6-215,-6-9 616,-2-7-152,-4-11-160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13475,'0'-6'6603,"3"25"-4619,6 31-1519,-4 33 57,-5 100 0,-2-69-369,-5-127-1934,-2-18 1257,6 6 101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15403,'1'-2'291,"0"0"-1,0 0 1,1 0-1,-1 0 1,1 1-1,-1-1 1,1 0-1,-1 1 1,1-1-1,0 1 1,0 0-1,0-1 1,0 1-1,0 0 1,0 0-1,0 0 1,4-1-1,43-11 1297,-32 10-1153,147-30 1351,-54 20-3789,-110 13 1954,1 0 17,-1 0 0,0 0 0,0 0 0,1 0-1,-1-1 1,0 1 0,0 0 0,1 0 0,-1 0 0,0 0 0,0 0 0,1 0 0,-1 0 0,0 0 0,1 0-1,-1 0 1,0 0 0,0 0 0,1 0 0,-1 1 0,0-1 0,0 0 0,1 0 0,-1 0 0,0 0 0,0 0-1,1 1 1,-1-1 0,0 0 0,0 0 0,0 0 0,1 0 0,-1 1 0,0-1 0,0 0 0,0 0 0,0 1-1,0-1 1,0 0 0,1 0 0,-1 1 0,0-1 0,0 0 0,0 0 0,0 1 0,0-1 0,0 0 0,0 1-1,0-1 1,0 0 0,0 0 0,0 1 0,0-1 0,0 0 0,0 0 0,-1 1 0,-2 10-685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16211,'13'3'2161,"0"-3"-1233,6-8-320,2-4 1377,6-2-833,2-3-168,1-1-296,2 0-152,-5 2-296,2 3-200,-6 4-520,-3 4-360,-3 3-2280,-3 2 2695,-4 2-391,-1 2-360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15099,'2'-6'993,"3"-8"2103,-2 12-1192,-1 8 50,2 19-1429,-2 0 0,0 0 0,-3 35-1,1-8-386,4 231 146,-5-298-834,-2-1 1,0 1-1,-7-24 1,2 12 121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17532,'1'0'314,"1"-1"-1,0 1 1,0-1 0,0 1 0,-1 0 0,1 0 0,0 0-1,0 0 1,0 0 0,-1 1 0,3-1 0,5 1 650,145-6 3006,-89 0-3758,98-21 0,-149 22-982,0 1-1,28-1 0,-39 4 288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1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16019,'0'-9'1657,"0"6"-1217,-1 7-200,1 8 920,1 8-616,2 4-96,1 9-184,2 5-112,0 5-56,1 0 9,0-2-9,-1-1-80,1-8-321,-1-4-239,-2-13 456,-4-14-24,1-4-72,-1-14-80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15595,'1'7'484,"0"0"-1,0 1 0,-1-1 1,0 10-1,0-2-72,0-5-326,1 1 1,0 0 0,0 0 0,1 0 0,1-1-1,4 14 1,-5-20-71,-1-1-1,1 1 1,0-1-1,0 0 1,0 0-1,0 0 1,1 0-1,-1 0 0,1-1 1,-1 1-1,1-1 1,0 1-1,0-1 1,0 0-1,1 0 1,-1-1-1,0 1 1,1-1-1,-1 1 1,1-1-1,-1 0 1,5 0-1,45 4 202,-41-5-173,1 0 0,-1 2 0,0-1 0,24 7 0,-33-7-34,0 1 1,0-1-1,0 0 0,0 1 1,0 0-1,-1 0 0,1-1 1,-1 1-1,1 1 0,-1-1 1,0 0-1,0 1 0,0-1 1,0 1-1,0 0 0,0-1 1,-1 1-1,1 0 0,-1 0 1,0 0-1,0 0 0,0 0 1,1 6-1,-1-1 56,0 0 0,-1-1 0,0 1 0,0 0 0,-1 0 0,0 0 0,0 0 0,-1-1 0,0 1 0,0 0 0,-4 8 0,4-12-5,0 0 0,0 0 1,0-1-1,0 1 0,0-1 0,-1 1 0,0-1 0,1 0 0,-1 0 0,0 0 1,-1 0-1,1-1 0,0 1 0,-1-1 0,1 0 0,-1 0 0,0 0 0,0 0 1,0-1-1,0 0 0,0 1 0,-7 0 0,8-2-47,1 0 0,0 0 0,-1 0 0,1 0 1,-1 0-1,1-1 0,-1 1 0,1-1 0,0 1 0,-1-1 0,1 0 0,0 0 0,0 0 0,-1 0 1,1 0-1,0-1 0,0 1 0,0-1 0,1 1 0,-1-1 0,0 0 0,1 1 0,-1-1 0,0 0 1,1 0-1,0 0 0,0-1 0,0 1 0,0 0 0,0 0 0,0-1 0,0 1 0,1 0 0,-2-5 1,1-2 20,0 0 0,0 0 0,1 0 1,0 1-1,0-1 0,1 0 0,0 0 1,4-13-1,30-80-9,-25 77-11,-1 0 1,-1-1-1,-1 0 1,-1 0-1,3-33 1,-8 56-3,-1-1 1,0 0-1,-1 1 1,1-1-1,0 0 0,-1 1 1,0-1-1,0 1 1,0-1-1,0 1 1,-1-1-1,1 1 0,-1 0 1,0 0-1,0 0 1,-4-5-1,4 6-40,0 0 0,-1 0 0,1 0 0,-1 1 0,0-1-1,1 0 1,-1 1 0,0 0 0,0 0 0,0 0 0,0 0 0,0 0 0,0 1 0,0 0 0,0-1 0,0 1-1,-1 0 1,1 0 0,-6 1 0,1 1-107,1-1 0,-1 1 0,1 0-1,0 1 1,-1 0 0,1 0 0,-9 5 0,-4 5-209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1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2 112 13739,'1'1'202,"0"-1"0,1 1 0,-1 0-1,0 0 1,0 0 0,0 0 0,0 0 0,0 0 0,0 0 0,0 0 0,1 2 0,15 14 840,-10-18-753,-2-13-16,-4 7-38,-1 0-1,1-1 1,-1 1-1,-1 0 1,1-1-1,-1 1 1,0 0-1,-1-1 1,0 1-1,0 0 0,0 0 1,-1 1-1,0-1 1,-6-10-1,9 17-200,-1-1 0,1 1-1,0 0 1,0-1-1,0 1 1,0 0 0,-1 0-1,1-1 1,0 1 0,0 0-1,-1 0 1,1-1 0,0 1-1,0 0 1,-1 0 0,1 0-1,0-1 1,-1 1-1,1 0 1,0 0 0,-1 0-1,1 0 1,0 0 0,-1 0-1,1 0 1,0 0 0,-1-1-1,1 1 1,0 0 0,-1 1-1,1-1 1,0 0-1,-1 0 1,1 0 0,-1 0-1,-5 12 518,3 18-239,3-28-302,0 1-7,0 1 1,0 0 0,1-1 0,0 1-1,-1 0 1,1-1 0,0 1 0,1-1-1,-1 0 1,3 5 0,-4-8-4,1 0 1,-1 0-1,0 0 0,1 0 1,-1 0-1,0-1 1,0 1-1,1 0 1,-1 0-1,0 0 1,1 0-1,-1 0 0,0-1 1,0 1-1,1 0 1,-1 0-1,0-1 1,0 1-1,0 0 1,0 0-1,1-1 0,-1 1 1,0 0-1,0 0 1,0-1-1,0 1 1,0 0-1,0-1 0,1 1 1,-1 0-1,0-1 1,0 1-1,0 0 1,0 0-1,0-1 1,0 1-1,-1-1 0,3-14-43,-3-53-901,1 74 760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1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6569,'7'-2'1033,"3"1"-369,0-1-224,1 2 640,2 0-104,2 0-208,0 0-167,1-1-337,0 0-136,5-2-192,2 0-40,6-1-432,1-1-297,6 1 609,0-2-144,10 6-24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11570,'31'4'873,"-1"-4"-681,-1-5-104,4-4 192,1-3-128,-1 2-1032,0 2 848,2 2-168,1 2-72</inkml:trace>
  <inkml:trace contextRef="#ctx0" brushRef="#br0" timeOffset="1">920 0 11867,'21'2'1264,"-2"1"-824,-1 1-72,1 3 656,0 0-352,1-1-80,-2 1-95,1 3-33,-5-4-112,1 0-48,-4-2-264,-1-1-200,-7-6 192,-3 2-40,-1-4-72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5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96 13715,'7'-10'353,"1"1"1,1 0-1,-1 0 1,1 1-1,1 0 1,0 1-1,17-11 0,-23 16-231,0-1 0,-1 1-1,1 0 1,0 1-1,0-1 1,1 1-1,-1 0 1,0 0-1,0 0 1,1 0 0,-1 1-1,0 0 1,1 0-1,-1 0 1,1 0-1,-1 1 1,0 0 0,0-1-1,1 2 1,-1-1-1,0 0 1,0 1-1,0 0 1,7 4 0,-8-3-63,1 1 1,-1 0-1,1-1 1,-1 2-1,0-1 1,0 0-1,-1 0 1,0 1-1,1 0 1,-1-1-1,-1 1 1,1 0 0,-1 0-1,0 0 1,0 0-1,0 0 1,-1 0-1,1 0 1,-1 0-1,-1 9 1,-1 7 27,-1 0 1,-1 0-1,-9 31 1,-12 12 151,19-50-164,0 0 1,1 0-1,1 0 1,0 0-1,-3 21 1,8-30-64,-1 1 1,1-1-1,0 1 0,0-1 0,0 1 1,1-1-1,-1 0 0,2 0 0,-1 0 1,0 0-1,1 0 0,0 0 1,0 0-1,6 5 0,-3-2-44,0-1 0,1 0 0,0 0-1,0-1 1,1 0 0,-1 0 0,14 6 0,-18-10-79,-1-1 0,1 0 0,0 0 0,0 0 0,0 0 0,1 0 0,-1-1 1,0 1-1,0-1 0,0 0 0,0 0 0,1 0 0,-1 0 0,0-1 0,0 1 1,0-1-1,0 0 0,0 0 0,0 0 0,4-2 0,1-2-381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9 474 13699,'-8'18'4314,"8"-18"-4159,1 0 0,0-1-1,-1 1 1,1 0 0,-1-1 0,1 1-1,-1 0 1,1-1 0,-1 1 0,1-1-1,-1 1 1,0-1 0,1 1 0,-1-1-1,1 1 1,-1-1 0,0 1 0,0-1-1,1 1 1,-1-1 0,0 0 0,0 1-1,0-1 1,1-1 0,22-51 827,-2-2-1,19-80 1,-15 47-824,-13 47-149,-7 20-21,1 0-1,14-32 0,-19 53 9,-1-1 0,0 0-1,1 0 1,-1 1 0,0-1 0,1 0-1,-1 1 1,1-1 0,-1 0 0,1 1-1,-1-1 1,1 0 0,0 1 0,-1-1 0,1 1-1,1-1 1,-2 1 2,1 0 0,-1 0 0,0 0 0,1 0 0,-1 0 0,0 1 1,0-1-1,1 0 0,-1 0 0,0 0 0,0 1 0,1-1 0,-1 0 0,0 0 0,0 1 0,0-1 0,1 0 0,-1 1 0,0-1 0,0 0 0,0 0 0,0 1 0,0-1 1,0 0-1,0 1 0,0-1 0,1 1 0,2 33-57,-3-29 55,3 109-59,-4-64 22,3 1-1,2-1 0,13 67 0,-16-115-276,-2-8 501,-2-12-70,0 5-167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6 123 17532,'-6'0'3016,"15"-3"-1271,1-1-673,4-4-464,3-2-168,2-4-264,1 1-24,2-3-232,-2 2-256,-2-2-752,0 0 952,-4 11-160,-1 2-104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 15339,'0'-1'216,"1"0"0,0 0-1,-1 0 1,0 0 0,1 0 0,-1 0-1,1 0 1,-1-1 0,0 1-1,0 0 1,0 0 0,0 0 0,0-1-1,0 1 1,0 0 0,0 0-1,0 0 1,-1-1 0,1 0 0,-1-1-71,1 1 0,-1-1 1,1 1-1,-1-1 0,0 1 1,0-1-1,0 1 0,-2-4 1,2 6-142,1-1 0,0 1 0,0 0 1,0 0-1,0 0 0,0 0 0,0 0 0,0 0 1,0 0-1,0 0 0,-1-1 0,1 1 0,0 0 0,0 0 1,0 0-1,0 0 0,0 0 0,0 0 0,-1 0 1,1 0-1,0 0 0,0 0 0,0 0 0,0 0 1,0 0-1,0 0 0,-1 0 0,1 0 0,0 0 1,0 0-1,0 0 0,0 0 0,0 0 0,-1 0 0,1 0 1,0 0-1,0 0 0,0 0 0,0 1 0,0-1 1,0 0-1,0 0 0,0 0 0,-1 0 0,1 0 1,0 0-1,0 0 0,0 0 0,0 1 0,0-1 0,0 0 1,0 0-1,0 0 0,0 0 0,0 0 0,0 0 1,0 1-1,0-1 0,0 0 0,0 0 0,0 0 1,0 0-1,0 1 0,0 15 28,5 1-3,-5-17-21,0 0-1,1 1 0,-1-1 0,0 0 0,0 0 0,0 1 1,0-1-1,0 0 0,1 0 0,-1 1 0,0-1 1,0 0-1,0 0 0,1 1 0,-1-1 0,0 0 0,0 0 1,1 0-1,-1 0 0,0 0 0,0 1 0,1-1 1,-1 0-1,0 0 0,1 0 0,-1 0 0,0 0 0,1 0 1,-1 0-1,0 0 0,0 0 0,1 0 0,-1 0 1,0 0-1,1 0 0,0-1 58,-1 0-1,1 0 1,-1 1-1,1-1 1,-1 0-1,0 0 1,1 0 0,-1 0-1,0 0 1,1 0-1,-1 0 1,0 0 0,0 1-1,0-1 1,0 0-1,0 0 1,0 0 0,0 0-1,-1 0 1,1 0-1,0 0 1,0 0 0,-1 0-1,1 0 1,0 0-1,-1 0 1,-3-4 593,5 21-633,0-14-39,4 18-1125,-4-20 1109,-1 0-1,0 1 1,0-1 0,0 0 0,0 1-1,0-1 1,0 1 0,0-1-1,1 0 1,-1 1 0,0-1 0,0 0-1,0 0 1,1 1 0,-1-1 0,0 0-1,0 0 1,1 1 0,-1-1 0,0 0-1,1 0 1,-1 1 0,0-1-1,1 0 1,-1 0 0,0 0 0,1 0-1,-1 0 1,0 0 0,1 0 0,-1 0-1,1 1 1,-1-1 0,0 0 0,1-1-1,-1 1 1,0 0 0,1 0 0,-1 0-1,1 0 1,-1 0 0,0 0-1,1 0 1,-1-1 0,8-7-460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13115,'14'1'1400,"-1"-4"-792,2-1-240,2-2 1041,1-1-745,7-1-216,1-1-32,2 0-368,-1 1-264,5 1-456,-3-1 568,-1 3-104,-2-1-72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12755,'24'6'1232,"0"-2"-936,2-4-128,3 0 568,-1-6-608,3-2-128,-1-2 40,3-2-72,2 4-56</inkml:trace>
  <inkml:trace contextRef="#ctx0" brushRef="#br0" timeOffset="1">894 64 11322,'27'-2'1225,"-1"-2"-849,1-5-176,0 1 728,5-2-584,0 0-184,6 1-1016,0 2 808,4 4-136,-3 2-96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12515,'21'1'936,"-3"-1"-736,-1 0-112,0-1 328,0-2-160,0-1-104,-1-1-56,0 0-56,1 0-16,2 1-64,-2 0-56,0 1-648,2 3 680,-3 3-96,1 3-64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12523,'1'-5'443,"-1"0"0,1 0 0,1 0 0,-1 0 1,1 0-1,-1 0 0,2 0 0,-1 0 0,0 1 1,1-1-1,0 1 0,5-7 0,-2 3-178,1 1 1,-1 1-1,1-1 0,0 1 0,1 0 0,8-5 0,-14 10-239,-1 0-1,1 0 1,-1 0-1,1 0 1,0 0 0,0 0-1,-1 1 1,1-1-1,0 1 1,0-1-1,0 1 1,-1 0-1,1 0 1,0-1-1,0 1 1,0 1 0,0-1-1,0 0 1,-1 0-1,1 1 1,0-1-1,2 2 1,-2-1-18,-1 0 0,0 1 0,1-1 0,-1 0-1,0 1 1,0 0 0,0-1 0,0 1 0,-1-1 0,1 1 0,0 0 0,-1 0 0,1-1 0,-1 1 0,1 0-1,-1 0 1,0 0 0,0 0 0,0-1 0,0 1 0,0 0 0,0 0 0,-1 3 0,-4 24 298,-1-1 1,-16 49-1,12-48 117,2 0-1,-7 45 1,13-65-305,1 0 0,1 1 0,0-1 0,0 1 1,3 14-1,-3-21-110,1-1 0,-1 0 0,1 1 1,0-1-1,0 0 0,0 0 1,0 0-1,1 0 0,-1 0 0,1 0 1,-1 0-1,1 0 0,-1-1 0,1 1 1,0 0-1,0-1 0,0 0 0,0 1 1,0-1-1,0 0 0,0 0 1,1 0-1,-1 0 0,0-1 0,0 1 1,1 0-1,2-1 0,-2 1-101,0 0 0,0 0 0,0-1-1,0 1 1,1-1 0,-1 0 0,0 0 0,0 0 0,0-1-1,0 1 1,0-1 0,0 1 0,0-1 0,0 0-1,0 0 1,0-1 0,0 1 0,0 0 0,-1-1 0,1 0-1,0 0 1,-1 0 0,0 0 0,1 0 0,-1 0-1,0 0 1,0-1 0,0 1 0,0-1 0,2-5 0,5-12-436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2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 16035,'0'0'60,"0"-1"-1,0 1 0,0-1 0,0 1 0,0-1 1,0 1-1,-1-1 0,1 1 0,0 0 0,0-1 0,-1 1 1,1-1-1,0 1 0,-1-1 0,1 1 0,-1 0 1,1-1-1,0 1 0,-1 0 0,1-1 0,-1 1 1,1 0-1,-1 0 0,1-1 0,-1 1 0,1 0 0,-1 0 1,1 0-1,-1 0 0,1 0 0,-1 0 0,1 0 1,-1 0-1,1 0 0,-1 0 0,1 0 0,-1 0 1,1 0-1,-1 0 0,1 0 0,-1 0 0,1 1 0,-1-1 1,1 0-1,-1 0 0,1 1 0,-1-1 0,1 0 1,-1 1-1,1-1 0,0 0 0,-1 1 0,1-1 1,0 1-1,-1 0 0,-2 2 139,1 0 1,-1 0-1,1 0 1,0 0-1,0 1 1,-2 4-1,0 4-61,1 0 0,0 0 0,0 1 0,2-1 1,-1 1-1,1-1 0,1 1 0,3 22 0,-2-20-55,2 1-1,0-1 0,1 0 1,0 0-1,1 0 1,12 23-1,-14-33-66,0 0 0,0 0 1,0 0-1,0-1 0,1 0 0,0 0 0,0 0 0,0 0 0,0 0 0,0-1 0,1 1 0,8 3 0,-11-6-8,1 0 0,0 0 1,-1 0-1,1-1 1,0 1-1,0-1 1,0 1-1,0-1 1,-1 0-1,1 0 0,0-1 1,0 1-1,0 0 1,0-1-1,-1 0 1,1 0-1,0 0 1,-1 0-1,1 0 0,0 0 1,-1-1-1,0 1 1,1-1-1,-1 1 1,0-1-1,3-3 1,-2 3 22,0-2 0,-1 1 0,1 0 0,-1 0 0,1-1 0,2-6 0,-4 9-17,-1 0-1,1 0 1,0 0-1,-1-1 1,0 1-1,1 0 1,-1 0 0,0 0-1,0-1 1,1 1-1,-1 0 1,0 0 0,0 0-1,0-1 1,-1 1-1,1 0 1,0 0-1,0 0 1,-1-1 0,1 1-1,0 0 1,-1 0-1,1 0 1,-1 0-1,-1-2 1,1 2-33,1 1-1,-1-1 1,1 1 0,-1-1 0,0 1-1,1 0 1,-1-1 0,0 1 0,1 0-1,-1 0 1,0-1 0,0 1-1,1 0 1,-1 0 0,0 0 0,0 0-1,1 0 1,-1 0 0,0 0-1,0 0 1,1 0 0,-1 0 0,0 1-1,-1-1 1,-18 11-595,8-5 461,-2-4-138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95 10218,'0'-11'850,"1"0"1,1 0-1,-1 1 0,2-1 0,4-14 0,-7 25-811,0-1-1,0 1 1,0 0-1,0 0 1,0 0-1,0 0 1,0 0 0,0 0-1,0 0 1,0-1-1,0 1 1,0 0-1,1 0 1,-1 0-1,0 0 1,0 0-1,0 0 1,0 0-1,0 0 1,0 0-1,0 0 1,0 0-1,0 0 1,1-1 0,-1 1-1,0 0 1,0 0-1,0 0 1,0 0-1,0 0 1,0 0-1,0 0 1,1 0-1,-1 0 1,0 0-1,0 0 1,0 0-1,0 0 1,0 0 0,0 0-1,0 0 1,1 1-1,-1-1 1,0 0-1,0 0 1,0 0-1,0 0 1,0 0-1,0 0 1,0 0-1,0 0 1,0 0-1,1 0 1,-1 0 0,0 0-1,0 1 1,0-1-1,5 10 626,1 11-334,-5-13 190,0-1 0,-1 0 0,0 0 0,0 0 1,-1 0-1,0 0 0,-2 11 0,-2 20 129,2 160-188,1-15-403,-1-172 37,-1-18-39,-2-20-15,-5-69 12,4-184 1,7 276-55,0-1-3,1 0 1,-1-1-1,1 1 1,0 0-1,0-1 1,2-5 0,-3 11 2,0 0 0,0 0 0,0-1 0,0 1 0,1 0 0,-1 0 1,0-1-1,0 1 0,0 0 0,1 0 0,-1 0 0,0 0 1,0-1-1,0 1 0,1 0 0,-1 0 0,0 0 0,0 0 0,1 0 1,-1 0-1,0 0 0,0-1 0,1 1 0,-1 0 0,0 0 1,0 0-1,1 0 0,-1 0 0,0 0 0,0 0 0,1 0 1,-1 1-1,0-1 0,0 0 0,1 0 0,-1 0 0,0 0 0,0 0 1,1 0-1,-1 0 0,0 0 0,0 1 0,1-1 0,-1 0 1,0 0-1,0 0 0,0 1 0,0-1 0,1 0 0,-1 0 0,0 0 1,0 1-1,0-1 0,0 0 0,0 0 0,0 1 0,1-1 1,9 17-40,-10-17 38,11 22-22,-6-11 12,0 0 0,0 0 0,2-1 0,-1 0 0,1 0 0,11 11 0,-17-21 12,0 1 1,0 0 0,-1 0-1,1-1 1,0 1 0,0 0-1,1-1 1,-1 1-1,0-1 1,0 1 0,0-1-1,0 0 1,0 1-1,0-1 1,1 0 0,-1 0-1,0 0 1,0 0 0,0 0-1,1 0 1,-1 0-1,0 0 1,0-1 0,0 1-1,0 0 1,0-1 0,1 1-1,-1-1 1,0 1-1,0-1 1,0 1 0,0-1-1,0 0 1,0 0-1,-1 1 1,1-1 0,0 0-1,0 0 1,1-2 0,3-4 7,0 0 0,0 0 0,-1-1 0,5-10 0,-6 11-3,20-50 49,-19 43-51,1 1 1,0 0-1,1 0 1,16-24-1,-22 37-3,0-1 0,0 1-1,0 0 1,0 0 0,0-1-1,0 1 1,1 0 0,-1 0-1,0 0 1,0-1 0,0 1-1,1 0 1,-1 0 0,0 0-1,0 0 1,0-1 0,1 1 0,-1 0-1,0 0 1,0 0 0,1 0-1,-1 0 1,0 0 0,0 0-1,1 0 1,-1 0 0,0 0-1,0 0 1,1 0 0,-1 0 0,0 0-1,0 0 1,1 0 0,-1 0-1,0 0 1,0 0 0,1 0-1,-1 0 1,0 0 0,0 0-1,1 1 1,-1-1 0,0 0-1,0 0 1,0 0 0,1 0 0,-1 1-1,0-1 1,0 0 0,8 20-30,-2 25-18,2 85-100,-13 195 0,4-313-884,0-24 967,2-24-8,0 19-104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16027,'7'0'1185,"6"-6"-969,2 2-88,3 0 328,4 1-168,5 0-336,0 0-216,3 0 88,1 0 96,-3 2-48,1-2-88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6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153 112 11971,'1'0'188,"1"0"1,-1 0 0,0 0 0,0 0 0,0 0 0,0 0 0,1 0 0,-1 0 0,0 0 0,0-1-1,0 1 1,0 0 0,0-1 0,0 1 0,0-1 0,0 1 0,0-1 0,0 0 0,0 1 0,0-1 0,0 0-1,0 0 1,1-1 0,-2 2-48,0-1-1,1 0 0,-1 0 1,0 0-1,0 0 1,1 1-1,-1-1 0,0 0 1,0 0-1,0 0 0,0 0 1,0 0-1,0 0 1,0 1-1,-1-1 0,1 0 1,0 0-1,0 0 0,-1 0 1,1 0-1,0 1 1,-1-1-1,1 0 0,-1 0 1,1 1-1,-1-1 1,1 0-1,-1 1 0,0-1 1,1 0-1,-2 0 0,1 0-27,-1-1-1,0 1 1,0-1-1,0 1 0,1 0 1,-1 0-1,0 0 1,-1 0-1,1 0 0,0 0 1,0 0-1,0 1 1,0-1-1,-1 1 0,1 0 1,0-1-1,-1 1 1,-2 0-1,1 1-47,-1 0-1,1 0 1,0 0 0,-1 0-1,1 1 1,0-1 0,0 1-1,0 0 1,-4 3 0,1 0-65,0 1 1,0-1-1,0 1 1,1 0-1,0 0 1,0 1-1,0 0 1,1 0-1,-5 9 1,7-9-4,0 0 1,0 1 0,1-1-1,0 1 1,0-1-1,0 9 1,2-15 1,0 1 1,0-1-1,0 1 1,0 0-1,0-1 0,0 1 1,0-1-1,1 1 0,-1-1 1,1 0-1,-1 1 1,1-1-1,-1 1 0,1-1 1,1 3-1,-1-4 2,0 1 0,0 0 0,0-1 0,0 1 0,0-1 0,0 1 1,1-1-1,-1 1 0,0-1 0,0 0 0,0 1 0,0-1 0,0 0 0,1 0 0,-1 0 0,0 0 0,0 0 0,0 0 0,0 0 0,1-1 0,-1 1 1,0 0-1,0-1 0,1 0 0,4-1 6,-1 0 0,0-1 0,0 1 0,0-1 0,0-1 0,-1 1 0,1-1 0,-1 1 0,0-1 0,0 0 1,5-7-1,6-8 19,15-28 0,-22 35-7,45-87 47,-52 109-106,-2 10 40,-12 37 20,6-33 24,-5 48 0,12-71-42,0-1-1,0 0 0,0 0 1,0 0-1,0 1 0,0-1 0,0 0 1,0 0-1,0 0 0,0 1 1,0-1-1,0 0 0,0 0 1,0 0-1,0 1 0,0-1 0,0 0 1,0 0-1,0 0 0,1 1 1,-1-1-1,0 0 0,0 0 0,0 0 1,0 0-1,0 1 0,0-1 1,1 0-1,-1 0 0,0 0 0,0 0 1,0 0-1,1 0 0,-1 0 1,0 1-1,0-1 0,0 0 0,1 0 1,-1 0-1,0 0 0,0 0 1,0 0-1,1 0 0,-1 0 0,0 0 1,0 0-1,0 0 0,1 0 1,-1 0-1,0 0 0,0 0 1,0-1-1,1 1 0,-1 0 0,0 0 1,0 0-1,0 0 0,0 0 1,1 0-1,-1-1 0,12-6 24,-12 6-23,12-9 24,-1-1 1,-1-1 0,0 0-1,12-19 1,-13 18-44,2-1 0,-1 1 0,18-17 0,-27 30 14,-1 0-1,0 0 1,0 0-1,0-1 1,0 1-1,0 0 1,1 0-1,-1 0 1,0 0-1,0-1 0,0 1 1,0 0-1,1 0 1,-1 0-1,0 0 1,0 0-1,0 0 1,1 0-1,-1 0 1,0 0-1,0 0 1,1 0-1,-1-1 1,0 1-1,0 0 1,1 0-1,-1 1 1,0-1-1,0 0 1,0 0-1,1 0 1,-1 0-1,0 0 1,0 0-1,0 0 0,1 0 1,-1 0-1,0 0 1,0 1-1,0-1 1,1 0-1,-1 0 1,0 0-1,0 0 1,0 0-1,1 1 1,1 15-85,-6 22 21,4-35 58,-5 27-3,2-15 37,1 1 0,0 16 1,2-32-23,0 1 1,-1-1-1,1 1 1,0-1-1,0 0 1,0 1-1,0-1 1,0 1-1,0-1 1,0 1-1,0-1 0,0 0 1,0 1-1,0-1 1,0 1-1,1-1 1,-1 1-1,0-1 1,0 0-1,0 1 1,1-1-1,-1 1 1,0-1-1,0 0 1,1 1-1,-1-1 1,0 0-1,0 1 0,1-1 1,-1 0-1,1 0 1,-1 1-1,0-1 1,1 0-1,-1 0 1,13-10 80,10-26-5,47-128-251,-68 162-14,-1 9 91,-1 9 1,-4 33-92,1-18 51,0 41 0,3-71 107,0-1-1,0 1 1,0-1 0,0 1 0,0-1-1,0 1 1,0-1 0,0 1 0,0-1-1,0 0 1,0 1 0,0-1 0,0 1-1,1-1 1,-1 1 0,0-1 0,0 1-1,0-1 1,1 0 0,-1 1 0,0-1-1,0 0 1,1 1 0,-1-1 0,0 0-1,1 1 1,-1-1 0,1 0 0,-1 0-1,0 1 1,1-1 0,0 0 0,0 0-40,0 0 1,0 0 0,0-1 0,0 1 0,0-1 0,0 1-1,0 0 1,-1-1 0,1 0 0,0 1 0,0-1 0,0 0-1,-1 1 1,2-2 0,25-33-1411,-25 33 1413,45-73-1193,-19 24 546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11771,'13'4'1000,"-2"-2"-744,4-2-104,2-5 560,3 0-472,3-1-328,4-3-640,5 2 640,2-1-104,3-1-80</inkml:trace>
  <inkml:trace contextRef="#ctx0" brushRef="#br0" timeOffset="1">879 31 9442,'26'7'1328,"-4"-3"-792,3 2-240,-2-1 1441,4-3-1281,0 0-88,2-4-192,-5 0-152,5-7-512,1 0-488,0-2 824,3-1-128,0 1-120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8578,'67'15'1158,"-43"-9"-437,0-1 0,1-1 0,-1 0 0,1-2 0,-1-1 0,36-3 0,-30-3 178,-19 3-785,0 0 1,0 0 0,0 1 0,0 0 0,0 1 0,0 1 0,0 0 0,0 0-1,11 3 1,-16-1-237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10 123 15363,'0'0'82,"-1"0"-1,1 0 0,-1 0 0,1 0 0,-1-1 1,1 1-1,-1 0 0,1 0 0,-1-1 1,1 1-1,0 0 0,-1-1 0,1 1 1,0 0-1,-1-1 0,1 1 0,0 0 1,-1-1-1,1 1 0,0-1 0,0 1 0,-1-1 1,1 1-1,0-1 0,0 1 0,0-1 1,0 1-1,0-1 0,2-19 1431,12-16 208,9 1-802,-22 33-895,1 0 0,0 1 1,-1-1-1,1 0 0,0 1 0,0-1 0,0 1 0,0 0 1,0-1-1,0 1 0,0 0 0,1 1 0,-1-1 1,5-1-1,-6 2-22,-1 0 1,1 0-1,0 0 0,-1 0 1,1 0-1,0 0 1,0 1-1,-1-1 1,1 0-1,0 0 0,-1 1 1,1-1-1,0 0 1,-1 1-1,1-1 0,-1 1 1,1-1-1,-1 0 1,1 1-1,0-1 1,-1 1-1,0 0 0,1-1 1,-1 1-1,1-1 1,-1 1-1,0 0 0,1-1 1,-1 1-1,0 0 1,0-1-1,0 1 1,1 0-1,-1 0 0,0-1 1,0 2-1,1 29 29,-1-31-30,-4 29 63,-1 1 0,-13 45 0,11-52 99,1 1 1,1 1-1,1-1 0,-1 43 1,5-66-151,0 0 1,-1 0 0,1 0-1,0 0 1,0 0 0,0 0-1,0 0 1,0-1 0,1 1-1,-1 0 1,0 0 0,0 0-1,1 0 1,-1 0-1,0 0 1,1 0 0,-1-1-1,1 1 1,-1 0 0,1 0-1,-1 0 1,1-1 0,0 1-1,-1 0 1,1-1 0,0 1-1,0-1 1,-1 1 0,1-1-1,0 1 1,0-1 0,1 1-1,0-1-11,0 0-1,0-1 0,0 1 0,0-1 1,0 0-1,-1 1 0,1-1 1,0 0-1,0 0 0,-1 0 1,1 0-1,-1 0 0,1 0 1,-1-1-1,1 1 0,0-2 0,13-13-388,-1-1 0,-1-1 0,19-33 0,-14 19 63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3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15571,'1'-1'305,"1"0"0,0 0 0,-1 0-1,1 0 1,0 0 0,-1 1 0,1-1-1,0 0 1,0 1 0,0 0-1,0-1 1,0 1 0,2 0 0,30 0 308,-21 0-545,-5 0-64,0 1 0,0-1 0,-1 1 0,1 0 0,0 1 0,-1 0 0,1 0 0,-1 1 1,8 3-1,-12-4 4,1 0 0,-1 0 0,-1 0 0,1 0 0,0 0 1,0 1-1,-1-1 0,1 1 0,-1 0 0,0 0 0,0 0 0,0 0 1,0 0-1,-1 0 0,1 1 0,-1-1 0,0 0 0,0 1 1,0-1-1,0 1 0,0 5 0,0 7-130,0 0 0,-1 0 1,0 0-1,-2 0 0,0-1 0,0 1 0,-10 30 0,11-45 97,1 0 1,0 0-1,-1 0 0,1 0 1,-1 0-1,1 0 0,-1 0 0,0-1 1,1 1-1,-1 0 0,0 0 0,1-1 1,-1 1-1,0 0 0,0-1 0,0 1 1,0 0-1,0-1 0,-1 1 0,-10 0-296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15395,'8'-3'1601,"7"0"-1121,2-3-192,3-1 984,10-3-744,0-1-360,3-4-32,4 2 0,2 1-80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4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16652,'4'6'1256,"-1"8"-968,-2 8-80,3 9 384,1 8-160,-1 2-144,0 5-40,2 0-56,-3-1-32,0-8-168,-2-3-240,-1-12-416,-3-5 584,-4-11-112,-3-5-64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4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16756,'19'-19'1164,"1"1"1,43-28 0,-56 42-1030,-1 0 1,1 1-1,0-1 0,0 2 1,0-1-1,0 1 1,1 0-1,-1 0 1,0 1-1,1 0 1,-1 0-1,1 1 0,0 0 1,-1 0-1,10 2 1,-14-2-116,0 1 0,-1 0 0,1 0 1,0 0-1,0 0 0,-1 0 0,1 0 0,-1 1 1,1-1-1,-1 1 0,0 0 0,1 0 1,-1 0-1,0 0 0,0 0 0,0 0 0,1 4 1,-1-3 4,0 1-1,0 0 1,-1 0 0,1 0 0,-1 0 0,0 0 0,0 1 0,-1-1 0,1 0 0,-1 7-1,-1 4 75,0-1 0,-2 1-1,1-1 1,-2 0 0,-8 24-1,-43 92 695,54-129-788,1 0 0,-1 0 0,1 0 0,0 0 0,-1 1 1,1-1-1,0 0 0,0 0 0,0 1 0,0-1 0,0 0 1,0 0-1,0 1 0,0-1 0,0 0 0,1 0 0,-1 0 1,0 1-1,1-1 0,-1 0 0,1 0 0,0 0 0,-1 0 1,1 0-1,0 0 0,-1 0 0,1 0 0,0 0 0,0 0 1,0 0-1,0 0 0,0-1 0,0 1 0,0 0 0,0-1 1,0 1-1,1-1 0,-1 1 0,0-1 0,0 1 0,2-1 1,6 2-11,0 0 0,0-1 0,0 0 0,16-1 0,-12 0-25,18 0-442,33 3-641,-49-1 814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15467,'1'-7'1121,"8"1"-921,-2 5-96,3-2 336,6 2-136,1-4-264,2 0-192,4-5 200,-3 1-56,4-2-32,-1-2-24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10442,'25'3'1088,"1"-1"-847,-3-6-530,1-4 602,5-7-321,2-1-145,5-1-143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7666,'29'-5'268,"1"1"1,0 1 0,-1 1 0,1 2-1,0 1 1,0 1 0,51 11-1,-36-3 206,0-1 0,57 3 0,-75-11-318,1-1 0,0-2 0,0 0 0,53-13 0,-22 0-671,-16 3-211,48-7-1,-75 17 291,0 1-1,0 0 1,0 1 0,0 1-1,0 0 1,28 7 0,82 29-3133,24 6 4770,-125-37-525,-1-2 0,1-1 0,0-1 0,32-2 0,107-22 3302,7 0-2269,64 28-1369,-153-1-247,118-8 0,118-16-755,-104 17-4401,-168 2 3812,4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6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0 16420,'-8'14'950,"2"-1"0,-1 1 1,2 1-1,-8 27 1,-12 75 84,22-102-905,-5 24-127,1 0 0,3 0 1,1 1-1,2 0 0,1-1 1,3 1-1,9 50 0,-36-134-3358,8 17 2783</inkml:trace>
  <inkml:trace contextRef="#ctx0" brushRef="#br0" timeOffset="1">1 314 15691,'5'-4'1481,"7"4"-841,2 4-256,8 0 648,6 4-240,7-6-744,-1-2-1304,10-7 1272,4-11-192,-4-5-336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4 473 13467,'0'1'102,"-1"-1"1,1 0-1,0 1 0,-1-1 1,1 1-1,0-1 1,0 1-1,-1-1 0,1 1 1,0-1-1,0 1 1,0-1-1,0 1 0,-1-1 1,1 1-1,0 0 1,0-1-1,0 1 1,0-1-1,0 1 0,1-1 1,-1 1-1,0 0 1,0-1-31,1 0 0,-1 0 1,1 0-1,-1 0 1,1 0-1,-1 0 1,1 0-1,-1 0 1,0 0-1,1-1 1,-1 1-1,1 0 1,-1 0-1,0 0 1,1-1-1,-1 1 0,0 0 1,1-1-1,-1 1 1,0 0-1,0-1 1,1 1-1,-1 0 1,0-1-1,0 1 1,1 0-1,-1-1 1,0 1-1,0-1 1,0 1-1,0-1 0,0 0 1,18-34 805,-3 0 0,14-46-1,12-29-356,-26 76-395,5-12 44,52-86 1,-72 131-170,0 1 1,0 0 0,0 0-1,0 0 1,0 0 0,0 0 0,0 0-1,0-1 1,0 1 0,1 0-1,-1 0 1,0 0 0,0 0-1,0 0 1,0 0 0,0 0 0,0 0-1,0-1 1,0 1 0,1 0-1,-1 0 1,0 0 0,0 0-1,0 0 1,0 0 0,0 0 0,0 0-1,1 0 1,-1 0 0,0 0-1,0 0 1,0 0 0,0 0-1,0 0 1,1 0 0,-1 0-1,0 0 1,0 0 0,0 0 0,0 0-1,0 0 1,0 0 0,1 0-1,-1 0 1,0 1 0,0-1-1,0 0 1,0 0 0,0 0 0,0 0-1,0 0 1,0 0 0,1 0-1,3 12 50,1 22-3,-5-29-36,8 73 64,7 57 60,-11-112-77,2 1 0,0-1 0,13 34 1,-19-56-1292,-5-7 487,-10-11 113,2 3 121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4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17636,'8'-1'5228,"19"-7"-4776,-17 5-66,5 0-222,0 0-1,27-1 0,-25 3-917,30-7 0,-46 8 668,0 0 1,-1 0 0,1-1 0,0 1-1,0 0 1,-1-1 0,1 1 0,0-1-1,-1 1 1,1-1 0,0 1 0,-1-1 0,1 1-1,-1-1 1,1 0 0,-1 1 0,1-1-1,-1 0 1,1 1 0,-1-1 0,0 0 0,1 0-1,-1 1 1,0-1 0,0 0 0,0 0-1,1 0 1,-1 0 0,0 1 0,0-1-1,0 0 1,0 0 0,-1 0 0,1 1 0,0-1-1,0 0 1,0 0 0,-1 0 0,1 1-1,0-1 1,-1 0 0,0-1 0,-6-14-866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9794,'-1'-1'137,"1"1"0,0 0 0,0 0 0,0-1 0,0 1-1,-1 0 1,1 0 0,0-1 0,0 1 0,0 0 0,0-1 0,0 1 0,0 0 0,0 0 0,0-1-1,0 1 1,0 0 0,0-1 0,0 1 0,0 0 0,0-1 0,0 1 0,0 0 0,0 0 0,0-1-1,0 1 1,1 0 0,-1-1 0,0 1 0,0 0 0,0 0 0,1-1 0,-1 1 0,0 0 0,0 0-1,0 0 1,1-1 0,-1 1 0,0 0 0,0 0 0,1 0 0,-1 0 0,0-1 0,1 1 0,-1 0-1,0 0 1,0 0 0,1 0 0,-1 0 0,0 0 0,1 0 0,-1 0 0,0 0 0,1 0-1,-1 0 1,0 0 0,0 0 0,1 0 0,-1 0 0,0 0 0,1 1 0,-1-1 0,0 0 0,0 0-1,1 0 1,-5 11 5587,1-3-5114,6 45-374,14 78 0,-16-127-230,23 120 89,-21-160-3800,-3 34 3055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10 150 8234,'2'-3'217,"-1"-1"0,0 1 0,-1-1 0,1 1 0,0-1 0,-1 1 1,0-5-1,0-7 3654,0 11-1189,0 91 3399,9 127-5822,-8-194-144,-3-29 231,-3-32 78,-14-237 116,44 317-562,-25-37 20,1-1 1,0 0 0,-1 1 0,1-1-1,0 0 1,0 0 0,0 0 0,0 0 0,0 1-1,0-1 1,0-1 0,0 1 0,0 0 0,0 0-1,1 0 1,-1-1 0,0 1 0,1 0 0,-1-1-1,2 1 1,-2-1 1,1 0 1,-1 0-1,0-1 0,0 1 1,0 0-1,0-1 0,0 1 1,0-1-1,0 1 0,-1-1 1,1 0-1,0 1 0,0-1 1,0 0-1,0 1 0,-1-1 1,1 0-1,0 0 0,-1 0 0,2-1 1,3-7 8,-1 0-1,0 0 1,0 0 0,3-14 0,-2 0 1,-5 17-7,1 1 0,0 0 0,0 0 0,1 0 0,0 0 0,0 0 0,0 0 0,0 0 0,4-4 0,-6 9-3,0-1 0,0 1 0,0 0-1,0 0 1,0 0 0,0 0 0,0 0 0,0 0 0,1 0 0,-1 0 0,0 0 0,0 0-1,0 0 1,0-1 0,0 1 0,0 0 0,0 0 0,0 0 0,1 0 0,-1 0 0,0 0-1,0 0 1,0 0 0,0 0 0,0 0 0,0 0 0,1 0 0,-1 0 0,0 0 0,0 0-1,0 0 1,0 0 0,0 0 0,0 0 0,0 1 0,1-1 0,-1 0 0,0 0 0,0 0-1,0 0 1,0 0 0,0 0 0,0 0 0,0 0 0,0 0 0,0 0 0,0 0 0,1 1 0,-1-1-1,0 0 1,0 0 0,0 0 0,0 0 0,0 0 0,4 13-2,0 23-7,-3-26-2,7 92-6,4 28 25,-9-106-7,2 0-1,0-1 1,12 30-1,-8-26-2699,-11-37 2194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8258,'36'2'552,"100"9"1400,-110-7-1684,-2 1 1,1 0-1,33 14 1,-47-15-285,1 0 1,-1 0 0,1-1-1,-1-1 1,1 0-1,13 1 1,-19-4 127,1 1 0,0 0 0,-1-1 0,1-1 0,-1 1 1,1-1-1,-1 0 0,1 0 0,-1-1 0,0 0 0,0 0 0,7-5 0,-5 3 143,0 0-1,1 1 0,-1 0 0,1 0 0,0 1 0,0 0 0,11-2 0,5 1 221,36 0 0,-50 3-320,-7 1-142,-3 0-5,0 0-1,1 0 1,-1 0 0,0 0-1,1 0 1,-1 0 0,1 0-1,-1 0 1,0-1 0,1 1-1,-1-1 1,0 1 0,0-1-1,1 1 1,-1-1 0,0 0 0,1-1-1,-1-6-21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10082,'23'0'984,"3"-2"-808,4-1-832,1-2 1464,7-7-856,-1-2-80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13043,'36'-9'952,"-6"-4"-776,-3 1-80,1 1 152,0 1-144,5 8 8,2 2-1232,2 5 1008,6 2-136,1 5-104</inkml:trace>
  <inkml:trace contextRef="#ctx0" brushRef="#br0" timeOffset="1">920 191 10538,'74'-10'1112,"-1"-2"-679,-2-1-169,-2 2 544,1-1-168,-5-2-288,-2 3-112,3-4-184,-2 1-112,7-2-800,-1-3 752,1-2-96,0-2-80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09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14403,'31'5'226,"1"0"0,-1-2 0,1-1 0,0-2 0,0-1 0,0-2 0,0 0 0,34-10 0,24-10-422,92-19-890,-161 40 994,0 0 0,0 1 0,0 1 0,0 0 0,0 2 0,39 9 0,18 9 50,85 20 762,-140-37-1265,1 0 0,-1-2 0,1 0 0,-1-1 0,29-5 0,2-4-1628,-35 4 1880,-1 2 1,1 0 0,0 1-1,0 1 1,1 1-1,33 4 1,-12 6 2250,47 17 1,-47-13-1142,47 10 0,-45-18-1069,0-2 0,76-3 1,-16 0 125,-49 3 1024,65 15 0,-72-10-309,-1-2 0,56 1-1,-96-8-592,1 0-1,-1-1 0,1 0 0,0 0 1,-1 0-1,0-1 0,1 0 0,-1 0 0,0-1 1,0 1-1,7-6 0,10-8-34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15099,'11'-8'1604,"-4"11"-128,-4 22 251,-3-16-1709,15 368 2958,-11-265-2735,-4-109-174,-2 23-556,2-26 475,0 1-1,0-1 1,0 0 0,0 0 0,0 0 0,0 1-1,-1-1 1,1 0 0,0 0 0,0 0 0,0 0 0,0 1-1,-1-1 1,1 0 0,0 0 0,0 0 0,0 0-1,0 0 1,-1 0 0,1 0 0,0 1 0,0-1-1,-1 0 1,1 0 0,0 0 0,0 0 0,0 0 0,-1 0-1,1 0 1,0 0 0,-1 0 0,-11-9-186,-1-3-12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18572,'9'-13'428,"-1"0"1,1 0 0,1 1-1,0 1 1,1 0-1,0 0 1,1 1-1,15-11 1,-17 15-401,1-1 1,-1 2-1,1-1 1,0 2 0,0-1-1,1 2 1,-1-1-1,1 1 1,0 1-1,0 0 1,12 0 0,-21 2-24,0 0 0,0 0 0,0 0 0,0 1 0,0-1 0,0 1 0,0-1 0,0 1 0,0 0 0,0 0 0,-1 0 0,1 1 0,0-1 0,-1 0 0,1 1 1,-1 0-1,1 0 0,2 3 0,-3-2 21,1 0 1,-1 0-1,0 1 1,0-1-1,-1 1 1,1 0-1,-1-1 1,0 1-1,1 0 1,-2 0-1,1 0 1,0 5-1,0 7 107,-2 1 0,0-1 0,0 0 0,-2 1 0,-6 22 0,-43 118 961,2-6-28,50-151-1062,-1 0 0,1 0 0,0 1 1,0-1-1,0 0 0,0 0 1,0 1-1,0-1 0,0 0 0,0 0 1,0 0-1,0 1 0,0-1 0,0 0 1,0 1-1,0-1 0,0 0 1,0 0-1,0 1 0,0-1 0,0 0 1,0 0-1,0 0 0,0 1 1,0-1-1,0 0 0,1 0 0,-1 1 1,0-1-1,0 0 0,0 0 1,0 0-1,1 1 0,-1-1 0,0 0 1,0 0-1,0 0 0,1 0 0,-1 0 1,0 1-1,0-1 0,0 0 1,1 0-1,-1 0 0,0 0 0,0 0 1,1 0-1,-1 0 0,0 0 1,0 0-1,1 0 0,-1 0 0,0 0 1,0 0-1,1 0 0,-1 0 1,0 0-1,0 0 0,1 0 0,-1-1 1,0 1-1,0 0 0,1 0 0,20-11 53,-13 7-35,6-1-13,0 0 0,0 0 0,1 2 1,-1 0-1,1 0 0,0 2 1,0 0-1,0 0 0,0 1 0,-1 1 1,1 1-1,17 3 0,-9 0-31,-1 2-1,1 0 1,-1 1 0,0 1-1,-1 1 1,38 25 0,-54-32-199,0 0 0,0 1 0,0-1 0,-1 1 0,0 1 0,0-1 0,0 0 0,0 1 1,-1 0-1,6 8 0,-9-12 201,0-1 0,-1 0 0,1 1 1,0-1-1,0 0 0,0 1 0,0-1 0,0 0 1,0 0-1,0 1 0,-1-1 0,1 0 0,0 0 1,0 1-1,0-1 0,0 0 0,-1 0 0,1 1 0,0-1 1,0 0-1,-1 0 0,1 0 0,0 0 0,-1 1 1,1-1-1,0 0 0,0 0 0,-1 0 0,1 0 1,0 0-1,-1 0 0,1 0 0,0 0 0,-1 0 1,1 0-1,0 0 0,0 0 0,-1 0 0,1 0 1,0 0-1,-1 0 0,1 0 0,0 0 0,-1 0 1,1-1-1,0 1 0,-20-2-580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1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16644,'0'0'119,"0"0"0,0 0 0,0 0 0,0 0 0,0 0 1,0 0-1,1-1 0,-1 1 0,0 0 0,0 0 0,0 0 1,0 0-1,0 0 0,1 0 0,-1 0 0,0 0 0,0 0 1,0 0-1,0 0 0,0 0 0,1 0 0,-1 0 0,0 0 1,0 0-1,0 0 0,0 0 0,0 0 0,1 0 0,-1 0 1,0 0-1,0 0 0,0 0 0,0 1 0,0-1 0,0 0 1,1 0-1,-1 0 0,0 0 0,0 0 0,0 0 0,0 0 1,8 10 1899,11 21-2081,-10-16 593,96 131-154,-10-17-3296,-94-128 2819,9 18-983,-9-18 1029,-1-1-1,0 1 1,1 0 0,-1 0 0,0 0-1,0-1 1,1 1 0,-1 0 0,0 0-1,0 0 1,0 0 0,0-1-1,0 1 1,0 0 0,0 0 0,-1 0-1,1-1 1,0 1 0,0 0 0,-1 0-1,1 0 1,0-1 0,-1 2-1,-9 4-722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65 161 15203,'-5'-4'403,"-1"0"-1,1 0 1,1 0 0,-1-1-1,1 0 1,0 1 0,0-2-1,0 1 1,0 0-1,1-1 1,0 0 0,0 1-1,-2-9 1,4 12-344,0 0 0,0 0 0,1-1 0,-1 1-1,1 0 1,-1-1 0,1 1 0,0-1 0,0 1 0,0-1 0,0 1 0,0 0 0,0-1 0,1 1-1,-1-1 1,1 1 0,0 0 0,-1-1 0,1 1 0,0 0 0,1 0 0,-1 0 0,0-1 0,0 1-1,1 0 1,0 1 0,-1-1 0,1 0 0,0 0 0,0 1 0,0-1 0,0 1 0,0 0 0,0-1 0,0 1-1,0 0 1,3-1 0,-3 1-43,0 1-1,0-1 0,0 0 0,0 0 1,0 1-1,1 0 0,-1-1 1,0 1-1,0 0 0,0 0 1,0 0-1,1 0 0,-1 0 0,0 1 1,0-1-1,0 1 0,0-1 1,0 1-1,1 0 0,1 1 1,-2-1-7,0 1 0,-1 0 0,1-1 0,-1 1 0,1 0 0,-1 0 0,0 0 0,1 0 0,-1 0 0,0 0 0,0 0 0,-1 0 0,1 1 0,0-1 0,0 4 0,0 5 44,0 0 0,0 0 0,-1 0 0,-1 0 1,0 0-1,-4 18 0,-2-3 226,-14 34 0,8-25-25,13-35-252,0 1 1,-1 0-1,1-1 1,0 1 0,0-1-1,-1 1 1,1 0-1,0-1 1,0 1-1,0 0 1,0 0-1,0-1 1,0 1-1,0 0 1,0-1-1,0 1 1,0 0-1,0-1 1,1 1-1,-1 0 1,0-1-1,0 1 1,1 0-1,-1-1 1,0 1-1,1-1 1,-1 1-1,1-1 1,-1 1-1,1-1 1,-1 1-1,1-1 1,-1 1-1,1-1 1,-1 1-1,1-1 1,-1 0-1,1 1 1,0-1-1,-1 0 1,1 0-1,0 0 1,-1 1-1,1-1 1,0 0-1,0 0 1,6 1-27,0-1-1,0 0 1,0-1-1,8-1 1,9 0 7,-23 2 15,0 0 0,0 0 0,0 0 0,0 0 0,0 0 0,0 1 0,0-1 0,0 0 0,0 0 0,0 1 0,0-1 0,-1 0 0,1 1 0,0-1 0,0 1 0,0-1 0,0 1 0,0 0 0,-1-1 0,1 1 0,0 0 0,0-1 0,-1 1 0,1 0 0,-1 0 0,1 0 0,0 1 0,-1-1 10,0 1 0,0 0 0,0-1 0,0 1 0,0 0 0,0 0 0,0-1 0,0 1 0,-1 0 0,1-1 0,-1 1 0,0-1 0,1 1 0,-2 2 0,-3 5 105,-1-1-1,0 0 0,0 1 0,-11 10 0,7-9 68,0 1 1,-1-2-1,-1 0 1,1 0-1,-1-1 0,-1 0 1,-14 7-1,23-14-808,4-3 67,7-5-409,12-9-716,4-2 95,23-23 0,-19 13 623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93 15835,'0'-5'504,"0"0"-1,0 0 1,0 1-1,-1-1 1,1 0-1,-1 0 1,0 1-1,-1-1 1,1 0-1,-1 1 1,0-1-1,-4-6 1,12 21-240,14 17-278,-20-26 26,1 0 0,0 0-1,0 0 1,1 0 0,-1 0-1,0 0 1,0-1-1,0 1 1,1 0 0,-1-1-1,0 1 1,0-1 0,1 1-1,-1-1 1,1 0-1,-1 1 1,0-1 0,1 0-1,-1 0 1,2 0 0,-2 0 13,0-1 0,0 1 1,-1-1-1,1 1 1,0-1-1,-1 1 0,1-1 1,0 0-1,-1 1 1,1-1-1,0 0 0,-1 0 1,1 1-1,-1-1 1,0 0-1,1 0 0,-1 0 1,0 1-1,1-1 1,-1 0-1,0 0 0,0 0 1,0 0-1,1 0 1,-1 0-1,0 0 0,0 0 1,-1 1-1,1-1 1,0 0-1,0 0 0,0 0 1,-1 0-1,0-1 1,1-2 91,-1 1 0,0-1-1,0 1 1,0-1 0,0 1 0,-1-1 0,-3-4 0,4 7-100,0 0 0,0 0 0,0-1 0,-1 1 0,1 1 0,-1-1 0,1 0 0,-1 0 0,1 0 0,-1 1 0,1-1 0,-1 1 0,1-1-1,-1 1 1,0 0 0,1 0 0,-1-1 0,0 1 0,1 0 0,-1 0 0,0 1 0,1-1 0,-1 0 0,0 1 0,1-1 0,-1 1 0,1-1 0,-1 1 0,1 0 0,-1-1 0,1 1 0,-1 0 0,0 1 0,-5 2 7,1 1 0,0 0 1,0 0-1,1 0 0,-10 12 1,2 0-111,2-1-22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14395,'7'0'1056,"0"3"-840,-3-3-72,4 0 320,2 0-127,1-3-97,3-1-80,2-3-72,1-2-168,2-4-32,0 1 112,-2-1-48,-1 0-40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6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11234,'5'1'219,"0"0"0,0 0 0,0 0 0,0-1 0,0 0 0,1 0 1,-1-1-1,0 0 0,0 1 0,0-2 0,0 1 0,0 0 0,0-1 0,0 0 0,4-3 0,0 1-882,0 1 1,0 0 0,17-2-1,-9 3-120,1 2 1,-1 0-1,0 1 0,31 5 0,67 24-2070,-82-20 2791,-1-2 0,1-1 0,52 5 0,-48-12 621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12123,'-1'3'1304,"1"2"-744,1-1-200,3 2 1536,4-1-1223,6 1-137,6-2-56,7-1-64,5 0-32,8-3-304,7-3-272,6-2 312,3-4-120,0-4-104,-1 0-32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0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14531,'62'0'1016,"1"-1"-1016,-2-1-160,2-1-48,-1-1-640,-3 1-568,-5-1-481,-1 4 1297,-1 1-408,2 5-184</inkml:trace>
  <inkml:trace contextRef="#ctx0" brushRef="#br0" timeOffset="1">937 40 6961,'54'0'609,"-2"-2"-721,-5-4 64,-1-4 432,0 0-112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11098,'68'4'1057,"-5"-4"-721,-4 0-168,-1-5 960,6-1-1056,-4-3 8,1-1-40,1 5-64</inkml:trace>
  <inkml:trace contextRef="#ctx0" brushRef="#br0" timeOffset="1.18">1336 74 11226,'61'-5'304,"-6"-2"-304,-4-4-8,-4-1 657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11979,'20'3'520,"-2"0"-968,0-3 128,-1 0 71,1 0-87,-3 0 0,0 0-104,1 0-456,-4-3 688,1 3 192,-1-1 8</inkml:trace>
  <inkml:trace contextRef="#ctx0" brushRef="#br0" timeOffset="1">342 50 13203,'17'5'1088,"0"-5"-800,-3 0-128,2-5 448,1 1-256,-2-2-160,0-1-88,1 1-80,-2 2-24,2 0-8,-1 1-32,-1 3-112,2 0-112,-3 1-1432,1 2 1512,-1 1-192,1-1-144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13851,'21'11'1768,"-3"-2"-1136,-4-5-303,-2-1 1575,-2-3-1360,0-6-192,-4 1-464,-1-3-296,-2 1 312,-3 2-64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11 739 12107,'-5'16'1868,"0"6"2968,6-30-4133,1-1 1,0 1-1,0 0 1,7-15-1,0-2-311,50-147 157,148-296 0,-201 455-554,-4 9-2,-1 1 0,1-1-1,-1 1 1,1-1 0,0 1 0,0 0 0,1 0 0,-1 0 0,1 0 0,-1 0 0,7-4 0,-9 7 6,0 0 0,0 0 1,1 0-1,-1 0 0,0 0 0,0 0 1,1 0-1,-1 0 0,0 0 0,0 0 1,1 0-1,-1 1 0,0-1 1,0 0-1,1 0 0,-1 0 0,0 0 1,0 0-1,0 1 0,1-1 0,-1 0 1,0 0-1,0 0 0,0 0 0,0 1 1,1-1-1,-1 0 0,0 0 1,0 1-1,0-1 0,0 0 0,0 0 1,0 1-1,0-1 0,0 0 0,0 0 1,0 1-1,0-1 0,0 0 1,0 0-1,0 1 0,0-1 0,0 0 1,0 0-1,0 1 0,0-1 0,0 0 1,-1 19-27,1-17 18,-9 274 6,10-202-262,21 127 1,-22-200 133,0 1 0,1 0 0,-1-1 1,0 1-1,0 0 0,0-1 0,0 1 0,0 0 1,-1 0-1,1-1 0,-1 3 0,1-4 81,-1 1 0,1-1 0,0 0 1,-1 1-1,1-1 0,-1 1 0,1-1 0,0 0 0,-1 0 0,1 1 0,-1-1 1,1 0-1,-1 0 0,1 0 0,-1 0 0,1 1 0,-1-1 0,0 0 0,1 0 1,-1 0-1,1 0 0,-1 0 0,1 0 0,-1 0 0,1-1 0,-1 1 0,1 0 0,-1 0 1,1 0-1,-1 0 0,1-1 0,-1 1 0,1 0 0,-1 0 0,1-1 0,-1 0 1,-12-5-729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1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17 385 17732,'-4'-12'324,"1"-1"1,0 0 0,0 1 0,1-1-1,1 0 1,1 0 0,-1 0-1,2 0 1,0 0 0,0 0-1,2 0 1,-1 0 0,1 0 0,1 1-1,1 0 1,11-24 0,-11 26-256,0 1 1,1-1 0,0 1 0,0 0-1,1 0 1,1 1 0,-1 0 0,1 0-1,0 1 1,1 0 0,0 1-1,0-1 1,1 2 0,-1-1 0,1 2-1,0-1 1,1 1 0,-1 0 0,1 1-1,14-2 1,-21 4-65,0 1 0,0 0 0,0 0 0,0 0 0,0 0 0,0 0 0,0 1 0,0 0 0,-1 0 0,1 0 0,0 0 0,-1 0 0,1 1 0,0 0 0,-1 0 1,0 0-1,1 0 0,-1 0 0,0 1 0,0-1 0,4 5 0,-4-3 3,-1-1-1,0 1 1,0 0 0,0 0 0,0 0 0,-1-1-1,1 1 1,-1 1 0,0-1 0,0 0-1,-1 0 1,1 0 0,-1 0 0,0 1 0,0-1-1,0 0 1,-1 0 0,0 1 0,-1 6 0,-2-1 22,1-1 0,-2-1 0,1 1-1,-1-1 1,0 1 0,-1-1 0,0-1 0,-11 12 0,8-8 0,0 0 1,-14 23-1,20-29-66,1 0-1,1 1 1,-1-1 0,1 0 0,0 1-1,0 0 1,0-1 0,1 1 0,0-1 0,1 8-1,-1-1-847,-7-26-923,1-4 1223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71 16604,'-5'-5'2056,"-1"2"-1304,2 2-320,2-1 1305,5 0-961,6-1-104,4-2-288,5 0-152,7-2-160,2-1-56,6 1-280,0-1-272,-5-1-2025,3 5 2265,-10 2-296,-1 2-216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11650,'0'15'1489,"0"5"-897,5 4-232,-2 8 1608,-1 2-1527,3 3-41,-2 0-32,0-2-48,-2-4-136,0-6-40,-1-8-144,0-6-136,0-9-40,-1-5 144,-2-13-40,0-7-40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30 17684,'-1'30'4016,"-2"58"-4375,-6 9 660,10-117-116,-1 0 1,-3-28-1,1 8-102,0-67-105,2 107 20,0 0-1,0 0 0,0-1 0,0 1 0,0 0 0,0 0 0,0-1 0,0 1 1,0 0-1,0 0 0,0 0 0,0-1 0,0 1 0,0 0 0,0 0 0,0-1 1,0 1-1,0 0 0,1 0 0,-1 0 0,0-1 0,0 1 0,0 0 0,0 0 1,0 0-1,1 0 0,-1-1 0,0 1 0,0 0 0,0 0 0,0 0 0,1 0 1,-1 0-1,0-1 0,0 1 0,0 0 0,1 0 0,-1 0 0,0 0 1,0 0-1,1 0 0,8 8-75,11 22-12,-17-24 62,-2-4 25,0 0 0,1-1-1,-1 1 1,0 0-1,0-1 1,1 1 0,-1-1-1,1 1 1,-1-1-1,1 1 1,0-1-1,-1 0 1,1 0 0,0 0-1,0 0 1,0 0-1,0 0 1,0-1 0,3 2-1,-3-3 5,0 1 0,-1-1-1,1 1 1,-1-1 0,1 0-1,0 1 1,-1-1 0,1 0 0,-1 0-1,0 0 1,1 0 0,-1 0-1,0-1 1,0 1 0,0 0-1,0-1 1,0 1 0,0 0-1,0-1 1,0 1 0,0-1 0,-1 0-1,1 1 1,0-3 0,3-7 3,-3 9-3,-1-1 1,1 1-1,0-1 1,0 1-1,0-1 0,0 1 1,0 0-1,1-1 1,-1 1-1,1 0 1,-1 0-1,4-2 0,-5 4-2,0 0 0,1 0 0,-1 0 0,1 1-1,-1-1 1,0 0 0,1 0 0,-1 1 0,0-1-1,1 0 1,-1 1 0,0-1 0,0 0 0,1 1-1,-1-1 1,0 0 0,0 1 0,0-1 0,1 0-1,-1 1 1,0-1 0,0 1 0,0-1 0,0 1-1,0-1 1,0 0 0,0 1 0,0 0 0,4 18-25,-4-14 17,22 189 117,-11-84-1267,-13-106 772,0-9 103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14699,'3'3'1328,"1"7"-807,-2 1-209,3 5 1064,1 3-760,0 2-304,1 2 0,0 1-88,0-1-24,-1-3-328,0-2-248,-5-5 336,-1-6-88,2-9-8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15619,'3'13'1297,"-1"6"-809,-1 5-144,0 8 360,1 5-96,-2 6-16,0 2-16,1 3-184,-1 0-112,0-7-136,2-5-39,-2-7-185,0-6-169,-2-9-399,1-4-152,-5-10 608,0-6-136,1-8-144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0:1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16460,'1'-5'202,"0"1"1,1-1 0,-1 0 0,1 1 0,0-1 0,0 1 0,0 0 0,0 0 0,1 0 0,0 0 0,0 0 0,0 0-1,0 1 1,1-1 0,-1 1 0,1 0 0,0 0 0,0 0 0,6-3 0,-2 3-61,0 0 0,0 0 0,1 1 1,-1 0-1,1 0 0,-1 1 0,1 0 0,-1 0 0,18 2 0,-21-1-125,-1 0-1,1 0 0,-1 1 0,1 0 1,-1 0-1,1 0 0,-1 0 1,0 1-1,0 0 0,0 0 0,0 0 1,0 0-1,0 0 0,0 1 0,-1 0 1,1 0-1,-1 0 0,0 0 0,0 0 1,0 1-1,0-1 0,-1 1 1,1 0-1,-1 0 0,0 0 0,0 0 1,0 0-1,-1 1 0,1-1 0,-1 0 1,0 1-1,0-1 0,-1 1 1,1 5-1,-1 5 66,0 0 0,-1 0 0,-1 0 1,0 0-1,-5 15 0,-25 71 588,3-12-57,29-88-604,-1 0 1,1 1-1,-1-1 0,1 0 1,0 1-1,-1-1 0,1 1 0,0-1 1,0 0-1,0 1 0,0-1 1,0 1-1,0-1 0,1 0 0,-1 1 1,0-1-1,1 1 0,-1-1 1,1 0-1,-1 1 0,1-1 0,0 0 1,-1 0-1,1 0 0,0 1 1,2 0-1,0 0-9,1 0 0,-1 0 1,1-1-1,0 0 0,0 1 1,-1-1-1,1-1 0,6 2 1,32 5-496,0 1 1,0 3-1,-1 1 1,45 21-1,-72-26 92,-5-5-143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17548,'7'1'1240,"12"-1"-976,5 0-104,18-4 312,6-5-176,13-5-56,2-2-16,4 0-72,-3-1-32,-3 4-312,-7 5-216,-12 8-152,-11 1 448,-12 18-104,-5 1-88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17596,'5'10'1416,"4"1"-1016,4-6-160,14-5 456,6-3-144,10-8-135,4-3-57,5-5-408,1 0-296,-3 1 504,-4-4-168,-6 8-88,-7 2-56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19092,'5'3'1320,"4"-1"-1064,-2-2-96,9 4 425,0 2-225,4 4-152,3 4-48,-3 9-24,0 4 0,-9 10-56,-4 6-56,-8 6-216,-8 3-224,-6 2-416,-7 1 703,-1-11-135,-1-5-112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180 377 16844,'-2'-4'192,"-1"0"1,1 1 0,-1-1 0,0 1 0,0 0 0,0 0-1,0 0 1,0 0 0,-1 0 0,1 1 0,-1-1 0,0 1-1,0 0 1,1 0 0,-2 0 0,1 1 0,0 0 0,0 0-1,0 0 1,-8-1 0,8 1-98,1 1 0,-1 0 1,1 0-1,-1 0 0,1 1 0,-1-1 0,1 1 0,-1 0 1,1 0-1,0 0 0,-1 0 0,1 0 0,0 1 0,0 0 0,0-1 1,0 1-1,0 0 0,0 0 0,1 1 0,-1-1 0,1 1 1,-1-1-1,1 1 0,0 0 0,0 0 0,-2 4 0,1 1-83,0 0-1,0 0 0,1 0 0,0 1 0,1-1 1,0 1-1,0 0 0,1-1 0,0 1 0,0 0 1,1-1-1,0 1 0,1-1 0,-1 1 1,2-1-1,-1 0 0,1 1 0,1-1 0,-1-1 1,1 1-1,8 11 0,-11-18-23,1 1 1,-1-1-1,1 1 1,-1-1-1,1 1 0,-1-1 1,1 0-1,0 0 1,0 0-1,0 0 0,-1 0 1,1 0-1,0-1 1,0 1-1,0 0 0,0-1 1,0 0-1,0 1 0,1-1 1,-1 0-1,3 0 1,-2-1-6,1 0 0,0 0 0,-1 0 0,1-1 0,-1 1 0,0-1 0,1 0 0,-1 0 0,0 0 0,0 0 0,3-3 0,5-5-22,-1-1 0,-1 1 0,0-2 0,0 1 0,7-15 0,42-90 59,-46 167-42,14 68-24,-22-102 38,2 0 0,0-1 0,1 1 0,17 27 0,-22-42 10,-1 1 1,1 0-1,0-1 1,0 1-1,0-1 1,1 1-1,-1-1 1,0 0-1,1 0 1,0 0-1,-1 0 1,1-1-1,0 1 1,0-1-1,0 1 1,6 0 0,-7-1-1,1-1 1,-1-1 0,0 1 0,0 0 0,1 0 0,-1-1 0,0 0 0,0 1 0,1-1 0,-1 0 0,0 0 0,0 0 0,0 0-1,0 0 1,0-1 0,-1 1 0,1-1 0,0 1 0,-1-1 0,1 0 0,-1 1 0,1-1 0,-1 0 0,2-3 0,6-9 33,-2-1 0,1 1 0,-2-1 0,0 0 0,-1-1 0,6-29 0,-3 1 125,2-54-1,-9 71-41,-3 33-11,-1 42-44,3-16-58,1 0 0,2 0 0,2 0 0,9 35 0,-8-55-15,1-15 5,2-17 7,0-16 6,-1 0 1,4-51-1,5-26-143,-14 107 40,0 9 39,1 9 6,-1 1 0,0 0 0,1 23 0,2 2-15,-3-21 46,-3-10 20,1 0 0,0-1 0,1 1 0,0 0 1,0-1-1,0 0 0,5 8 0,-7-13-1,0-1 0,0 0 1,1 1-1,-1-1 1,0 0-1,0 1 0,1-1 1,-1 0-1,0 0 1,0 1-1,1-1 0,-1 0 1,0 0-1,0 0 1,1 0-1,-1 1 0,0-1 1,1 0-1,-1 0 0,0 0 1,1 0-1,-1 0 1,1 0-1,-1 0 0,0 0 1,1 0-1,-1 0 1,0 0-1,1 0 0,-1 0 1,0 0-1,1 0 0,-1 0 1,0 0-1,1 0 1,-1 0-1,0-1 0,1 1 1,-1 0-1,0 0 1,0 0-1,1-1 0,-1 1 1,0 0-1,1 0 1,-1-1-1,0 1 0,0 0 1,0-1-1,1 1 0,-1 0 1,0 0-1,0-1 1,0 1-1,0 0 0,0-1 1,0 1-1,1-1 1,9-24 45,55-213 180,-5 14-183,-56 213-53,-2 11-16,-2 19-20,0-1 31,3 202 106,-1-194-54,2-1 0,1 1 1,1-1-1,1 1 0,1-2 0,17 37 0,46 64-11,-2-6-122,-58-96 67,0 0 1,-2 0-1,9 34 1,-17-54 42,-1 0 0,1 0 0,-1 0 0,1 1 1,-1-1-1,0 0 0,0 0 0,0 0 0,-1 0 0,0 5 1,1-8-9,-1 1 0,1-1 0,0 0 0,0 1 0,0-1 0,0 0-1,-1 1 1,1-1 0,0 0 0,0 1 0,-1-1 0,1 0 0,0 0 0,0 0 0,-1 1 0,1-1 0,0 0 0,-1 0 0,1 0 0,0 1 0,-1-1 0,1 0 0,0 0 0,-1 0 0,1 0 0,-1 0 0,1 0 0,0 0 0,-1 0 0,0 0 0,0-1 7,-1 1-1,1-1 1,-1 1 0,1-1-1,0 0 1,-1 0-1,1 0 1,0 0 0,-1 0-1,1 0 1,-2-2 0,-10-11 77,1-1 1,0-1 0,1 0-1,-16-31 1,-25-72 3,51 117-98,-7-19-147,1-1 0,0 0-1,2 0 1,-4-25 0,9 42 24,-1 0 0,1 0 1,0 0-1,0 0 0,0 0 1,1 0-1,0 0 0,0 0 1,0 0-1,0 0 0,1 1 1,0-1-1,0 0 1,0 1-1,1-1 0,-1 1 1,1 0-1,0 0 0,0 0 1,0 0-1,1 0 0,0 1 1,-1 0-1,9-6 1,24-9-506,5 0-183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1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20060,'2'20'614,"1"1"0,1-1-1,1 0 1,1 0-1,13 32 1,-6-16-368,62 148 44,-26-69-2173,-73-145-2505,2 5 3741,-2-5-165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97 15123,'2'-4'353,"-1"0"-1,0-1 1,1 1 0,-1 0-1,-1-1 1,1 1 0,0 0-1,-1-1 1,0-6-1,0 9-166,-1 0-1,1 0 0,0-1 0,-1 1 0,1 0 0,-1 0 1,1 0-1,-1 0 0,0 0 0,0 0 0,0 0 1,0 0-1,0 0 0,-1 0 0,1 0 0,0 1 0,-1-1 1,1 0-1,-1 1 0,-3-3 0,5 4-123,-1-1 1,0 1-1,0 0 0,0-1 0,0 1 0,0 0 1,1 0-1,-1-1 0,0 1 0,0 0 0,0 0 1,0 0-1,0 0 0,0 0 0,0 0 0,0 0 1,0 0-1,0 1 0,0-1 0,0 0 0,1 1 1,-1-1-1,-2 1 0,2 1 7,-1-1 0,0 1 0,0-1 0,1 1-1,-1 0 1,1-1 0,-1 1 0,1 0 0,-2 3 0,-1 3 26,1 0 0,0-1 0,0 1 0,-2 14 0,2-6-83,1 0 1,1 0 0,0 0-1,1 1 1,1-1 0,0 0-1,1 0 1,1 0 0,0 0-1,2 0 1,9 23 0,-14-37-16,1-1-1,-1 0 1,1 0 0,-1 0 0,1 0 0,0 0 0,-1 0 0,1-1-1,0 1 1,0 0 0,0 0 0,-1 0 0,1-1 0,0 1-1,0 0 1,0-1 0,2 1 0,-2 0 1,0-1 0,-1 0 0,1 0 0,0-1 0,0 1 0,-1 0 0,1 0 0,0 0 0,-1 0 0,1-1 0,0 1 0,-1 0 0,1 0 0,0-1 0,-1 1-1,1-1 1,-1 1 0,1 0 0,-1-1 0,1 1 0,0-2 0,3-3-12,0 0 0,-1-1 0,1 1 0,4-13 0,-2 7-12,-5 8 21,0 1-1,1 0 1,-1 0-1,1 0 1,-1 0-1,1 0 0,0 0 1,4-2-1,-6 3 3,1 1 0,0-1-1,0 1 1,-1 0 0,1-1-1,0 1 1,0 0 0,0 0-1,0-1 1,0 1 0,0 0-1,0 0 1,-1 0 0,1 0-1,0 0 1,0 0 0,0 0-1,1 1 1,1 0-5,-1 0 0,0 1 0,1 0 0,-1-1 0,0 1 0,1 0 0,-1 0 0,0 0 0,-1 0 0,1 0 0,0 1 0,-1-1 0,1 1 0,1 3 0,11 19-19,-2 2-1,0 0 1,-2 0 0,-1 1-1,-1 0 1,-1 1 0,-2-1-1,-1 1 1,1 32 0,-5-60 30,0 0 0,0 0-1,0 0 1,0 0 0,0 1 0,0-1 0,0 0 0,0 0 0,0 0 0,-1 0 0,1 0 0,0 0 0,-1 0 0,1 0 0,-1 0 0,1 0 0,-1-1 0,1 1 0,-2 1 0,2-2-2,-1 0 1,1 0 0,-1 0 0,0 0-1,1 0 1,-1 0 0,1 0 0,-1 0 0,1 0-1,-1 0 1,1 0 0,-1 0 0,1-1-1,-1 1 1,1 0 0,-1 0 0,1-1 0,-1 1-1,1 0 1,0-1 0,-1 1 0,1-1-1,-1 1 1,1 0 0,-1-1 0,-3-4-7,0 0 1,1 0 0,-1-1 0,1 1 0,-3-8 0,-3-10-78,2 1 0,0-1 0,1-1 0,2 1 0,0-1 1,2 0-1,0 0 0,2 0 0,1 0 0,4-34 0,-4 55 68,0 0-1,-1 0 1,1 0-1,0 0 1,0 1-1,1-1 0,-1 0 1,1 0-1,2-4 1,-3 7 12,-1-1 0,1 1 1,0-1-1,-1 1 0,1 0 0,0-1 1,-1 1-1,1 0 0,0-1 0,0 1 1,-1 0-1,1 0 0,0 0 0,0-1 1,-1 1-1,1 0 0,0 0 0,0 0 1,0 0-1,-1 1 0,1-1 0,0 0 1,0 0-1,-1 0 0,1 1 1,0-1-1,0 0 0,-1 0 0,1 1 1,0-1-1,-1 1 0,1-1 0,0 1 1,-1-1-1,1 1 0,-1-1 0,1 1 1,-1 0-1,1-1 0,-1 1 0,1 1 1,11 12-15,-9-10 12,0 0-1,0 0 0,1 0 0,0-1 0,7 6 0,-10-8 6,0 0 0,0-1-1,0 1 1,0-1 0,0 0 0,1 1-1,-1-1 1,0 0 0,0 1 0,1-1-1,-1 0 1,0 0 0,0 0 0,1 0-1,-1 0 1,0-1 0,0 1 0,0 0-1,1 0 1,-1-1 0,0 1 0,0-1-1,0 1 1,0-1 0,0 0 0,0 1 0,0-1-1,2-1 1,6-7 15,-1 1-1,0-1 1,-1-1 0,0 0 0,0 0-1,-1 0 1,8-17 0,4-7 74,-17 33-86,-1 1 0,0-1 0,0 1 0,0-1-1,0 1 1,1-1 0,-1 1 0,0 0 0,0-1 0,1 1 0,-1-1 0,0 1-1,1 0 1,-1-1 0,0 1 0,1 0 0,-1-1 0,1 1 0,-1 0 0,0 0-1,1-1 1,-1 1 0,1 0 0,-1 0 0,1 0 0,-1 0 0,1 0-1,-1 0 1,1 0 0,-1 0 0,1-1 0,-1 2 0,1-1 0,-1 0 0,1 0-1,-1 0 1,0 0 0,1 0 0,-1 0 0,1 0 0,-1 1 0,1-1 0,-1 0-1,1 0 1,-1 1 0,0-1 0,1 0 0,-1 1 0,0-1 0,1 0 0,-1 1-1,0-1 1,1 0 0,-1 1 0,0 0 0,17 31 151,-11-19-107,-3-6-17,0-2-4,0 1 0,0-1 0,1 0-1,0 0 1,0 0 0,5 5 0,-8-9-22,0 0 0,0 0 0,0-1 1,0 1-1,0 0 0,0-1 0,0 1 0,0-1 0,1 0 0,-1 1 0,0-1 0,0 0 0,1 0 0,-1 1 0,0-1 1,0 0-1,1 0 0,-1-1 0,0 1 0,0 0 0,1 0 0,-1-1 0,0 1 0,0 0 0,1-1 0,-1 1 0,0-1 0,0 0 1,0 1-1,0-1 0,0 0 0,0 0 0,0 1 0,0-1 0,0 0 0,0 0 0,0-1 0,29-36 91,2-4-19,-29 39-70,0 0 0,0 1 0,0-1 0,0 1 0,0-1 0,0 1 0,1 0 1,-1 0-1,1 1 0,3-2 0,-5 2-7,0 1 1,0 0-1,0 0 0,0 0 0,-1 0 1,1 0-1,0 0 0,0 0 0,0 1 1,0-1-1,-1 1 0,1-1 0,0 1 1,0 0-1,-1 0 0,1 0 1,0 0-1,-1 0 0,1 0 0,-1 0 1,1 0-1,-1 1 0,0-1 0,2 3 1,4 4-3,0 2 0,-1-1 1,6 11-1,-1-1-17,-9-16-28,0 1 0,1-1 0,-1-1 0,0 1 0,1 0 0,0 0 0,3 2 0,-5-5-8,0 1 0,-1-1 1,1 0-1,0 0 0,0 1 0,0-1 0,-1 0 1,1 0-1,0 0 0,0 0 0,0 0 1,0 0-1,-1 0 0,1 0 0,0-1 0,0 1 1,0 0-1,-1 0 0,1-1 0,0 1 1,0 0-1,-1-1 0,1 1 0,0-1 1,0 1-1,-1-1 0,1 1 0,-1-1 0,1 0 1,-1 1-1,1-1 0,-1 0 0,1 1 1,-1-1-1,1 0 0,-1 1 0,1-2 0,36-59-2289,-23 39 1569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2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11 282 12635,'1'0'111,"-1"0"1,0 0 0,0 0-1,1 0 1,-1 1 0,0-1-1,0 0 1,0 0 0,1 0-1,-1 1 1,0-1 0,0 0-1,0 0 1,0 1 0,1-1-1,-1 0 1,0 0 0,0 1-1,0-1 1,0 0 0,0 0-1,0 1 1,0-1 0,0 0-1,0 0 1,0 1 0,0-1-1,0 0 1,0 1 0,0-1-1,0 0 1,0 0 0,0 1-1,0-1 1,0 0 0,-1 0 0,1 1-1,0-1 1,0 0 0,0 0-1,0 1 1,-1-1 0,1 0-1,0 0 1,0 0 0,0 1-1,-1-1 1,1 0 0,0 0-1,0 0 1,-1 0 0,1 0-1,0 0 1,-1 1 0,0-1-35,1 1 0,-1 0 0,0 0 1,0 0-1,0-1 0,1 1 0,-1 0 0,1 0 1,-1 0-1,0 0 0,1 0 0,0 0 1,-1 0-1,1 0 0,0 0 0,-1 2 1,1 2-43,0 0 1,1 0-1,-1 0 1,1 0-1,0 0 0,1 0 1,-1 0-1,1 0 1,0-1-1,0 1 1,3 5-1,-4-8-28,0-1-1,0 1 0,0 0 1,0-1-1,1 1 0,-1-1 1,0 0-1,1 1 0,-1-1 1,1 0-1,-1 0 0,1 0 1,0 0-1,-1 0 0,1 0 1,0 0-1,0-1 0,0 1 1,-1 0-1,1-1 0,0 0 1,0 1-1,0-1 0,0 0 1,0 0-1,0 0 0,0 0 1,0-1-1,0 1 0,0 0 1,-1-1-1,4-1 0,2-1 22,-1-1-1,0 1 1,0-2-1,0 1 1,0-1-1,0 1 1,-1-2-1,0 1 1,0 0-1,4-7 1,5-9 148,20-36 0,-24 35 46,0-1 0,-1 0 0,-2 0-1,0-1 1,-1 0 0,4-45 0,-10 34 238,0 34-442,0 1 0,0-1 0,0 0 0,0 1 1,0-1-1,0 0 0,0 1 0,0-1 0,0 1 0,-1-1 0,1 0 0,0 1 1,0-1-1,0 0 0,-1 1 0,1-1 0,0 1 0,-1-1 0,1 1 0,-1-1 1,1 1-1,-1-1 0,1 1 0,-1-1 0,1 1 0,-1 0 0,1-1 0,-1 1 1,1 0-1,-1-1 0,1 1 0,-1 0 0,0 0 0,1-1 0,-1 1 0,0 0 1,1 0-1,-1 0 0,0 0 0,1 0 0,-2 0 0,0 1 12,1 0-1,0 0 1,-1 0-1,1 0 1,0 0-1,0 1 1,-1-1-1,1 0 1,0 1-1,0-1 1,0 1-1,1-1 1,-1 1 0,0-1-1,0 1 1,1-1-1,-1 1 1,1 0-1,-1 3 1,-4 35 199,5-39-223,-1 21 94,0 0 0,2 1 0,6 39 0,-5-51-102,1-1-1,-1 0 0,2 0 1,-1 0-1,1 0 1,1 0-1,0-1 1,0 0-1,1 0 0,8 10 1,-12-17-57,-1 0 1,1 0 0,0-1-1,-1 1 1,1-1 0,0 0-1,0 1 1,0-1 0,0 0-1,0 0 1,0 0-1,1 0 1,-1-1 0,0 1-1,0-1 1,0 1 0,1-1-1,-1 0 1,3 1 0,-2-2 5,0 1 1,1-1-1,-1 0 1,0 0-1,0 0 1,0 0-1,0-1 1,0 1-1,0-1 1,0 1-1,0-1 1,3-4-1,17-15-371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116 281 13779,'-1'-2'147,"0"0"1,0 1-1,-1-1 0,1 1 1,-1-1-1,1 1 0,-1 0 1,0-1-1,0 1 0,1 0 1,-1 0-1,0 0 0,0 1 1,0-1-1,0 0 0,0 1 1,0-1-1,0 1 0,0-1 1,0 1-1,0 0 0,0 0 1,-1 0-1,1 0 1,0 1-1,0-1 0,0 0 1,0 1-1,0 0 0,0-1 1,0 1-1,0 0 0,0 0 1,1 0-1,-3 1 0,0 1-51,1-1-1,-1 1 0,1-1 0,0 1 1,-1 0-1,1 0 0,1 1 1,-1-1-1,0 1 0,1-1 0,0 1 1,0 0-1,0 0 0,0 0 1,0 0-1,-1 6 0,3-4-64,-1-1 1,1 0-1,0 0 1,1 0-1,-1 0 0,1 1 1,0-1-1,0 0 1,0 0-1,1 0 0,2 5 1,-3-9-22,-1 1 0,1-1 0,0 0 0,0 1 1,-1-1-1,1 0 0,0 0 0,0 0 0,0 0 0,0 0 0,0 0 1,0 0-1,1 0 0,-1 0 0,0 0 0,0-1 0,1 1 1,-1-1-1,0 1 0,1-1 0,-1 1 0,1-1 0,-1 0 0,1 1 1,-1-1-1,0 0 0,1 0 0,-1 0 0,1 0 0,-1 0 1,1-1-1,-1 1 0,1 0 0,-1-1 0,0 1 0,1-1 0,-1 1 1,0-1-1,1 0 0,-1 1 0,0-1 0,0 0 0,0 0 0,2-1 1,5-5 37,0 0 0,-1 0-1,0-1 1,0 0 0,-1 0 0,0 0 0,0-1 0,-1 0 0,7-16 0,31-93 333,-37 101-317,44-161 536,-50 178-597,0 0-1,0 0 1,0 0 0,0 0-1,0 0 1,0 0 0,0 0 0,0 0-1,0 0 1,0 0 0,0 0-1,0 0 1,1 0 0,-1 0-1,0 0 1,0 0 0,0 0 0,0 0-1,0 0 1,0 0 0,0 0-1,0 0 1,0 0 0,0 0-1,0 0 1,0 0 0,0 0 0,0 0-1,0 0 1,1 0 0,-1 0-1,0 0 1,0 0 0,0 0-1,0 0 1,0 0 0,0 0 0,0 0-1,0 0 1,0 0 0,0 0-1,0 0 1,0 0 0,0-1 0,2 14 57,-1 21 3,-1-8-16,6 143 280,-3-129-168,2 0 0,11 44 0,-14-76-119,0-1 1,1 0-1,0 0 0,7 13 0,-10-19-35,0-1 1,1 1-1,-1 0 0,1 0 1,-1-1-1,1 1 0,-1 0 0,1-1 1,-1 1-1,1 0 0,-1-1 1,1 1-1,0-1 0,0 1 1,-1-1-1,1 1 0,0-1 0,0 1 1,-1-1-1,1 0 0,0 0 1,0 1-1,0-1 0,-1 0 0,1 0 1,0 0-1,0 0 0,0 0 1,0 0-1,0 0 0,-1 0 0,1 0 1,0 0-1,0-1 0,0 1 1,0 0-1,-1 0 0,1-1 1,0 1-1,0-1 0,-1 1 0,1-1 1,0 1-1,0-1 0,-1 1 1,1-1-1,-1 1 0,1-1 0,-1 0 1,1 0-1,-1 1 0,2-2 1,2-6 10,1 0-1,-1 0 1,0-1 0,-1 1 0,0-1 0,0 0 0,-1 0 0,0 0 0,1-15 0,0-7 52,-2-45 1,-6 52-47,5 24-22,0 0 0,0 0 0,0 0 0,0 0 0,0 0 0,0 0 0,0 0 0,0 0 0,0 0 0,0 0 0,0 0 0,0-1 0,0 1 0,0 0 0,0 0 0,0 0 0,0 0 0,-1 0 0,1 0 0,0 0 0,0 0 0,0 0 0,0 0 0,0 0 0,0 0-1,0 0 1,0 0 0,0 0 0,0 0 0,0 0 0,-1 0 0,1 0 0,0 0 0,0 0 0,0 0 0,0 0 0,0 0 0,0 0 0,0 0 0,0 0 0,0 0 0,0 0 0,0 0 0,0 0 0,-1 0 0,1 0 0,0 0 0,0 0 0,0 0 0,0 0 0,0 0 0,0 1 0,0-1-1,0 0 1,0 0 0,0 0 0,0 0 0,0 0 0,0 0 0,0 0 0,-3 14-10,2 3-1,0 1 1,1 0-1,1 0 0,1 0 0,0 0 0,1 0 0,8 24 1,-11-42 9,1 1 1,-1-1-1,0 1 1,0-1 0,0 1-1,1-1 1,-1 1-1,0-1 1,1 1 0,-1-1-1,0 0 1,1 1-1,-1-1 1,0 1-1,1-1 1,-1 0 0,1 0-1,-1 1 1,1-1-1,-1 0 1,1 0 0,-1 1-1,1-1 1,-1 0-1,1 0 1,-1 0 0,1 0-1,-1 0 1,1 0-1,-1 0 1,1 0 0,-1 0-1,1 0 1,-1 0-1,1 0 1,0 0-1,-1 0 1,1 0 0,-1-1-1,1 1 1,-1 0-1,0 0 1,1-1 0,-1 1-1,1 0 1,-1-1-1,1 1 1,-1 0 0,0-1-1,1 1 1,-1-1-1,23-26-11,-17 19 6,-3 4-25,0 0-1,0 1 1,1-1 0,0 0 0,-1 1 0,1 0 0,1 0 0,-1 0-1,0 0 1,1 1 0,-1 0 0,1 0 0,0 0 0,0 0 0,-1 1 0,1 0-1,0 0 1,1 0 0,-1 1 0,0-1 0,0 1 0,0 0 0,0 1 0,0-1-1,0 1 1,0 0 0,0 0 0,0 1 0,0 0 0,-1-1 0,1 1-1,0 1 1,-1-1 0,5 4 0,7 2-33,-16-7 71,0-1 0,1 0 0,-1 0 0,0 0 0,0 0 0,0 0 0,0 0 0,0 0 0,1 0 0,-1 0 0,0 0 0,0 0 0,0 0 0,0 0 0,1 0 0,-1 0 0,0 0 0,0 0 0,0 0 0,0-1-1,0 1 1,1 0 0,-1 0 0,0 0 0,0 0 0,0 0 0,0 0 0,0 0 0,0 0 0,1 0 0,-1-1 0,0 1 0,0 0 0,0 0 0,0 0 0,0 0 0,0 0 0,0-1 0,0 1 0,0 0 0,0 0 0,0 0 0,0 0 0,0-1 0,-9-29 466,-12-14-97,15 34-361,0 0 0,1-1 0,1 0 0,0 0 1,0-1-1,1 1 0,0-1 0,-1-14 0,4 26-57,1-1 1,-1 0-1,0 0 0,0 0 1,0 0-1,1 0 1,-1 1-1,1-1 0,-1 0 1,1 0-1,-1 0 0,1 1 1,-1-1-1,1 0 0,-1 1 1,1-1-1,0 0 1,-1 1-1,1-1 0,0 1 1,0-1-1,0 1 0,-1 0 1,1-1-1,0 1 1,0 0-1,0-1 0,0 1 1,-1 0-1,1 0 0,0 0 1,0 0-1,0 0 0,0 0 1,1 0-1,41 4-442,-33-3 387,32 5-374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12723,'3'-22'1488,"-1"-13"2684,8 77-3104,-2 0 0,5 70 0,-2-13-900,-2-29-101,-2-10 19,28 115 0,-24-150-47,-11-25-37,0 0 0,0 0-1,0 1 1,0-1 0,0 0 0,1 0 0,-1 1 0,0-1 0,0 0 0,0 0 0,0 1 0,0-1 0,1 0 0,-1 0-1,0 0 1,0 0 0,0 1 0,1-1 0,-1 0 0,0 0 0,0 0 0,1 0 0,-1 0 0,0 0 0,0 1-1,1-1 1,-1 0 0,0 0 0,1 0 0,-1 0 0,0 0 0,0 0 0,1 0 0,-1 0 0,0 0 0,0 0 0,1 0-1,-1 0 1,0-1 0,1 1 0,4-12 50,-3-17 12,-4-22 56,-2-1-1,-17-82 1,-39-97 151,37 164-202,21 71-77,3 7 3,3 10 0,1-1-1,1 0 1,1-1 0,1 1-1,1-1 1,0-1 0,19 27-1,-27-42 8,1-1-1,0 1 1,0-1-1,1 0 1,-1 0-1,0 0 1,1 0-1,-1 0 1,1-1-1,0 1 1,-1-1-1,1 1 1,0-1-1,0 0 1,0 0 0,4 0-1,-5-1 1,1 0 0,-1 0 1,0 0-1,1 0 0,-1-1 0,0 1 0,1-1 0,-1 1 0,0-1 1,0 0-1,0 0 0,0 0 0,1 0 0,-1-1 0,-1 1 1,1 0-1,0-1 0,0 1 0,0-1 0,-1 0 0,3-2 1,6-11 14,-1 1 0,-1-2 0,0 1 0,0-1 0,-2 0 0,0 0 0,4-20 0,15-37 48,-25 73-65,0-1 0,0 0 1,0 1-1,0-1 0,1 0 0,-1 1 0,0-1 1,1 0-1,-1 1 0,0-1 0,1 1 0,-1-1 1,0 1-1,1-1 0,-1 0 0,1 1 0,-1 0 1,1-1-1,-1 1 0,1-1 0,0 1 1,-1 0-1,1-1 0,-1 1 0,2 0 0,-1 0 3,0 1 0,0 0-1,0 0 1,-1 0-1,1 0 1,0 0-1,0 0 1,-1 0 0,1 0-1,0 0 1,-1 0-1,0 0 1,1 0-1,-1 1 1,1 1 0,11 41 94,-2 0 1,8 71-1,-5-28 84,-7-48-90,3 20-14,20 65 0,-20-101-393,-9-23 290,0 0 0,0 0-1,0 1 1,0-1 0,0 0-1,0 0 1,0 0 0,0 1-1,0-1 1,0 0 0,1 0-1,-1 0 1,0 1 0,0-1-1,0 0 1,0 0 0,1 0-1,-1 1 1,0-1 0,0 0-1,0 0 1,1 0 0,-1 0-1,0 0 1,0 0 0,1 0-1,-1 0 1,0 0 0,0 1-1,1-1 1,-1 0 0,0 0-1,0 0 1,0 0 0,1 0-1,-1-1 1,4-7-538,-2-15 182,-5-8-74,-5-8-142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0 630 11755,'1'2'158,"0"-1"1,0 0 0,0 0 0,0 0 0,0 0 0,0 0 0,0 0 0,0 0 0,0 0 0,0-1 0,1 1 0,-1 0-1,0-1 1,1 1 0,-1-1 0,0 1 0,1-1 0,-1 0 0,1 1 0,-1-1 0,3 0 0,-2-1 91,1 0 0,-1 0 0,0 0 1,0 0-1,0 0 0,0 0 0,0-1 1,0 1-1,0-1 0,0 0 0,-1 1 1,4-4-1,4-6 263,0 0 1,-1 0-1,0 0 1,-1-1-1,0-1 1,-1 1-1,-1-1 1,1 0-1,-2 0 0,5-19 1,-9 31-496,0 0 1,0 0 0,1-1-1,-1 1 1,0 0 0,0 0-1,0 0 1,0 0 0,-1 0-1,1 0 1,0 0-1,0 0 1,-1 0 0,1 0-1,0 0 1,-1 0 0,1 0-1,-1 0 1,1 0 0,-1 0-1,0 0 1,1 0-1,-1 0 1,0 1 0,0-1-1,-1-1 1,1 2-14,1 0 1,-1 0-1,0 0 1,0 0-1,0 0 1,0 0-1,0 0 1,0 0-1,0 0 1,0 0-1,0 0 1,1 1-1,-1-1 1,0 0-1,0 1 1,0-1-1,0 1 1,1-1-1,-1 1 1,0-1-1,0 1 1,1-1-1,-1 1 1,0 0-1,1-1 1,-1 1-1,1 0 1,-1 0-1,0 1 1,-6 9 0,1 1-1,1 0 1,0 0-1,1 0 1,0 1-1,0-1 1,2 1 0,-1 0-1,2 0 1,0 0-1,0 0 1,1 0 0,1 0-1,0 1 1,3 13-1,-3-25-5,-1 0 0,0 0 0,1 0 0,-1-1-1,1 1 1,0 0 0,-1-1 0,1 1 0,0 0-1,0-1 1,0 1 0,0-1 0,1 1 0,-1-1-1,0 0 1,0 0 0,1 1 0,1 0 0,-2-2-1,0 1 1,1-1-1,-1 0 1,0 0 0,0 0-1,0 0 1,0 0-1,1 0 1,-1 0 0,0 0-1,0 0 1,0 0 0,0-1-1,1 1 1,-1 0-1,0-1 1,0 1 0,0-1-1,0 0 1,2-1-1,3-3-7,1-1 0,-1 0-1,0 0 1,0 0-1,-1-1 1,5-8 0,6-8-6,-2 0 0,-1-1 0,-1-1 0,0 0 0,-2-1 0,12-48 0,-21 61 17,0 0-1,-1 0 0,0 0 0,-4-24 0,2 25 4,1 0-1,0-1 1,1 1-1,1 0 1,1-15-1,6 33 170,-1-31-141,4-29 0,-6 29-26,-2 9-6,1-4 16,0 1 0,-2-1 1,0 0-1,-1-22 0,-1 42-14,0-1 0,1 0 0,-1 1 0,0-1 0,0 0 0,-1 1 0,1-1 0,0 0-1,0 0 1,0 1 0,0-1 0,-1 0 0,1 1 0,0-1 0,-1 0 0,1 1 0,0-1 0,-1 1 0,1-1-1,-1 1 1,1-1 0,-1 1 0,1-1 0,-1 1 0,0-2 0,0 3-1,0-1 1,0 0-1,1 0 0,-1 0 1,0 0-1,0 1 0,1-1 1,-1 0-1,0 1 0,1-1 1,-1 1-1,0-1 1,1 0-1,-1 1 0,1 0 1,-1-1-1,1 1 0,-2 0 1,-21 33 58,23-34-62,-20 41 19,2 0 1,2 1-1,1 0 0,3 2 0,1-1 0,-6 53 0,9-20 7,8-70-22,0 0 0,0 0 0,1 0 0,0 0 0,0-1 0,0 1 0,0 0-1,1-1 1,0 1 0,4 6 0,-6-11-2,0 0-1,1 0 1,-1 0-1,1-1 1,0 1-1,-1 0 1,1-1-1,0 1 1,-1-1-1,1 1 1,0-1 0,-1 1-1,1-1 1,0 1-1,0-1 1,0 0-1,-1 1 1,1-1-1,0 0 1,0 0-1,0 1 1,0-1-1,0 0 1,0 0 0,0 0-1,-1 0 1,1 0-1,0 0 1,0-1-1,0 1 1,0 0-1,0 0 1,0-1-1,-1 1 1,1 0-1,0-1 1,1 0 0,3-2 6,0-1 1,0 1 0,-1-1 0,7-7-1,-5 6-6,19-20 32,20-20 20,-41 42-49,0 0-1,0 0 1,1 1-1,-1-1 1,0 1-1,1 0 1,0 0-1,-1 0 1,1 1-1,5-2 1,-7 3-2,0 0 0,0 1 0,1-1 1,-1 0-1,0 1 0,0 0 1,0 0-1,1 0 0,-1 0 1,0 0-1,-1 1 0,1-1 1,0 1-1,0 0 0,-1 0 1,1 0-1,-1 0 0,1 0 1,-1 0-1,0 1 0,0-1 1,0 1-1,0 0 0,0-1 1,1 5-1,4 6 18,0 0 0,-1 1-1,0 0 1,4 16 0,11 43 227,-17-65 23,-2-17-120,-2-17 23,-2-13-68,-2 1 0,-1-1-1,-3 1 1,-11-38 0,9 58-107,5 14-21,4 11-37,2-5 7,-1 0-1,1 0 1,-1 0 0,1 0-1,0 0 1,0-1-1,0 1 1,0 0 0,0-1-1,0 1 1,0 0-1,0-1 1,1 1 0,-1-1-1,1 0 1,-1 1-1,1-1 1,-1 0 0,1 0-1,0 0 1,-1 0-1,1 0 1,0-1 0,0 1-1,0 0 1,0-1-1,0 0 1,0 1 0,2-1-1,0 1-69,1-1 1,-1 0-1,1 0 0,-1 0 0,1-1 0,-1 0 0,1 1 1,-1-2-1,1 1 0,-1 0 0,8-4 0,16-13-386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32 18692,'-5'5'213,"0"1"0,0 0 1,1-1-1,0 1 0,0 1 0,0-1 0,0 1 0,1-1 1,0 1-1,1 0 0,0 0 0,0 0 0,0 1 0,0 8 1,-1 3-97,2 0 0,0-1 1,2 1-1,2 26 1,-2-39-98,0 0 0,1 0 0,-1 0 0,1-1 1,0 1-1,4 6 0,-6-11-17,1 0 0,-1-1 0,1 1 0,-1 0 1,1 0-1,-1-1 0,1 1 0,0 0 0,-1-1 0,1 1 0,0 0 0,0-1 1,-1 1-1,1-1 0,0 0 0,0 1 0,0-1 0,0 0 0,1 1 0,-1-1-2,0 0 1,0 0-1,0-1 0,0 1 0,0 0 0,0-1 0,0 1 0,0-1 0,0 1 0,0-1 0,0 1 0,-1-1 0,1 0 0,0 1 0,0-1 0,0 0 0,-1 0 0,1 1 0,0-1 0,-1 0 0,1-1 1,14-24 7,6-9 7,-20 33-15,0 0 0,1 1-1,-1-1 1,1 1-1,-1-1 1,1 1-1,-1 0 1,1 0-1,0 0 1,-1-1-1,1 2 1,0-1 0,0 0-1,0 0 1,3 0-1,-4 1 0,1 0 0,-1 0 0,0 0 0,1 0 0,-1 0 0,0 0 0,1 1 0,-1-1 0,0 1 0,0-1-1,1 1 1,-1-1 0,0 1 0,0 0 0,0 0 0,0-1 0,0 1 0,0 0 0,0 0 0,0 0 0,1 1 0,17 27-1,-16-24 2,9 16 60,-1 1 0,-2 0 0,0 1 0,-1-1 0,-1 2 1,-1-1-1,-1 1 0,-1 0 0,-2 0 0,0 0 0,-2 31 0,-1-48 36,0 0 0,0-1-1,-1 1 1,0-1-1,0 1 1,0-1 0,-5 8-1,7-13-73,-1 0-1,1 0 1,-1 0 0,1 0-1,-1 0 1,0 0-1,1 0 1,-1 0 0,0-1-1,0 1 1,0 0-1,1 0 1,-1-1-1,0 1 1,0 0 0,0-1-1,0 1 1,-1-1-1,1 1 1,0-1-1,0 0 1,0 1 0,0-1-1,0 0 1,0 0-1,-1 0 1,1 0 0,0 0-1,0 0 1,0 0-1,0 0 1,-1 0-1,1 0 1,0-1 0,0 1-1,0 0 1,0-1-1,0 1 1,0-1-1,0 0 1,0 1 0,0-1-1,0 0 1,0 1-1,0-1 1,0 0-1,1 0 1,-1 0 0,0 0-1,0-1 1,-4-3 19,1-1 1,0 0-1,1 0 0,-1 0 1,1 0-1,0-1 1,1 1-1,0-1 0,-3-13 1,0-8-42,-2-30-1,5 35-45,1-1 0,1 0-1,1 1 1,5-32 0,-3 40-50,1 0 0,0 1 1,1-1-1,0 1 0,1 0 0,1 1 1,16-25-1,-17 29-34,-1 0 1,0-1-1,0 0 1,-1 0-1,0 0 0,-1 0 1,4-15-1,-4 4 250,0 0 0,-1-36-1,-16 103 923,14-46-1042,0 1-1,0-1 1,-1 0 0,1 0-1,0 0 1,0 1-1,0-1 1,0 0 0,-1 0-1,1 0 1,0 0-1,0 1 1,0-1 0,0 0-1,-1 0 1,1 0 0,0 0-1,0 0 1,0 0-1,-1 0 1,1 0 0,0 0-1,0 0 1,-1 0 0,1 0-1,0 0 1,0 0-1,-1 0 1,1 0 0,0 0-1,0 0 1,0 0-1,-1 0 1,1 0 0,0 0-1,0 0 1,0 0 0,-1 0-1,1-1 1,0 1-1,0 0 1,0 0 0,-1 0-1,1 0 1,0 0 0,0-1-1,0 1 1,0 0-1,0 0 1,-1 0 0,1-1-1,0 1 1,0 0-1,0 0 1,0 0 0,0-1-1,0 1 1,0 0 0,0 0-1,0 0 1,0-1-1,0 1 1,0-1 0,-2-4 22,6 11-13,27 45 327,3-2-1,76 89 1,-107-136-367,-1 1 0,1 0 0,0-1 0,0 1 0,0-1 0,0 0 0,7 3 0,-10-5 10,1 0 0,-1 1-1,1-1 1,-1 0 0,0 0-1,1 0 1,-1 0 0,0 0-1,1 0 1,-1 0 0,1 0-1,-1 0 1,0 0 0,1 0-1,-1 0 1,0 0 0,1-1-1,-1 1 1,1 0 0,-1 0-1,0 0 1,1 0 0,-1-1-1,0 1 1,0 0 0,1 0-1,-1-1 1,0 1 0,1 0 0,-1-1-1,1-1-60,-1 1-1,1-1 1,-1 1-1,1-1 1,-1 0 0,0 1-1,0-1 1,0 1-1,0-1 1,0 0-1,0 1 1,-1-3 0,-1-8-64,0 1 1,-1-1 0,-1 1 0,0 0-1,-9-19 1,-35-54 32,36 65-163,-27-44-130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14555,'10'12'1664,"0"4"-975,0-3-313,3 1 1144,3-1-752,3 1-808,1-1-336,1 0 336,2-3-176,0-1-136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16259,'19'139'4173,"-15"-92"-3195,3-1-1,1 1 1,27 83 0,-24-111-1088,-11-19 102,0 0 0,0 0 0,0 0 0,1 0 0,-1 0 0,0 1 0,0-1 0,1 0 0,-1 0 1,0 0-1,0 0 0,0 0 0,1 0 0,-1 0 0,0 0 0,0 0 0,0 0 0,1 0 0,-1 0 1,0-1-1,0 1 0,0 0 0,1 0 0,-1 0 0,0 0 0,0 0 0,0 0 0,0 0 0,1-1 1,-1 1-1,0 0 0,0 0 0,0 0 0,0 0 0,0 0 0,1-1 0,-1 1 0,0 0 0,0 0 1,0 0-1,0-1 0,0 1 0,0 0 0,9-37-561,-9 37 569,10-72-691,29-150-543,-37 216 1204,6-22-63,-7 26 92,-1 1 0,1 0-1,-1-1 1,1 1-1,0 0 1,0 0 0,-1 0-1,1-1 1,0 1-1,0 0 1,0 0 0,0 0-1,0 0 1,0 1-1,0-1 1,2-1 0,-2 2 4,-1 0 0,1 0 1,-1 0-1,1 0 1,-1 1-1,1-1 0,0 0 1,-1 0-1,1 0 1,-1 1-1,1-1 1,-1 0-1,1 0 0,-1 1 1,1-1-1,-1 0 1,1 1-1,-1-1 1,0 1-1,1-1 0,-1 1 1,1-1-1,-1 1 1,0-1-1,0 1 0,1-1 1,-1 1-1,0-1 1,0 1-1,1 0 1,6 20 110,-7-20-98,5 20 236,-1-1 1,-1 1-1,-1 0 0,-1 0 1,-1 0-1,-1 0 1,0 0-1,-2-1 1,-5 24-1,6-39-121,1 0 0,-1 0 0,0 0-1,-5 9 1,7-13-131,0 0 0,-1-1 0,1 1 0,0 0 0,-1-1 0,1 1-1,-1 0 1,1-1 0,-1 1 0,0-1 0,1 1 0,-1-1 0,0 1 0,1-1 0,-1 1-1,0-1 1,1 0 0,-1 1 0,0-1 0,0 0 0,1 0 0,-1 0 0,0 1 0,0-1-1,0 0 1,1 0 0,-1 0 0,0 0 0,0 0 0,0 0 0,1-1 0,-1 1 0,0 0-1,0 0 1,0-1 0,1 1 0,-1 0 0,0-1 0,1 1 0,-1 0 0,-1-2 0,-1-1-152,0 0 1,-1-1 0,2 1-1,-1-1 1,0 0-1,1 0 1,0 0 0,0 0-1,0-1 1,0 1 0,-1-6-1,-12-53-656,10 22 119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5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35 121 14571,'2'-29'2074,"-4"15"-661,2 13-1364,0 1 1,0 0-1,0 0 0,0 0 1,0 0-1,0 0 0,0 0 0,0 0 1,0-1-1,0 1 0,0 0 1,0 0-1,0 0 0,-1 0 1,1 0-1,0 0 0,0 0 1,0 0-1,0-1 0,0 1 0,0 0 1,0 0-1,0 0 0,-1 0 1,1 0-1,0 0 0,0 0 1,0 0-1,0 0 0,0 0 1,0 0-1,0 0 0,-1 0 1,1 0-1,0 0 0,0 0 0,0 0 1,0 0-1,0 0 0,0 0 1,-1 0-1,1 0 0,0 0 1,0 0-1,0 0 0,0 0 1,0 0-1,0 0 0,-1 0 0,1 0 1,0 1-1,0-1 0,0 0 1,0 0-1,0 0 0,0 0 1,0 0-1,0 0 0,0 0 1,0 0-1,-1 1 0,-1 3 177,0 0-1,0 0 1,1 0-1,-1 1 1,1-1-1,0 1 1,0-1-1,0 1 1,1-1-1,-1 8 1,0 2 27,-7 58 50,4 0 0,3 0 0,11 107 0,-9-168-265,0-5-13,-1 1-1,1-1 0,0 0 0,0 1 1,1-1-1,0 0 0,0 0 1,1 0-1,-1 0 0,1 0 0,5 7 1,-8-13-23,1 1 0,-1-1 0,1 1 0,-1-1-1,0 1 1,1-1 0,-1 0 0,1 1 0,-1-1 0,1 0 0,-1 1 0,1-1 0,0 0 0,-1 0 0,1 1 0,-1-1 0,1 0 0,-1 0 0,1 0 0,0 0 0,-1 0 0,1 0-1,0 0 1,-1 0 0,1 0 0,-1 0 0,1 0 0,0 0 0,-1 0 0,1-1 0,1 1 0,-1-1 1,0 0-1,0 0 0,1 0 0,-1-1 1,0 1-1,0 0 0,0 0 1,-1 0-1,1-1 0,1-2 0,2-4 3,-1 0-1,0-1 0,3-11 0,-2-2 11,-1-1 1,-1 0-1,-1 1 1,-1-1-1,0 0 1,-2 0-1,-7-34 1,7 52-14,1 0 0,-1 1 1,1-1-1,-1 1 0,-4-6 0,6 10-2,0-1 0,0 1 0,0 0 0,-1-1 0,1 1 0,0-1 0,-1 1 0,1 0 0,0-1 0,-1 1 0,1 0 0,0 0 0,-1-1 0,1 1 0,0 0 0,-1 0 0,1 0 0,-1-1 0,1 1 0,-1 0 0,1 0 0,0 0 0,-1 0 0,0 0 0,1 0-1,-1 1 1,0-1 0,1 1-1,-1-1 1,1 1-1,-1-1 1,1 1-1,-1 0 1,1-1 0,-1 1-1,1 0 1,0-1-1,-1 1 1,1 0-1,0 0 1,-1-1 0,1 1-1,0 0 1,0 0-1,0 0 1,-3 19-2,1-1 0,0 1 1,2 0-1,0-1 0,1 1 1,7 35-1,-7-51 5,0 0 0,0 0 0,0-1 0,0 1 0,0 0 1,1 0-1,0-1 0,0 1 0,0-1 0,0 0 0,4 5 0,-5-7-1,-1 0-1,1-1 0,0 1 1,0 0-1,0-1 0,0 1 1,0-1-1,0 1 0,0-1 1,0 0-1,0 1 0,0-1 1,0 0-1,0 0 0,1 0 1,-1 0-1,2 0 0,-1 0 0,0-1 0,0 1 0,0-1 0,0 0 0,0 1 0,0-1 0,0 0 0,0-1 0,0 1 0,0 0 0,0 0 0,1-3 0,14-13-25,-1 0-1,-1-2 0,0 0 0,12-22 0,14-19-293,-30 52 120,-8 15-17,-3-5 192,0 1 0,0-1 0,-1 1 0,1-1 0,-1 1 0,1-1 0,-1 1 0,-1 2 0,1-5 13,1 0 0,0 0 0,0 0 1,0 0-1,-1 0 0,1 0 0,0 0 0,0 0 1,0 0-1,0 0 0,-1 0 0,1 0 1,0 0-1,0 0 0,0 0 0,0 0 1,-1 0-1,1 0 0,0-1 0,0 1 0,0 0 1,0 0-1,-1 0 0,1 0 0,0 0 1,0 0-1,0-1 0,0 1 0,0 0 1,0 0-1,0 0 0,-1 0 0,1-1 0,0 1 1,0 0-1,0 0 0,0 0 0,0 0 1,0-1-1,-2-9-200,1 1 0,1-1-1,-1 0 1,1 0 0,3-16 0,-1-9-230,1-45-385,-1 27 474,-5-79-1,3 130 380,0 1 0,0 0 0,0-1-1,0 1 1,-1-1 0,1 1 0,0 0-1,-1-1 1,1 1 0,-1 0 0,1 0 0,-1-1-1,-1-1 1,2 3-10,-1 0 0,1 0 0,-1 1 0,1-1 0,0 0 0,-1 0-1,1 1 1,0-1 0,-1 0 0,1 1 0,0-1 0,-1 0 0,1 1 0,0-1 0,0 0 0,-1 1-1,1-1 1,0 1 0,0-1 0,0 0 0,0 1 0,-1-1 0,1 1 0,0-1 0,0 1 0,-10 41 637,3 13 245,-2 73 0,9-110-733,1 0 0,0 0 0,2 0-1,0 0 1,0-1 0,2 1 0,0-1 0,10 20 0,-14-35-152,0 1 1,0-1 0,0 1-1,1-1 1,0 1-1,-1-1 1,1 0 0,0 0-1,0 0 1,0 0 0,0 0-1,0-1 1,1 1-1,-1 0 1,0-1 0,1 0-1,-1 0 1,1 0-1,0 0 1,-1 0 0,6 1-1,-4-2-21,-1 0-1,0 0 1,1-1-1,-1 1 1,0-1-1,1 0 1,-1 0-1,0 0 1,0 0-1,0 0 1,0-1-1,0 0 1,0 1-1,0-1 1,0 0 0,-1 0-1,5-5 1,0-1-85,0 0 0,10-16 0,-12 16-30,1 1 0,-1-1 0,11-9 0,-16 17 115,0 0 0,0 0 0,1-1 0,-1 1 0,0 0 0,0 0 0,1 0-1,-1 0 1,0 0 0,0 0 0,1 0 0,-1-1 0,0 1 0,1 0 0,-1 0-1,0 0 1,0 0 0,1 0 0,-1 0 0,0 0 0,1 0 0,-1 1 0,0-1-1,0 0 1,1 0 0,-1 0 0,0 0 0,0 0 0,1 0 0,-1 0 0,0 1-1,0-1 1,1 0 0,-1 0 0,0 0 0,0 1 0,0-1 0,0 0 0,1 0-1,-1 0 1,0 1 0,0-1 0,0 0 0,0 0 0,0 1 0,0-1 0,1 0-1,-1 1 1,0-1 0,0 1 0,5 17 10,-5-14-18,4 12 30,12 45 125,-14-57-125,0 1 0,0-1 0,0 0 1,0 0-1,1 1 0,-1-1 0,1-1 0,0 1 0,1 0 0,4 4 0,-7-7-25,0-1 0,-1 1-1,1-1 1,0 1-1,0-1 1,-1 1-1,1-1 1,0 0 0,0 1-1,0-1 1,-1 0-1,1 1 1,0-1 0,0 0-1,0 0 1,0 0-1,0 0 1,0 0-1,-1 0 1,1 0 0,0 0-1,0 0 1,0-1-1,0 1 1,1-1-1,-1 1-43,1-1 0,-1-1 0,0 1-1,0 0 1,1 0 0,-1 0-1,0-1 1,0 1 0,0 0-1,0-1 1,-1 1 0,2-3-1,1-4-13,0-1-1,0 1 1,2-16-1,-3 7-31,0 0 1,-1-28-1,-3 1-209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19612,'0'18'1569,"1"1"-1185,3 0-240,2-2 248,3-1-712,-2-5 368,3 1-160,1-4-240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2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29 287 12955,'-6'-14'687,"1"-1"-1,0 0 1,2 0 0,-1 0-1,2 0 1,0 0 0,1-1 0,1-22-1,0 31-357,1 0-1,0-1 1,1 1 0,0 0-1,0 0 1,0 0-1,1 0 1,6-10-1,-6 13-192,-1-1 0,1 2 0,1-1 0,-1 0 0,0 1 0,1-1 0,0 1 0,0 0 0,0 0 0,0 0 0,0 1 0,1 0 0,8-4 0,-10 5-108,0 0 0,-1 0 1,1 0-1,0 1 0,0-1 0,0 1 0,0 0 1,0 0-1,0 0 0,0 0 0,0 0 1,0 1-1,0-1 0,0 1 0,-1 0 1,1 0-1,5 2 0,-5-1-13,1 0-1,-1 1 1,1 0 0,-1 0 0,0 0-1,0 0 1,0 0 0,0 0-1,-1 1 1,1-1 0,1 5-1,2 5 5,0-1-1,-1 2 1,-1-1-1,0 0 0,-1 1 1,3 20-1,-3-7 42,0 0 0,-2-1 0,-1 1-1,-1 0 1,-10 52 0,13-85-42,1 1 0,-1-1-1,1 1 1,0 0 0,0 0 0,1 0-1,0 0 1,-1 1 0,2-1 0,-1 1-1,0 0 1,1 0 0,0 1 0,0-1-1,0 1 1,0 0 0,0 1 0,1-1 0,-1 1-1,1 0 1,8-2 0,-5 3-4,-1 0 0,1 0 0,-1 1 0,1 0 1,-1 1-1,1-1 0,-1 2 0,1-1 0,-1 1 1,10 4-1,4 3-100,1 0 1,24 16 0,-45-24-1399,-8-5 1101,-11-7 157,-5 2-239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13227,'-14'2'3767,"-27"12"1037,37-12-4690,-1 0 1,1 0-1,0 1 0,0-1 1,0 1-1,0 0 0,0 0 1,1 1-1,-1-1 1,1 1-1,-5 6 0,8-9-114,-1-1-1,1 1 0,0-1 1,-1 1-1,1-1 0,0 1 1,-1 0-1,1-1 0,0 1 1,0 0-1,-1-1 0,1 1 1,0 0-1,0 0 0,0-1 1,0 1-1,0 0 0,0-1 1,0 1-1,0 0 1,1-1-1,-1 1 0,0 0 1,0-1-1,0 1 0,1 0 1,-1-1-1,0 1 0,1 0 1,-1-1-1,0 1 0,1-1 1,-1 1-1,1-1 0,-1 1 1,1-1-1,-1 1 0,1-1 1,0 1-1,-1-1 0,1 0 1,-1 1-1,1-1 0,0 0 1,-1 0-1,1 1 0,0-1 1,0 0-1,1 0-11,0 1 0,0-1 1,0 0-1,-1 0 0,1 0 0,0 0 0,0 0 0,0 0 0,0-1 1,-1 1-1,1-1 0,0 1 0,0-1 0,-1 1 0,1-1 0,-1 0 1,1 0-1,1-1 0,-1-1-1,0 1-1,0-1 1,0 1-1,0-1 1,-1 0 0,0 1-1,1-1 1,-1 0 0,1-4-1,-1 5 12,-1 1 0,0-1 0,1 1 0,-1-1 0,0 1 0,1-1 1,-1 1-1,0-1 0,0 0 0,0 1 0,-1-1 0,1 1 0,0-1 0,0 1 0,-1-1 0,1 1 0,-1-1 0,0 1 0,1 0 0,-2-3 0,1 4 2,1 0 0,0 0 0,0-1 0,0 1 0,0 0 0,-1 0 0,1 0 0,0 0 0,0 0 0,-1-1-1,1 1 1,0 0 0,0 0 0,0 0 0,-1 0 0,1 0 0,0 0 0,0 0 0,-1 0 0,1 0 0,0 0 0,0 0 0,-1 0 0,1 0 0,0 0-1,0 0 1,-1 0 0,1 0 0,0 1 0,0-1 0,-1 0 0,1 0 0,0 0 0,0 0 0,0 0 0,-1 0 0,1 1 0,0-1 0,0 0 0,0 0-1,0 0 1,-1 1 0,1-1 0,0 0 0,0 0 0,0 0 0,0 1 0,0-1 0,0 0 0,0 0 0,0 1 0,0-1 0,0 0 0,0 0 0,0 1-1,0-1 1,0 0 0,0 0 0,0 1 0,0-1 0,0 0 0,0 0 0,0 1 0,0-1 0,0 0 0,-1 22 15,1-20-10,1 22 35,-1-24-39,0 0 1,0 0-1,0 0 1,0 0-1,0 0 0,0 0 1,0 0-1,0-1 1,0 1-1,1 0 1,-1 0-1,0 0 0,0 0 1,0 0-1,0 0 1,0 0-1,0 0 0,0 0 1,0 0-1,0 0 1,0 0-1,0 0 0,0 0 1,0 0-1,0 0 1,0 0-1,0 0 1,0 0-1,0 0 0,0 0 1,0 0-1,0 0 1,0 0-1,1 0 0,-1 0 1,0 0-1,0 0 1,0 0-1,0 0 1,0 0-1,0 0 0,0 1 1,0-1-1,0 0 1,0 0-1,0 0 0,0 0 1,3-14 44,14-46 999,-19 64-983,0 0 0,0-1-1,-1 1 1,0-1 0,1 1 0,-1-1 0,0 0-1,-1 0 1,1 0 0,-1 0 0,-5 3 0,-15 13 14,23-18-76,0 0 1,1 0-1,-1 1 1,0-1-1,1 0 1,-1 0-1,1 0 1,-1 0-1,1 0 1,0 1-1,0-1 1,-1 0-1,1 0 1,0 1-1,0-1 1,0 0-1,0 0 1,0 1 0,1-1-1,-1 0 1,0 0-1,0 0 1,1 1-1,-1-1 1,1 0-1,1 2 1,19 30-3,-17-27 3,30 38 22,-8-10-25,-2 0 0,34 62 1,-53-86 3,0 1 0,-1-1 0,0 1-1,0 0 1,-2 0 0,1 0 0,-1 1 0,-1-1 0,0 0 0,-1 1 0,0-1 0,0 1 0,-1-1 0,-5 20 0,4-25 24,0 0 0,0 0 0,-1 0 1,0 0-1,0 0 0,-1 0 0,0-1 1,0 0-1,0 1 0,0-1 0,-1-1 1,-7 7-1,9-9-9,1-1-1,0 1 1,0-1 0,-1 1 0,1-1-1,0 0 1,-1 0 0,1 0 0,-1 0-1,0-1 1,1 1 0,-1-1 0,0 1-1,1-1 1,-1 0 0,0 0-1,1 0 1,-1 0 0,0-1 0,1 1-1,-1-1 1,0 0 0,1 1 0,-1-1-1,1-1 1,-1 1 0,1 0-1,0 0 1,-1-1 0,1 1 0,0-1-1,-3-3 1,0 0 0,1 0-1,0 0 1,0-1-1,1 1 1,0-1-1,0 0 1,0 0-1,1 0 1,-1 0-1,1 0 1,1-1-1,-1 1 1,1-1-1,1 1 1,-1-7-1,0-2-30,1 0 0,1 1 0,0-1 0,1 1 0,7-26 0,-1 16-322,1 1-1,1-1 0,16-27 1,45-61-937,-12 20 740,-29 40 34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 17012,'7'-11'1395,"-6"16"-250,-5 27 409,1-21-1167,-9 75 582,2 1 1,5-1 0,7 106 0,-1-175-886,3 29 93,-3-44-158,0 1 0,-1 0 0,1 0-1,0 0 1,0 0 0,1-1 0,-1 1 0,0 0-1,1-1 1,0 1 0,3 4 0,-4-7-14,-1 0 0,0 1 0,1-1-1,-1 0 1,1 1 0,-1-1 0,1 0 0,-1 1 0,1-1 0,-1 0 0,1 0 0,-1 1 0,1-1-1,-1 0 1,1 0 0,0 0 0,-1 0 0,1 0 0,-1 0 0,1 0 0,-1 0 0,1 0 0,0 0 0,-1 0-1,1 0 1,-1-1 0,1 1 0,-1 0 0,2-1 0,12-15 95,6-27 39,-20 41-130,102-312-516,-101 296-1261,-1 18 1737,0 0-1,0-1 1,0 1-1,0 0 1,-1-1-1,1 1 1,0 0 0,0 0-1,0 0 1,-1-1-1,1 1 1,0 0-1,0 0 1,-1 0 0,1 0-1,0-1 1,0 1-1,-1 0 1,1 0-1,0 0 1,-1 0 0,1 0-1,0 0 1,0 0-1,-1 0 1,1 0-1,0 0 1,-1 0 0,1 0-1,0 0 1,-1 0-1,1 0 1,0 0-1,0 0 1,-1 0 0,1 0-1,0 0 1,-1 1-1,1-1 1,0 0 0,0 0-1,-1 0 1,1 1-1,0-1 1,0 0-1,0 0 1,-1 0 0,1 1-1,0-1 1,0 0-1,-1 1 1,-7 6-605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18012,'7'35'1888,"0"0"-1120,1-2-295,3-3 879,0-2-232,2-7-536,2-4-368,-2-10-920,1-7-344,-4-10 824,1-7-224,-2-9-176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25 341 16972,'0'7'630,"0"-1"-1,0 0 1,1 0 0,0 0 0,2 11 0,-2-16-558,-1-1-1,0 1 1,1 0-1,-1 0 1,1 0-1,-1-1 1,1 1-1,-1 0 1,1-1-1,-1 1 1,1 0-1,-1-1 1,1 1-1,0-1 1,0 1-1,-1-1 1,1 1-1,0-1 1,1 1-1,0-1-16,-1 0 0,0 0-1,1 0 1,-1 0-1,1 0 1,-1 0-1,0-1 1,1 1-1,-1 0 1,1-1 0,-1 1-1,0-1 1,0 0-1,1 1 1,-1-1-1,2-1 1,4-3 16,-1 0 0,0 0 0,0-1 0,0 1 0,-1-1 0,0-1 0,0 1 0,6-11 0,-8 13-63,-1 1-1,0-1 1,0 0-1,-1 0 1,1 0 0,-1 0-1,0 0 1,0 0 0,0 0-1,-1 0 1,1-1-1,-1 1 1,0 0 0,0 0-1,-1-1 1,1 1-1,-3-7 1,3 9-9,0 1 0,-1 0 1,1 0-1,-1 0 0,1 0 0,-1 0 0,1 0 1,-1 0-1,0 0 0,1 0 0,-1 0 0,0 0 0,0 1 1,0-1-1,0 0 0,0 0 0,0 1 0,0-1 0,0 1 1,0-1-1,0 1 0,0-1 0,0 1 0,0-1 0,-1 1 1,1 0-1,0 0 0,0 0 0,0 0 0,0 0 1,-1 0-1,1 0 0,0 0 0,0 0 0,0 0 0,0 1 1,-1-1-1,1 0 0,0 1 0,0-1 0,0 1 0,0-1 1,-1 2-1,-3 0-2,1 1 0,-1 0 0,1 1 0,0-1 0,0 1 0,0 0 0,0 0 0,-3 4 0,-1 6 106,1-1-1,0 1 0,1 0 0,0 1 0,1 0 1,1-1-1,1 1 0,0 1 0,0-1 1,2 0-1,0 1 0,1-1 0,3 30 0,-3-43-67,0 0-1,1 0 0,-1 0 0,1 0 0,-1-1 1,1 1-1,0 0 0,0 0 0,0 0 0,0-1 1,0 1-1,2 2 0,-3-4-19,1 1-1,0-1 1,0 1 0,-1-1-1,1 0 1,0 1-1,0-1 1,0 0 0,0 0-1,0 1 1,-1-1-1,1 0 1,0 0 0,0 0-1,0 0 1,0 0-1,0 0 1,0 0 0,0-1-1,0 1 1,-1 0 0,1 0-1,0-1 1,0 1-1,0 0 1,0-1 0,-1 1-1,1-1 1,0 1-1,-1-1 1,2 0 0,8-7 28,-1 0 0,1 0 0,-2 0 0,1-1 0,9-14 0,37-59-92,-25 36-62,-17 27 47,-5 5-27,1 1 0,1 0 0,0 1 0,15-14 1,-25 25 81,1 1 1,-1-1-1,1 1 1,-1-1-1,0 1 1,1-1-1,-1 1 1,1-1-1,0 1 1,-1 0 0,1-1-1,-1 1 1,1 0-1,0-1 1,-1 1-1,1 0 1,-1 0-1,1 0 1,0-1 0,-1 1-1,1 0 1,0 0-1,0 0 1,-1 0-1,1 0 1,0 0-1,-1 1 1,1-1-1,0 0 1,-1 0 0,1 0-1,-1 1 1,1-1-1,0 0 1,-1 0-1,1 1 1,-1-1-1,1 1 1,-1-1 0,1 1-1,-1-1 1,1 0-1,-1 1 1,1 0-1,-1-1 1,0 1-1,1-1 1,-1 1 0,0-1-1,1 1 1,-1 0-1,0 0 1,2 5-20,0 0 1,-1 0 0,0 0 0,1 10-1,-2-11 31,5 69 233,-5-47 4,1 0-1,2 0 1,1-1 0,11 43 0,-14-68-218,-1 0 1,0 0-1,1 0 1,-1 0-1,0 0 1,1 0-1,-1 0 0,1 0 1,0-1-1,-1 1 1,1 0-1,0 0 0,-1 0 1,1-1-1,0 1 1,0 0-1,0-1 1,1 1-1,-2-1-10,1 1 1,-1-1-1,1 0 0,0 0 1,-1 0-1,1 0 0,0-1 1,-1 1-1,1 0 0,-1 0 1,1 0-1,0 0 0,-1 0 1,1-1-1,-1 1 0,1 0 1,-1-1-1,1 1 0,-1 0 1,1-1-1,0 0 0,3-3 15,-1 1 0,0-1 1,0 0-1,0-1 0,-1 1 0,3-5 0,10-24-158,-2-1 1,-1-1 0,13-61-1,8-112-2194,-30 166 1629,-3 31 446,1 0 0,0-1 1,1 1-1,4-16 0,-6 34 365,0-1-1,0 1 1,0 0-1,1 0 1,1-1-1,-1 1 1,4 10 0,22 60 164,12 8-47,-26-60-187,-1-1 1,-1 1-1,-2 1 1,8 31-1,-16-55-53,0 1 0,-1-1 0,0 1 0,1 0 0,-1-1 0,0 1 0,0-1 1,0 1-1,-1 0 0,1-1 0,-1 1 0,1-1 0,-1 1 0,0-1 0,0 1 0,0-1 0,0 0 0,-3 4 0,3-5-59,-1 0 0,1 0 1,0 0-1,-1 0 0,1-1 0,-1 1 1,1 0-1,-1-1 0,0 1 0,1-1 1,-1 0-1,1 1 0,-1-1 0,0 0 1,1 0-1,-1 0 0,0 0 0,1 0 1,-1-1-1,0 1 0,1 0 0,-1-1 1,1 1-1,-1-1 0,0 0 0,1 1 1,0-1-1,-1 0 0,-1-2 0,-21-12-861,1-2 0,1 0 0,0-2 0,1 0 0,-19-24 0,28 29 742,1 3 152,-20-23 379,29 32-197,0-1 0,0 1 1,1-1-1,-1 0 0,1 0 0,-1 1 0,1-1 1,0 0-1,0 0 0,0-1 0,0-2 1,1 5-66,0 0 1,1 0-1,-1 0 1,0 0 0,0 0-1,1 0 1,-1 1 0,1-1-1,-1 0 1,0 0-1,1 0 1,0 1 0,-1-1-1,1 0 1,-1 1-1,1-1 1,0 0 0,-1 1-1,1-1 1,0 1 0,0-1-1,0 1 1,-1 0-1,1-1 1,0 1 0,0 0-1,0-1 1,2 1-1,32-6 1412,-26 4-1128,41-5 667,92-18-3544,-135 24 1957,-3 1-175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22637,'12'8'1544,"-2"-8"-1320,1 1-224,5 2-408,-2-3 608,-3-7-312,-6-2-96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3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12771,'0'-11'1007,"-1"4"-429,1-1 0,0 1 0,0-1 0,1 0 0,0 1 0,1-1 1,2-9-1,0 15 774,0 9-573,1 14 66,23 272 1576,-3-18-2204,-24-264-223,0-8 0,-1 1 1,1 0-1,-1-1 1,1 1-1,0-1 1,0 1-1,1-1 1,-1 1-1,1-1 1,3 6-1,-5-9 5,0 0 0,0 0 0,0 1 0,1-1 0,-1 0 0,0 0 0,0 1 0,0-1 0,1 0-1,-1 0 1,0 0 0,1 0 0,-1 1 0,0-1 0,0 0 0,1 0 0,-1 0 0,0 0 0,1 0 0,-1 0-1,0 0 1,0 0 0,1 0 0,-1 0 0,0 0 0,1 0 0,-1 0 0,0 0 0,1 0 0,-1 0-1,0 0 1,0 0 0,1-1 0,9-9-23,3-22-10,-12 30 29,65-184-50,14-40 92,-52 160-132,18-53-1644,-44 107 1440,-2 12 288,-1 0 0,1-1 1,0 1-1,0 0 0,0 0 0,0 0 1,0-1-1,0 1 0,0 0 0,-1 0 1,1 0-1,0-1 0,0 1 0,0 0 1,0 0-1,-1 0 0,1 0 0,0-1 0,0 1 1,0 0-1,-1 0 0,1 0 0,0 0 1,0 0-1,-1 0 0,1 0 0,0 0 1,0 0-1,-1 0 0,1 0 0,0 0 1,0 0-1,-1 0 0,1 0 0,0 0 1,0 0-1,0 0 0,-1 0 0,-16 4-464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17244,'13'27'1736,"0"-1"-1000,1 0-296,3 1 745,2-4-201,3 0-400,-2-1-296,1-4-688,-1-4-408,2-6-281,-6-8 785,1-9-280,-4-5-216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0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57 14091,'0'0'57,"-1"0"1,1-1-1,0 1 1,-1-1-1,1 1 0,0-1 1,-1 1-1,1 0 1,0-1-1,-1 1 0,1 0 1,-1-1-1,1 1 1,-1 0-1,1 0 0,-1 0 1,1-1-1,0 1 1,-1 0-1,0 0 0,1 0 1,-1 0-1,1 0 1,-1 0-1,1 0 0,-1 0 1,1 0-1,-1 0 0,1 0 1,-1 0-1,1 0 1,-1 0-1,1 0 0,-1 1 1,1-1-1,-1 0 1,1 0-1,0 1 0,-1-1 1,1 0-1,-1 1 1,1-1-1,0 0 0,-1 1 1,1-1-1,0 0 1,-1 1-1,1 0 0,-21 22 1361,14-12-1108,0 0 0,1 1 0,0 0 0,1 0 0,0 0 0,1 1 0,1-1 0,0 1 0,1 0 0,0 0 0,0 0 0,2 0 0,1 24 0,-1-36-294,0 1 0,0-1-1,0 1 1,0-1 0,1 1 0,-1-1 0,1 1 0,-1-1 0,1 1 0,-1-1-1,1 1 1,0-1 0,-1 0 0,1 0 0,0 1 0,0-1 0,0 0 0,0 0-1,0 0 1,1 0 0,-1 0 0,0 0 0,2 1 0,-2-2-9,1 0-1,0 0 1,-1 0 0,1 0-1,-1 0 1,1 0 0,-1-1-1,1 1 1,-1-1 0,1 1-1,-1-1 1,1 1 0,-1-1-1,0 0 1,1 0 0,-1 1 0,0-1-1,0 0 1,1 0 0,-1 0-1,0-1 1,0 1 0,1-1-1,15-19 9,-1 0 0,-1-1 0,-1 0 0,-1-1 0,11-27 0,-8 19 6,35-55 0,-50 84-21,-1 1 0,1 0-1,0 0 1,0 0 0,-1 0-1,1 0 1,0 0 0,0 0-1,0 0 1,0 0 0,0 0-1,1 1 1,-1-1 0,0 0-1,0 1 1,0-1 0,1 1-1,-1-1 1,2 0 0,-2 2-1,0-1 1,-1 0 0,1 0-1,0 1 1,-1-1 0,1 1-1,0-1 1,-1 1 0,1-1-1,0 1 1,-1-1 0,1 1-1,-1-1 1,1 1 0,-1-1-1,1 1 1,-1 0 0,0 0-1,1-1 1,-1 1 0,0 0-1,1-1 1,-1 3 0,3 6-3,-1 1 1,-1 0-1,2 18 0,-3-22 3,3 53 66,4 42 153,-7-99-204,1-1-1,-1 1 0,0 0 0,0 0 1,1-1-1,-1 1 0,1 0 0,-1-1 1,1 1-1,0 0 0,0-1 0,-1 1 1,1-1-1,0 1 0,1-1 0,1 3 1,-3-4-8,1 0 0,-1 0 0,0 0 0,1 0 0,-1 0 1,1 0-1,-1 1 0,0-1 0,1 0 0,-1 0 0,1-1 1,-1 1-1,1 0 0,-1 0 0,0 0 0,1 0 0,-1 0 0,1 0 1,-1 0-1,0-1 0,1 1 0,-1 0 0,0 0 0,1-1 1,12-14 90,16-35 65,-18 31-164,0 0 0,1 1 0,1 0 0,23-25 0,-34 41-16,1-1 1,-1 1 0,1 0-1,0 0 1,0 0 0,0 0-1,0 1 1,0-1-1,0 1 1,0 0 0,0 0-1,6-1 1,-7 2 7,0 0 0,-1 0 0,1 0 0,0 0 0,-1 0 0,1 1 0,0-1 0,-1 1 0,1-1 0,-1 1 0,1 0 0,-1-1 0,1 1 0,-1 0 0,1 0 0,-1 0 0,0 0 0,0 0 0,1 0 1,-1 1-1,0-1 0,0 0 0,0 1 0,0-1 0,-1 0 0,1 1 0,1 1 0,3 9-11,-1 1-1,0-1 1,-1 1 0,0-1 0,-1 1 0,1 19 0,-1-14 144,0-1 0,7 27 1,-8-43-120,-1-1 0,0 0 0,0 0 0,0 1 0,0-1 0,0 0 0,0 1-1,0-1 1,0 0 0,0 0 0,0 1 0,1-1 0,-1 0 0,0 0 0,0 1 0,0-1 0,0 0 0,1 0 0,-1 0 0,0 1 0,0-1 0,1 0 0,-1 0 0,0 0 0,0 0 0,1 0 0,-1 1 0,0-1 0,0 0 0,1 0 0,-1 0-1,0 0 1,1 0 0,-1 0 0,0 0 0,0 0 0,1 0 0,-1 0 0,0 0 0,1 0 0,-1 0 0,0 0 0,0 0 0,1-1 0,-1 1 0,0 0 0,0 0 0,1 0 0,-1 0 0,0 0 0,0-1 0,1 1 0,-1 0 0,0 0 0,0 0 0,0-1-1,1 1 1,-1 0 0,0 0 0,0-1 0,0 1 0,0 0 0,0 0 0,0-1 0,1 0 0,10-19 129,-10 19-123,22-50 166,-16 31-154,2 1-1,1 0 1,0 0-1,20-26 0,-28 43-27,-1 0 0,0 1-1,1-1 1,-1 1 0,0-1-1,1 1 1,0 0 0,-1 0-1,1 0 1,0 0-1,0 0 1,-1 0 0,1 0-1,0 1 1,0-1 0,0 0-1,0 1 1,0 0 0,3-1-1,-4 2 1,1-1 0,-1 0 0,1 1 0,-1 0-1,1-1 1,-1 1 0,0 0 0,0-1 0,1 1 0,-1 0-1,0 0 1,0 0 0,0 0 0,0 1 0,0-1 0,0 0-1,0 0 1,0 0 0,0 1 0,-1-1 0,1 0 0,0 1-1,-1-1 1,1 1 0,-1 1 0,6 20-147,-1 1-1,-1 0 1,-1-1 0,-2 1 0,0 0 0,-5 47-1,1-93-1244,5-6 977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16748,'1'86'6574,"1"-49"-5839,10 52 0,-12-87-730,0-1-1,0 1 1,0-1-1,1 1 1,-1-1 0,0 1-1,1-1 1,0 1-1,-1-1 1,1 0 0,0 1-1,-1-1 1,1 0-1,0 0 1,0 1 0,0-1-1,0 0 1,0 0 0,1 0-1,0 1 1,0-2-9,-1 0 1,0 0-1,0 0 1,0 0-1,0-1 1,0 1 0,0 0-1,1-1 1,-1 1-1,0-1 1,0 1-1,0-1 1,0 1-1,0-1 1,0 1-1,-1-1 1,1 0 0,0 0-1,0 0 1,0 1-1,-1-1 1,1 0-1,0 0 1,-1 0-1,1 0 1,-1 0-1,1-2 1,40-66-291,-31 50 193,0 0 1,1 1 0,1 1 0,1 0-1,0 1 1,17-17 0,-29 32 89,1 0 1,-1 0-1,0 0 0,1 0 1,-1 0-1,1 0 1,-1 0-1,1 0 1,-1 0-1,1 1 0,0-1 1,-1 1-1,1-1 1,0 1-1,-1 0 1,1-1-1,0 1 0,0 0 1,0 0-1,-1 0 1,1 0-1,0 1 1,3 0-1,-4 0 8,1 0 1,0 0-1,-1 0 1,1 1-1,-1-1 0,1 1 1,-1-1-1,1 1 1,-1-1-1,0 1 1,0 0-1,0 0 0,0-1 1,0 1-1,0 0 1,-1 0-1,1 0 0,-1 0 1,1 0-1,-1 2 1,3 11-47,-1-1 1,-1 1-1,0-1 1,-1 1 0,-1-1-1,0 1 1,-1-1-1,0 0 1,-7 22 0,8-35 40,1 0 0,0 0 1,-1 0-1,1 0 1,0-1-1,-1 1 0,1 0 1,-1 0-1,1 0 0,-1 0 1,1 0-1,-1-1 1,0 1-1,0 0 0,1-1 1,-1 1-1,0 0 1,0-1-1,0 1 0,1-1 1,-1 1-1,0-1 1,0 0-1,0 1 0,0-1 1,0 0-1,0 0 1,0 0-1,0 1 0,0-1 1,0 0-1,0 0 0,-2-1 1,-11-11-181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1 350 18380,'0'1'51,"0"-1"-1,0 1 1,-1 0 0,1-1 0,0 1-1,0-1 1,0 1 0,0-1-1,0 1 1,0-1 0,0 1 0,1 0-1,-1-1 1,0 1 0,0-1-1,0 1 1,0-1 0,1 1 0,-1-1-1,0 1 1,1-1 0,-1 1 0,0-1-1,1 0 1,-1 1 0,0-1-1,1 1 1,-1-1 0,1 0 0,-1 1-1,1-1 1,-1 0 0,1 0-1,-1 1 1,1-1 0,-1 0 0,1 0-1,-1 0 1,1 0 0,-1 1-1,1-1 1,-1 0 0,1 0 0,0 0-1,-1 0 1,1 0 0,-1-1 0,1 1-1,-1 0 1,1 0 0,-1 0-1,1 0 1,-1-1 0,1 1 0,0-1-1,4-1 126,0-1 0,-1 1-1,1-1 1,-1-1-1,4-3 1,11-10 93,-2 0 0,0-2 0,-1 0 0,23-36 0,-31 42-232,-1-1 0,0 0 0,0 0 0,-2-1 0,1 1 0,-2-1 0,0 0 0,3-27 0,-7 39-33,0 0 0,0 0 0,0-1 0,0 1 0,-1 0 0,1 0 0,-1 0 0,0 0 0,0 1 0,0-1 0,0 0 0,0 0 1,0 0-1,-4-4 0,4 6-2,0 0 0,0 0 1,0 0-1,0 0 0,0 0 1,-1 1-1,1-1 0,0 0 1,0 1-1,-1-1 0,1 1 1,0-1-1,-1 1 0,1 0 1,0-1-1,-1 1 0,1 0 1,-1 0-1,1 0 0,0 0 1,-1 0-1,1 0 0,-1 0 1,1 1-1,0-1 0,-1 1 1,1-1-1,0 1 0,-1-1 0,1 1 1,0-1-1,0 1 0,-2 1 1,-2 2 3,0 0 0,0 0 0,0 0 0,0 1 0,1 0 0,0 0 0,0 0 0,1 0 0,-1 1 0,1-1 0,0 1 0,-4 10 0,-1 7 29,1 0 1,-4 24-1,5-19 28,1 1 0,2 0 1,1 1-1,1-1 0,2 0 0,5 44 1,-4-65-37,-1 0 0,1 1 0,6 14 1,-7-21-33,-1-1 0,1 1 0,0 0 0,0-1 1,0 1-1,0-1 0,0 1 0,0-1 0,0 0 1,0 1-1,1-1 0,-1 0 0,1 0 0,-1 0 1,1 0-1,-1 0 0,1 0 0,-1 0 0,1 0 0,0-1 1,-1 1-1,1-1 0,0 1 0,0-1 0,2 1 1,0-2-74,0 1 1,0-1-1,-1 0 1,1 0-1,0 0 1,-1 0-1,1-1 1,-1 0-1,0 1 1,1-1-1,-1 0 1,0 0-1,0-1 1,4-4-1,5-4-232,20-28-1,-27 34 317,37-49-349,4-4-114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3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14443,'-1'0'106,"1"0"-1,0-1 1,0 1-1,0-1 1,0 1-1,0 0 1,0-1-1,0 1 1,1-1 0,-1 1-1,0 0 1,0-1-1,0 1 1,0 0-1,0-1 1,1 1-1,-1 0 1,0-1 0,0 1-1,0 0 1,1-1-1,-1 1 1,0 0-1,1 0 1,-1-1-1,0 1 1,0 0-1,1 0 1,-1 0 0,0-1-1,1 1 1,-1 0-1,1 0 1,0 0-1,10 10 1967,10 29-479,-18-33-1353,121 247 1572,-130-277-4017,-12-6 1362,7 16 265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17148,'-4'9'895,"1"0"1,0 0-1,0 0 1,-1 13-1,4-19-875,-1 0 0,1 1 1,0-1-1,1 0 0,-1 1 0,0-1 0,1 0 0,0 0 0,0 1 0,0-1 1,0 0-1,0 0 0,1 0 0,0 0 0,-1 0 0,3 2 0,-2-2-24,1-1-1,-1 0 1,1-1-1,-1 1 0,1 0 1,0-1-1,-1 0 0,1 1 1,0-1-1,0 0 1,0 0-1,0-1 0,0 1 1,0-1-1,0 1 1,4-1-1,-3 0 2,0 1-1,0-1 1,0 1-1,0 0 1,0 0-1,0 0 1,0 1 0,0 0-1,-1-1 1,5 4-1,-5-3 64,0 1-1,0 0 0,0 0 0,0 0 0,0 0 1,-1 0-1,0 1 0,1-1 0,-1 1 1,0-1-1,-1 1 0,1 0 0,-1 0 0,0 0 1,0 0-1,0 0 0,0 0 0,0 0 0,-1 0 1,0 1-1,0-1 0,0 0 0,-1 0 1,1 0-1,-1 0 0,0 0 0,0 0 0,0 0 1,-3 5-1,2-4 109,0 0-1,-1-1 1,0 1 0,0 0 0,0-1 0,0 0-1,-1 0 1,1 0 0,-1 0 0,0-1 0,-1 1-1,1-1 1,0 0 0,-1 0 0,0 0 0,0-1-1,1 0 1,-2 0 0,1 0 0,0-1 0,0 1-1,-8 0 1,6-2-87,0 1 0,0-2 0,0 1 1,0-1-1,-8-1 0,14 2-197,-1-1 0,0 1 0,0 0 0,1-1 0,-1 1 0,0-1 0,1 0 0,-1 0 0,1 1 0,-1-1 0,1 0 0,-1 0 0,1 0 0,0-1 0,-1 1 0,1 0 0,0 0 0,0-1 0,0 1 0,0-1 0,0 1 1,0-1-1,0 1 0,1-1 0,-2-2 0,2 3 61,0-1 1,0 1-1,0 0 1,0 0-1,0 0 1,1 0 0,-1 0-1,0 0 1,1 0-1,-1 0 1,0 0-1,1 0 1,0 0-1,-1 0 1,1 0 0,-1 0-1,1 0 1,0 1-1,0-1 1,1-1-1,-1 0-68,13-13-708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249 197 18044,'-7'-3'131,"0"1"-1,-1-1 1,1 2 0,-1-1-1,0 1 1,1 0-1,-1 0 1,0 1 0,0 0-1,0 1 1,0-1 0,1 2-1,-1-1 1,0 1 0,1 0-1,-1 0 1,1 1 0,0 0-1,0 1 1,0 0 0,0 0-1,1 0 1,-1 0 0,1 1-1,0 0 1,1 1 0,-1-1-1,1 1 1,0 0 0,0 1-1,1-1 1,0 1 0,0 0-1,1 0 1,-1 0 0,2 0-1,-1 0 1,1 1 0,0 0-1,0-1 1,0 12 0,2-18-132,0 0 1,-1 0 0,1 0-1,0 0 1,1 0 0,-1 0-1,0 0 1,0 0 0,0 0-1,0 0 1,1 0 0,-1 0-1,1 0 1,0 1 0,-1-2-1,0 1 0,1-1 0,-1 0 1,0 0-1,0 0 0,1 0 0,-1 0 1,0 0-1,0 0 0,1 0 0,-1 0 1,0 0-1,0 0 0,1 0 0,-1 0 1,0 0-1,1 0 0,-1 0 0,0 0 1,0 0-1,1 0 0,-1 0 0,0 0 1,0 0-1,1 0 0,-1-1 0,0 1 1,0 0-1,1 0 0,-1 0 0,0-1 1,3-2-14,0 1 1,-1-1-1,1 0 0,-1 0 1,0 0-1,3-6 1,32-74-374,-26 54 113,27-49 1,-37 76 251,0 0-1,1-1 1,-1 1 0,1 0-1,-1 0 1,1 0 0,0 0-1,0 1 1,0-1 0,0 0-1,0 1 1,0 0 0,0-1-1,1 1 1,-1 0 0,5-2-1,-5 3 12,0 0-1,0 0 1,0 0-1,0 0 0,0 1 1,0-1-1,0 0 1,0 1-1,0 0 0,0-1 1,0 1-1,0 0 0,-1 0 1,1 0-1,0 0 1,-1 0-1,1 0 0,0 1 1,-1-1-1,0 0 1,1 1-1,1 2 0,12 14 31,-2 1 0,1 1 0,-2 0 0,-1 1-1,12 29 1,33 115 669,-56-165-687,13 59 452,-12-55-407,-1-1 0,1 1 0,-1-1 0,0 0 0,0 1 0,0-1 0,-1 1 0,1-1 0,-1 1 0,0-1 0,0 0 0,0 0 0,0 1 0,-3 4 0,2-7-24,1 1 0,-1-1 0,0 0 0,1 0 0,-1 0 0,0 0 0,0 0 0,0 0-1,0 0 1,0 0 0,0-1 0,0 1 0,0-1 0,-1 0 0,1 0 0,0 1 0,0-1 0,0-1 0,0 1 0,0 0 0,-1 0 0,1-1 0,0 1 0,-3-2 0,-6-1-16,0-1 1,-20-10-1,25 11-40,1 0 1,-1 0 0,0-1-1,1 0 1,0 0-1,0 0 1,-5-6-1,9 9 26,0 0-1,0 0 0,1 0 1,-1 0-1,0 0 0,1 0 1,-1 0-1,1 0 0,-1 0 1,1-1-1,0 1 0,-1 0 1,1 0-1,0-1 0,0 1 1,0 0-1,0 0 0,0 0 1,0-1-1,0 1 0,0 0 1,1 0-1,-1-1 0,0 1 1,1 0-1,-1 0 0,1 0 1,-1 0-1,1 0 0,0 0 1,-1 0-1,1 0 0,0 0 1,0 0-1,0 0 0,0 0 1,0 0-1,0 1 0,0-1 1,0 0-1,0 1 0,0-1 1,0 1-1,1-1 0,13-7-14,0 0-1,29-9 1,-28 11 26,-1 0 0,31-17 0,-37 17-11,1-1-1,-2-1 0,1 0 1,-1 0-1,0-1 1,0 0-1,-1 0 1,0-1-1,-1 0 1,0 0-1,-1 0 1,0-1-1,-1 0 1,4-12-1,-3 8 9,-2-1 0,0 0 0,0 0 0,-1-1 0,-1 1 0,-1 0 0,-1-1 0,0 1 0,-5-26 0,4 36 19,1-1 1,-1 1-1,-1 0 1,1 0-1,-1 0 1,0 0-1,-6-7 1,8 12-14,0 0 0,1 0 0,-1 0 0,0 0 0,0 0 0,0 0 0,0 1 0,0-1 0,0 0 0,0 1 0,0-1 0,-1 1 0,1-1 0,0 1 0,0-1 0,0 1 0,-1 0 0,-1-1 0,2 1 0,-1 1 0,1-1 0,0 1 0,-1-1 0,1 1 0,0-1-1,-1 1 1,1 0 0,0-1 0,0 1 0,-1 0 0,1 0 0,0 0-1,0 0 1,0 0 0,0 0 0,0 1 0,0-1 0,1 0 0,-2 2-1,-3 6 9,0 0 0,1 0 0,0 1 0,1-1 0,0 1 0,0 0 0,1 0 0,1 0 0,0 0 0,-1 12 0,2-1-8,1 0 0,0 0 0,9 39 0,-9-52-78,1 0 0,0-1 1,1 1-1,0-1 1,0 0-1,0 0 0,7 10 1,-9-15 33,1-1 0,-1 0 0,0 1 0,0-1 0,0 0 0,1 0 1,-1 0-1,1 0 0,-1 0 0,1 0 0,-1 0 0,1-1 1,-1 1-1,1 0 0,0-1 0,-1 1 0,1-1 0,0 0 0,-1 0 1,1 1-1,0-1 0,0 0 0,-1-1 0,1 1 0,0 0 1,0 0-1,-1-1 0,1 1 0,0-1 0,-1 1 0,1-1 0,-1 0 1,1 0-1,-1 1 0,1-1 0,-1 0 0,1 0 0,-1-1 1,2 0-1,16-14-358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 17556,'-4'43'4126,"2"-38"-3938,1-1 1,0 1-1,0 0 1,1 0 0,0 0-1,0 0 1,0 0-1,0 0 1,1-1 0,-1 1-1,1 0 1,1 0-1,-1 0 1,1-1 0,-1 1-1,5 6 1,-6-10-185,1 0 1,-1 0-1,1 0 1,0-1-1,-1 1 1,1 0-1,0 0 1,-1-1-1,1 1 1,0-1-1,-1 1 1,1-1-1,0 1 1,0-1-1,0 1 1,0-1-1,0 1 1,0-1-1,-1 0 1,1 0-1,0 1 1,0-1-1,0 0 1,0 0-1,0 0 1,0 0-1,0 0 1,0 0-1,0-1 1,0 1-1,0 0 1,0 0-1,0-1 1,0 1-1,-1 0 1,1-1-1,0 1 1,0-1-1,0 1 1,0-1-1,-1 1 1,1-1-1,0 0 1,0 0-1,5-5-7,-1 0 0,0 0 0,0 0-1,5-9 1,-6 9 14,1-3-10,1 1-1,0 0 0,0 1 0,1-1 1,14-11-1,-19 18 0,-1 0 1,1-1-1,0 1 0,-1 0 1,1 0-1,0 0 1,0 1-1,0-1 0,0 0 1,0 1-1,0-1 1,0 1-1,0-1 0,0 1 1,0 0-1,0 0 1,0 0-1,0 0 0,0 1 1,0-1-1,0 0 1,0 1-1,0-1 0,0 1 1,0 0-1,-1 0 1,1 0-1,0 0 1,0 0-1,-1 0 0,1 0 1,0 0-1,-1 1 1,1-1-1,0 2 0,5 5 7,-1 0-1,-1 0 1,0 1-1,0-1 0,-1 1 1,5 11-1,6 14 69,-15-34-71,0 1-1,0-1 1,1 1-1,-1-1 1,0 0-1,0 1 1,1-1-1,-1 1 1,0-1-1,0 1 1,1-1-1,-1 0 0,0 1 1,1-1-1,-1 0 1,1 1-1,-1-1 1,0 0-1,1 0 1,-1 1-1,1-1 1,-1 0-1,1 0 1,-1 0-1,1 0 1,-1 1-1,1-1 0,-1 0 1,1 0-1,0 0 1,0-1 1,0 1-1,-1-1 1,1 1 0,0-1-1,0 0 1,-1 1 0,1-1-1,0 0 1,-1 0 0,1 0-1,-1 1 1,1-1 0,-1 0-1,1-2 1,14-42 67,-13 37-58,0 1-3,18-46 10,-19 50-29,0 1 0,0 0-1,1-1 1,-1 1 0,1 0-1,-1 0 1,1 0 0,0 0 0,-1 0-1,1 0 1,0 1 0,0-1 0,0 0-1,1 1 1,-1 0 0,0-1 0,0 1-1,4-1 1,-5 2 1,0 0 0,1 0 0,-1 1 1,1-1-1,-1 0 0,1 0 0,-1 1 0,0-1 0,1 1 0,-1 0 0,0-1 1,1 1-1,-1 0 0,0 0 0,0-1 0,0 1 0,0 0 0,0 0 0,0 0 0,0 1 1,0-1-1,0 0 0,0 0 0,1 3 0,18 36-100,-17-32 90,1 1 22,-4-7 9,1 1 0,0-1 0,-1 1 1,1-1-1,0 1 0,1-1 0,-1 0 1,0 1-1,1-1 0,-1 0 0,1 0 1,0 0-1,3 3 0,-4-5-7,-1 0 0,1 0 0,0 0 0,-1-1-1,1 1 1,-1 0 0,1 0 0,-1 0 0,0-1 0,1 1 0,-1 0 0,1-1 0,-1 1-1,1 0 1,-1-1 0,0 1 0,1-1 0,-1 1 0,0-1 0,1 1 0,-1 0 0,0-1-1,0 1 1,1-1 0,-1 1 0,0-2 0,7-17 74,-6 13-65,1 2-62,-1 0-1,1 0 1,0 1 0,0-1 0,0 1 0,3-5-1,-4 8 29,-1 0-1,0-1 0,0 1 0,0 0 1,1 0-1,-1-1 0,0 1 0,0 0 0,1 0 1,-1 0-1,0-1 0,0 1 0,1 0 0,-1 0 1,0 0-1,1 0 0,-1 0 0,0 0 0,0 0 1,1 0-1,-1 0 0,0 0 0,1 0 1,-1 0-1,0 0 0,1 0 0,-1 0 0,0 0 1,1 0-1,-1 0 0,1 0 0,-1 1-39,1 0-1,0 0 1,-1 0-1,1 0 1,0 0-1,-1 0 1,1 0-1,-1 0 1,0 0-1,1 0 1,-1 0 0,0 0-1,1 1 1,-1 0-1,7 43-3835,-3-52 885,-1-4 2158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31 272 14523,'11'-11'1707,"-6"5"-588,-5 6-1081,0 0-1,0-1 1,0 1-1,0 0 0,0 0 1,0 0-1,0 0 1,0 0-1,0 0 1,0 0-1,0 0 0,0 0 1,0 0-1,0 0 1,0 0-1,0 0 1,0-1-1,0 1 1,0 0-1,0 0 0,0 0 1,0 0-1,0 0 1,0 0-1,0 0 1,0 0-1,0 0 1,0 0-1,0 0 0,0 0 1,0 0-1,0 0 1,0 0-1,0-1 1,0 1-1,0 0 1,0 0-1,-1 0 0,1 0 1,0 0-1,0 0 1,0 0-1,0 0 1,0 0-1,0 0 1,0 0-1,0 0 0,0 0 1,0 0-1,0 0 1,0 0-1,0 0 1,-1 0-1,1 0 1,0 0-1,0 0 0,0 0 1,0 0-1,0 0 1,0 0-1,0 0 1,0 0-1,0 1 1,-2-1 95,1 1 1,0 0-1,0-1 1,0 1 0,0 0-1,-1 0 1,1 0-1,0 0 1,1 0 0,-1 0-1,0 1 1,0-1-1,0 0 1,1 0-1,-2 2 1,-9 22 603,7-15-619,1 1 1,0-1 0,1 1-1,0 0 1,1 0 0,0 0-1,0 0 1,1 0 0,3 19-1,-3-29-103,0 1-1,1 0 0,-1-1 0,1 1 0,-1-1 0,1 1 0,-1-1 0,1 1 0,0-1 0,0 1 0,0-1 0,0 0 0,0 1 1,0-1-1,0 0 0,3 2 0,-3-2-11,-1-1 1,1 0 0,0 1-1,0-1 1,0 0 0,0 0-1,0 1 1,0-1 0,0 0-1,0 0 1,0 0 0,0 0-1,0 0 1,0 0 0,0-1-1,0 1 1,0 0 0,0 0-1,0-1 1,-1 1 0,1-1-1,0 1 1,0-1 0,0 1 0,0-1-1,-1 1 1,1-1 0,0 1-1,1-3 1,5-3-25,-1-2 0,1 1 0,-1-1 1,-1 0-1,0 0 0,9-17 0,17-57-573,-5 12-673,-22 107-294,-5-14 1383,1-14 153,-1 0 1,1 0-1,0 0 0,1 0 1,0-1-1,1 1 1,-1 0-1,6 13 0,-7-22 18,0 0 0,0 0 0,0 1 0,0-1 0,0 0 0,0 0 0,0 0 0,0 0 0,0 1 0,0-1 0,0 0 0,0 0 0,1 0-1,-1 0 1,0 1 0,0-1 0,0 0 0,0 0 0,0 0 0,0 0 0,1 0 0,-1 0 0,0 0 0,0 1 0,0-1 0,0 0 0,1 0 0,-1 0 0,0 0 0,0 0-1,0 0 1,0 0 0,1 0 0,-1 0 0,0 0 0,0 0 0,0 0 0,0 0 0,1 0 0,-1 0 0,0 0 0,0 0 0,0 0 0,1 0 0,-1 0 0,0-1-1,0 1 1,0 0 0,0 0 0,0 0 0,1 0 0,-1 0 0,0 0 0,0 0 0,0-1 0,0 1 0,0 0 0,0 0 0,0 0 0,1 0 0,-1-1 0,4-10-302,-3 9 276,13-52-805,-11 40 660,0 1 1,1-1-1,0 1 1,1-1 0,12-21-1,-16 34 186,-1 1-1,1-1 0,-1 0 0,1 0 0,-1 0 0,1 1 0,-1-1 0,1 0 0,0 1 1,-1-1-1,1 0 0,0 1 0,-1-1 0,1 1 0,0-1 0,0 1 0,0 0 0,0-1 1,0 1-1,-1 0 0,1-1 0,0 1 0,2 0 0,-2 0 11,0 1 1,0-1-1,0 0 0,0 1 0,-1-1 1,1 1-1,0 0 0,0-1 1,0 1-1,-1 0 0,1-1 0,0 1 1,-1 0-1,1 0 0,0 0 0,-1-1 1,2 3-1,1 5 138,1 0 0,-1 0 0,3 17 1,26 159 2348,-6-24-196,-18-119-1704,11 42 329,-16-75-864,-1-7-27,0-16-13,-4-28-32,-19-238-102,21 222 51,2 0 0,17-104 1,-18 157 45,13-51-44,-13 54 48,0 0 0,1-1-1,-1 1 1,1 0 0,-1 0 0,1 0 0,0 0-1,0 0 1,1 0 0,-1 1 0,0-1-1,1 1 1,3-3 0,-6 5 3,1-1-1,0 1 1,0-1 0,-1 1 0,1 0-1,0-1 1,0 1 0,0 0-1,-1 0 1,1 0 0,0 0 0,0-1-1,0 1 1,0 0 0,-1 0-1,1 1 1,0-1 0,0 0 0,0 0-1,0 0 1,-1 1 0,1-1-1,0 0 1,0 0 0,-1 1 0,2 0-1,0 1 0,0 0 0,0-1 0,0 1 0,-1 0-1,1 0 1,-1 0 0,1 0 0,-1 1 0,1 2 0,3 5-4,-1 1-1,5 21 1,-2 12-3,-6-32-15,1 0 0,1 0 0,-1 0-1,8 16 1,-10-27 4,0-1 0,0 0 0,0 1 0,0-1-1,1 0 1,-1 1 0,0-1 0,0 0 0,0 0-1,1 0 1,-1 1 0,0-1 0,0 0 0,1 0 0,-1 0-1,0 1 1,1-1 0,-1 0 0,0 0 0,1 0-1,-1 0 1,0 0 0,1 0 0,-1 0 0,0 0 0,1 0-1,-1 0 1,0 0 0,1 0 0,-1 0 0,0 0-1,1 0 1,-1 0 0,0 0 0,0 0 0,1 0 0,0-1-1,14-8-606,-1 0 57,-12 9 552,0 0 0,0 0 0,0 0 1,0 0-1,0 1 0,0-1 0,0 0 0,0 1 1,0-1-1,0 1 0,0 0 0,-1 0 0,1-1 1,0 1-1,0 0 0,-1 1 0,1-1 0,-1 0 1,1 0-1,-1 1 0,1-1 0,-1 1 0,0-1 1,0 1-1,0-1 0,0 1 0,0 0 0,0 0 1,1 3-1,2 2 108,-1 0 0,-1 1 1,1-1-1,-1 1 0,0 0 0,1 10 1,-3-9 74,0 1 0,0 0 1,-1-1-1,0 0 0,-1 1 1,0-1-1,-1 0 1,-6 17-1,7-22-143,0 0 1,0 0-1,0 0 1,-1-1-1,1 1 1,-1-1-1,0 0 0,0 0 1,-6 5-1,7-6-83,0-1 0,0 0-1,0 0 1,-1 0 0,1 0-1,-1 0 1,1 0 0,-1 0-1,1-1 1,-1 1-1,1-1 1,-1 0 0,0 0-1,1 0 1,-1 0 0,1 0-1,-4-1 1,-7-4-181,5-4-114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16179,'0'0'31,"0"0"-1,0 0 0,0 0 0,0 0 0,0 0 1,0-1-1,0 1 0,0 0 0,0 0 1,0 0-1,0 0 0,0 0 0,0 0 0,0 0 1,0 0-1,0 0 0,0 0 0,0 0 0,0 0 1,0 0-1,0 0 0,0-1 0,1 1 0,-1 0 1,0 0-1,0 0 0,0 0 0,0 0 0,0 0 1,0 0-1,0 0 0,0 0 0,0 0 1,0 0-1,0 0 0,0 0 0,0 0 0,1 0 1,-1 0-1,0 0 0,0 0 0,0 0 0,0 0 1,0 0-1,0 0 0,0 0 0,0 0 0,0 0 1,0 0-1,0 0 0,0 0 0,0 0 0,0 0 1,1 0-1,-1 1 0,0-1 0,0 0 1,0 0-1,0 0 0,0 0 0,0 0 0,0 0 1,0 0-1,0 0 0,0 0 0,0 0 0,0 0 1,0 0-1,0 1 0,2 9 1177,-2 24-182,-1-16-376,3 37 322,1 0-1,3-1 1,26 108-1,-32-161-957,1 1-1,-1 0 1,1 0 0,0 0-1,-1 0 1,1-1-1,0 1 1,0 0-1,0-1 1,0 1-1,0-1 1,0 1-1,0-1 1,1 1 0,1 0-1,-3-2-9,1 1 0,-1-1 1,1 0-1,-1 0 0,1 0 0,-1 0 0,1 0 0,0 0 1,-1-1-1,1 1 0,-1 0 0,1 0 0,-1 0 1,1 0-1,-1-1 0,1 1 0,-1 0 0,1 0 0,-1-1 1,1 1-1,-1 0 0,0-1 0,1 1 0,-1 0 0,0-1 1,1 1-1,-1-1 0,0 1 0,1-1 0,-1 1 1,1-1-1,2-5 3,0 0 1,-1 0 0,1-1 0,-1 1-1,0 0 1,2-13 0,-1-11 10,-1-2 1,-1 1-1,-1 0 0,-6-37 1,-31-122-52,44 210 7,0 0-1,2-1 1,1 0 0,0 0-1,1-1 1,1-1 0,16 18-1,-27-34 27,0 0-1,0 0 1,0 0 0,0 0-1,0 0 1,0 0-1,0-1 1,1 1-1,-1 0 1,0-1-1,0 1 1,1-1 0,-1 1-1,1-1 1,-1 0-1,0 0 1,1 1-1,-1-1 1,0 0-1,1 0 1,-1 0-1,2-1 1,-1 0 0,0 1-1,0-1 0,0 0 1,0 0-1,0 0 1,0-1-1,-1 1 1,1 0-1,0-1 1,-1 1-1,1-1 1,2-3-1,2-4-4,-1 0-1,1 0 0,-1-1 0,5-14 1,30-115 29,-24 81-21,-16 57-4,0 1 1,0-1-1,0 0 1,0 0-1,0 1 1,1-1-1,-1 0 0,0 0 1,0 1-1,1-1 1,-1 0-1,1 1 0,-1-1 1,1 1-1,-1-1 1,1 0-1,-1 1 0,2-1 1,3 9-34,1 30-23,-5-34 53,13 118-71,33 196 483,-45-309-378,-1 0 0,2-1 0,-1 1 0,1-1 1,1 0-1,4 9 0,-8-17-34,0 1 0,0-1 1,1 1-1,-1-1 0,0 1 0,0-1 0,1 0 1,-1 1-1,0-1 0,1 1 0,-1-1 1,0 0-1,1 0 0,-1 1 0,0-1 1,1 0-1,-1 1 0,1-1 0,-1 0 1,0 0-1,1 0 0,-1 0 0,1 1 1,-1-1-1,1 0 0,-1 0 0,1 0 1,-1 0-1,1 0 0,-1 0 0,0 0 1,1 0-1,-1 0 0,1 0 0,-1-1 1,1 1-1,-1 0 0,1 0 0,-1 0 0,1 0 1,-1-1-1,0 1 0,1 0 0,-1 0 1,0-1-1,1 1 0,-1 0 0,0-1 1,1 1-1,-1 0 0,0-1 0,1 1 1,-1-1-1,10-22-789,-6 9 413,-1-1-1,-1 1 1,1-26 0,0 9 54,1-19-240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24 157 13443,'6'-3'372,"-1"0"0,0 0 0,-1-1 0,1 0 0,-1 0 0,0 0-1,0 0 1,0-1 0,0 1 0,5-11 0,-3 6 17,-1-1-1,0 0 0,0 0 1,6-20-1,-11 28-335,1 0 1,-1 1-1,0-1 0,1 0 0,-1 1 0,0-1 1,0 0-1,0 1 0,0-1 0,0 0 1,-1 1-1,1-1 0,0 0 0,-2-2 0,2 4-23,0-1 0,-1 1 0,1-1 0,-1 1 0,1-1 0,-1 1 0,1-1 0,-1 1 0,1 0 0,-1-1-1,1 1 1,-1 0 0,1-1 0,-1 1 0,1 0 0,-1 0 0,0 0 0,1-1 0,-1 1 0,0 0 0,1 0 0,-1 0-1,1 0 1,-1 0 0,-1 0 0,-1 1 20,1 0-1,-1 0 0,0 0 1,1 0-1,-1 0 0,1 0 1,-1 0-1,1 1 0,0 0 1,0-1-1,-1 1 1,1 0-1,0 0 0,0 0 1,-2 3-1,-3 6 55,0 1 1,1 0-1,0 0 1,1 0-1,0 1 1,1 0-1,-5 24 1,8-28-84,-1-1 1,1 1 0,1 0 0,0 0-1,0-1 1,0 1 0,1 0 0,0 0-1,1-1 1,0 1 0,1-1 0,-1 0-1,5 9 1,-6-16-43,0 1 1,-1-1-1,1 1 0,0-1 0,0 0 0,0 1 0,0-1 0,0 0 0,1 0 1,-1 0-1,0 0 0,0 0 0,1 0 0,-1 0 0,1-1 0,-1 1 0,1 0 1,-1-1-1,1 1 0,-1-1 0,1 0 0,-1 1 0,1-1 0,0 0 0,-1 0 1,1 0-1,-1 0 0,1 0 0,0 0 0,-1 0 0,1-1 0,-1 1 0,1-1 1,-1 1-1,1-1 0,-1 0 0,1 1 0,-1-1 0,2-1 0,5-3 1,0-1 0,0 0 0,-1 0-1,1 0 1,8-12 0,19-24-273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91 16940,'-13'24'959,"1"2"0,1-1 0,-9 30 1,17-43-704,0 0 0,0 0 0,2 0 0,-1 0 0,1 0 0,1 1 0,0-1 0,1 0 0,3 17 0,-4-28-233,0 1 0,1-1 0,-1 0 0,1 1 0,-1-1 0,1 0 0,-1 0 0,1 1 0,-1-1 0,1 0 0,0 0 0,0 0 0,0 0 0,0 0 0,1 1 0,-1-1-13,-1-1 1,1 0-1,-1 0 1,1 1-1,0-1 1,0 0-1,-1 0 1,1 0-1,0 0 1,-1 0-1,1 0 1,0 0-1,-1 0 1,1 0-1,0 0 1,0 0-1,-1 0 1,1 0-1,0 0 1,-1-1-1,2 1 1,0-2-3,1 0 0,0 0 0,0 0 1,-1 0-1,0 0 0,1 0 0,-1 0 1,0-1-1,0 0 0,0 1 0,2-4 0,6-14-17,0 0 0,-1-1 0,-1 0 0,7-28 0,12-90-329,-15 70-287,-9 59 385,-1 10-41,-1 22-23,2 39 369,6 99 986,-6-128-626,2-1-1,2-1 1,10 33 0,-16-59-363,0-1 0,0 0 1,1 1-1,-1-1 0,1 0 0,0 0 0,0 0 0,4 3 1,-6-5-51,1 0 0,0-1 1,0 1-1,-1-1 1,1 1-1,0-1 0,0 1 1,0-1-1,0 0 0,0 1 1,0-1-1,0 0 1,0 0-1,0 1 0,0-1 1,0 0-1,0 0 0,0 0 1,0 0-1,0-1 1,0 1-1,0 0 0,0 0 1,-1-1-1,1 1 0,0 0 1,0-1-1,0 1 1,0-1-1,0 1 0,0-1 1,-1 1-1,1-1 0,0 0 1,0 1-1,0-2 1,5-4-4,-1 0 1,1-1 0,-1 1-1,0-1 1,-1 0 0,0 0-1,5-13 1,21-60-46,-23 59 8,15-50-240,12-31-506,-28 92 476,-3 13 45,0 15 38,-4 65 305,-1-52 195,2 0 1,1 0-1,1-1 0,7 32 0,3-30 140,-12-31-408,0-1 0,1 1 0,-1 0 0,1 0 0,0 0-1,-1-1 1,1 1 0,0 0 0,-1-1 0,1 1 0,0 0 0,0-1-1,0 1 1,-1-1 0,1 1 0,0-1 0,0 0 0,0 1 0,0-1 0,0 0-1,0 0 1,0 1 0,0-1 0,0 0 0,0 0 0,0 0 0,0 0 0,0 0-1,0-1 1,0 1 0,-1 0 0,1 0 0,2-1 0,1-1-1,0-1 0,1 1 0,-1-1 1,0 0-1,0-1 0,-1 1 0,1 0 0,-1-1 1,1 0-1,-1 0 0,3-6 0,30-53-383,-30 50 226,-4 9 110,9-15-581,-2 0 0,0-1 0,-1 0 0,-1 0 0,6-32 0,-14 31-96,-5 4-212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14403,'0'-1'1640,"3"4"-999,4 3-345,2 2 1560,-1 1-1608,-1 1-200,-4-3-208,-3-3-48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28 15635,'-15'23'954,"2"1"0,-12 28 0,19-38-563,1-1 1,1 0-1,1 1 0,0 0 0,-2 26 0,5-30-5,4-9-128,7-14-28,11-28-234,-7 8-166,-11 21 37,1 1-1,0-1 1,1 1-1,0 0 1,1 1-1,0 0 1,0 0-1,13-12 1,-20 21 123,1 0 0,0 1-1,0-1 1,0 1 0,0-1 0,0 1-1,0-1 1,0 1 0,0 0 0,0-1-1,0 1 1,0 0 0,0 0 0,0 0-1,0 0 1,0 0 0,0 0 0,0 0-1,0 0 1,0 0 0,0 0 0,0 0-1,0 1 1,0-1 0,0 0 0,0 1 0,0-1-1,0 1 1,0-1 0,0 1 0,0 0-1,0-1 1,-1 1 0,1 0 0,0 0-1,0-1 1,-1 1 0,1 0 0,0 0-1,-1 0 1,1 0 0,0 1 0,3 6 105,1 1 0,-1-1 1,5 17-1,-6-17 23,6 20 322,-8-22-294,0 0-1,1 0 0,0 0 1,0-1-1,0 1 1,1-1-1,-1 1 1,1-1-1,1 0 1,4 6-1,-8-11-125,1 0 0,-1 1 0,1-1-1,-1 0 1,1 0 0,0 0 0,-1 0 0,1 0-1,-1 0 1,1 0 0,0 0 0,-1 0 0,1 0-1,-1 0 1,1 0 0,-1 0 0,1 0 0,-1-1 0,1 1-1,-1 0 1,1 0 0,-1-1 0,1 1 0,-1 0-1,1-1 1,-1 1 0,1-1 0,-1 1 0,1 0-1,-1-1 1,0 1 0,1-1 0,-1 1 0,0-1-1,0 1 1,1-2 0,11-21 188,-10 21-169,9-24 84,1 1-261,21-36 0,-30 55 70,1 1 0,0-1 0,0 1 0,0 0 0,1 0 0,0 0 0,0 1 0,0 0 0,0 0 0,1 0 0,10-5 0,-14 8 43,0 0 1,0 1-1,0-1 0,1 1 1,-1-1-1,0 1 0,0 0 1,1-1-1,-1 1 0,0 0 1,1 1-1,-1-1 1,0 0-1,0 1 0,1-1 1,-1 1-1,0 0 0,0-1 1,4 3-1,-3 0 23,1-1 0,-1 1 0,1 0 0,-1 0 0,0 0 0,0 1-1,0-1 1,-1 1 0,5 6 0,0 3 50,-1 0 0,0 1 0,-1 0 0,-1 1 0,4 14 0,-8-29-41,-1 0-1,1 0 0,0 0 0,0 0 0,0-1 0,-1 1 1,1 0-1,0 0 0,0 0 0,-1 0 0,1 0 0,0 0 0,0 0 1,-1 0-1,1 0 0,0 0 0,0-1 0,-1 1 0,1 0 1,0 1-1,0-1 0,-1 0 0,1 0 0,0 0 0,-1 0 0,1 0 1,0 0-1,0 0 0,-1 0 0,1 0 0,0 0 0,0 1 1,0-1-1,-1 0 0,1 0 0,0 0 0,0 0 0,0 1 1,-1-1-1,1 0 0,0 0 0,0 1 0,0-1 0,0 0 0,0 0 1,0 0-1,-1 1 0,1-1 0,0 0 0,0 1 0,0-1 1,0 0-1,0 0 0,0 1 0,0-1 0,0 0 0,0 0 0,0 1 1,0-1-1,0 0 0,0 0 0,1 1 0,-1-1 0,0 0 1,0 0-1,0 1 0,0-1 0,0 0 0,1 1 0,-21-16 34,1-8-21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15 164 16636,'-1'1'148,"0"0"0,0 0 0,0 0 0,0 0 0,0 1 0,0-1 0,0 0 1,0 0-1,0 1 0,0-1 0,1 1 0,-1-1 0,1 0 0,-1 1 0,1-1 1,-1 1-1,1-1 0,0 1 0,0 0 0,0-1 0,-1 1 0,2-1 0,-1 1 0,0-1 1,1 4-1,-1 2 116,2 0 0,-1-1 0,0 1 0,5 10 0,-3-11-175,0 1-1,0-1 1,0 0-1,1 0 1,7 8-1,-10-13-70,-1 0 1,1 0-1,0 0 0,1 0 0,-1 0 0,0 0 1,0 0-1,0 0 0,0 0 0,1 0 1,-1-1-1,0 1 0,1-1 0,-1 1 0,1-1 1,-1 1-1,1-1 0,-1 0 0,1 1 1,-1-1-1,1 0 0,-1 0 0,1 0 1,-1-1-1,1 1 0,-1 0 0,0 0 0,1-1 1,-1 1-1,1-1 0,-1 1 0,3-2 1,1-2 31,0 0 1,0-1-1,-1 1 1,1-1 0,-1 0-1,0 0 1,-1 0-1,1-1 1,-1 1-1,5-10 1,3-12 93,9-28-1,-14 37-101,0-2-23,0 1-114,1 1 0,12-24-1,-19 41 82,0 1-1,0-1 1,1 1-1,-1-1 1,0 1-1,0-1 1,1 1 0,-1-1-1,1 1 1,-1-1-1,0 1 1,1-1-1,-1 1 1,1 0-1,-1-1 1,1 1-1,-1 0 1,1 0-1,-1-1 1,1 1-1,-1 0 1,1 0-1,0 0 1,0 0 3,-1 0 0,1 0 1,-1 0-1,1 1 0,-1-1 1,0 0-1,1 0 0,-1 1 1,1-1-1,-1 0 0,1 1 1,-1-1-1,0 1 0,1-1 0,-1 0 1,0 1-1,0-1 0,1 1 1,-1 0-1,10 31-223,-9-28 188,8 34-84,18 63 243,-24-92-54,0 0 1,1 0-1,0-1 0,0 1 0,1-1 0,0 0 1,1-1-1,9 11 0,-14-17-36,0 0 0,0 1 1,1-1-1,-1 0 0,1 0 0,-1 0 0,1 0 1,0 0-1,-1 0 0,1-1 0,0 1 0,-1-1 1,1 1-1,0-1 0,0 1 0,0-1 0,-1 0 1,1 0-1,0 0 0,0 0 0,0 0 0,0 0 1,-1-1-1,1 1 0,0 0 0,0-1 0,-1 0 1,1 1-1,0-1 0,-1 0 0,1 0 0,0 0 1,-1 0-1,1 0 0,-1 0 0,0 0 1,2-2-1,3-3 52,0-1-1,-1 1 1,0-1 0,0 0 0,-1 0 0,6-13 0,0-1 79,-2-1 0,9-31 0,-14 42-110,-1 0 0,-1 0 0,1 0 0,-1 0 0,-1-1 0,-2-20 0,2 30-43,0 0-1,-1 0 1,1 0-1,0 0 1,-1 1-1,1-1 0,-1 0 1,1 0-1,-1 1 1,0-1-1,0 0 1,0 1-1,0-1 0,0 1 1,0-1-1,0 1 1,-1-1-1,1 1 0,0 0 1,-1 0-1,1 0 1,-1 0-1,0 0 1,1 0-1,-1 0 0,0 0 1,1 0-1,-1 1 1,0-1-1,-2 0 1,1 1-13,1 0 0,-1 1 1,0-1-1,1 1 1,-1-1-1,1 1 1,-1 0-1,1-1 1,-1 1-1,1 1 1,0-1-1,-1 0 0,1 1 1,0-1-1,0 1 1,0-1-1,0 1 1,0 0-1,0 0 1,-2 3-1,0 0-155,1 1 1,-1-1-1,1 1 1,0 0-1,-3 8 1,5-12 65,1 0 0,-1 0 0,0-1 0,1 1 0,-1 0 0,1 0 0,0 0 0,0 0 0,-1 0 0,1 0 0,1 0 0,-1 0 1,0 0-1,0 0 0,1 0 0,-1-1 0,1 1 0,-1 0 0,1 0 0,0 0 0,0-1 0,1 3 0,9 1-433,7-8-139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1 548 14995,'0'-13'1312,"9"-7"-623,5-1-169,9-1 496,3-1 32,5 1 32,1 0 17,2 1-225,5-4-128,7-1-336,5-4-160,7-6-320,2-1-184,4-7-352,-1-4-296,-4-2 640,-3 3-168,-12 7-81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3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40 229 15883,'-3'-2'377,"-1"1"0,1-1 0,0 0 1,-1 0-1,1 0 0,0-1 0,1 1 0,-1-1 0,-3-3 0,6 5-283,-1 0 0,0 0 1,1 0-1,-1 0 0,1 0 1,-1 0-1,1 0 0,-1 0 1,1-1-1,0 1 1,0 0-1,-1 0 0,1 0 1,0-1-1,0 1 0,0 0 1,0 0-1,1-1 0,-1 1 1,0 0-1,0 0 0,1-1 1,-1 1-1,1 0 0,-1 0 1,1 0-1,-1 0 0,1 0 1,0 0-1,-1 0 1,3-1-1,7-9 132,1 1-1,0 0 1,0 1 0,1 0-1,1 1 1,-1 0 0,19-7-1,-15 7-651,0 0-1,-1-2 1,-1 1 0,25-22-1,-26 13-400,-12 16 280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48 172 14683,'-12'28'1832,"2"-4"-16,-8 28 0,16-44-1439,0 0 0,1 0 1,0 0-1,0 0 0,1 0 0,0 0 1,2 15-1,-2-22-354,0-1-1,0 0 1,0 1 0,0-1-1,0 0 1,0 1 0,0-1-1,0 0 1,0 1 0,0-1-1,0 0 1,0 1 0,1-1-1,-1 0 1,0 1 0,0-1-1,0 0 1,1 0 0,-1 1-1,0-1 1,0 0 0,1 0-1,-1 1 1,0-1 0,0 0-1,1 0 1,-1 0 0,0 1-1,1-1 1,-1 0 0,0 0-1,1 0 1,-1 0 0,0 0-1,1 0 1,11-7 303,8-19-130,-1-12-280,-1-1 1,13-46 0,-27 79-384,-2 17 224,-2 26 85,0-31 122,-2 13 73,2 0 0,1-1 1,0 1-1,2-1 0,0 1 0,0-1 0,9 23 0,-12-40-31,1 0 0,-1 0 0,0 0 0,1 0 0,-1 0 0,1 0 0,-1 0 0,1 0 0,0 0 0,-1 0 0,1-1 0,0 1 0,0 0 0,-1 0 0,1-1 0,0 1-1,0 0 1,0-1 0,0 1 0,0-1 0,0 1 0,0-1 0,1 1 0,0-1-17,-1 0-1,0-1 0,0 1 1,0 0-1,0-1 1,0 1-1,0 0 1,0-1-1,0 0 1,0 1-1,0-1 0,-1 1 1,1-1-1,0 0 1,0 0-1,0 1 1,-1-1-1,2-2 1,3-4-203,-1 0 0,1-1 0,-1 0-1,4-11 1,3-20-914,-1-1 0,-1 0 0,-3 0 0,-1-1-1,-1-41 1,-2 18-127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92 16964,'-23'161'4368,"21"-136"-3696,1 1 1,1-1-1,2 1 0,5 31 0,-6-54-614,-1-1-1,1 1 0,-1-1 0,1 1 1,0-1-1,0 1 0,0-1 1,0 1-1,1-1 0,-1 0 1,1 0-1,-1 0 0,4 4 0,-4-6-50,0 1 0,0-1 0,0 1 0,0-1 0,0 0 0,1 1-1,-1-1 1,0 0 0,0 0 0,0 0 0,0 0 0,0 0 0,1 0-1,-1 0 1,0 0 0,0 0 0,0-1 0,0 1 0,0 0 0,0-1-1,0 1 1,0-1 0,0 1 0,0-1 0,0 1 0,0-1 0,0 0-1,0 1 1,0-1 0,0 0 0,1-2 0,36-37-328,9-9-160,-43 45 421,0 1 1,1-1-1,-1 1 0,1 1 1,0-1-1,0 0 1,0 1-1,0 0 1,9-2-1,-11 4 44,0-1 0,0 1 0,0 0 0,0 0 0,-1 1 0,1-1 0,0 0 0,0 1 0,0 0 0,0 0 0,-1 0 0,1 0 0,0 0 0,-1 0 0,1 1 0,-1-1 0,0 1 0,1 0 0,-1 0 0,0 0 0,0 0 0,0 0 0,0 0 0,0 0 0,-1 1 0,1-1 0,-1 1 0,3 4 0,1 4 69,0 0 0,-1 0-1,0 1 1,0 0 0,2 16-1,-3 23 437,-3-30-602,0-16-449,-1-6-496,-3-49 263,2 13 246</inkml:trace>
  <inkml:trace contextRef="#ctx0" brushRef="#br0" timeOffset="1">405 0 16115,'-6'37'2049,"3"16"-897,-2 5-368,2 3 1593,1 2-905,7-2-400,0-4-143,5-14-377,0-6-200,1-17-472,0-8-288,-1-11-625,-1-2-335,-4-9 1024,-2-6-272,0-3-168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4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15403,'3'0'256,"1"0"-1,-1 1 0,1-1 0,-1-1 0,1 1 1,-1 0-1,0-1 0,1 0 0,-1 0 1,1 0-1,-1 0 0,0 0 0,0-1 0,0 1 1,0-1-1,0 0 0,0 0 0,0 0 1,0 0-1,4-6 0,-1 2 97,0-1 0,0 0 0,0 0 0,-1-1 0,0 0 1,7-14-1,0-16 274,-12 37-610,0-1-1,0 0 0,1 0 0,-1 1 1,0-1-1,0 0 0,0 1 0,-1-1 1,1 0-1,0 0 0,-1 1 0,1-1 1,-1 1-1,0-1 0,1 0 0,-1 1 1,0-1-1,0 1 0,0-1 0,-1 0 0,2 1-12,-1 1-1,1 0 0,-1-1 0,1 1 1,-1 0-1,1-1 0,-1 1 0,1 0 0,-1 0 1,1-1-1,-1 1 0,0 0 0,1 0 1,-1 0-1,1 0 0,-1 0 0,1 0 0,-1 0 1,0 0-1,1 0 0,-1 0 0,1 0 1,-1 0-1,1 0 0,-1 0 0,0 1 0,0-1 1,-15 14 21,-4 23 22,16-25 0,0 1 0,0 0 0,2-1 0,-3 20 1,5-25-10,-1 0 0,1 1-1,0-1 1,1 0 0,0 0 0,0 0 0,0 0 0,1 0 0,4 11 0,-5-17-23,0 1 0,0 0 0,0 0 0,1 0 0,-1-1 0,0 1 1,1-1-1,-1 1 0,1-1 0,0 1 0,-1-1 0,1 0 0,0 0 0,0 0 0,0 0 1,0 0-1,0 0 0,0 0 0,0-1 0,0 1 0,0-1 0,0 0 0,0 1 1,0-1-1,0 0 0,0 0 0,1 0 0,-1-1 0,3 0 0,7-1 11,0-1 0,-1-1 0,1 0 0,12-6 0,-4 2-20,7-3-62,38-8 0,-56 17 32,0 0 0,0 1 0,0 0 0,0 1 0,0 0-1,0 0 1,0 1 0,14 2 0,-9 6 51,-13-6 134,-8-4 65,-5-4-92,0-1-1,1 0 1,0-1 0,1 0 0,-1-1-1,1 0 1,-17-19 0,16 17-47,-1-2-30,5 6-93,0 0 0,0 0 0,1-1 0,-1 0 1,2 0-1,-1-1 0,-7-14 0,13 21 20,-1 1-1,1-1 1,1 1-1,-1-1 0,0 1 1,0-1-1,0 1 1,0-1-1,0 1 1,0-1-1,0 1 0,1-1 1,-1 1-1,0-1 1,0 1-1,1-1 1,-1 1-1,0 0 0,1-1 1,-1 1-1,0 0 1,1-1-1,-1 1 0,1 0 1,-1-1-1,1 1 1,-1 0-1,1 0 1,-1-1-1,0 1 0,1 0 1,-1 0-1,1 0 1,-1 0-1,1 0 1,-1 0-1,1 0 0,0 0 1,-1 0-1,1 0 1,-1 0-1,1 0 0,0 0 1,31 0-949,-25 1 618,7-1-248,-1 1 240,1-1 0,0 0 0,18-4 0,-6-4-236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19892,'15'1'1569,"4"-4"-1257,2-1-144,10 0 624,3-2-736,5-4 24,8-2-112,-1-5-64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16355,'7'-14'1567,"-7"14"-1531,0 0 0,0 0-1,1 0 1,-1 0 0,0 0 0,0 0 0,0 0-1,1 0 1,-1 0 0,0 0 0,0 0 0,0 0 0,1 0-1,-1 0 1,0 0 0,0 0 0,0 0 0,1 0-1,-1 0 1,0 0 0,0 1 0,0-1 0,0 0 0,1 0-1,-1 0 1,0 0 0,0 0 0,0 0 0,0 1-1,0-1 1,0 0 0,1 0 0,-1 0 0,0 0-1,0 1 1,0-1 0,0 0 0,10 30 1411,13 83 421,71 265-689,-91-368-1164,0 0-1,1 0 1,0 0 0,1 0-1,12 18 1,-17-28-14,0 1 1,0-1-1,1 0 0,-1 1 0,0-1 1,0 1-1,1-1 0,-1 1 0,1-1 1,-1 0-1,0 1 0,1-1 1,-1 0-1,1 1 0,-1-1 0,1 0 1,-1 0-1,1 1 0,-1-1 0,1 0 1,-1 0-1,1 0 0,-1 0 0,1 0 1,-1 0-1,1 0 0,-1 0 0,1 0 1,-1 0-1,1 0 0,0 0 1,-1 0-1,1 0 0,-1 0 0,1-1 1,-1 1-1,1 0 0,-1 0 0,0-1 1,1 1-1,-1 0 0,1 0 0,-1-1 1,1 1-1,-1-1 0,0 1 0,1 0 1,-1-1-1,0 1 0,1-1 1,-1 1-1,0-1 0,0 1 0,1-1 1,-1 1-1,0-1 0,0 1 0,0-1 1,0 1-1,0-2 0,7-30 23,-7-11-73,-1 1 0,-3-1 0,-1 1 0,-2 0 0,-2 1 0,-15-44-1,21 74 1,2 7 20,0 0 0,0 1 0,-1-1 1,1 1-1,-1-1 0,1 1 0,-1-1 1,0 1-1,-3-3 0,5 6 26,0 0-1,0 0 1,0 0 0,0 0 0,0 0-1,0 0 1,0 0 0,0 0 0,0 0-1,0 1 1,0-1 0,0 0 0,0 0-1,0 0 1,0 0 0,0 0 0,0 0-1,0 0 1,0 0 0,0 0 0,0 0-1,0 0 1,0 0 0,0 0 0,-1 0-1,1 0 1,0 1 0,0-1 0,0 0-1,0 0 1,0 0 0,0 0 0,0 0-1,0 0 1,0 0 0,0 0 0,0 0-1,0 0 1,0 0 0,0 0 0,-1 0-1,1 0 1,0 0 0,0 0 0,0 0-1,0 0 1,0 0 0,0 0 0,0 0-1,0 0 1,0 0 0,0 0 0,0 0-1,0 0 1,0 0 0,-1 0 0,1 0-1,0-1 1,0 1 0,0 0 0,0 0-1,0 0 1,0 0 0,1 12-86,6 15 21,0-5 7,21 43 1,-25-60 60,-1 0 0,1 0 0,0-1 0,0 1 0,1-1 0,-1 1 0,1-1 0,0 0 0,0-1 0,0 1 0,1-1 0,-1 0 0,1 0 0,9 5 1,-11-8 0,1 1 0,-1 0 0,1-1 0,-1 0 0,1 0 0,-1 0 1,1 0-1,-1 0 0,1-1 0,-1 0 0,1 1 0,-1-1 1,1-1-1,-1 1 0,0 0 0,0-1 0,1 0 0,-1 1 1,0-1-1,-1-1 0,1 1 0,4-4 0,4-5 3,0-1-1,-1 0 0,16-24 1,-9 11-8,-2-2 0,0 0 0,-2-1 1,-2 0-1,0-1 0,-2-1 1,-1 1-1,-1-1 0,-2 0 1,0-1-1,-3 0 0,0-38 1,-3 63-14,1 0 1,-1-1-1,-1 1 1,-2-11-1,3 16 14,1 0 0,0 0-1,0 0 1,-1 0 0,1 1-1,0-1 1,-1 0 0,1 0-1,-1 0 1,1 0 0,-1 1-1,0-1 1,1 0 0,-1 1-1,0-1 1,1 0 0,-1 1-1,0-1 1,0 1 0,0-1-1,1 1 1,-1-1 0,0 1-1,0 0 1,0-1 0,0 1-1,0 0 1,0 0 0,0 0-1,0 0 1,0 0 0,0 0-1,0 0 1,0 0 0,1 0-1,-1 0 1,0 0 0,0 0 0,0 1-1,0-1 1,0 0 0,-1 1-1,-1 1-2,0 0 0,1 0 0,-1 1 0,0-1 0,1 1 0,0-1 0,0 1 0,0 0 0,0-1 0,0 1 0,0 0 0,1 0 0,-1 1 0,-1 4 0,-13 51 31,15-52-12,-11 50 246,3-1-1,2 1 1,3 0-1,4 71 0,1-115-147,0-1-1,1 0 1,6 20-1,-8-30-91,1 0 0,0 0 0,0 0 0,0 0 0,0 0 0,0 0 0,0 0 0,1 0 0,-1 0 0,1-1 0,-1 1 0,3 1 0,-3-2-10,0-1 0,0 1 0,0-1 0,0 1 0,0-1 0,1 0 0,-1 1 0,0-1 0,0 0 0,0 0 0,0 0 0,1 0-1,-1 0 1,0 0 0,0 0 0,0-1 0,0 1 0,1 0 0,-1-1 0,0 1 0,0 0 0,0-1 0,0 1 0,2-2 0,10-8-54,-1 0 0,0-1 1,0 0-1,-1-1 1,0-1-1,16-25 1,8-6-263,-30 38 234,6-8-145,1 1 1,18-16 0,-28 27 163,0 0 0,1 0-1,-1 0 1,1 0 0,0 1 0,0-1 0,0 1 0,-1-1-1,1 1 1,0 0 0,0 0 0,1 1 0,-1-1-1,0 0 1,0 1 0,0 0 0,0 0 0,1 0 0,5 1-1,-6 0 12,-1 0 0,1 1 0,-1-1 0,1 1 0,-1 0 0,0-1 0,1 1 0,-1 0 0,0 0 0,0 1 0,-1-1 0,1 0 0,0 1 0,-1-1 0,1 1 0,-1-1-1,0 1 1,0 0 0,1 2 0,2 8-64,-1-1 0,4 24 0,-4-3-189,-1-1 1,-2 1 0,-5 38 0,5-69 273,0 2-192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60 178 17348,'1'3'125,"0"0"0,0-1 0,1 1 0,-1-1 0,1 0 1,0 1-1,-1-1 0,1 0 0,0 0 0,0 0 0,1 0 0,-1-1 1,0 1-1,1 0 0,-1-1 0,1 0 0,-1 1 0,1-1 0,-1 0 1,1-1-1,0 1 0,3 0 0,-4-1-63,1 0 0,0 0 0,0-1 0,0 1 1,0-1-1,0 0 0,0 0 0,-1 0 0,1 0 0,0-1 0,-1 1 0,1-1 1,-1 1-1,0-1 0,1 0 0,-1 0 0,0 0 0,0 0 0,0-1 0,0 1 0,2-4 1,0 0-20,-1 0 1,0-1-1,0 1 1,-1 0-1,0-1 1,0 1-1,0-1 1,-1 0-1,0 0 1,0 0-1,-1 1 1,0-1-1,0 0 1,0 0-1,-3-10 1,3 14-36,-1-1 0,1 1 0,-1 0 0,0 0 0,0 0 0,-1-1 0,1 1 1,0 0-1,-1 1 0,0-1 0,0 0 0,0 0 0,0 1 0,0-1 0,0 1 1,-1 0-1,1-1 0,-1 1 0,0 0 0,0 0 0,1 1 0,-1-1 0,0 1 1,0-1-1,-1 1 0,1 0 0,0 0 0,0 1 0,0-1 0,-1 0 0,1 1 1,0 0-1,-6 0 0,6 0-1,-1 1 0,1-1 0,0 1 0,0 0 0,-1 0 0,1 0 0,0 0 0,0 0 0,0 1 0,0 0 0,0-1 0,0 1 0,1 0 0,-6 5 0,4-3 3,0 1 0,1-1 0,-1 1 1,1 0-1,0 1 0,0-1 0,-4 10 0,2 3 50,0-1-1,1 1 1,1 0-1,-2 29 1,5-39-52,-3 23 212,5 58 0,-2-82-239,1 1 0,0-1-1,0 0 1,1 1 0,0-1-1,0 0 1,1 0-1,0 0 1,0-1 0,0 1-1,1-1 1,0 1 0,9 9-1,-11-14-41,0 0-1,0 0 1,1-1-1,-1 1 0,0-1 1,1 1-1,-1-1 1,1 0-1,0 0 0,-1 0 1,1 0-1,0 0 1,0-1-1,0 1 0,0-1 1,-1 0-1,1 0 1,0 0-1,0 0 0,0 0 1,0-1-1,0 1 1,-1-1-1,1 0 1,0 1-1,0-1 0,2-2 1,5-2-49,-1 0 0,0-1-1,-1 0 1,0 0 0,1-1 0,8-10 0,30-32-521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89 313 14707,'-5'20'1437,"3"-14"-1136,1 0 1,-1-1-1,1 1 1,1 0-1,-1 0 1,1-1-1,0 1 1,0 0-1,1 7 1,0-12-253,-1-1 1,1 1-1,-1-1 1,1 1-1,0-1 1,-1 1-1,1-1 1,0 0-1,-1 1 1,1-1-1,0 0 1,-1 1-1,1-1 0,0 0 1,0 0-1,-1 0 1,1 1-1,0-1 1,0 0-1,0 0 1,-1 0-1,1-1 1,1 1-1,25-3 119,-20 2-75,8 2 21,-12 4 213,-18 12 337,6-8-630,2-1 142,-1-1-1,0 0 1,-17 11-1,23-16-130,1-1 0,-1 0-1,0 0 1,0 0-1,0 0 1,0 0 0,0 0-1,0 0 1,0-1 0,0 1-1,0-1 1,0 1-1,0-1 1,0 0 0,0 0-1,0 0 1,0 0 0,-1 0-1,1 0 1,0 0-1,0-1 1,0 1 0,0-1-1,0 0 1,0 0-1,-3-1 1,-7-5 293,8 19 145,2-6-366,2 0-100,0-1 0,-1 0 0,1 1 0,1-1 0,-1 0 0,1 1 0,0-1 0,0 0 0,1 0 0,0 0 0,0 0 0,0 0 0,0 0 0,1 0 0,-1-1 0,1 1 0,1-1 0,-1 0 0,0 0 0,1 0 0,6 5 0,-9-8-16,0 0-1,0 0 1,0 0-1,1-1 1,-1 1-1,0 0 1,0-1-1,1 1 1,-1-1 0,0 0-1,1 1 1,-1-1-1,0 0 1,1 0-1,-1 0 1,0 0-1,1 0 1,-1 0-1,0 0 1,1 0-1,1-1 1,0 0 1,-1 0 1,1 0-1,-1-1 1,0 1-1,1-1 1,-1 1-1,0-1 1,0 0-1,0 0 1,2-2-1,3-6 12,0 1-1,-1-1 0,10-20 0,-7 9 24,0 1 0,10-44-1,-16 53-3,-1-1-1,-1 1 0,1 0 1,-2-1-1,0 1 1,0-1-1,-4-20 1,4 30-20,-1 0 1,1 0 0,-1-1-1,0 1 1,1 0 0,-1 0 0,0 0-1,0 0 1,0 0 0,-1 0-1,1 0 1,0 0 0,-1 1-1,0-1 1,1 0 0,-1 1-1,0-1 1,1 1 0,-1-1-1,0 1 1,0 0 0,0 0-1,0 0 1,-1 0 0,1 0-1,0 1 1,0-1 0,-3 0-1,3 1-2,-1 0 0,1 1-1,-1-1 1,1 0 0,-1 1 0,1-1-1,0 1 1,-1 0 0,1 0-1,0 0 1,0 0 0,0 0-1,0 0 1,0 1 0,0-1 0,0 1-1,0-1 1,0 1 0,0 0-1,1 0 1,-1 0 0,1 0-1,0 0 1,-1 0 0,1 0 0,-1 3-1,1-2-6,0-1 0,0 1 0,0 0-1,0-1 1,1 1 0,-1 0 0,1 0-1,0-1 1,0 1 0,0 0 0,0 0-1,0 0 1,1 0 0,-1-1 0,1 1-1,0 0 1,1 4 0,-1-6-7,0 0 0,-1 1 0,1-1-1,0 0 1,0 0 0,0 0 0,0 0 0,0 0 0,0 0 0,0 0 0,0 0 0,1 0 0,-1-1-1,0 1 1,1 0 0,-1-1 0,0 1 0,1-1 0,-1 1 0,1-1 0,-1 0 0,0 1 0,1-1-1,-1 0 1,1 0 0,-1 0 0,1 0 0,-1 0 0,1-1 0,-1 1 0,1 0 0,-1-1 0,0 1-1,1-1 1,1 0 0,10-6-104,0 0-1,0-1 1,-1 0-1,0-1 1,16-16-1,15-10-283,-34 29 285,0-1-1,0 2 1,1-1-1,0 1 1,19-6-1,-26 10 97,-1 0 1,0 0-1,1 1 0,-1-1 1,0 1-1,1 0 0,-1 0 0,0 0 1,1 0-1,-1 0 0,0 0 0,1 0 1,-1 1-1,0-1 0,1 1 1,-1 0-1,0 0 0,0 0 0,1 0 1,-1 0-1,0 0 0,0 1 0,0-1 1,-1 0-1,1 1 0,0 0 1,0-1-1,-1 1 0,1 0 0,-1 0 1,0 0-1,1 0 0,0 3 0,1 3 56,0 0-1,0 0 1,-1 0-1,0 0 1,0 0-1,-1 0 0,0 9 1,-2 63 601,-2-26 220,5-61-847,-1 0-1,1 0 1,0 0-1,0 0 0,0 0 1,6-9-1,1-3-73,-3 2-36,1 0 1,1 0 0,1 1 0,0 0 0,1 0-1,1 1 1,18-21 0,-28 35 83,1 0 1,-1 0-1,0 0 0,0 0 1,0 0-1,0 0 0,1 0 1,-1 0-1,0 1 0,1-1 0,-1 0 1,1 1-1,-1-1 0,1 1 1,-1 0-1,1-1 0,-1 1 1,1 0-1,2 0 0,-3 1 5,0-1-1,1 1 1,-1-1-1,0 1 0,0-1 1,0 1-1,0 0 1,0 0-1,0 0 1,0-1-1,-1 1 0,1 0 1,0 0-1,0 0 1,-1 0-1,1 0 1,0 0-1,0 3 0,2 4 10,0 0 0,-1 1 0,0-1-1,-1 1 1,1 12 0,-1 46 160,1 14 193,-1-81-349,-1 0-1,0 0 1,0 0 0,0 0-1,0 0 1,0 0-1,0 0 1,0 0 0,0 0-1,0 0 1,0 0-1,0 0 1,0 0 0,0 0-1,0 0 1,1 0-1,-1 0 1,0 0 0,0-16 51,-3-25-32,-19-34 39,13 46-46,-8-41-1,12 56-29,2 19-11,3-3 15,0 0 0,0 0 0,0 0 0,0 0 0,0 1 0,0-1 0,1 0 0,-1 0 0,1 0 0,-1 0 0,2 3 1,0-2-1,0-1 0,0 0 1,0 0-1,0 0 0,0 0 0,1 0 1,-1 0-1,1-1 0,-1 1 1,1-1-1,-1 0 0,1 1 1,0-1-1,0-1 0,0 1 1,0 0-1,-1-1 0,1 1 1,0-1-1,0 0 0,0 0 0,0 0 1,0 0-1,0 0 0,4-2 1,3 1-2,-1-1 1,0-1 0,0 0-1,0 0 1,-1 0 0,16-10 0,-14 7 0,-1-1 1,1-1-1,-2 1 0,1-2 1,-1 1-1,0-1 1,-1 0-1,0-1 1,6-12-1,-9 17 1,-1 0-1,-1 0 1,1-1-1,-1 1 1,0-1-1,0 0 1,-1 0-1,1 1 1,-1-1-1,-1 0 1,1 0-1,-1 0 1,0 0-1,0 0 1,-1 0-1,0 0 1,0 0-1,0 0 1,-4-9-1,5 13 1,-1 1 0,1 0-1,-1-1 1,0 1 0,1 0 0,-1 0-1,0-1 1,0 1 0,0 0 0,0 0-1,0 0 1,0 0 0,0 0-1,0 0 1,0 0 0,0 1 0,-1-1-1,1 0 1,0 1 0,-1-1 0,1 0-1,-2 0 1,1 2-2,0-1 0,1 0 0,-1 0 0,0 0 0,1 1 0,-1-1 0,1 1 0,-1 0 0,1-1 0,-1 1 0,1 0 0,-1 0 0,1 0 0,0 0 0,0 0 0,-2 2 0,-3 3-7,0 0 0,1 0 0,0 1 0,1 0 0,0 0 0,-6 12 0,4-4 33,0 1 0,1 0 0,1 0 0,0 0 0,1 1 0,1-1 0,1 1 0,0-1 0,2 29 0,0-43-15,-1 1-1,0-1 1,1 0 0,0 1-1,0-1 1,-1 0-1,1 1 1,0-1 0,1 0-1,-1 0 1,2 2-1,-3-3-2,1 0-1,0-1 1,0 1-1,0 0 1,-1-1-1,1 1 1,0-1-1,0 1 0,0-1 1,0 1-1,0-1 1,0 0-1,0 1 1,0-1-1,0 0 1,0 0-1,0 0 1,2 0-1,1 0-5,-1-1 0,1 0 0,0-1 0,-1 1-1,1 0 1,-1-1 0,0 0 0,0 0 0,1 0 0,-1 0 0,0 0 0,4-5 0,45-48-289,3-3-111,-49 52 326,1 0 0,0 1 1,0 0-1,1 0 0,-1 1 1,13-6-1,-18 9 70,0 0 0,-1 1-1,1-1 1,0 1 0,0-1 0,0 1-1,0-1 1,-1 1 0,1 0 0,0 0 0,0 0-1,0 0 1,0 0 0,0 1 0,0-1-1,-1 0 1,1 1 0,0-1 0,0 1-1,-1 0 1,1 0 0,0 0 0,-1 0 0,1 0-1,-1 0 1,1 0 0,-1 0 0,1 0-1,-1 1 1,0-1 0,3 3 0,0 4 94,0 0 0,0 1 1,-1-1-1,0 1 0,4 14 0,5 15 427,-12-37-502,1-1-1,-1 1 1,0-1 0,1 1-1,-1-1 1,0 1-1,1-1 1,-1 1 0,0-1-1,1 1 1,-1-1 0,1 0-1,-1 1 1,1-1-1,-1 1 1,1-1 0,-1 0-1,1 0 1,-1 1-1,1-1 1,0 0 0,-1 0-1,1 0 1,-1 0 0,2 0-1,16-6 153,18-27-142,-26 22-40,5-3-51,2-3-125,26-18 0,-38 32 135,0-1 0,0 1 0,0 0 1,1 1-1,-1-1 0,1 1 0,0 0 0,-1 1 1,1-1-1,9 0 0,-12 2 41,-1-1 0,0 2 0,0-1 0,1 0 0,-1 0 0,0 1-1,0-1 1,0 1 0,0 0 0,0 0 0,1 0 0,-1 0 0,-1 0 0,1 0 0,0 0 0,0 1 0,0-1-1,-1 1 1,1-1 0,-1 1 0,1 0 0,-1-1 0,1 1 0,-1 0 0,0 0 0,0 0 0,1 3 0,2 6 58,0-1 0,-1 1 0,0 1 1,1 14-1,2 4 252,-6-30-283,0 1 0,0-1 0,0 0 0,0 1 1,0-1-1,0 1 0,1-1 0,-1 1 0,0-1 0,0 0 1,0 1-1,1-1 0,-1 0 0,0 1 0,1-1 1,-1 0-1,0 1 0,0-1 0,1 0 0,-1 1 0,1-1 1,-1 0-1,0 0 0,1 1 0,-1-1 0,1 0 0,-1 0 1,0 0-1,2 0 0,10-6 128,10-20-112,-22 25-24,19-26-95,-5 6-230,1 1 1,0 1 0,32-31-1,-46 49 274,1-1-1,0 1 1,-1 0-1,1-1 0,0 1 1,0 0-1,0 0 1,0 0-1,0 0 0,1 1 1,-1-1-1,2 0 1,-3 1 37,0 0 0,0 0 0,0 0 0,-1 1 0,1-1 0,0 0 0,0 0 0,0 1 0,-1-1 1,1 1-1,0-1 0,0 0 0,-1 1 0,1-1 0,-1 1 0,1 0 0,0-1 0,-1 1 0,1-1 0,-1 1 0,1 0 0,-1 0 1,1-1-1,-1 1 0,0 0 0,1 0 0,-1-1 0,0 1 0,0 0 0,0 0 0,1 0 0,-1-1 0,0 3 0,2 11 8,-1 0 0,0 0-1,0 0 1,-1 1 0,-1-1-1,-1 0 1,-5 25 0,6-36-131,0-2-71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12891,'1'-11'718,"0"1"-1,0 0 1,1 0 0,0 0 0,1 0 0,0 0-1,1 1 1,0-1 0,0 1 0,1 0 0,10-14 0,-15 22-675,1 0 0,-1 0 1,1 0-1,0 0 0,0 0 1,0 1-1,-1-1 0,1 0 1,0 0-1,0 1 0,0-1 1,0 1-1,0-1 0,0 1 1,0-1-1,0 1 0,2-1 1,-2 1-25,-1 0 0,1 0 0,0 1 0,-1-1 0,1 0 0,-1 0 1,1 0-1,-1 1 0,1-1 0,0 0 0,-1 1 0,1-1 0,-1 0 0,0 1 0,1-1 1,-1 1-1,1-1 0,-1 1 0,0-1 0,1 1 0,-1-1 0,1 2 0,1 2 14,0 1-1,-1 0 0,1 0 0,-1 0 1,0-1-1,0 7 0,4 101 88,-2-5-57,-3-105-61,0-1-1,1 1 1,-1 0-1,0 0 1,1-1-1,-1 1 1,1 0 0,-1-1-1,1 1 1,0-1-1,1 4 1,-1-5-1,-1 0-1,0 0 1,0 0-1,1 1 1,-1-1 0,0 0-1,1 0 1,-1 0-1,0 0 1,1 0-1,-1 0 1,0 0 0,1 0-1,-1 0 1,0 0-1,1 0 1,-1 0 0,0 0-1,1 0 1,-1 0-1,0 0 1,0 0 0,1 0-1,-1 0 1,0-1-1,1 1 1,-1 0 0,0 0-1,1 0 1,-1-1-1,0 1 1,0 0 0,0 0-1,1-1 1,-1 1-1,5-6-4,-1 0 0,0 0 0,0 0 0,3-8 0,-5 12-1,36-78-72,-23 47-62,1 1 0,31-47 0,-46 78 124,0 0-1,-1-1 1,1 1-1,0 0 1,0 0 0,1 0-1,-1 0 1,0 0-1,0 0 1,0 0-1,1 0 1,-1 0-1,0 1 1,1-1 0,1 0-1,-2 1 8,-1 0 1,1 0-1,0 0 0,-1 0 0,1 0 0,0 0 1,-1 0-1,1 1 0,0-1 0,-1 0 1,1 0-1,0 1 0,-1-1 0,1 0 0,-1 1 1,1-1-1,-1 0 0,1 1 0,-1-1 1,1 1-1,-1-1 0,1 1 0,0 0 0,2 5-14,-1-1-1,1 1 1,-1-1-1,0 1 0,3 10 1,-5-12 27,4 10-8,19 62 262,-21-70-202,1-1 1,-1 1-1,1-1 0,0 1 0,0-1 0,0 0 0,1-1 0,0 1 0,0 0 0,6 4 0,-9-8-33,1 0-1,0 0 1,-1 0-1,1 0 1,0-1-1,0 1 1,-1-1-1,1 1 1,0-1-1,0 0 1,0 0-1,0 1 0,-1-1 1,1 0-1,0-1 1,0 1-1,0 0 1,0 0-1,-1-1 1,1 1-1,0-1 1,0 0-1,-1 0 1,1 1-1,0-1 1,-1 0-1,1 0 1,-1 0-1,1-1 1,-1 1-1,1 0 1,1-3-1,5-5 56,0-1-1,0 1 1,11-21 0,-13 21-39,77-137 257,-82 143-300,1 0 0,-1 1 0,1-1-1,0 1 1,0-1 0,0 1 0,5-4-1,-7 6 4,1 0 0,-1 0-1,0-1 1,0 1 0,1 0-1,-1 0 1,0 0-1,1 0 1,-1 0 0,0 0-1,0 0 1,1 0 0,-1 0-1,0 0 1,1 0-1,-1 0 1,0 0 0,1 0-1,-1 0 1,0 0 0,1 0-1,-1 0 1,0 0-1,1 0 1,-1 0 0,0 1-1,1-1 1,5 15 14,0 42 146,-5-43-28,0-1-1,1 1 1,0 0-1,1-1 1,8 25-1,-11-38-120,0 1 1,0-1-1,1 1 0,-1 0 1,0-1-1,0 1 0,1-1 1,-1 1-1,0-1 0,0 1 0,1-1 1,-1 1-1,1-1 0,-1 1 1,0-1-1,1 1 0,-1-1 1,1 0-1,-1 1 0,1-1 0,-1 0 1,1 1-1,-1-1 0,1 0 1,0 0-1,-1 0 0,1 1 1,-1-1-1,1 0 0,-1 0 1,1 0-1,0 0 0,-1 0 0,1 0 1,-1 0-1,1 0 0,0 0 1,-1 0-1,1-1 0,-1 1 1,1 0-1,0 0 0,-1 0 0,1-1 1,-1 1-1,1 0 0,-1-1 1,1 1-1,-1 0 0,1-1 1,-1 1-1,0-1 0,1 1 1,-1-1-1,1 1 0,-1-1 0,0 1 1,0-1-1,1 0 0,5-8-204,-1 1-1,0 0 0,3-11 0,-1 4-876,-6 14 1025,0 0 0,-1 0 0,1 0 0,0 0 0,-1 0 0,1 0 0,0 0 0,0 0 0,0 0 0,0 1 0,0-1 0,0 0 0,0 1 0,0-1-1,0 0 1,0 1 0,2-1 0,6 2-516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17020,'2'-4'271,"0"-1"0,1 1 0,-1 0-1,1 0 1,0 0 0,1 0 0,-1 1 0,1-1 0,-1 1 0,1 0 0,0 0 0,0 0 0,0 0 0,1 1 0,-1 0 0,1 0 0,9-3 0,2-1 60,0 2-1,0 0 1,34-4 0,-46 8-312,0-1 0,0 1 0,0 0 0,1 0 0,-1 1 1,0-1-1,0 1 0,0 0 0,0 0 0,0 0 0,0 0 0,-1 1 1,1 0-1,0 0 0,-1 0 0,1 0 0,-1 0 0,6 5 1,-6-3-12,0 0 0,0 0 0,0 0 0,-1 0 0,1 1 0,-1-1 0,0 1 0,-1-1 0,1 1 0,-1 0 0,0 0 0,0 0 0,0-1 0,-1 1 0,0 7 0,0 7 23,-2-1-1,0 0 1,-2-1 0,-5 20 0,4-15 147,-6 44 1,11-66-175,0 0 1,0 1-1,0-1 1,0 0-1,0 0 1,-1 1 0,1-1-1,0 0 1,0 0-1,0 0 1,1 1 0,-1-1-1,0 0 1,0 0-1,0 1 1,0-1 0,0 0-1,0 0 1,0 1-1,0-1 1,0 0 0,0 0-1,1 0 1,-1 0-1,0 1 1,0-1 0,0 0-1,0 0 1,1 0-1,-1 0 1,0 1 0,0-1-1,0 0 1,1 0-1,-1 0 1,0 0-1,0 0 1,0 0 0,1 0-1,11-4 115,12-14 2,-24 17-115,161-141-2173,-134 116 1333,-25 23 219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17388,'0'-3'1424,"9"-1"-952,5-5-168,11-1 544,1-2-159,8-5-617,2-3-441,1-3 449,5 5-72,-5 2-176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4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0 476 17980,'0'2'1856,"3"-7"-1032,-1-5-263,2-7 879,5-1-240,-1-3-392,1-1-152,4 4-464,0 0-224,1 7-664,0 1-296,-2 4-448,-1 2 1024,-1 0-256,0 1-329</inkml:trace>
  <inkml:trace contextRef="#ctx0" brushRef="#br0" timeOffset="1">180 87 17564,'4'15'533,"1"-1"0,2 19 0,4 15-153,-3-23-343,1 0 0,0-1 0,2 0 0,1-1 0,20 29 1,-31-50-58,0-1 1,0 1-1,0-1 1,0 0-1,0 0 1,0 1-1,1-1 1,-1 0-1,0 0 1,1 0-1,-1 0 1,1-1-1,-1 1 1,4 1-1,-5-2 0,1 0 0,-1 0 0,1 0 0,-1 0 0,1 0 0,0-1 0,-1 1 0,1 0 0,-1 0 0,1 0 0,-1-1 1,1 1-1,-1 0 0,1-1 0,-1 1 0,0 0 0,1-1 0,-1 1 0,1 0 0,-1-1 0,0 1 0,1-1 0,-1 1 0,0-1 0,0 1 0,1-1 0,-1 1 0,0-2 0,2-3-139,0-1 1,-1 0-1,0 0 0,0 0 1,-1 0-1,1-8 1,-29-315-3475,81 484 8287,-41-121-3922,1 1-1,2-2 1,27 47-1,-42-79-740,1 0-1,-1 1 1,1-1-1,0 0 1,-1 0-1,1-1 0,0 1 1,0 0-1,-1 0 1,1 0-1,0 0 1,0-1-1,0 1 1,0 0-1,0-1 0,0 1 1,0-1-1,0 1 1,1-1-1,-1 1 1,0-1-1,0 0 1,0 0-1,0 1 1,1-1-1,1 0 0,-3-1-22,1 1-1,-1 0 1,0 0-1,1 0 0,-1-1 1,1 1-1,-1 0 1,0-1-1,1 1 0,-1 0 1,0-1-1,0 1 0,1 0 1,-1-1-1,0 1 1,0 0-1,1-1 0,-1 1 1,0-1-1,0 1 1,0-1-1,0 1 0,0-1 1,-3-18-452,-5 6 73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65 18220,'-1'6'376,"-1"1"1,1-1-1,1 1 1,-1-1-1,1 1 0,0-1 1,0 1-1,1-1 1,0 1-1,0-1 0,3 8 1,-4-14-362,0 0 0,0 0 0,0 1 0,0-1 0,0 0 0,0 0 0,0 1 0,0-1 0,0 0 0,1 0 0,-1 0 0,0 1 0,0-1 0,0 0 0,0 0 0,0 0 0,0 1 0,1-1 0,-1 0 0,0 0 0,0 0 0,0 0 0,1 0 0,-1 1 0,0-1 0,0 0 0,0 0 0,1 0 0,-1 0 0,0 0 0,0 0 0,1 0 0,-1 0 0,0 0 0,0 0 0,1 0 0,-1 0 0,0 0 0,0 0 0,7-9 116,2-15-202,9-71-197,-14 68 109,4 71-6,-1 12 214,2 0 0,18 57 0,-16-76 74,2-1 0,2-1-1,1-1 1,21 35 0,-22-46-63,-6-9-46,0 0 0,-1 1 0,10 24 0,-18-38-12,1 0 0,-1 0 1,1 0-1,-1 0 0,0 0 0,0 0 0,1 0 0,-1 0 0,0 0 0,0 0 0,0 0 0,0 0 0,0 0 0,0 1 0,0-1 0,-1 0 0,1 0 0,0 0 0,-1 0 0,1 0 0,0 0 0,-1 0 0,0 1 0,0-1 12,0-1 0,0 1-1,0-1 1,0 1 0,0-1-1,0 1 1,0-1 0,-1 0 0,1 1-1,0-1 1,0 0 0,0 0-1,0 0 1,0 0 0,0 0-1,0 0 1,-1 0 0,0-1-1,-4 0 56,0-1 0,1 1 0,0-1-1,-1-1 1,1 1 0,0-1 0,-9-5-1,6 1-59,1-1 0,0 0 1,0 0-1,0-1 0,1 1 0,0-1 0,0-1 0,1 1 0,1-1 0,0 0 0,0 0 0,1 0 0,0 0 0,0-1 1,1 1-1,1-1 0,0 0 0,0 0 0,1 1 0,1-1 0,0 0 0,0 1 0,1-1 0,0 1 0,1-1 0,0 1 1,0 0-1,2 0 0,-1 0 0,1 0 0,6-8 0,0 2-729,1 2 0,21-23 0,-19 24 141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6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16460,'0'-1'120,"1"0"1,-1 0 0,0 0 0,0 0 0,1 1 0,-1-1 0,0 0 0,1 0 0,-1 0 0,1 0 0,-1 0 0,1 0 0,0 1 0,-1-1-1,1 0 1,0 0 0,-1 1 0,2-2 0,-1 2-52,-1 1-1,1-1 0,-1 0 1,1 0-1,-1 0 1,1 1-1,-1-1 1,0 0-1,1 1 0,-1-1 1,1 0-1,-1 1 1,0-1-1,1 0 1,-1 1-1,0-1 0,0 1 1,1-1-1,-1 1 1,0-1-1,0 0 1,0 1-1,1-1 0,-1 1 1,0 0-1,12 48 2146,-11-40-1876,5 17 51,9 51 292,46 134 1,-61-209-679,3 5 4,0 0 0,0 0 0,0-1 0,9 13 0,-12-19-6,1 1 0,0 0 0,-1 0 0,1-1 0,0 1 0,0 0 0,0-1 0,-1 1 0,1-1 0,0 1 0,0-1 0,0 1 0,0-1 0,0 0 0,0 1 0,0-1 0,0 0 0,1 0 0,-1 0 0,0 0 1,1-1-1,-1 1 1,0 0-1,0-1 1,0 1-1,0-1 1,0 1-1,0-1 1,0 0-1,0 1 1,0-1-1,0 0 1,0 0-1,0 0 1,0 0-1,-1 0 1,1 0-1,0-1 1,5-7 1,0 0 1,-1 0 0,0-1 0,-1 0 0,4-15 0,13-58-114,-13 47-1,25-90-832,-3 13-2877,-29 108 3093,-6 11-156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13123,'7'26'1560,"4"1"-752,1-1-256,1 0 1217,3-3-665,2-2-272,-1-1-256,1-7-576,-1-3-288,-4-14-1608,1-8 1704,-1-12-376,0-8-216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16572,'-7'23'793,"1"1"1,0 0-1,2-1 1,-2 28-1,5 96 871,1-127-1514,1 0-1,1 0 0,1-1 0,1 1 0,0-1 0,14 36 1,-17-54-149,-1 1 1,1 0-1,0-1 0,0 1 1,-1-1-1,1 0 1,0 1-1,0-1 1,1 0-1,-1 1 1,0-1-1,0 0 1,1 0-1,-1 0 0,0 0 1,1 0-1,-1 0 1,1-1-1,-1 1 1,1 0-1,0-1 1,1 1-1,-1-1-16,0 0-1,0-1 0,-1 1 1,1 0-1,0-1 1,0 1-1,-1-1 0,1 0 1,0 0-1,-1 1 1,1-1-1,-1 0 0,1 0 1,-1-1-1,0 1 1,3-3-1,4-4-136,-1-1-1,0-1 1,-1 1-1,10-21 1,-9 17 97,0 0 1,-1-1-1,-1 0 0,-1-1 1,0 1-1,0-1 0,-2 1 1,2-18-1,-13 56 946,7-4-658,0 0 1,1 0-1,1 1 0,0-1 1,2 1-1,1-1 1,6 27-1,-8-44-205,0-1 1,0 1-1,0-1 0,0 1 0,0-1 1,0 1-1,1-1 0,-1 0 1,1 0-1,3 4 0,-5-6-24,1 1-1,-1-1 1,1 0-1,-1 0 1,1 1-1,-1-1 1,1 0-1,-1 0 1,1 1 0,0-1-1,-1 0 1,1 0-1,-1 0 1,1 0-1,-1 0 1,1 0-1,-1 0 1,1 0-1,0 0 1,-1 0-1,1 0 1,0-1-14,1 0 1,-1 1 0,0-1-1,0 0 1,0 1-1,0-1 1,0 0 0,0 0-1,-1 0 1,1 0-1,0 0 1,0 0 0,0-1-1,4-7-195,0 0 0,-1 0-1,-1 0 1,1 0-1,-1-1 1,-1 1 0,0-1-1,1-10 1,-1-4-155,-1 1 0,-1-30 0,-5 5-236</inkml:trace>
  <inkml:trace contextRef="#ctx0" brushRef="#br0" timeOffset="1">176 95 15899,'-3'7'1657,"2"2"-1009,1-1-280,0 1 920,1 1-488,5-1-984,0-2 1897,1-3-1545,3-1 8,1-2-40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16732,'-4'8'800,"0"0"0,-1 0 0,1-1 0,-12 12 0,-7 12 865,18-23-1387,-21 37 827,24-41-1100,1 0 1,-1 0-1,1 0 1,-1 0-1,1 0 1,0 0-1,1 0 1,-1 1-1,0 6 0,2-11-45,-1 0 0,0 1 0,0-1 0,0 1-1,1-1 1,-1 0 0,0 1 0,1-1-1,-1 0 1,0 1 0,1-1 0,-1 0-1,0 1 1,1-1 0,-1 0 0,0 0-1,1 1 1,-1-1 0,1 0 0,-1 0 0,1 0-1,-1 0 1,0 0 0,1 0 0,-1 1-1,1-1 1,-1 0 0,1 0 0,-1 0-1,1 0 1,-1-1 0,0 1 0,1 0 0,-1 0-1,1 0 1,-1 0 0,1 0 0,-1-1-1,0 1 1,1 0 0,-1 0 0,1 0-1,-1-1 1,0 1 0,1-1 0,26-13-1434,-20 10 939,7-3-439,1-1 0,1 2 0,28-8 1,-40 13 950,0 0 0,0 0-1,0 0 1,0 1 0,0-1 0,0 1 0,0 0 0,0 1 0,0-1 0,0 1 0,0-1 0,0 1 0,0 1 0,0-1 0,0 0 0,0 1 0,0 0 0,-1 0-1,1 0 1,5 5 0,-7-6 154,-1 1 0,1 0-1,-1 0 1,0 1-1,1-1 1,-1 0-1,0 0 1,-1 1 0,1-1-1,0 0 1,-1 1-1,1-1 1,-1 0 0,0 1-1,0-1 1,0 1-1,0-1 1,0 1 0,0-1-1,-1 1 1,1-1-1,-1 0 1,1 1 0,-1-1-1,-2 4 1,1 0 189,-1 0 1,0-1 0,0 1-1,0 0 1,-1-1 0,0 0-1,0 0 1,-7 7 0,7-9-229,1 0 1,-1 0 0,0 0-1,-1 0 1,1-1-1,0 0 1,-1 0 0,0 0-1,1 0 1,-1-1 0,-7 2-1,10-3-65,-1 0 0,1 1 0,-1-1 0,1-1 0,-1 1-1,1 0 1,-1-1 0,1 1 0,-1-1 0,1 0 0,0 0 0,0 0-1,-1 0 1,1 0 0,0 0 0,0 0 0,0-1 0,0 1 0,0-1-1,0 0 1,1 0 0,-1 1 0,0-1 0,-2-4 0,-7-17-106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57 242 15227,'-11'47'1511,"-13"64"1140,23-99-2329,0 1 0,0 0 1,1-1-1,1 1 0,0-1 0,6 24 1,-7-34-274,0-1 0,1 1 0,-1-1 0,1 1 0,-1 0 0,1-1 0,0 1 0,-1-1 0,1 1 0,0-1 0,0 1 0,0-1 0,0 0 0,0 0 0,0 1 0,1-1 0,-1 0 0,0 0 0,1 0 0,-1 0 0,3 1 0,-2-2-27,-1 0-1,0 0 0,1 0 0,-1-1 0,1 1 1,-1 0-1,0-1 0,1 1 0,-1 0 0,0-1 1,0 0-1,1 1 0,-1-1 0,0 0 0,0 0 1,0 1-1,0-1 0,0 0 0,0 0 0,0 0 0,0 0 1,0-1-1,0 1 0,0 0 0,-1 0 0,2-2 1,9-17 16,0 0 1,-2-1-1,0 0 1,7-24-1,17-90-242,-13 27-279,-19 91 338,1 0 1,-2 0 0,0 0 0,-3-23-1,2 38 120,1 0-1,0-1 0,-1 1 1,1 0-1,-1-1 0,0 1 0,0 0 1,0 0-1,0-1 0,0 1 1,-1 0-1,1 0 0,0 0 0,-1 1 1,0-1-1,1 0 0,-4-2 1,3 3 19,1 1 1,-1-1 0,1 1 0,-1-1 0,1 1-1,-1 0 1,1 0 0,-1 0 0,1 0 0,-1 0-1,0 0 1,1 0 0,-1 1 0,1-1 0,-1 0 0,1 1-1,-1-1 1,1 1 0,0 0 0,-1-1 0,1 1-1,0 0 1,-1 0 0,1 0 0,0 0 0,0 0-1,-2 2 1,-7 7 123,1 0 0,0 1 0,1 0 0,0 0 0,1 0 0,0 1 0,1 1 0,-5 12 0,-3 10 578,-14 61 0,28-95-684,-3 9 176,1 0-1,0 0 0,-1 16 1,3-26-180,0 1 1,0-1 0,0 1 0,0-1-1,0 1 1,0-1 0,0 1 0,0-1 0,0 0-1,1 1 1,-1-1 0,0 1 0,0-1-1,0 0 1,0 1 0,1-1 0,-1 1-1,0-1 1,0 0 0,1 1 0,-1-1 0,0 0-1,1 1 1,-1-1 0,0 0 0,1 0-1,-1 1 1,1-1 0,-1 0 0,1 1 0,14-5-20,15-20-363,-27 22 315,0-1 30,10-9-245,1 1 0,0 0 0,1 1 0,0 1 0,17-8 0,-29 15 243,0 1 0,1-1 0,-1 1 0,0 0 0,0 1 0,1-1 0,-1 0 0,1 1 0,-1 0 0,0 0 0,1 0 0,-1 0 0,1 0 0,-1 1 0,0-1 0,1 1 0,-1 0 0,0 0 0,0 0 0,1 1 0,-1-1 0,0 1 0,0 0 0,-1-1 0,1 1 0,0 1 0,-1-1 0,1 0 0,-1 1-1,1-1 1,-1 1 0,0 0 0,3 5 0,-1 0 74,1 0 0,-1 1 1,-1 0-1,0 0 0,0 0 0,0 0 0,1 15 0,-1 3-293,-1 36 1,-3-56-1097,0-7 588,-1-12 213,2-9-99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1:5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82 133 15907,'0'1'81,"0"-1"-1,0 0 1,0 1-1,0-1 1,0 0-1,0 1 1,0-1-1,0 0 1,0 1-1,0-1 1,0 0-1,0 0 1,1 1-1,-1-1 1,0 0-1,0 0 1,0 1-1,1-1 1,-1 0-1,0 0 1,0 1-1,0-1 1,1 0-1,-1 0 1,0 0-1,1 0 1,-1 1-1,0-1 1,0 0-1,1 0 1,-1 0-1,0 0 1,1 0-1,-1 0 1,0 0-1,1 0 1,-1 0-1,6-12 1497,1-29-617,-6 37-842,-1-3-54,1 0 1,-1-1-1,0 1 0,-1-1 1,-2-12-1,3 18-59,-1 1 0,1-1 0,-1 0 0,0 0-1,1 1 1,-1-1 0,0 1 0,0-1 0,0 1 0,0-1-1,0 1 1,-3-3 0,3 4 1,0-1 1,0 1-1,0-1 0,0 1 1,0-1-1,1 1 0,-1 0 1,0 0-1,-1-1 0,1 1 1,0 0-1,0 0 1,0 0-1,0 0 0,0 0 1,0 1-1,0-1 0,0 0 1,0 0-1,0 1 0,0-1 1,0 0-1,1 1 0,-3 0 1,0 1 41,-1 1 1,1-1 0,0 1-1,-1 0 1,1 0-1,1 0 1,-1 0 0,0 0-1,1 1 1,-1-1 0,1 1-1,0 0 1,0-1-1,1 1 1,-3 8 0,0 2 164,0-1 0,1 2 0,-1 17 1,3-16 49,0-1 0,2 18 0,-1-29-200,1 0 1,-1 0-1,1 0 1,0 1-1,0-1 1,0 0-1,1 0 0,-1 0 1,1 0-1,0-1 1,0 1-1,4 4 0,-6-7-53,1-1 0,0 1 0,0 0 0,0-1 0,0 1-1,0 0 1,0-1 0,0 1 0,0-1 0,0 1 0,0-1-1,0 0 1,0 0 0,1 1 0,-1-1 0,0 0 0,0 0-1,0 0 1,0 0 0,0 0 0,1 0 0,-1 0 0,0-1 0,0 1-1,0 0 1,0-1 0,0 1 0,0-1 0,0 1 0,0-1-1,0 1 1,0-1 0,0 0 0,0 1 0,0-1 0,1-1-1,4-3-68,0-1-1,-1 0 0,10-12 0,-14 16 41,37-55-621,-31 43 331,2 1 0,-1 0 0,2 0 0,0 1 0,12-12 0,-22 23 294,1 1 0,-1-1 0,0 1 0,1-1 0,-1 1 0,1-1 0,-1 1 0,1-1 1,-1 1-1,1 0 0,0-1 0,-1 1 0,1 0 0,-1-1 0,1 1 0,0 0 0,-1 0 0,1 0 0,0-1 0,-1 1 0,1 0 0,0 0 0,-1 0 0,1 0 1,0 0-1,-1 0 0,1 1 0,0-1 0,-1 0 0,1 0 0,0 0 0,-1 0 0,1 1 0,0-1 0,-1 0 0,1 1 0,-1-1 0,1 1 0,-1-1 1,1 0-1,-1 1 0,1-1 0,-1 1 0,1-1 0,-1 1 0,0 0 0,1-1 0,-1 1 0,0-1 0,1 1 0,-1 0 0,0-1 0,0 1 0,1 0 1,1 6 92,-1 0 1,1 0-1,-1 0 1,0 9-1,0-9 14,1 30 557,-2-23-61,1-1 1,4 26 0,-5-38-575,0-1 0,0 0-1,0 0 1,0 1 0,0-1 0,0 0 0,0 0 0,0 1 0,0-1 0,0 0 0,0 0 0,1 1-1,-1-1 1,0 0 0,0 0 0,0 0 0,0 1 0,0-1 0,0 0 0,0 0 0,1 1 0,-1-1-1,0 0 1,0 0 0,0 0 0,1 0 0,-1 1 0,0-1 0,0 0 0,0 0 0,1 0 0,-1 0-1,0 0 1,0 0 0,1 0 0,-1 0 0,0 0 0,0 1 0,1-1 0,-1 0 0,0 0 0,0 0 0,1 0-1,-1-1 1,0 1 0,0 0 0,1 0 0,-1 0 0,0 0 0,0 0 0,1 0 0,-1 0 0,0 0-1,0 0 1,0-1 0,1 1 0,-1 0 0,0 0 0,0 0 0,0 0 0,1-1 0,-1 1 0,8-13 247,8-22-7,15-28-234,-27 58-54,-1-1 0,1 0 0,0 1 0,1-1 0,-1 1 1,1 0-1,9-6 0,-13 10 23,0 0 1,0 0-1,0 1 1,0-1-1,0 0 1,1 1-1,-1-1 1,0 1-1,1-1 1,-1 1-1,0-1 1,1 1-1,-1 0 1,0 0-1,1 0 0,-1 0 1,0 0-1,1 0 1,-1 0-1,0 0 1,1 1-1,2 0 1,-2 0 2,0 0 0,-1 0-1,1 1 1,0-1 0,0 1 0,-1-1 0,1 1 0,-1 0 0,1 0 0,-1-1 0,0 1 0,2 4-1,2 6 32,0 0-1,-1 1 0,5 23 0,-7-28 13,3 20 123,-3-19-1226,-4-32 291,0-2 422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0 202 17364,'1'1'138,"0"0"-1,0 1 1,0-1 0,-1 0 0,1 0 0,0 0 0,-1 1 0,1-1-1,-1 0 1,0 1 0,1-1 0,-1 0 0,0 1 0,0-1-1,1 0 1,-1 1 0,-1 1 0,2 1 159,5 42 558,2-1 1,2 1 0,27 77 0,-36-120-825,1 0 0,-1 0-1,1 0 1,-1 0 0,1 0 0,0-1-1,0 1 1,0-1 0,3 3 0,-5-4-23,1-1 0,-1 0 1,1 1-1,-1-1 1,0 0-1,1 0 1,-1 0-1,1 1 0,-1-1 1,1 0-1,-1 0 1,1 0-1,-1 0 1,1 0-1,-1 0 0,1 0 1,-1 0-1,1 0 1,-1 0-1,1 0 1,-1 0-1,1 0 0,0-1 1,0 0 1,0 1 1,0-1-1,0 0 1,0 0-1,0 0 1,0 0-1,0 0 0,0 0 1,0 0-1,-1 0 1,1 0-1,-1-1 1,2 0-1,4-13 41,-1-1 0,0 1 0,0-1 0,-2 0 0,0 0 0,1-28 0,-4-98-185,0 130 89,-1 0 0,0 0 0,-1 0 0,0 0 0,0 0 0,-2 1 0,-6-17 0,10 27 37,0 0-1,-1 0 1,1 0 0,-1 0 0,1 0 0,-1 0-1,1 0 1,-1 0 0,0 0 0,0 1 0,1-1-1,-1 0 1,0 0 0,0 1 0,-1-2 0,1 2 4,1 0 0,0 0 1,-1 0-1,1 0 0,0 0 1,-1 0-1,1 1 0,0-1 1,-1 0-1,1 0 0,0 0 1,-1 0-1,1 0 0,0 1 1,-1-1-1,1 0 0,0 0 1,-1 0-1,1 1 0,0-1 1,0 0-1,0 1 0,-1-1 1,1 0-1,0 0 0,0 1 1,0-1-1,-1 0 0,1 1 1,-1 3 0,-1 0 1,1 0 0,0 0-1,0 1 1,1-1 0,-1 6-1,0 15 182,4 40-1,-3-56-109,2 0 0,-1-1 0,1 1 1,0-1-1,1 0 0,0 0 0,1 0 0,4 10 0,-7-17-50,0 1 0,0-1-1,-1 0 1,1 1 0,0-1-1,0 0 1,0 0 0,1 0-1,-1 1 1,0-1 0,0 0-1,0-1 1,1 1 0,-1 0-1,1 0 1,-1 0 0,1-1-1,-1 1 1,1-1 0,-1 1-1,1-1 1,-1 0 0,1 0-1,-1 1 1,1-1 0,0 0-1,-1 0 1,1 0 0,-1-1-1,1 1 1,0 0 0,-1-1-1,1 1 1,-1-1 0,1 1-1,-1-1 1,0 0 0,1 0-1,2-1 1,2-3 17,-1 0 1,1 0-1,-1 0 0,0-1 1,0 1-1,0-1 1,4-8-1,4-11-15,0-2-1,-2 1 1,0-1 0,-2-1 0,9-46-1,0 1-255,-19 80 176,1 0 0,-1 0 0,1 0 0,1 0 0,1 10 0,0 10 9,-1 5-73,0 34-292,3-1 0,15 77 0,-13-128-533,-6-14 928,0 0-1,1 0 1,-1 0 0,0 0-1,1 0 1,-1 1 0,0-1-1,1 0 1,-1 0 0,0 0-1,1 0 1,-1 0 0,0 0-1,1 0 1,-1 0-1,0 0 1,1 0 0,-1 0-1,0 0 1,1 0 0,-1-1-1,0 1 1,1 0 0,-1 0-1,0 0 1,0 0-1,1-1 1,-1 1 0,0 0-1,1 0 1,-1 0 0,0-1-1,0 1 1,1 0 0,-1-1-1,0 1 1,0 0 0,0 0-1,0-1 1,1 1-1,-1 0 1,0-1 0,10-14-592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16147,'0'3'280,"1"2"144,0 0-1,1 0 1,-1 0 0,1 0 0,4 7 0,-6-11-365,0-1 0,1 1 1,-1 0-1,1-1 0,-1 1 0,1-1 0,0 1 0,-1-1 1,1 1-1,-1-1 0,1 1 0,0-1 0,-1 0 1,1 1-1,0-1 0,0 0 0,-1 0 0,1 1 1,0-1-1,0 0 0,-1 0 0,1 0 0,0 0 1,0 0-1,0 0 0,-1 0 0,1 0 0,0 0 0,0-1 1,-1 1-1,1 0 0,0 0 0,0-1 0,-1 1 1,1 0-1,0-1 0,-1 1 0,1-1 0,0 1 1,-1-1-1,1 1 0,-1-1 0,1 1 0,-1-1 0,1-1 1,8-6 80,-1-1 1,0 0 0,-1-1 0,0 1 0,0-2-1,-1 1 1,0-1 0,-1 0 0,-1 0 0,0 0 0,4-16-1,-7 26-131,-1 1 1,0-1-1,0 1 0,0-1 0,0 1 0,1-1 0,-1 1 0,0-1 1,0 1-1,0-1 0,0 0 0,0 1 0,0-1 0,0 1 0,-1-1 1,1 1-1,0-1 0,0 1 0,0-1 0,0 1 0,-1-1 0,1 1 0,0-1 1,-1 1-1,1-1 0,0 1 0,-1-1 0,1 1 0,-1-1 0,0 1 6,0 0-1,0 0 0,0 0 0,1 0 0,-1 0 0,0 0 0,0 1 0,0-1 0,0 0 0,1 1 0,-1-1 0,0 0 0,0 1 0,0-1 0,1 1 1,-2 0-1,-26 26 357,20-16-214,0 0 1,1 1 0,1 0 0,0 0 0,0 0 0,1 1 0,1 0 0,0 0 0,1 0 0,0 0 0,1 1 0,1-1 0,0 26 0,1-37-133,0-1 0,0 1 1,0-1-1,0 0 0,1 1 1,-1-1-1,0 1 1,1-1-1,-1 0 0,1 1 1,-1-1-1,1 0 0,0 0 1,-1 1-1,1-1 1,0 0-1,0 0 0,0 0 1,0 0-1,0 0 0,2 1 1,-1-1-23,-1-1-1,0 1 1,1-1 0,-1 0 0,1 0-1,-1 0 1,0 0 0,1 0 0,-1 0-1,1 0 1,-1 0 0,1-1 0,-1 1 0,0 0-1,1-1 1,-1 1 0,2-2 0,6-3-168,0 0 0,0-1-1,-1 0 1,12-11 0,51-53 371,-52 52-394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20796,'1'2'154,"0"1"-1,0-1 0,-1 1 0,1-1 1,-1 1-1,1-1 0,-1 1 1,0-1-1,0 1 0,0-1 0,-1 1 1,1-1-1,-1 4 0,0 7 147,-1 62 647,3 1 0,4 0 0,19 100 0,-23-171-908,1 0 1,-1 0 0,1 0-1,0 0 1,0 0 0,4 5-1,-6-9-35,0-1 0,1 1 0,-1 0 0,1-1 0,-1 1 0,1-1 0,-1 1 0,1-1 0,-1 0 0,1 1 0,0-1 0,-1 1 0,1-1 0,0 0 0,-1 0 0,1 1 0,0-1 0,-1 0 0,1 0 0,1 0 0,-1 0-7,0 0 0,0 0 0,0-1 0,0 1 0,0-1 0,0 1 0,0-1 0,0 1 0,0-1 0,0 0 0,0 1 0,0-1 1,0 0-1,-1 0 0,1 0 0,0 1 0,1-3 0,8-14-207,0 0 0,-1-1 0,0 0 0,-1 0 1,6-26-1,-5 18-455,22-47 0,-31 73 655,0-1-1,1 1 1,-1 0 0,0-1-1,0 1 1,0-1-1,0 1 1,0 0-1,1-1 1,-1 1-1,0 0 1,0-1 0,1 1-1,-1 0 1,0-1-1,1 1 1,-1 0-1,0 0 1,1-1-1,-1 1 1,0 0-1,1 0 1,-1 0 0,0-1-1,1 1 1,-1 0-1,1 0 1,-1 0-1,0 0 1,1 0-1,-1 0 1,1 0 0,5 12-75,-3 24 169,-2-13-14,-1 6 224,1 1 0,10 51 0,-11-80-274,0 1 0,0-1 0,1 0 0,-1 1 0,1-1 0,-1 0 0,1 0 0,-1 1 0,1-1 0,0 0 0,-1 0 0,1 0 0,0 0 0,0 0 0,0 0 0,0 0 0,1 1 0,-1-2-10,0 0 0,0 1 0,-1-1-1,1 0 1,0 0 0,0 0 0,-1 0 0,1 0 0,0 0 0,0 0-1,0 0 1,-1 0 0,1 0 0,0 0 0,0-1 0,-1 1 0,1 0-1,0-1 1,0 1 0,-1 0 0,2-1 0,4-4-15,0 0-1,-1 0 1,1-1 0,8-11 0,-2 3-214,-8 11 135,-1-1 1,1 1-1,0 0 0,0 0 0,0 1 0,1-1 0,5-2 1,-9 5 67,-1-1 0,1 1 0,0 0 0,0-1 1,0 1-1,0 0 0,0 0 0,0 0 1,0 0-1,1 0 0,-1 0 0,0 0 0,0 0 1,0 0-1,0 0 0,0 1 0,0-1 1,0 0-1,-1 1 0,1-1 0,0 0 0,0 1 1,0 0-1,0-1 0,0 1 0,0-1 0,-1 1 1,1 0-1,0 0 0,-1-1 0,1 1 1,0 0-1,-1 0 0,1 0 0,-1 0 0,1 0 1,-1-1-1,0 1 0,1 0 0,-1 2 1,2 4 165,0-1 1,-1 1 0,0 0 0,-1 0 0,1 7 0,-1-14-139,0-1 0,-1 1 1,1 0-1,0 0 0,0 0 0,0 0 1,0 0-1,0 0 0,0 0 0,0 0 0,0 0 1,0 0-1,0-1 0,0 1 0,0 0 0,0 0 1,0 0-1,-1 0 0,1 0 0,0 0 0,0 0 1,0 0-1,0 0 0,0 0 0,0 0 0,0 0 1,0 0-1,-1 0 0,1 0 0,0 0 0,0 0 1,0 0-1,0 0 0,0 0 0,0 0 0,0 0 1,0 0-1,-1 0 0,1 0 0,0 0 0,0 0 1,0 0-1,0 0 0,0 0 0,0 0 0,0 0 1,0 0-1,0 1 0,0-1 0,-1 0 1,1 0-1,0 0 0,0 0 0,0 0 0,0 0 1,0 0-1,0 0 0,0 0 0,0 0 0,0 1 1,0-1-1,0 0 0,0 0 0,0 0 0,0 0 1,0 0-1,-6-7 250,-13-36-323,2 1 0,-12-50-1,29 91 12,0 1 0,0 0 1,0 0-1,0 0 0,-1 0 0,1-1 0,0 1 0,0 0 0,0 0 0,0 0 0,0-1 0,0 1 0,0 0 1,0 0-1,0 0 0,-1-1 0,1 1 0,0 0 0,0 0 0,0-1 0,0 1 0,0 0 0,0 0 1,1 0-1,-1-1 0,0 1 0,0 0 0,0 0 0,0 0 0,0-1 0,0 1 0,0 0 0,0 0 1,0 0-1,1-1 0,-1 1 0,0 0 0,0 0 0,0 0 0,0 0 0,0 0 0,1-1 0,-1 1 0,0 0 1,0 0-1,0 0 0,1 0 0,-1 0 0,0 0 0,10 5-423,-4-1 159,10 5-411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44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2 180 15475,'-2'1'2097,"2"-5"-1089,0-5-408,2-8 2049,2-2-1417,2-5-696,-1-2-368,7 2-984,-2-1 784,-2 8-184,-2 1-152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17332,'6'11'439,"0"0"0,0 0 0,-1 1 0,-1 0 0,0 0 0,3 21 0,7 77 1304,-13-105-1645,8 252 3232,-8-253-3168,3-10-187,2-9-156,4-26-372,-1 4-259,0 1-1,22-51 1,-31 86 782,0 0 1,1 0-1,-1 0 0,1 0 1,-1 0-1,1 0 0,0 0 1,-1 0-1,1 0 0,0 0 0,0 0 1,-1 0-1,1 0 0,0 0 1,0 1-1,2-2 0,-2 2 27,-1 0 0,0 0 0,1 0 0,-1 1 0,1-1 0,-1 0 1,1 0-1,-1 0 0,0 1 0,1-1 0,-1 0 0,0 1 0,1-1 0,-1 0 0,0 0 0,0 1 0,1-1 0,-1 1 0,0-1 0,0 0 0,1 1 0,-1-1 0,0 1 0,0-1 0,0 0 0,0 1 0,0-1 0,0 1 0,6 39 206,-4-3-22,5 62 134,-5-89-881,0-12 60,2-18-74,-3 14 573,3-22-348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60 16099,'0'36'2655,"-1"-30"-1975,1 1 1,0-1-1,0 0 0,1 1 0,1 6 1,-2-13-665,0 0 1,0 0 0,0 0 0,1 0 0,-1 0 0,0 0 0,0 0 0,0 0 0,0 0 0,1 0 0,-1 0 0,0 0-1,0 0 1,0 0 0,1 0 0,-1 0 0,0 0 0,0 0 0,0 0 0,0 0 0,1 0 0,-1 0 0,0 0 0,0 0-1,0 0 1,0 0 0,1 0 0,-1-1 0,0 1 0,0 0 0,0 0 0,0 0 0,0 0 0,0 0 0,0-1 0,1 1-1,-1 0 1,0 0 0,0 0 0,0 0 0,0 0 0,0-1 0,0 1 0,0 0 0,0 0 0,0 0 0,0-1-1,0 1 1,0 0 0,0 0 0,0-1 0,6-11-27,-3 3-101,0 0 0,-1 0 0,-1 0 0,1-1 0,-1 1 0,-1-1 0,0 1 0,0-1 0,-3-16 0,-4 13-113,7 13 223,0 0 1,-1 0-1,1 0 1,0 0-1,-1 0 1,1 0-1,0 0 1,0 0-1,-1 0 1,1 0-1,0 0 1,-1 0-1,1 0 1,0 0-1,0 0 1,-1 0-1,1 0 1,0 0-1,0 0 1,-1 1 0,1-1-1,0 0 1,0 0-1,-1 0 1,1 0-1,0 1 1,0-1-1,-1 0 1,0 2 26,-1 0 0,1 0 0,0 0 0,-1 0 0,1 0 0,0 0 0,0 0 0,0 0 0,0 4 0,-4 17 303,1 1 1,1 0 0,1 0-1,1-1 1,1 1-1,1 0 1,9 47-1,-9-67-246,0 0-1,0 0 1,0 0-1,1 0 1,-1-1-1,1 1 0,4 6 1,-5-9-69,0 0 1,-1-1-1,1 1 1,-1 0-1,1-1 1,0 1-1,-1-1 1,1 1-1,0-1 1,0 0-1,0 1 0,-1-1 1,1 0-1,0 1 1,0-1-1,0 0 1,0 0-1,-1 0 1,1 0-1,0 1 1,0-2-1,0 1 1,0 0-1,0 0 0,0 0 1,-1 0-1,1 0 1,0-1-1,0 1 1,0 0-1,0-1 1,-1 1-1,1 0 1,0-1-1,0 1 1,-1-1-1,1 0 1,0 1-1,-1-1 0,1 1 1,0-2-1,6-6-31,0 1-1,-1-1 1,0-1 0,0 1-1,-1-1 1,0 0-1,5-13 1,22-69-726,-29 83 636,7-28-429,-6 20 22,1 0-1,0 0 0,9-17 1,-11 68-268,-4 13 1031,4 83 1231,-3-128-1505,1-1 0,-1 1 1,1 0-1,0 0 0,0 0 0,0 0 1,3 4-1,-4-6-1,0-1 1,0 0-1,0 0 1,1 1-1,-1-1 1,0 0-1,0 0 1,0 0-1,1 1 0,-1-1 1,0 0-1,0 0 1,0 0-1,1 0 1,-1 0-1,0 1 1,0-1-1,1 0 1,-1 0-1,0 0 0,0 0 1,1 0-1,-1 0 1,0 0-1,1 0 1,-1 0-1,0 0 1,0 0-1,1 0 0,-1 0 1,1-1-48,0 1 0,0-1-1,-1 0 1,1 1 0,-1-1 0,1 0 0,0 0 0,-1 1 0,0-1-1,1 0 1,-1 0 0,1 0 0,-1 0 0,1-1 0,2-13-279,0 1 0,2-18 1,0-14-411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16636,'1'13'486,"0"1"0,-1-1 0,0 1 0,-1-1 0,-1 1 0,-3 14 1,-2 25 791,-3 138 1367,11-158-2349,0-1-1,2 1 1,14 59-1,-15-86-323,0 1-1,0-1 1,1 1-1,4 7 1,-7-14-2,1 1 0,-1 0 1,0-1-1,0 1 1,1-1-1,-1 1 0,0-1 1,1 1-1,-1-1 0,0 1 1,1-1-1,-1 1 0,1-1 1,-1 1-1,1-1 1,-1 1-1,1-1 0,-1 0 1,1 1-1,-1-1 0,1 0 1,0 0-1,-1 1 0,1-1 1,-1 0-1,1 0 1,0 0-1,-1 0 0,1 0 1,0 0-1,-1 0 0,1 0 1,-1 0-1,1 0 1,0 0-1,-1 0 0,1 0 1,0-1-1,-1 1 0,1 0 1,-1 0-1,1-1 0,-1 1 1,1 0-1,-1-1 1,1 1-1,-1-1 0,1 1 1,-1 0-1,1-1 0,-1 1 1,1-1-1,-1 1 0,0-1 1,1 0-1,-1 1 1,0-1-1,0 1 0,1-2 1,1-3-218,0 0 0,0 0 0,0 0 1,-1-1-1,0 1 0,0-1 1,0 1-1,0-1 0,-1-6 0,-4-57-1648,2 48 1237,2 12 440,0 6 205,0 0 0,0 0 1,0 0-1,0 0 0,-1 0 1,1 0-1,-1 0 0,0 0 1,0 0-1,-1-3 0,0 8 815,3 7-267,5 11 299,-4-16-623,1 4 234,1 0 1,0 0-1,0-1 0,9 13 0,-13-19-407,1 0 0,0 0 0,0 0 0,-1 0 0,1-1 1,0 1-1,0 0 0,0 0 0,0-1 0,0 1 0,0 0 0,0-1 0,0 1 0,0-1 0,1 1 0,-1-1 0,0 0 0,0 1 0,0-1 0,1 0 1,-1 0-1,0 0 0,0 0 0,0 0 0,1 0 0,-1 0 0,0 0 0,0-1 0,0 1 0,1 0 0,-1-1 0,0 1 0,0-1 0,0 1 0,0-1 0,0 1 1,0-1-1,0 0 0,0 0 0,0 0 0,1-1 0,3-3 3,-1-1 0,0 1 1,0-1-1,-1 0 0,1 0 0,-1 0 0,-1 0 1,1 0-1,-1-1 0,1-6 0,1-4-36,-1 1 0,2-31 0,-11 69-111,-2 20 280,5-15 141,2 0-1,0-1 1,5 38 0,-4-63-285,0 0 0,0 0 1,0 1-1,0-1 0,1 0 0,-1 0 0,0 0 1,1 0-1,-1 1 0,1-1 0,-1 0 1,1 0-1,0 0 0,-1 0 0,1 0 1,0 0-1,1 1 0,-2-2-16,1 0 0,-1 0 0,1 0 0,-1 0 0,1 0 0,0 0 1,-1 0-1,1 0 0,-1 0 0,1 0 0,-1 0 0,1 0 0,-1 0 0,1 0 0,-1-1 0,1 1 0,-1 0 0,1 0 0,-1-1 1,1 1-1,-1 0 0,0-1 0,1 1 0,-1 0 0,1-1 0,-1 0 0,6-5 47,-1 0 1,-1 0-1,8-14 0,-8 14-98,15-28-113,15-24-307,-31 53 362,0 0 1,1 1 0,0 0-1,0-1 1,0 1 0,0 1-1,1-1 1,8-5 0,-12 8 65,0 1 0,0-1 1,0 1-1,0 0 0,0-1 0,0 1 1,0 0-1,1-1 0,-1 1 1,0 0-1,0 0 0,0 0 0,0 0 1,0 0-1,1 0 0,-1 0 1,0 0-1,0 1 0,0-1 0,0 0 1,0 1-1,0-1 0,0 1 1,0-1-1,2 2 0,-1 0-1,0 0-1,0 0 0,0 1 1,0-1-1,0 0 1,-1 1-1,1-1 1,-1 1-1,0 0 0,1 3 1,2 5 42,-1 1 1,0 0-1,2 23 0,-6-19-12,1-16-15,0 1-1,0-1 1,0 0-1,0 0 0,0 0 1,0 0-1,0 0 1,0 0-1,0 1 0,0-1 1,-1 0-1,1 0 1,0 0-1,0 0 1,0 0-1,0 0 0,0 0 1,0 1-1,-1-1 1,1 0-1,0 0 0,0 0 1,0 0-1,0 0 1,0 0-1,-1 0 1,1 0-1,0 0 0,0 0 1,0 0-1,0 0 1,-1 0-1,1 0 0,0 0 1,0 0-1,0 0 1,0 0-1,0 0 0,-1 0 1,1 0-1,0-1 1,0 1-1,0 0 1,-19-19-1486,11 8 1567,-13-14-441,-3-11-134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21557,'7'-3'2048,"1"3"-1608,-8-2-704,0-1 2977,-8 8-2545,-3-1 0,-6 2-80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16075,'0'0'80,"0"0"0,0 0-1,0 0 1,0 0 0,0 0-1,0 0 1,0 1-1,0-1 1,0 0 0,0 0-1,0 0 1,0 0 0,0 0-1,0 0 1,0 0 0,1 0-1,-1 0 1,0 0-1,0 0 1,0 0 0,0 0-1,0 0 1,0 0 0,0 0-1,0-1 1,4 17 777,3 23 423,-2 12-261,-1 1-346,3 1 1,24 87-1,-18-112-482,-13-28-184,0 1 0,1 0-1,-1-1 1,0 1 0,1-1 0,-1 1 0,1-1 0,-1 1 0,1-1 0,-1 1 0,1-1-1,0 1 1,-1-1 0,1 0 0,0 1 0,-1-1 0,1 0 0,0 0 0,-1 0 0,1 1 0,0-1-1,-1 0 1,1 0 0,0 0 0,-1 0 0,1 0 0,0 0 0,0 0 0,-1 0 0,1 0 0,0-1-1,-1 1 1,1 0 0,0 0 0,-1-1 0,1 1 0,0 0 0,-1-1 0,1 1 0,-1-1 0,2 0-1,4-6 28,0-1-1,0 0 0,0 0 1,-1-1-1,0 0 0,-1 0 1,0 0-1,5-17 0,-2 7 7,39-104 111,-16 38-1361,50-96 1,-73 170 8,-10 18 690,-10 20-59,-4 1 126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15723,'16'18'1665,"-2"2"-985,3 2-288,6 1 848,0-2-296,4-1-399,-1-4-273,1-9-721,-1-5-231,-3-9 536,-3-8-136,2-6-152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98 16756,'-8'15'960,"0"-2"-131,2-1 0,0 1 1,-6 17-1,11-26-672,0 0-1,0 1 0,0-1 1,1 0-1,-1 0 0,1 0 1,0 1-1,0-1 0,1 0 1,-1 0-1,1 0 0,0 0 0,0 1 1,1-1-1,2 6 0,-4-10-136,0 1 0,1-1-1,-1 1 1,0 0 0,0-1-1,1 0 1,-1 1 0,0-1-1,1 1 1,-1-1 0,0 1-1,1-1 1,-1 0 0,1 1-1,-1-1 1,0 0 0,1 1-1,-1-1 1,1 0 0,-1 0-1,1 1 1,-1-1 0,1 0-1,-1 0 1,1 0 0,0 0-1,-1 0 1,1 0 0,-1 0 0,1 0-1,0 0 1,0 0-1,0-1 0,1 1 0,-1-1 0,0 0 0,0 1 0,0-1 0,0 0 0,0 0 0,0 0 0,0 0 0,0 0 0,1-1 0,19-34-9,11-52-379,-23 61 6,21-48 0,-29 74 351,-1 0 0,0 0 0,1 0 0,-1 0 0,1 0 0,-1 0-1,1 1 1,0-1 0,-1 0 0,1 0 0,0 0 0,0 1 0,-1-1-1,1 1 1,0-1 0,0 0 0,0 1 0,1-1 0,-2 1 13,1 0 0,-1 0 0,1 0 0,-1 0 0,1 1 0,-1-1 0,1 0-1,-1 0 1,1 0 0,-1 1 0,0-1 0,1 0 0,-1 1 0,1-1 0,-1 0 0,0 1 0,1-1 0,-1 0 0,0 1 0,1-1 0,-1 1 0,0-1 0,0 0 0,1 1 0,-1 0 0,3 6 87,0-1 0,-1 1 1,3 13-1,-4-14-41,8 48 500,-8-39-297,1-1 0,1 1-1,0-1 1,1 0 0,11 26 0,-15-39-230,1-1 1,-1 1-1,0 0 1,1-1-1,-1 1 1,1 0-1,-1-1 1,1 1-1,-1 0 1,1-1-1,-1 1 1,1-1-1,-1 1 1,1-1-1,0 1 1,-1-1-1,1 0 1,0 1-1,-1-1 1,1 0-1,0 0 1,0 1-1,-1-1 1,1 0-1,0 0 1,0 0-1,0 0 1,1 0-3,-1-1 0,1 1 0,-1-1 0,0 1 0,0-1 0,1 0 0,-1 0 0,0 0 0,0 1 0,0-1 1,0 0-1,0-1 0,2-1 0,4-6-18,-1-1 0,0 1 0,5-12 0,-8 13-20,10-16-80,-1 0-204,0 1 0,2 0 0,19-23-1,-32 45 275,0-1-1,-1 1 0,1 0 0,0 0 0,0 0 0,0 0 0,0 0 1,1 0-1,-1 0 0,0 0 0,0 0 0,1 0 0,-1 1 1,0-1-1,1 0 0,-1 1 0,0-1 0,1 1 0,-1 0 1,1-1-1,-1 1 0,1 0 0,-1 0 0,1 0 0,-1 0 1,1 0-1,-1 0 0,1 1 0,2 0 0,-3 0 22,1 0 0,0 1-1,-1-1 1,1 1 0,-1 0-1,1-1 1,-1 1 0,0 0 0,0 0-1,0 0 1,0 0 0,0 0-1,0 0 1,0 0 0,-1 0 0,1 0-1,-1 1 1,1 2 0,3 49 537,-4-42-216,0 0-1,1 0 1,1 0-1,4 18 1,-6-29-298,0-1 0,1 0 1,-1 1-1,0-1 0,0 0 1,0 1-1,0-1 0,0 0 1,1 1-1,-1-1 0,0 0 1,0 1-1,1-1 1,-1 0-1,0 1 0,0-1 1,1 0-1,-1 0 0,0 0 1,1 1-1,-1-1 0,0 0 1,1 0-1,-1 0 0,0 0 1,1 1-1,-1-1 1,0 0-1,1 0 0,-1 0 1,1 0-1,-1 0 0,0 0 1,1 0-1,-1 0 0,1 0 1,-1 0-1,0 0 0,1-1 1,-1 1-1,0 0 1,1 0-1,-1 0 0,0 0 1,1-1-1,-1 1 0,0 0 1,1 0-1,-1 0 0,0-1 1,0 1-1,1 0 0,-1-1 1,0 1-1,0 0 1,1-1-1,-1 1 0,0 0 1,0-1-1,0 1 0,16-24 110,-15 22-99,12-21-30,1-4-145,18-24 1,-28 45 76,0 0-1,0 1 1,1-1-1,0 1 1,0 1-1,0-1 1,1 0-1,0 1 1,-1 0-1,9-3 1,-13 6 52,0 1 0,0-1 1,1 1-1,-1-1 1,0 1-1,1 0 1,-1-1-1,0 1 0,1 0 1,-1 0-1,1 0 1,-1 0-1,0 0 0,1 0 1,-1 0-1,0 1 1,1-1-1,-1 0 1,0 1-1,1-1 0,-1 1 1,0-1-1,0 1 1,2 1-1,-1 0 4,0 0-1,-1 0 1,1 0-1,-1 0 1,1 0-1,-1 0 1,0 0-1,1 1 1,-1-1-1,-1 1 1,1-1-1,1 3 1,0 9 24,0 0 1,0 0-1,-1 24 1,-1-35 3,0 42-527,1-58-1008,4-1 1108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14 104 18700,'-7'60'2586,"4"-40"-1785,1 0-1,1 1 1,1 26-1,0-46-780,0 0 0,0 0-1,0 0 1,0 0 0,0 0 0,0 0 0,1 0 0,-1 0-1,0 0 1,0 0 0,1 0 0,-1 0 0,1 0 0,-1 0-1,1 0 1,-1-1 0,1 1 0,-1 0 0,1 0 0,0 0-1,-1-1 1,2 2 0,-1-2-38,0 0 0,0 0 1,0-1-1,-1 1 0,1 0 0,0 0 1,-1-1-1,1 1 0,0 0 0,0-1 0,-1 1 1,1-1-1,-1 1 0,1-1 0,0 1 1,-1-1-1,1 0 0,-1 1 0,0-1 0,1 1 1,0-2-1,4-6-296,0-1-1,0 1 1,3-11 0,6-21-662,-9 25 538,1 0 0,0 0 1,0 0-1,13-18 0,-19 32 426,0 1 0,1-1 0,-1 0 0,1 0 0,-1 1 0,1-1 0,-1 0 0,1 1 1,-1-1-1,1 1 0,-1-1 0,1 1 0,0-1 0,-1 1 0,1-1 0,0 1 0,0 0 0,-1-1 0,1 1 0,0 0 0,0-1 0,0 1 0,-1 0 1,1 0-1,0 0 0,0 0 0,0 0 0,1 0 0,-1 1 25,0 0 0,0-1-1,0 1 1,0 0 0,0 0 0,0 0 0,0 0 0,0 0 0,0 0 0,-1 0-1,1 1 1,0-1 0,-1 0 0,1 0 0,0 3 0,2 6 309,0 1 0,3 22 1,-4-2 372,-2-22-324,1 1 0,0-1 1,0 0-1,4 13 0,-5-22-355,0 0 0,0 0 1,0 0-1,0 0 0,0 0 0,0 1 0,0-1 0,0 0 0,1 0 1,-1 0-1,0 0 0,0 0 0,0 0 0,0 1 0,0-1 1,0 0-1,0 0 0,0 0 0,1 0 0,-1 0 0,0 0 1,0 0-1,0 0 0,0 0 0,0 0 0,0 1 0,1-1 1,-1 0-1,0 0 0,0 0 0,0 0 0,0 0 0,0 0 1,1 0-1,-1 0 0,0 0 0,0 0 0,0 0 0,0 0 0,0-1 1,1 1-1,-1 0 0,0 0 0,7-6 238,3-11-197,-10 16-43,31-64-409,-18 36-104,1 0 1,2 1 0,24-33 0,-39 58 448,1 1 1,-1 0-1,1 0 0,0 0 1,0 1-1,0-1 1,0 0-1,0 1 1,0-1-1,0 1 0,5-2 1,-6 3 46,-1 0 1,1 0-1,0 0 1,-1-1-1,1 1 0,-1 0 1,1 1-1,-1-1 1,1 0-1,-1 0 0,1 0 1,-1 0-1,1 0 1,0 0-1,-1 1 0,1-1 1,-1 0-1,0 0 1,1 1-1,-1-1 0,1 1 1,0 0 18,0 0 1,0 1 0,0-1-1,0 0 1,0 1 0,-1-1-1,1 1 1,0-1 0,-1 0-1,1 1 1,-1 1 0,5 27 455,-2 1 1,-1-1 0,-1 1-1,-5 36 1,3-44-376,-1-11-908,0-12 38,0-6 383,0-8-108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8 178 16828,'-1'3'287,"-1"1"0,1 0 0,0 0 1,0 0-1,1-1 0,-1 1 1,1 0-1,0 0 0,0 0 0,0 0 1,0 0-1,1 0 0,-1 0 0,1 0 1,0 0-1,2 4 0,-3-8-248,1 0 0,-1 1 0,0-1 1,0 0-1,1 0 0,-1 1 0,0-1 0,1 0 0,-1 0 0,0 0 0,1 1 0,-1-1 0,0 0 0,1 0 0,-1 0 0,0 0 0,1 0 0,-1 0 0,1 0 1,-1 0-1,0 0 0,1 0 0,-1 0 0,0 0 0,1 0 0,-1 0 0,1 0 0,-1 0 0,0 0 0,1 0 0,-1-1 0,0 1 0,1 0 0,-1 0 0,0 0 1,1-1-1,-1 1 0,0 0 0,0 0 0,1-1 0,-1 0 0,12-13 198,-4-1-379,0 0 0,-1 0 0,-1-1 0,0 0 0,-1 0 0,-1-1 0,0 1 0,-2-1 0,0 0 0,0 0 0,-2-20 0,-4 21-270,4 16 401,0 0 0,0 0-1,0 0 1,-1-1 0,1 1-1,0 0 1,0 0 0,0 0-1,0 0 1,-1 0 0,1-1-1,0 1 1,0 0 0,-1 0-1,1 0 1,0 0 0,0 0-1,0 0 1,-1 0 0,1 0-1,0 0 1,0 0 0,-1 0-1,1 0 1,0 0 0,0 0-1,-1 0 1,1 0-1,0 0 1,0 0 0,-1 0-1,1 0 1,0 1 0,-2 0-4,1 0 1,-1 0-1,1 1 0,-1-1 1,1 1-1,0-1 0,-1 1 1,1-1-1,0 1 1,0 0-1,0 0 0,0 2 1,-9 24 442,2 0 0,1 0 0,1 0 0,1 1 0,2 0 0,0 51 0,3-76-369,0 3 84,0-1 1,0 1-1,1 0 1,-1 0-1,5 11 0,-5-17-133,0-1-1,0 1 1,0-1 0,0 0-1,0 1 1,0-1-1,0 1 1,0-1 0,1 0-1,-1 1 1,0-1-1,0 0 1,0 1-1,1-1 1,-1 0 0,0 0-1,0 1 1,1-1-1,-1 0 1,0 0-1,1 1 1,-1-1 0,0 0-1,1 0 1,-1 0-1,0 1 1,1-1 0,-1 0-1,1 0 1,-1 0-1,0 0 1,1 0-1,-1 0 1,1 0 0,-1 0-1,0 0 1,1 0-1,-1 0 1,1 0-1,14-14-11,6-24-401,12-43-577,-19 46 94,21-41 0,-34 75 854,-1 0 0,1 0 0,-1 0 0,1 0 0,0 0 0,-1 0 0,1 0-1,0 0 1,0 0 0,0 0 0,0 1 0,0-1 0,0 0 0,0 0 0,1 0 0,-1 1 30,-1 0 1,0 0-1,1 0 1,-1 0-1,1 0 1,-1 0-1,0 0 1,1 1-1,-1-1 1,0 0 0,1 0-1,-1 0 1,0 1-1,1-1 1,-1 0-1,0 0 1,1 1-1,-1-1 1,0 0 0,0 0-1,1 1 1,-1-1-1,0 0 1,0 1-1,0-1 1,1 0-1,-1 1 1,0-1-1,0 1 1,2 4 75,-1 0 0,1 1-1,-1-1 1,0 0 0,0 6 0,3 89 1271,-4-53 87,10 65 0,-10-111-1393,0 0 1,0 0-1,1 0 1,-1 0 0,0 0-1,0 0 1,0 0 0,1 1-1,-1-1 1,0 0 0,1 0-1,-1 0 1,1 0-1,0-1 1,-1 1 0,1 0-1,0 0 1,-1 0 0,3 1-1,-3-2-24,1 0-1,0-1 1,-1 1-1,1 0 1,-1 0-1,1-1 1,-1 1-1,1-1 0,0 1 1,-1 0-1,1-1 1,-1 1-1,0-1 1,1 1-1,-1-1 1,1 1-1,-1-1 1,0 0-1,1 1 1,-1-1-1,0 1 1,1-2-1,15-46-181,-15 46 139,28-120-1943,-3 11-3747,-27 119 2151,0 7 3113,-4-5 47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7:12:0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21557,'2'19'1728,"-4"6"-1272,-2 5-152,3 6 784,2 4-415,5-1-385,1 0-208,-1-8-705,1-3-335,-4-13 816,-3-5-224,-2-5-168</inkml:trace>
  <inkml:trace contextRef="#ctx0" brushRef="#br0" timeOffset="1">75 593 22341,'0'26'2176,"-5"-6"-1632,-4-9-456,2-7 953,-6-5-577,-3-8-232,2-16-312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7.0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20028,'0'8'1529,"3"-5"-1201,2 2-64,12 0 456,1-2-160,10-1-200,3-2-72,5-2-152,5-2-144,0-2-368,0-1-320,-9 0-400,-2 1 632,-14 3 128,-6 2-265,-9-2-79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07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16868,'2'13'1552,"6"-6"-928,2-1-160,9-2 600,4 1-231,3-3-89,4-2-72,-2 0-304,4-2-312,-5 2-752,-3-3-1729,-6 8 2113,-7 4-392,-5-5-192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3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 18124,'0'2'1625,"7"-3"-542,21-8-100,35-15-637,-48 18-303,1 1 0,18-4 1,-27 7-39,0 1 1,0 0-1,0 0 1,0 1-1,0 0 1,0 0 0,-1 1-1,8 1 1,-13-2-6,0 1 0,0-1 0,0 0 0,-1 1 0,1-1 0,0 1 0,0-1 0,-1 0 0,1 1 0,0 0 0,-1-1 0,1 1 0,0-1 0,-1 1 0,1 0 0,-1 0 0,1-1 0,-1 1 0,1 0 0,-1 0 0,0-1 0,1 1 0,-1 1 0,1 0 3,-1 1 0,0 0 0,0-1 0,1 1 0,-1-1 0,-1 1 0,1-1 0,-1 4 0,-1 5 35,-1 0-1,-8 18 1,9-26-21,-22 56 303,1 2-1,4 0 0,-15 78 1,33-130-27,-2 11-1373,2-19 166,-1-12 81,2-4 415,0-2-170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3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53 17500,'1'2'1680,"5"-1"-1200,3-1-208,2-1 865,5-2-665,4 0-48,4-1-176,4-2-136,0 2-488,2 0-352,0-2 624,-2 0-169,-7 3-47</inkml:trace>
  <inkml:trace contextRef="#ctx0" brushRef="#br0" timeOffset="1">517 0 16059,'3'5'1873,"1"-1"-1201,3-3-232,3 2 936,2-1-567,2-2-49,3 1-256,-1-1-256,1 0-576,-1 2-376,-3-2 616,0 0-192,-2-2-49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5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1 14291,'3'0'132,"-1"1"0,0-1 0,0 1 1,0 0-1,0 0 0,0 0 0,0 0 0,0 0 0,0 1 0,0-1 1,-1 0-1,1 1 0,0-1 0,-1 1 0,1 0 0,-1 0 0,0-1 1,1 1-1,-1 0 0,0 0 0,0 0 0,0 0 0,0 3 0,2 3-17,0-1 0,0 1 0,-1 0 0,0 0 0,1 11 0,-3 0-11,0 0-1,-1 0 1,-1 0 0,-1 0-1,-1-1 1,0 1 0,-13 32-1,7-27-136,-1 1-1,-1-2 0,-1 1 0,-1-2 0,-18 22 1,24-34 17,0 0 0,-1-1 0,-1 0 0,0 0 0,0-1 0,-11 7 0,-22 3-47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6.6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6 14091,'0'0'37,"0"-1"-1,0 1 1,0 0-1,0 0 1,0 0 0,0-1-1,0 1 1,0 0 0,0 0-1,0 0 1,0-1-1,0 1 1,0 0 0,-1 0-1,1 0 1,0-1 0,0 1-1,0 0 1,0 0-1,0 0 1,0 0 0,-1 0-1,1-1 1,0 1 0,0 0-1,0 0 1,0 0-1,-1 0 1,1 0 0,0 0-1,0 0 1,0 0-1,-1 0 1,1 0 0,0 0-1,0 0 1,0 0 0,-1 0-1,1 0 1,0 0-1,0 0 1,0 0 0,-1 0-1,1 0 1,0 0 0,0 0-1,0 0 1,-1 0-1,1 0 1,0 0 0,0 0-1,0 0 1,0 1-1,-1-1 1,1 0 0,0 0-1,0 0 1,0 0 0,0 0-1,0 1 1,0-1-1,-1 0 1,1 0 0,0 1-1,-11 10 694,9-8-672,-101 182 2065,92-161-2000,1 0 1,2 1-1,0 0 0,2 1 1,1-1-1,-3 29 1,6-30-95,2 0 0,0 1 0,2-1 1,0 0-1,10 40 0,-9-54-107,-1-1 0,1 1 0,1-1 1,-1 0-1,2 0 0,-1-1 0,1 1 0,0-1 0,1 0 0,0 0 1,0-1-1,1 0 0,0 0 0,0 0 0,1-1 0,16 11 0,-19-14 29,1-1-1,0 1 0,0-1 0,8 2 0,28 0-266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8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17084,'7'9'1696,"-3"-1"-976,-4-1-296,-1 1 672,1-4-143,1-3-169,2 2-176,3-4-288,1-2-104,1-1-128,1-1-128,-5-2-584,-2-1-168,-7-2 640,-3 1-112,-4 2-144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6:28:0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18468,'-2'1'63,"1"-1"0,-1 1 0,0 0 0,0 0 0,1 0 1,-1 0-1,0 0 0,1 0 0,-1 0 0,1 0 0,-1 1 0,1-1 0,0 1 0,-1-1 0,1 1 1,0-1-1,0 1 0,0 0 0,0-1 0,1 1 0,-1 0 0,0 0 0,1 0 0,-1 0 0,1-1 1,0 1-1,-1 0 0,1 0 0,0 0 0,0 0 0,0 0 0,1 0 0,-1 0 0,0 0 1,1 2-1,2 6 15,-1-1 1,1 1-1,1-1 1,0 1 0,7 12-1,7 9 43,2-2-1,1 0 1,37 39-1,84 68 73,-112-109-238,-9-10 155,29 32 0,-44-42-267,-1-1 0,0 2-1,0-1 1,0 0 0,-1 1 0,0 0-1,-1 0 1,0 0 0,2 10-1,-3-13-103,-1 0-1,0 0 0,1 0 0,0 0 0,1 0 0,-1 0 0,1 0 0,-1-1 1,2 1-1,3 4 0,5 0-590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19.5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68 16195,'12'-19'1626,"-9"13"-1164,1 0 0,0 0 1,1 0-1,6-7 1,-10 12-361,0 0 0,0 0 0,0 0 0,1 0 0,-1 0 1,1 0-1,-1 1 0,0-1 0,1 0 0,-1 1 0,1-1 0,0 1 1,-1-1-1,1 1 0,-1 0 0,1 0 0,0 0 0,-1 0 0,1 0 0,-1 0 1,1 0-1,0 0 0,-1 1 0,3 0 0,-3-1-70,0 1 0,0-1 0,0 1 0,0 0 1,-1 0-1,1 0 0,0-1 0,0 1 0,-1 0 0,1 0 0,0 0 0,-1 0 0,1 0 0,-1 0 0,1 0 0,-1 0 0,0 0 0,1 1 1,-1-1-1,0 0 0,0 0 0,0 0 0,0 0 0,0 0 0,0 0 0,0 1 0,0-1 0,0 0 0,-1 0 0,1 0 0,0 0 1,-1 2-1,-1 3 31,0 1 0,0 0 0,-1-1 0,-3 7 0,-28 45 212,-59 76 0,61-91-229,15-21-196,7-11-26,18-20 35,41-43-453,-44 47 547,0 1-1,0 0 1,0 0 0,1 0-1,0 0 1,0 1 0,0 0-1,9-3 1,-13 6 38,-1-1-1,1 1 1,-1 0-1,1 0 1,0 0 0,-1 0-1,1 0 1,-1 0 0,1 1-1,-1-1 1,1 0 0,-1 1-1,1 0 1,-1-1-1,0 1 1,1-1 0,-1 1-1,0 0 1,1 0 0,-1 0-1,0 0 1,0 0-1,0 0 1,0 0 0,0 0-1,0 1 1,0-1 0,0 0-1,0 1 1,0-1 0,0 3-1,3 5 1,0-1 0,-1 1 0,3 19 0,-4-21 5,6 32 4,-3-17 138,13 39 1,-18-59-122,0-1 1,0 0-1,1 0 0,-1 0 0,0 0 0,1 0 0,-1 0 1,1 0-1,0 0 0,-1 0 0,1-1 0,0 1 1,-1 0-1,1 0 0,0 0 0,0-1 0,0 1 0,0 0 1,0-1-1,-1 1 0,1-1 0,0 1 0,1-1 0,-1 1 1,0-1-1,0 0 0,1 1 0,0-2 10,-1 1-1,1-1 1,-1 1-1,1-1 1,-1 1-1,1-1 1,-1 0-1,1 0 1,-1 0-1,1 0 1,-1 0-1,0 0 1,0 0-1,0 0 1,2-3-1,4-5 86,0-1 0,-1 1 0,0-1 0,4-12 0,-2 5-32,0-1 1,-2-1-1,0 1 1,-1-1 0,-1 0-1,2-20 1,-6 37-80,-1 1 1,1 0-1,0-1 1,0 1-1,0 0 0,-1 0 1,1-1-1,0 1 1,-1 0-1,1 0 1,-1-1-1,0 1 1,1 0-1,-3-2 1,3 3-39,0 0 1,-1-1 0,1 1 0,0 0-1,0 0 1,-1-1 0,1 1 0,0 0-1,-1 0 1,1 0 0,0-1 0,-1 1-1,1 0 1,0 0 0,-1 0-1,1 0 1,0 0 0,-1 0 0,1 0-1,0 0 1,-1 0 0,1 0 0,-1 0-1,1 0 1,0 0 0,-1 0 0,1 0-1,0 0 1,-1 0 0,1 1 0,0-1-1,-1 0 1,1 0 0,0 0 0,-1 1-1,1-1 1,0 0 0,0 0 0,-1 1-1,1-1 1,0 0 0,0 0 0,-1 1-1,1-1 1,0 0 0,0 1-1,0-1 1,0 0 0,-1 1 0,-5 5-2105,4-6 1390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20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0 251 13715,'0'1'146,"0"-1"1,0 1-1,0-1 0,0 1 0,1-1 1,-1 1-1,0-1 0,0 1 1,0 0-1,0-1 0,1 1 0,-1-1 1,0 1-1,1-1 0,-1 1 1,0-1-1,1 0 0,-1 1 1,0-1-1,1 1 0,-1-1 0,1 0 1,-1 1-1,1-1 0,-1 0 1,1 0-1,-1 1 0,1-1 0,-1 0 1,1 0-1,-1 0 0,2 1 1,0-2 128,0-1 0,0 1 0,-1 0 0,1 0 0,0-1 0,-1 1 1,0-1-1,1 0 0,1-1 0,101-142 2867,-42 54-2998,-50 79-145,-12 12 1,0 0 0,0 0 0,0 0 1,0 0-1,0 0 0,1 0 0,-1 1 0,0-1 1,0 0-1,0 0 0,0 0 0,0 0 0,0 0 1,0 1-1,1-1 0,-1 0 0,0 0 1,0 0-1,0 0 0,0 1 0,0-1 0,0 0 1,0 0-1,0 0 0,0 0 0,0 1 1,0-1-1,0 0 0,0 0 0,0 0 0,0 0 1,0 1-1,0-1 0,0 0 0,0 0 0,0 0 1,0 0-1,-1 1 0,1-1 0,0 0 1,-10 31 14,9-27-29,-50 128 143,44-110-256,1 0 0,1 0 0,1 1 0,-2 26-1,6-48 40,1 13-399,-1-14 474,0 1 0,0-1 0,0 0 1,0 1-1,0-1 0,0 0 0,0 0 0,0 1 0,1-1 0,-1 0 1,0 0-1,0 1 0,0-1 0,0 0 0,0 0 0,1 1 0,-1-1 0,0 0 1,0 0-1,0 0 0,1 1 0,-1-1 0,0 0 0,0 0 0,1 0 1,-1 0-1,0 0 0,1 0 0,-1 1 0,0-1 0,0 0 0,1 0 0,-1 0 1,0 0-1,1 0 0,-1 0 0,0 0 0,0 0 0,1 0 0,-1 0 1,7-3-347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20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0 347 16043,'2'1'140,"-1"0"0,1 0 1,-1 0-1,1-1 0,-1 1 0,1 0 0,-1-1 0,1 0 0,0 1 0,-1-1 0,1 0 0,1 0 0,36 4 539,0-3 0,47-3 0,81-16-123,-100 10-334,725-101-361,-490 65-474,147 3-100,-201 24 574,-29-1 68,288-31 1575,-345 14 65,-122 25-1099,-32 9-427,-10 4-439,-15 3 866,15-6-454,-1 0 1,0 0-1,0 0 1,0 0-1,0-1 1,1 1-1,-1-1 1,0 1-1,-4-3 1,-12-7-57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21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40 231 13179,'-1'-4'190,"0"0"0,0 0 1,0 0-1,1 0 0,-1 0 0,1 0 1,0 0-1,0 0 0,0 0 0,1 0 1,-1 0-1,1 0 0,0 0 0,0 0 1,1 1-1,-1-1 0,1 0 0,0 1 1,4-8-1,4-3 282,0-1 0,1 2 0,15-15 0,-25 27-436,0 0-14,45-44 891,-42 42-848,0 0-1,0 0 1,0 0 0,1 0-1,-1 1 1,1 0-1,-1 0 1,1 0 0,0 0-1,7-1 1,-11 3-60,0 0 1,0-1 0,0 1 0,0 0-1,0 0 1,0 0 0,0 0-1,0 1 1,0-1 0,1 0-1,-1 0 1,0 1 0,0-1 0,0 0-1,-1 1 1,1-1 0,0 1-1,0-1 1,0 1 0,0 0 0,0-1-1,0 1 1,-1 0 0,1 0-1,0-1 1,-1 1 0,1 0-1,-1 0 1,1 0 0,0 0 0,-1 0-1,0 0 1,1 0 0,-1 0-1,0 0 1,1 0 0,-1 0 0,0 0-1,0 2 1,0 2 0,0 0-1,0 0 1,-1 0 0,1 0-1,-1 0 1,0 0-1,-3 7 1,-5 10 17,0 0-1,-2 0 1,-1-1-1,0 0 1,-29 35-1,-90 85-269,121-130 164,94-23-1055,-59 12 1206,1 1 0,-1 1 0,-1 1 0,34 8 0,-49-9-15,-3-1-21,-1-1 1,0 1 0,0-1-1,0 0 1,0-1-1,1 0 1,-1 1-1,0-2 1,0 1-1,0 0 1,0-1-1,0 0 1,-1 0 0,1-1-1,-1 1 1,1-1-1,-1 0 1,0 0-1,0 0 1,0-1-1,0 0 1,4-5-1,3-5-146,0 0-1,-1-1 1,-1 0-1,0 0 1,9-23-1,-14 26-64,0 1 0,0-1-1,-1 1 1,-1-1-1,2-14 1,-4 5-193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17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2 11747,'4'-1'3105,"-6"0"-183,-10 6-1524,3 4-1263,1 0-1,1 0 1,-1 1 0,1 0-1,1 0 1,0 0-1,1 1 1,0 0 0,0 0-1,-5 21 1,4-7-102,1-1 0,1 1 1,1 0-1,1 30 0,2-51-31,0-1-1,0 1 1,1-1 0,-1 0-1,1 1 1,0-1-1,0 0 1,0 1 0,0-1-1,1 0 1,-1 0-1,3 3 1,-3-5 2,0 0 0,0 0 0,-1 0 0,1 0 0,0-1 0,0 1-1,0 0 1,0-1 0,0 1 0,0-1 0,0 1 0,1-1 0,-1 0 0,0 1 0,0-1 0,0 0 0,0 0-1,0 1 1,1-1 0,-1 0 0,0 0 0,0-1 0,0 1 0,0 0 0,1 0 0,-1 0 0,0-1 0,0 1-1,0-1 1,0 1 0,0-1 0,0 1 0,0-1 0,0 0 0,0 1 0,0-1 0,0 0 0,1-1-1,7-6 52,0 0 0,0-1 0,-1 0 0,0-1 0,0 0 0,7-13 0,35-70 352,-41 74-300,4-5 81,-8 16-35,-1 1 1,1-1 0,-2 0 0,1-1 0,-1 1-1,-1-1 1,4-14 0,-6 22-109,0-1 0,0 1 0,0 0 0,0 0 1,-1-1-1,1 1 0,0 0 0,0 0 0,-1 0 0,1-1 0,-1 1 0,1 0 1,-1 0-1,0 0 0,1 0 0,-1 0 0,0 0 0,0 0 0,0 0 0,0 0 0,1 0 1,-3-1-1,0 1-3,0-1-1,0 1 1,1-1 0,-1 1 0,0 0 0,0 0 0,-1 1 0,1-1-1,-3 0 1,-1 0-326,1 1-1,-1 0 0,0 0 1,1 1-1,0 0 0,-1 0 1,1 0-1,-12 4 0,15-3 149,-1 0 0,2-1 0,-1 1 0,0 0 0,0 1 0,-3 2 0,-3 7-519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2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4 18564,'2'-4'2079,"-2"11"-1272,-2 10-11,-9 33 704,-9 82-1,18-94-2224,0 0-1,8 69 1,-15-145-2972,4 16 2921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3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18236,'2'-4'212,"-1"0"-1,0 0 1,1 0 0,0 0-1,0 0 1,0 0-1,0 1 1,1-1 0,-1 1-1,1 0 1,0 0 0,0 0-1,0 0 1,0 0 0,1 0-1,-1 1 1,1 0 0,-1-1-1,1 2 1,6-4 0,9-3 42,0 2 0,36-10 0,-55 16-253,13-3 7,0 1 0,0 0 1,0 0-1,1 1 1,-1 1-1,19 1 0,-30 0-8,1-1-1,0 0 1,0 1-1,-1-1 0,1 1 1,0 0-1,-1 0 1,1 0-1,-1 0 1,1 0-1,-1 1 1,0-1-1,1 1 0,-1-1 1,0 1-1,0 0 1,0 0-1,0 0 1,0 0-1,-1 0 1,1 0-1,-1 1 0,1-1 1,-1 1-1,0-1 1,0 1-1,0-1 1,0 1-1,0 0 0,-1-1 1,1 1-1,-1 0 1,0-1-1,0 1 1,0 0-1,0 0 1,0 2-1,-1 0 81,0 0 1,0 0-1,-1 0 0,1 0 0,-1 0 1,0 0-1,-1-1 0,1 1 0,-1-1 1,0 0-1,0 0 0,0 0 0,0 0 1,-1 0-1,0-1 0,0 1 0,0-1 1,0 0-1,0 0 0,0-1 0,-1 1 1,1-1-1,-6 2 0,0 0-65,0 0 0,0-1 0,0 0 0,-1-1 0,1 0 0,-1 0 0,1-1 0,-1-1 0,1 0 0,-14-1 0,16-2-475,12 2 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3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4 14571,'0'-4'4439,"-1"11"-2147,-14 53-993,-35 112-872,29-92-379,-3 22-1937,23-102 1853,1 0 0,0 0 0,0 0 0,0 0 0,-1 0-1,1 0 1,0 0 0,0-1 0,-1 1 0,1 0 0,0 0 0,0 0-1,0 0 1,-1 0 0,1 0 0,0 0 0,0 0 0,0-1 0,-1 1-1,1 0 1,0 0 0,0 0 0,0 0 0,0-1 0,0 1 0,-1 0-1,1 0 1,0 0 0,0-1 0,0 1 0,0 0 0,0 0 0,0-1 0,0 1-1,0 0 1,0 0 0,0-1 0,0 1 0,0 0 0,0 0 0,0 0-1,0-1 1,-5-14-340,2-9-333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4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15795,'19'-24'1119,"-8"9"-406,1 1-1,0 1 0,21-18 1,-29 27-610,0 1 0,0 0-1,0 1 1,1-1 0,-1 1 0,1 0 0,0 0 0,0 0 0,-1 1-1,1-1 1,0 1 0,0 0 0,1 1 0,-1-1 0,0 1 0,0 0-1,6 1 1,-8-1-96,0 1-1,0 0 1,-1 0 0,1 0-1,0 0 1,0 0-1,0 1 1,-1-1-1,1 1 1,-1 0 0,1-1-1,-1 1 1,0 0-1,0 1 1,0-1-1,0 0 1,0 0 0,0 1-1,0-1 1,-1 1-1,1 0 1,-1 0-1,0-1 1,0 1 0,0 0-1,0 0 1,-1 0-1,1 0 1,0 5-1,0 0 15,-1 0-1,0 0 0,0 0 0,-1 0 0,1 0 0,-2 0 0,1-1 1,-1 1-1,0 0 0,-5 10 0,-4 0 128,0 0-1,-1 0 1,-1-1 0,0 0 0,-2-1-1,1-1 1,-24 18 0,38-33-152,0 0 1,0 0 0,-1 0 0,1 0 0,0 1 0,0-1 0,-1 0-1,1 0 1,0 1 0,0-1 0,-1 0 0,1 0 0,0 1 0,0-1-1,0 0 1,0 0 0,0 1 0,-1-1 0,1 0 0,0 1-1,0-1 1,0 0 0,0 1 0,0-1 0,0 0 0,0 1 0,0-1-1,0 0 1,0 1 0,0-1 0,0 0 0,0 1 0,1-1 0,-1 0-1,0 1 1,0-1 0,0 0 0,0 0 0,0 1 0,1-1-1,-1 0 1,0 0 0,0 1 0,0-1 0,1 0 0,-1 0 0,0 1-1,1-1 1,-1 0 0,0 0 0,0 0 0,1 0 0,-1 0 0,0 1-1,1-1 1,-1 0 0,25 7-322,-17-6 179,0 3-62,0 0-1,0 0 1,-1 0 0,0 1 0,0 0 0,0 0 0,0 1 0,-1 0-1,0 0 1,9 12 0,18 16-1263,-23-27 1091,0-7 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4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4 15307,'2'-1'460,"1"-2"923,-4 5-188,-8 12 1107,-6 26-1792,2 0-1,1 0 0,2 1 1,2 0-1,-4 70 1,5-22-2525,7-89 2031,0 0 0,-1 0 0,1 1 0,0-1 1,0 0-1,0 0 0,-1 0 0,1 0 0,0 0 1,0 0-1,-1 0 0,1 0 0,0 0 1,0 0-1,-1 0 0,1 0 0,0 0 0,0 0 1,-1 0-1,1 0 0,0 0 0,0 0 0,-1 0 1,1-1-1,0 1 0,0 0 0,-1 0 0,1 0 1,0 0-1,0 0 0,0-1 0,-1 1 0,-10-10-264,-3-4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15971,'4'13'1217,"-3"7"-1121,5 10-48,4 7 216,13 19-200,1 0-32,5 9-112,7 6-136,5 1-248,1-2-113,5-5-823,-2-8 1128,-8-18-240,2-5-176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5:57:3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14819,'12'3'1056,"-9"-3"-1016,-2 0-104,-1-3 1081,3 0-1666,-2 1 449,2-3-136,-7-1-8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5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67 14563,'4'0'2025,"3"-2"-1001,2 1-392,9-3 2321,3-2-1705,10 0-584,5-1-144,7-3-192,0 0-152,-2 0-448,-3 4-328,-8 2-464,-6 4 144,-11 0 591,-6 1-239,-8 1-248</inkml:trace>
  <inkml:trace contextRef="#ctx0" brushRef="#br0" timeOffset="1">2 246 14827,'-1'8'1464,"2"-2"-983,9-6-81,6-3 872,10 0-616,4 1-96,4-1-240,2 0-224,1-4 120,3 1-56,-7-13-160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6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15723,'0'0'42,"0"0"0,0 0 0,0 0 0,0 0 0,0 0-1,0 0 1,0 0 0,0 0 0,0 0 0,1 0 0,-1 0 0,0 0-1,0 0 1,0 0 0,0 0 0,0 0 0,0 0 0,0 0 0,1 0-1,-1 0 1,0 0 0,0 0 0,0 0 0,0 0 0,0 0-1,0 0 1,0 0 0,0 0 0,1 0 0,-1 0 0,0 0 0,0 0-1,0 0 1,0 0 0,0 0 0,0 0 0,0 0 0,0 0 0,0 0-1,0 1 1,1-1 0,-1 0 0,0 0 0,0 0 0,0 0-1,0 0 1,0 0 0,0 0 0,0 1 0,1 8 759,-5 14 14,4-21-545,-8 39 607,-34 244 739,44-269-2030,-2-16 394,0 0 0,0 0 0,0 1 0,1-1 0,-1 0 1,0 0-1,0 0 0,0 0 0,0 0 0,1 0 0,-1 0 0,0 0 1,0 0-1,0 0 0,0 0 0,1 0 0,-1 0 0,0 0 1,0 0-1,0 0 0,0 0 0,1 0 0,-1 0 0,0 0 1,0 0-1,0 0 0,0 0 0,1 0 0,-1-1 0,0 1 0,0 0 1,0 0-1,0 0 0,0 0 0,1 0 0,-1 0 0,0 0 1,0-1-1,0 1 0,0 0 0,0 0 0,0 0 0,17-28-1371,17-47 296,-14 26 458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6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3 11947,'2'-3'1576,"-5"18"-768,-4 8-280,-3 10 1049,-2 4-401,-1 4-296,3 2-120,2-3-328,0 1-120,4-8-280,3-3-184,1-7-536,0-5 624,0-6-152,0-2-80</inkml:trace>
  <inkml:trace contextRef="#ctx0" brushRef="#br0" timeOffset="1">1 306 17572,'0'-2'1976,"0"4"-1368,4-2-312,3-3 1417,6 1-1097,1-1-368,6-1-824,2-6-328,2 1 720,-1 1-177,-3-6-111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57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19348,'-2'3'1713,"2"0"-1353,6 1-112,3-1 776,6 0-688,4-2-48,10-1-248,5 2-208,5-2-624,1 0-344,-7-2 871,-4 0-207,-15 2-184</inkml:trace>
  <inkml:trace contextRef="#ctx0" brushRef="#br0" timeOffset="1">1 136 14995,'1'9'1425,"9"-8"-793,6-1-200,4 0 504,4 0-144,4-2-440,-1 0-344,-1-4 192,-6 1-88,-7 0-224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31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6 9850,'-3'-1'7458,"-5"-2"-5409,8 3-2029,0 0 0,0 0 0,0 0 0,0 0 0,-1-1-1,1 1 1,0 0 0,0 0 0,0 0 0,0 0 0,0 0-1,-1 0 1,1 0 0,0 0 0,0-1 0,0 1 0,-1 0-1,1 0 1,0 0 0,0 0 0,0 0 0,-1 0 0,1 0-1,0 0 1,0 0 0,0 0 0,-1 0 0,1 1 0,0-1-1,0 0 1,0 0 0,0 0 0,-1 0 0,1 0 0,0 0-1,0 0 1,0 0 0,-6 9 83,0 17-502,5-22 438,-4 12-153,-3 16-3028,8-32 3104,0 0 0,0 0 0,0 0-1,0 0 1,0 0 0,0 0 0,-1 0-1,1 0 1,0 0 0,0 0 0,0 0-1,0 0 1,0 0 0,0 1 0,0-1-1,0 0 1,-1 0 0,1 0 0,0 0-1,0 0 1,0 0 0,0 0 0,0 0 0,0 0-1,0 0 1,0 0 0,-1 0 0,1 0-1,0 0 1,0 0 0,0-1 0,0 1-1,0 0 1,0 0 0,0 0 0,0 0-1,-1 0 1,1 0 0,0 0 0,0 0 0,0 0-1,0 0 1,0 0 0,0 0 0,0 0-1,0-1 1,0 1 0,0 0 0,0 0-1,0 0 1,0 0 0,0 0 0,0 0-1,0-1 1,-6 12 1101,-1 18 772,-7 28 482,1-19-4538,11-31 1811,0 1-1,0-1 1,1 1-1,1-1 1,-1 13-1,-1 16 1434,0-27-704,1 0 1,-1 0-1,0 0 1,-1 0-1,0 0 1,0-1 0,-1 1-1,0-1 1,-8 12-1,10-17-454,0 0 0,0 0 0,0 1 0,1-1 0,0 1 0,-1 0 0,1-1 0,1 1 0,-1 0 0,0 0 0,1 5 0,1 47-1349,1-23 1310,-2-18 331,-2-1 1,0 0-1,0 0 0,-8 22 1,8-27-43,-2 7-48,2 1 1,0-1-1,0 27 1,2-24-143,-6 39 1,5-52 189,0 1 0,1 0 0,0 0 0,1 9 0,0 6 721,-10-58-3319,8 25 1937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57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1589 200 8202,'1'-3'150,"0"-1"-1,-1 0 1,1 0 0,-1 0 0,1 0-1,-1 0 1,0 1 0,-1-1 0,1 0-1,-1 0 1,1 0 0,-1 0 0,-1 1 0,1-1-1,0 0 1,-1 1 0,0-1 0,0 1-1,0-1 1,0 1 0,0 0 0,-1 0-1,1 0 1,-1 0 0,0 1 0,0-1 0,0 1-1,0-1 1,0 1 0,0 0 0,-1 0-1,-6-2 1,-20-4 355,0 2 1,-42-4-1,-40-8-394,76 9-85,-1 1-1,0 1 1,-1 2-1,1 2 1,-1 2-1,-73 6 1,61 3 75,-83 27 0,-46 28 156,109-37-177,-344 93 508,404-117-525,0 0 1,1 1-1,-1 0 0,1 1 1,-13 6-1,19-8-47,0 0-1,1 0 0,-1 1 1,0-1-1,1 1 0,0-1 0,0 1 1,-1 0-1,1-1 0,1 1 1,-1 0-1,0 0 0,1 1 1,0-1-1,-1 0 0,1 0 1,1 1-1,-1-1 0,0 4 1,-1 9-31,2 0 1,0 0-1,0 0 1,2 0-1,0 0 1,1 0-1,0-1 1,11 30-1,-1-13-68,0-1-1,3 0 1,21 33-1,-21-40-85,1 0-1,2-1 1,0 0-1,1-2 1,1 0-1,1-2 0,1 0 1,34 21-1,-39-29 69,1-1 0,0-1 0,0 0 0,1-2 0,0 0 0,0-1 0,1-1-1,-1-1 1,1-1 0,0-1 0,0-1 0,30-1 0,-14-4 42,0-2-1,55-15 1,69-32 80,-105 33 20,60-18 71,176-66 300,-268 95-350,0-2 0,0-1-1,-1-1 1,-1-1 0,0-1 0,-1-1-1,36-34 1,-47 39-2,0-1-1,-1 1 1,0-1-1,-1-1 1,-1 1-1,0-1 1,0-1 0,-2 1-1,1-1 1,-2 0-1,0 0 1,0-1-1,-2 1 1,0-1-1,1-21 1,-4 17 29,0 0 0,-1 0 0,-1 1 1,-1-1-1,0 1 0,-1 0 0,-1 0 0,-1 0 0,-13-23 1,14 30-181,0 0 0,-1 1 0,0 0 1,0 0-1,-1 1 0,-1 0 0,1 0 1,-1 1-1,-1 0 0,0 0 0,0 1 1,0 1-1,-1 0 0,0 0 1,-16-5-1,21 9 28,0 0 1,-1 1-1,0 0 1,1 0 0,-1 0-1,0 1 1,1 0-1,-1 1 1,1-1-1,-1 1 1,-8 3-1,9-2-28,0 1-1,1 0 1,-1 0-1,-6 4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4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1 7666,'0'1'11372,"-3"17"-9394,-61 175-627,-8 29-1131,72-222-218,0 0 0,0 0 0,0 0 0,0 0 0,0 1-1,0-1 1,0 0 0,0 0 0,0 0 0,0 1-1,0-1 1,0 0 0,0 0 0,0 1 0,0-1 0,0 0-1,0 0 1,0 0 0,0 1 0,0-1 0,0 0-1,0 0 1,0 0 0,1 0 0,-1 1 0,0-1 0,0 0-1,0 0 1,0 0 0,0 0 0,1 0 0,-1 1-1,0-1 1,0 0 0,0 0 0,0 0 0,1 0 0,-1 0-1,0 0 1,0 0 0,0 0 0,1 0 0,-1 0-1,0 1 1,0-1 0,1 0 0,15-3 122,28-15 130,-30 12-181,11-2-226,43-9 0,-37 10-2087,-30 7 2097,1 0 0,-1-1 1,0 1-1,0-1 0,0 1 1,1-1-1,-1 1 0,0-1 0,0 0 1,0 1-1,0-1 0,0 0 1,0 0-1,0 0 0,-1 0 1,1 0-1,0 0 0,0-1 0,4-5-815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5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15163,'-10'33'4833,"-13"40"-3749,-22 134-1,44-200-1135,0-4-125,0 1 0,0 0 0,1 0-1,0 0 1,0 0 0,0-1 0,0 1 0,2 7-1,2-17-390,-1-1 152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6.0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16139,'11'2'7091,"22"-3"-6693,-24 1 185,51 0-92,-35 0-776,1 0 0,-1-1 0,34-7 0,-58 8 60,0 0 0,0-1-1,0 1 1,0-1 0,0 1-1,0-1 1,0 1 0,-1-1 0,1 1-1,0-1 1,0 0 0,0 1-1,-1-1 1,1 0 0,0 0-1,-1 1 1,1-1 0,-1 0-1,1-2 1,1-1-819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6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23 14891,'0'-1'168,"0"-1"-1,1 1 1,-2 0 0,1 0-1,0 0 1,0-1 0,0 1-1,0 0 1,-1 0-1,1 0 1,-1 0 0,1-1-1,-1 1 1,1 0 0,-2-2-1,1 3-102,0 0 0,1-1-1,-1 1 1,0 0 0,0 0 0,1 0-1,-1 0 1,0-1 0,0 1 0,0 0-1,1 0 1,-1 0 0,0 1 0,0-1-1,0 0 1,1 0 0,-1 0 0,0 1-1,0-1 1,1 0 0,-1 1 0,0-1-1,0 0 1,1 1 0,-1-1 0,0 2-1,-10 5 221,2 0 0,-1 1 0,1 0-1,0 0 1,-10 14 0,-36 52 294,39-51-322,-23 43 1,35-57-191,0-1-1,1 1 0,0 0 1,0-1-1,1 1 1,0 0-1,0 1 1,1-1-1,0 11 1,1-18-54,0 0 0,1 0 0,-1 0 0,0 0 0,0-1 0,1 1 0,-1 0 0,1 0 0,0 0-1,0-1 1,-1 1 0,1 0 0,0-1 0,0 1 0,0-1 0,1 1 0,-1-1 0,0 0 0,1 1 0,2 1 0,-2-2 3,0 0-1,1 0 1,0 0 0,-1 0 0,1 0-1,0-1 1,-1 1 0,1-1-1,0 0 1,0 0 0,-1 0-1,5 0 1,4-2 32,-1 0-1,0 0 0,0-1 1,0 0-1,0-1 1,12-6-1,-8 2 21,0-1 0,0 0-1,-1-1 1,0 0 0,-1-1 0,0 0 0,13-18-1,-17 20-26,-2 0 0,1-1-1,-1 0 1,-1 0-1,0 0 1,0 0 0,-1-1-1,0 0 1,-1 0-1,0 0 1,2-16 0,-5 23-33,0 1 1,0-1-1,0 1 1,0-1-1,0 1 1,-1-1-1,1 0 1,-1 1 0,0 0-1,0-1 1,0 1-1,-1 0 1,1-1-1,-1 1 1,0 0-1,-3-5 1,2 6-54,1 0-1,0 0 1,-1 0-1,1 0 1,-1 0 0,0 1-1,0-1 1,0 1-1,0 0 1,0 0-1,0 0 1,0 0 0,0 0-1,0 1 1,0-1-1,0 1 1,0 0 0,-7 1-1,-9 1-906,1 1 0,-1 1 0,1 0 0,-29 12 0,21-7 538,-9 3-717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8:0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15795,'2'6'1009,"-2"-3"-1185,-2-8-121,3-2 1258,2-3-1057,0-7-160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7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9 14963,'0'0'113,"0"-1"0,1 0 0,-1 1-1,0-1 1,1 1 0,-1-1 0,1 1-1,-1-1 1,1 1 0,-1-1 0,1 1-1,-1 0 1,1-1 0,0 1 0,-1 0 0,1-1-1,-1 1 1,1 0 0,0 0 0,-1-1-1,1 1 1,0 0 0,-1 0 0,1 0-1,0 0 1,-1 0 0,1 0 0,0 0 0,-1 0-1,1 0 1,0 0 0,-1 1 0,1-1-1,0 0 1,-1 0 0,2 1 0,-1 2 59,1-1 0,0 1 1,-1 0-1,1 0 0,-1-1 1,0 1-1,1 5 1,-2-8-174,8 27 127,-1 0 0,-2 0 0,0 0 0,-2 1 0,-1-1 0,-2 1 0,0 0 0,-2-1 0,-8 46 0,5-48-241,-1 0 1,-1-1-1,-2 0 1,0-1-1,-1 0 0,-2 0 1,0-1-1,-1-1 1,-1 0-1,-32 35 1,-11-5-172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7:28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32 11779,'8'-24'2974,"-8"16"-1109,-11 15-52,1 4-1515,0 1 0,0 1 0,1 0 1,1 0-1,0 1 0,-9 21 1,-28 93-100,37-101-50,-6 16-175,2 2 1,2-1-1,2 2 0,2-1 1,2 1-1,2-1 0,8 88 1,-4-118-8,0 1 0,6 15 0,13 15-110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4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15579,'4'-1'491,"21"-5"3091,-25 6-3308,22-16 268,-18 11-305,-11 12 21,5-4-226,-1 0-1,1 0 1,0 0 0,0 0 0,0 1-1,0-1 1,-2 7 0,4-10-42,0 0 1,0 0-1,0 0 1,1 1 0,-1-1-1,0 0 1,0 0 0,0 0-1,0 0 1,0 0 0,0 1-1,0-1 1,0 0 0,0 0-1,1 0 1,-1 0 0,0 0-1,0 0 1,0 0 0,0 1-1,0-1 1,1 0-1,-1 0 1,0 0 0,0 0-1,0 0 1,0 0 0,0 0-1,1 0 1,-1 0 0,0 0-1,0 0 1,0 0 0,0 0-1,1 0 1,-1 0 0,0 0-1,0 0 1,0 0 0,0 0-1,1 0 1,-1 0 0,0 0-1,0 0 1,0 0-1,0-1 1,0 1 0,1 0-1,-1 0 1,10-4 331,23-16-262,-13 4-106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5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1 362 13179,'11'-11'4592,"51"-75"-3939,-19 14-420,53-121 1,-114 221-25,-45 124 26,53-122-252,2 0 0,0 1 0,-3 37 0,11-66-20,-1 4 23,0-1 1,1 1 0,0-1-1,0 1 1,0 0 0,1-1-1,-1 1 1,1-1-1,3 9 1,1-8-56,-2-7-18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5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13051,'32'11'1375,"-28"-11"-1330,0 1 0,0 0 1,0 0-1,0 1 0,0-1 1,-1 1-1,1 0 0,-1 0 0,1 0 1,-1 0-1,1 0 0,-1 1 0,0 0 1,0-1-1,-1 1 0,1 0 0,0 1 1,1 3-1,-1-2 18,-1 0 0,0 1-1,0-1 1,0 1 0,-1 0 0,0-1 0,0 1 0,0 0 0,-1 0-1,0 0 1,0 0 0,-1-1 0,1 1 0,-1 0 0,-3 7 0,0 5 181,-2-1 1,0 0 0,-14 26-1,-3-2 111,-2-1 0,-2-1 0,-35 38-1,61-76-356,1-1 0,-1 1-1,0 0 1,1 0 0,-1-1-1,0 1 1,1 0 0,-1 0-1,1 0 1,-1 0 0,1 0-1,0 0 1,-1 0 0,1 0-1,0 0 1,0 0 0,0 0-1,0 0 1,0 0 0,0 0-1,0 1 1,0-2-1,1 1 0,-1-1 0,1 1 0,-1-1 0,1 1 0,-1-1 0,1 1 0,-1-1 0,1 1 0,0-1 0,-1 0 0,1 1 0,0-1 0,-1 0 0,1 0 0,0 0 0,-1 1 0,1-1 0,0 0 0,-1 0 0,3 0 0,6 0-38,0-1-1,0 1 1,13-4 0,-17 3 11,121-31-2226,-98 27 1866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6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0 368 15155,'1'0'37,"-1"1"-1,0-1 1,0 0 0,0 0-1,0 0 1,0 1-1,1-1 1,-1 0 0,0 0-1,0 0 1,1 0-1,-1 1 1,0-1-1,0 0 1,0 0 0,1 0-1,-1 0 1,0 0-1,0 0 1,1 0 0,-1 0-1,0 0 1,1 0-1,-1 0 1,0 0-1,0 0 1,1 0 0,-1 0-1,0 0 1,0 0-1,1 0 1,-1 0 0,0 0-1,0 0 1,1-1-1,14-2-50,-14 2 114,68-18 185,0 4-1,0 2 1,95-5-1,213 11-690,-207 8-38,-57-6-35,177-28 0,108-47 898,-139 26 504,503-69 900,-746 125-1489,-16-2-318,0 1 0,0-1 0,0 0 0,1 0 0,-1 0 0,0 1 0,0-1 0,0 0 0,0 0 0,0 1 0,0-1 0,1 0 0,-1 1 0,0-1 0,0 0 0,0 0 0,0 1 0,0-1 0,0 0 0,0 1 0,0-1 0,0 0 0,0 0 0,0 1 0,-1-1 0,1 0 0,0 1 0,0-1 0,0 0 0,-16 22 2,11-16-640,5-6 613,0 0 1,0 0-1,0 0 0,0 0 1,0 1-1,0-1 1,0 0-1,-1 0 0,1 0 1,0 0-1,0 0 1,0 0-1,0 0 0,0 0 1,-1 0-1,1 0 1,0 0-1,0 0 0,0 1 1,0-1-1,-1 0 1,1 0-1,0 0 0,0 0 1,0 0-1,0 0 0,-1-1 1,1 1-1,0 0 1,0 0-1,0 0 0,0 0 1,0 0-1,-1 0 1,1 0-1,0 0 0,0 0 1,0 0-1,0 0 1,0 0-1,0-1 0,-1 1 1,1 0-1,0 0 1,0 0-1,0 0 0,0 0 1,0 0-1,0-1 1,0 1-1,-1-9-323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7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117 116 14083,'0'-3'188,"0"-1"1,1 0-1,-1 1 1,1-1-1,-1 0 0,1 1 1,0-1-1,1 1 1,-1 0-1,0-1 0,1 1 1,0 0-1,0 0 1,0 0-1,0 0 0,1 0 1,-1 0-1,1 0 1,3-2-1,1-1-68,-1 0 1,1 1-1,0 0 1,0 0-1,0 1 1,1 0-1,11-4 1,-18 7-119,1 0-1,0 1 1,0-1 0,0 1 0,0-1 0,0 1 0,0 0 0,0 0-1,0 0 1,0 0 0,-1 0 0,1 1 0,0-1 0,0 0 0,3 2-1,-4-2 0,0 1-1,0 0 1,0 0-1,0 0 0,1-1 1,-1 1-1,0 0 0,-1 0 1,1 1-1,0-1 0,0 0 1,0 0-1,-1 0 0,1 0 1,0 1-1,0 1 0,0 3-1,0 0-1,0 0 1,0 0 0,-1-1-1,0 1 1,0 0-1,-1 0 1,1 0-1,-3 5 1,-2 10-1,-1 0 1,-1-1-1,-1 0 0,0-1 0,-2 1 1,-14 21-1,3-10 38,0-2 1,-47 49-1,64-74-31,-3 4 9,-1 0 0,0 0-1,0-1 1,-1 0 0,0-1 0,0 0-1,-10 5 1,19-10-14,0-1 0,0 0 0,-1 0 0,1 0 0,0 0 0,0 0 0,0 0 0,0 0 0,0 1 0,-1-1 0,1 0 0,0 0 0,0 0 0,0 0 1,0 0-1,0 0 0,-1 0 0,1 0 0,0 0 0,0 0 0,0 0 0,0 0 0,-1 0 0,1 0 0,0 0 0,0 0 0,0 0 0,0 0 0,-1 0 0,1 0 0,0 0 0,0 0 0,0 0 0,0-1 0,0 1 0,-1 0 0,1 0 0,0 0 0,0 0 0,0 0 0,0 0 0,0 0 0,0-1 0,0 1 0,0 0 0,-1 0 1,1 0-1,4-7 6,5-1-19,-1 1-1,1 0 1,1 1-1,-1 0 0,1 0 1,0 1-1,1 0 1,-1 1-1,16-4 1,-22 7 19,0-1 0,1 2 0,-1-1 0,1 0 0,-1 1 0,1 0 0,-1 0 0,1 1 0,-1-1 0,1 1 0,-1 0 0,1 0 0,-1 0 0,0 1 1,1-1-1,-1 1 0,0 0 0,0 0 0,0 1 0,-1-1 0,1 1 0,0 0 0,-1 0 0,0 0 0,0 0 0,4 5 0,7 14 91,-10-15-37,-1-1 0,1 0 0,1 0-1,-1 0 1,7 6 0,-9-11-43,-1 0 0,0 0 0,0 0 0,1 0 0,-1 0 0,0 0 0,1-1 0,-1 1 0,1-1 0,-1 1 0,1-1 0,-1 1 0,1-1 0,-1 0 0,1 0 0,0 0 0,-1 0 0,1 0 0,-1 0 0,1 0 0,-1 0 0,1-1 0,-1 1 0,1-1 0,-1 1 0,1-1 0,-1 1 0,1-1 0,1-1 0,4-3 14,0-1 1,0 1 0,-1-1 0,0 0 0,0-1 0,0 0-1,-1 0 1,0 0 0,6-11 0,0-3-232,0 0-1,8-28 1,-14 34 127,-1-1 1,0 1-1,2-26 0,-5 3-127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3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3 279 8498,'0'-6'6731,"0"5"-6575,0 1 1,-1-1 0,1 0 0,0 0 0,-1 0-1,1 0 1,0 0 0,0 1 0,0-1-1,0 0 1,0 0 0,0 0 0,0 0-1,0 0 1,0 0 0,0 0 0,0 0 0,0 1-1,1-1 1,-1 0 0,0 0 0,1 0-1,-1 0 1,1 1 0,-1-1 0,2-1-1,-2 2-147,1 0-1,-1 0 0,0 0 1,1 0-1,-1 0 0,0 0 0,1 0 1,-1 0-1,1 0 0,-1 0 0,0 0 1,1 0-1,-1 0 0,0 0 1,1 0-1,-1 0 0,0 1 0,1-1 1,-1 0-1,0 0 0,1 0 0,-1 1 1,0-1-1,1 0 0,-1 0 0,0 1 1,0-1-1,0 0 0,1 1 1,-1-1-1,1 1-3,-1 0 1,1-1 0,-1 1-1,1-1 1,-1 1 0,1 0 0,0-1-1,-1 1 1,1-1 0,0 0-1,-1 1 1,1-1 0,0 0-1,0 1 1,0-1 0,-1 0-1,1 0 1,0 0 0,0 1-1,0-1 1,-1 0 0,2 0-1,18-14 1134,-2 15-1089,-17-1-31,0 0 0,0 1 0,0-1-1,0 0 1,0 0 0,0 0-1,0 0 1,0 0 0,0 0-1,0 0 1,0 0 0,0 0-1,0-1 1,1 0 0,0 1 2,0-1 0,0 1 0,0-1 1,0 1-1,0 0 0,1 0 0,-1 0 0,0 0 1,0 0-1,0 0 0,0 0 0,0 1 0,0-1 0,0 1 1,0 0-1,4 1 0,-3-1-11,1 0-1,-1-1 1,1 1-1,-1-1 1,1 0-1,-1 0 1,6-1 0,-5 1-13,0-1 1,-1 1 0,1 0 0,0 1 0,-1-1-1,6 1 1,1 2-16,-6-1 22,1 0 0,-1-1 0,0 1-1,1-1 1,-1 0 0,1-1-1,0 1 1,-1-1 0,1 0-1,-1 0 1,1 0 0,0-1 0,-1 0-1,1 0 1,7-2 0,-10 2-4,1 0 1,-1 1 0,0 0-1,1-1 1,-1 1-1,0 0 1,1 0 0,-1 0-1,0 1 1,1-1 0,2 1-1,-2 0 5,0 0-1,0-1 0,0 0 1,0 1-1,0-1 1,0-1-1,5 1 0,13-8 71,-17 6-47,0 1-1,0-1 0,0 1 0,0 0 1,0 0-1,0 0 0,8 0 1,110-9 45,-36 7-87,203-5 47,-167 14-26,-78-3-3,0-1 0,81-7 1,-85 1 8,56 2-1,-8 0-5,-9-7-24,-45 5 9,38-1 1,-45 4 13,31-6 0,-32 3 0,33 0 0,-16 4-3,229 4-21,-157-6 36,-31-1-7,355 7-3,-348-8-34,26 1 24,31 0 19,1 0-4,-127 4-13,0-1 0,1-1 0,-1-2 0,0 0 0,29-8 0,-41 9-9,0 1 0,0 0 0,1 1 0,-1 0 0,15 1 0,22 1-17,57-1 28,14-2 1,-50-1 7,-40 2-2,38-6 1,-41 2-15,1 1 0,0 1 1,45 3-1,-35 3 12,1-2 0,39-1-1,62-20-16,-37 4 10,-69 13 6,37 2-1,2 0-1,26-7 5,-48 2-1,0 3 0,55 3 1,-22 3 0,117-9 0,-198 5-8,28-1-10,-1-1 1,1-2 0,-1 0-1,38-13 1,-35 10 3,-1 0 0,1 2-1,0 2 1,1 0 0,39 3 0,-28 0-8,80-10 0,-60-6-19,-48 11 17,1 0 1,0 2-1,0 0 1,23-1-1,-41 7-229,-1-1 0,0 1 1,0 0-1,0-1 0,0 0 0,-5 3 0,1-3-35,0 0-112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7 539 14171,'-6'11'3469,"12"-29"-1908,-3 11-1654,53-141 1274,-16 41-584,67-130 0,-104 231-588,11-17-7,-14 23-3,1 0 0,-1-1 0,0 1 0,1 0 0,-1 0 0,0-1 0,1 1 0,-1 0 0,0 0 0,1-1 0,-1 1-1,1 0 1,-1 0 0,1 0 0,-1 0 0,1 0 0,-1 0 0,0-1 0,1 1 0,-1 0 0,1 0 0,-1 0 0,1 1 0,-1-1 0,1 0 0,-1 0 0,1 0 0,-1 0 0,0 0-1,1 0 1,-1 1 0,1-1 0,-1 0 0,0 0 0,1 1 0,-1-1 0,0 0 0,1 1 0,-1-1 0,0 0 0,1 1 0,-1-1 0,0 0 0,0 1 0,1-1 0,-1 1 0,5 8-5,0 0 1,-1 0-1,0 1 1,-1-1 0,4 16-1,-1-1 12,27 89 102,29 84-860,-62-196 679,0-1 42,1 1-1,-1-1 0,0 0 1,1 1-1,-1-1 0,0 0 0,0 1 1,1-1-1,-1 0 0,0 1 1,0-1-1,0 1 0,0-1 0,0 0 1,0 1-1,1-1 0,-1 1 1,0-1-1,0 1 0,0-1 0,0 0 1,0 1-1,0-1 0,-1 1 1,1-1-1,0 1 0,0-1 0,0 0 1,0 1-1,0-1 0,-1 1 1,1-1-1,0 0 0,0 1 0,-1-1 1,1 0-1,0 1 0,-1-1 1,1 0-1,0 0 0,-1 1 0,1-1 1,0 0-1,-1 0 0,1 1 1,0-1-1,-1 0 0,1 0 0,-1 0 1,0 0-1,-8 1-448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4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10 149 17868,'-4'-1'1528,"0"-1"-1112,2 2 512,6-1-431,5-2-225,0-3-112,6 1-168,4-4-96,4-1-272,1-3-105,4-1-327,-3-2-152,0 2-824,-1-2-657,-4 1 1649,-4 3-408,-2 0-65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8:4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81 11787,'0'-1'92,"0"1"0,-1 0 1,1 0-1,-1 0 0,1 0 1,0 0-1,-1 0 0,1 0 1,0 0-1,-1 0 0,1 0 1,-1 0-1,1 0 0,0 0 1,-1 1-1,1-1 0,0 0 0,-1 0 1,1 0-1,0 0 0,-1 1 1,1-1-1,0 0 0,0 0 1,-1 1-1,1-1 0,0 0 1,0 0-1,-1 1 0,1-1 1,0 0-1,-1 1 0,2 0-26,-1-1-1,0 1 0,1-1 0,-1 1 0,0-1 1,1 0-1,-1 1 0,0-1 0,1 0 0,-1 1 1,1-1-1,-1 0 0,0 1 0,1-1 1,-1 0-1,1 0 0,-1 0 0,1 1 0,-1-1 1,1 0-1,-1 0 0,1 0 0,-1 0 0,2 0 1,30 4 37,0-1 1,0-2 0,0-1 0,42-6 0,128-29-44,-150 25-43,193-28 7,-185 34-20,1 2-1,65 6 0,-18 12 21,23 1 56,-128-18-66,0 1-1,1 0 0,-1-1 1,0 1-1,0-1 1,0 0-1,0 0 0,0 0 1,0-1-1,0 1 0,0-1 1,4-2-1,-5 3 93,-1 0 0,1-1-1,-1 1 1,1 0 0,-1 0-1,1-1 1,-1 1 0,0-1 0,0 1-1,0-1 1,0 1 0,0-1 0,0 0-1,0 1 1,0-1 0,0-2-1,-1 4-390,0 1-498,0 1 526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5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10594,'7'16'1680,"8"31"-1,2 1-647,-6-19-626,0-3 52,0 0 0,28 47 0,-38-72-443,-1-1 0,0 1 0,0-1 1,0 1-1,1-1 0,-1 1 0,0-1 0,1 1 0,-1-1 1,0 0-1,1 1 0,-1-1 0,1 0 0,-1 1 0,1-1 1,-1 0-1,1 1 0,-1-1 0,1 0 0,-1 0 0,1 1 1,-1-1-1,1 0 0,-1 0 0,1 0 0,-1 0 0,1 0 1,-1 0-1,1 0 0,-1 0 0,2 0 0,-1-1 16,-1 1-1,1-1 1,0 0-1,0 0 1,-1 0-1,1 0 1,-1 0 0,1 0-1,-1 0 1,1 0-1,-1 0 1,1 0-1,-1 0 1,1-2-1,5-46 651,-5 45-615,0-26 315,5-33 418,-6 62-797,0 1-1,0 0 1,0 0 0,0-1 0,0 1 0,0 0-1,0 0 1,0 0 0,0-1 0,0 1-1,0 0 1,0 0 0,0 0 0,0-1 0,0 1-1,0 0 1,0 0 0,0 0 0,0-1-1,0 1 1,1 0 0,-1 0 0,0 0 0,0-1-1,0 1 1,0 0 0,0 0 0,1 0 0,-1 0-1,0-1 1,0 1 0,0 0 0,0 0-1,1 0 1,-1 0 0,0 0 0,0 0 0,0 0-1,1 0 1,-1 0 0,0 0 0,0-1-1,0 1 1,1 0 0,-1 0 0,0 0 0,0 0-1,1 0 1,-1 1 0,0-1 0,0 0-1,0 0 1,1 0 0,-1 0 0,0 0 0,0 0-1,0 0 1,1 0 0,-1 0 0,0 0 0,0 1-1,0-1 1,8 12 35,13 32-37,-1-1-34,30 49 0,-49-89 43,1-1-1,0 1 0,0-1 1,0 0-1,0 1 1,0-1-1,0 0 0,0 0 1,0-1-1,5 4 1,-6-5-5,-1 0 0,1 0 0,-1 0 0,1 0-1,-1 1 1,1-1 0,0 0 0,-1 0 0,1 0 0,-1 0 0,1 0 0,-1 0 0,1 0 0,0-1 0,-1 1 0,1 0 0,-1 0 0,1 0 0,-1 0 0,1-1 0,0 1 0,0-1 3,0 0-1,0 0 1,0 0-1,-1 0 1,1 0-1,0 0 1,0 0-1,-1 0 1,1-1-1,-1 1 0,1 0 1,-1 0-1,1-2 1,4-17 160,-1 0-1,-1 0 1,-1 0 0,-1-27-1,3-19 239,-3 43-278,4-24 9,-5 44-163,1 0 0,0 0 0,0 1 0,-1-1 0,2 0 0,-1 0 0,0 0 0,0 1 0,1-1-1,0 0 1,2-2 0,-4 4-4,1 1 0,-1 0-1,1-1 1,-1 1 0,1 0 0,0-1-1,-1 1 1,1 0 0,-1 0-1,1-1 1,0 1 0,-1 0 0,1 0-1,0 0 1,-1 0 0,1 0-1,0 0 1,-1 0 0,1 0 0,0 0-1,-1 0 1,1 0 0,0 1 0,-1-1-1,1 0 1,0 0 0,-1 1-1,1-1 1,-1 0 0,1 1 0,-1-1-1,1 1 1,0-1 0,13 16-606,-12-12 210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6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12 117 15891,'-1'-1'171,"0"0"-1,0 0 1,0 0 0,0 0-1,0 0 1,1 0-1,-1-1 1,0 1-1,0 0 1,1 0-1,-1-1 1,1 1 0,0 0-1,-1-1 1,1 1-1,0-1 1,0 1-1,0 0 1,0-1-1,0 1 1,0-1 0,0-1-1,1 1-66,0-1 0,0 1 0,0-1 0,0 1 0,1 0 1,-1 0-1,0 0 0,1 0 0,0 0 0,-1 0 0,4-3 0,3-1-80,-1 0 0,1 1 0,1 0 0,-1 0 0,15-6 0,-13 7-26,2 1 0,-1 0 0,0 0 0,0 1 0,1 1 0,-1 0 0,1 0 0,-1 1 0,1 0 0,0 1 0,13 3 0,-24-3-135,-7 3-1125,2 0 970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7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12227,'3'-64'3687,"-3"52"-2269,0 12-1389,0 0 1,0 0-1,0 0 1,0 0-1,0 0 1,0 0-1,1 0 1,-1 0-1,0 0 1,0 0-1,0 0 1,0 0-1,0 0 1,0 0-1,0 0 1,0 0 0,0 1-1,0-1 1,0 0-1,0 0 1,0 0-1,0 0 1,0 0-1,1 0 1,-1 0-1,0 0 1,0 0-1,0 0 1,0 0-1,0-1 1,0 1-1,0 0 1,0 0-1,0 0 1,0 0-1,0 0 1,0 0-1,0 0 1,0 0-1,0 0 1,0 0-1,1 0 1,-1 0 0,0 0-1,0 0 1,0 0-1,0 0 1,0 0-1,0 0 1,0 0-1,0-1 1,3 10 360,8 66 282,1 7-571,-2 1-1,-3 86 1,-10-123 66,11-53-117,0-1 1,1 1 0,11-7-1,-19 13-55,26-16-306,-21 14 18,0 0 1,0 0 0,0-1 0,-1 0-1,0-1 1,1 1 0,-1-1 0,-1 0 0,1 0-1,-1 0 1,5-8 0,-5 3-402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3:37.9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14859,'0'6'1096,"0"4"-896,0 2-96,1 6 353,1 2-161,2 6-160,2 1-80,-1 3-32,3 1 16,-3-3-168,4 0-152,-5-2 248,1-4-48,2-8-8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35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2795 13 7634,'-2'-1'482,"0"0"1,1 0 0,-1 0-1,0 0 1,0 0 0,0 0-1,0 1 1,0-1 0,0 1-1,0-1 1,0 1 0,0 0-1,-2 0 1,-12-2 547,15 1-992,0 1 1,-1 0-1,1-1 1,0 1-1,-1 0 1,1 0-1,0 0 1,-1 0-1,1 0 1,0 0-1,-1 1 1,1-1-1,0 0 1,0 1-1,-1-1 1,1 1-1,0-1 1,0 1-1,0 0 1,0-1-1,0 1 1,-1 0-1,1 0 1,0 0-1,1 0 1,-1 0-1,-1 1 1,0 0-12,0 0-1,1 0 1,-1-1-1,0 1 1,0-1-1,0 1 1,-1-1 0,-3 2-1,2-2 74,0 0-1,0 0 1,0 0 0,0-1-1,0 1 1,-6-1-1,8 0-44,0 0-1,-1 0 0,1 0 1,0 0-1,-1 0 1,1 0-1,0 1 1,-1-1-1,1 1 0,0 0 1,0-1-1,0 1 1,0 0-1,0 0 0,0 1 1,0-1-1,0 0 1,0 1-1,0-1 0,1 1 1,-1-1-1,-2 4 1,-3 7 234,-11 13 587,17-25-836,0 1 1,0 0 0,0 0-1,0-1 1,0 1-1,0-1 1,0 1-1,0-1 1,0 1-1,0-1 1,0 0-1,0 0 1,-1 1-1,1-1 1,0 0-1,0 0 1,0 0-1,0 0 1,0 0-1,-1 0 1,1-1-1,0 1 1,-2-1-1,-2-1 77,-1 0-1,1 1 1,-1 0-1,1 0 1,-1 0-1,0 0 1,1 1-1,-1 0 1,0 0-1,1 0 1,-1 1-1,0 0 1,1 0-1,-7 3 0,2-2-11,1 0 0,0-1 0,-1 0 0,1 0-1,0-1 1,-1-1 0,-11-1 0,-70-15 433,46 6-273,12 7 99,0 1 0,-1 2 0,-47 3 1,3 1-31,45-3-29,17 1-210,0-1 0,0-1 0,1 0-1,-31-7 1,-10-1 358,42 7-418,1 0-1,0 0 0,-26-9 1,32 8-26,0 1-1,-1 0 1,1 0 0,-1 1-1,0 0 1,1 0 0,-1 1-1,-14 0 1,0 3 19,-38 10-1,53-11-32,-10 1 12,0-1 0,0-1 0,-1 0 0,-31-4 0,-5 0 30,32 8-11,19-4-20,0-1 0,1 1-1,-1 0 1,0-1 0,0 0-1,1 1 1,-1-1 0,-4-1-1,-15 0 12,0 0 0,1 1 0,-31 4 0,-21 1 65,19-4-92,-51-2-18,-23-6 10,109 8 30,0 0 0,0 1 0,-1 1 1,-29 9-1,36-8-12,-1-2 1,-24 3-1,23-4 6,1 1-1,-20 5 0,-61 17-55,78-14 37,15-9 12,1 0 0,-1 1 0,0-1 0,0 0 0,1 0 0,-1-1 0,0 1 0,0 0 0,0 0 0,0-1 0,0 1 0,-2-1 0,-65 3 0,41-2 0,-35 4 0,52-3 0,1 0 1,0 1-1,0 0 1,0 0 0,0 1-1,-18 10 1,24-11 1,-1-1 0,1 1 1,-1-1-1,0-1 0,0 1 1,1-1-1,-1 1 1,0-1-1,0-1 0,-9 1 1,2-2 2,0 0 0,-24-5 0,20 2 14,4 4-170,-19-2 475,30 2-433,1 0 0,-1 0 0,0 0 0,1 0 1,-1 0-1,1 0 0,-1 0 0,1 0 0,-1 0 0,0 0 0,1 0 1,-1 0-1,1-1 0,-1 1 0,1 0 0,-1 0 0,1-1 0,-1 1 1,1 0-1,-1-1 0,1 1 0,-1 0 0,1-1 0,-1 1 0,1-1 1,0 1-1,-1-1 0,1 1 0,-1-1 0,4-3-498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37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24 18724,'-2'-15'1760,"2"7"-1240,0 11-247,4 14 751,3 7-208,7 14-336,2 7-248,7 10-216,1 2-24,5 1-96,1-5-152,-4-12-216,-2-6-144,-4-15-288,-1-10-161,-7-13 665,-1-7-240,-10-13-80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37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16315,'1'1'127,"0"-1"0,0 0 0,-1 0 0,1 0 0,0 1 0,0-1-1,0 0 1,-1 1 0,1-1 0,0 1 0,0-1 0,-1 1 0,1-1-1,0 1 1,-1 0 0,1-1 0,-1 1 0,1 0 0,-1-1-1,2 3 1,8 19 475,-5-12 152,16 35 119,5 10-1061,46 73 0,-71-128 155,-1 1 0,0-1 0,0 1 0,1 0 0,-1-1 0,1 1 0,-1-1 0,0 1 0,1-1 0,-1 1 0,1-1 0,-1 1 0,1-1 0,0 1 0,-1-1 0,1 0 0,-1 1 0,1-1 0,0 0 0,-1 1 0,1-1 0,0 0 0,-1 0 0,2 0 0,-1 0-17,-1 0-1,1-1 1,-1 1-1,1-1 1,-1 0-1,1 1 1,-1-1-1,0 1 1,1-1-1,-1 0 1,0 1-1,1-1 0,-1 1 1,0-1-1,0 0 1,0 0-1,0 1 1,1-1-1,-1-1 1,1-47-1695,-1 40 1505,-2-67-632,0 37-2022,5-67 0,1 90 3828,2 23 244,4 29 650,-9-32-1718,5 23 1657,-1-1-946,2-1 0,0 0 0,1 0 1,16 32-1,-23-57-818,-1 1 0,0-1 0,0 1 0,0 0 0,1-1 0,-1 1 1,0-1-1,0 1 0,1-1 0,-1 1 0,1-1 0,-1 1 0,0-1 0,1 1 0,-1-1 0,1 0 0,-1 1 0,1-1 0,-1 0 0,1 1 1,-1-1-1,1 0 0,-1 0 0,1 1 0,0-1 0,-1 0 0,1 0 0,-1 0 0,1 0 0,0 0 0,0 0 0,0 0-28,0-1 0,-1 0 0,1 0 0,0 0 0,0 0 0,-1 1 0,1-1 0,-1 0 0,1 0 0,-1 0 0,1 0 0,-1 0 0,1 0 0,-1-1 1,0 0-1,8-46-1126,-7-5-213,-1 33 469,0 1 0,2 0 0,4-25 0,-6 44 872,0-1-1,0 1 1,0 0 0,0-1-1,0 1 1,0-1 0,0 1 0,0-1-1,0 1 1,0 0 0,0-1-1,0 1 1,1-1 0,-1 1-1,0 0 1,0-1 0,1 1 0,-1-1-1,0 1 1,0 0 0,1-1-1,-1 1 1,0 0 0,1 0 0,-1-1-1,0 1 1,1 0 0,-1 0-1,1-1 1,-1 1 0,0 0-1,1 0 1,-1 0 0,1 0 0,-1 0-1,0 0 1,1 0 0,0 0 30,1 1-1,-1 0 1,0-1 0,0 1 0,0 0 0,-1 0 0,1 0 0,0 0 0,0 0-1,0 0 1,-1 0 0,2 2 0,17 38 1166,-19-40-1137,8 21 773,-5-12-225,1 0 1,0 0-1,7 12 0,-11-22-560,0 0-1,0 1 1,0-1-1,0 0 0,0 0 1,1 0-1,-1 1 0,0-1 1,0 0-1,0 0 1,0 0-1,0 1 0,1-1 1,-1 0-1,0 0 1,0 0-1,0 0 0,1 1 1,-1-1-1,0 0 0,0 0 1,0 0-1,1 0 1,-1 0-1,0 0 0,0 0 1,1 0-1,-1 0 1,0 0-1,0 0 0,1 0 1,-1 0-1,0 0 0,0 0 1,1 0-1,-1 0 1,0 0-1,5-9 28,-1-17-730,-4 25 672,5-39-484,0 21 126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38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13171,'18'18'1044,"-12"-12"-797,-1 0 1,1-1-1,0 1 1,0-1-1,1-1 1,9 7-1,-14-11-250,-1 1-1,1 0 0,0-1 0,0 0 1,-1 1-1,1-1 0,0 0 0,0 0 1,0 0-1,-1 0 0,1 0 0,0 0 0,0-1 1,0 1-1,-1 0 0,1-1 0,0 0 1,-1 1-1,1-1 0,0 0 0,-1 0 1,1 0-1,-1 0 0,1 0 0,-1 0 1,0 0-1,1-1 0,-1 1 0,0 0 0,0-1 1,0 1-1,0-1 0,2-2 0,28-54-688,-26 47 655,0 0-1,1 0 1,0 0 0,1 1-1,0 0 1,10-10 0,-16 19 72,0 0 0,0-1-1,0 1 1,0 0 0,1 1 0,-1-1 0,0 0 0,0 0 0,1 0 0,-1 1 0,1-1-1,-1 1 1,1-1 0,-1 1 0,1-1 0,-1 1 0,1 0 0,-1 0 0,1 0-1,-1 0 1,1 0 0,-1 0 0,1 0 0,-1 0 0,1 1 0,-1-1 0,1 1 0,-1-1-1,1 1 1,1 0 0,2 3 196,0 0 0,0 0 0,0 1 0,0-1 0,7 11 0,-8-10-39,-1-1 0,1 0-1,0 0 1,0 0 0,8 5 0,-11-9-182,0 1 0,0-1 1,0 0-1,0 0 0,-1 0 0,1 0 1,0 0-1,0 0 0,0 0 0,0 0 1,0 0-1,0 0 0,0 0 0,0-1 0,-1 1 1,1 0-1,0-1 0,0 1 0,0 0 1,-1-1-1,1 1 0,0-1 0,0 0 1,-1 1-1,1-1 0,0 1 0,-1-1 1,1 0-1,-1 0 0,1 1 0,-1-1 0,1 0 1,-1 0-1,1 0 0,-1-1 0,16-34-343,-14 30 281,-1 3 40,2-6-174,1-1 1,0 1 0,0 0 0,11-16 0,-14 23 165,0 1-1,0 0 1,0 0-1,0 0 1,0 0 0,0 0-1,1 0 1,-1 0 0,0 0-1,1 0 1,-1 1 0,0-1-1,1 0 1,-1 1 0,1 0-1,-1-1 1,2 1 0,-1 0 30,-1 0 0,1 0 1,0 0-1,-1 1 1,1-1-1,-1 1 0,1 0 1,-1-1-1,1 1 0,-1 0 1,1 0-1,-1 0 1,0 0-1,0 0 0,1 0 1,-1 0-1,0 0 1,0 0-1,2 3 0,22 36 561,-21-32-387,0-1-1,0 0 1,1-1-1,0 1 1,0-1-1,11 11 0,-16-17-162,1 1-1,-1-1 0,1 1 0,0-1 1,-1 0-1,1 1 0,-1-1 0,1 0 1,0 0-1,-1 1 0,1-1 0,0 0 1,-1 0-1,1 0 0,0 0 0,-1 0 0,1 0 1,0 0-1,-1 0 0,1 0 0,0 0 1,-1 0-1,1 0 0,0 0 0,-1-1 1,2 1-1,-1-1 3,0 0 0,1 0 0,-1 0 0,0-1 0,0 1 0,0 0 0,0 0 1,0-1-1,0 1 0,0 0 0,0-2 0,3-6 32,-1 0 1,0 0-1,2-11 0,-4 15-3,2-4 2,-2 0-56,2 1-1,-1-1 1,1 1-1,0 0 0,5-8 1,-8 15-2,1 0 1,-1 0-1,1 0 1,0 1 0,-1-1-1,1 0 1,-1 0-1,1 1 1,0-1-1,0 1 1,-1-1-1,1 1 1,0-1 0,0 1-1,0-1 1,0 1-1,-1 0 1,1-1-1,0 1 1,0 0-1,0 0 1,1 0 0,0 0 0,0 0 1,-1 1 0,1 0 0,-1-1 0,1 1 0,-1 0 0,1 0 0,-1 0 0,0 0 0,1 0 0,-1 0 0,0 0 0,0 0 0,0 1 0,1-1-1,-2 0 1,3 3 0,10 16 164,-1 1 0,-1 0-1,12 34 1,15 27 866,-38-81-997,0 0 0,1 0-1,-1 0 1,1-1-1,-1 1 1,1 0 0,-1 0-1,1 0 1,0 0-1,-1 0 1,1 0-1,0-1 1,0 1 0,0 0-1,0-1 1,-1 1-1,1-1 1,0 1 0,2 0-1,-2-1-26,-1-1 0,1 1 0,-1 0 0,1-1 0,-1 1 0,1-1 0,-1 1 0,0-1 0,1 1-1,-1-1 1,0 1 0,1-1 0,-1 1 0,0-1 0,1 1 0,-1-1 0,0 0 0,0 1 0,0-1 0,0 1 0,0-1 0,0 0 0,0 0-1,2-46-1114,-2 47 1095,-2-30-578,1 28 174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6:39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 13147,'-12'6'5454,"-2"9"-3666,-9 17-1171,23-31-562,-17 29-3,1 1 1,1 0 0,2 2 0,1-1 0,2 2 0,-11 59 0,10-22 15,4 0 1,2 92 0,7-78-105,4-1 0,3 0 1,5 0-1,3-1 0,3-1 1,4-1-1,4-1 0,3-1 1,3-1-1,79 127 1,-107-194-77,17 23-406,-22-32 415,0 0 1,1-1-1,-1 1 1,1 0-1,0-1 0,-1 1 1,1-1-1,0 1 1,0-1-1,0 0 1,0 0-1,3 2 0,-5-3 95,0 0-1,1 0 0,-1 0 0,0 0 1,0 0-1,0-1 0,0 1 0,1 0 0,-1 0 1,0 0-1,0 0 0,0 0 0,0 0 1,0-1-1,1 1 0,-1 0 0,0 0 0,0 0 1,0 0-1,0 0 0,0-1 0,0 1 1,0 0-1,0 0 0,0 0 0,0-1 0,0 1 1,0 0-1,0 0 0,0 0 0,0-1 1,0 1-1,0 0 0,0 0 0,0 0 0,0 0 1,0-1-1,0 1 0,0 0 0,0 0 1,0 0-1,0-1 0,-4-21-434,-4-16-126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5 230 15347,'-4'12'3258,"11"-26"-2104,22-27-715,8-13-294,58-64-1,-94 116-144,0 1 0,0 0 0,1 0 0,-1-1 0,0 1-1,1 0 1,-1 0 0,1 0 0,0 1 0,-1-1 0,4-1 0,-5 2 0,1 0-1,-1 0 1,1 0 0,0 0 0,-1 0-1,1 0 1,-1 0 0,1 0 0,-1 0-1,1 0 1,-1 1 0,1-1 0,0 0 0,-1 0-1,1 0 1,-1 1 0,0-1 0,1 0-1,-1 1 1,1-1 0,-1 0 0,1 1-1,-1-1 1,1 1 0,1 3 2,-1-1 0,1 1 0,-1-1 1,0 1-1,1-1 0,-2 1 0,1 0 0,0-1 1,0 5-1,5 103 338,-4-66-136,7 49 0,-9-93-288,0 0 0,0 1 0,1-1 0,-1 0 0,0 1 0,0-1 1,1 0-1,-1 0 0,1 0 0,-1 1 0,1-1 0,-1 0 0,1 0 0,0 0 0,-1 0 0,1 0 0,0 0 1,0 0-1,1 1 0,-1-2-13,0 0-1,0-1 1,0 1 0,0-1 0,0 1 0,-1-1 0,1 1 0,0-1 0,0 0 0,-1 1-1,1-1 1,0 0 0,-1 1 0,1-1 0,-1 0 0,1 0 0,-1 0 0,1 0-1,-1 1 1,0-1 0,1 0 0,-1 0 0,0 0 0,0-2 0,9-16-700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8:5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72 12491,'2'-2'275,"0"-1"1,0 1 0,-1-1 0,1 0 0,0 0-1,-1 0 1,0 0 0,0 0 0,0 0-1,0 0 1,0 0 0,0-5 0,0 7-139,-1-1 1,0 1 0,0-1 0,0 1 0,0-1-1,0 1 1,-1-1 0,1 1 0,0-1-1,-1 1 1,1-1 0,-1 1 0,0-2-1,1 3-71,-1-1 0,1 0-1,-1 1 1,1-1 0,-1 1 0,0-1-1,1 1 1,-1-1 0,0 1-1,1 0 1,-1-1 0,0 1-1,1 0 1,-1-1 0,0 1-1,0 0 1,0 0 0,1 0-1,-1-1 1,0 1 0,0 0-1,0 0 1,1 0 0,-1 1 0,-1-1-1,-7 2 108,1 0 0,0 0-1,-1 1 1,1 0 0,1 1 0,-1 0-1,0 0 1,-12 9 0,-1 3-44,-30 30 1,41-36-93,0 1 1,0 0-1,1 1 1,1 0 0,0 0-1,-8 19 1,12-22-15,0 0 1,1 0 0,0 0 0,1 0 0,0 1 0,0-1 0,1 1 0,0 0 0,1-1-1,1 16 1,-1-23-19,0-1 0,0 1-1,0-1 1,0 0-1,0 1 1,0-1 0,1 1-1,-1-1 1,0 0-1,1 1 1,0-1 0,-1 0-1,1 1 1,0-1-1,-1 0 1,1 0 0,0 0-1,0 0 1,0 1-1,0-1 1,0 0 0,0-1-1,0 1 1,0 0-1,1 0 1,-1 0 0,0-1-1,1 1 1,-1-1-1,0 1 1,1-1 0,-1 1-1,0-1 1,1 0-1,-1 0 1,1 1 0,2-1-1,0-1 10,0 0-1,0 0 1,0 0-1,0-1 0,-1 1 1,1-1-1,0 0 1,-1 0-1,1 0 1,-1-1-1,6-4 0,23-24 48,-2-1-1,-2-2 1,-1 0-1,-1-2 0,-2-1 1,20-42-1,-40 76-147,-4 11 57,-3 15 17,-2 10 62,1 1 0,0 54 1,4-84-78,1-1 1,-1 1 0,1-1 0,-1 1 0,1-1-1,0 1 1,3 5 0,-4-8 13,1 0 1,-1-1-1,0 1 1,1-1-1,-1 1 1,0-1-1,1 1 1,-1-1-1,1 1 1,-1-1-1,1 1 1,-1-1-1,1 0 1,-1 1-1,1-1 1,0 0-1,-1 1 0,1-1 1,-1 0-1,1 0 1,0 0-1,-1 1 1,1-1-1,0 0 1,-1 0-1,1 0 1,0 0-1,-1 0 1,1 0-1,0 0 1,-1-1-1,1 1 1,0 0-1,-1 0 1,1 0-1,0-1 0,-1 1 1,1 0-1,-1-1 1,1 1-1,-1 0 1,1-1-1,-1 1 1,1-1-1,-1 1 1,1-1-1,0 0 1,13-13-151,2-5-76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02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40 14419,'5'-6'558,"0"1"-210,0 0 0,0 0 0,0 1 0,10-7 0,-14 11-323,0-1 0,-1 1 0,1 0 0,0-1 0,-1 1-1,1 0 1,0-1 0,0 1 0,-1 0 0,1 0-1,0 0 1,0-1 0,0 1 0,-1 0 0,1 0-1,0 0 1,0 0 0,0 1 0,-1-1 0,1 0 0,0 0-1,0 0 1,0 1 0,-1-1 0,1 0 0,0 1-1,-1-1 1,1 1 0,0-1 0,-1 1 0,1-1-1,0 1 1,-1-1 0,1 1 0,-1-1 0,1 1-1,-1 0 1,1-1 0,-1 1 0,0 0 0,1 0 0,-1-1-1,0 1 1,0 0 0,1 0 0,-1-1 0,0 1-1,0 2 1,2 5 116,-1 1-1,0-1 1,0 1-1,-1 0 1,0 0-1,-1-1 1,0 1-1,-4 15 1,-23 69 1062,24-81-1002,-39 98 1287,43-110-1484,0 1 0,0-1 0,0 1-1,0-1 1,0 1 0,0-1 0,0 1 0,0-1 0,0 1 0,0-1-1,0 1 1,0-1 0,0 1 0,0-1 0,0 1 0,1-1-1,-1 1 1,0-1 0,0 0 0,0 1 0,1-1 0,-1 1 0,0-1-1,1 0 1,-1 1 0,0-1 0,1 0 0,-1 1 0,0-1-1,1 0 1,-1 1 0,1-1 0,-1 0 0,1 0 0,-1 0-1,0 1 1,1-1 0,-1 0 0,1 0 0,-1 0 0,1 0 0,-1 0-1,1 0 1,28 1-33,-18-2 37,114 6-2226,-115-6 1862,-5-3-112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1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7906,'8'25'736,"2"6"-584,5 19-64,7 11 520,9 10-464,8 5 16,8 6 24,5 4-8,5 6-8,2 1 0,-2-6-88,-1-4-208,-7-7-960,-5-7 1008,-9-9-168,-5-5-96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1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9698,'20'51'672,"11"17"-536,6 10-56,16 21 112,6 11-8,7 15 16,4 2-24,3-8-64,1-4-24,-1-3-8,1-3 25,-6-12-746,-3-12 617,-9-21-80,-3-7-24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2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0 577 12659,'49'137'944,"16"23"-744,6 7-104,12-1 232,0-4-40,6-11-208,0-14-104,0-16-200,-3-9-48,-9-28-472,-6-8-368,-10-16 816,-8-7-193,-11-17-63</inkml:trace>
  <inkml:trace contextRef="#ctx0" brushRef="#br0" timeOffset="1">231 29 12243,'-10'-28'736,"9"41"-664,5 20-8,22 32 136,8 16 64,21 41 24,8 15-16,15 27-8,11 10 0,12 10-80,0-4-80,-2-18-144,-4-10-104,-9-34-144,-4-15 216,-12-26-96,-9-16-32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2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12579,'43'118'1456,"7"15"-952,12 12-192,4-1 568,4-9-240,0-7-135,-3-19-433,-1-11-208,-8-19-489,-4-13 529,-8-11-144,-3-1-72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3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10770,'0'0'24,"0"0"0,0-1 0,0 1-1,0 0 1,0 0 0,0 0 0,0-1 0,0 1-1,0 0 1,0 0 0,0 0 0,0-1-1,0 1 1,0 0 0,0 0 0,0 0 0,0 0-1,0-1 1,0 1 0,0 0 0,0 0 0,1 0-1,-1-1 1,0 1 0,0 0 0,0 0-1,0 0 1,0 0 0,0 0 0,1-1 0,-1 1-1,0 0 1,0 0 0,0 0 0,0 0 0,1 0-1,-1 0 1,0 0 0,0 0 0,0 0-1,1 0 1,-1-1 0,9 8 352,11 20 106,-19-26-401,215 345 1196,-121-189-944,204 296-91,18-12-3216,-273-381 2518,-11-7-152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3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11707,'-1'2'688,"5"16"-680,6 11 16,12 13 24,5 9-8,18 18-16,9 10 16,10 21 8,7 11 8,8 12-8,5 2-24,8 1-32,1-2-64,-8-6-688,-5-3 680,-9-24-81,-3-13-55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4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10706,'66'113'712,"0"4"-616,-3-3-48,-7-16 72,-5-12-39,-11-27-25,-5-19-24,-11-30-16</inkml:trace>
  <inkml:trace contextRef="#ctx0" brushRef="#br0" timeOffset="1">412 45 13195,'48'87'984,"2"-1"-784,-4-5-96,-2-17 272,-4-14-184,-8-25-152,-9-17-72,-13-21-1304,-6-11 1200,-8-15-160,-6-6-104</inkml:trace>
  <inkml:trace contextRef="#ctx0" brushRef="#br0" timeOffset="2">742 223 14443,'23'38'1224,"-3"0"-912,-1-2-128,-4-6 321,1-7-113,-2-8-192,-1-3-144,-4-11-320,-1-2-136,0-6-281,-3-2-735,1 0 1080,0-1-232,-2 0-72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4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9474,'0'-26'1288,"0"3"-720,0 5-272,5 11 1225,2 7-681,4 15-480,5 8-136,6 12-160,2 3-8,6 7-24,0-2 32,-1-6-40,-2-4 0,-5-11-184,-5-7-72,-9-12 208,-2-6-64,-10-11 0</inkml:trace>
  <inkml:trace contextRef="#ctx0" brushRef="#br0" timeOffset="1">247 31 13203,'29'44'1160,"1"6"-840,0 1-144,-2-8 656,3-2-456,-6-9-288,1-4-112,-6-8-272,-1-4-96,-8-7-104,1-5 16,-5-4-248,-1 0-552,-2 0 912,0-1-161,-1-5 121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5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759 0 11170,'16'32'1097,"4"11"-753,6 4-152,2-1 992,3 0-864,-4-7-160,-1-11-56,-11-16-48,0-9-88,-12-18-1136,-5-8 1072,-12-10-104,-2-7-128</inkml:trace>
  <inkml:trace contextRef="#ctx0" brushRef="#br0" timeOffset="1">8 297 14955,'-7'0'1168,"7"1"-928,3 1-103,13-2 343,4 3-56,7 1-240,3-3-104,3 1-48,3-4-16,-6-10-144,-1-6-104,-9-7 672,-3-6-440,-10-7 0,-3-1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8:5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13587,'3'0'196,"0"1"-1,-1 0 1,1-1 0,-1 1-1,1 0 1,-1 0 0,1 1 0,-1-1-1,0 0 1,1 1 0,-1-1-1,0 1 1,0 0 0,0 0-1,1 2 1,31 36 1137,-26-29-1071,4 7-42,0 0-1,-2 1 1,0 0-1,-1 1 0,-1 0 1,0 0-1,-2 1 1,0-1-1,-2 2 1,0-1-1,-1 0 1,-1 35-1,-2-15-51,-2 0 0,-2 0-1,-2-1 1,-1 1 0,-23 67 0,22-87-109,0 0 0,-1 0 1,-21 34-1,-2-7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6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1295 12635,'-1'-1'60,"0"0"-1,0 0 1,0 0 0,1 0 0,-1 0 0,0 0 0,1 0-1,-1-1 1,1 1 0,-1 0 0,1 0 0,-1-1 0,1 1-1,0 0 1,0 0 0,0-1 0,0 1 0,0 0-1,0-1 1,0 1 0,0 0 0,0-1 0,1-1 0,0-5 111,5-68 659,4 0 1,39-149-1,-33 171-792,2 0-1,2 1 1,3 0-1,2 2 1,56-84 0,-38 74-936,3 3 1,2 1 0,109-98 0,-42 51-545,-73 61 604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6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18276,'0'0'53,"1"0"1,0 0 0,0 0-1,0 1 1,0-1-1,-1 0 1,1 1-1,0-1 1,0 0-1,0 1 1,-1-1 0,1 1-1,0 0 1,-1-1-1,1 1 1,0-1-1,-1 1 1,1 0-1,-1 0 1,1-1 0,-1 1-1,0 0 1,1 0-1,-1-1 1,0 1-1,1 2 1,10 29-42,-7-21 200,32 96-23,-15-41-205,2-1 0,49 92 0,-71-155 17,0 0 1,0-1-1,0 1 1,1 0-1,-1 0 1,1-1-1,-1 1 1,4 2-1,3-4 86,1-14 41,-3-11 33,0 0 0,-2-1 1,0 0-1,-1-37 0,0 19 47,19-309-574,-21 325-226,0 18 201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7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0 504 12955,'3'10'1272,"8"3"-808,-1-2-192,2 1 960,1-4-807,3 4-233,1-2-256,0-3 112,-3-1-48,-2-5-96</inkml:trace>
  <inkml:trace contextRef="#ctx0" brushRef="#br0" timeOffset="1">288 1 15403,'12'34'1017,"-7"18"-881,4 4-64,4 2 152,1 0-96,3-8-40,1-6-80,-4-12-200,-1-5-64,-5-13 7,-8-12-1143,-7-5 1152,-6-10-184,-8-8-136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7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2 265 14963,'-1'-10'181,"1"0"0,-1-1 0,2 1 0,-1-1 0,2 1 0,-1 0 0,1 0 1,1 0-1,0 0 0,0 0 0,1 0 0,0 1 0,1-1 0,0 1 0,0 0 0,1 1 0,0-1 0,1 1 0,0 1 0,0-1 0,0 1 0,1 0 0,0 1 0,1 0 0,-1 0 0,1 1 0,0 0 0,1 0 0,-1 1 0,1 0 0,11-2 0,-17 5-180,1 0-1,0 0 1,0 0-1,0 1 1,0 0-1,0 0 1,-1 0-1,1 0 0,0 1 1,0 0-1,0 0 1,-1 1-1,1-1 1,-1 1-1,1 0 0,-1 0 1,1 0-1,-1 1 1,5 3-1,-4-2-6,-1 1 1,1 0-1,-1 0 0,0 0 0,-1 0 0,1 1 0,-1-1 1,0 1-1,0 0 0,-1 0 0,1 0 0,-1 0 0,-1 0 1,2 9-1,0 11 6,-1 2 0,-2-1 1,0 0-1,-8 48 0,0 38 48,8-111-46,-1 1 0,2 0 0,-1-1 0,0 1 0,0 0-1,1-1 1,0 1 0,-1-1 0,1 1 0,0-1 0,0 1 0,3 3 0,-3-5-2,0 0 1,0 0 0,0 0 0,0 0 0,0 0-1,1-1 1,-1 1 0,0 0 0,1-1-1,-1 1 1,1-1 0,-1 1 0,0-1 0,1 0-1,-1 0 1,1 1 0,-1-1 0,1 0-1,-1 0 1,1-1 0,-1 1 0,1 0 0,-1 0-1,2-1 1,8-2-240,-1 0 1,0 0-1,13-7 0,16-5-738,-24 11 606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8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82 15163,'6'12'1377,"3"0"-1065,-2 10-144,2 4 872,2 4-808,2 4-80,3 4-32,-3-4-16,1-5-112,-3-4-136,-2-7-200,-2-6-112,-7-14-824,-10-17 887,-1-1-143</inkml:trace>
  <inkml:trace contextRef="#ctx0" brushRef="#br0" timeOffset="1">9 109 14699,'-7'-5'1480,"6"0"-967,1 1-177,4-3 840,3 0-296,5-3-232,1 1-160,4-4-216,3 0-88,-2 2-200,3 1-232,-4 3-504,-1 1-304,-11 4 792,-2 2-192,-6 6-192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8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1 189 15203,'7'0'1481,"3"-10"-889,1-7-248,5-6 552,1 0-192,3-1-416,2-2-384,-2 3 200,-3 0-120,-5 3-176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19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13683,'6'8'312,"0"0"0,-1 1 0,0 0 0,-1 1 0,1-1 0,4 18 0,7 17 366,-1-12-401,-7-14-163,0 0 0,2 0 0,0-1 0,12 17 0,-21-33-122,-1-1 1,0 1 0,1-1 0,-1 1-1,0-1 1,1 1 0,-1-1-1,1 1 1,-1-1 0,1 1 0,-1-1-1,1 0 1,-1 1 0,1-1-1,-1 0 1,1 1 0,-1-1-1,1 0 1,0 0 0,-1 0 0,1 0-1,-1 1 1,1-1 0,0 0-1,-1 0 1,1 0 0,0 0 0,-1 0-1,2-1 1,-2 1-37,1-1 0,0 0 0,0 0 0,-1 1 0,1-1 0,-1 0 0,1 0 0,-1 0 0,1 0 0,-1 0 0,1 0 0,-1 0 0,0 0 0,0 0 0,1-2 0,2-49-1943,-3 47 1680,-7-158-4315,-2 85 8060,21 137-1134,22 68 0,-21-87-2397,3-1 1,31 58-1,-47-96-83,0-1 56,1 1 0,-1 0 0,1-1 0,-1 1 0,1 0 0,-1 0 0,0-1 0,1 1 0,-1 0 0,0 0 0,0-1 0,0 1 1,1 0-1,-1 0 0,0 0 0,0-1 0,0 1 0,0 1 0,-5-2-631</inkml:trace>
  <inkml:trace contextRef="#ctx0" brushRef="#br0" timeOffset="1">148 316 14963,'-10'-8'1400,"3"-1"-903,1-1-225,8 2 560,3-4-136,7-1-368,1 0-408,-2-2 104,5-1-32,3 0-120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22.6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12107,'0'28'6196,"0"18"-5790,7 82-125,10 96-218,-10-155-34,-3 1-1,-6 81 0,0-35-7,3-112 1,-1 1 1,1-1-1,0 0 0,0 1 1,1-1-1,-1 0 1,1 0-1,0 0 1,0 0-1,3 6 0,-4-10 32,-2 4 159,-1 8-178,2-12-53,0 1 0,0-1-1,0 0 1,0 0 0,0 0 0,0 0-1,0 0 1,0 1 0,-1-1-1,1 0 1,0 0 0,0 0 0,0 0-1,0 0 1,0 0 0,-1 0-1,1 0 1,0 1 0,0-1-1,0 0 1,0 0 0,-1 0 0,1 0-1,0 0 1,0 0 0,0 0-1,0 0 1,-1 0 0,1 0 0,0 0-1,0 0 1,0 0 0,0 0-1,-1 0 1,1 0 0,0-1 0,0 1-1,0 0 1,0 0 0,-1 0-1,1 0 1,0 0 0,0 0 0,0 0-1,0 0 1,0-1 0,-1 1-1,1 0 1,0 0 0,0 0-1,0 0 1,0 0 0,0-1 0,0 1-1,0 0 1,0 0 0,0 0-1,0 0 1,0-1 0,0 1 0,0 0-1,-4-3-450,2 1 137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28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28 14459,'4'-21'1876,"-3"14"-874,0 15 1191,-9 64-1602,-29 116 1,16-89-466,12-56-83,-12 72 95,22-106-91,4-10 18,6-12 45,-10 12-105,132-197 686,-83 119-1146,-44 70 207,-2 4 134,-1 0-1,0 0 1,0 0 0,0-1 0,-1 1-1,3-7 1,-4 5-197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28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14923,'7'24'1537,"-2"-2"-1081,1-1-184,4-1 616,2 2-392,2-1-40,3-2-336,0-1-352,-1-5 240,0-3-72,-2-4-56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3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12571,'0'1'27,"0"-1"1,0 0 0,-1 0 0,1 1 0,0-1-1,0 0 1,0 1 0,0-1 0,0 0 0,0 1-1,-1-1 1,1 0 0,0 1 0,0-1 0,0 0-1,0 1 1,0-1 0,0 0 0,0 1 0,0-1-1,1 0 1,-1 1 0,0-1 0,0 0 0,0 1-1,0-1 1,0 0 0,0 1 0,1-1 0,-1 0-1,0 1 1,0-1 0,1 0 0,-1 0 0,0 1-1,0-1 1,1 0 0,-1 0 0,0 0 0,0 1-1,1-1 1,-1 0 0,0 0 0,1 0 0,-1 0-1,0 0 1,1 0 0,-1 0 0,0 0 0,1 0-1,20 6 519,80 5 3,0-4 1,1-5-1,144-15 1,-214 10-412,0 2 1,0 1 0,-1 2-1,1 1 1,34 8 0,4 3 47,106 8-1,-132-21-49,0-1-1,-1-1 1,75-14-1,-66 5 63,1 3-1,77-2 0,141-1-137,-242 7 24,-24 2-51,0 0 0,0 1 0,0 0 0,0-1 0,0 2-1,0-1 1,5 1 0,-5-1 240,-7 2 948,0 0-970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29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13595,'5'13'1400,"-8"10"-776,-1 8-176,-5 12 977,-4 6-545,3 4-288,0 1 0,0-1-152,3-4-96,2-10-272,4-8-192,-2-13-384,3-17-200,-3 0 552,-1-11-160,-3-11-104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29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1 103 14331,'8'-9'396,"1"1"0,1-1 0,-1 1 0,1 1-1,1 0 1,-1 0 0,1 1 0,22-8 0,-17 8-163,-1 1 0,0 1 0,1 0 0,0 1 0,0 1 0,24-1 1,-35 3-218,-1 0 1,1 0 0,-1 1 0,1-1-1,-1 1 1,0 0 0,1 1 0,-1-1-1,0 1 1,0-1 0,1 1 0,-1 1-1,-1-1 1,1 0 0,0 1 0,3 3-1,-4-3-13,0 0 0,-1 1 0,0-1 0,0 0 0,0 1 0,0 0 0,0-1 0,-1 1 0,1 0 0,-1 0 0,0 0 0,0 0 0,-1 0 0,1 0 0,-1 0 0,0 0 0,0 0 0,-1 6 0,0 2 66,-1 0 0,-1 0 1,0 0-1,-1-1 0,0 1 1,-8 15-1,-42 63 826,6-10 287,48-79-1176,0-1 1,0 1-1,0 0 1,-1-1-1,1 1 1,0-1-1,0 1 1,0 0-1,0-1 0,0 1 1,1-1-1,-1 1 1,0 0-1,0-1 1,0 1-1,0-1 1,1 1-1,-1-1 1,0 1-1,0-1 1,1 1-1,-1-1 1,0 1-1,1-1 1,-1 1-1,1-1 0,-1 1 1,1-1-1,-1 0 1,1 1-1,-1-1 1,1 0-1,-1 1 1,1-1-1,-1 0 1,1 0-1,0 1 1,29 9-184,-19-7-7,19 12-879,12 4 186,-24-16 483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30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 16323,'1'0'60,"-1"0"-1,0 0 0,0 0 1,0-1-1,0 1 0,0 0 1,0 0-1,1 0 0,-1 0 1,0 0-1,0 0 0,0 0 1,1 0-1,-1 0 0,0 0 1,0 0-1,0 0 0,0 0 0,1 0 1,-1 0-1,0 0 0,0 0 1,0 0-1,1 0 0,-1 0 1,0 0-1,0 0 0,0 0 1,0 0-1,1 0 0,-1 0 1,0 0-1,0 0 0,0 0 1,0 0-1,0 1 0,1-1 1,-1 0-1,0 0 0,0 0 0,0 0 1,0 0-1,0 1 0,0-1 1,0 0-1,1 0 0,-1 0 1,0 0-1,0 1 0,0-1 1,0 0-1,0 0 0,0 0 1,0 1-1,0-1 0,0 0 1,1 21 1105,-7 38-1390,4-46 470,-23 236-655,22-274-1722,-3 6 1620</inkml:trace>
  <inkml:trace contextRef="#ctx0" brushRef="#br0" timeOffset="1">40 6 17060,'-1'0'1496,"1"-1"-1136,1 0-160,6 1 880,4 0-544,4 1-376,5-1-48,6 0-240,3 3-216,4 0-384,1 1 8,-8-3 520,-5 4-152,-15-4-120</inkml:trace>
  <inkml:trace contextRef="#ctx0" brushRef="#br0" timeOffset="2">0 229 14315,'3'5'1328,"3"0"-968,4-4-56,3-1 897,5-1-777,4-2-64,5-2-416,2-2-192,-1-3 344,-5 3-56,-4 1-184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30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13987,'3'15'1600,"-4"2"-984,-6 9-263,-2 7 1831,2 5-1752,-2 5-104,-1 2-40,5-2-16,-1-9-240,1-7-192,5-5-264,2-11-120,7-12-256,1-10-664,1-14 1039,0-9-279,4-14-8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31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14579,'-4'33'1408,"-3"6"-1016,-2 8-159,-1 3 623,1 0-392,4-1-112,2-7-144,1-4-88,2-7-232,5-6-208,-1-9-272,2-2-625,-2-9 961,-3-4-192,2 2-144</inkml:trace>
  <inkml:trace contextRef="#ctx0" brushRef="#br0" timeOffset="1">0 353 18788,'7'0'1376,"2"-3"-1152,1 0-104,3-1 408,1-2-319,3 0-746,2-1 809,-2-2-320,5 4-72,-4-1-16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31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17084,'3'3'1496,"-1"-1"-1104,2 1-192,0-1 912,5 1-544,5 1-424,3 0-55,3 0-386,5 2-231,-1 1-328,-2-2 688,-2-1-104,-6-1-128</inkml:trace>
  <inkml:trace contextRef="#ctx0" brushRef="#br0" timeOffset="1">0 210 15683,'9'8'1089,"2"-2"-937,4-1-56,6-4 352,6 0-240,6-3-152,5-11 0,6-10-24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0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1 159 13011,'3'-10'304,"1"1"-1,0 0 1,1 0 0,0 0 0,0 0 0,1 1 0,0 0 0,0 0 0,1 1-1,0 0 1,0 0 0,1 0 0,0 1 0,0 0 0,1 1 0,-1 0-1,1 0 1,0 1 0,1 0 0,-1 0 0,1 1 0,-1 0 0,1 1-1,0 0 1,16-1 0,-24 3-289,-1 0-1,1 0 1,-1 0 0,1 0-1,-1 0 1,1 1 0,-1-1-1,0 0 1,1 1 0,-1-1-1,1 1 1,-1-1 0,0 1-1,2 1 1,-2-2-3,-1 1-1,1-1 1,-1 1 0,1 0 0,-1-1 0,1 1-1,-1-1 1,0 1 0,1 0 0,-1-1-1,0 1 1,0 0 0,1 0 0,-1-1 0,0 1-1,0 0 1,0-1 0,0 1 0,0 0-1,0 1 1,-1 1 13,0 0 0,0 0 0,0 1-1,0-1 1,-1 0 0,1-1 0,-1 1-1,0 0 1,1 0 0,-1-1 0,-3 3-1,-55 53 335,37-38-208,-20 24-1,42-43-159,0 0 0,0 0 0,0 1 0,1-1 0,-1 0 0,0 0 0,0 1 0,1-1 0,-1 0 0,1 1 0,-1-1 0,1 1 0,0-1 0,0 0 0,-1 1 0,1-1 0,0 1 0,0-1 0,0 1 0,1-1 0,-1 1 0,0-1 0,0 1 0,1-1 0,-1 0 0,1 1 0,-1-1 0,1 0 0,0 1 0,0-1 0,1 2 0,3 3-48,0 0 1,1 0 0,0 0-1,12 8 1,8 9-40,-19-16 72,-1 1-1,0 1 1,0-1 0,-1 1 0,0 0 0,0 1 0,-1-1 0,5 15 0,-8-22 45,-1 1 1,1-1-1,0 1 1,-1 0-1,1-1 1,-1 1-1,0 0 1,0-1-1,0 1 1,0 0-1,-1 0 1,1-1-1,-1 1 1,1 0-1,-1-1 1,0 1-1,0-1 1,0 1-1,0-1 1,-1 0-1,1 1 1,-1-1-1,1 0 1,-1 0-1,0 0 1,0 0-1,0 0 1,0 0-1,0-1 1,0 1-1,0 0 1,-1-1-1,1 0 1,-1 0-1,1 0 1,-6 2-1,-4 0 217,-1 1-1,1-2 1,-1 0-1,0-1 0,-20 0 1,32-1-280,0 0 1,0 0 0,0 0 0,0 0-1,0 0 1,1 0 0,-1 0 0,0-1 0,0 1-1,0 0 1,0-1 0,0 1 0,0 0-1,1-1 1,-1 1 0,0-1 0,0 0-1,1 1 1,-1-1 0,0 0 0,1 1-1,-1-1 1,0 0 0,1 0 0,-1 1-1,1-1 1,-1 0 0,1 0 0,0 0-1,-1 0 1,1 0 0,0 1 0,0-1-1,0 0 1,-1 0 0,1 0 0,0 0-1,0 0 1,0 0 0,1 0 0,-1-2-1,1-11-388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1.3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0 17892,'1'22'3907,"0"-16"-3888,-1 0-1,2 0 1,-1 0 0,1 0-1,0-1 1,0 1-1,0 0 1,1-1-1,0 1 1,0-1 0,0 0-1,1 0 1,7 8-1,-6-8-23,-1 0 0,0 1 0,0-1-1,-1 1 1,1 0 0,-1 0 0,0 0 0,-1 0-1,0 0 1,0 0 0,0 1 0,1 7-1,-3-5 1,0 0-1,-1-1 1,0 1-1,0 0 1,0-1-1,-2 1 1,1-1-1,-6 15 1,5-18 9,0 1 0,0 0 0,0-1 0,0 0-1,-1 1 1,0-1 0,0-1 0,0 1 0,-1-1 0,0 1 0,1-2 0,-11 8 0,14-11-36,0 1-1,0-1 1,0 1 0,0-1 0,0 1 0,-1-1 0,1 0 0,0 1-1,0-1 1,0 0 0,0 0 0,-1 0 0,1 0 0,0 0 0,0 0 0,0 0-1,0 0 1,-1 0 0,1-1 0,0 1 0,0 0 0,0-1 0,0 1-1,0-1 1,0 1 0,0-1 0,0 0 0,0 1 0,0-1 0,0 0-1,0 0 1,1 0 0,-1 0 0,0 1 0,0-1 0,1 0 0,-1 0-1,1 0 1,-1-1 0,1 1 0,-1 0 0,1 0 0,-1-2 0,-2-7-101,0 1 1,1-1 0,0 0 0,0-11 0,2 18 134,-4-41-422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1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357 1 15475,'6'0'1353,"0"1"-1089,2 0-104,4 1 584,4-1-480,2 1-208,5 1 168,0-2-144,-7 3-32,-2 1 0</inkml:trace>
  <inkml:trace contextRef="#ctx0" brushRef="#br0" timeOffset="1">0 618 13283,'2'5'1432,"5"-3"-968,6 0 0,1-2 1209,11-2-873,6-2-80,5-3-120,3-2-32,2-2-112,-1-1-272,-2-2-728,-4 0-1344,-10 5 1608,-2 5-256,-9 4-240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2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47 17028,'2'0'196,"0"0"0,0-1 0,0 1 0,0-1 1,0 1-1,0-1 0,0 0 0,0 1 0,0-1 1,-1 0-1,1 0 0,3-3 0,2 0 352,7-3 101,-7 3-480,0 1 0,0-1 0,0 1 0,1 1 0,-1-1 0,1 1 0,14-1 0,-21 2-165,0 1-1,-1 0 0,1 0 1,0 0-1,0 0 0,0 1 1,-1-1-1,1 0 1,0 0-1,0 0 0,-1 1 1,1-1-1,0 0 0,-1 1 1,1-1-1,0 0 0,-1 1 1,1-1-1,0 1 0,-1-1 1,1 1-1,-1 0 0,1-1 1,-1 1-1,1 0 0,0 1 0,-1-1-1,1 1 0,-1-1 0,0 0 0,0 1 0,0-1 0,0 1 0,0-1 0,0 0 0,0 1 0,0-1 0,-1 1 0,0 1 0,-1 5 5,-2 0-1,1 0 1,-8 11-1,10-17-1,-16 27 31,-23 30-1,32-49-11,0-1-1,0 0 0,-1 0 0,0 0 0,-1-1 0,-13 9 0,14-15-26,11-9-19,9-9-27,-9 14 40,-1 1 1,0 0 0,1 0-1,-1 1 1,1-1 0,-1 0-1,1 0 1,-1 1 0,1-1-1,-1 1 1,1-1 0,0 1-1,-1 0 1,1-1 0,0 1-1,0 0 1,-1 0 0,1 0-1,0 0 1,-1 1 0,1-1 0,0 0-1,-1 1 1,1-1 0,1 2-1,2 1-11,0 0 1,0 0-1,-1 1 0,1 0 1,7 8-1,-9-9 18,0 1 0,0-1 0,0 0 0,1-1 0,-1 1 0,1 0 0,-1-1 0,1 0 0,8 4 0,-10-6 14,0 0 1,-1 0-1,1 0 0,0 0 0,0 0 1,0-1-1,0 1 0,0-1 0,0 1 0,-1-1 1,1 1-1,0-1 0,0 0 0,-1 0 1,1 0-1,0 0 0,-1 0 0,1 0 1,-1-1-1,0 1 0,1 0 0,1-3 1,3-4 80,1-1 0,8-16 0,-12 20-48,0 1-201,0-1 1,-1 0 0,0 0 0,0 0 0,0 0-1,-1 0 1,1-1 0,-1 1 0,-1 0 0,1-9-1,1-1-240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55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92 12227,'1'-7'375,"0"1"0,0-1 0,0 0 0,1 1 0,0 0 0,1-1 0,2-5 1,-3 9-204,-1 0 1,1-1 0,0 1-1,0 1 1,0-1 0,6-5 0,-7 7-114,-1 1 1,1-1 0,0 0 0,0 0-1,0 1 1,1-1 0,-1 1 0,0-1-1,0 1 1,0 0 0,0-1 0,0 1-1,1 0 1,-1 0 0,0-1 0,0 1-1,0 0 1,1 0 0,1 1 0,-2-1-36,1 1 0,-1-1 0,0 0 0,0 1 0,1 0 0,-1-1-1,0 1 1,0 0 0,0 0 0,0-1 0,0 1 0,0 0 0,0 0 0,0 0 0,0 0 0,0 0 0,0 0 0,-1 1 0,2 1 0,-1 0 5,1 1 0,-1-1-1,0 1 1,-1 0 0,1-1 0,-1 1 0,1 4-1,-1 4 34,-1 1 0,0-1 0,-3 15 0,-6 10 223,-2 0 0,-1-1-1,-2-1 1,-21 39 0,-3 7 721,38-80-990,0 1 1,1-1-1,-1 0 0,1 0 1,-1 0-1,1 1 0,0-1 1,-1 0-1,1 0 0,0 1 1,0-1-1,0 0 0,0 1 1,0-1-1,0 0 0,0 1 1,0-1-1,1 0 0,-1 0 0,0 1 1,1-1-1,-1 0 0,1 0 1,0 0-1,1 2 0,-1-1-33,1-1-1,0 0 0,-1 1 0,1-1 0,0 0 0,0 0 0,0-1 0,0 1 0,0 0 0,0 0 1,0-1-1,0 0 0,0 1 0,3-1 0,2 1-80,-1-1 0,0 0-1,1-1 1,-1 1 0,0-1 0,0 0 0,0-1 0,1 1-1,-1-1 1,7-4 0,-8 3 49,1-1 0,-1 0 0,0-1 1,0 1-1,0-1 0,-1 0 0,5-6 0,11-22-259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4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13667,'6'0'2082,"23"0"3530,-18 0-5556,0-1 0,0-1 0,0 0 0,11-3 0,125-40 149,-141 44-1316,-5 3-8,-9 4-482,5-4 1436,-2 3-625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4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0 16732,'0'0'77,"1"0"0,-1 0 0,0 0 1,0 0-1,1 0 0,-1 1 1,0-1-1,0 0 0,0 0 0,1 0 1,-1 0-1,0 0 0,0 0 1,1 0-1,-1 1 0,0-1 0,0 0 1,0 0-1,0 0 0,1 0 1,-1 1-1,0-1 0,0 0 0,0 0 1,0 0-1,0 1 0,1-1 1,-1 0-1,0 0 0,0 1 0,0-1 1,0 0-1,0 0 0,0 0 1,0 1-1,-2 13 1175,-10 18-664,9-26-295,-11 29 188,-23 59 247,34-82-686,-1 0 0,2 1 0,0-1 1,0 1-1,0 22 0,2-34-39,0 1 0,0 0 0,0-1 1,1 1-1,-1 0 0,0-1 0,1 1 0,-1-1 0,1 1 1,-1 0-1,1-1 0,0 1 0,0-1 0,-1 1 0,1-1 1,0 0-1,0 1 0,1-1 0,-1 0 0,0 0 0,0 0 1,2 1-1,-1-1-61,0 0 1,0 0 0,0-1-1,1 1 1,-1-1 0,0 1-1,0-1 1,0 0 0,1 0-1,-1 0 1,0 0 0,0 0 0,1-1-1,2 0 1,2-1-161,0 0 1,0-1-1,0 1 0,0-2 1,-1 1-1,1-1 1,-1 0-1,0 0 0,6-6 1,7-12-250,0-2-152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5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15331,'-6'16'1561,"0"5"-881,-1 4-272,-1 3 864,-1 4-400,2 1-248,1 0-103,3 0-409,2-3-368,2-4-953,1-9 1081,1-9-216,4-2-96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5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15795,'3'1'218,"0"0"0,0 0 0,-1 1 0,1-1 0,0 1 0,-1 0 0,1 0 0,-1 0 0,0 0 0,0 0 0,1 0 0,-2 1 0,1-1 0,3 6 0,3 6 14,0 1 0,-1 0 0,0 1 0,-2-1-1,1 1 1,-2 1 0,0-1 0,-1 0 0,-1 1 0,-1 0-1,0 0 1,-2 19 0,-1-3-79,-2-1-1,-1 0 1,-1 0 0,-2 0 0,-16 41 0,13-45-571,-23 44 1,29-63 306,0-1-1,0 0 1,-1 0 0,0-1-1,0 0 1,-1 0-1,0 0 1,0-1 0,-10 7-1,-8-1-275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46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 37 10626,'3'-3'391,"-1"1"0,0-1-1,1 1 1,-1-1 0,0 0-1,0 0 1,2-3 0,-4 6-311,0-1 1,0 1-1,0 0 1,0-1-1,0 1 1,0 0-1,0-1 1,1 1-1,-1 0 1,0-1-1,0 1 1,0 0-1,0-1 1,0 1-1,0 0 1,0-1-1,-1 1 1,1 0-1,0-1 1,0 1-1,0 0 1,0 0-1,0-1 1,0 1 0,-1 0-1,1-1 1,0 1-1,0 0 1,0 0-1,-1-1 1,0 1 39,0-1 0,0 1 0,0 0 0,-1 0 0,1-1 0,0 1 0,0 0 0,0 0 0,0 0 0,-1 0 0,1 0 0,0 1 0,0-1 0,-2 1 0,-2 0 1,-1 1 1,1 0 0,-1 1-1,1-1 1,0 1-1,0 0 1,0 0-1,1 1 1,-1-1 0,1 1-1,-6 6 1,-3 4 57,1 1 1,-12 17 0,-5 14 126,2 1 0,2 2 0,2 0 0,-28 86 0,32-68-128,2 1 0,4 1 0,-7 83-1,16-94-95,5 79-1,1-112-77,1 0-1,1 0 1,1-1-1,1 1 1,15 38-1,-18-56-48,0 0 0,1 0 0,0-1-1,0 1 1,1-1 0,0 0-1,0 0 1,0-1 0,1 1-1,-1-1 1,1 0 0,9 5 0,-11-8-18,0 0 0,1 0 1,-1 0-1,1 0 1,-1-1-1,1 1 0,-1-1 1,1-1-1,-1 1 1,1-1-1,0 1 1,0-1-1,-1 0 0,1-1 1,0 1-1,-1-1 1,1 0-1,-1-1 1,1 1-1,8-4 0,11-11-285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52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15 10562,'0'0'160,"0"0"0,0 0 0,0 0 0,0 1 0,0-1 0,0 0 0,0 0 0,0 0 0,0 1 0,0-1 0,0 0 0,0 0 0,0 0 0,1 0 0,-1 1 0,0-1 0,0 0 0,0 0 0,0 0 0,0 0 0,0 1 0,0-1 0,1 0 0,-1 0 0,0 0 0,0 0 0,0 0-1,0 0 1,1 0 0,-1 1 0,0-1 0,0 0 0,0 0 0,0 0 0,1 0 0,-1 0 0,0 0 0,0 0 0,0 0 0,1 0 0,-1 0 0,0 0 0,0 0 0,0 0 0,0 0 0,1 0 0,-1 0 0,0 0 0,0-1 0,1 7 1126,-1-8-1263,0 1-1,0 0 1,0-1 0,-1 1-1,1 0 1,-1-1 0,1 1-1,-1 0 1,1 0 0,-1-1-1,0 1 1,0 0 0,0 0-1,1 0 1,-3-2 0,2 3-20,1-1 1,0 1-1,-1 0 1,1 0-1,0-1 1,-1 1-1,1 0 1,-1 0-1,1 0 1,0 0-1,-1-1 1,1 1-1,-1 0 1,1 0 0,-1 0-1,1 0 1,0 0-1,-1 0 1,1 0-1,-1 0 1,1 0-1,-1 1 1,1-1-1,0 0 1,-1 0-1,1 0 1,-1 0-1,1 1 1,0-1 0,-1 0-1,1 0 1,0 1-1,-1-1 1,1 0-1,0 0 1,-1 1-1,1-1 1,0 0-1,0 1 1,-1-1-1,1 1 1,0-1-1,0 0 1,0 1 0,0-1-1,-1 1 1,1-1-1,0 0 1,0 1-1,0-1 1,0 1-1,0-1 1,0 1-1,-2 11-8,0 0-1,0 0 0,1-1 0,1 20 0,0-26 13,-1-20 199,0 1 0,-7-25 0,6 37 33,0 9-143,-1 10-26,9 112-4,-7-133-130,1 0 0,-1 0 0,0 0-1,0 1 1,0-1 0,0 0 0,-1 0 0,1 1-1,-1-1 1,0 1 0,0 0 0,0-1 0,-5-4-1,0 10-93,2 10-56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8:57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48 7522,'-1'2'11598,"9"3"-10976,3 0-563,0-1 0,0-1 0,0 1 0,1-2 0,0 0 0,14 2 1,0-3-5,46-2 1,-24-5 94,47-12-1,-58 9-26,0 2-1,71-3 1,149 10 96,-207-3-145,88-16 1,-125 17-67,0 1 0,1 1 1,25 2-1,-27-1 13,0 0-1,0-1 1,0 0 0,-1-1 0,18-3-1,-25 3-14,-1 1 0,1-1 1,-1 1-1,0 0 0,1 0 0,-1 0 0,1 0 0,-1 1 0,1-1 0,-1 1 1,1 0-1,-1 0 0,0 0 0,0 0 0,0 1 0,1 0 0,-1-1 0,-1 1 1,1 0-1,0 0 0,0 0 0,-1 1 0,1-1 0,-1 1 0,0-1 0,3 5 1,-5-6 41,-2-3-147,0 1 0,0-1 1,0 1-1,-1 0 1,1 0-1,0 0 1,-1 1-1,1-1 0,-1 1 1,1-1-1,-4 1 1,-6 0-117,-1 3-88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06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15411,'2'-7'379,"0"1"0,1-1 0,0 1-1,-1 0 1,2 0 0,-1 0 0,1 0-1,0 0 1,0 1 0,1 0 0,4-5-1,-4 6-308,-1 0-1,0 1 1,1-1-1,0 1 1,0 0-1,0 1 1,10-5-1,-14 7-65,0 0 1,0-1-1,0 1 0,0 0 0,0-1 1,0 1-1,1 0 0,-1 0 0,0 0 1,0 0-1,0 0 0,0 0 0,1 1 0,-1-1 1,0 0-1,0 0 0,0 1 0,0-1 1,0 1-1,0-1 0,0 1 0,0 0 1,0-1-1,0 1 0,0 0 0,0-1 1,0 1-1,-1 0 0,1 0 0,0 0 1,-1 0-1,1 0 0,0 0 0,-1 0 0,1 0 1,-1 0-1,1 0 0,-1 0 0,0 0 1,0 0-1,1 1 0,-1-1 0,0 0 1,0 0-1,0 1 0,1 9 21,-1-1 0,0 1 1,0-1-1,-1 1 0,-1-1 0,0 1 0,0-1 1,-4 10-1,-34 82 340,26-70-213,4-12-43,-10 28 162,19-46-246,0 1 0,0 0 1,0 0-1,1 0 0,-1 0 0,1 0 0,0 0 0,0 0 0,0 0 0,0 0 0,0 0 0,1-1 0,1 5 0,-2-5-15,1-1 0,0 1 0,0-1-1,1 0 1,-1 1 0,0-1 0,0 0 0,1 0-1,-1 1 1,1-1 0,-1 0 0,1-1 0,-1 1 0,1 0-1,0 0 1,-1-1 0,1 1 0,0-1 0,0 1-1,-1-1 1,4 0 0,42 1 90,-39-1-76,4 0-407,0-1 0,0 0 1,0-1-1,-1 0 0,1-1 0,0 0 0,-1-1 0,0-1 0,20-10 0,-11 3-346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07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0 134 13499,'16'-17'5329,"-4"5"-4675,54-80 274,-66 91-925,0 0 0,1 0 0,-1 1 1,1-1-1,0 0 0,-1 0 1,1 1-1,0-1 0,-1 0 0,1 1 1,0-1-1,0 0 0,-1 1 0,1-1 1,0 1-1,0 0 0,0-1 0,0 1 1,0 0-1,1-1 0,-1 1 0,-1 0-1,1 1 0,-1-1 0,1 0 1,-1 1-1,1-1 0,-1 0 1,1 1-1,-1-1 0,1 1 0,-1-1 1,1 1-1,-1-1 0,0 1 1,1-1-1,-1 1 0,0-1 0,0 1 1,1-1-1,-1 1 0,0 0 1,0-1-1,0 1 0,2 8 20,0-1-1,-1 0 0,0 12 1,-1-17-14,0 131 182,-1-75-518,8 75-1,-6-131-1307,-1-8 1196,-4-1-80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07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84 16732,'-3'-2'1648,"2"1"-832,5 1 280,2 0-199,5-4-377,3 1-144,5-4-216,0-3-8,1 0-248,0-2-264,-6-4 368,-1 4-64,-7 6-72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37 120 16283,'-7'11'362,"1"0"-1,0 0 0,-6 15 0,11-21-297,-1-1-1,1 1 1,1 0-1,-1 0 1,0 0-1,1-1 1,0 1-1,0 0 1,1 0 0,0 0-1,1 7 1,17 35 259,-13-35-307,-1 1 1,8 25-1,-12-35-13,-1 0-1,1 0 1,-1-1-1,0 1 1,1 0-1,-1 0 0,0 0 1,-1 0-1,1 0 1,-1-1-1,1 1 1,-1 0-1,0 0 0,0-1 1,0 1-1,0 0 1,0-1-1,-1 1 1,-1 2-1,2-5 12,1 1 1,-1 0-1,0 0 0,0-1 1,1 1-1,-1-1 1,0 1-1,0 0 0,0-1 1,1 1-1,-1-1 0,0 0 1,0 1-1,0-1 0,0 0 1,-2 1-1,-1-4 236,9-7-77,-1 2-102,1 0 0,-1 0 0,6-17 0,7-14-15,17-23-44,105-180 45,-138 241-56,-1 0 1,1 0-1,-1 0 0,1 0 0,-1 0 0,1 0 0,0 1 0,0-1 0,-1 0 1,1 0-1,0 1 0,0-1 0,0 0 0,0 1 0,0-1 0,0 1 0,0-1 1,0 1-1,2-1 0,-2 1 1,-1 0-1,1 1 1,-1-1 0,1 0-1,-1 1 1,1-1 0,-1 0-1,1 1 1,-1-1 0,1 1-1,-1-1 1,0 1 0,1-1-1,-1 1 1,0-1 0,1 1-1,-1-1 1,0 1 0,0 0-1,1-1 1,-1 1 0,0-1-1,0 1 1,0 0 0,2 9 34,-1-1 1,0 0-1,-1 11 1,1-3 122,-2 0 0,0 0 0,-1 0 0,0 0 0,-1 0 0,-1 0-1,-1-1 1,-1 1 0,0-1 0,-1-1 0,-10 18 0,17-32-154,-1 0 0,1 0-1,-1 0 1,1 0 0,-1 0 0,0 0 0,1 0-1,-1 0 1,0 0 0,0-1 0,0 1 0,0 0-1,1 0 1,-1-1 0,0 1 0,0-1 0,0 1-1,-1-1 1,1 1 0,0-1 0,0 0 0,0 1-1,0-1 1,0 0 0,0 0 0,-1 0 0,1 0-1,0 0 1,0 0 0,0 0 0,0 0 0,0-1-1,-1 1 1,1 0 0,0-1 0,0 1 0,-1-1-1,0-1-93,0 1-1,0-1 0,1 1 0,-1-1 0,1 0 0,-1 0 0,1 0 0,-1 0 0,1 0 0,0 0 0,0 0 0,0-1 0,0 1 0,0 0 1,1 0-1,-1-1 0,0-3 0,1 0-18,-1-1 0,1 0 1,1 0-1,-1 1 1,1-1-1,2-11 0,10-23-404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09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16572,'2'-5'1960,"3"2"-1184,2-2 1849,-6 7-1721,4 1-448,-1 1-312,2 0-808,1 1 1448,-3-1-808,-4 0-24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09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68 17092,'2'-7'624,"1"0"1,0 0 0,0 1-1,1-1 1,8-10 0,-11 15-570,0 1 0,0 0 0,0 0 1,1-1-1,-1 1 0,0 0 0,1 0 0,-1 0 0,1 0 0,-1 1 1,1-1-1,0 0 0,-1 1 0,1-1 0,0 1 0,-1-1 1,1 1-1,0 0 0,-1 0 0,1 0 0,0 0 0,0 0 0,-1 0 1,1 0-1,0 1 0,0-1 0,-1 0 0,1 1 0,-1 0 1,1-1-1,1 2 0,-1-1-54,1 1 0,-1 0 1,0-1-1,-1 1 0,1 0 1,0 0-1,0 0 0,-1 0 0,1 0 1,-1 0-1,0 1 0,0-1 0,0 0 1,0 1-1,0-1 0,0 1 1,0-1-1,-1 1 0,1-1 0,-1 1 1,0 0-1,0 4 0,0 3-21,0-1 0,-1 0 0,0 1 0,-1-1 0,-3 11 0,-2 3-115,-2-1 0,-1 0-1,-23 40 1,-48 56-466,64-95 460,13-18 112,0 1 1,1-1-1,0 1 0,0 0 0,0 0 0,-2 7 0,5-12 27,-1 0-1,1 0 1,0 0 0,0 0-1,0 0 1,0 0-1,0 0 1,0 0-1,0 0 1,0 0-1,0 0 1,1 0-1,-1 1 1,0-1 0,1 0-1,-1 0 1,0-1-1,2 3 1,-1-2 1,0-1 0,0 1 0,0 0 0,0 0 0,0 0 0,0-1 1,0 1-1,1 0 0,-1-1 0,0 1 0,1-1 0,-1 0 0,0 1 0,1-1 0,-1 0 0,0 0 1,1 0-1,1 0 0,8 0-66,0 0 1,0-1-1,0-1 1,0 0-1,0 0 1,15-7-1,0-1-495,33-18 0,-43 19 254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10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16652,'1'2'182,"0"0"0,0 0 0,0 0 0,1-1 0,-1 1 0,1 0 0,-1 0 0,1-1 0,0 1 0,0-1 0,0 0 0,0 0 0,0 1 0,0-1 1,0 0-1,2 0 0,1 1-54,0-1 1,0 0 0,0 0 0,-1-1 0,1 1-1,0-1 1,6-1 0,5-1-25,-1 0-1,0-1 1,28-10-1,-28 6-61,-13 6-39,0 0 0,1-1 1,-1 1-1,1 0 0,-1 1 0,0-1 1,1 0-1,-1 1 0,1-1 0,0 1 1,-1 0-1,5 0 0,-6 0-4,-1 0 1,1 1-1,-1-1 0,1 1 0,-1-1 0,1 1 0,-1-1 0,1 1 0,-1-1 1,0 1-1,1-1 0,-1 1 0,0-1 0,1 1 0,-1 0 0,0-1 1,0 1-1,0 0 0,1-1 0,-1 1 0,0 0 0,0-1 0,0 1 1,0 0-1,0-1 0,0 1 0,0 0 0,-1-1 0,1 1 0,0-1 1,0 2-1,-7 25-21,6-23 18,-91 282-692,69-218-679,22-65 1137,1-2 195,0 0 0,0-1 0,0 1 0,0 0 0,0-1-1,-1 1 1,1 0 0,0-1 0,0 1 0,0 0 0,-1-1 0,1 1-1,0-1 1,-1 1 0,1-1 0,0 1 0,-1 0 0,1-1 0,-1 1-1,1-1 1,-1 0 0,1 1 0,-1-1 0,1 1 0,-1-1 0,1 0-1,-1 1 1,0-1 0,1 0 0,-1 0 0,1 0 0,-1 1 0,-1-1-1,-4-4-526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10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14675,'10'5'1424,"3"1"-1015,7-3-137,3 0 528,11-2-488,2-1-248,3-4 120,-2 1-24,-1 2-128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11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1 525 13787,'0'0'37,"0"1"-1,0-1 1,0 1 0,0-1 0,0 0 0,0 1-1,0-1 1,0 1 0,1-1 0,-1 0-1,0 1 1,0-1 0,0 0 0,1 1 0,-1-1-1,0 0 1,0 1 0,1-1 0,-1 0-1,0 1 1,1-1 0,-1 0 0,0 0 0,1 0-1,-1 1 1,1-1 0,-1 0 0,0 0-1,1 0 1,-1 0 0,0 1 0,1-1 0,-1 0-1,1 0 1,0 0 0,20-2 234,-16 2-159,86-16 803,137-43 0,-82 18-591,763-138-1211,-857 172 747,553-68-347,0 23 1815,-478 47-855,-52 4-62,0-3 1,100-20-1,-151 18-322,-1-2-1,36-16 1,11-4 3,-54 24-224,-19 10-71,-27 16-164,17-14 338,-6 8-131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11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2 284 15163,'0'-1'89,"0"0"0,-1-1 0,1 1 0,0-1 1,-1 1-1,1 0 0,0-1 0,0 1 0,0-1 0,0 1 0,0-1 0,1 1 0,-1 0 0,0-1 0,1 1 0,-1-1 0,1 1 0,0-2 0,15-26 144,-14 26-131,12-18 140,2 0-1,0 0 0,2 2 0,0 0 1,1 1-1,0 1 0,2 0 0,0 2 1,35-20-1,-15 18-267,-39 16 9,0 1 1,1-1-1,-1 1 0,0-1 1,1 1-1,-1 0 0,0 0 1,1 0-1,-1 0 1,1 0-1,-1 0 0,0 1 1,1-1-1,-1 1 0,3 1 1,-4-2 5,0 1 1,-1 0-1,1-1 1,0 1-1,0 0 0,-1 0 1,1 0-1,0-1 1,-1 1-1,1 0 1,-1 0-1,1 0 1,-1 0-1,0 0 0,1 0 1,-1 0-1,0 0 1,1 0-1,-1 0 1,0 0-1,0 0 0,0 0 1,0 0-1,0 0 1,0 1-1,-1-1 1,1 0-1,0 0 1,-1 1-1,-12 33-194,12-33 189,-69 124-94,8-20 504,53-87-235,0 0-1,1 1 0,-8 33 1,16-52-144,-1 0 0,1 0 0,0 1 0,-1-1 0,1 0 1,0 0-1,0 0 0,0 1 0,0-1 0,0 0 0,0 0 0,1 0 0,-1 0 1,0 1-1,1-1 0,-1 0 0,0 0 0,1 0 0,0 0 0,0 1 0,0-1-4,-1 0-1,1-1 0,0 1 1,0-1-1,0 1 1,0-1-1,0 1 0,0-1 1,0 0-1,0 1 0,0-1 1,0 0-1,0 0 0,0 0 1,0 0-1,0 0 0,0 0 1,2 0-1,4-2 30,1 1 0,0-2-1,0 1 1,11-6 0,-14 6-21,90-37 248,96-41 513,-186 78-747,-1 0-1,1-1 1,0 1 0,-1-1 0,0 0 0,0 0-1,0 0 1,0-1 0,0 0 0,0 1 0,-1-1-1,4-6 1,-5 6 42,0-1 0,-1 1 0,1-1 1,-1 1-1,0-1 0,0 0 0,0 1 0,-1-1 0,1 0 0,-1 0 0,-1 0 0,1 1 0,-2-7 1,2 8-44,0 0 0,-1-1 0,0 1 0,0 0 1,0 0-1,0 0 0,0 0 0,-1 1 0,1-1 1,-1 0-1,0 0 0,-2-2 0,-12-11 135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00.7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0 159 17300,'0'6'1568,"4"1"-1248,5-5 0,1-7 864,12-5-679,5 0-89,7-6-144,4-1-128,0-3-536,-1-3-449,-4-1 705,-10-2-160,-14 3-176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24.9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122 265 14307,'0'-1'148,"0"0"-1,0 0 1,0 0 0,0-1-1,0 1 1,0 0-1,0 0 1,1 0 0,-1 0-1,1-1 1,-1 1 0,1 0-1,-1 0 1,1 0-1,-1 0 1,1 0 0,0 0-1,0 0 1,-1 0-1,1 1 1,0-1 0,0 0-1,0 0 1,0 1 0,0-1-1,0 0 1,0 1-1,0-1 1,0 1 0,1-1-1,-1 1 1,0 0 0,0-1-1,0 1 1,0 0-1,1 0 1,-1 0 0,0 0-1,0 0 1,0 0 0,1 0-1,-1 1 1,0-1-1,2 1 1,7 1 45,0 1-1,0 0 1,0 0-1,10 6 1,-14-6-27,7 2-28,1-1-1,0-1 0,1 0 0,-1 0 0,0-2 0,1 0 0,-1 0 1,1-1-1,25-4 0,0 1 18,40 4-11,10 0 10,-80-1-131,-1 0 1,1 1 0,10 2 0,-13-2-10,1 0 0,-1 0 0,0 0 0,1-1 1,14-2-1,5-10 46,-25 11-54,0 0 1,1-1-1,-1 1 0,0 0 1,0 0-1,1 0 0,-1 0 1,1 1-1,-1-1 0,1 1 1,-1-1-1,1 1 0,-1 0 1,1 0-1,4 1 0,37 3 11,0-2 0,-1-1 0,86-11-1,-9 0 5,-10 8-4,137-13-30,-73-5 26,-141 18-17,1 2 0,0 1 0,39 7 1,-24-3 8,0-3 1,1-1 0,-1-3-1,56-9 1,86-3 11,-137 14-25,1-3 1,-1-2-1,101-23 0,-101 17 17,0 3-1,95-3 1,-92 9 0,-1-2 1,79-17 0,-95 13-8,0 1 1,1 3-1,67 0 0,87-2-4,-156 2-5,-1-2-1,75-21 1,-71 16 10,1 1 0,-1 3-1,1 1 1,1 2 0,84 4-1,-66 2 0,164 10 16,-125 5-29,1 1-3,-64-15 37,64-2 1,-72-2-36,42 5 1,6 1 19,-48 2 71,-26-6-83,0 0 1,0 0-1,0 1 1,-1-1 0,1 1-1,0 0 1,-1 0 0,0 0-1,1 0 1,4 5-1,31 32-3,-27-26-10,82 77 52,-78-76-40,1-1 0,0-1 0,1-1 1,23 11-1,9-2 13,64 18 1,-70-25 28,-1 2-1,62 29 1,-93-36 15,1-1 0,-2 2 0,1 0 0,-1 0 0,13 14 0,43 58 123,0-1-83,-57-70-81,0 0-1,1-1 0,0 0 0,0-1 1,19 10-1,-16-11 3,1-1-1,0-1 1,24 5-1,-27-7-10,0 0-1,0 0 1,0 1-1,-1 1 0,0 0 1,0 0-1,12 9 0,-14-8-1,8 6-146,-15-13 70,-9-9 49,0 0 28,4 6 15,0-1 0,0 1 0,-1-1 0,1 1 0,-1 0 0,0 0 0,0 1 0,-8-6 0,8 9-33,0-1 0,0 1-1,0 0 1,0 0 0,-1 0-1,1 1 1,0-1 0,0 1-1,-6 2 1,-8 0-68,-59 0-164,49-3 48,1 1 1,-1 2 0,-34 7 0,42-5 42,-27 6-24,36-9 150,1 0-1,-1 1 1,1 1 0,0 0 0,0 0-1,1 1 1,-1 0 0,1 1-1,-12 9 1,13-9 1,0 0 1,-1 0-1,0-1 1,0 0-1,0-1 0,-1 0 1,1 0-1,-1-1 0,0 0 1,-14 1-1,1-4 61,1-1 1,-1-1-1,-36-7 0,-13-3 33,-59-3-96,-103-8-433,-68 6 480,-176-7 158,123 20 97,197 1 28,-48 0-153,147 5-69,-90 15 0,-208 17 106,179-24-118,-352 23 102,327-25-180,-182 5-22,264-14 47,-184 4 40,138 2-62,62-3-9,-109 16 1,129-4 8,28-4-4,0-2 0,-109 1 0,147-11 14,1-1 0,-1-1 0,1-1 0,0 0 0,1-1 1,-20-10-1,-37-12 8,64 26 18,1 0 0,-1 1 0,-15-1 0,-14-2 214,43 9 33,9 3-271,-12-7 0,-1-1 1,1 0-1,-1 1 0,1-1 0,0 0 1,0 0-1,-1 0 0,1 1 0,0-1 1,-1 0-1,1 0 0,0 0 0,-1 0 1,1 0-1,0 0 0,0-1 0,-1 1 1,1 0-1,0 0 0,-1 0 0,1-1 1,0 1-1,-1 0 0,1-1 0,0 1 1,-1 0-1,1-1 0,-1 1 0,1-1 1,-1 1-1,1-1 0,-1 1 0,1-1 1,-1 0-1,0 1 0,1-1 0,-1 1 1,0-1-1,1 0 0,-1 1 0,0-1 1,0 0-1,1 1 0,-1-1 0,0 0 1,0 0-1,0 1 0,0-1 0,0-1 1,9-61 166,23-120 28,-23 149-214,41-139-272,-44 162-582,0 18-473,-2 0 992,0-2-171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25.6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65 126 10770,'-11'-16'935,"2"0"0,0 0 0,-8-22-1,-1-2 3490,22 57-496,7 22-3324,29 68-387,5-2-1,74 125 0,-114-221-323,15 24-412,-19-32 404,0 1 1,0-1 0,0 0-1,0 0 1,0 0 0,0 1-1,0-1 1,1 0 0,-1 0 0,0-1-1,0 1 1,1 0 0,-1 0-1,1-1 1,-1 1 0,1-1-1,2 1 1,-4-1 82,1 0-1,-1 0 1,1-1 0,-1 1-1,0 0 1,1-1 0,-1 1-1,1-1 1,-1 1 0,0 0-1,1-1 1,-1 1 0,0-1-1,0 1 1,1-1 0,-1 1-1,0-1 1,0 1 0,0-1-1,0 1 1,1-1 0,-1 1-1,0-1 1,0 0 0,0 0 0,0-2-178,7-14-502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26.0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12 16932,'1'-12'2580,"5"19"-1218,-1 2-1326,25 42 468,44 108 1,8 15-1178,-69-156 19,-5-10 143,-8-8 498,0 0 1,0 1 0,0-1 0,0 0 0,0 0 0,0 0 0,0 0-1,0 0 1,0 0 0,0 0 0,0 0 0,0 0 0,0 0-1,0 0 1,1 0 0,-1 0 0,0 0 0,0 0 0,0 0 0,0 0-1,0 0 1,0 0 0,0 0 0,0 1 0,0-1 0,0 0-1,1 0 1,-1 0 0,0-1 0,0 1 0,0 0 0,0 0-1,0 0 1,0 0 0,0 0 0,0 0 0,0 0 0,0 0 0,0 0-1,1 0 1,-1 0 0,0 0 0,0 0 0,0 0 0,0 0-1,0 0 1,0 0 0,0 0 0,0 0 0,0 0 0,0-1 0,0 1-1,0 0 1,0 0 0,0 0 0,0 0 0,0 0 0,0 0-1,0 0 1,0 0 0,0 0 0,0-1 0,1-8-507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5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16964,'0'-2'292,"0"0"1,0 0 0,1 0 0,-1 0 0,0 0-1,1 0 1,0 0 0,-1 0 0,1 0-1,0 0 1,0 0 0,0 0 0,0 1 0,1-1-1,-1 0 1,3-2 0,-1 1-82,1 0-1,-1 0 1,1 1-1,0 0 1,0 0 0,0 0-1,8-3 1,6 0-538,0 1 1,1 1-1,20-2 0,-18 3-45,-15 2 11,-4 0 186,1 0 0,-1 0-1,0-1 1,0 1-1,0 0 1,0-1 0,0 1-1,0-1 1,0 1-1,0-1 1,0 0 0,-1 0-1,1 0 1,0 0-1,2-2 1,-1-1-601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26.5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18620,'4'11'429,"0"1"1,1-2-1,0 1 1,1-1-1,0 1 1,1-1-1,8 10 0,60 71-479,73 120 0,-132-186-1321,-19-33 935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29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0 493 14843,'6'-1'468,"-1"0"0,0 0 0,0 0 0,0-1 1,0 1-1,0-1 0,0 0 0,-1-1 0,1 1 0,-1-1 0,1 0 0,4-5 0,9-7 245,22-23 0,-36 34-570,10-11 34,-1-1 0,0 0 1,15-25-1,-23 31-187,1 0 1,-1 0-1,-1 0 1,0-1 0,0 0-1,-1 1 1,3-22-1,-6 30-3,0 0 0,0 0 0,0 0 1,0 0-1,0 0 0,0 0 0,-1 0 0,1 1 0,0-1 0,-1 0 0,0 0 0,1 0 0,-1 1 0,0-1 0,0 0 0,0 1 0,0-1 0,0 1 0,-1-1 0,1 1 0,0-1 1,-3-1-1,3 3 0,0-1 1,0 1 0,0-1 0,0 1-1,-1 0 1,1 0 0,0-1 0,0 1-1,0 0 1,-1 0 0,1 0-1,0 0 1,0 0 0,-1 1 0,1-1-1,0 0 1,0 0 0,0 1 0,0-1-1,-1 1 1,1-1 0,0 1 0,0-1-1,0 1 1,0 0 0,0 0 0,0-1-1,0 1 1,0 0 0,1 0-1,-1 0 1,0 0 0,0 0 0,0 2-1,-5 6-44,1 0-1,0 0 1,0 0-1,1 0 1,0 1-1,1 0 1,-4 15-1,-7 75-146,8-52 136,5-47 53,-1-6 11,0-11 5,5-93-36,-2 91 26,1 0 1,1 0 0,10-33 0,-13 50 10,0 1 1,0-1-1,0 0 0,0 1 1,0-1-1,1 1 1,-1-1-1,0 1 1,0-1-1,0 1 1,1-1-1,-1 1 0,0-1 1,1 1-1,-1-1 1,0 1-1,1 0 1,-1-1-1,1 1 1,-1-1-1,1 1 0,-1 0 1,0-1-1,1 1 1,-1 0-1,1 0 1,-1-1-1,1 1 1,0 0-1,0 1 2,-1-1-1,1 1 1,0-1 0,-1 1-1,1-1 1,-1 1 0,1 0-1,-1 0 1,1-1 0,-1 1 0,1 0-1,-1 0 1,0-1 0,1 1-1,-1 2 1,9 38 92,14 170 199,-17-143-354,-5-65-40,0-7 26,3-21-16,2-35-8,-6 57 91,1-21-20,1-1 0,1 0 0,2 1 0,0-1 0,10-26 0,-14 49 20,-1 0 1,1 0 0,0 1 0,0-1 0,0 0 0,0 1 0,0-1-1,1 1 1,-1-1 0,0 1 0,1-1 0,2-1 0,-3 3 3,0 0 1,-1-1-1,1 1 1,0 0-1,0 0 1,0 0-1,0 0 0,0 0 1,0 0-1,0 0 1,0 0-1,0 0 1,0 0-1,-1 1 1,1-1-1,0 0 1,0 0-1,0 1 1,0-1-1,-1 1 0,1-1 1,0 1-1,0-1 1,-1 1-1,1-1 1,0 1-1,-1 0 1,1-1-1,0 1 1,-1 0-1,1 1 1,9 11-5,-1 1 1,-1 0 0,0 1-1,-1 0 1,0 0 0,-1 1-1,4 18 1,-4-13 13,2 1 1,19 36-1,-27-56-8,1-1 0,0 0 1,0 1-1,-1-1 0,1 0 0,0 0 0,0 0 0,1 1 0,-1-1 0,0 0 0,0-1 0,0 1 0,3 1 0,-3-1 0,-1-1 0,1 0 0,-1 0 0,1 0 0,-1 0 0,1 0 0,-1 0-1,1 0 1,-1 0 0,1 0 0,-1-1 0,1 1 0,-1 0 0,1 0 0,-1 0-1,1-1 1,-1 1 0,1 0 0,-1 0 0,1-1 0,-1 1 0,0 0-1,1-1 1,-1 1 0,0-1 0,1 0 0,2-3-1,-1 0 1,0 0-1,0 0 1,0 0-1,-1-1 1,1 1-1,0-8 1,4-23-8,2-44 0,-7 54-1,2 0 1,0 0-1,1 0 1,12-34-1,-16 59 9,0 0-1,0-1 1,0 1-1,0 0 1,0 0 0,0-1-1,0 1 1,0 0 0,0-1-1,0 1 1,0 0 0,1 0-1,-1 0 1,0-1 0,0 1-1,0 0 1,0 0-1,1-1 1,-1 1 0,0 0-1,0 0 1,0 0 0,1 0-1,-1 0 1,0-1 0,0 1-1,1 0 1,-1 0 0,0 0-1,0 0 1,1 0-1,-1 0 1,0 0 0,0 0-1,1 0 1,-1 0 0,0 0-1,1 0 1,6 9-10,2 17 2,-9-26 8,26 108 64,8 26 53,-33-129-110,1-1-1,-1 1 0,1-1 1,0 0-1,1 1 0,-1-1 1,6 7-1,-8-11-5,1 1 0,-1-1 0,1 0 0,-1 1 0,0-1 0,1 0 1,-1 1-1,1-1 0,-1 0 0,1 0 0,-1 1 0,1-1 0,-1 0 0,1 0 0,-1 0 1,1 0-1,-1 0 0,1 0 0,-1 0 0,1 0 0,-1 0 0,1 0 0,-1 0 0,1 0 0,0 0 1,0 0-1,0-1 1,1 0 1,-1 0 0,0 0-1,0-1 1,0 1-1,0 0 1,0 0 0,0-1-1,0 1 1,0 0 0,0-1-1,-1 1 1,2-3 0,7-20 21,-2 0 0,8-40 1,-11 43-17,0 1 0,1 0 0,2 0 0,16-37 0,-23 57-7,0-1 0,0 0-1,1 0 1,-1 1 0,1-1 0,-1 0 0,1 1-1,-1-1 1,1 0 0,-1 1 0,1-1-1,-1 1 1,1-1 0,0 1 0,-1-1 0,1 1-1,0 0 1,-1-1 0,1 1 0,0 0 0,0-1-1,-1 1 1,1 0 0,0 0 0,0 0 0,0-1-1,1 2 2,-1-1 0,0 1 0,0-1 0,-1 1 0,1-1-1,0 1 1,0 0 0,0-1 0,0 1 0,0 0 0,-1 0-1,1 0 1,0-1 0,-1 1 0,1 0 0,0 2 0,4 5 14,-1 1 0,0 1 0,2 10 0,-5-17-12,23 94 137,-19-68-56,2 1 1,1-1 0,16 36-1,-23-63-77,0 0-1,0 0 1,-1-1 0,1 1-1,0-1 1,0 1-1,1-1 1,-1 1 0,0-1-1,0 0 1,1 1 0,-1-1-1,1 0 1,2 2-1,-4-3-3,1 0 0,0 0-1,-1 0 1,1 0-1,-1 0 1,1 0-1,-1 0 1,1 0-1,-1 0 1,1 0-1,-1 0 1,1 0 0,-1 0-1,1 0 1,-1-1-1,1 1 1,-1 0-1,1 0 1,-1-1-1,2 0 1,10-15 63,0-13-16,-2-1-1,0 0 0,9-57 1,-11 46-80,17-49 0,-23 85 9,-1 1 0,1 0 1,0 0-1,0 0 0,5-6 0,-7 10 16,0-1 1,1 1 0,-1-1-1,0 1 1,1 0-1,-1-1 1,1 1-1,-1 0 1,1-1-1,-1 1 1,1 0-1,-1-1 1,1 1-1,-1 0 1,1 0-1,-1 0 1,1-1-1,-1 1 1,1 0-1,0 0 1,-1 0-1,1 0 1,-1 0-1,1 0 1,-1 0-1,1 0 1,0 0-1,-1 0 1,1 1-1,-1-1 1,1 0-1,-1 0 1,1 1-1,-1-1 1,1 0-1,-1 0 1,1 1-1,-1-1 1,1 0-1,-1 1 1,1-1-1,-1 1 1,0-1-1,1 1 1,-1-1-1,0 1 1,1 0-1,5 8-17,-1 1-1,0-1 0,-1 1 0,0 0 0,0 0 0,-1 0 0,3 15 0,0-1 8,8 35 50,-9-34 23,1 0 0,2 0 0,18 43 0,-26-67-54,1 0 1,-1 0-1,1 0 0,-1 0 0,1 0 0,0 0 0,0 0 1,-1 0-1,1 0 0,0 0 0,0 0 0,0 0 0,0 0 1,0-1-1,0 1 0,0 0 0,0-1 0,0 1 0,0-1 1,2 1-1,-2-1-2,0 0 1,0 0 0,0 0-1,-1-1 1,1 1 0,0-1-1,0 1 1,-1 0 0,1-1-1,0 1 1,0-1 0,-1 1-1,1-1 1,-1 0 0,1 1-1,0-1 1,-1 0 0,1 1-1,-1-1 1,0 0 0,1-1-1,3-6 13,-1 0-1,0-1 1,0 1-1,1-11 1,19-124 41,-6 23-278,-10 93 69,-7 27 146,0-1 0,0 1 1,0 0-1,0-1 0,0 1 0,0 0 0,0-1 1,0 1-1,0 0 0,1-1 0,-1 1 1,0 0-1,0 0 0,0-1 0,1 1 1,-1 0-1,0 0 0,0-1 0,1 1 1,-1 0-1,0 0 0,0 0 0,1-1 1,-1 1-1,0 0 0,1 0 0,-1 0 1,0 0-1,1 0 0,-1 0 0,0 0 0,1 0 1,0-1-1,7 10-106,3 16-10,15 82-89,-18-67 257,3-1 0,18 47 0,-29-85-43,0 0 0,1 0 1,-1 1-1,1-1 0,-1 0 0,1 0 1,-1 0-1,1 0 0,0 0 0,0 0 1,-1 0-1,1-1 0,0 1 0,0 0 0,0 0 1,1 0-1,-1-1 0,-1 0-1,0 0 1,1 0-1,-1 0 1,1 0 0,-1 0-1,0-1 1,1 1-1,-1 0 1,1 0 0,-1 0-1,0-1 1,1 1-1,-1 0 1,0-1 0,0 1-1,1 0 1,-1 0-1,0-1 1,0 1 0,1 0-1,-1-1 1,0 1-1,0-1 1,0 1 0,1 0-1,-1-1 1,0 1 0,0-1-1,2-6 22,0-1 0,-1 1-1,2-13 1,1-69 76,2-25 1,-6 114-100,0-1 0,0 0 0,0 0-1,1 0 1,-1 0 0,0 0-1,0 0 1,0 0 0,1 0-1,-1 0 1,0 0 0,1 1 0,-1-1-1,1 0 1,-1 0 0,1 0-1,-1 1 1,1-1 0,0 0-1,0 0 1,0 1 0,-1 0 0,1 0 0,0 1-1,-1-1 1,1 0 0,-1 0 0,1 0 0,-1 1-1,1-1 1,-1 0 0,1 1 0,-1-1 0,0 1-1,1-1 1,-1 0 0,1 1 0,-1-1 0,0 1-1,1-1 1,-1 1 0,0-1 0,0 1 0,1 0-1,17 42 22,-16-38-26,10 30 21,-8-21 13,0-1 0,1 0-1,1 0 1,11 19 0,-16-31-28,-1 0 0,0-1 1,0 1-1,1-1 0,-1 1 1,1-1-1,-1 1 0,0-1 0,1 1 1,-1-1-1,1 1 0,-1-1 1,1 1-1,-1-1 0,1 0 0,-1 1 1,1-1-1,0 0 0,-1 1 1,1-1-1,-1 0 0,1 0 1,0 0-1,-1 0 0,1 1 0,0-1 1,-1 0-1,1 0 0,0 0 1,-1 0-1,1-1 0,0 1 0,-1 0 1,1 0-1,0 0 0,-1 0 1,1-1-1,-1 1 0,1 0 0,0-1 1,-1 1-1,1 0 0,-1-1 1,1 1-1,-1-1 0,1 1 1,-1-1-1,1 1 0,-1-1 0,0 1 1,1-1-1,-1 1 0,0-1 1,1 1-1,-1-1 0,0 0 0,0 1 1,1-2-1,2-6 21,1 0 1,-1 0-1,2-12 1,-4 17-20,46-220-82,-46 220 52,0 0 0,-1 0 1,1 0-1,1-1 1,-1 2-1,0-1 1,1 0-1,2-4 1,-3 7 20,-1 0 0,0-1 0,0 1 0,0 0 0,1 0 1,-1 0-1,0 0 0,0-1 0,0 1 0,1 0 0,-1 0 1,0 0-1,1 0 0,-1 0 0,0 0 0,0 0 1,1 0-1,-1 0 0,0 0 0,0 0 0,1 0 0,-1 0 1,0 0-1,0 0 0,1 0 0,-1 0 0,0 0 1,1 0-1,-1 0 0,0 0 0,0 0 0,1 1 0,-1-1 1,10 16-115,0 16 74,10 54 1,-15-58 118,2 0 0,18 52 1,-24-79-68,-1 1 0,1 0 1,0 0-1,0-1 1,-1 1-1,1 0 0,0-1 1,0 1-1,1-1 0,-1 1 1,0-1-1,0 0 0,1 1 1,-1-1-1,1 0 1,-1 0-1,1 0 0,-1 0 1,4 1-1,-4-2-2,0 0 0,0 0 0,0-1 0,0 1 1,0 0-1,1 0 0,-1-1 0,0 1 0,0-1 0,0 1 0,0-1 0,0 1 0,0-1 1,0 0-1,0 1 0,0-1 0,0 0 0,0 0 0,-1 1 0,1-1 0,0 0 0,0-2 0,6-7 23,-1 0-1,0-1 1,-1 0-1,6-16 1,-10 24-23,73-215 187,-72 212-202,1 0 0,0 0 1,0 0-1,0 1 0,8-10 0,-11 14 8,1 0 1,0 0-1,-1 1 0,1-1 0,0 0 0,-1 1 0,1-1 0,0 1 0,0-1 0,0 1 0,-1-1 0,1 1 0,0-1 0,0 1 0,0 0 0,0 0 0,0-1 0,0 1 0,0 0 0,0 0 0,0 0 0,0 0 0,0 0 0,0 0 1,-1 0-1,1 0 0,0 1 0,0-1 0,0 0 0,0 1 0,0-1 0,0 0 0,0 1 0,-1-1 0,1 1 0,0-1 0,0 1 0,0 0 0,-1-1 0,1 1 0,0 0 0,-1-1 0,1 1 0,-1 0 0,1 0 0,-1-1 0,1 3 1,8 12-17,-1 1 0,-1 0 0,0 0 0,-1 0 0,7 32 1,2 5 21,-8-32 3,-4-9 1,0-1-1,1 1 1,1-1-1,0 0 1,0 0 0,1 0-1,14 17 1,-19-26-6,-1-1 1,1 0-1,0 0 0,1 0 1,-1 0-1,0 0 1,0 0-1,0-1 1,0 1-1,1 0 0,-1-1 1,0 1-1,1-1 1,-1 1-1,0-1 0,1 1 1,-1-1-1,1 0 1,-1 0-1,0 0 0,1 0 1,-1 0-1,1 0 1,-1 0-1,1 0 0,-1-1 1,0 1-1,1 0 1,-1-1-1,1 1 0,-1-1 1,0 0-1,0 1 1,1-1-1,-1 0 0,0 0 1,0 0-1,0 0 1,1-1-1,4-4 10,-1 0 0,0 0 0,-1-1 0,1 1 0,5-14 0,31-81 77,-7 18-142,-33 80 42,-1 1 1,1 0-1,1 0 1,-1 0-1,0 0 1,0 0-1,1 0 1,-1 0-1,1 0 0,0 0 1,0 0-1,-1 1 1,1-1-1,0 1 1,4-3-1,-5 4 6,-1 0 1,1 0-1,0 0 0,-1 0 1,1 0-1,0 0 0,-1 0 0,1 0 1,-1 0-1,1 0 0,0 0 0,-1 1 1,1-1-1,0 0 0,-1 0 1,1 1-1,-1-1 0,1 0 0,-1 1 1,1-1-1,0 1 0,1 1-3,0 0 0,-1 0 0,1 0 0,-1 0 0,0 0 0,1 0 0,-1 0 0,1 4 0,9 25 2,-2 1 1,-1 0 0,5 41 0,-7-36 93,1 0 1,13 37 0,-18-68-69,0-1-1,1 1 1,-1-1 0,1 0-1,0 0 1,0 0 0,6 5-1,-9-9-13,1 0-1,0 0 0,-1-1 0,1 1 1,0-1-1,0 1 0,0-1 0,0 1 1,0-1-1,0 1 0,-1-1 1,1 0-1,0 1 0,0-1 0,0 0 1,0 0-1,0 0 0,0 0 0,2 0 1,-2 0-1,1-1 0,-1 1-1,0-1 1,1 1 0,-1-1 0,0 0 0,1 0 0,-1 1 0,0-1 0,0 0 0,0 0 0,0 0 0,0-1 0,0 1 0,0 0 0,0 0 0,1-2 0,7-14 24,1-1 1,-2 0-1,-1-1 1,8-25-1,12-31-4,-27 74-28,1-1 0,-1 1 0,1-1 0,0 1 0,0 0 0,-1-1 0,1 1 0,0 0 0,0 0 0,0-1 0,0 1 0,0 0 0,0 0 0,1 0 0,-1 0 0,0 0 0,1 1 0,-1-1 0,0 0 0,1 0 0,-1 1 0,1-1 1,-1 1-1,3-1 0,-3 1 0,1 1 1,0-1-1,0 1 1,0-1 0,0 1-1,0 0 1,0 0-1,-1 0 1,1 0 0,0 0-1,-1 0 1,1 0-1,-1 0 1,1 1 0,-1-1-1,1 1 1,-1-1-1,2 3 1,12 18-15,0 1 0,13 27-1,-15-26 36,30 43 0,-41-64-16,0-1 0,0 1 0,0-1 1,1 1-1,-1-1 0,1 0 0,-1 0 0,1 0 0,0 0 0,0 0 1,0 0-1,0-1 0,0 0 0,0 0 0,6 2 0,-6-3 0,-1 0-1,0 0 0,1-1 0,-1 1 0,0 0 0,1-1 1,-1 0-1,0 0 0,0 1 0,1-1 0,-1 0 0,0-1 1,0 1-1,0 0 0,0-1 0,-1 1 0,1-1 0,0 0 1,0 1-1,-1-1 0,1 0 0,1-4 0,10-14 6,-2-1 0,0 0 0,-1-1 0,-2 0 0,12-43 0,-9 29-146,16-37-1,-26 70 120,0 1 1,0 0-1,0 0 1,0-1-1,0 1 1,1 0-1,-1 0 1,1 0-1,0 0 0,-1 1 1,1-1-1,0 0 1,0 1-1,4-3 1,-4 4 7,-1 0 0,0-1 0,0 1 1,1 0-1,-1 0 0,0 1 0,0-1 1,0 0-1,1 0 0,-1 1 0,0-1 1,0 0-1,0 1 0,0-1 0,1 1 1,-1 0-1,0-1 0,0 1 0,0 0 1,0 0-1,-1-1 0,1 1 0,0 0 1,0 0-1,0 0 0,-1 0 0,1 0 1,0 0-1,-1 0 0,1 2 0,12 19-82,13 33 0,-18-37 113,0-1-1,0-1 0,2 1 0,15 20 0,-23-35-14,0 1 1,-1-1-1,1 0 1,0 0-1,1-1 0,-1 1 1,0 0-1,0-1 1,1 1-1,-1-1 0,1 0 1,-1 0-1,1 0 0,0 0 1,-1 0-1,1 0 1,0-1-1,0 1 0,4-1 1,-4 0 1,1-1 0,0 0 1,0 0-1,-1 0 0,1 0 1,-1 0-1,1-1 0,-1 0 1,0 1-1,1-1 0,-1 0 1,5-5-1,5-6 16,0-1 1,0 0-1,-2-1 0,16-25 0,-25 38-20,31-53-20,-20 31-98,1 2 0,1 0-1,18-21 1,-32 42 105,-1 0 1,1 0-1,0 0 1,0 0-1,0 0 1,0 0-1,0 1 0,0-1 1,0 0-1,0 0 1,0 1-1,0-1 1,0 1-1,1-1 0,-1 1 1,0-1-1,0 1 1,1 0-1,-1 0 1,0-1-1,0 1 0,1 0 1,-1 0-1,0 0 1,1 0-1,-1 1 1,0-1-1,0 0 0,1 0 1,-1 1-1,0-1 1,0 1-1,0-1 1,1 1-1,-1 0 0,0-1 1,0 1-1,0 0 1,0 0-1,0-1 1,0 1-1,0 0 0,-1 0 1,1 0-1,0 0 1,1 3-1,4 5-21,-1 1 0,0-1 0,-1 1 0,6 16-1,-8-21 34,16 54 100,-11-35 10,1 1 0,1-2-1,14 29 1,-22-50-101,0 0 0,0-1 0,0 1 1,0 0-1,0-1 0,0 1 0,0-1 0,0 1 1,0-1-1,1 1 0,-1-1 0,1 0 0,-1 0 1,1 0-1,-1 0 0,1 0 0,0 0 0,-1 0 1,1 0-1,0-1 0,0 1 0,0-1 0,0 1 1,-1-1-1,1 0 0,4 0 0,-3-1 5,0 0-1,-1 0 1,1 0-1,0-1 1,0 0-1,-1 1 1,1-1-1,-1 0 1,1 0 0,-1 0-1,0-1 1,0 1-1,0 0 1,0-1-1,3-5 1,11-19 63,-1-2 0,19-50-1,-26 57-86,2-1 0,0 1 0,1 1 0,0 0 0,2 1 0,20-25 1,-31 43-3,0 0 0,0 0 1,0-1-1,0 1 0,1 0 1,-1 1-1,1-1 1,0 0-1,0 1 0,-1 0 1,1-1-1,0 1 1,0 0-1,0 1 0,0-1 1,0 0-1,0 1 1,0 0-1,4 0 0,-3 0 2,0 1 0,-1 0-1,1 0 1,-1 0-1,1 1 1,-1-1 0,1 1-1,-1 0 1,0 0-1,0 0 1,0 0-1,0 1 1,0-1 0,0 1-1,3 3 1,8 12 9,-1 1 0,-1 0 0,0 0 0,14 36 0,-13-27 109,29 45 0,-40-70-97,0 1-1,1-1 1,0 0-1,0 0 0,0 0 1,0 0-1,0 0 1,0-1-1,1 1 0,-1-1 1,1 0-1,4 2 0,-6-4-4,0 1-1,0-1 0,0 1 0,0-1 0,0 0 0,0 0 0,0 0 0,0 0 0,0 0 0,0-1 0,0 1 0,0 0 0,0-1 1,0 0-1,0 1 0,0-1 0,-1 0 0,1 0 0,0 0 0,0 0 0,-1 0 0,1 0 0,-1-1 0,1 1 0,-1-1 0,3-2 1,6-9 19,-1 0 0,-1-1 0,0-1 1,0 0-1,-1 0 0,7-26 0,7-13 16,-20 52-48,0-1 1,1 1-1,-1-1 0,0 1 1,1 0-1,-1-1 0,1 1 1,0 0-1,0 0 0,3-2 1,-5 4 2,1-1 1,-1 1-1,0 0 1,1 0 0,-1 0-1,1-1 1,-1 1 0,1 0-1,-1 0 1,1 0 0,-1 0-1,0 0 1,1 0-1,-1 0 1,1 0 0,-1 0-1,1 0 1,-1 0 0,1 0-1,-1 1 1,1-1 0,-1 0-1,1 0 1,0 1-2,0 0-1,0 0 1,0 0 0,0 0 0,0 0 0,0 0 0,-1 0-1,1 0 1,0 0 0,-1 0 0,2 3 0,7 18-29,-2 1-1,10 41 1,-12-39 64,1 0-1,12 27 1,-18-50-26,1 0 1,0 0 0,-1-1 0,1 1 0,0 0 0,0-1 0,0 1 0,0 0 0,0-1-1,1 1 1,-1-1 0,0 0 0,1 1 0,-1-1 0,1 0 0,-1 0 0,3 1 0,-3-2-1,0 0-1,0 0 1,-1 0 0,1 0 0,0 0 0,0 0 0,0 0 0,-1-1 0,1 1-1,0 0 1,0 0 0,0-1 0,-1 1 0,1-1 0,0 1 0,-1-1 0,1 1 0,0-1-1,-1 1 1,1-1 0,-1 0 0,1 1 0,-1-1 0,1 0 0,0-1 0,4-7 31,0-1 1,0 0-1,-1 0 0,3-14 1,-5 19-32,8-39 76,-7 31-65,0 1 0,0-1 0,8-16 0,-11 29-17,0-1 0,0 1 1,0 0-1,0 0 0,0-1 0,0 1 0,0 0 0,1 0 1,-1-1-1,0 1 0,0 0 0,0 0 0,0-1 1,0 1-1,1 0 0,-1 0 0,0 0 0,0 0 0,0-1 1,1 1-1,-1 0 0,0 0 0,0 0 0,1 0 1,-1 0-1,0-1 0,0 1 0,1 0 0,-1 0 0,0 0 1,0 0-1,1 0 0,-1 0 0,0 0 0,0 0 0,1 0 1,-1 0-1,0 0 0,1 0 0,-1 0 0,0 0 1,0 0-1,1 1 0,-1-1 0,0 0 0,0 0 0,1 0 1,-1 0-1,0 0 0,0 1 0,0-1 0,1 0 1,7 14-28,-6-12 23,16 34-25,23 40 1,-35-67 32,0 0 0,0-1-1,1 0 1,0 0 0,14 12-1,-19-18 3,-1-1 0,1 1-1,0-1 1,0 0 0,0 0-1,0 0 1,-1 0 0,1 0-1,1 0 1,-1 0 0,0 0-1,0-1 1,0 1-1,0-1 1,0 0 0,0 0-1,1 0 1,-1 0 0,0 0-1,0 0 1,0 0 0,1-1-1,-1 1 1,0-1 0,0 1-1,0-1 1,0 0 0,0 0-1,0 0 1,0 0 0,0 0-1,-1-1 1,1 1 0,0 0-1,-1-1 1,1 1-1,-1-1 1,3-3 0,4-6 30,-1 0 0,0-1 1,0 0-1,-1 0 0,4-14 0,-4 12-10,-2 2-18,-3 9-12,0 0 1,0 0-1,0 0 0,0 0 0,0 1 1,1-1-1,0 0 0,-1 0 1,1 1-1,0-1 0,0 1 1,0 0-1,0-1 0,1 1 0,2-2 1,-5 4-1,1 0 0,0 0 0,-1 0 0,1 0 0,0 0 0,-1 1 0,1-1 0,0 0 0,-1 0 0,1 0 0,-1 0 0,1 1 1,0-1-1,-1 0 0,1 1 0,-1-1 0,1 0 0,-1 1 0,1-1 0,-1 1 0,1-1 0,-1 1 0,1-1 0,-1 1 0,0-1 0,1 1 0,-1-1 0,0 1 1,1 0-1,10 22-73,-9-18 60,24 69-130,-18-48 137,12 27 0,-19-51 9,-1-1 0,1 1 0,0-1 0,-1 0 0,1 0 0,0 1 0,0-1 0,0 0 0,0 0 0,0 0 0,0 0 0,0 0 0,0 0 0,1 0 0,-1 0 0,0 0 0,2 0 0,-2-1 2,0 0-1,0 0 1,-1 0-1,1 0 0,0-1 1,0 1-1,-1 0 1,1-1-1,0 1 0,0 0 1,-1-1-1,1 1 1,0-1-1,-1 1 0,1-1 1,-1 1-1,1-1 0,0 1 1,-1-1-1,1 0 1,-1 1-1,0-1 0,1 0 1,-1 1-1,1-1 1,-1 0-1,0 0 0,0 0 1,1 1-1,-1-1 1,0 0-1,0-1 0,5-15-6,-1 0 0,2-20 1,-4 23-30,1-1 0,0 1 1,1 0-1,5-15 1,-8 28 30,-1 1-1,0-1 1,0 1 0,0 0 0,0-1 0,0 1 0,0 0 0,0-1 0,1 1 0,-1 0 0,0-1-1,0 1 1,1 0 0,-1-1 0,0 1 0,0 0 0,1 0 0,-1-1 0,0 1 0,1 0 0,-1 0 0,0 0-1,1-1 1,-1 1 0,0 0 0,1 0 0,-1 0 0,0 0 0,1 0 0,-1 0 0,1 0 0,-1 0 0,0 0-1,1 0 1,0 0 0,9 12-112,3 25-11,-12-35 118,6 25-24,-5-16 24,1 0 0,0-1 0,9 20 0,-12-30 11,0 0-1,0 1 0,0-1 1,0 0-1,0 0 0,0 1 0,1-1 1,-1 0-1,0 0 0,0 0 0,0 1 1,0-1-1,0 0 0,1 0 1,-1 0-1,0 0 0,0 1 0,0-1 1,1 0-1,-1 0 0,0 0 0,0 0 1,1 0-1,-1 0 0,0 0 0,0 0 1,0 0-1,1 0 0,-1 0 1,0 1-1,0-1 0,1 0 0,-1-1 1,0 1-1,0 0 0,1 0 0,-1 0 1,0 0-1,0 0 0,1 0 1,-1 0-1,0 0 0,0 0 0,0 0 1,1-1-1,-1 1 0,0 0 0,0 0 1,0 0-1,1 0 0,-1-1 0,0 1 1,0 0-1,0 0 0,0 0 1,0-1-1,1 1 0,-1 0 0,0 0 1,0 0-1,0-1 0,6-14 29,-3-4 2,1-34 0,-4 35-146,1 0 0,5-23 0,-6 41 109,1 0 0,-1 0-1,0 0 1,0 0 0,0 0-1,0 0 1,0 1 0,0-1 0,0 0-1,0 0 1,0 0 0,0 0 0,0 0-1,1 0 1,-1 0 0,0 0-1,0 0 1,0 0 0,0 0 0,0 0-1,0 0 1,0 0 0,0 0-1,1 0 1,-1 0 0,0 0 0,0 0-1,0 0 1,0 0 0,0 0 0,0 0-1,1 0 1,-1 0 0,0 0-1,0 0 1,0 0 0,0 0 0,0 0-1,0 0 1,0 0 0,0 0-1,1 0 1,-1 0 0,0 0 0,0 0-1,0 0 1,0-1 0,0 1 0,0 0-1,0 0 1,0 0 0,0 0-1,0 0 1,0 0 0,0 0 0,0 0-1,0-1 1,0 1 0,0 0-1,1 0 1,-1 0 0,0 0 0,0 0-1,7 16-200,3 24 3,-7-18 266,0 0 0,-2-1 0,-1 28 0,0-48-50,0 0 1,0 0 0,0 0 0,0 0-1,-1 0 1,1 0 0,0 0 0,0 0-1,-1 0 1,1 0 0,0 0 0,-1 0-1,1 0 1,-1 0 0,0 0 0,1 0-1,-1-1 1,0 1 0,-1 1 0,2-2-3,-1 1 1,0-1-1,1 0 0,-1 0 1,0 0-1,1 0 1,-1 0-1,0 0 1,1 0-1,-1-1 0,0 1 1,1 0-1,-1 0 1,1 0-1,-1-1 1,0 1-1,1 0 0,-1-1 1,1 1-1,-1 0 1,1-1-1,-2 0 1,-3-4 52,0-1 0,0 1 0,-9-13 1,13 16-66,-16-23 13,-39-49-453,49 65 291,-1 0 0,-1 1-1,0 0 1,0 0 0,-15-9 0,21 15 101,1 0 0,-1 1 0,0-1 1,0 1-1,0 0 0,0 0 0,0 0 1,0 1-1,0-1 0,0 1 0,-1-1 1,1 1-1,0 0 0,0 0 0,0 0 1,0 1-1,-4 0 0,2 1 10,0 0 1,0 0-1,0 1 0,0-1 1,1 1-1,-1 1 0,1-1 1,0 0-1,-5 6 0,6-6 38,0-1-1,1 0 1,-1 1-1,0-1 1,0 0 0,-1-1-1,1 1 1,0 0-1,-1-1 1,1 0-1,-1 0 1,1 0 0,-1 0-1,1 0 1,-1-1-1,0 0 1,-4 1-1,2-2 6,0 0-1,-1 0 0,1-1 0,0 0 1,1 0-1,-1 0 0,0 0 0,0-1 1,-6-5-1,11 8-1,-47-30-229,-81-35 1,112 58 106,-1 0-1,0 2 0,-1 0 1,0 1-1,1 1 0,-1 0 1,0 2-1,-30 1 1,14 3-32,0 2 1,0 2-1,1 1 1,-44 16-1,-130 63-33,145-58 219,-1-2-1,-1-3 0,-74 17 1,57-25-18,-1-4 1,0-4 0,-133-4 0,145-8 0,1-4 1,0-2 0,1-3 0,-108-36-1,66 5 264,25 9 659,86 34-932,0 1-1,0 0 0,0 0 0,0 0 0,0 0 1,0 0-1,0 0 0,-1 0 0,1 0 0,0 0 0,0-1 1,0 1-1,0 0 0,0 0 0,0 0 0,0 0 1,0 0-1,0 0 0,0 0 0,0-1 0,0 1 1,0 0-1,0 0 0,0 0 0,0 0 0,0 0 1,0 0-1,0 0 0,0-1 0,0 1 0,0 0 0,0 0 1,0 0-1,0 0 0,0 0 0,1 0 0,-1 0 1,0 0-1,0-1 0,0 1 0,0 0 0,0 0 1,0 0-1,0 0 0,0 0 0,0 0 0,0 0 1,1 0-1,-1 0 0,0 0 0,0 0 0,0 0 0,0 0 1,0 0-1,0 0 0,0 0 0,1 0 0,-1 0 1,0 0-1,0 0 0,0 0 0,0 0 0,0 0 1,0 0-1,1 0 0,-1 0 0,0 0 0,10-4 91,21-6-99,-1-1-1,0-2 1,42-25 0,39-17-229,-107 54 223,0-1 0,0 1 0,1-1 0,-1 1 0,0 1 1,0-1-1,1 1 0,-1-1 0,0 1 0,1 0 0,-1 1 0,0-1 0,0 1 1,1 0-1,-1 0 0,7 3 0,-5-1 25,0 0 0,-1 0 0,0 1 0,1 0 1,-1 0-1,-1 1 0,1 0 0,-1-1 0,0 1 0,5 7 0,31 47 204,-24-32-47,2-2-1,1 0 0,37 38 1,-50-57-165,1 0 1,-1 0 0,1-1-1,1 0 1,-1-1 0,1 0-1,0 0 1,0 0 0,0-1-1,0 0 1,1-1 0,-1 0-1,1 0 1,0-1 0,-1 0-1,1 0 1,16-2 0,8-4-321,-1-1 0,0-2 0,56-22 0,-49 16-205,74-16-1,-39 22 120,0 6-123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1.35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1346 13787,'0'0'26,"0"0"0,0 0 0,0 0 0,-1 0 1,1 0-1,0 0 0,0 0 0,-1-1 0,1 1 0,0 0 0,0 0 0,0 0 0,0 0 1,-1 0-1,1-1 0,0 1 0,0 0 0,0 0 0,0 0 0,0 0 0,-1-1 0,1 1 1,0 0-1,0 0 0,0-1 0,0 1 0,0 0 0,0 0 0,0 0 0,0-1 0,0 1 1,0 0-1,0 0 0,0-1 0,0 1 0,0 0 0,0 0 0,0 0 0,0-1 0,0 1 1,0 0-1,0 0 0,1-1 0,-1 1 0,0 0 0,0 0 0,0 0 0,0 0 0,0-1 1,0 1-1,1 0 0,-1 0 0,0 0 0,0 0 0,0-1 0,1 1 0,-1 0 0,0 0 1,0 0-1,0 0 0,1 0 0,-1 0 0,0 0 0,0 0 0,1 0 0,-1 0 0,0 0 1,0 0-1,1 0 0,19-4 253,-17 4-234,419-85 999,-376 74-973,22-4 26,2 4 0,91-4 1,143 19 94,-218 0-144,1-3-1,-1-4 0,0-4 0,98-21 0,211-75 207,-21 5 63,-65 21-180,-243 56-115,0-3 0,96-50 0,154-123 81,-111 63-26,106-74 124,-272 181 180,1 2-1,1 1 1,82-34-1,-120 57-368,0 0 0,0-1 0,-1 0 1,1 0-1,-1 0 0,1 0 0,-1 0 0,1 0 0,-1-1 0,0 1 0,0-1 1,0 1-1,-1-1 0,1 0 0,0 0 0,-1 0 0,0 0 0,1-3 0,0 1-147,1 0-1,-1 0 1,1 0-1,0 1 1,4-7-1,4 2-69,1 4-102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2.7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25 16003,'30'-23'2518,"-29"23"-2492,-1-1 0,0 1-1,0 0 1,0 0 0,1 0-1,-1 0 1,0 0 0,0 0 0,0 0-1,1 0 1,-1-1 0,0 1-1,0 0 1,1 0 0,-1 0 0,0 0-1,0 0 1,1 0 0,-1 0-1,0 0 1,0 0 0,0 1-1,1-1 1,-1 0 0,0 0 0,0 0-1,1 0 1,-1 0 0,0 0-1,0 0 1,0 0 0,1 1-1,-1-1 1,0 0 0,0 0 0,0 0-1,0 0 1,1 1 0,-1-1-1,0 0 1,0 0 0,0 0-1,0 1 1,0-1 0,0 0 0,0 0-1,0 1 1,0-1 0,0 0-1,0 0 1,0 1 0,0-1-1,0 0 1,0 0 0,0 0 0,0 1-1,0-1 1,0 0 0,0 0-1,0 1 1,0-1 0,0 0-1,0 0 1,0 1 0,-6 20 1063,4-17-1015,-174 562 1783,173-558-1946,1-2-232,3-8-119,7-27-575,23-98-1357,64-238-143,-92 354 2660,-1 6 41,-1 0-1,0 0 1,1 0-1,0 0 1,5-7-1,-7 11-163,0 1-1,0 0 0,0 0 1,1 0-1,-1 0 0,0 0 0,0 0 1,0 0-1,1 0 0,-1 0 0,0 0 1,0 0-1,0 0 0,1 0 1,-1 0-1,0 0 0,0 0 0,1 0 1,-1 0-1,0 0 0,0 0 0,0 0 1,1 0-1,-1 0 0,0 0 0,0 0 1,0 0-1,0 0 0,1 1 1,-1-1-1,0 0 0,0 0 0,0 0 1,0 0-1,1 0 0,-1 1 0,0-1 1,0 0-1,0 0 0,0 0 1,0 0-1,0 1 0,0-1 0,0 0 1,0 0-1,0 1 0,0-1 0,1 0 1,4 13 532,21 93 1571,10 31-887,-21-95-1434,2-2 1,2 0-1,1-1 0,45 64 0,-61-98 29,0 0 0,-1 1 0,1-1 0,3 10 0,-4-2-405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3.1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1 323 19244,'7'0'1808,"6"-9"-1095,0-7-225,11-7 904,6-1-472,7-3-328,2-5-200,4 1-488,-1 1-344,-4 4-736,0 3 856,-11 1 16,-1-3-248,-5-10-120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3.5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1 156 17100,'-1'39'1082,"2"1"1,1 0 0,13 62 0,-11-82-852,2 1 1,0-1 0,1 0-1,1-1 1,1 0 0,0 0-1,2-1 1,18 27 0,-26-42-218,0 0 0,0 1 1,0-1-1,0 0 0,1 0 1,-1-1-1,1 1 0,0-1 1,5 3-1,-8-4-9,1-1-1,-1 1 1,0-1-1,1 0 1,0 1 0,-1-1-1,1 0 1,-1 0 0,1 0-1,-1 0 1,1 0-1,-1 0 1,1-1 0,-1 1-1,1 0 1,-1-1 0,1 1-1,-1-1 1,1 0-1,-1 1 1,0-1 0,1 0-1,-1 0 1,0 0 0,0 0-1,1 0 1,-1 0 0,0 0-1,0 0 1,1-2-1,3-4 19,0-1 0,-1 0 0,0 0-1,0 0 1,-1 0 0,5-18-1,10-58 121,-13 57-95,13-90 130,7-33-93,-19 133-133,-5 17 47,-1 0 0,0 0 0,0 0 0,0 0 0,1 0 0,-1 0 0,0 0 0,0 0 0,0 0 0,0 0 0,1 0 0,-1 0 0,0 0 0,0 0 0,0 0 0,0 0 0,1 1 0,-1-1 0,0 0 0,0 0 0,0 0 0,0 0 0,0 0 0,0 0 0,1 1 0,-1-1 0,0 0 0,0 0 0,0 0 0,0 0 0,0 1 0,0-1 1,0 0-1,0 0 0,0 0 0,0 1 0,0-1 0,0 0 0,0 0 0,0 0 0,0 1 0,5 35-55,-4-31 51,4 36-6,2-1-1,1 0 0,26 69 1,-32-103 18,0-1 1,0 1 0,1-1 0,0 0-1,0 0 1,1 0 0,-1 0 0,1-1-1,5 5 1,-9-8-1,1 0-1,0-1 0,0 1 1,0-1-1,0 1 1,-1-1-1,1 1 1,0-1-1,0 0 1,0 1-1,0-1 0,0 0 1,0 0-1,0 0 1,0 0-1,0 0 1,0 0-1,0 0 1,0 0-1,0 0 0,0 0 1,0 0-1,1-1 1,0 0 8,0 0 0,0-1 0,0 1 0,-1-1 0,1 1 0,0-1 0,-1 0 1,0 1-1,1-1 0,-1 0 0,0 0 0,0 0 0,0 0 0,2-4 0,4-12 87,-1-1 0,0 0 0,-1 0 0,4-39 0,-2-81 206,-7 100-685,-7-63 0,1 82-462,6 20 819,0 0 0,0 0 0,0 0-1,0-1 1,0 1 0,-1 0 0,1 0 0,0 0 0,0 0 0,0 0-1,0 0 1,-1 0 0,1-1 0,0 1 0,0 0 0,0 0 0,0 0-1,-1 0 1,1 0 0,0 0 0,0 0 0,0 0 0,-1 0 0,1 0-1,0 0 1,0 0 0,0 0 0,-1 0 0,1 0 0,0 0 0,0 0-1,0 1 1,0-1 0,-1 0 0,1 0 0,0 0 0,0 0 0,0 0-1,0 0 1,-1 0 0,1 1 0,0-1 0,0 0 0,-1 2-61,-1 0 1,1 0-1,0 0 1,0 1-1,0-1 1,0 0-1,1 1 1,-1-1-1,1 0 1,-1 1-1,1 2 1,-1 25-549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4.0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20228,'3'7'1433,"-3"-1"-1321,1 1-224,1 0-80,-2-2 352,0 5-248,3 1-144</inkml:trace>
  <inkml:trace contextRef="#ctx0" brushRef="#br0" timeOffset="1">72 241 19844,'3'8'2369,"-1"3"1031,1-17-2879,-1-1-497,-2-5 216,-2 2-152,-2 2-216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4.5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0 277 17484,'0'-20'2000,"3"0"-1376,5 1-264,2-1 1185,8-4-849,5-1-136,9-1-312,1 1-216,4 3-568,-1 2-328,-3 0 704,-6 1-112,-4 2-128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4.9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0 306 17588,'12'0'1480,"8"-12"-928,0-5-224,10-10 560,-1-5-375,11-3-705,0-6-1905,-6-7 2001,-4-1-280,-7 5-408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5.4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0 302 15387,'3'4'290,"0"0"0,0 1 1,0-1-1,-1 1 0,0-1 0,0 1 0,0 0 0,-1 0 0,1 0 0,0 8 0,6 17 1063,0-5-956,54 147 1171,-46-136-1314,1 0 1,35 53 0,-49-84-227,0 0 0,1-1 0,0 1 0,0-1 0,0 0 0,8 7 0,-11-11-20,0 1-1,0-1 0,0 1 0,0-1 0,0 1 1,0-1-1,0 0 0,0 1 0,0-1 0,0 0 0,0 0 1,0 1-1,0-1 0,0 0 0,0 0 0,0 0 1,0-1-1,0 1 0,0 0 0,0 0 0,0 0 0,0-1 1,0 1-1,0 0 0,0-1 0,0 1 0,0-1 1,0 1-1,-1-1 0,1 0 0,0 1 0,0-1 0,0 0 1,-1 0-1,1 1 0,-1-1 0,1 0 0,0 0 1,-1 0-1,1 0 0,-1 0 0,0 0 0,1 0 0,-1-1 1,5-10 59,0-1 1,-1 1-1,-1-1 1,3-22-1,2-56 183,-7 72-197,14-301 231,-4 445-791,-6-85 430,-3-23 59,-1-1-5,0-1 0,2 1 0,0 0-1,0 0 1,2-1 0,11 30 0,-15-45 19,-1 1 1,1 0 0,-1 0-1,0 0 1,1 0 0,0-1-1,-1 1 1,1 0 0,-1 0-1,1-1 1,0 1 0,-1-1-1,1 1 1,0 0 0,0-1-1,0 1 1,0-1 0,-1 0-1,1 1 1,0-1 0,0 0-1,0 1 1,0-1 0,0 0-1,0 0 1,0 0 0,0 0-1,1 0 1,0-1 2,0 1-1,0-1 1,-1 0-1,1 0 1,0 0-1,-1-1 1,1 1-1,-1 0 1,0 0 0,1-1-1,-1 1 1,0-1-1,2-2 1,4-7 25,0-1-1,-1 0 1,5-14 0,-11 25-21,20-51 248,-3 0 0,-3-2 0,-2 0 0,-2 0 0,6-107 0,-16 152-234,0-33-194,0 40 127,0-1 0,0 1 0,0 0-1,0 0 1,-1 0 0,1 0 0,-1 0 0,0 0-1,0 0 1,1 1 0,-1-1 0,0 0-1,0 0 1,-1 0 0,0-1 0,1 3 66,1 0 1,0 0-1,0 0 0,-1 0 1,1 0-1,0 0 1,-1 0-1,1 0 1,0 0-1,-1 0 0,1 0 1,0 0-1,-1 0 1,1 0-1,0 0 1,-1 0-1,1 0 1,0 0-1,0 0 0,-1 1 1,1-1-1,0 0 1,0 0-1,-1 0 1,1 0-1,0 1 0,0-1 1,-1 0-1,1 0 1,0 1-1,0-1 1,-1 1-1,-6 10 11,-2 13-175,2 3-44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5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15963,'1'11'1705,"-1"-8"-1169,6-9-168,6 1 680,0 0-336,6 0-96,0-4-231,1-5-145,1-2-496,3 4-377,-6 2 537,-1-3-96,-3-5-120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5.8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90 134 18796,'-1'-1'37,"1"0"0,0 1 0,0-1 0,-1 1 1,1-1-1,0 1 0,-1-1 0,1 1 0,0-1 0,-1 1 0,1 0 0,-1-1 0,1 1 0,0-1 1,-1 1-1,1 0 0,-1 0 0,0-1 0,1 1 0,-1 0 0,1 0 0,-1-1 0,1 1 0,-1 0 1,1 0-1,-1 0 0,0 0 0,1 0 0,-1 0 0,1 0 0,-1 0 0,0 0 0,1 0 0,-1 0 1,1 0-1,-1 1 0,1-1 0,-1 0 0,1 0 0,-1 1 0,1-1 0,-1 0 0,1 1 1,-1-1-1,-3 2 16,1 0 0,0-1 0,0 1 0,0 0 0,0 1-1,-4 3 1,2 0 6,0 2 0,1-1-1,-1 0 1,2 1-1,-1 0 1,1 0-1,0 0 1,1 0-1,-1 1 1,2-1-1,-1 1 1,1-1-1,1 1 1,-1 0 0,1-1-1,1 1 1,0-1-1,4 18 1,-5-25-33,0 0 0,1 1 0,-1-1 0,0 0 0,1 1-1,0-1 1,-1 0 0,1 0 0,0 0 0,-1 1 0,1-1 0,0 0 0,0 0 0,0 0 0,0 0 0,0 0 0,0-1 0,3 3 0,-3-3 6,0 0 1,0 0-1,0 1 0,0-1 0,0 0 1,0 0-1,1 0 0,-1 0 0,0 0 1,0 0-1,0-1 0,0 1 1,0 0-1,0-1 0,0 1 0,0 0 1,0-1-1,2 0 0,1-2 61,0 0-1,0 0 1,0-1-1,0 1 1,0-1-1,-1 0 1,1 0-1,3-7 1,0-2-19,-1 1 0,0-1 0,-1-1 0,0 1-1,-1-1 1,0 0 0,-2 0 0,1 0 0,-2 0 0,0-1 0,-1 1 0,0 0 0,-1 0 0,0-1 0,-5-17 0,5 27-186,-1 1 1,0 0 0,1 0-1,-1 1 1,-1-1 0,1 0-1,0 1 1,-1-1-1,0 1 1,0 0 0,-4-5-1,5 7 15,1 1-1,0-1 0,0 0 1,0 0-1,0 0 0,-1 1 1,1-1-1,0 1 0,-1-1 1,1 1-1,0 0 0,-1-1 1,1 1-1,0 0 0,-1 0 1,1 0-1,-1 0 0,1 0 1,0 0-1,-1 0 0,1 0 1,-1 1-1,1-1 1,0 1-1,-1-1 0,1 1 1,0-1-1,0 1 0,-1 0 1,1-1-1,0 1 0,0 0 1,0 0-1,0 0 0,0 0 1,0 0-1,0 0 0,-1 2 1,-1 1-264,0 1 1,1-1 0,-1 1 0,1 0 0,0-1-1,0 1 1,1 0 0,0 0 0,0 1 0,-1 7-1,1 5-703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6.2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37 0 14011,'-1'0'97,"1"0"-1,-1 1 1,0-1-1,0 0 1,0 0 0,0 0-1,0 1 1,0-1 0,1 1-1,-1-1 1,0 0-1,0 1 1,1-1 0,-1 1-1,0 0 1,0-1-1,1 1 1,-1 0 0,1-1-1,-1 1 1,1 0 0,-1 0-1,1-1 1,-1 1-1,1 0 1,-1 1 0,-5 27 400,5-22-146,-5 40 704,3-1 1,2 1-1,2-1 1,1 1-1,3-1 1,22 92-1,-26-133-967,4 13 218,0-1-1,12 28 1,-15-41-257,0 0 1,1-1-1,-1 1 0,1 0 1,-1-1-1,1 1 1,4 2-1,-6-5-33,0 0-1,1 0 1,-1 0-1,1 0 1,-1 0-1,0 0 0,1-1 1,0 1-1,-1-1 1,1 1-1,-1-1 1,1 1-1,0-1 0,-1 0 1,1 0-1,0 0 1,-1 0-1,4 0 1,-3-1-16,0 0 1,1 1 0,-1-1 0,0 0-1,0 0 1,0-1 0,0 1 0,0 0-1,0-1 1,0 1 0,-1-1 0,1 0-1,0 1 1,-1-1 0,1 0 0,-1 0-1,0 0 1,2-3 0,17-42-164,-19 43 148,29-118-668,-6 21-320,-17 86 618,-6 15 373,-1 1 0,0-1 0,1 0 1,-1 0-1,0 0 0,0 1 0,1-1 0,-1 0 0,0 0 0,0 1 0,1-1 0,-1 0 0,0 1 0,0-1 0,0 0 0,1 1 0,-1-1 0,0 0 0,0 1 1,0-1-1,0 0 0,0 1 0,0-1 0,0 0 0,0 1 0,0 0 0,5 39-225,-5-34 281,3 36-51,-1 1-134,3 1 1,9 44 0,-10-79-175,-3-23 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6.8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 0 15755,'-2'2'155,"0"0"-1,0 1 0,0-1 0,0 0 0,0 1 1,1-1-1,-1 1 0,1-1 0,0 1 1,0 0-1,0-1 0,0 1 0,0 0 0,1 0 1,-1 3-1,-2 47 936,3-50-975,2 48 540,2 0-1,2 0 1,22 79 0,57 145 218,-82-268-863,43 118 98,-36-101-89,1-1 0,2 0 0,16 23 0,-17-34 16,-5-11 81,-6-2-107,-1 0 0,1 0 0,-1 0 0,1 0-1,-1 0 1,0-1 0,0 1 0,0 0 0,0 0 0,0 0 0,0-1 0,0 1 0,0 0 0,0 0 0,0 0 0,-1-1 0,1 1 0,-1 0 0,1 0 0,-1-2 0,-10-24 80,0 0-1,-2 1 1,-27-42 0,-59-68 9,90 124-103,-39-50-316,55 69 145,2 0 1,-1-1-1,1 0 0,-1 0 1,2-1-1,-1-1 0,1 1 1,14 3-1,-18-6 54,-1-1 1,1 1-1,0-2 0,0 1 0,0-1 0,0 0 1,0 0-1,-1 0 0,1-1 0,0 0 0,0 0 0,0 0 1,-1-1-1,1 0 0,-1 0 0,9-5 0,17-13-506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38.2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114 515 16732,'-8'5'367,"1"-1"0,-1 1 0,1 1 1,0-1-1,0 1 0,1 0 1,0 1-1,0 0 0,0 0 0,1 0 1,0 0-1,0 1 0,1 0 0,0 0 1,1 0-1,-4 10 0,4-8-323,0 1 0,1-1-1,0 1 1,1 0-1,0 0 1,0 0 0,1 0-1,1 0 1,0-1 0,0 1-1,1 0 1,6 19-1,-7-28-41,-1 0 0,1 0 0,0 0 0,0 0 0,0 0 0,0 0 0,0 0 0,0 0 0,0 0 0,0-1 0,1 1 0,-1 0 0,1-1 0,-1 0 0,1 1 0,0-1 0,0 0 0,2 2 0,-2-2 1,-1-1 0,1 0 0,-1 0 0,0 0 0,1 0 0,-1 0 0,1 0 0,-1 0 0,1-1 0,-1 1 0,0 0 0,1-1 0,-1 1 0,0-1 0,1 0 0,-1 1 0,0-1 0,0 0 0,0 0 0,2-1 0,3-4 6,0 0 1,0 0-1,-1-1 1,0 1-1,-1-1 0,0 0 1,0-1-1,4-8 1,4-22 45,-1-1 0,-2 0 0,-2-1 1,3-52-1,-11 119-162,1 1 1,2-1-1,0 0 1,2-1-1,10 39 1,-13-64 77,-1 0-1,1 1 1,-1-1-1,1 0 1,-1 0-1,1 1 1,0-1 0,-1 0-1,1 0 1,0 0-1,0 0 1,2 2 0,-3-3 2,1 0 1,-1 0 0,0 1-1,1-1 1,-1 0 0,0 0-1,1 0 1,-1 0 0,1 0 0,-1 0-1,0 0 1,1 0 0,-1 0-1,0 0 1,1 0 0,-1 0-1,0 0 1,1-1 0,-1 1-1,1 0 1,-1 0 0,0 0 0,0 0-1,1-1 1,-1 1 0,0 0-1,1 0 1,-1 0 0,1-1-1,1-2-132,0 0-1,0 0 0,-1 0 1,1 0-1,0 0 0,-1-1 1,0 1-1,2-6 0,3-20-624,-1 0-1,-1-1 0,-1 0 1,-2-49-1,-18-117-718,15 174 1563,1 10 129,0 1 0,-1-1-1,0 0 1,-1 1 0,-7-19-1,10 30-172,0-1-1,0 1 1,0 0-1,0 0 1,0 0-1,0 0 1,0 0-1,0 0 1,0 0-1,0-1 1,0 1-1,0 0 1,0 0-1,0 0 1,0 0-1,0 0 1,0 0-1,0 0 1,0-1-1,0 1 1,0 0-1,0 0 1,0 0-1,0 0 1,-1 0-1,1 0 1,0 0-1,0 0 1,0 0-1,0 0 1,0 0-1,0-1 1,0 1-1,0 0 1,-1 0-1,1 0 1,0 0-1,0 0 1,0 0-1,0 0 1,0 0 0,0 0-1,0 0 1,-1 0-1,1 0 1,0 0-1,0 0 1,0 0-1,0 0 1,0 0-1,0 0 1,0 1-1,-1-1 1,1 0-1,0 0 1,0 0-1,0 0 1,0 0-1,0 0 1,0 0-1,0 0 1,0 0-1,0 0 1,-1 0-1,1 1 1,0-1-1,-3 13 627,1 19 219,8 137 1947,-3-133-2238,2 1 0,16 57 0,-19-86-508,1-1 0,-1 0 0,2 1 0,-1-1 0,6 7 0,-9-12-60,1-1 1,0 0-1,-1 0 0,1 0 0,0 0 1,0 0-1,0 0 0,0 0 0,0 0 1,0 0-1,0 0 0,0 0 0,1-1 1,-1 1-1,0 0 0,0-1 0,1 1 1,-1-1-1,0 1 0,1-1 0,-1 0 0,1 0 1,-1 0-1,0 1 0,1-1 0,-1 0 1,0-1-1,1 1 0,-1 0 0,1 0 1,-1-1-1,0 1 0,1 0 0,-1-1 1,0 1-1,2-2 0,1-1-40,-1 0 0,1 0 1,0 0-1,-1-1 0,0 1 0,0-1 0,0 0 1,0 0-1,0 0 0,3-8 0,19-50-422,-17 41 292,-7 16 67,2 0 0,-1 0 1,0-1-1,7-7 0,-9 13 90,0 0 1,0-1-1,0 1 1,0 0-1,1 0 0,-1-1 1,0 1-1,0 0 1,1 0-1,-1 0 0,0-1 1,0 1-1,1 0 0,-1 0 1,0 0-1,0 0 1,1 0-1,-1 0 0,0 0 1,1-1-1,-1 1 1,0 0-1,1 0 0,-1 0 1,0 0-1,1 0 1,-1 0-1,0 1 0,0-1 1,1 0-1,-1 0 0,0 0 1,1 0-1,-1 0 1,1 1-2,0 1 1,0-1-1,0 0 1,0 0-1,0 1 1,-1-1-1,1 0 1,0 1 0,-1-1-1,1 1 1,-1-1-1,1 3 1,8 37 29,-5-23 71,0-1 0,1 1 0,10 22 0,-15-39-75,0 0 0,1 0 0,-1 0 0,1 0 0,-1 0-1,1-1 1,0 1 0,-1 0 0,1 0 0,0 0 0,-1 0 0,1-1-1,0 1 1,0 0 0,0-1 0,0 1 0,0 0 0,0-1-1,1 1 1,-1-1-2,-1 0-1,1 0 1,0 0 0,-1 0-1,1 0 1,0-1-1,-1 1 1,1 0-1,0 0 1,-1-1-1,1 1 1,0 0-1,-1-1 1,1 1-1,-1-1 1,1 1 0,-1-1-1,1 1 1,-1-1-1,1 1 1,-1-1-1,1 0 1,2-5 22,1 0-1,-1 0 1,-1 0 0,1 0 0,1-8 0,2-8-96,-2 1 0,-1-1 0,2-43-1,-8-69-1054,1 106 764,-26-257-3745,31 308 4650,22 138 1619,-17-126-2057,3 0-1,0 0 1,3-1 0,0-1-1,3 0 1,0-1 0,2-1-1,32 40 1,-150-175-459,-25-26 1779,123 130-1426,1-1-1,0 1 1,0 0-1,-1 0 1,1 0-1,0 0 1,-1 0-1,1-1 1,0 1-1,0 0 1,0 0-1,-1-1 1,1 1-1,0 0 1,0 0-1,0-1 0,0 1 1,-1 0-1,1 0 1,0-1-1,0 1 1,0 0-1,0-1 1,0 1-1,0 0 1,0 0-1,0-1 1,0 1-1,0 0 1,0-1-1,0 1 1,0 0-1,0-1 1,0 1-1,0 0 0,0-1 1,0 1-1,0 0 1,1 0-1,-1-1 1,0 1-1,0 0 1,0 0-1,0-1 1,1 1-1,-1 0 1,0 0-1,0 0 1,1-1-1,-1 1 1,0 0-1,0 0 1,1 0-1,-1 0 0,0-1 1,0 1-1,1 0 1,-1 0-1,0 0 1,1 0-1,-1 0 1,0 0-1,1 0 1,-1 0-1,0 0 1,0 0-1,1 0 1,0 0-1,26 2-146,-23-1 54,17 2-509,1-1 0,-1-1-1,0 0 1,0-2 0,34-5-1,-46 4 416,1 0-1,-1-1 1,0 0-1,0 0 1,0-1-1,0 0 1,-1-1-1,0 0 1,1 0-1,-2-1 1,1 0-1,-1 0 1,0-1-1,10-12 1,4-20 2933,-25 48-2503,0-1 0,0 0-1,1 1 1,0 0 0,1 0 0,0 0 0,0 0 0,1 0 0,0 0 0,1 0 0,0 0 0,0 0 0,4 18-1,-4-26-268,0 0-1,0 0 0,1 0 1,-1 0-1,0 0 0,1-1 0,-1 1 1,0 0-1,1 0 0,-1 0 0,1-1 1,-1 1-1,1 0 0,-1 0 0,1-1 1,0 1-1,-1-1 0,1 1 1,0-1-1,0 1 0,-1-1 0,1 1 1,0-1-1,0 1 0,0-1 0,0 0 1,-1 1-1,1-1 0,0 0 1,0 0-1,0 0 0,0 0 0,1 0 1,2-1-183,1 0 1,-1 0 0,1 0 0,-1-1 0,8-3 0,19-7-990,-30 12 1148,0 0 0,0 0-1,0 0 1,0-1 0,0 1 0,0 0 0,1 1 0,-1-1 0,0 0 0,0 0 0,0 0 0,0 0 0,0 1 0,0-1 0,0 1 0,0-1-1,0 1 1,-1-1 0,1 1 0,0-1 0,0 1 0,0 0 0,0-1 0,0 2 0,1 1 63,-1-1 1,1 1 0,-1 0-1,0 0 1,0 0-1,0 0 1,-1 0-1,1 0 1,0 0-1,-1 0 1,0 0-1,0 0 1,0 0-1,0 0 1,0 0-1,-1 0 1,0 0-1,1 0 1,-1 0-1,0 0 1,-3 5 0,1 1 285,-2 0 0,1 0 1,-1 0-1,0-1 0,-11 12 1,-6 6 403,15-18-535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0.0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108 512 16235,'1'-5'312,"1"1"-1,-1-1 0,-1 0 0,1 0 0,0 1 0,-1-1 0,0 0 0,-1-7 1,1 11-243,0 0 1,0 0-1,-1 0 1,1 0-1,0 0 1,0 1 0,-1-1-1,1 0 1,-1 0-1,1 0 1,-1 0 0,1 1-1,-1-1 1,1 0-1,-1 1 1,0-1-1,0 0 1,1 1 0,-1-1-1,-1 0 1,1 1 27,-1-1 1,1 1 0,0 0-1,-1 0 1,1 0-1,0 0 1,-1 0 0,1 0-1,-1 0 1,1 0 0,0 1-1,-1-1 1,1 1-1,0-1 1,-1 1 0,1-1-1,0 1 1,-2 1-1,-1 0-19,0 1-1,0 0 0,1 1 1,-1-1-1,1 1 0,0 0 1,0-1-1,0 1 0,0 1 1,1-1-1,-1 0 0,-2 8 1,-1 2-93,1 1 1,-6 26-1,11-41 10,-8 45-317,8-42 223,0 1 1,-1-1-1,1 0 0,0 0 1,1 0-1,-1 0 0,0 1 1,1-1-1,0 0 0,0 0 1,2 5-1,-3-8 59,0 0 1,1 1-1,-1-1 1,0 0-1,1 1 1,-1-1-1,0 0 0,1 0 1,-1 1-1,0-1 1,1 0-1,-1 0 1,1 0-1,-1 1 0,1-1 1,-1 0-1,0 0 1,1 0-1,-1 0 1,1 0-1,-1 0 0,1 0 1,-1 0-1,1 0 1,-1 0-1,1 0 1,-1 0-1,0 0 0,1-1 1,0 1-1,17-10-831,1 1 108,-16 9 723,1 0-1,-1 0 0,0 0 0,1 1 0,-1-1 1,0 1-1,1 0 0,-1 0 0,0 0 1,0 0-1,0 0 0,0 1 0,0-1 0,0 1 1,0 0-1,-1 0 0,1 0 0,0 0 1,3 5-1,4 4 10,-1 0 0,0 1 0,8 16 0,-15-24 20,17 30 282,-2 1 0,-1 1 0,-2 0 0,-2 1 0,-1 1 0,-2 0 0,-1 0 0,-2 1 0,-2 0 0,-2 0 0,-1 0 0,-6 57 0,3-83-53,0 0-1,-1 0 1,0-1 0,-7 18 0,9-27-171,-1-1 0,1 1 1,-1 0-1,1-1 1,-1 1-1,0-1 1,0 1-1,0-1 0,0 0 1,-5 4-1,6-6-32,-1 1-1,1 0 1,-1 0 0,1-1-1,-1 1 1,0-1-1,1 1 1,-1-1-1,1 0 1,-1 0 0,0 0-1,1 0 1,-1 0-1,0 0 1,1 0 0,-1 0-1,1-1 1,-1 1-1,0-1 1,1 1-1,-3-2 1,0 0-22,0-1 1,0 1-1,1-1 0,-1 0 1,1 0-1,-1-1 0,1 1 1,0-1-1,1 0 0,-1 1 1,0-1-1,1 0 0,0-1 1,0 1-1,0 0 0,1-1 1,-2-4-1,-2-8-57,1-1 1,1 1-1,-1-23 0,3 7-29,1 1-1,2-1 1,1 1-1,2 0 1,9-33-1,53-154-320,-65 212 400,56-148-426,-31 91-252,-3-2 0,29-133-1,-52 195 622,-1 1 0,1 0-1,-1-1 1,0 1 0,0 0-1,0-1 1,-1 1 0,1 0-1,-1 0 1,-1-6 0,2 9 58,0-1 0,0 1 1,-1 0-1,1-1 0,0 1 1,0 0-1,0 0 0,-1-1 0,1 1 1,0 0-1,-1 0 0,1-1 1,0 1-1,-1 0 0,1 0 0,0 0 1,-1 0-1,1-1 0,0 1 1,-1 0-1,1 0 0,0 0 0,-1 0 1,1 0-1,0 0 0,-1 0 1,1 0-1,-1 0 0,1 0 0,0 0 1,-1 0-1,-1 1-4,1 0 0,-1 0 0,0-1 0,1 1 0,-1 0 0,1 1-1,0-1 1,-1 0 0,1 0 0,-2 3 0,-5 6 41,0 1 0,1 0 0,0 0 0,1 0 0,0 1 0,1 0 0,-5 17 0,3-4 160,1-1 1,-6 49 0,12-67-149,-2 14 136,1 38 0,1-55-146,0 1 0,0-1 0,1 0-1,-1 0 1,1 1 0,-1-1 0,1 0 0,0 0-1,1 0 1,-1 0 0,0 0 0,1 0-1,0 0 1,-1 0 0,1-1 0,0 1 0,1-1-1,-1 1 1,4 2 0,-4-4-16,-1 0 0,1-1 0,-1 1 1,0-1-1,1 0 0,-1 1 0,1-1 0,-1 0 1,1 0-1,-1 0 0,1 0 0,-1 0 0,1 0 1,-1-1-1,1 1 0,-1 0 0,0-1 0,1 1 1,-1-1-1,1 0 0,-1 1 0,0-1 0,0 0 0,1 0 1,0-1-1,3-2 6,0 0 0,-1 0 0,0 0 0,0-1 0,4-5 0,11-18 70,-1 0 0,-2-1 0,20-50 0,23-100 90,-48 117-250,-20 89 213,0 1 1,2 0 0,1 0-1,2 0 1,0 1 0,1 46-1,3-68-63,0 0 0,1 0 0,0-1-1,0 1 1,0 0 0,1 0-1,2 8 1,-3-14-57,-1-1 0,0 1-1,1 0 1,-1 0 0,1-1 0,-1 1-1,1 0 1,-1-1 0,1 1 0,-1 0-1,1-1 1,0 1 0,-1-1 0,1 1-1,0-1 1,-1 1 0,1-1 0,0 1-1,0-1 1,0 0 0,-1 0 0,1 1-1,0-1 1,2 0 0,-1 0 2,-1-1 1,1 1 0,0-1-1,0 0 1,0 0 0,0 0 0,-1 0-1,1 0 1,-1 0 0,1 0-1,0 0 1,-1-1 0,0 1-1,1-1 1,-1 1 0,1-3-1,10-11 78,-1 0 1,-1-1-1,0 0 0,-1-1 0,12-35 0,-12 27-158,-2 0 0,0-1 0,4-45 0,-10 62-25,0 8 56,-1-1 0,0 1-1,1-1 1,-1 1 0,0-1 0,0 1 0,0-1 0,0 0 0,0 1 0,0-1 0,-1 1 0,1-1 0,-1 1 0,0-3 0,1 4 18,0 0 0,-1 0 0,1-1 0,0 1 1,0 0-1,0 0 0,-1 1 0,1-1 0,0 0 1,0 0-1,-1 0 0,1 0 0,0 0 0,0 0 1,0 0-1,-1 0 0,1 0 0,0 0 1,0 0-1,0 1 0,0-1 0,-1 0 0,1 0 1,0 0-1,0 0 0,0 0 0,0 1 0,0-1 1,0 0-1,-1 0 0,1 0 0,0 1 0,0-1 1,0 0-1,0 0 0,0 0 0,0 1 0,0-1 1,0 0-1,-5 11-124,1 4 158,0-1 1,1 1-1,1 0 0,0 0 0,1 0 0,1 0 0,0 0 1,1 0-1,1-1 0,0 1 0,1 0 0,1 0 1,5 14-1,-8-26 12,0 0 0,1 0 0,-1-1 0,1 1 0,-1 0 0,1 0 0,0-1 0,0 0 0,1 1 0,-1-1 1,0 0-1,1 0 0,4 3 0,-5-4-6,0 0-1,0-1 1,0 1 0,0 0 0,0-1 0,0 0 0,0 0-1,0 1 1,0-1 0,0 0 0,0 0 0,0-1 0,0 1-1,0 0 1,0-1 0,0 1 0,0-1 0,0 0-1,-1 0 1,1 0 0,0 1 0,2-3 0,5-3 42,-1-1-1,1 0 1,-2 0 0,1-1-1,-1 1 1,0-2 0,-1 1 0,0-1-1,0 0 1,-1 0 0,0 0 0,-1-1-1,0 0 1,3-11 0,0-3-150,-1-1 0,-1 0-1,-1 0 1,2-45 0,-6 69 66,-1-29-308,1 29 287,0-1 0,-1 1 0,1 0 0,0 0 1,0 0-1,0-1 0,-1 1 0,1 0 0,0 0 0,-1 0 0,0-1 0,1 1 0,-1 0 0,1 0 0,-1 0 0,0 0 0,0 0 0,0 0 0,1 1 0,-3-2 0,2 2 14,1 0 0,-1 0 0,1 0-1,-1 1 1,0-1 0,1 0 0,-1 1 0,1-1-1,-1 0 1,0 1 0,1-1 0,-1 1 0,1-1 0,0 1-1,-1-1 1,1 1 0,-1-1 0,1 1 0,0-1-1,-1 1 1,1 0 0,0-1 0,0 1 0,-1-1 0,1 1-1,0 0 1,0-1 0,0 1 0,0 0 0,0-1-1,0 1 1,0 1 0,-3 25-132,3-15 154,0 1 1,1 0-1,3 14 1,-3-23 18,-1 0 0,2 0 1,-1 0-1,0 0 0,1 0 1,-1 0-1,1-1 0,0 1 1,0 0-1,1-1 1,-1 0-1,1 1 0,4 4 1,-6-8-9,0 1 0,0 0 0,0-1 0,0 1 1,0-1-1,0 1 0,0-1 0,0 1 0,0-1 0,1 0 1,-1 1-1,0-1 0,0 0 0,0 0 0,0 0 1,0 0-1,1 0 0,-1 0 0,0 0 0,0 0 0,0-1 1,0 1-1,1-1 0,1 0 10,-1 0 0,0 0 1,0-1-1,0 1 0,0-1 0,0 0 0,0 1 0,0-1 1,0 0-1,1-2 0,1-3 25,1 1 1,-2-1-1,1 0 1,-1 0-1,0 0 0,2-8 1,-1 3-82,-1-1 1,-1 0-1,0 0 1,-1 0-1,0 0 1,-1-1-1,-3-20 1,3 34 22,1 0 0,-1-1 0,0 1 1,0 0-1,0-1 0,-1 1 0,1 0 1,0-1-1,0 1 0,0 0 0,0-1 1,0 1-1,0 0 0,0-1 0,0 1 0,-1 0 1,1 0-1,0-1 0,0 1 0,0 0 1,-1 0-1,1-1 0,0 1 0,0 0 1,-1 0-1,1-1 0,0 1 0,-1 0 0,1 0 1,0 0-1,-1 0 0,1 0 0,0-1 1,0 1-1,-1 0 0,1 0 0,-1 0 1,0 1-6,0-1 0,1 1 0,-1-1 0,0 1 0,1 0 1,-1 0-1,1-1 0,-1 1 0,1 0 0,-1 0 1,1-1-1,0 1 0,-1 0 0,1 0 0,0 0 0,-1 1 1,-4 22 115,0 0-1,2 0 1,1 1 0,1-1 0,1 1 0,4 31 0,-4-53-68,0 1-1,1-1 0,0 0 1,-1 0-1,1 0 0,1 0 1,-1 0-1,0-1 1,2 4-1,-2-5-27,-1-1 0,1 1 0,0 0 0,-1-1 0,1 1 0,-1-1 1,1 1-1,0-1 0,-1 0 0,1 1 0,0-1 0,0 0 0,-1 1 0,1-1 0,0 0 0,0 0 0,0 0 0,-1 0 0,1 0 0,0 1 1,0-2-1,0 1 0,-1 0 0,1 0 0,0 0 0,0 0 0,0 0 0,-1-1 0,1 1 0,0 0 0,0-1 0,-1 1 0,1 0 1,0-1-1,-1 1 0,1-1 0,0 1 0,0-2 0,7-5-14,-1 0-1,0-1 1,-1 0-1,0 0 1,0-1 0,0 1-1,5-13 1,0 0-41,11-22-89,-17 31-21,1 0 1,15-22-1,-21 34 153,0 0 0,0-1 0,0 1-1,1-1 1,-1 1 0,0 0-1,1-1 1,-1 1 0,0 0 0,1 0-1,-1-1 1,0 1 0,1 0 0,-1 0-1,1-1 1,-1 1 0,0 0-1,1 0 1,-1 0 0,1 0 0,-1 0-1,1-1 1,-1 1 0,1 0-1,-1 0 1,0 0 0,1 0 0,-1 0-1,1 1 1,-1-1 0,1 0 0,-1 0-1,1 0 1,-1 0 0,0 0-1,1 1 1,-1-1 0,1 0 0,-1 0-1,0 1 1,1-1 0,-1 0 0,0 0-1,1 1 1,-1-1 0,0 1-1,1-1 1,-1 0 0,0 1 0,0-1-1,0 0 1,1 1 0,-1-1-1,0 1 1,0-1 0,0 1 0,0-1-1,0 1 1,10 31 49,-9-29-28,0 2 40,0 0-1,1 0 1,0-1-1,-1 1 1,1 0-1,1-1 1,2 5-1,-5-8-34,1-1-1,-1 1 1,1-1-1,-1 1 0,1-1 1,-1 1-1,1-1 0,-1 0 1,1 1-1,-1-1 1,1 0-1,0 1 0,-1-1 1,1 0-1,-1 0 1,1 1-1,0-1 0,-1 0 1,1 0-1,0 0 1,-1 0-1,1 0 0,1 0 1,-1-1 4,1 1 1,-1-1-1,0 0 0,1 1 1,-1-1-1,0 0 1,0 0-1,1 0 1,-1 0-1,0 0 0,0 0 1,0 0-1,0 0 1,0-1-1,0 0 1,9-13 70,-2 0 1,0-1-1,8-22 1,-10 21-197,1 2 1,1-1-1,13-20 1,-21 35 77,1 0 0,0 0 0,-1 0 0,1 0 0,0 0 1,0 0-1,0 0 0,0 0 0,0 0 0,0 0 1,0 1-1,0-1 0,0 0 0,0 1 0,0-1 0,2 0 1,-2 1 9,-1 0 0,1 0 0,-1 0 0,0 1 0,1-1 0,-1 0 0,1 0 0,-1 0 0,1 1 0,-1-1 0,0 0 0,1 1 0,-1-1 0,1 0 0,-1 1 0,0-1 0,1 0 0,-1 1 0,0-1 0,0 0 0,1 1 0,-1-1 0,0 1 0,0-1 0,0 1 0,1-1 0,-1 1 0,1 6-35,1-1 0,-1 1 1,0 0-1,-1 10 0,2 17 99,-1-9 87,-1 1-1,-3 26 1,3-52-154,1 1 1,-1-1 0,0 0-1,0 1 1,0-1-1,0 0 1,0 1 0,0-1-1,0 1 1,0-1-1,0 0 1,0 1-1,-1-1 1,1 0 0,0 1-1,0-1 1,0 0-1,0 1 1,0-1 0,-1 0-1,1 1 1,0-1-1,0 0 1,-1 1 0,1-1-1,0 0 1,0 0-1,-1 0 1,1 1-1,0-1 1,-1 0 0,1 0-1,0 0 1,-1 1-1,-7-13 240,-6-28 61,14 37-385,-11-37-24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0.5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15259,'8'7'976,"5"3"-1072,1 0-152,4-1 384,2-1-120,-3-5-88</inkml:trace>
  <inkml:trace contextRef="#ctx0" brushRef="#br0" timeOffset="1">206 207 17476,'1'24'1227,"1"0"0,6 28 0,-8-52-1182,0 1 1,0 0 0,0-1-1,0 1 1,0-1 0,0 1 0,1 0-1,-1-1 1,0 1 0,0-1-1,1 1 1,-1-1 0,0 1 0,1-1-1,-1 1 1,0-1 0,1 1-1,-1-1 1,1 1 0,-1-1 0,1 0-1,-1 1 1,1-1 0,-1 0-1,1 0 1,-1 1 0,1-1-1,0 0 1,0 0-8,0 0 0,0 0 0,0-1 0,0 1-1,0 0 1,0-1 0,-1 1 0,1 0 0,0-1 0,0 0 0,0 1-1,-1-1 1,1 1 0,0-1 0,1-1 0,25-36 138,-24 33-156,29-49-209,-19 29-256,2 1 0,26-32 1,-40 54 390,0 1 1,1-1 0,-1 1-1,0-1 1,1 1-1,-1 0 1,1 0 0,-1 0-1,1 0 1,0 0 0,-1 0-1,1 0 1,0 0 0,0 1-1,3-2 1,-4 3 30,0-1 0,0 0 0,0 0 0,0 1 0,0-1 0,0 0 0,0 1 0,0-1 0,0 1 0,0-1 0,0 1 0,-1 0 0,1-1 0,0 1 0,0 0 0,-1 0 0,1-1 0,0 1 0,-1 0 0,1 0 0,-1 0-1,1 0 1,-1 0 0,0 0 0,1 0 0,-1 0 0,0 0 0,0 0 0,1 2 0,4 22 90,-1 0-1,2 46 1,-2-14 32,0-43-34,0-11 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2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133 369 11899,'1'-6'326,"0"-4"289,0 0 1,-1-21-1,0 29-503,0 0 0,0 0-1,0 0 1,-1-1 0,1 1 0,-1 0-1,0 0 1,1 0 0,-1 0 0,0 0-1,0 1 1,0-1 0,0 0 0,-1 0 0,1 1-1,0-1 1,-1 0 0,1 1 0,-1 0-1,-2-3 1,2 4-32,1-1 0,-1 1 1,1-1-1,-1 1 0,1 0 0,-1 0 0,1-1 0,-1 1 0,0 0 1,1 0-1,-1 1 0,1-1 0,-1 0 0,1 0 0,-1 1 0,0-1 1,1 1-1,0-1 0,-1 1 0,1 0 0,-1 0 0,1 0 0,0-1 1,-1 1-1,1 0 0,0 1 0,0-1 0,0 0 0,0 0 0,-1 2 1,-3 3 61,0 0 0,0 0 0,1 1 0,-6 13 1,2-1-41,1 1 1,0-1 0,2 1 0,1 0 0,-3 26 0,5-33-56,1-1 1,1 1 0,0 0-1,1 0 1,1-1 0,0 1-1,0-1 1,1 1-1,8 18 1,-10-28-29,0-1 1,0 0-1,0 1 0,1-1 0,-1 0 1,1 0-1,-1 0 0,1 0 1,0 0-1,0-1 0,0 1 0,0 0 1,2 1-1,-3-3-6,1 1 0,-1-1 0,0 0 0,0 1 0,1-1 0,-1 0 0,1 0 0,-1 0 0,0 0 0,1 0 0,-1 0 0,0 0 1,1 0-1,-1-1 0,0 1 0,1-1 0,-1 1 0,0-1 0,0 1 0,1-1 0,-1 1 0,0-1 0,0 0 0,0 0 0,0 0 0,0 0 0,0 0 0,1-1 0,6-7 35,0 0 1,0-1-1,-1 0 0,-1 0 0,0-1 0,0 0 1,-1 0-1,4-14 0,27-99 360,-21 55-125,-3 0 0,-4 0 0,1-89 0,-10 124-207,1 34-76,0-1 0,0 1 0,0 0 1,0-1-1,0 1 0,0-1 0,0 1 0,0 0 0,0-1 0,0 1 1,0 0-1,0-1 0,0 1 0,0 0 0,0-1 0,-1 1 0,1 0 0,0-1 1,0 1-1,0 0 0,-1-1 0,1 1 0,0 0 0,0 0 0,-1-1 1,1 1-1,-1 0 0,-4 9-40,0 26-27,1 1 0,2-1 0,3 40 0,-1-29 28,0 8 91,2-1-1,2 1 0,15 70 1,-18-118-41,1-1 1,0 1-1,0-1 1,0 1-1,0-1 1,1 0-1,0 0 1,5 6-1,-7-10-7,-1 0 0,1 0 0,0-1 1,0 1-1,0 0 0,0 0 0,0-1 0,0 1 0,0-1 0,0 1 0,0-1 0,0 1 0,0-1 0,0 0 0,1 1 0,-1-1 0,2 0 0,-1 0 1,-1 0-1,1-1 1,0 1-1,-1-1 1,1 1-1,-1-1 1,1 0-1,-1 1 1,0-1-1,1 0 1,-1 0 0,0 0-1,1 0 1,-1 0-1,0 0 1,2-3-1,5-6 6,-1-1-1,0 1 1,0-2 0,-1 1-1,0-1 1,-1 0 0,6-23-1,17-94-110,-21 92-106,-2 0 0,-1-60 0,-5 86 63,-1 10-53,-3 20-65,3 14 213,2 44 0,1-65 89,0 0 1,1 1 0,0-1-1,1 0 1,0 0 0,9 20-1,-12-31-29,0 0 0,1 0 0,-1 0 0,1 0 0,-1 0 0,1-1 0,-1 1 0,1 0 0,-1 0 0,1-1 0,0 1-1,-1 0 1,1-1 0,0 1 0,0 0 0,-1-1 0,1 1 0,0-1 0,0 0 0,0 1 0,0-1 0,0 0 0,0 1 0,-1-1-1,1 0 1,0 0 0,0 0 0,2 0 0,-1 0 4,0-1 0,0 0 0,0 1 0,-1-1 0,1 0 0,0 0 0,0-1 0,-1 1 0,1 0 0,-1 0 0,1-1 0,2-2 0,3-6 32,0 0 0,0-1 1,6-13-1,6-19-1,25-84 0,-39 111-98,2 1-114,-7 15 163,0 0 0,0 0 0,0 0 0,0 0 0,0 0 0,0 0 0,0 0 1,0 0-1,0 0 0,1-1 0,-1 1 0,0 0 0,0 0 0,0 0 0,0 0 0,0 0 1,0 0-1,0 0 0,0 0 0,0 0 0,1 0 0,-1 0 0,0 0 0,0 0 1,0 0-1,0 0 0,0 0 0,0 0 0,0 0 0,0 0 0,0 0 0,1 0 0,-1 1 1,0-1-1,0 0 0,0 0 0,0 0 0,0 0 0,0 0 0,0 0 0,0 0 1,0 0-1,0 0 0,0 0 0,0 0 0,0 0 0,0 0 0,0 1 0,1-1 0,-1 0 1,0 0-1,0 0 0,0 0 0,0 0 0,0 0 0,0 0 0,0 0 0,0 0 1,0 1-1,0-1 0,3 28-237,-3-22 230,2 31-46,8 83 227,-7-103-66,0 0 0,1 0 0,1 0 0,12 28 0,-17-42-80,1-1 0,0 0 0,0 0 0,1 0 0,-1 0 1,0 0-1,0 0 0,1 0 0,0-1 0,-1 1 0,1 0 0,0-1 1,-1 1-1,1-1 0,0 0 0,0 0 0,0 0 0,5 2 0,-5-3-3,0 0-1,-1 0 0,1 0 0,0 0 0,0 0 0,0 0 0,0-1 0,0 1 0,0-1 0,0 1 0,-1-1 0,1 0 0,0 0 0,-1 1 0,1-1 0,0 0 0,2-3 1,5-4 38,-1-1 0,0 1 0,0-2 0,-1 1 0,10-19 0,11-22 85,-19 32-162,0 1 0,1 1 0,0 0 0,21-24 0,-31 40 21,0 0-1,1-1 0,-1 1 0,0 0 1,0 0-1,1-1 0,-1 1 1,0 0-1,1 0 0,-1-1 1,0 1-1,1 0 0,-1 0 0,0 0 1,1 0-1,-1-1 0,0 1 1,1 0-1,-1 0 0,1 0 1,-1 0-1,0 0 0,1 0 1,-1 0-1,1 0 0,-1 0 0,0 0 1,1 0-1,-1 1 0,1-1 1,-1 0-1,0 0 0,1 0 1,-1 0-1,0 1 0,1-1 0,-1 0 1,0 0-1,0 1 0,1-1 1,-1 0-1,1 1 0,-1-3 460,-3-7-185,-6-15 300,-13-25 0,13 31-1056,1-1 0,-11-35 1,19 53 419,1 1 1,-1-1-1,0 1 0,0 0 1,0-1-1,0 1 1,1-1-1,-1 1 0,0 0 1,0-1-1,1 1 1,-1 0-1,0-1 1,0 1-1,1 0 0,-1 0 1,0-1-1,1 1 1,-1 0-1,1 0 0,-1 0 1,0-1-1,1 1 1,-1 0-1,1 0 1,-1 0-1,0 0 0,1 0 1,-1 0-1,1 0 1,-1 0-1,0 0 0,1 0 1,-1 0-1,1 0 1,-1 0-1,1 0 0,27 1-52,-14 0-392,12-2-47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2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106 430 16580,'-7'4'168,"0"0"0,0 0 0,1 1 0,-1 0-1,1 1 1,0-1 0,1 1 0,-1 0 0,1 1 0,0-1 0,1 1 0,0 0 0,0 0 0,0 1 0,1-1 0,0 1 0,-2 9 0,2-8-23,0 2-1,1-1 0,1 0 0,-1 0 0,2 1 0,0-1 1,0 0-1,0 1 0,2-1 0,-1 0 0,1 0 1,1 0-1,3 11 0,-5-18-96,1 1-1,-1-1 1,1 0 0,0 0 0,-1-1-1,1 1 1,1 0 0,-1-1 0,0 1-1,1-1 1,-1 1 0,1-1 0,-1 0-1,1 0 1,5 2 0,-6-3-26,0 0-1,1-1 1,-1 1 0,1-1 0,-1 1-1,1-1 1,-1 0 0,1 0 0,-1 0 0,1 0-1,-1 0 1,1-1 0,-1 1 0,1-1-1,-1 0 1,0 1 0,1-1 0,-1 0 0,0 0-1,0-1 1,4-1 0,3-4 21,-1 0 0,0-1-1,0 1 1,0-2 0,-1 1 0,0-1 0,-1 0 0,0 0-1,0-1 1,6-16 0,-1-1 65,-1 0 1,13-54-1,-13 23-156,-1-1 1,-4-1-1,-2 1 0,-7-97 0,4 147 1,-1-1 1,0 1-1,-1 0 0,0-1 0,0 1 0,-1 0 0,-6-15 1,9 23 37,0 1 1,-1-1-1,1 0 1,0 0-1,-1 1 1,1-1-1,0 0 1,-1 1-1,1-1 1,-1 1 0,0-1-1,1 0 1,-1 1-1,1-1 1,-1 1-1,0-1 1,1 1-1,-1 0 1,0-1-1,1 1 1,-1 0-1,0-1 1,0 1-1,1 0 1,-1 0 0,0 0-1,0-1 1,0 1-1,1 0 1,-1 0-1,0 0 1,0 0-1,0 1 1,1-1-1,-1 0 1,0 0-1,0 0 1,0 1 0,1-1-1,-1 0 1,0 1-1,1-1 1,-1 0-1,-1 2 1,-1 1-13,0 0 1,0 0-1,0 0 0,1 1 1,-1-1-1,1 1 1,-3 7-1,-7 15 93,1 0-1,1 1 1,2 0-1,1 0 1,1 1-1,1 0 1,-2 43-1,7-64-60,0-1-1,0 0 0,1 0 1,0 0-1,0 0 1,0 0-1,1 0 0,0 0 1,0-1-1,0 1 1,4 6-1,-3-8-44,-1-1 0,0 0 0,1-1 0,0 1 0,0 0 0,0-1 0,0 1 0,0-1 0,0 0 0,0 0 0,1 0 0,-1-1 0,1 1 0,-1-1 0,1 0 0,0 1 0,-1-2 0,1 1 0,4 0 0,57 0-846,-52-2 682,1 0 1,-1 2-1,1-1 0,18 5 0,-28-4 176,1 0 0,-1 1 0,0-1 0,0 1 0,-1 0 0,1 0 0,0 0 0,-1 1 0,1-1-1,-1 1 1,0 0 0,1 0 0,-2 0 0,1 0 0,0 1 0,-1-1 0,1 1 0,2 4 0,8 29-356,-7-16 304,-2-12-29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3.7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 16211,'0'0'68,"0"0"-1,1-1 0,-1 1 0,1 0 0,-1 0 0,0 0 0,1-1 0,-1 1 0,1 0 0,-1 0 0,1 0 0,-1 0 0,1 0 0,-1 0 0,0 0 1,1 0-1,-1 0 0,1 0 0,-1 0 0,1 0 0,-1 1 0,0-1 0,1 0 0,-1 0 0,1 0 0,-1 1 0,0-1 0,1 0 0,-1 0 0,0 1 1,1-1-1,-1 0 0,0 1 0,1-1 0,-1 0 0,0 1 0,0-1 0,1 0 0,-1 1 0,0-1 0,0 1 0,0-1 0,5 23 682,-4-15-299,15 113 1817,-9-58-1990,2 1 0,36 119 0,-45-182-284,13 30-327,-12-30 294,-1 1-1,1-1 1,-1 0-1,1 0 1,0 0-1,-1 0 0,1 0 1,0 0-1,0-1 1,-1 1-1,1 0 1,0 0-1,0 0 1,0-1-1,0 1 1,0 0-1,0-1 1,0 1-1,0-1 1,1 1-1,-1-1 1,0 0-1,0 1 1,2-1-1,-3 0 27,1-1-1,0 1 1,-1-1-1,1 1 1,-1-1 0,1 1-1,-1-1 1,1 1-1,-1-1 1,1 0-1,-1 1 1,0-1 0,1 0-1,-1 1 1,0-1-1,1 0 1,-1 0 0,0 1-1,0-1 1,0 0-1,0 1 1,1-1-1,-1 0 1,0 0 0,-1 0-1,1 1 1,0-1-1,0-1 1,-3-25-310,3 24 254,-6-29-360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4.2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1 226 18204,'5'1'1408,"7"-2"-912,2-3-40,9-8 729,3-2-345,10-6-232,2-6-64,8-1-112,0-3-144,-4-2-728,-5 5-448,-5 8 736,-9 5-208,-12 14-112</inkml:trace>
  <inkml:trace contextRef="#ctx0" brushRef="#br0" timeOffset="0.99">123 590 16828,'17'-9'1640,"1"-16"-1072,7-1-216,1-6 480,1-1-232,1 2-600,3 2-456,-6 5 448,-3 2-224,-4 5-168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08:02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16195,'1'-6'1033,"18"-5"-857,14-5-80,24-11 216,12-6-112,19-17-96,10-9-32,20-13-392,8-1-232,-1-3 464,-8 2-88,-11 9-104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17244,'4'1'273,"-1"-1"0,1 1 1,0-1-1,-1 1 1,1-1-1,0 0 0,0-1 1,-1 1-1,1-1 1,0 1-1,0-1 0,-1 0 1,7-3-1,18-2 267,-27 5-532,0 1-1,1 0 0,-1 0 1,0 0-1,1 0 1,-1 0-1,0 0 0,0 0 1,1 0-1,-1 0 0,0 1 1,0-1-1,1 0 1,-1 1-1,0-1 0,0 1 1,0-1-1,1 1 1,-1 0-1,0 0 0,0-1 1,0 1-1,0 0 0,-1 0 1,1 0-1,0 0 1,0 0-1,0 0 0,-1 0 1,1 0-1,0 2 1,0 2 9,0-1 0,0 1 0,0 0 1,-1 0-1,0 0 0,0 0 1,-1 6-1,0-4 2,0 0-1,-1 0 1,0 0 0,-4 9 0,4-10-19,0 0 1,0 0-1,0 0 1,1 1-1,0-1 1,-1 8-1,2-13-2,1-1-1,-1 1 0,0-1 0,0 0 0,0 1 0,1-1 0,-1 0 0,0 1 0,0-1 1,1 0-1,-1 1 0,0-1 0,1 0 0,-1 0 0,0 1 0,1-1 0,-1 0 1,1 0-1,-1 0 0,0 0 0,1 1 0,-1-1 0,1 0 0,-1 0 0,0 0 1,1 0-1,-1 0 0,1 0 0,-1 0 0,1 0 0,-1 0 0,0 0 0,1 0 1,-1 0-1,1-1 0,23-3-85,-14 2-30,-7 2 85,0-1 0,0 1-1,-1 0 1,1 0 0,0 0 0,0 0-1,0 0 1,-1 1 0,1 0 0,0-1-1,0 1 1,-1 0 0,1 0 0,-1 0-1,1 0 1,-1 1 0,1-1 0,-1 1-1,0 0 1,1-1 0,-1 1 0,0 0-1,0 0 1,-1 0 0,1 1 0,0-1 0,-1 0-1,1 1 1,-1-1 0,0 1 0,0-1-1,0 1 1,0 0 0,0-1 0,0 5-1,1 0 87,-2 1-1,1 0 0,-1 0 1,0-1-1,-1 1 1,0 0-1,0-1 0,-1 1 1,0-1-1,0 1 0,-6 13 1,3-11 158,-1 0 0,0 0 0,0-1 0,-12 13 0,15-18-149,-1 0 1,0 0-1,1-1 0,-1 1 1,-1-1-1,1 0 0,0-1 1,-1 1-1,1-1 1,-1 0-1,0 0 0,-6 2 1,11-4-105,-1 0 1,1 0 0,0 0 0,-1 0 0,1 0 0,-1 0 0,1 0 0,0 0-1,-1 0 1,1 0 0,0 0 0,-1 0 0,1 0 0,0 0 0,-1-1-1,1 1 1,0 0 0,-1 0 0,1 0 0,0-1 0,-1 1 0,1 0 0,0 0-1,-1-1 1,1 1 0,0 0 0,0 0 0,0-1 0,-1 1 0,1 0 0,0-1-1,0 1 1,0 0 0,0-1 0,-1 1 0,1-1 0,0 1 0,0 0-1,0-1 1,0 1 0,0 0 0,0-1 0,0 1 0,0-1 0,0 1 0,0 0-1,0-1 1,1 1 0,-1 0 0,0-1 0,0 1 0,0-1 0,8-25-670,-7 24 610,11-24-567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4.7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82 15219,'5'26'695,"-2"-1"0,-1 1 0,-1 0 0,-4 46-1,0 0 331,3-27-558,2 0 0,1 0 0,11 47 0,-13-88-433,-1-1 0,1 0 0,0 0 0,1 0 0,-1 0-1,0 0 1,1 0 0,0 0 0,-1 0 0,5 3 0,-6-5-27,0-1-1,1 0 1,-1 1 0,0-1-1,1 0 1,-1 0 0,1 1-1,-1-1 1,0 0 0,1 0-1,-1 0 1,1 0 0,-1 0-1,1 1 1,-1-1-1,1 0 1,-1 0 0,0 0-1,1 0 1,-1 0 0,1 0-1,-1-1 1,1 1 0,-1 0-1,1 0 1,-1 0 0,1-1-1,0 0 3,1 0-1,-1 0 0,0 0 1,0 0-1,0 0 1,0 0-1,0-1 0,0 1 1,0 0-1,-1-1 0,1 1 1,0-3-1,4-8 27,-2 0 0,0 0 0,0 0 1,-1 0-1,0-1 0,-1-19 0,-6-79 126,3 97-142,0-14 5,-1 1 0,-10-36 1,7 49-47,5 19-25,4 23-27,0-16 45,1 0-1,0 0 1,1-1 0,0 1-1,11 17 1,-14-27 24,0 1 0,0-1 0,0 1 0,0-1 0,0 0 0,1 0 0,-1 0 0,1 0 1,0 0-1,-1-1 0,7 4 0,-7-5 3,0 1 1,0-1 0,0 0-1,1 1 1,-1-1-1,0 0 1,0 0 0,1 0-1,-1-1 1,0 1 0,0 0-1,0-1 1,1 1 0,-1-1-1,0 0 1,0 0 0,0 0-1,3-2 1,2-2-1,0 0 1,0-1-1,-1 0 1,0 0-1,-1 0 1,1-1-1,-1 0 1,0 0-1,-1 0 1,0-1-1,0 1 1,-1-1-1,1 0 1,3-15 0,-2 4-98,-1 1 1,-1-1 0,-1 0-1,0 0 1,-2-31 0,0 49 84,0-1-19,0 0 0,0 1 0,0-1 0,0 0 1,0 1-1,-1-1 0,1 0 0,0 0 1,-1 1-1,0-1 0,1 0 0,-1 1 0,0-1 1,0 1-1,0-1 0,0 1 0,-1-2 1,2 3 22,0 0 0,-1 0 0,1 0 1,0-1-1,0 1 0,0 0 1,0 0-1,0 0 0,-1 0 1,1 0-1,0 0 0,0 0 1,0 0-1,0 0 0,0 0 1,-1 0-1,1 0 0,0 0 0,0 0 1,0 0-1,0 0 0,-1 0 1,1 0-1,0 0 0,0 0 1,0 0-1,0 0 0,0 0 1,-1 0-1,1 1 0,0-1 1,0 0-1,0 0 0,0 0 1,0 0-1,0 0 0,0 0 0,-1 0 1,1 1-1,0-1 0,0 0 1,0 0-1,0 0 0,-4 12-194,2 12-3,2 3 126,2-1 0,7 38 0,-7-53 104,0 0-1,1-1 1,0 1-1,1-1 1,0 0-1,1 0 1,0 0-1,11 15 1,-14-23-14,-1 0 1,0 0-1,1-1 1,0 1-1,-1-1 1,1 1-1,0-1 0,-1 0 1,1 1-1,0-1 1,0 0-1,0 0 1,0 0-1,0-1 0,0 1 1,0 0-1,1-1 1,-1 0-1,0 1 1,3-1-1,-2 0-3,0-1 1,0 0-1,0 0 0,0 1 1,0-2-1,0 1 0,-1 0 1,1 0-1,0-1 1,-1 0-1,1 1 0,-1-1 1,3-3-1,5-5 5,-1 0 0,-1-1 0,1-1-1,-2 1 1,9-17 0,0-1 88,-1-1-1,-2-1 1,-1 0 0,-2-1 0,13-62-1,-27 123 219,-8 75 147,11-93-428,1-1 1,1 0-1,0 0 1,0 0-1,1 1 0,0-1 1,8 19-1,-10-28-23,0 1 0,1-1 0,0 0 0,-1 1 0,1-1 0,0 1 0,0-1 0,0 0 0,0 0 0,0 0 0,0 0-1,0 1 1,0-1 0,0-1 0,1 1 0,-1 0 0,0 0 0,3 1 0,-3-2-12,0 0 0,0 0 0,0 0 1,0 0-1,0 0 0,0 0 0,0 0 0,0-1 1,0 1-1,0 0 0,0 0 0,0-1 0,0 1 1,0-1-1,-1 1 0,1-1 0,0 1 0,0-1 0,0 0 1,1 0-1,1-3-80,0 1 0,1-1 0,-1 0 1,-1 0-1,1-1 0,0 1 0,-1 0 1,0-1-1,2-5 0,-2 3 23,-1 0 0,0-1-1,0 1 1,0 0 0,-1-12 0,-1-8-172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5.2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0 20628,'-1'6'1049,"1"-3"-1746,0 0 57,1 3 672,2-1-288,1 2-168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5.7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 1 15907,'-7'162'2124,"3"-102"-1370,2 0 1,3 0-1,10 73 1,-11-131-725,2 7 74,-1 0-1,1 0 0,1 0 0,3 9 0,-5-17-91,-1 0-1,1 0 0,-1 1 1,1-1-1,-1 0 1,1 0-1,0 0 1,-1 0-1,1 0 0,0 0 1,0 0-1,0 0 1,0 0-1,0-1 0,0 1 1,0 0-1,0 0 1,0-1-1,0 1 0,1-1 1,-1 1-1,0-1 1,0 1-1,0-1 0,1 0 1,-1 0-1,0 0 1,0 0-1,1 0 0,-1 0 1,0 0-1,1 0 1,-1 0-1,0 0 0,0-1 1,1 1-1,0-1 1,4-1 7,-1-1 1,0 0-1,0-1 0,-1 1 1,1-1-1,-1 0 1,1 0-1,5-7 1,30-44 77,-25 34-56,10-15 20,-16 21-48,2 0 1,0 0-1,24-24 1,-34 38-15,-1 1-1,1-1 1,-1 1 0,1-1 0,-1 1 0,1-1 0,-1 1 0,1-1-1,-1 1 1,1 0 0,-1-1 0,1 1 0,0 0 0,-1-1-1,1 1 1,0 0 0,-1 0 0,1 0 0,0-1 0,0 1 0,-1 0-1,1 0 1,0 0 0,-1 0 0,1 0 0,0 0 0,0 1-1,-1-1 1,1 0 0,0 0 0,-1 0 0,1 1 0,0-1-1,-1 0 1,1 1 0,-1-1 0,1 0 0,0 1 0,-1-1 0,1 1-1,-1-1 1,1 1 0,-1-1 0,0 1 0,1 0 0,-1-1-1,1 1 1,-1-1 0,0 1 0,0 0 0,1-1 0,-1 2 0,2 5-6,0 0 0,0 0 0,-1 0 0,1 9 0,-1-6-4,2 14-29,2 16-333,15 56-1,-19-92 313,-1-3 45,1 0 1,-1 1 0,0-1-1,0 0 1,1 0-1,-1 0 1,1 0 0,-1 0-1,1 0 1,-1 0 0,1 0-1,0 0 1,-1 0 0,1 0-1,0 0 1,1 1 0,6-6-174</inkml:trace>
  <inkml:trace contextRef="#ctx0" brushRef="#br0" timeOffset="1">506 242 16267,'-9'10'295,"1"0"0,1 1 0,0 0 0,0 1 0,1 0 0,1 0 0,0 0 0,0 0 0,1 1 0,1 0-1,0 0 1,1 0 0,0 0 0,0 24 0,2-35-277,0-1 0,0 1 1,0 0-1,1 0 0,-1-1 0,0 1 0,1 0 0,-1-1 0,1 1 1,-1 0-1,1-1 0,0 1 0,0 0 0,-1-1 0,1 1 1,0-1-1,1 0 0,-1 1 0,1 0 0,-1-1-18,-1-1 0,1 0 0,0 0 0,-1 1 0,1-1 0,-1 0 0,1 0 0,-1 0 0,1 0 0,0 0 0,-1 0 0,1 0 0,-1 0 0,1 0 0,0 0 0,-1 0 0,1 0 0,-1 0 0,1-1 0,-1 1 0,2-1 0,0 0-12,-1 0 0,1 0 0,-1 0 0,1 0 0,0-1 0,-1 1 0,0-1 0,1 1 0,0-3 0,7-10-85,-1-1-1,0 0 1,-1-1 0,6-19 0,-7 17-10,1 2-1,0-1 1,14-21 0,-21 37 105,1 1-1,-1-1 1,0 1 0,0 0-1,0-1 1,1 1 0,-1-1 0,0 1-1,1 0 1,-1-1 0,0 1-1,1-1 1,-1 1 0,0 0 0,1 0-1,-1-1 1,1 1 0,-1 0-1,1 0 1,-1-1 0,0 1 0,1 0-1,-1 0 1,1 0 0,-1 0-1,1 0 1,-1 0 0,1 0-1,0 0 1,-1 0 6,1 1 0,0-1 0,-1 1-1,1 0 1,-1-1 0,1 1 0,-1-1-1,1 1 1,-1 0 0,0 0 0,1-1 0,-1 1-1,0 0 1,0 0 0,0-1 0,1 2 0,4 43 303,-4-35-205,-1-3-74,1-2 83,-1 1 0,1 0 0,0-1 0,1 1 0,3 9-1,-5-14-94,1-1 0,-1 1-1,0 0 1,1-1-1,-1 1 1,1 0 0,-1-1-1,1 1 1,-1-1 0,1 1-1,0-1 1,-1 1-1,1-1 1,0 1 0,-1-1-1,1 0 1,0 1-1,-1-1 1,1 0 0,1 0-1,-1 0-11,0 0 0,1 0 0,-1 0 0,0 0 1,0 0-1,1-1 0,-1 1 0,0-1 0,1 1 0,-1-1 0,0 1 0,0-1 0,0 0 0,0 1 0,2-3 0,14-12-516,0-1-1,-1-1 1,23-31-1,-17 21 258,3-4-242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6.1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42 429 11322,'-6'12'690,"-21"59"1567,25-65-1925,0 1 0,0 0 1,1 0-1,0 0 0,0 0 0,1 0 0,0 0 0,1 8 0,-1-14-267,0 1 0,0-1 1,0 0-1,0 0 0,1 0 0,-1 0 0,0 0 0,1 0 0,-1 1 0,0-1 0,1 0 0,-1 0 0,1 0 0,0 0 0,-1-1 0,1 1 0,0 0 0,0 0 1,-1 0-1,1 0 0,0-1 0,0 1 0,1 0 0,-1-1-8,0 0 0,0 0-1,1 0 1,-1 0 0,0 0 0,0 0 0,0 0 0,0-1 0,0 1 0,0 0 0,0-1-1,0 1 1,0-1 0,0 1 0,0-1 0,0 1 0,-1-1 0,1 0 0,1-1 0,4-4 111,0 0 0,0-1 0,-1 1 1,0-1-1,5-9 0,13-32-110,-1-1 1,-2-1-1,-3 0 1,-2-2-1,-2 0 0,-2 0 1,6-96-1,-16 143-135,-1-1 0,0 0 1,-1 0-1,1 0 0,-3-7 0,3 13 68,0-1 0,0 1 0,0 0 0,0 0-1,0-1 1,0 1 0,0 0 0,0 0-1,0-1 1,0 1 0,-1 0 0,1 0 0,0-1-1,0 1 1,0 0 0,0 0 0,0 0-1,-1-1 1,1 1 0,0 0 0,0 0-1,0 0 1,-1 0 0,1-1 0,0 1 0,0 0-1,0 0 1,-1 0 0,1 0 0,0 0-1,0 0 1,-1 0 0,1 0 0,0 0 0,0 0-1,-1 0 1,1 0 0,0 0 0,0 0-1,-1 0 1,0 1-16,0 0-1,-1 0 1,1 1-1,0-1 1,0 0-1,1 1 1,-1-1-1,0 1 1,0 0 0,1-1-1,-2 3 1,-6 21-14,1-1 1,1 2-1,-5 36 1,1 84 373,8-124-285,2 1 0,0-1 0,2 1 0,0-1 0,2 1 0,0-1 0,8 22 0,1-19 55,-12-24-106,-1-1 1,0 1 0,0-1-1,1 1 1,-1-1 0,1 0-1,-1 1 1,0-1 0,1 1 0,-1-1-1,1 0 1,-1 1 0,1-1-1,-1 0 1,1 0 0,-1 1-1,1-1 1,0 0 0,-1 0-1,1 0 1,-1 0 0,1 1 0,-1-1-1,1 0 1,0 0 0,-1 0-1,1 0 1,-1-1 0,1 1-1,0 0 1,-1 0 0,1 0-1,-1 0 1,1-1 0,-1 1 0,1 0-1,-1 0 1,1-1 0,-1 1-1,1 0 1,-1-1 0,1 1-1,-1-1 1,1 0 0,12-20-62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46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49 598 13139,'9'-6'93,"0"0"0,1-1 0,-2 0 0,1-1 1,-1 0-1,8-10 0,38-55 151,-47 63-211,-2 1 1,1-1-1,4-12 1,-9 20-25,0 0 1,0-1 0,0 1 0,-1-1 0,1 1-1,0-1 1,-1 1 0,0-1 0,0 1 0,0-1-1,0 1 1,0-1 0,0 0 0,0 1-1,-1-1 1,1 1 0,-1-1 0,0 1 0,-1-4-1,1 5 2,0 0-1,0 0 0,-1 0 1,1 0-1,0 0 0,0 0 0,-1 1 1,1-1-1,0 0 0,-1 0 0,1 1 1,0-1-1,-1 1 0,1 0 1,-1-1-1,1 1 0,-1 0 0,1 0 1,-1 0-1,0 0 0,1 0 0,-1 0 1,1 0-1,-1 0 0,1 1 1,-1-1-1,1 1 0,0-1 0,-1 1 1,1 0-1,-1-1 0,0 2 0,-5 1 32,1 1 0,-1 0 0,1 0-1,1 1 1,-9 6 0,4 0 57,0 1 1,1 0-1,0 0 0,0 1 1,2 0-1,-1 0 0,2 1 1,-6 16-1,5-10 133,1-1 1,1 1-1,1 0 1,1 1-1,0 31 0,2-46-153,1-1 0,1 1 0,-1 0 0,1 0-1,0-1 1,0 1 0,1 0 0,0-1 0,0 1 0,0-1-1,0 0 1,4 5 0,-4-8-57,-1 0-1,1 0 0,0 0 1,0-1-1,0 1 1,0-1-1,0 1 0,0-1 1,0 0-1,0 0 1,0 0-1,1 0 0,-1 0 1,1 0-1,-1 0 1,0-1-1,1 0 0,-1 1 1,1-1-1,-1 0 1,1 0-1,-1 0 0,1 0 1,-1-1-1,1 1 1,-1-1-1,1 0 0,-1 1 1,0-1-1,5-2 1,5-3-51,-1 0 0,1-1 0,-1 0-1,-1 0 1,0-1 0,0 0 0,15-17 0,58-75-285,-47 50 107,-3 0 0,-2-3 0,-2 0 0,-2-2 0,-3-1 1,29-97-1,-50 138 100,0 1 0,-1 0 1,0-1-1,0-23 0,-2 37 92,0-1-1,0 1 1,0 0 0,-1 0-1,1 0 1,0 0-1,0 0 1,-1 0 0,1 0-1,0 0 1,-1 0-1,1 0 1,-1 1 0,1-1-1,-1 0 1,-1-1-1,2 1 6,-1 1-1,1 0 1,-1 0-1,1-1 1,-1 1-1,1 0 1,-1 0-1,0 0 0,1 0 1,-1 0-1,1 0 1,-1 0-1,1 0 1,-1 0-1,1 0 1,-1 0-1,0 0 0,1 0 1,-1 0-1,1 0 1,-1 0-1,0 1 1,-2 1-32,0 0 0,-1 0 0,1 0-1,0 0 1,0 1 0,-4 4 0,-6 8 45,2 0-1,0 0 0,0 1 1,2 0-1,0 0 0,-12 32 1,12-24 135,2-1 0,0 1 0,2 0 0,-4 44 0,8-53-48,1 1 0,1-1 0,0 1-1,1 0 1,5 15 0,-5-23-79,0 0-1,0 0 1,1-1 0,0 1-1,1-1 1,0 0 0,0 0-1,0 0 1,1-1 0,0 1-1,8 7 1,-10-12-12,-1 0-1,1 0 1,0 0 0,0-1-1,0 1 1,5 1 0,18 5-35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5.4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15683,'0'0'58,"0"0"0,-1 0 0,1 0 0,0 1-1,-1-1 1,1 0 0,0 0 0,-1 0-1,1 0 1,0 1 0,-1-1 0,1 0 0,0 0-1,0 1 1,-1-1 0,1 0 0,0 1 0,0-1-1,-1 0 1,1 1 0,0-1 0,0 0 0,0 1-1,0-1 1,0 0 0,-1 1 0,1-1-1,0 0 1,0 1 0,-5 17 49,4-13 98,-4 21 222,0 1 0,2 0-1,1-1 1,1 32 0,15 109 257,-7-117-517,2 0-1,3 0 1,1-1-1,3 0 0,43 89 1,-51-123-205,0 0 0,1-1 0,1 0 0,0 0 1,1-1-1,0-1 0,1 1 0,19 13 0,-26-22-14,0 0 0,1-1-1,-1 0 1,1 0 0,0 0 0,0-1-1,0 0 1,0 0 0,0 0 0,0-1-1,1 0 1,-1 0 0,0-1 0,1 1-1,-1-1 1,1-1 0,-1 1 0,0-1 0,1 0-1,-1-1 1,0 1 0,0-1 0,0-1-1,0 1 1,6-4 0,26-18-295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7.7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19108,'3'73'3584,"59"332"-2712,-60-394-864,-1-7 9,-1 0-1,1-1 0,0 1 1,0 0-1,0 0 0,0 0 1,1-1-1,0 1 0,2 4 1,-4-8-10,1 1 1,-1-1 0,0 0 0,0 0-1,0 0 1,0 1 0,0-1 0,1 0-1,-1 0 1,0 0 0,0 0 0,0 0-1,1 0 1,-1 1 0,0-1-1,0 0 1,0 0 0,1 0 0,-1 0-1,0 0 1,0 0 0,1 0 0,-1 0-1,0 0 1,0 0 0,1 0 0,-1 0-1,0 0 1,0 0 0,0 0-1,1 0 1,-1 0 0,0 0 0,0-1-1,0 1 1,1 0 0,-1 0 0,0 0-1,0 0 1,0 0 0,1 0 0,-1-1-1,0 1 1,8-14 235,3-19 125,15-93 650,13-149 1,-36 222-2326,-3 53 1280,1 0-1,-1 0 1,0 0-1,0-1 1,0 1-1,0 0 1,0 0-1,0 0 1,0-1-1,0 1 1,0 0-1,0 0 0,0 0 1,0-1-1,0 1 1,0 0-1,0 0 1,0 0-1,0 0 1,0-1-1,0 1 1,0 0-1,-1 0 1,1 0-1,0-1 1,0 1-1,0 0 0,0 0 1,0 0-1,0 0 1,-1 0-1,1-1 1,0 1-1,0 0 1,0 0-1,0 0 1,0 0-1,-1 0 1,1 0-1,0 0 1,0 0-1,0 0 0,-1 0 1,1 0-1,0 0 1,0-1-1,0 1 1,-1 0-1,1 0 1,0 1-1,0-1 1,0 0-1,-1 0 1,1 0-1,0 0 1,0 0-1,0 0 0,0 0 1,-1 0-1,1 0 1,0 0-1,0 0 1,0 1-1,-10 8-369,1 9-296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8.1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15579,'9'7'2249,"0"-2"-1241,1 0-344,2 3 1497,3 1-1033,2 1-112,3 3-520,0 0-440,3 3-856,0-1-344,-4 0 840,-2-4-208,-1-2-241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19 14507,'-1'-12'1818,"0"5"-567,2 13 1708,25 103 1028,5 30-3232,-26-114-734,0 3-252,9 26 0,-19-68-1139,-1 1-1,0 0 1,-1 0-1,-16-22 1,4 11 270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9.2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1 153 17412,'2'-9'453,"0"0"0,1 0 1,1 1-1,0-1 0,0 1 0,0 0 1,1 0-1,0 0 0,1 1 0,-1 0 1,2 0-1,-1 0 0,8-6 0,-9 9-341,0 0 0,-1 1 0,1-1 0,0 1 0,1 0 0,-1 1 0,0-1-1,1 1 1,0 0 0,-1 1 0,1-1 0,0 1 0,0 0 0,0 1 0,0-1 0,0 1-1,0 0 1,0 1 0,-1-1 0,1 1 0,8 2 0,-11-2-106,0 0-1,-1 1 1,1-1-1,-1 0 1,1 1-1,-1-1 1,1 1 0,-1 0-1,0 0 1,0 0-1,0 0 1,0 0-1,0 0 1,-1 1 0,1-1-1,1 4 1,0-1-1,-1 1 0,0-1 1,0 1-1,-1-1 1,0 1-1,0 0 0,0 10 1,-1-1 34,0-1 0,-1 1 0,-1-1 0,-1 1 1,-7 23-1,-3-6 97,10-25-52,-1 1 0,1 0 0,1 0 0,-4 16 0,6-24-79,1 1-1,-1 0 1,0 0-1,0 0 1,1 0-1,-1-1 0,0 1 1,1 0-1,-1 0 1,1-1-1,-1 1 0,1 0 1,-1-1-1,1 1 1,0-1-1,-1 1 1,1 0-1,0-1 0,-1 0 1,1 1-1,0-1 1,0 1-1,0-1 1,-1 0-1,3 1 0,26 8-1,-21-7 7,53 14 49,-54-14-320,-1-1 1,1-1 0,-1 1 0,1-1 0,0 0 0,-1 0 0,10-2 0,-14 0-104,1-4-68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16388,'1'3'138,"0"-1"1,0 1 0,-1 0 0,1 0-1,-1-1 1,0 1 0,1 0 0,-2 0 0,1-1-1,0 1 1,0 0 0,-2 5 0,0 3 202,2-5-237,-2 7-10,1-1 0,1 1 0,0 0 0,1-1 0,0 1 0,1-1 0,0 1 0,6 17 0,-8-29-98,1 0 0,-1 0 1,1 0-1,0 0 0,-1 0 0,1 0 0,0 0 1,0 0-1,0 0 0,0 0 0,0 0 1,0-1-1,0 1 0,0 0 0,0-1 0,0 1 1,0-1-1,0 1 0,1-1 0,-1 1 1,0-1-1,0 0 0,1 0 0,-1 0 0,0 1 1,0-1-1,1 0 0,-1-1 0,0 1 1,0 0-1,1 0 0,-1 0 0,2-2 1,6 0-44,-1-2 1,0 1 0,0-1 0,8-5 0,10-4-98,-25 12 135,1 0 0,0 0 0,0 1 0,0-1-1,0 1 1,0 0 0,0-1 0,0 1 0,-1 0 0,1 0 0,0 0-1,0 0 1,0 1 0,0-1 0,0 0 0,0 1 0,2 0 0,-3 0 22,0 0 0,1 0 1,-1 0-1,0 0 1,0 0-1,0 0 1,0 0-1,0 0 1,0 0-1,0 0 0,-1 1 1,1-1-1,0 0 1,-1 1-1,1-1 1,-1 1-1,1 1 1,0 4 107,0-1 0,0 1 0,-1 0 0,0 0 0,-1-1 0,1 1 0,-1 0 0,-3 10 0,-4 9 580,-2 0 1,0 0-1,-2-1 1,0 0-1,-28 39 1,38-61-684,1-1 0,-1 0 0,0 1 0,0-1 0,0 0 0,0 0 0,0 0 0,0 0 0,0-1 1,-1 1-1,1-1 0,-1 1 0,1-1 0,-1 0 0,-3 1 0,5-1-74,0-1 0,0 0 0,0 0 1,0 0-1,0 0 0,0-1 0,1 1 0,-1 0 0,0 0 0,0 0 0,0-1 1,0 1-1,0 0 0,0-1 0,0 1 0,1-1 0,-1 1 0,-1-2 1,0 0-126,0 0 0,1 0 1,0 0-1,-1 0 0,1 0 1,0 0-1,0 0 1,0 0-1,0 0 0,-1-4 1,-10-55-1238,7 18 451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1.3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46 16011,'-1'-4'709,"0"-1"0,0 0 0,0 1 0,-1 0 0,-2-7 1,4 11-673,0 0 1,0 0-1,0 0 1,0 0-1,0 0 1,0 0-1,0-1 1,0 1-1,0 0 1,0 0-1,0 0 1,0 0-1,0 0 1,0 0-1,0 0 1,0-1-1,0 1 1,0 0-1,0 0 1,0 0 0,0 0-1,0 0 1,0 0-1,0 0 1,0 0-1,0 0 1,0-1-1,0 1 1,0 0-1,-1 0 1,1 0-1,0 0 1,0 0-1,0 0 1,0 0-1,0 0 1,0 0-1,0 0 1,0 0-1,0 0 1,-1 0 0,1 0-1,0 0 1,0 0-1,0 0 1,0 0-1,0 0 1,0 0-1,0 0 1,-1 0-1,1 0 1,0 0-1,0 0 1,0 0-1,0 0 1,0 0-1,0 0 1,0 0-1,0 0 1,0 0-1,-1 0 1,1 0 0,0 0-1,0 0 1,0 1-1,2 18 1055,4 13-1003,59 315 291,21-4-256,-78-323 60,-6-33 99,-9-37-14,-11-29-111,-37-98 1,31 106-121,-30-141 0,52 197-38,0 0 1,0 0-1,1-1 0,1 1 0,3-21 1,-3 33-5,1 0 0,-1 1 0,1-1 1,-1 1-1,1-1 0,0 0 0,0 1 0,0 0 1,1-1-1,-1 1 0,0 0 0,1-1 0,0 1 1,-1 0-1,1 0 0,0 0 0,0 1 0,0-1 1,0 0-1,0 1 0,1-1 0,-1 1 0,0 0 1,1 0-1,-1 0 0,1 0 0,0 0 0,-1 0 1,1 1-1,-1-1 0,1 1 0,0 0 0,-1 0 1,1 0-1,0 0 0,0 0 0,4 1 0,0 0-1,0 0-1,1 1 0,-1-1 0,0 2 0,-1-1 0,1 1 0,0 0 0,-1 0 0,1 0 1,-1 1-1,0 0 0,0 1 0,-1-1 0,1 1 0,-1 0 0,0 0 0,0 1 0,-1-1 1,1 1-1,6 13 0,-7-11 10,-1 0 0,0 1 1,0-1-1,-1 1 1,0-1-1,-1 1 0,0 0 1,0 0-1,-1 0 0,0 0 1,0 0-1,-1-1 1,0 1-1,-1 0 0,0 0 1,-5 15-1,-5 4 40,0 0 0,-2-1-1,0 0 1,-35 46 0,48-72-46,0 0 0,0 1 0,0 0 0,0-1 0,0 1 0,0-1 0,0 1 0,1 0 0,-2 3 0,2-4 0,0-1-1,0 1 1,0-1 0,0 1-1,0-1 1,0 1-1,0-1 1,0 1 0,1-1-1,-1 1 1,0-1-1,0 1 1,0-1-1,1 1 1,-1-1 0,0 0-1,0 1 1,1-1-1,-1 1 1,0-1 0,1 0-1,-1 1 1,1 0-1,2 0-9,0 0 0,0 0 0,0 0-1,0 0 1,1 0 0,-1-1 0,0 1-1,0-1 1,6 0 0,28 1-59,-19-1 72,0 0 1,0 2-1,18 3 1,-29-3 13,0 0 1,0 0-1,-1 1 0,1 0 1,-1 0-1,1 0 1,-1 1-1,0 0 1,-1 0-1,1 1 0,6 5 1,-1 3 23,-9-9-40,0-1 0,1 0 0,-1 0 0,1-1 0,0 1 0,0 0 0,0-1 0,0 0 0,0 0 0,1 0-1,3 2 1,-7-4-29,0 0 0,0 0 0,0 0-1,1 0 1,-1 0 0,0 0-1,0 0 1,0 0 0,0 0-1,1 0 1,-1 0 0,0-1 0,0 1-1,0 0 1,0 0 0,0 0-1,1 0 1,-1 0 0,0 0-1,0 0 1,0 0 0,0-1 0,0 1-1,0 0 1,0 0 0,1 0-1,-1 0 1,0 0 0,0-1-1,0 1 1,0 0 0,0 0 0,0 0-1,0 0 1,0-1 0,0 1-1,0 0 1,0 0 0,0 0-1,0 0 1,0-1 0,0 1 0,0 0-1,0 0 1,0 0 0,0 0-1,0-1 1,0 1 0,0 0-1,-1 0 1,1 0 0,0 0 0,0 0-1,0-1 1,0 1 0,0 0-1,0 0 1,0 0 0,-1 0-1,1 0 1,0 0 0,-6-10-501,0 6 107,1 1-147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2.1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116 190 16067,'0'-3'301,"1"0"0,-1-1 0,0 1 0,1 0-1,-1 0 1,-1-1 0,1 1 0,0 0 0,-1 0-1,0-1 1,0 1 0,0 0 0,0 0-1,-3-5 1,3 7-192,1-1 0,-1 1 0,0 0 0,0 0 1,0 0-1,0 0 0,0 0 0,0 0 0,-1 0 0,1 1 0,0-1 0,0 0 0,-1 1 0,1-1 0,0 0 0,-1 1 0,1 0 0,0-1 0,-1 1 0,1 0 0,-1 0 0,1 0 0,-1 0 1,1 0-1,-1 0 0,1 0 0,0 0 0,-1 0 0,1 1 0,-1-1 0,1 1 0,0-1 0,-1 1 0,1-1 0,-2 2 0,0 0-40,-1 1-1,0 0 1,1 0-1,-1 0 1,1 0-1,0 1 0,0-1 1,0 1-1,1-1 1,-1 1-1,1 0 1,0 0-1,0 1 1,0-1-1,1 0 1,-2 7-1,-1 4-66,0 0 0,2 0 0,-2 26 0,6 7-15,-2-45 13,0-1-1,1 0 1,-1 0 0,0 0-1,1 0 1,0 0-1,-1 0 1,1 0-1,0 0 1,0-1-1,0 1 1,0 0-1,0 0 1,1-1 0,-1 1-1,1-1 1,-1 1-1,1-1 1,-1 1-1,3 1 1,-3-3 1,0 0 0,1 0 1,-1 0-1,0 0 0,0 0 0,0 0 1,0 0-1,0 0 0,1 0 0,-1-1 1,0 1-1,0 0 0,0-1 0,0 1 1,0-1-1,0 1 0,0-1 0,0 0 0,0 1 1,0-1-1,0 0 0,0 1 0,-1-1 1,1 0-1,0 0 0,0 0 0,-1 0 1,1 0-1,-1 0 0,1 0 0,0-1 1,17-37 47,-17 36-44,6-20 30,-1 1-1,-1-1 0,0 0 0,-2-1 0,0-34 0,-3 58-37,0 0 0,0 0 0,0 0 0,0 0 0,0 0 0,0 0 0,0 0 0,0 0 0,1 0 0,-1 0 0,0 0 0,0 0 0,0 0 0,0 0 0,0 0 0,0 0 0,0 0 0,0 0 0,0 0 0,0 0 0,0 0 0,0 0 0,0 0 0,0 0 0,0 0 0,0 0 0,0 0 0,0 0 1,0 0-1,0 0 0,1 0 0,-1 0 0,0 0 0,0 0 0,0 0 0,0 0 0,0 0 0,0 0 0,0 0 0,0 0 0,0 0 0,0 0 0,0 0 0,0-1 0,0 1 0,0 0 0,0 0 0,0 0 0,4 10-85,6 25-3,-3-12 11,0 2 15,-4-14 49,0 0-1,1 0 1,0 0-1,11 17 0,-15-27 18,0-1-1,0 1 0,0-1 0,0 0 0,1 1 1,-1-1-1,0 0 0,1 1 0,-1-1 0,0 0 0,0 1 1,1-1-1,-1 0 0,1 0 0,-1 1 0,0-1 1,1 0-1,-1 0 0,0 0 0,1 0 0,-1 1 1,1-1-1,-1 0 0,0 0 0,1 0 0,-1 0 0,1 0 1,-1 0-1,1 0 0,0 0 0,8-11 18,4-26 15,-12 34-32,17-82 59,-14 59-38,1 0 0,14-38 0,-19 64-23,0 0-1,0-1 1,0 1-1,0 0 1,0 0-1,0-1 0,0 1 1,0 0-1,0 0 1,0-1-1,0 1 1,0 0-1,0 0 0,0-1 1,1 1-1,-1 0 1,0 0-1,0 0 1,0 0-1,0-1 0,0 1 1,1 0-1,-1 0 1,0 0-1,0 0 0,1-1 1,-1 1-1,0 0 1,0 0-1,0 0 1,1 0-1,-1 0 0,0 0 1,0 0-1,1 0 1,-1 0-1,0 0 1,0 0-1,1 0 0,-1 0 1,0 0-1,0 0 1,1 0-1,-1 0 1,0 0-1,1 0 0,7 15-41,6 30-9,-13-38 36,11 44-30,-7-28 54,0 0 1,10 23-1,-15-46-7,0 0 0,0 0 0,0 0 0,0 0 0,0 0 0,0 1 0,0-1 0,0 0 0,0 0 0,0 0 0,0 0 0,0 0 0,0 0 0,0 0-1,0 0 1,0 1 0,0-1 0,0 0 0,0 0 0,0 0 0,0 0 0,0 0 0,1 0 0,-1 0 0,0 0 0,0 0 0,0 0 0,0 0 0,0 0 0,0 0 0,0 1 0,0-1 0,0 0 0,0 0 0,1 0 0,-1 0 0,0 0 0,0 0 0,0 0 0,0 0 0,0 0 0,0 0 0,0 0 0,1 0 0,-1 0 0,0 0 0,0 0 0,0 0 0,0 0 0,0 0 0,0-1 0,0 1 0,0 0 0,0 0 0,1 0 0,1-5 24,0-8 7,0 0 0,0 0 1,-2 0-1,0-17 0,0-12 36,1 10-10,-1 15-62,1-1-1,1 1 1,4-21-1,-6 38 0,0 0 1,0-1-1,0 1 0,0 0 1,0-1-1,0 1 0,0 0 0,0-1 1,0 1-1,0 0 0,0 0 1,0-1-1,0 1 0,0 0 0,0-1 1,1 1-1,-1 0 0,0 0 1,0-1-1,0 1 0,1 0 0,-1 0 1,0 0-1,0-1 0,0 1 1,1 0-1,-1 0 0,0 0 0,0-1 1,1 1-1,-1 0 0,0 0 1,1 0-1,-1 0 0,0 0 1,0 0-1,1 0 0,-1 0 0,1 0 1,7 12-119,4 27-21,-11-36 124,10 57-113,-9-43 75,1-1-1,1 1 1,8 23 0,-9-71-1176,-3 4 1009,2-6-86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3.20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11074,'1'13'6808,"2"5"-3631,10 49-3163,-9-47 867,2 14-659,1 0 1,2-1-1,1 0 0,1-1 0,24 45 1,-32-64-488,-9-10-1428,-20-11-541,26 8 2251,-14-6-710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3.6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95 13843,'0'-6'1928,"3"-1"-1087,3 0-297,1 0 1576,3-3-1152,3 1-160,0-1-615,0 2-394,0-2 274,0 0-89,0-1-169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6.5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29 11514,'0'0'86,"-1"0"-1,1 0 1,-1 0-1,1 0 1,0 0-1,-1-1 0,1 1 1,0 0-1,-1 0 1,1 0-1,0 0 1,-1 0-1,1-1 0,0 1 1,-1 0-1,1 0 1,0 0-1,-1-1 0,1 1 1,0 0-1,0 0 1,-1-1-1,1 1 1,0 0-1,0-1 0,0 1 1,0 0-1,-1-1 1,1 1-1,0 0 0,0-1 1,0 1-1,0 0 1,0-1-1,0 1 1,0-1-1,0 1 0,0 0 1,0-1-1,0 1 1,0 0-1,0-1 1,0 1-1,0 0 0,0-1 1,0 1-1,1-1 1,-1 1-1,0 0 0,0-1 1,1 0 4,-1 0 1,1 0-1,-1 1 1,0-1-1,1 0 0,0 0 1,-1 0-1,1 1 1,-1-1-1,1 0 0,0 1 1,0-1-1,-1 0 1,1 1-1,0-1 1,0 1-1,0 0 0,0-1 1,-1 1-1,1-1 1,0 1-1,1 0 1,0 0-40,0 0 0,0 0 0,0 1 0,0-1 0,0 1 0,0-1 0,0 1 0,0 0 0,-1 0 0,1 0 0,0 0 1,0 0-1,-1 0 0,1 1 0,-1-1 0,1 0 0,1 3 0,25 31 386,-22-27-311,39 61 268,-3 1 0,-4 2 0,-2 2-1,34 102 1,-55-134-449,-2 0-1,-2 1 1,10 79 0,-19-101-86,-1 0-1,-1 0 1,0 1 0,-2-1 0,-1 0-1,0 0 1,-2 0 0,0-1-1,-16 40 1,-1-17-191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8.2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17532,'2'19'1081,"1"0"1,0 0 0,12 34-1,-3-11-880,-8-25-225,11 44-478,3-1 0,44 103 1,-76-185-1289,3 8 1278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8.67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1 148 18428,'0'0'1600,"1"-1"-1152,7-1-136,7-2 689,2-3-185,8-3-320,1-6-192,4 0-576,1-1-392,-1-1 656,-1-7-152,-6-6-128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29.6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68 96 14051,'3'-12'900,"6"-32"588,-8 42-1346,-1 0 1,0 0-1,0 0 1,0-1-1,0 1 1,0 0-1,0 0 1,-1-1-1,1 1 1,-1 0-1,1 0 1,-1 0-1,0 0 1,0 0-1,-1-2 1,2 3-93,-1 1 0,1 0 1,0-1-1,-1 1 1,1 0-1,0 0 0,-1-1 1,1 1-1,0 0 0,-1 0 1,1 0-1,-1 0 0,1-1 1,0 1-1,-1 0 1,1 0-1,-1 0 0,1 0 1,-1 0-1,1 0 0,0 0 1,-1 0-1,1 0 1,-1 0-1,1 0 0,0 1 1,-1-1-1,1 0 0,-1 0 1,1 0-1,0 0 0,-1 1 1,1-1-1,0 0 1,-1 0-1,1 1 0,0-1 1,-1 0-1,1 1 0,0-1 1,0 0-1,-1 1 1,1-1-1,0 0 0,-1 1 1,-9 18 734,0 6-422,2 1-1,1 0 1,0 0 0,2 0 0,-2 33 0,4-2 27,5 81 1,2-91-124,2 0 0,23 91 1,-22-113-341,1-1 1,2 0-1,0 0 1,1-1 0,2 0-1,0-1 1,18 22-1,-27-39-65,-1-1-1,1 0 0,0 0 1,0 0-1,0-1 0,1 1 1,-1-1-1,1 0 0,0 0 1,0-1-1,8 4 0,-11-6 63,1 1-1,-1-1 1,0 0-1,1 0 1,-1 0-1,1 0 1,-1 0-1,0 0 1,1 0-1,-1-1 1,0 1-1,1-1 1,-1 0-1,0 0 0,1 0 1,-1 0-1,0 0 1,0 0-1,0 0 1,0-1-1,0 1 1,-1-1-1,1 0 1,0 1-1,-1-1 1,1 0-1,-1 0 1,1 0-1,0-2 1,14-24-642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0.0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17676,'2'4'1824,"2"7"-1200,-1 9-192,3 6 1305,1 10-1089,0 0-112,3 5-128,2 2 8,-1-2-304,1-4-224,-2-7-456,0-4-240,-6-11-344,-1-4 824,-8-11-217,-2-3-255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0.5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1 135 16748,'0'-5'203,"-1"1"0,1 0 0,0 0 0,0-1 0,1 1 0,-1 0 1,1 0-1,0-1 0,0 1 0,0 0 0,1 0 0,0 0 0,-1 0 1,1 1-1,0-1 0,1 0 0,-1 1 0,1-1 0,0 1 0,4-4 1,-2 2-20,1 1 0,1 0 1,-1 0-1,1 0 0,-1 1 0,1 0 1,0 0-1,0 0 0,1 1 1,13-2-1,43-4 150,-58 8-308,-1 0 1,1 0 0,0 1-1,0-1 1,0 1 0,0 0-1,-1 1 1,10 3-1,-13-4 5,-1 0-1,-1 0 0,1 0 0,0 0 0,0 0 1,0 0-1,0 0 0,-1 0 0,1 0 0,0 0 0,-1 1 1,1-1-1,-1 0 0,0 1 0,1-1 0,-1 0 1,0 0-1,0 1 0,0-1 0,0 0 0,0 1 1,0-1-1,0 0 0,0 1 0,0-1 0,-1 0 1,1 1-1,0-1 0,-1 0 0,0 2 0,-18 42 817,17-41-756,-34 56 1081,1-3-4626,36-55 2817,3-1-199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15611,'5'-2'1809,"-1"0"-1233,2 1-216,1 1 1040,6-2-648,3-1-167,6 0-417,6-1-240,8 0-481,-1-3-239,4 1 608,0-1-112,1 3-160</inkml:trace>
  <inkml:trace contextRef="#ctx0" brushRef="#br0" timeOffset="1">455 208 17988,'0'12'1824,"4"-9"-1344,2-8-176,2 0 921,4 0-729,-1 1-120,2-5-296,0 4-224,-1-1-576,0 2-353,-3 1 809,0-4-152,-1-2-232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1.5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13843,'0'-1'59,"0"1"0,0 0 1,0 0-1,0 0 0,0 0 0,0-1 1,0 1-1,0 0 0,0 0 0,0 0 1,0-1-1,0 1 0,0 0 0,0 0 1,0 0-1,0 0 0,0-1 0,1 1 1,-1 0-1,0 0 0,0 0 0,0 0 1,0-1-1,0 1 0,0 0 0,1 0 1,-1 0-1,0 0 0,0 0 0,0 0 1,0 0-1,0-1 0,1 1 0,-1 0 1,0 0-1,0 0 0,0 0 0,1 0 1,-1 0-1,0 0 0,0 0 0,0 0 1,1 0-1,-1 0 0,0 0 0,0 0 1,1 0-1,7 10 1539,5 17-287,-13-26-1239,39 95 1176,45 175 1,-83-262-2369,-7-12 427,-14-22 53,10 13 397,-13-15-342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2.0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1 142 14539,'2'-6'366,"0"0"1,1 0-1,-1 0 0,1 0 0,1 1 1,-1 0-1,1-1 0,0 1 1,0 1-1,0-1 0,1 0 0,0 1 1,0 0-1,0 0 0,11-6 0,0 1 116,1 0-1,0 2 0,0 0 0,23-6 0,-31 10-430,-1 1 1,1 0 0,-1 1-1,1 0 1,0 0-1,0 1 1,0 0-1,0 1 1,-1 0 0,1 0-1,10 4 1,-16-4-49,1 0 1,-1 0-1,0 1 1,1 0-1,-1 0 1,0 0-1,0 0 1,0 0-1,0 0 1,0 1-1,-1 0 1,1-1-1,-1 1 1,1 0-1,-1 0 1,0 0-1,0 1 1,-1-1-1,1 0 1,-1 1-1,1-1 1,-1 1-1,0-1 1,0 1-1,-1 0 1,1 0-1,-1-1 1,0 6-1,-1 9 154,-1-1-1,0 1 1,-1-1 0,-1 0-1,-1 0 1,-7 17 0,5-14 156,1 1 1,0 0 0,-3 26-1,9-44-294,-1-1 1,1 0-1,0 1 0,0-1 1,0 0-1,0 1 0,1-1 0,-1 1 1,1-1-1,-1 0 0,1 1 1,0-1-1,0 0 0,0 0 0,0 0 1,0 0-1,0 0 0,0 0 0,1 0 1,-1 0-1,1 0 0,0 0 1,-1-1-1,4 3 0,-1-2-39,1 0 0,0 0 0,-1 0-1,1 0 1,0-1 0,0 0 0,0 0 0,1 0 0,-1 0-1,7-1 1,3 0-137,0-1 0,29-5-1,-28 3 53,-3 2-89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2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116 150 19340,'1'0'107,"-1"0"0,1 1 1,0-1-1,-1 0 0,1 0 0,-1 1 0,1-1 0,-1 1 0,1-1 1,-1 0-1,1 1 0,-1-1 0,1 1 0,-1-1 0,0 1 1,1 0-1,-1-1 0,0 1 0,1-1 0,-1 1 0,0 0 0,0-1 1,0 1-1,1 0 0,4 22 455,-3-15 91,5 19-374,1-1 0,1 0 0,1-1 0,1 0 0,28 44 0,-19-51-755,-19-18 449,-1 1 0,0-1 0,0 0 0,0 0 1,1 0-1,-1 0 0,0 0 0,0 1 0,0-1 0,1 0 1,-1 0-1,0 0 0,0 0 0,1 0 0,-1 0 0,0 0 0,0 0 1,1 0-1,-1 0 0,0 0 0,0 0 0,1 0 0,-1 0 1,0 0-1,0 0 0,1-1 0,-1 1 0,0 0 0,0 0 0,1 0 1,-1 0-1,-2-14-1293,0 9 1174,-1 0 1,0 0 0,1 1-1,-2 0 1,1-1 0,-5-4-1,-13-12-469</inkml:trace>
  <inkml:trace contextRef="#ctx0" brushRef="#br0" timeOffset="1">0 117 18580,'0'3'2088,"3"-2"-1431,1-1-257,3-3 1464,6-4-1096,3 1-176,6-2-264,3-5-168,4-4-336,3 1-192,-4 0-624,0 2-272,-8 2 944,-6 4-264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3.1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77 16668,'0'8'1504,"5"-8"-808,-1 0-168,5 0 800,1-2-279,4-2-241,2-2-96,2 0-176,5-2-184,2-4-656,-2 2-360,-3-3 536,-5 0-128,-9 2-128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3.7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15 18348,'1'3'533,"1"0"0,-1 1 0,0-1 0,0 1 0,0-1 0,0 6 0,62 283 669,-63-290-1237,1 0 0,-1 0 0,1 0 0,-1 0-1,1 0 1,0-1 0,0 1 0,0 0 0,-1-1 0,3 3 0,-3-4 8,1 0-1,-1 0 1,0 0 0,1 0 0,-1-1 0,0 1 0,0 0 0,1 0 0,-1 0-1,0 0 1,0-1 0,1 1 0,-1 0 0,0 0 0,0-1 0,0 1 0,0 0-1,1 0 1,-1-1 0,0 1 0,0 0 0,0 0 0,0-1 0,0 1 0,0 0-1,0-1 1,0 1 0,0 0 0,1-1 0,-1 1 0,-1 0 0,1-1 0,0 1-1,0-1 1,3-43-2128,-5-89-1741,0 83 2813</inkml:trace>
  <inkml:trace contextRef="#ctx0" brushRef="#br0" timeOffset="1">74 0 15259,'1'22'1313,"1"14"-929,0 4-160,1 6 440,3 5-128,0-2-176,-1-2-168,1-9-432,1-5-192,1-12-344,-4-4-80,-1-11 583,-2-6-231,-1-7-168</inkml:trace>
  <inkml:trace contextRef="#ctx0" brushRef="#br0" timeOffset="2">13 220 17052,'-4'-5'2360,"8"10"-1320,5-2-215,4 1-409,0-4-288,4-2-480,0-2-265,-1-5 529,1-3-96,-1-10-80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4.4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1 147 18548,'1'4'1648,"2"-3"-1096,2-1-207,5-2 815,1-1-240,6-3-288,3-3-88,6-5-184,4-2-56,3-1-216,2-2-256,-4-1-880,-2 0 928,-6 6-144,-5 3-112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4.9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17388,'-2'20'1432,"9"3"-1032,0 4-160,2 6 1128,1 1-951,4 8-257,2 1-40,1 0 24,-1-3-32,-2-4-120,-1-6-104,-4-4-304,-3-5-153,-6-6 665,-5-7-216,-6-6-96,-2-2-80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5.4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0 272 18428,'5'-16'427,"1"1"-1,1 1 1,0-1 0,1 1 0,0 0-1,1 1 1,1 0 0,0 1-1,0 0 1,2 0 0,22-18 0,-19 18-299,0 2 0,1 0-1,0 0 1,1 2 0,0 0 0,0 1 0,0 1 0,1 0 0,36-6 0,-47 11-133,-1 0 0,1 1 0,0 0 0,-1 0-1,1 0 1,0 1 0,-1 0 0,11 2 0,-15-2 2,0 0 0,1 0 0,-1 0-1,1 1 1,-1-1 0,0 0 0,0 1 0,0 0 0,0-1 0,0 1 0,0 0 0,0 0-1,-1 0 1,1 0 0,-1 0 0,1 1 0,-1-1 0,0 0 0,0 1 0,0-1-1,0 1 1,0-1 0,-1 1 0,2 4 0,-2 3 14,1-1 0,-1 1 0,-1-1 0,0 1 1,0-1-1,-1 1 0,-4 14 0,-28 67 321,24-68-210,-47 105 574,54-115-625,6-9-195,16-6-520,-4-2 77,-5 3 148,-1 0 0,1 0 0,0 1 0,-1 0 0,1 1 0,9 2 0,0 3-218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6.2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28 15883,'-1'-8'1321,"0"-8"-98,2 13-183,2 8 846,68 232 587,-21-64-2411,-49-169-71,0-2 3,-1 0 0,1 1 0,0-1 0,0 0-1,0 0 1,0 0 0,0 0 0,4 4 0,-9-32-868,-11-11 717,8 15-31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6.6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7 290 14723,'-2'-7'302,"1"0"1,-1 1-1,2-1 1,-1 0-1,1 0 0,0 0 1,0 0-1,1 1 0,0-1 1,0 0-1,1 0 0,0 1 1,0-1-1,0 1 0,1-1 1,0 1-1,0 0 0,1 0 1,7-9-1,0 0 86,0 2-1,1 0 1,1 0 0,0 1-1,1 1 1,21-15 0,-25 20-330,1 0 1,-1 0-1,1 1 1,1 0-1,-1 1 1,0 0 0,1 1-1,16-2 1,-24 4-61,0 1 1,0-1 0,0 1-1,0 0 1,0 1 0,0-1 0,-1 1-1,1-1 1,0 1 0,0 0-1,0 0 1,0 1 0,-1-1-1,1 1 1,-1 0 0,1 0 0,-1 0-1,0 0 1,0 1 0,0-1-1,0 1 1,0 0 0,0 0 0,-1 0-1,1 0 1,-1 0 0,0 1-1,0-1 1,1 5 0,1 0 77,-1 1 0,0 0 0,-1 0 1,0 0-1,-1 0 0,0 0 0,0 1 1,-1-1-1,0 0 0,0 1 0,-1-1 0,0 0 1,-1 0-1,0 0 0,-1 0 0,0 0 0,0 0 1,-1-1-1,0 1 0,0-1 0,-1 0 1,0 0-1,0-1 0,-1 0 0,0 1 0,-8 6 1,-5 3 33,0-1 1,-39 24 0,42-24-1543,13-11-449,12-11 778,1-1 242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11378,'3'2'772,"0"1"-1,-1 0 0,1 0 1,-1-1-1,0 1 0,3 5 0,-4-6-404,103 139 3025,-86-119-3509,1-2 0,1 0 1,1-1-1,30 22 0,-30-23-3343,-27-20 2757,-3 2-171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7.8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1 17700,'2'1'121,"-1"-1"1,0 1-1,0 0 1,0 0-1,0 0 1,0 0 0,0 0-1,0 1 1,0-1-1,0 0 1,0 0-1,-1 1 1,1-1-1,0 3 1,9 25 297,-7-17 18,27 90 559,-4 1 0,16 141 1,-42-219-1424,0-24 397,-1-1 0,1 1-1,0-1 1,0 0 0,0 1-1,-1-1 1,1 0 0,0 1-1,0-1 1,-1 0 0,1 1-1,0-1 1,-1 0 0,1 1 0,-1-1-1,1 0 1,0 0 0,-1 0-1,1 1 1,-1-1 0,1 0-1,0 0 1,-1 0 0,1 0-1,-1 0 1,1 0 0,-1 0-1,1 0 1,-1 0 0,1 0-1,0 0 1,-1 0 0,1 0 0,-1 0-1,1 0 1,-1 0 0,1-1-1,0 1 1,-1 0 0,1 0-1,0 0 1,-1-1 0,1 1-1,-1 0 1,1-1 0,0 1-1,0 0 1,-1-1 0,1 1 0,-1-1-1,-16-12-887,0 0-1,0-1 1,1-1-1,1-1 1,-18-23-1,19 20 478,1 0 0,0-1 0,2 0 0,-17-42 0,25 52 536,-1 0-1,2 0 1,-1-1 0,1 1-1,1-1 1,0 1 0,0-1-1,1 0 1,1 0 0,2-19-1,-1 23 80,0 1 0,0 0 0,0 0 0,0 1 0,1-1 0,0 0 0,0 1 0,1-1 0,0 1 0,-1 0 0,2 0 0,-1 1 0,1-1 0,-1 1 0,1 0 0,0 0 0,1 1 0,-1-1 0,10-3 0,-4 2 74,1 1-1,0 0 1,0 1 0,0 0 0,0 1 0,0 0 0,1 1-1,-1 0 1,0 1 0,1 1 0,12 1 0,-20-1-172,0 0 0,0 1 0,0-1 0,0 1 0,-1 0 0,1 0 0,0 0 1,-1 0-1,0 1 0,1 0 0,-1 0 0,6 6 0,-7-6-28,-1 0 0,0 1 0,1-1-1,-1 1 1,0-1 0,-1 1 0,1 0 0,-1 0-1,0 0 1,0 0 0,0 0 0,0 0 0,-1 0-1,1 0 1,-1 0 0,0 0 0,-1 8 0,-3 8 165,0 1 0,-2-1 0,0 0 0,-1-1 0,-18 34 0,13-28 16,2 1 0,-11 35 0,20-59-221,0 0-1,1 0 1,-1 0-1,1 1 0,-1-1 1,1 0-1,0 0 1,0 0-1,0 0 1,0 1-1,0-1 1,1 0-1,-1 0 0,0 0 1,1 0-1,0 0 1,0 0-1,-1 0 1,1 0-1,3 4 0,-2-4-1,1 0 0,0 0-1,0 0 1,1 0-1,-1 0 1,0 0-1,1-1 1,-1 0-1,1 0 1,-1 0 0,7 1-1,5 2-40,10 2-367,0 0 0,0-2 0,0-1-1,26 0 1,-49-3 321,0 0 0,0 0 0,0-1 0,1 1 0,-1-1 0,0 1 0,0-1 0,0 0 0,2-1-1,5-3-476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38.9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28 154 16211,'-1'0'155,"1"0"0,-1 0 0,0 0 0,1 0 0,-1 0 0,1 0 0,-1 0 0,0 0 0,1 0 0,-1 0 0,0 0 0,1 0 0,-1 1-1,0-1 1,1 0 0,-1 0 0,1 1 0,-1-1 0,1 0 0,-1 1 0,0-1 0,1 0 0,-1 1 0,1-1 0,0 1 0,-1 0 0,-7 19 1469,5 28-1227,3-43-168,0 6-141,-1 5 33,1 0-1,1 0 1,0 0-1,2 0 0,6 26 1,-9-41-110,0 0 0,0 0 0,1 0 0,-1 0 0,0 0 0,1-1 0,-1 1 0,0 0 0,1 0 0,-1-1 0,1 1 0,0 0 0,-1 0 0,1-1 0,-1 1 0,1-1 0,0 1 0,-1 0 0,1-1 1,0 0-1,0 1 0,1 0 0,-2-1-1,1 0 0,0-1 0,-1 1 0,1 0-1,0 0 1,-1-1 0,1 1 0,0 0 0,-1-1 0,1 1 0,-1 0 0,1-1 0,0 1 0,-1-1 0,1 1 0,-1-1 0,0 1 0,1-1 0,-1 0 0,1 1 0,-1-1 0,4-6 48,-1 1-1,0-1 1,4-13 0,3-18 100,-3-1 0,-1 0 0,-1 0-1,-2-65 1,-5 96-79,-1 10-51,-2 13-4,2 11-15,1 0-1,2 1 1,1-1 0,0 1-1,8 32 1,-9-58-9,0 0 0,0 0 0,0 0 0,0 1 0,1-1 0,-1 0 0,1 0 0,-1 0 0,0 0 0,1 0 0,0 0 0,-1 0 0,1 0 0,0 0 0,-1 0 0,1-1 0,0 1 0,0 0 0,1 0 0,-2 0 1,1-1-1,0 0 0,-1 0 1,1-1-1,-1 1 1,1 0-1,0 0 0,-1 0 1,1 0-1,-1 0 1,1-1-1,-1 1 1,1 0-1,-1 0 0,1-1 1,-1 1-1,1-1 1,-1 1-1,1 0 0,-1-1 1,1 1-1,-1-1 1,0 1-1,1-2 0,3-3 5,0-1 0,0 0 0,-1-1 0,5-11 0,26-100-11,-6 20-220,-24 90 45,-1 8 50,1 16-21,-1 26 33,-3-8 62,0-5 118,7 55 0,-7-84-57,0 0 1,0 1-1,0-1 0,0 0 1,0 0-1,0 1 0,0-1 0,0 0 1,0 0-1,0 1 0,0-1 0,0 0 1,0 0-1,0 1 0,0-1 0,1 0 1,-1 0-1,0 1 0,0-1 0,0 0 1,0 0-1,0 0 0,1 1 0,-1-1 1,0 0-1,0 0 0,0 0 0,1 1 1,-1-1-1,0 0 0,0 0 1,0 0-1,1 0 0,-1 0 0,0 0 1,0 0-1,1 1 0,5-11 66,2-17-14,12-84-71,-6 30-359,-12 75 51,-1 7 102,3 16-5,-1 26 45,3 43-72,1 31-1542,-8-113 1500,-2-3-83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41.5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15867,'0'0'41,"0"0"0,1 0 0,-1 0 0,1 0 0,-1 0 0,0 0 0,1 0 0,-1 0 0,1 0 0,-1 0 0,0 0 0,1 0 0,-1 0 0,0 0 0,1 0-1,-1 0 1,1 1 0,-1-1 0,0 0 0,1 0 0,-1 0 0,0 1 0,0-1 0,1 0 0,-1 0 0,0 1 0,1-1 0,-1 0 0,0 1 0,0-1 0,0 0 0,1 1 0,-1-1-1,0 0 1,0 1 0,0-1 0,0 0 0,0 1 0,0-1 0,1 1 0,-1-1 0,4 23 430,-3-16-88,18 68 585,3-1-1,45 103 0,-38-113-845,-29-64-141,0 0 1,0 1-1,-1-1 1,1 0-1,0 0 1,0 0-1,0 1 1,-1-1-1,1 0 1,0 0 0,0 0-1,0 0 1,-1 1-1,1-1 1,0 0-1,-1 0 1,1 0-1,0 0 1,0 0-1,-1 0 1,1 0 0,0 0-1,0 0 1,-1 0-1,1 0 1,0 0-1,-1 0 1,1 0-1,0 0 1,0 0-1,-1 0 1,1 0 0,0 0-1,0 0 1,-1-1-1,1 1 1,0 0-1,0 0 1,-1 0-1,1-1 1,-15-3-58,-5-7-112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42.0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1 162 17116,'11'0'2008,"4"-1"-1288,3-6-232,7-3 969,5-3-657,3-3-64,5-3-264,-3-1-344,-2 0-952,-5 0 800,-3 2-208,-7 0-96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42.4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13851,'15'2'652,"-1"0"0,1 2 0,-1-1 0,0 2 1,0 0-1,-1 0 0,1 2 0,18 11 0,-21-10-467,0 0 0,0 1 0,-1 0 0,0 1 0,-1 0 0,0 0 0,-1 1 0,0 0 0,9 17 0,-4-1-102,-2 0 0,0 0 1,-1 1-1,-2 1 0,-1-1 0,-2 1 1,0 1-1,0 39 0,-4 29-548,-14 114 0,6-115-30,3-39 205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48.04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 9 12243,'0'4'3875,"-2"9"-2369,-5 44 113,1 87 1,11-162-1567,1-190 541,-6 207-573,8 120 387,0 1 353,-8-117-672,3 2 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49.0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96 10770,'-6'-64'3695,"3"38"-829,1 21 1828,0 130-3610,18 169 0,-10-262-1328,-2-26-131,1-19-55,-2-56 1036,0 43-647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0.9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14939,'2'47'4767,"2"5"-4107,4 82 420,0 21-388,-5-145-913,-1-9-502,-3-2-144,-3-4 496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2.3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2 16756,'0'1'64,"0"-1"1,0 0-1,0 0 1,0 0 0,0 1-1,-1-1 1,1 0 0,0 0-1,0 0 1,0 1 0,0-1-1,0 0 1,-1 0-1,1 0 1,0 0 0,0 0-1,0 0 1,0 1 0,-1-1-1,1 0 1,0 0-1,0 0 1,0 0 0,-1 0-1,1 0 1,0 0 0,0 0-1,0 0 1,-1 0 0,1 0-1,0 0 1,0 0-1,-1 0 1,1 0 0,0 0-1,0 0 1,0 0 0,-1 0-1,1 0 1,0 0-1,0 0 1,0-1 0,-1 1-1,1 0 1,0 0 0,0 0-1,0 0 1,0 0-1,-1-1 1,1 1 0,0 0-1,0 0 1,0 0 0,0 0-1,0-1 1,0 1 0,0 0-1,0 0 1,-1 0-1,1-1 1,0 1 0,0 0-1,0 0 1,0 0 0,0-1-1,0 1 1,-1 145 762,2-75-777,-1-57-64,3 72 25,-3-76-226,2 1 0,-1-1-1,1 0 1,1 0-1,-1 0 1,8 15-1,-4-17-22,1-3-108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6.0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87 18100,'-5'1'575,"-10"4"3226,13-4-1825,10-3-772,138-21 662,62-12-3084,-180 27-436,-26 8 1563,-1-1 1,0 0 0,1 1 0,-1-1-1,0 0 1,0 1 0,0-1-1,0 0 1,0 0 0,0 0 0,0 0-1,0 0 1,0 0 0,-1 0-1,1-1 1,0 1 0,0 0 0,0-2-1,0-3-710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15 252 15323,'-6'2'1809,"2"-2"-905,0 2-344,4-1 928,0-4-95,5-5-345,2-5-176,6-6-360,0-5-168,6-3-488,1-5-344,3-2-736,-3 2 1040,1-1-216,2 2-152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6.8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55 18844,'0'1'176,"0"-1"0,0 1 0,0 0-1,0-1 1,0 1 0,1 0 0,-1-1 0,0 1 0,0 0 0,1-1-1,-1 1 1,0-1 0,1 1 0,-1-1 0,1 1 0,-1-1 0,1 1-1,-1-1 1,1 1 0,-1-1 0,1 1 0,-1-1 0,1 0 0,-1 1-1,1-1 1,0 0 0,-1 0 0,1 1 0,0-1 0,0 0-1,3 1 16,0-1-1,-1 1 0,1-1 0,0 0 0,0 0 0,4-1 0,53-11-21,-44 6 7,30-14 0,16-6-24,-57 25-165,0-1 0,-1 1 0,1 0 0,0 0 0,0 0 0,0 1 0,0 0 0,11 2 0,-15-2-1,0 0 1,0 0 0,0 1 0,0-1 0,0 1-1,0 0 1,0-1 0,0 1 0,0 0 0,0 0-1,-1 0 1,1 0 0,0 1 0,-1-1 0,1 0-1,-1 1 1,1-1 0,-1 1 0,0-1 0,1 1 0,-1 0-1,0 0 1,0-1 0,0 1 0,-1 0 0,1 0-1,0 0 1,-1 0 0,1 0 0,-1 0 0,0 0-1,1 0 1,-1 0 0,0 0 0,0 0 0,0 0-1,-1 0 1,1 0 0,0 0 0,-1 0 0,0 0-1,1 0 1,-1 0 0,0 0 0,0 0 0,0 0-1,0 0 1,0-1 0,0 1 0,-1 0 0,1-1-1,0 1 1,-1-1 0,1 0 0,-1 1 0,-2 0-1,-4 3 10,0-1 0,-1 0 0,1 0 0,-1-1 0,0 0 0,0-1 0,-1 0 0,1 0 0,0-1 0,-14 0 0,-11 0 15,-50-7 0,-30-11-81,112 18-164,7 3 87,9 1-53,3-5 120,-1-1 0,0-1 0,0-1 0,23-6 0,7 0 57,-3 3-33,-27 5-457,0-1-1,27-7 1,-43 9 476,0-1 0,0 1 0,0 0-1,0 0 1,0 0 0,0 0 0,0 0 0,0 0 0,0-1 0,0 1 0,0 0 0,0 0 0,0 0-1,0 0 1,0 0 0,0 0 0,0 0 0,0-1 0,0 1 0,0 0 0,0 0 0,0 0 0,0 0-1,0 0 1,0 0 0,-1 0 0,1-1 0,0 1 0,0 0 0,0 0 0,0 0 0,0 0 0,0 0 0,0 0-1,0 0 1,-1 0 0,1 0 0,0 0 0,0 0 0,0 0 0,0 0 0,0 0 0,0 0 0,0 0-1,-1 0 1,1 0 0,0 0 0,0 0 0,0 0 0,0 0 0,0 0 0,0 0 0,-1 0 0,1 0-1,0 0 1,0 0 0,0 0 0,0 0 0,-11-3-1102,-29-1-286,18 3 693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4.4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0 219 17908,'6'6'1528,"3"-5"-952,1-1-216,4-12 905,5-7-521,8-4-336,7-4-16,5-2-136,1 0-144,-1 2-408,-2 4-240,-5 6-408,-6 3-201,-14 8 785,-22 9-1024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54.9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0 224 15923,'6'14'1537,"3"-13"-817,1-2-232,4-12 808,5-3-368,7-8-207,2-3-73,8-2-640,0-4-440,-3 2 432,7-4-120,-9 5-200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1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2 204 17124,'-2'10'1816,"2"-4"-1080,0-2-224,16-17 1481,1-8-1057,7-7-392,4 1-72,6-4-152,3-1-96,3 6-232,-1 3-264,-4 10-536,-5 5-256,-9 6 840,-5 2-208,-19 6-136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1.8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2 126 18452,'-1'12'1664,"4"-11"-1184,5-1-112,8-5 673,6-4-209,9-8-208,5 0-168,3-5-504,1 1-328,-3 2 448,-5 2-136,-17 5-112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5.20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0 473 21749,'11'49'15,"-6"-24"71,0 0 1,2-1-1,12 32 1,-18-55-61,-1 0 0,1 0 0,-1 0-1,1 1 1,0-1 0,-1 0 0,1 0 0,0 0 0,0 0 0,0 0 0,0-1-1,-1 1 1,1 0 0,1 0 0,-1 0 0,0-1 0,1 2 0,-1-2-10,-1 0 1,1 0 0,0-1 0,-1 1 0,1 0 0,-1 0-1,1 0 1,-1 0 0,1 0 0,-1-1 0,1 1 0,0 0-1,-1 0 1,0-1 0,1 1 0,-1-1 0,1 1 0,-1 0 0,1-1-1,-1 1 1,0-1 0,1 1 0,-1-1 0,0 1 0,1-1-1,2-5 105,0-1-1,0 1 1,-1-1-1,3-10 1,-4 14-91,77-369 2149,-38 162-1929,-28 177-3267,-12 34 2849,0 0 0,0 0 0,-1 1-1,1-1 1,0 0 0,-1 0 0,1 1 0,-1-1-1,1 0 1,-1 0 0,1 0 0,-1 0 0,0 0-1,0 0 1,-1 2 0,-6 4-811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6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7 16884,'0'-1'91,"0"1"0,0 0 0,0-1 1,0 1-1,0 0 0,0 0 1,0-1-1,0 1 0,-1 0 0,1-1 1,0 1-1,0 0 0,0 0 0,0 0 1,-1-1-1,1 1 0,0 0 0,0 0 1,0 0-1,-1-1 0,1 1 1,0 0-1,0 0 0,-1 0 0,1 0 1,0 0-1,-1-1 0,1 1 0,0 0 1,0 0-1,-1 0 0,1 0 1,0 0-1,-1 0 0,1 0 0,0 0 1,0 0-1,-1 0 0,1 0 0,-1 1 1,-3 12 1854,3 24-809,8 51-861,20 103-1,-10-87-95,-11-64-90,-3-10 27,2-1 1,1 1 0,19 55-1,-25-84-110,0 0 0,1 0 1,-1 0-1,0 0 0,1 0 0,-1 0 1,1 0-1,-1 0 0,1 0 0,0-1 0,-1 1 1,1 0-1,0 0 0,-1-1 0,1 1 1,0 0-1,0-1 0,0 1 0,0-1 0,1 1 1,-1-1-45,-1 0 1,1 0 0,-1 0-1,1 0 1,0 0 0,-1-1-1,1 1 1,-1 0 0,1-1-1,-1 1 1,1 0 0,-1-1-1,1 1 1,-1 0 0,1-1-1,-1 1 1,1-1 0,-1 1-1,0-1 1,1 1 0,-1-1-1,0 1 1,0-1 0,1 0-1,0-2-151,1 0 0,-1 0 0,0-1 0,0 1 0,0 0 0,-1-1 0,1 1 0,-1 0 0,0-1 0,0-6 0,-2 0-318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6.50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16003,'19'5'7620,"19"14"-6054,-9-5-1079,169 82-1476,-196-95 844,-2-1 105,0 0-1,1 1 1,-1-1 0,0 0-1,0 0 1,1 1 0,-1-1-1,0 0 1,1 0 0,-1 0-1,0 0 1,1 0 0,-1 0 0,0 1-1,1-1 1,-1 0 0,1 0-1,-1 0 1,0 0 0,1 0-1,-1 0 1,0 0 0,1 0-1,-1-1 1,0 1 0,1 0 0,-1 0-1,0 0 1,1 0 0,-1 0-1,0 0 1,1-1 0,-1 1-1,0 0 1,1 0 0,-1-1-1,0 1 1,0 0 0,1 0 0,-1-1-1,0 1 1,0 0 0,0-1-1,1 1 1,-1 0 0,0-1-1,0 1 1,0 0 0,0-1-1,0 1 1,2-11-641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9:57.1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78 59 16035,'1'12'671,"0"-1"-1,1 0 0,1 0 0,0 0 1,5 12-1,4 14 1063,87 288-317,-97-319-1637,-1-4 55,1 1-1,-1-1 1,0 1-1,0-1 0,0 1 1,-1-1-1,1 1 0,-1 0 1,1 0-1,-1-1 0,0 1 1,0 3-1,-1-6 71,0 0 0,0 0 0,0 0 0,0-1 0,0 1 0,1 0 0,-1-1 0,0 1 0,0 0 0,1-1 0,-1 1 0,0-1 0,0 1 0,1-1 0,-1 0 0,1 1 0,-1-1 0,0 0-1,0 0 1,-1-2-195,-22-20-506,1-1 1,1-1 0,2-1-1,0-1 1,2-1 0,-18-35-1,30 48 1071,-1 0 0,2 0-1,0 0 1,1 0 0,1-1-1,-3-23 1,6 28 206,-1 1 0,2-1 0,0 0 0,0 1 1,1-1-1,0 1 0,0 0 0,1-1 0,1 1 0,7-15 1,-9 21-314,0 1 1,0-1 0,0 1 0,0-1-1,1 1 1,-1 0 0,1 0 0,0 0-1,0 1 1,0-1 0,0 1 0,0-1-1,1 1 1,-1 0 0,1 0 0,0 0-1,-1 1 1,1 0 0,0-1 0,7 0-1,-7 2-101,1-1 0,-1 2-1,1-1 1,-1 0-1,0 1 1,1 0 0,-1 0-1,0 0 1,0 1-1,1-1 1,-1 1 0,0 0-1,0 0 1,-1 1-1,1-1 1,0 1-1,-1-1 1,6 7 0,-3-3-52,0 1 1,0 0 0,-1 0 0,0 0-1,0 1 1,-1 0 0,0 0 0,0 0-1,-1 0 1,0 1 0,0-1 0,-1 1-1,0 0 1,-1 0 0,0 0 0,0 9-1,-1 8 156,-2-1 0,-1 1-1,-1-1 1,-9 35 0,11-56-144,2-1 1,-1 0-1,0 1 0,1-1 1,-1 1-1,1-1 1,0 0-1,0 1 1,1-1-1,-1 1 1,1-1-1,-1 0 1,1 1-1,0-1 1,0 0-1,1 0 1,2 6-1,-2-7-90,0 0-1,0 1 1,1-1-1,-1-1 0,0 1 1,1 0-1,0 0 1,-1-1-1,1 0 1,0 1-1,0-1 1,0 0-1,-1 0 1,1-1-1,0 1 0,0-1 1,0 1-1,1-1 1,-1 0-1,4 0 1,-2 0-220,-2 0 158,1 0 1,0 0-1,0 0 1,-1 0-1,1-1 0,0 1 1,-1-1-1,1 0 1,0 0-1,-1 0 0,1-1 1,4-2-1,5-8-451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4.8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 45 15643,'-5'-40'5121,"4"36"-2082,4 17-1095,-2-4-1737,15 56 298,24 65 0,-10-38-1141,-57-126-2244,19 18 2493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16083,'0'0'53,"1"0"0,-1 0 0,1 0 0,-1 1 0,1-1 0,-1 0 0,1 0 0,-1 0 0,1 0 0,-1 1 0,1-1 0,-1 0 0,1 0 0,-1 1 0,1-1 0,-1 0 0,1 1-1,-1-1 1,0 1 0,1-1 0,-1 0 0,1 1 0,-1-1 0,0 1 0,0-1 0,1 1 0,-1-1 0,0 1 0,0-1 0,0 1 0,0-1 0,1 1 0,-1-1 0,0 1 0,0 0 0,0-1-1,0 1 1,0-1 0,0 1 0,3 37 213,-2-15-105,9 26-157,13 104 113,-23-76 778,-8-91 217,6-6-995,1 0 0,0 0 0,2 0-1,0 0 1,2 0 0,0 1-1,9-31 1,-9 41-161,0 0-1,0 1 1,1 0 0,0 0 0,0 0-1,1 0 1,0 0 0,0 1-1,8-9 1,-11 14 21,1 0 0,-1 0-1,1 0 1,-1 0 0,1 0 0,0 0-1,-1 1 1,1 0 0,0-1 0,0 1-1,0 0 1,6-1 0,-7 2 10,0 0-1,1 0 1,-1 0 0,1 0-1,-1 0 1,0 1 0,1-1 0,-1 1-1,0 0 1,0 0 0,0 0-1,1 0 1,-1 0 0,0 0 0,0 0-1,0 1 1,-1-1 0,1 1-1,2 1 1,-1 1 16,1 0-1,-1 1 1,0-1-1,-1 0 1,1 1-1,-1-1 1,0 1 0,0 0-1,-1 0 1,1 0-1,-1 0 1,0 0-1,0 0 1,-1 0-1,1 0 1,-1 0 0,0 0-1,-1 1 1,-1 8-1,1-8 67,0-1 1,0 1-1,0-1 0,-1 1 0,0-1 0,0 0 0,-1 0 1,0 0-1,1 0 0,-1 0 0,-1 0 0,1-1 1,-1 0-1,0 1 0,0-1 0,0-1 0,-8 7 0,8-9-70,0 1 0,-1-1 1,1 0-1,0 0 0,-1 0 0,1-1 0,-1 0 0,1 1 0,0-2 0,-1 1 0,1 0 0,-1-1 0,1 0 0,0 0 0,-1 0 0,1-1 0,0 1 0,0-1 0,0 0 0,-5-3 0,8 4-64,0 1 0,1-1-1,-1 0 1,0 0-1,0 0 1,0 0 0,0 0-1,1 0 1,-1 0 0,0 0-1,1 0 1,-1 0-1,1 0 1,-1 0 0,1 0-1,0-1 1,-1 1 0,1 0-1,0 0 1,0 0-1,0-1 1,0 1 0,0 0-1,0 0 1,0 0-1,0-1 1,1 1 0,-1 0-1,0 0 1,1 0 0,-1-1-1,1 1 1,-1 0-1,1 0 1,0 0 0,-1 0-1,1 0 1,1-2-1,10-12-551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5.2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8 113 17404,'-7'-3'2088,"7"0"-1248,3 0-344,2-3 1569,4 1-857,7-4-528,-3-1-168,5-1-320,1-1-56,0-1-160,-2 2-88,0 1-416,-3 0-232,-2 5-504,-1 4 1432,-4 2-480,-2 5-240,-4 6 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5.6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1 357 16548,'1'5'1928,"0"-4"-1224,4-1-224,-1 0 1361,2-3-961,2-1-168,2 0-280,0-2-96,3-1-320,0 0-232,0-1-576,1 1-280,-2 0 816,-2-2-224,-1 1-129</inkml:trace>
  <inkml:trace contextRef="#ctx0" brushRef="#br0" timeOffset="1">206 0 20012,'4'1'1819,"1"9"-948,4 15-255,-7-21-385,22 66 44,42 105-1465,-66-173 1099,1-1-1,-1 0 1,1 0 0,-1 0-1,1 0 1,-1 0 0,1 0-1,0 0 1,-1 0 0,1 0-1,0 0 1,0 0-1,0-1 1,0 1 0,2 1-1,-3-2 30,0 0 0,1 0-1,-1-1 1,0 1-1,1 0 1,-1 0-1,0 0 1,1-1 0,-1 1-1,0 0 1,1 0-1,-1 0 1,0-1 0,0 1-1,1 0 1,-1-1-1,0 1 1,0 0-1,0-1 1,1 1 0,-1 0-1,0-1 1,0 1-1,0 0 1,0-1 0,0 1-1,0-1 1,0 1-1,0-1 1,4-39-1614,-4 8 728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0:16.0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 0 14603,'5'27'642,"30"136"1319,-29-144-1948,1 0 1,0-1-1,1 0 0,1 0 1,1-1-1,16 22 1,-20-33-398,-4-10-880,-8-13-1054,-2 7 1703,-1 1 1,0 0 0,0 0 0,-1 1 0,0 0 0,-16-10 0,-24-6 2879,1 9 3899,42 11-3364,14 0-1589,20-5-785,-23 8-192,56-20-41,-40 12 110,36-8-1,-32 13-190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2.0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 17788,'1'-8'217,"-1"0"0,2 0 0,-1-1 1,1 1-1,0 0 0,1 0 0,0 1 0,0-1 0,1 0 1,-1 1-1,8-10 0,-3 6-148,0 1 1,0 0-1,1 1 0,0 0 0,0 0 1,18-11-1,-24 18-70,-1 0 0,1 0 0,0 1 1,-1 0-1,1-1 0,0 1 0,0 0 0,0 0 0,0 1 0,0-1 0,0 1 0,0-1 0,0 1 1,0 0-1,6 0 0,-8 1 0,1 0 1,0-1-1,-1 1 0,1 0 1,0 0-1,-1 0 1,1 0-1,-1 0 1,1 0-1,-1 1 0,0-1 1,1 0-1,-1 1 1,0-1-1,0 1 0,0-1 1,0 1-1,0-1 1,0 1-1,-1 0 1,1 0-1,-1-1 0,1 1 1,-1 0-1,1 0 1,-1 0-1,0 2 0,1 10 17,0 0-1,-1 0 1,-1 0-1,0 0 0,-1 0 1,-5 19-1,-28 82 221,32-105-210,-24 57 311,26-65-167,2-5-112,8-9-36,-5 9-18,0 1 0,0-1 0,0 1 0,1 0 0,-1 0 0,1 0 0,0 1 0,-1-1 0,1 1 0,0 0 0,0 1 0,0-1 0,0 1 0,-1 0 0,1 0 0,0 0 0,0 1 0,0 0 0,0 0 0,-1 0 0,9 3-1,9 4 49,-1 1 0,0 1 0,23 14 0,-42-23-47,0 0-11,3 3 65,1-1 0,0 0 1,1 0-1,-1 0 0,0-1 0,9 2 0,-13-3-33,-1-1 0,1 0 1,-1 0-1,1 0 0,-1 0 0,1-1 0,-1 1 0,1 0 0,-1-1 0,0 1 0,1 0 0,-1-1 0,0 0 0,1 1 1,-1-1-1,0 0 0,0 0 0,1 0 0,-1 0 0,0 1 0,0-2 0,0 1 0,0 0 0,0 0 0,0 0 0,-1 0 1,1-1-1,0 1 0,-1 0 0,1-1 0,-1 1 0,1 0 0,-1-1 0,1 1 0,-1-1 0,0-1 0,4-16 203,-2-1-1,0 0 1,-1 0-1,-1 0 0,0 0 1,-2 0-1,-1 0 1,0 0-1,-1 1 0,-10-29 1,14 47-250,-1 0 0,1 0 1,0 0-1,-1 0 0,1 0 0,-1 0 1,1 0-1,-1 0 0,1 0 0,-1 1 1,1-1-1,-1 0 0,0 0 0,0 0 1,1 1-1,-1-1 0,0 0 0,0 1 0,0-1 1,0 1-1,0-1 0,-1 0 0,-2 7-1064,7 10 62,1-11 550,4-3-166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2.68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0 190 19644,'1'0'50,"-1"0"0,0 0-1,0 0 1,0 0 0,0 1 0,1-1-1,-1 0 1,0 0 0,0 0-1,0 0 1,1 0 0,-1 0 0,0 0-1,0 0 1,1 0 0,-1 1 0,0-1-1,0 0 1,1 0 0,-1 0 0,0 0-1,0 0 1,1-1 0,-1 1-1,0 0 1,0 0 0,1 0 0,-1 0-1,0 0 1,0 0 0,0 0 0,1 0-1,-1 0 1,0-1 0,0 1-1,0 0 1,1 0 0,-1 0 0,0-1-1,12-5 29,19-18 10,-2 0 0,32-35 0,6-5 24,-66 63-110,1-1-1,-1 1 1,0 0-1,1 0 1,-1 0-1,1 0 1,0 0-1,-1 0 1,1 1-1,2-2 1,-4 2-1,1 0 0,-1 0 0,1 0 1,-1 0-1,0 0 0,1 0 0,-1 0 1,0 1-1,1-1 0,-1 0 0,0 0 0,1 0 1,-1 0-1,0 0 0,1 0 0,-1 1 1,0-1-1,1 0 0,-1 0 0,0 1 1,0-1-1,1 0 0,-1 0 0,0 1 0,0-1 1,1 0-1,-1 1 0,0-1 0,0 0 1,0 1-1,1 4 14,0-1 0,0 1 0,-1 0 0,1 0 0,-1-1 0,-1 7 0,1-10-13,-8 116 396,-1 59 257,9-136-484,2 0 0,10 56-1,-4-73-106,-2-14-111,-5-9 41,-1 0 0,0 0 0,0 0 0,0 0 0,0 0 0,0 0 0,0 0 0,0 1 0,1-1 0,-1 0 0,0 0 0,0 0 0,0 0 0,0 0 0,0 0 0,1 0 0,-1 0 0,0 0 0,0 0 0,0 0 0,0 0 0,0 0 1,0 0-1,1 0 0,-1 0 0,0-1 0,0 1 0,0 0 0,0 0 0,0 0 0,0 0 0,1 0 0,-1 0 0,0 0 0,0 0 0,0 0 0,0 0 0,0-1 0,0 1 0,0 0 0,0 0 0,0 0 0,0 0 0,0 0 0,1 0 0,-1 0 0,0-1 0,0 1 0,0 0 0,0 0 0,0 0 0,0 0 0,0-3-105,0 0 1,0 0-1,0 0 0,0 0 0,-1 0 0,1 0 0,-1 1 0,1-1 0,-1 0 0,0 0 0,0 1 0,-1-1 0,1 0 1,0 1-1,-1-1 0,1 1 0,-4-3 0,-8-15-322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3.1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0 139 18004,'6'2'2032,"5"-2"-1368,5-4-215,4-5 1407,7-4-1192,5-3-128,7-2-560,-1-4-448,1-1 472,1 3-88,-4 4-208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3.5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 0 16131,'13'71'4404,"-6"-31"-2834,18 58-1,-22-87-1642,1 0-1,1 0 1,0 0-1,1-1 1,0 1-1,0-2 1,1 1 0,1-1-1,13 14 1,-12-17-1165,-14-11-80,-5-1 674</inkml:trace>
  <inkml:trace contextRef="#ctx0" brushRef="#br0" timeOffset="1">10 255 17828,'-5'-1'2024,"2"0"-1088,1-1-383,2 1 1063,6-2-320,3-2-424,4-2-231,4-1-321,4-4-184,4-2-416,2-3-257,2-3-591,-2 0 488,-8 1 320,-5 2-160,-8 1-256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5.5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1 105 12507,'9'-14'2853,"1"1"1,23-23 0,-28 32-2664,0-1-1,0 1 1,1-1-1,-1 1 1,1 1-1,0-1 1,0 1-1,0 0 1,12-3 0,-17 5-191,0 1 0,0 0 0,0 0 0,0 0 0,0 0-1,1 0 1,-1 0 0,0 1 0,0-1 0,0 0 0,0 0 0,0 1 0,0-1 0,0 1 0,0-1 0,0 1 0,0-1 0,0 1 0,0-1 0,0 1 0,-1 0 0,1 0 0,0-1 0,0 1 0,-1 0 0,1 0 0,0 0 0,-1 0 0,1 0 0,-1 0 0,1 0 0,-1 0 0,0 0 0,1 0 0,-1 0 0,0 2 0,2 4 1,-1 0 0,0 1-1,0-1 1,0 8 0,-2 30 6,-2-1 1,-2 1-1,-2-1 1,-2 0-1,-20 58 1,16-73-3,4-17-52,9-12 44,-1 1 0,1-1 0,0 0-1,0 0 1,-1 0 0,1 0 0,0 0 0,-1 0 0,1 0-1,0 0 1,0 0 0,-1 0 0,1 0 0,0 0 0,0 0-1,-1 0 1,1 0 0,0 0 0,-1 0 0,1 0-1,0 0 1,0-1 0,-1 1 0,1 0 0,0 0 0,0 0-1,0 0 1,-1-1 0,1 1 0,0 0 0,0 0-1,0 0 1,-1-1 0,1 1 0,0 0 0,0 0 0,0 0-1,0-1 1,0 1 0,-1-1 0,0-1-30,0-1-1,1 0 1,-1 1 0,0-1 0,1 0-1,-1 0 1,1 0 0,0 1 0,0-1-1,0 0 1,0 0 0,1 0-1,-1 1 1,1-1 0,0 0 0,-1 0-1,1 1 1,1-1 0,1-4 0,-2 5 19,0 1 0,0-1 0,-1 1 0,1 0 1,0-1-1,1 1 0,-1 0 0,0-1 0,0 1 1,0 0-1,1 0 0,-1 0 0,1 0 1,-1 0-1,0 0 0,1 1 0,0-1 0,-1 0 1,1 1-1,-1-1 0,1 1 0,0 0 0,-1 0 1,1-1-1,0 1 0,0 0 0,-1 0 0,1 0 1,0 1-1,-1-1 0,1 0 0,0 1 0,1 0 1,1 1 16,0 0 0,0 0 1,-1 0-1,0 1 0,1 0 0,-1-1 1,0 1-1,0 0 0,0 0 1,3 6-1,22 37 229,-19-28 5,-9-18-227,0 0-1,1 0 1,-1 0 0,0 0 0,0 0 0,0 1-1,0-1 1,0 0 0,0 0 0,0 0 0,0 0-1,0 0 1,0 0 0,0 0 0,0 0 0,1 0 0,-1 0-1,0 0 1,0 0 0,0 0 0,0 0 0,0 0-1,0 0 1,0 0 0,0 0 0,0 0 0,1 0-1,-1 0 1,0 0 0,0 0 0,0 0 0,0 0 0,0 0-1,0 0 1,0 0 0,0 0 0,0 0 0,1 0-1,-1 0 1,0 0 0,0 0 0,0 0 0,0 0-1,0-1 1,0 1 0,0 0 0,0 0 0,0 0 0,0 0-1,0 0 1,0 0 0,0 0 0,0 0 0,0 0-1,0 0 1,1-1 0,-1 1 0,0 0 0,0 0-1,0 0 1,0 0 0,0 0 0,4-12 246,1-12 39,-1-4 38,0 13-253,-2 0-1,0 0 1,0 0 0,-2-1 0,0 1 0,-2-18 0,0 24-772,1 11-772,2 14 266,2 2 559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6.4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0 500 13467,'0'1'116,"1"0"-1,-1-1 1,1 1 0,-1 0-1,0 0 1,1-1 0,-1 1-1,1 0 1,0-1 0,-1 1-1,1-1 1,-1 1 0,1-1-1,0 1 1,0-1 0,-1 1-1,1-1 1,0 0 0,1 1-1,-1-1-33,-1 0 0,1 0 0,-1 0 0,1 0 0,-1-1 0,1 1 0,-1 0 0,1 0 0,-1-1 0,0 1 0,1 0 0,-1-1 0,1 1 0,-1 0 0,0-1 0,1 1 0,-1-1 0,0 1 0,1-1 0,-1 1 0,0-1 0,1 0 0,11-38 2134,-11 30-2023,20-85 1106,-4-2 0,6-169 0,-23 265-1300,0 0 1,1 0 0,-1 0-1,0 0 1,0 0-1,0 0 1,0 0 0,0 0-1,0 0 1,0 0-1,0 0 1,0 0 0,0 0-1,0 0 1,0 0 0,1 0-1,-1 0 1,0 0-1,0 0 1,0 0 0,0 0-1,0 0 1,0 0-1,0 0 1,0 0 0,0 0-1,0 0 1,0 0-1,0 0 1,1 0 0,-1 0-1,0 0 1,5 18-7,7 37 19,-9-44 0,16 68-64,3-1 0,52 122 0,-56-168 317,-24-43-321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7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1018 12739,'3'1'165,"0"1"1,0-1 0,0 0-1,0 0 1,0 0-1,0-1 1,0 1 0,0-1-1,0 0 1,1 1 0,-1-1-1,0-1 1,0 1-1,0 0 1,6-2 0,6-2 356,28-12 1,-31 12-347,372-179 1743,-178 78-1796,389-207-642,-343 152 356,-39 24 452,-172 111-203,-16 9 7,0 1 0,0 1 0,45-16 0,-69 29-96,0 1-1,0 0 1,-1-1 0,1 1-1,0 0 1,0-1-1,0 1 1,-1 0 0,1 0-1,0 0 1,0 0-1,0 0 1,-1 0-1,1 0 1,0 0 0,0 0-1,0 0 1,0 0-1,-1 0 1,1 1 0,0-1-1,0 0 1,0 0-1,-1 1 1,1-1-1,0 1 1,-1-1 0,2 2-1,-2-1-11,0 0 0,0 0-1,0 0 1,0 0 0,0 0-1,0 0 1,0 0 0,-1 0 0,1 0-1,0 0 1,-1 0 0,1 0-1,-1 0 1,1-1 0,-1 1 0,1 0-1,-1 0 1,0 0 0,1-1-1,-1 1 1,0 0 0,-1 0 0,-13 15-71,-7 2-35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15947,'0'1'1585,"-2"-1"-1025,2 2-264,5-2 728,-1 0-208,6 0-264,0 1-167,6-1-249,2 1-56,8 2-80,-3-1-88,6 1-305,-2 0-207,-1-2-104,-5-1 520,-9 0-184,-11 0-128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08.2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3 171 17324,'-1'3'1958,"0"-9"-1059,2-15 546,5 10-1269,1-1 0,0 1 0,1 1 0,0-1 0,0 1 0,1 1 0,1-1-1,-1 1 1,2 1 0,-1 0 0,1 1 0,22-12 0,-29 17-189,-1 0 0,1 1 0,0-1 0,0 1 0,0 0 0,0 0 0,0 1 1,-1-1-1,1 1 0,1 0 0,-1 0 0,7 1 0,-9-1 1,0 1 1,0-1 0,0 1-1,-1 0 1,1 0-1,0 0 1,-1 0-1,1 0 1,-1 0 0,1 0-1,-1 1 1,0-1-1,1 0 1,-1 1 0,0-1-1,0 1 1,0 0-1,0-1 1,0 1-1,0 0 1,0-1 0,-1 1-1,1 0 1,-1 0-1,1 0 1,-1 0 0,0-1-1,0 1 1,0 3-1,0 9-21,0-1 0,-1 0 0,-1 0 0,0 0-1,-1 0 1,0 0 0,-1 0 0,-1-1 0,-10 21-1,5-13 17,-1 0 0,-1-1-1,-1-1 1,-30 33 0,20-32-184,10-15-91,13-4 276,-1 0 1,1 0 0,0 0 0,-1 0-1,1 0 1,0-1 0,-1 1 0,1 0 0,0 0-1,0 0 1,-1-1 0,1 1 0,0 0-1,0 0 1,0-1 0,-1 1 0,1 0-1,0-1 1,0 1 0,0 0 0,0-1 0,-1 1-1,1 0 1,0-1 0,0 1 0,0 0-1,0-1 1,0 1 0,0 0 0,0-1-1,0 1 1,0 0 0,0-1 0,1-2-45,-1 0 0,1 0 0,0 0 0,0 0 0,0 0 0,0 0 0,1 0 0,-1 1 0,1-1 1,-1 1-1,1-1 0,0 1 0,0-1 0,0 1 0,0 0 0,1 0 0,-1 0 0,4-2 0,0 0 11,-1 0 0,0 1 1,1 0-1,0 0 0,0 0 0,0 1 0,12-3 0,-12 4 66,0 1-1,0 0 1,1 0 0,-1 0-1,0 1 1,0 0 0,0 0-1,0 1 1,0 0 0,0 0-1,0 0 1,0 0 0,-1 1-1,8 5 1,22 9 201,-34-17-201,0 0 0,0 0 1,0 1-1,0-1 0,0 0 0,-1 0 0,1 0 0,0 0 0,0 0 1,0 0-1,0 0 0,0 0 0,0 0 0,0-1 0,-1 1 0,1 0 1,0 0-1,0-1 0,0 1 0,0-1 0,-1 1 0,1-1 0,0 1 1,0-1-1,-1 1 0,1-1 0,0 0 0,-1 1 0,1-1 0,-1 0 1,1 1-1,-1-1 0,1 0 0,-1 0 0,0 0 0,1 0 0,-1-1 1,3-4 110,-1-1 0,0 1 1,1-14-1,-1 13-11,3-20 202,-1 1 0,1-31 0,-5 57-372,0 0 0,0-1-1,0 1 1,0 0 0,0-1 0,0 1-1,0 0 1,0-1 0,0 1-1,0 0 1,0 0 0,0-1-1,0 1 1,0 0 0,0-1 0,0 1-1,0 0 1,-1-1 0,1 1-1,0 0 1,0 0 0,0-1-1,-1 1 1,1 0 0,0 0 0,0-1-1,-1 1 1,1 0 0,-5-6-1301,2-1 787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2.8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43 80 14611,'-4'-34'4028,"3"31"-3982,1 0 0,-1 0 1,0 0-1,0 0 0,0 0 1,0-1-1,0 2 0,-1-1 1,1 0-1,-1 0 0,0 0 1,0 1-1,0-1 0,-3-2 0,5 5-31,-1 0-1,1 0 0,-1 1 0,0-1 0,1 0 0,-1 0 0,1 0 0,-1 0 1,1 1-1,-1-1 0,1 0 0,-1 1 0,1-1 0,-1 0 0,1 1 0,0-1 1,-1 0-1,1 1 0,0-1 0,-1 1 0,1-1 0,0 1 0,-1-1 0,1 1 1,0-1-1,0 1 0,-1-1 0,1 1 0,0-1 0,0 1 0,0-1 0,0 1 1,0 0-1,0-1 0,0 1 0,0-1 0,0 2 0,-3 23 238,2-14-199,2-1-1,-1 0 1,1 0 0,1 0 0,3 13 0,-5-22-49,0-1-1,0 1 1,0-1 0,1 1-1,-1-1 1,0 0 0,0 1-1,0-1 1,0 1 0,0-1-1,1 1 1,-1-1 0,0 0-1,0 1 1,1-1 0,-1 0-1,0 1 1,1-1 0,-1 0-1,0 1 1,1-1-1,-1 0 1,0 0 0,1 1-1,-1-1 1,0 0 0,1 0-1,-1 0 1,1 0 0,0 1-1,8-11 99,3-20 31,-1-55-2157,-12 99 1645,1 3-137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5.6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4 146 15755,'0'0'76,"0"0"0,0 0 0,0 0-1,-1 0 1,1 0 0,0 0 0,0 0-1,0 0 1,-1 1 0,1-1 0,0 0 0,0 0-1,0 0 1,0 0 0,-1 0 0,1 1-1,0-1 1,0 0 0,0 0 0,0 0-1,0 1 1,0-1 0,0 0 0,-1 0-1,1 1 1,0-1 0,0 0 0,0 0 0,0 0-1,0 1 1,0-1 0,0 0 0,0 0-1,0 1 1,8 2 1785,14-3-170,-16-1-1564,0-1 0,1 0 0,-1 0 0,0-1 0,0 0 0,0 0 0,-1 0-1,1-1 1,-1 1 0,0-1 0,6-6 0,8-9-26,24-31 0,-18 20-91,-24 29-19,0 0-1,0-1 0,0 1 0,0 0 0,0 0 0,1 0 0,-1 0 0,1 0 1,-1 0-1,0 0 0,1 0 0,-1 1 0,1-1 0,0 0 0,1 0 0,-2 2 4,0-1-1,-1 0 0,1 0 0,0 0 0,-1 0 0,1 0 0,0 1 0,-1-1 0,1 0 0,0 0 0,-1 1 0,1-1 1,-1 1-1,1-1 0,0 0 0,-1 1 0,1-1 0,-1 1 0,0 0 0,1-1 0,-1 1 0,1-1 0,-1 1 1,1 0-1,2 6-27,-1 0 1,0 0-1,0 0 1,-1 0-1,2 11 1,-2-13 35,23 223-60,10 60 731,-31-279-683,0-14-168,-2-15-506,-2 13 532,-1 1 1,1-1-1,-2 1 1,1 0 0,-1 0-1,1 0 1,-2 0 0,1 0-1,-5-6 1,-11-10-311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6.1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1 135 19884,'0'-1'1817,"3"-5"-1249,0-1-240,5-6 768,5-3-320,6-1-264,4-2-216,2 2-520,4 0-312,0 5-632,1 2 968,-6 10-168,-5 5-168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6.5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1 490 19500,'0'2'2049,"5"2"-1369,1-1-264,0-3 1568,4-3-1384,3-1-128,4-5-95,2-2-97,-1-6-432,1-1-329,0 1-631,-1 1-280,-8 1 1040,-3 2-336,-4-6-184</inkml:trace>
  <inkml:trace contextRef="#ctx0" brushRef="#br0" timeOffset="1">181 0 19092,'1'1'98,"0"-1"-1,0 1 1,0 0-1,0 0 1,0-1-1,0 1 0,-1 0 1,1 0-1,0 0 1,-1 0-1,1 0 1,-1 0-1,1 0 1,-1 0-1,1 0 1,-1 0-1,0 0 1,1 0-1,-1 0 1,0 0-1,0 0 1,0 2-1,3 32 543,-3-25 58,3 24-498,1-1 0,2 0 0,1-1 0,2 1 0,23 56 0,-32-86-187,1-1 1,0 0-1,0 0 1,0 0-1,1 0 0,-1 0 1,0 0-1,1 0 1,-1 0-1,1 0 1,0-1-1,-1 1 0,1-1 1,0 1-1,0-1 1,0 0-1,0 0 1,0 0-1,1 0 0,-1 0 1,3 1-1,-2-2 6,0 0 0,0 0 0,0-1 0,0 1 0,0-1 0,0 1 0,0-1 0,0 0 0,-1 0 0,1 0 0,0-1 0,0 1 1,-1-1-1,1 1 0,-1-1 0,4-3 0,-1 1-48,45-38-1111,-46 38 1038,0 0 1,0-1-1,-1 1 0,1-1 1,-1 0-1,0 0 0,-1 0 0,1 0 1,2-7-1,-1-11-382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7.0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1 386 15075,'13'17'1913,"-2"5"-1009,0 4-336,2 1 1672,3 6-1119,0-1-457,0 0-264,1-3-696,-3-2-376,2-7-745,-5-4 1129,-1-10-240,-1-10-208</inkml:trace>
  <inkml:trace contextRef="#ctx0" brushRef="#br0" timeOffset="1">147 1 17380,'3'13'1488,"5"11"-1000,-1-1-184,6 7 624,2 4-327,2 7-97,2-3-16,-2 5-232,0 2-32,-4 5-96,0 6-24,-8 10-56,0 4-136,-8 9-432,-6 0-312,-9 1 712,-2-4-152,-13-12-105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17.4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0 16716,'0'1'135,"-1"1"0,0-1 0,0 0 0,1 0 0,-1 0 0,1 0 0,-1 0 0,1 0 0,0 1 0,-1-1 0,1 0 0,0 0 0,0 1 0,0-1 0,0 2 0,-5 54 282,3-1-1,2 1 1,3 0-1,3-1 0,2 0 1,2 0-1,3-1 1,2 0-1,37 87 1,-40-116-399,1-1 1,2 0 0,0-1-1,27 31 1,-32-44 9,-1 0-1,2-1 1,0 0 0,0-1 0,1 0 0,0-1 0,0 0 0,1-1 0,0-1 0,20 8 0,18-1-48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2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14931,'-9'15'2407,"3"11"-1968,0 0-1,2 0 1,-2 49-1,2-23-98,-10 284 437,21 2-765,-6-304 6,0 6-24,11 536-29,-12-527 34,-12 665 7,16-167 32,2-307-51,6 697 55,-9-813-27,1 242 72,-4-349-101,-3 30-434,3 1-1,2-1 1,15 85-1,-10-117-641,-3-14 88,-1-10 388,0-2 271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2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10754,'0'-14'3191,"-2"14"-1891,1 8-1003,9 217 2513,-3 119-1371,-10-270-1298,6 90-1,4-114-9,-15-68-711,6 2 465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2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11362,'15'15'1731,"-14"-14"-1601,0 1 0,0-1 0,0 1 0,1-1 0,-1 0 1,1 1-1,-1-1 0,1 0 0,-1 0 0,1 0 0,0 0 0,3 1 0,7 1 48,1-1 0,-1-1 0,1 0-1,0-1 1,-1 0 0,1-1 0,16-3-1,-16 2-70,1 1 0,-1 0 0,1 1 0,-1 0 1,1 1-1,18 3 0,11 8-6,-5-1-50,0-2 0,71 7 0,10-15 34,207-26 1,-117 5-46,882-36 45,-560 52-63,74-2-2,133 13-28,15 20 24,-336-15-9,76 1 2,570-46-8,-563 7-23,-23 2 59,-310 10-27,130-8 26,100 13-26,-270 13 1,140 24 0,-119-7-25,234 4-1,164-11 78,-494-8-44,26 1-568,-92-19-1610,7 5 1703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16668,'3'1'1496,"2"-4"-968,3-1-192,5-3 568,2-5-160,7 8-175,1-3-161,3 4-368,1 0-288,-4 5-633,-2-1 777,-5-1-168,-6-3-88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2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12211,'11'-2'623,"1"1"0,-1 1 0,1 0 0,0 0 1,13 3-1,-9 0-473,1 1 0,-1 0 0,0 2 0,0-1 0,22 13 0,-35-16-141,1-1 0,-1 2 0,1-1 0,-1 0 0,0 1 0,0-1 0,0 1 0,0 0 0,0 0 0,3 6 0,-4-7 25,-1 0 0,0 0 0,-1 1 0,1-1 0,0 0 0,-1 1 1,1-1-1,-1 0 0,0 1 0,0-1 0,0 1 0,0-1 0,0 1 0,0-1 0,-1 1 0,1-1 0,-1 0 0,1 1 0,-2 1 0,-9 22 633,-1-1 1,-2-1-1,-25 37 0,21-35-232,1 1 0,-16 37 1,31-59-612,0 0 1,1 0-1,0 1 0,0-1 1,1 0-1,-1 0 1,2 11-1,0-15-84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3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18964,'1'16'447,"1"-1"0,1 1 0,0-1 1,0 1-1,10 21 0,34 75-525,-47-110 106,98 180 138,11 28-1005,-108-208 740,-1-1 0,1 0 0,-1 1 0,1-1-1,-1 0 1,1 1 0,-1-1 0,0 1 0,0-1-1,0 1 1,0 1 0,0-2 68,0-1-1,-1 1 1,1-1 0,0 0-1,-1 1 1,1-1-1,-1 0 1,1 1 0,-1-1-1,1 0 1,-1 0 0,1 1-1,-1-1 1,1 0-1,-1 0 1,1 0 0,-1 0-1,1 0 1,-1 0-1,1 0 1,-1 0 0,1 0-1,-1 0 1,1 0 0,-1 0-1,1 0 1,-1 0-1,1 0 1,-1 0 0,0-1-1,-13-3-533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15331,'10'-4'1225,"9"-10"-665,5-3-168,9-11 440,6-5-160,4-5-104,0-2-216,-2-5-616,-5-1 504,-2 13-272,-2 2-96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6889,'1'-7'2701,"3"9"849,7 4-1323,-7-3-2056,1 0 0,-1 0 0,1 0 0,-1 1 0,0-1 0,0 1 0,5 6 0,15 13 10,-14-15-153,16 11 53,-1 2 0,24 25-1,-29-25 61,37 27 0,-6-7 33,-26-18-104,87 70 134,-95-80-180,-1 1 0,23 25 1,-21-20 86,22 18 0,-3-11 11,0-1 1,67 32 0,-73-43-97,49 15 1,-45-18-5,36 17 0,-44-15 3,-1 1 0,-1 1 0,0 1 0,-1 1 0,-1 2 0,0 0 0,30 34 0,-29-29-5,0-1-1,2-1 1,0-1 0,1-2-1,2 0 1,33 16-1,179 83 76,-83-43-126,95 71 73,-142-78-30,93 62 11,-103-62-25,177 88-1,-181-113 10,-26-14-2,-2 4 1,99 63-1,-105-56-13,98 44-1,-108-59 5,-1 3 0,-1 1 0,65 50 0,27 33 31,-113-92-27,2 0-1,63 28 1,10-7-10,-60-26 21,0 3 0,-2 2 0,0 1 0,50 34-1,10 25 2,-47-36-28,82 51-1,304 130 92,-222-136-84,-24-10-23,-153-59 57,-1 2-1,58 39 0,11 12-19,3-5 0,130 56-1,-232-118-1,95 44 21,130 44 0,-139-63 2,-2 4 1,-2 4-1,125 71 0,-28-1-18,66 40 238,-253-146-242,171 100 245,-153-92-246,177 81 37,-179-88 225,-18-4-236,1 0-1,0 1 1,-1-1 0,1 1 0,-1 0 0,1 0 0,-1 0 0,1 0 0,3 2-1,-7-3-92,0 1 0,0 0-1,0-1 1,0 1-1,0-1 1,0 1-1,0-1 1,0 1 0,0-1-1,0 0 1,0 0-1,-3 1 1,-12 0-199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6 108 18500,'0'0'86,"-1"-1"-1,0 0 1,1 0 0,-1 0-1,1 0 1,-1 0 0,1 0-1,-1-1 1,1 1 0,0 0-1,0 0 1,-1 0-1,1 0 1,0 0 0,0 0-1,0-1 1,0 1 0,0 0-1,1 0 1,-1-2 0,7-24 343,-6 23-393,0 1-1,1-1 0,-1 1 0,1-1 0,0 1 0,0 0 0,0-1 1,0 1-1,0 0 0,1 0 0,0 1 0,-1-1 0,1 0 0,0 1 0,0 0 1,4-2-1,-5 3-38,0 0 0,0 1 0,0-1 0,0 1 1,1-1-1,-1 1 0,0 0 0,0 0 0,0 0 0,0 1 1,1-1-1,-1 0 0,0 1 0,0-1 0,0 1 0,0 0 0,0 0 1,0-1-1,0 1 0,0 1 0,-1-1 0,1 0 0,0 0 1,0 1-1,-1-1 0,1 1 0,-1-1 0,1 1 0,1 3 1,2 2 1,1 1 0,-2 0 0,1 0 0,-1 1 0,0-1 0,-1 1 0,0 0 0,0 0 0,-1 0 0,0 0 0,-1 0 0,0 0 0,0 1 0,-1 11 0,-1-9 36,1 0 0,-2-1 0,1 1 1,-2-1-1,0 1 0,0-1 0,-1 0 0,0 0 0,-1 0 0,0-1 0,-7 11 0,11-20-26,1 0 4,-1 0 1,0 1-1,1-1 1,-1 0-1,0 0 1,0 0-1,0 0 0,0 0 1,0 0-1,0 0 1,0-1-1,0 1 1,-1 0-1,1 0 1,0-1-1,0 1 0,0-1 1,-2 1-1,2-1-13,1 0-1,0 0 0,0 1 1,0-1-1,-1 0 0,1 0 1,0 0-1,0 0 1,0 0-1,0 0 0,-1 1 1,1-1-1,0 0 0,0 0 1,0 0-1,0 1 0,0-1 1,0 0-1,0 0 0,-1 0 1,1 1-1,0-1 0,0 0 1,0 0-1,0 0 0,0 1 1,0-1-1,0 0 0,0 0 1,0 0-1,0 1 1,0-1-1,0 0 0,0 0 1,0 1-1,1-1 0,-1 0 1,0 0-1,0 0 0,0 1 1,0-1-1,0 0 0,0 0 1,0 0-1,1 0 0,-1 1 1,0-1-1,0 0 0,6 10-75,19 19-136,-16-20 146,0 1 1,0 1 0,-2 0-1,9 13 1,-14-21 59,-1 1 0,0-1 0,1 0 0,-1 1 0,0-1 0,0 0 0,-1 1 0,1-1 0,-1 1 0,0 0 1,0-1-1,0 1 0,0-1 0,-1 1 0,1-1 0,-1 1 0,0-1 0,0 0 0,0 1 0,-3 4 0,-2 3-60,-1 0-1,0-1 0,-1 1 1,0-2-1,-1 1 1,0-1-1,-1 0 1,1-1-1,-2 0 0,1-1 1,-1 0-1,-20 10 1,31-17 35,0 0 1,0 0 0,0 0-1,0 0 1,0 0 0,0 0-1,0-1 1,0 1 0,0 0-1,0 0 1,0 0 0,0 0 0,0 0-1,0 0 1,0 0 0,0 0-1,0 0 1,0 0 0,0 0-1,0 0 1,0 0 0,0 0-1,0 0 1,0-1 0,0 1-1,0 0 1,0 0 0,0 0-1,0 0 1,0 0 0,0 0 0,0 0-1,0 0 1,0 0 0,0 0-1,0 0 1,0 0 0,0 0-1,0 0 1,0 0 0,0 0-1,0 0 1,0 0 0,-1 0-1,1 0 1,0 0 0,0 0-1,0 0 1,0 0 0,0 0-1,0 0 1,0 0 0,0 0 0,0 0-1,0 0 1,0 0 0,0 0-1,0 0 1,-1 0 0,6-9-655,-1 2 207,2-8-258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 12419,'0'0'96,"1"-1"0,-1 1 0,0 0 0,1-1 1,-1 1-1,0 0 0,1-1 0,-1 1 0,1 0 0,-1 0 1,0-1-1,1 1 0,-1 0 0,1 0 0,-1 0 1,1 0-1,-1-1 0,1 1 0,-1 0 0,0 0 0,1 0 1,-1 0-1,1 0 0,-1 0 0,1 0 0,-1 1 0,1-1 1,-1 0-1,1 0 0,-1 0 0,1 0 0,-1 0 1,0 1-1,1-1 0,-1 0 0,1 0 0,-1 1 0,0-1 1,1 0-1,-1 1 0,1 0 0,-1 20 2598,-1-15-2790,0 3 290,1 0 0,-1 0 0,2 0 0,-1 0 0,3 12 0,-3-19-194,1 0 1,-1 0 0,1 0-1,0 0 1,0 0-1,-1 0 1,1 0-1,1 0 1,-1-1 0,0 1-1,0 0 1,0-1-1,1 1 1,-1-1-1,1 1 1,-1-1 0,1 0-1,0 0 1,0 1-1,-1-1 1,1 0-1,0-1 1,0 1-1,0 0 1,0 0 0,0-1-1,0 1 1,3-1-1,4 1-16,0 0 0,-1 0 0,1 1 0,-1 0 0,1 1 0,-1 0 0,0 0-1,14 8 1,-18-8 25,-1-1 0,0 1 1,0 0-1,0-1 0,-1 1 0,1 1 0,-1-1 0,1 0 0,-1 0 0,0 1 0,0-1 0,-1 1 0,1 0 0,-1 0 0,0 0 1,0-1-1,0 1 0,0 0 0,-1 0 0,1 0 0,-1 8 0,-1-4 90,1 0 1,-1 0-1,-1 0 0,1 0 0,-1 0 1,-1-1-1,1 1 0,-1 0 0,-1-1 1,1 0-1,-10 13 0,11-17-110,0 0 0,0 0 0,-1 0-1,1-1 1,-1 1 0,1-1 0,-1 0 0,0 0 0,0 0-1,0 0 1,0 0 0,0-1 0,-1 1 0,1-1 0,0 0-1,-1 0 1,1 0 0,-1 0 0,1-1 0,-1 1 0,1-1-1,-1 0 1,0 0 0,1-1 0,-1 1 0,1-1 0,-1 1 0,1-1-1,-6-2 1,3 0-172,0 0 0,1 0 0,-1 0 0,1-1 0,0 0-1,0 0 1,0 0 0,0-1 0,-7-9 0,1-1-210,0 0 1,-10-20 0,2-2-471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11466,'23'-19'1681,"-2"1"-1001,7 2-280,-3 0 1352,4 3-1031,-3 1-313,0 0-176,-1 3-64,-2 5-168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2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13051,'0'1'68,"0"-1"-1,0 1 1,0 0 0,0 0-1,0-1 1,0 1 0,0 0 0,0-1-1,0 1 1,0 0 0,0 0 0,0-1-1,1 1 1,-1 0 0,0-1 0,1 1-1,-1 0 1,0-1 0,1 1-1,-1-1 1,1 1 0,-1-1 0,1 1-1,-1-1 1,1 1 0,0-1 0,-1 1-1,1-1 1,0 1 0,1-1 21,-1 0 0,1 0 0,-1 0 0,0 0 1,1 0-1,-1 0 0,1-1 0,-1 1 0,0 0 0,1-1 0,-1 1 1,0-1-1,3-1 0,4-3 170,0 0 1,-1 0-1,11-11 1,5-6 34,-2-2 0,-1-1 0,0 0 1,27-51-1,49-119 137,-83 166-390,-6 19 60,-4 17-21,-2 22 37,-2-24-92,1 37 126,5 150 38,-3-162-172,2-1 0,1 1 0,2-1 0,13 39 0,-12-52-41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19:3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14219,'4'-1'1472,"-2"8"-867,1 12-167,-3-16-196,5 100 651,-8 106 0,-1-120-736,0 21-72,-1 106-18,15-706 381,-9 478-448,1-16-4,0 1-1,2-1 0,2 1 1,12-42-1,-17 66 3,0 0 1,0 1-1,0-1 0,1 1 0,-1 0 0,1-1 0,-1 1 1,1 0-1,0 0 0,0 0 0,0 0 0,0 0 1,0 1-1,0-1 0,3-1 0,-3 2 0,-1 1 1,1-1-1,-1 1 0,1 0 0,-1-1 1,1 1-1,0 0 0,-1 0 0,1 0 1,-1 0-1,1 0 0,-1 1 0,1-1 1,-1 1-1,1-1 0,-1 1 0,1-1 1,-1 1-1,3 1 0,1 2-3,1 0 0,-1 1 0,1-1 0,-1 1 0,0 1 0,-1-1 0,0 1 0,1-1 0,4 10-1,-3-1 14,1 0 0,-2 0 0,1 0 0,-2 1 0,0-1 0,-1 1 0,0 0 0,-2 0 0,1 0 0,-2 0 0,0 0 1,-1 1-1,-4 23-1,5-36-25,-1 1 0,0-1 0,0 1 0,-1-1-1,1 0 1,-1 0 0,0 0 0,0 0-1,0 0 1,0 0 0,0 0 0,0 0-1,-1-1 1,1 1 0,-1-1 0,-5 4-1,6-5-12,0 0-1,-1-1 0,1 1 0,0 0 0,-1-1 1,1 1-1,0-1 0,-1 0 0,1 0 1,-1 0-1,1 0 0,0 0 0,-1 0 0,1-1 1,-1 1-1,1-1 0,0 0 0,0 0 1,-1 0-1,1 0 0,0 0 0,0 0 1,0 0-1,0-1 0,-2-1 0,-23-22-165,-2-10-71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14315,'0'-12'296,"2"1"1,-1-1-1,1 1 1,1-1-1,0 1 1,1 0-1,0 0 1,0 0-1,1 1 0,1 0 1,0 0-1,0 0 1,1 0-1,0 1 1,1 0-1,0 1 0,16-14 1,-22 21-291,-1-1 0,1 1 0,0 0 0,0 0 0,0 0 0,0 0 0,0 0 1,0 0-1,0 0 0,0 1 0,0-1 0,0 1 0,0-1 0,0 1 0,1 0 0,-1 0 0,0 0 0,0 0 0,0 1 1,0-1-1,0 0 0,1 1 0,-1-1 0,0 1 0,0 0 0,0 0 0,0 0 0,2 1 0,-1 1-8,-1 0 0,1-1 0,0 1 0,-1 1-1,0-1 1,1 0 0,-1 0 0,-1 1 0,1-1-1,0 1 1,-1 0 0,0 0 0,0-1 0,0 1-1,1 4 1,-1 4-5,1-1-1,-2 0 0,0 0 0,0 1 1,-1-1-1,0 0 0,-4 17 0,-1-8 12,0 0-1,-2 0 1,-12 22-1,22-40-12,1 0-1,-1 0 1,0 0-1,1 0 1,-1 0-1,1-1 1,-1 1-1,1-1 1,0 0-1,-1 0 1,5 1-1,5 4-13,-7-4 23,-1 1-1,0-1 1,1 1 0,-1 0 0,0 0 0,-1 0-1,1 1 1,-1-1 0,6 8 0,-8-9 9,0 0 1,0 0 0,0 0-1,-1 0 1,1 0 0,-1 0-1,0 1 1,1-1-1,-1 0 1,0 0 0,0 0-1,0 0 1,-1 0 0,1 1-1,0-1 1,-1 0 0,1 0-1,-1 0 1,0 0-1,0 0 1,0 0 0,0-1-1,0 1 1,-3 3 0,1 1 42,-1-1 1,-1 0 0,1-1 0,-1 1 0,0-1 0,0 0 0,0 0 0,-6 3 0,7-4-103,0-1 1,0 0-1,0 0 1,0 0-1,0-1 1,0 1 0,-1-1-1,1 0 1,-1 0-1,1-1 1,-1 0-1,-4 1 1,8-1 12,1-1 0,-1 1 0,1 0-1,-1 0 1,1 0 0,-1 0 0,1-1 0,-1 1 0,1 0 0,-1-1 0,1 1 0,0 0 0,-1-1-1,1 1 1,0-1 0,-1 1 0,1 0 0,0-1 0,-1 1 0,1-1 0,0 1 0,0-1 0,-1 1-1,1-1 1,0 1 0,0-1 0,0 1 0,0-1 0,0 1 0,0-1 0,0 1 0,0-1 0,0 0-1,0 0 1,0 0-59,-2-9-352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16027,'6'-20'6409,"17"-14"-4621,-11 22-2057,0 0 0,15-13 0,-26 24 271,0 1-1,-1-1 1,1 0-1,0 0 1,0 1-1,0-1 1,0 1-1,0-1 1,0 1-1,0-1 1,0 1-1,0-1 1,0 1-1,0 0 1,0 0 0,0-1-1,0 1 1,0 0-1,0 0 1,0 0-1,0 0 1,0 0-1,0 1 1,0-1-1,0 0 1,0 0-1,0 1 1,2 0-1,-3 0 2,1 0 0,0 0 0,-1 0 0,1 0 0,0 0 0,-1 0 0,0 0 0,1 0 0,-1 0 0,0 1 0,1-1 0,-1 0 0,0 0 0,0 0 0,0 1 0,0-1 0,0 0 0,0 0 0,0 1 0,-1-1 0,1 0 0,0 0 0,-1 0 0,0 2 0,0 2 40,-1 0 0,0 0 1,0 0-1,0-1 0,-1 1 1,0 0-1,1-1 0,-2 0 0,1 0 1,0 0-1,-1 0 0,0 0 1,0-1-1,0 1 0,0-1 1,-5 3-1,18-3-661,-1 0 1,0 1-1,12 6 1,-19-9 599,0 0 1,0 1-1,-1-1 0,1 0 1,0 0-1,-1 0 0,1 0 1,0 1-1,-1-1 0,0 0 1,1 1-1,-1-1 0,0 0 1,1 1-1,-1-1 0,0 0 1,0 1-1,0-1 0,0 1 1,-1-1-1,1 0 1,0 1-1,0-1 0,-1 0 1,1 1-1,-1-1 0,1 0 1,-1 0-1,0 1 0,0 0 1,-24 39 525,25-41-508,-6 9 139,4-5-32,-1 0 0,0 0 1,0 0-1,0 0 0,-1 0 1,1-1-1,-1 1 0,-5 3 1,9-7-138,-1 0 0,1 0 0,0 0 0,0 0 1,0 0-1,0 1 0,0-1 0,0 0 0,-1 0 1,1 0-1,0 0 0,0 0 0,0 0 1,0 0-1,-1 0 0,1 0 0,0 0 0,0 0 1,0 0-1,0 0 0,-1 0 0,1 0 0,0 0 1,0 0-1,0 0 0,0 0 0,0 0 0,-1 0 1,1 0-1,0-1 0,0 1 0,0 0 1,0 0-1,0 0 0,-1 0 0,1 0 0,0 0 1,0 0-1,0-1 0,0 1 0,0 0 0,0 0 1,0 0-1,0 0 0,0 0 0,0-1 1,-1 1-1,1 0 0,0 0 0,0 0 0,0 0 1,0-1-1,0 1 0,0 0 0,0 0 0,0 0 1,0-1-1,2-8-232,2 1-124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14819,'0'-1'87,"0"1"0,0 0 0,0-1 0,0 1-1,1 0 1,-1 0 0,0-1 0,0 1 0,0 0 0,0-1-1,1 1 1,-1 0 0,0 0 0,0 0 0,1-1 0,-1 1-1,0 0 1,0 0 0,1 0 0,-1 0 0,0-1 0,1 1-1,-1 0 1,0 0 0,0 0 0,1 0 0,-1 0 0,0 0-1,1 0 1,-1 0 0,1 0 0,7 8 1321,6 24-561,-11-23-481,-2-8-333,-1 1 0,1 0 0,0-1-1,0 1 1,-1-1 0,1 1 0,0-1 0,0 1 0,0-1 0,1 0 0,-1 1-1,0-1 1,1 0 0,2 2 0,-3-3-23,0 0 0,1 0 0,-1 1 0,0-1-1,1-1 1,-1 1 0,0 0 0,1 0 0,-1 0 0,0-1 0,0 1 0,1-1 0,-1 1-1,0-1 1,0 1 0,0-1 0,1 0 0,-1 1 0,1-2 0,-1 1-9,0 0 1,0 0-1,0 1 0,1-1 1,-1 0-1,0 1 0,0-1 1,1 1-1,-1-1 0,0 1 1,0 0-1,1-1 0,-1 1 1,0 0-1,1 0 0,-1 0 1,0 0-1,1 0 1,-1 1-1,0-1 0,1 0 1,-1 0-1,0 1 0,0-1 1,2 2-1,-1-1-3,0 1 1,-1-1-1,1 1 1,0 0-1,-1-1 1,0 1-1,1 0 1,-1 0-1,0 0 0,0 0 1,0 0-1,-1 1 1,2 2-1,1 6-6,-1 0-1,0 1 1,-1-1-1,0 20 0,-2-20 19,0-1 0,0 1-1,-4 11 1,5-19-70,0-1-1,-1 0 1,0 0-1,1 1 1,-1-1-1,0 0 0,0 0 1,0 0-1,-1 0 1,1 0-1,0 0 1,-1 0-1,1 0 1,-1-1-1,0 1 1,0-1-1,1 1 1,-1-1-1,0 1 1,-3 0-1,4-1 1,-1-1-1,1 0 1,0 0 0,0 0-1,0 0 1,0 0-1,0-1 1,0 1 0,0 0-1,0 0 1,0-1-1,0 1 1,0 0 0,0-1-1,0 1 1,0-1-1,1 0 1,-1 1 0,0-1-1,0 1 1,0-1-1,1 0 1,-1 0 0,-1-1-1,-14-22-326,15 23 309,-13-26-535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10938,'5'-20'1177,"4"3"-753,0 1-184,1 2 1008,1 1-736,2 0-304,3 2-200,-3-1 16,0 1-40,-5 2-8</inkml:trace>
  <inkml:trace contextRef="#ctx0" brushRef="#br0" timeOffset="1">36 889 13147,'5'-3'1648,"2"-13"-928,2-14-136,2-7 849,3-10-465,5-6-16,1-3-160,2 0-144,-2 1-351,0 7-281,-3 10-657,-3 7 169,-7 14 328,-5 15-168,1-4-104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12283,'4'-3'420,"0"0"1,-1 0 0,0 0-1,1 0 1,-1 0 0,0-1-1,3-5 1,-4 6-312,-1 0 0,2 1 0,-1-1 0,0 0 0,0 1 0,1-1 0,0 1 0,-1 0 0,1 0 0,0 0 1,0 0-1,0 0 0,0 0 0,5-1 0,-6 2-99,0 1 1,0-1 0,-1 1 0,1 0-1,0-1 1,0 1 0,-1 0 0,1 0-1,0 0 1,0 0 0,0 0 0,-1 1-1,1-1 1,0 1 0,0-1 0,-1 1-1,1-1 1,0 1 0,-1 0 0,1 0-1,0 0 1,-1 0 0,0 0 0,1 0-1,-1 0 1,1 0 0,-1 1 0,0-1-1,0 1 1,0-1 0,0 1 0,0-1-1,0 1 1,0-1 0,-1 1 0,1 0-1,0-1 1,-1 1 0,1 0 0,-1 2-1,2 5-13,-1 0 0,0-1 0,-1 1 0,0 0 0,0 0 0,-1-1 0,-2 12 0,-5 8 7,0-1 0,-2 1 0,-1-1 0,-25 43 0,12-25 190,29-52-123,1 0-1,-1 0 1,1 1-1,0-1 1,1 1-1,11-8 0,-2 1-113,87-76-3019,-88 71 2443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14699,'0'-3'1352,"0"12"-935,3 7-177,1 8 752,1 9-400,2 8-288,0 2-80,2 5-120,1-1-32,0-3-168,1-3-168,-2-10-304,-1-7-128,-3-9 544,-3-5-176,-3-10-96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5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2 277 12675,'0'0'52,"0"0"-1,0-1 1,-1 1 0,1 0 0,0 0-1,0-1 1,0 1 0,0 0 0,0-1 0,0 1-1,0 0 1,0 0 0,0-1 0,0 1 0,0 0-1,0-1 1,0 1 0,0 0 0,0 0 0,0-1-1,0 1 1,0 0 0,0-1 0,1 1 0,-1 0-1,0 0 1,0-1 0,0 1 0,0 0 0,1 0-1,-1 0 1,0-1 0,0 1 0,0 0 0,1 0-1,-1 0 1,0 0 0,0-1 0,1 1 0,-1 0-1,0 0 1,1 0 0,9 10 1552,-4-2-1357,6 5-99,1 0 1,0-1 0,0 0-1,1-1 1,1 0-1,0-1 1,0-1-1,1-1 1,30 12 0,-45-19-109,1-1 1,-1 1-1,1-1 1,0 0 0,-1 1-1,1-1 1,0 0-1,0 0 1,-1 0 0,1 0-1,0-1 1,-1 1-1,1 0 1,0-1 0,-1 1-1,1-1 1,-1 0-1,1 1 1,-1-1-1,3-1 1,-2 0 12,0 0 0,-1 0 0,1 0-1,-1 0 1,1 0 0,-1 0 0,0 0 0,1 0-1,-1-1 1,0 1 0,-1 0 0,2-4 0,0-6 114,0-1 1,-1 1-1,0-1 1,-1-17-1,-2 0-137,0-1 1,-11-46-1,10 64-139,-1 1-1,0-1 0,0 1 0,-1 0 1,-1 1-1,0-1 0,0 1 1,-15-18-1,-2 3-229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0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3080 8298,'-3'-1'2773,"-15"0"197,18 1-2957,0 0 0,0 0 1,1 0-1,-1 1 0,0-1 0,0 0 0,0 0 1,0 0-1,0 0 0,1 0 0,-1 0 0,0 1 1,0-1-1,0 0 0,0 0 0,0 0 0,0 1 1,0-1-1,0 0 0,0 0 0,0 0 1,1 0-1,-1 1 0,0-1 0,0 0 0,0 0 1,0 0-1,0 1 0,0-1 0,0 0 0,-1 0 1,1 0-1,0 1 0,0-1 0,0 0 0,0 0 1,0 0-1,0 0 0,0 1 0,0-1 1,0 0-1,0 0 0,-1 0 0,1 0 0,0 0 1,0 1-1,0-1 0,0 0 0,0 0 0,-1 0 1,1 0-1,0 0 0,0 0 0,0 0 0,-1 0 1,1 0-1,0 1 0,0-1 0,0 0 0,-1 0 1,1 0-1,0 0 0,0 0 0,0 0 1,0 0-1,-1 0 0,1-1 0,0 1 37,0 0 0,0 0 0,0 0 0,-1 0 0,1-1 0,0 1 0,0 0 0,0 0 0,0 0 0,0 0 0,0-1-1,0 1 1,0 0 0,0 0 0,0 0 0,0-1 0,0 1 0,0 0 0,0 0 0,0 0 0,1 0 0,-1-1 0,0 1 0,0 0 0,0 0 0,0 0 0,0 0-1,0 0 1,0-1 0,0 1 0,1 0 0,-1 0 0,0 0 0,0 0 0,0 0 0,0 0 0,0 0 0,1-1 0,-1 1 0,0 0 0,13-7 396,16-2-499,-20 6 79,0-1 0,0 0 1,0 0-1,0-1 0,9-6 0,-11 6-2,1 0-1,0 1 1,1 0-1,-1 0 0,1 1 1,10-3-1,-3 2 2,1 0 1,-1 0-1,0-2 0,-1 0 1,1-1-1,-1 0 0,0-1 1,-1-1-1,0 0 1,16-15-1,-25 20-21,1-1 1,-1 1-1,1 1 0,0-1 1,0 1-1,0 0 0,0 1 1,1-1-1,-1 1 0,13-2 1,-9 1-2,-2-1-1,1 1 1,0-2 0,-1 1-1,0-1 1,0 0 0,0-1 0,7-6-1,-6 4 1,1 1 0,-1 0 1,1 1-1,21-10 0,3 2 8,-2-1 0,50-32 0,-71 41 14,0 2 0,0-1 0,1 2-1,-1-1 1,1 1 0,0 1 0,0 0 0,0 1 0,20 0-1,26-3 110,315-53 208,-277 46-341,168-24 30,-188 21 10,108-34 0,24-2-21,-140 37 9,102-34 0,-91 13-59,-50 20 11,44-14-1,20 2 8,-44 14-1,0-3-1,0-2 1,51-25 0,-67 24 14,23-12 0,1 2 1,98-34-1,237-74-5,-247 82 13,77-16-17,-119 40-4,124-54-1,198-103 5,-271 119 17,194-72 22,310-92-59,-342 102 71,99-42-79,23-13 36,-317 132-2,372-188 32,-332 158-24,65-53-14,-140 80 8,-64 44 116,-16 8 773,-21 11-304,14-6-643,-1 0-1,0 0 1,1-1-1,-1 1 1,0-1 0,0 1-1,0-1 1,0 0-1,-3 1 1,-1-1-137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26 16460,'2'-6'280,"4"-13"2147,-13 33-575,-37 94-1246,17-41-642,-10 29 3,-41 89-1315,78-184 1312,0-1 1,0 0-1,-1 1 0,1-1 0,0 1 0,0-1 0,0 0 0,0 1 0,-1-1 1,1 0-1,0 1 0,0-1 0,-1 0 0,1 1 0,0-1 0,-1 0 1,1 0-1,0 1 0,-1-1 0,1 0 0,0 0 0,-1 0 0,1 1 0,-1-1 1,0 0-1,-2-9-906,4-18 218,4-2 303,1-10 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14507,'3'3'177,"-1"0"-1,-1 0 1,1 1-1,0-1 1,-1 0-1,1 0 1,-1 1-1,0-1 1,0 1-1,-1-1 1,2 7-1,0 3 251,25 69 101,3 0 0,43 81 0,-70-150-1408,-8-20 592</inkml:trace>
  <inkml:trace contextRef="#ctx0" brushRef="#br0" timeOffset="1">1 224 15659,'4'2'1361,"7"2"-953,5-1-160,3-3 424,1-2-400,3-5-16,1 1 56,-1-2-200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11787,'15'6'992,"0"-3"-824,4 1-56,1-4 232,6 0-112,0-3-16,5 2-72,1-4-16,5 4-88,0 0-56,5-1-136,1 2-560,-3 0 624,0 0-104,-4-3-80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9850,'38'6'1088,"-4"-3"-576,1-2-167,2-1 559,-3-3-80,3-2-296,-1-6-112,0 3-120,-3-6-80,3-2-248,3 0 88,-5 2-40,5 1-16,1 0-24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15587,'4'7'4164,"1"12"-3781,-5-19-387,0 1 0,0-1 0,0 1 1,0-1-1,0 1 0,0-1 0,0 1 1,1-1-1,-1 1 0,0-1 0,0 0 1,0 1-1,1-1 0,-1 1 1,0-1-1,1 0 0,-1 1 0,0-1 1,1 0-1,-1 1 0,0-1 0,1 0 1,-1 0-1,1 1 0,-1-1 0,1 0 1,-1 0-1,0 0 0,1 0 0,-1 1 1,1-1-1,-1 0 0,1 0 0,-1 0 1,1 0-1,-1 0 0,1 0 0,-1 0 1,1 0-1,-1-1 0,1 1 0,0 0 1,22-11-168,-13 6 79,-6 3 66,0 1 0,0 0 1,0 0-1,0 0 1,0 1-1,0-1 1,1 1-1,-1 0 1,0 0-1,0 1 1,0-1-1,0 1 0,0 0 1,0 0-1,0 0 1,6 4-1,-7-4 26,-1 0-1,1 1 0,-1 0 1,0 0-1,0-1 1,1 1-1,-2 0 1,1 1-1,0-1 0,0 0 1,-1 1-1,1-1 1,-1 0-1,1 1 1,-1 0-1,0-1 0,0 1 1,-1 0-1,1 0 1,0-1-1,-1 1 0,0 0 1,1 0-1,-1 0 1,-1 4-1,0-3 64,1-1-1,-1 0 0,-1 1 1,1-1-1,0 0 1,-1 1-1,0-1 0,0 0 1,0 0-1,0 0 1,0-1-1,-1 1 0,1-1 1,-1 1-1,1-1 1,-6 4-1,-1 1 185,-1-1 0,1 0 0,-1-1-1,-11 5 1,18-9-271,0 0 0,0 1-1,-1-1 1,1 0 0,0-1-1,-1 1 1,1-1-1,0 1 1,-1-1 0,-3 0-1,5-1-83,0 1 0,0-1-1,1 0 1,-1 0 0,0 1-1,1-1 1,-1 0 0,1-1-1,-1 1 1,1 0 0,0 0-1,-1-1 1,1 1 0,0 0-1,0-1 1,0 1-1,0-1 1,0 0 0,0 1-1,0-3 1,-6-10-524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12835,'7'2'220,"-1"0"1,1-1-1,0 0 1,0 0-1,-1 0 0,1-1 1,0 0-1,11-1 1,8 1 110,4 0-560,-1-1 0,0 0 0,0-3 0,0 0-1,0-2 1,0-1 0,-1-1 0,39-18 0,-42 15-322,-9 3-123,0 1 0,1 1 0,-1 0-1,21-4 1,-32 10 694,0-1-1,0 0 0,0 1 1,0 0-1,0 0 0,0 1 0,0-1 1,0 1-1,0 0 0,0 1 1,-1-1-1,1 1 0,0 0 1,-1 0-1,1 0 0,-1 1 1,0-1-1,0 1 0,6 5 1,0 2 579,14 12 1494,-23-22-1988,1 1 0,-1 0 0,0-1 0,1 1 1,-1-1-1,0 1 0,1-1 0,-1 0 0,0 1 0,1-1 0,-1 0 0,1 0 1,-1 0-1,0 0 0,1 0 0,-1 0 0,1-1 0,-1 1 0,0 0 0,3-1 0,7-4 142,1 0-1,0 1 0,0 1 1,0 0-1,0 1 0,14-1 1,-21 3-343,0 0 1,-1 0-1,1 1 1,0 0 0,0-1-1,-1 2 1,1-1-1,-1 1 1,1-1-1,-1 1 1,0 0 0,0 1-1,0-1 1,0 1-1,0 0 1,0 0 0,-1 0-1,1 0 1,3 5-1,0 2-345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5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 15323,'-6'-21'1899,"1"15"-958,2 15 288,1 33-972,1 0 0,3 1 0,11 70 0,-2-18-167,-8-69 24,0 1-296,-1 0 0,-1-1 0,-3 39 0,1-63 178,1 0 0,0 0 0,-1 0 1,0 0-1,1 0 0,-1 0 0,0 0 0,0 0 0,0-1 0,0 1 0,0 0 0,-1 0 0,1-1 0,0 1 0,-3 2 1,-12 4-147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10314,'4'0'1000,"0"0"-559,0-1-153,2-1 368,1 2-112,0 0-56,2 0-104,0 0-192,-1 0-80,1 0-152,-1 0-56,1 0-48,1 0-32,0 0-144,0 2-248,2-1 432,-2 2-80,-3-3 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10242,'23'6'1176,"-5"-4"-679,-3 0-201,-1-2 1184,0 1-984,8 1-176,-2-2-152,3 1-312,-5-1-704,1 0 760,1 2-128,-3-1-88</inkml:trace>
  <inkml:trace contextRef="#ctx0" brushRef="#br0" timeOffset="1">502 17 9474,'22'3'1152,"-2"-1"-640,-2 0-224,4-2 1161,-3-2-865,5-2-304,-1 0-200,0 0-16,1-2-32,2 3-40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11514,'4'73'1267,"3"-1"0,31 131-1,-12-73-687,-23-108-377,-6-27 2,-9-32 1,-2-15-87,-8-76 1,19 95-123,1 0 1,1 0-1,6-52 0,-4 77 4,1 0-1,0-1 0,0 1 1,6-15-1,-7 21 1,0 0 0,0 0 0,0 1 0,0-1 0,0 0 0,0 0 0,0 1 0,0-1 0,1 1 0,-1-1 0,0 1 0,1 0 0,0 0 0,-1-1 0,1 1 0,0 0 1,-1 0-1,1 1 0,0-1 0,0 0 0,0 0 0,0 1 0,0-1 0,0 1 0,-1 0 0,5 0 0,-5 0 3,0 0 0,1 1 0,-1-1 0,1 1 1,-1-1-1,1 1 0,-1 0 0,0 0 0,1 0 1,-1-1-1,0 1 0,0 0 0,0 1 0,0-1 1,0 0-1,0 0 0,0 0 0,0 1 0,0-1 1,-1 0-1,1 1 0,0-1 0,-1 0 0,1 1 1,-1-1-1,0 1 0,1-1 0,-1 1 0,0 2 1,1 2 49,0 1 1,-1 0-1,0-1 1,0 1-1,-2 11 1,0-9 39,-1-1 1,0 1-1,0-1 0,0 0 1,-1 0-1,-8 12 0,9-15-115,0-1-1,0-1 0,0 1 0,0 0 0,0-1 0,-1 1 0,0-1 1,1 0-1,-1 0 0,0-1 0,-1 1 0,1-1 0,-7 3 0,10-5 4,1 0-1,0 0 1,-1 0-1,1 0 1,0 0-1,-1 0 1,1 0-1,0 0 0,-1 0 1,1-1-1,0 1 1,0 0-1,-1 0 1,1 0-1,0 0 1,-1-1-1,1 1 1,0 0-1,0 0 0,0-1 1,-1 1-1,1 0 1,0 0-1,0-1 1,0 1-1,0 0 1,0-1-1,-1 1 1,1 0-1,0-1 0,0 1 1,0 0-1,0-1 1,0 1-1,0 0 1,0-1-1,0 1 1,-1-14-177,1 14 196,0-19-317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15963,'-3'-5'1361,"0"11"-894,-1 15 97,4-13-495,1 0 0,0 0 1,1 0-1,0 0 1,0 0-1,0 0 0,1-1 1,0 1-1,1-1 1,0 0-1,0 0 1,0 0-1,6 7 0,10 9-178,1 0 0,29 24-1,-26-25-326,23 27-1,-31-26-213,-16-13-4,-1-9 610,1-1 0,-1 0-1,1 1 1,-1-1-1,1 0 1,-1 0 0,1 1-1,-1-1 1,0 0-1,1 0 1,-1 0 0,1 0-1,-1 0 1,0 0-1,1 0 1,-1 0 0,0 0-1,1 0 1,-1 0-1,1 0 1,-2-1 0,-11-2-345,-1 0 0,1-2 0,-1 0 1,1 0-1,-18-11 0,-59-41 119,89 56 262,-25-20 636,26 21-612,0-1 0,0 1-1,0 0 1,-1 0 0,1 0 0,0-1-1,0 1 1,0 0 0,0 0 0,0 0-1,-1-1 1,1 1 0,0 0 0,0 0-1,0-1 1,0 1 0,0 0 0,0 0-1,0-1 1,0 1 0,0 0 0,0 0-1,0-1 1,0 1 0,0 0 0,0 0 0,0-1-1,1 1 1,-1 0 0,0 0 0,0-1-1,0 1 1,0 0 0,1 0 0,16-4 431,6 4-507,0-1 0,0-2 1,-1 0-1,1-1 1,-1-1-1,1-1 1,24-11-1,-47 17 13,1-1-1,-1 1 0,0 0 0,1 0 0,-1 0 0,0-1 0,1 1 0,-1 0 0,1 0 0,-1 0 0,0 0 1,1 0-1,-1 0 0,1 0 0,-1 0 0,0 0 0,1 0 0,-1 0 0,1 0 0,-1 0 0,0 0 1,1 0-1,-1 1 0,0-1 0,1 0 0,-1 0 0,0 0 0,1 1 0,-1-1 0,0 0 0,1 0 1,-1 1-1,0-1 0,1 1 0,0 15-1078,-2-11 720,0 0-1,0 0 0,0-1 0,-1 1 1,-3 6-1,-19 15-499,9-11 392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16 216 7850,'-10'-12'1064,"6"-7"-496,2 1-168,7-4 552,6-3-160,5-1-71,2-3-297,1-4-160,0 2-40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14291,'-2'-8'1313,"2"7"-827,0-1 0,-1 0 1,1 1-1,0-1 0,0 0 0,0 1 0,0-1 0,0 0 0,0 0 0,1-1 0,0 2-380,-1 0 1,1 0-1,0 0 0,0 0 0,-1 1 0,1-1 1,0 0-1,0 1 0,0-1 0,0 1 0,0-1 0,-1 1 1,1-1-1,0 1 0,0 0 0,0-1 0,0 1 0,1 0 1,-1 0-1,1 0 0,5-1-76,0 0 1,0 1-1,0 0 1,0 0-1,0 1 1,0 0-1,10 2 1,-13-2-384,0 0 0,0 1 0,1-1 0,-1 1 0,-1 0 0,1 0-1,6 5 1,-10-7 301,1 0 1,0 1-1,-1-1 0,1 1 0,-1-1 0,1 1 0,-1-1 0,1 1 0,-1-1 0,1 1 0,-1 0 0,0-1 0,1 1 0,-1 0 0,0-1 0,0 1 0,1 0 0,-1-1 0,0 1 0,0 0 0,0 0 0,0 5-745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14187,'0'10'1688,"1"-4"-847,-1 0-321,7-3 1224,5-2-608,-1-1-280,9-1-135,2-5-425,-4-1-224,5-3-560,0 0 1864,-4 0-1360,-2 1 56,-3 3-40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16 272 16588,'-1'0'90,"0"0"1,0-1-1,0 1 1,0-1 0,0 1-1,0-1 1,1 0-1,-1 1 1,0-1 0,1 0-1,-1 0 1,0 1-1,1-1 1,-1 0 0,1 0-1,-1 0 1,1 0-1,-1 0 1,1 0 0,0 0-1,-1 0 1,1 0-1,0 0 1,0 0 0,0 0-1,0 0 1,0 0-1,0 0 1,0 0 0,0 0-1,0 0 1,0 0-1,1 0 1,-1-1 0,13-39 1029,-11 33-764,6-13 60,1-1-1,22-38 0,-25 51-427,-1 0 0,1 1 0,1 0 0,0 0-1,0 1 1,0-1 0,1 2 0,17-12-1,-24 17-2,0 0-1,0 0 1,0 0-1,1 0 1,-1 1-1,0-1 0,0 1 1,1-1-1,-1 1 1,1-1-1,-1 1 1,0 0-1,1 0 0,-1-1 1,1 1-1,-1 0 1,0 0-1,1 1 1,-1-1-1,1 0 0,-1 0 1,0 1-1,1-1 1,-1 1-1,0-1 1,1 1-1,-1-1 0,0 1 1,0 0-1,1 0 1,-1 0-1,0-1 1,0 1-1,0 0 0,0 1 1,0-1-1,0 0 1,-1 0-1,1 0 0,0 0 1,0 1-1,-1-1 1,1 0-1,-1 1 1,1-1-1,-1 0 0,1 2 1,2 9-128,-1-1 0,0 0 0,0 1 0,0 17 0,-2-26 140,2 46 15,10 119 660,-9-148-723,1 0 1,0 0-1,2 0 1,0 0-1,2-1 1,10 20 0,-17-36-201,0-1 0,1 1 1,-1-1-1,1 0 1,0 1-1,0-1 1,0 0-1,4 4 0,-9-25-3493,-5 6 2923,-3-2-16</inkml:trace>
  <inkml:trace contextRef="#ctx0" brushRef="#br0" timeOffset="1">186 350 11586,'-8'-12'1809,"0"4"-737,4 1-456,4 2 1665,0 2-1049,6 1-392,1-3-152,6 1-328,3-5-160,1-1-344,2 0-208,-1-4-1152,-2-2 1328,-2 3-200,1 2-96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15631,'0'0'3683,"0"13"-3555,10 223 107,-6-204-136,2-1 0,0 1 0,3-1-1,0-1 1,24 52 0,0-22 427,3-1 1,51 63-1,-2-5-2586,-84-115 1976,35 60-3835,-34-57 3151,0-1 0,0 1-1,-1 0 1,0 0 0,0 0 0,0 0 0,0 6 0,-1 1-2787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18284,'0'0'1432,"2"5"-1160,-2-3-176,3-3 520,4 2-223,6 4-209,0-5-112,5-2-240,4 2-129,2-7-311,-1 0-208,1 0 624,-2-6-120,4-3-160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5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53 13883,'4'-47'3763,"-4"41"-2350,0 7-171,-4 25 6,-16 325-1016,20-375-589,1 0 0,1 0-1,7-29 1,-10 53 338,1 0-1,0 0 1,0 0-1,0 0 1,0-1-1,0 1 1,0 0-1,0 0 1,0 0-1,0 0 1,0-1-1,0 1 1,0 0-1,0 0 1,0 0-1,0 0 1,0-1-1,0 1 1,0 0-1,0 0 1,1 0-1,-1 0 1,0 0-1,0-1 1,0 1-1,0 0 1,0 0-1,0 0 1,0 0-1,0 0 1,1 0-1,-1-1 1,0 1-1,0 0 1,0 0-1,0 0 1,0 0-1,1 0 1,-1 0-1,0 0 1,0 0-1,0 0 1,0 0-1,1 0 1,-1 0-1,0 0 1,0 0-1,1 0 1,2 11-402,0 23 204,-3-30 119,4 22-218,0-2-57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5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76 11658,'0'1'91,"-1"1"-1,0-1 0,0 0 1,0 1-1,1-1 0,-1 1 0,1-1 1,-1 0-1,1 1 0,0-1 1,-1 1-1,1 0 0,0-1 0,0 1 1,0-1-1,0 1 0,1 2 0,-2 3 219,-2 44 389,3-1-1,10 97 1,-5-124-610,-5-23-85,0 0 0,0 0 1,0 0-1,0 1 1,0-1-1,0 0 0,0 0 1,0 0-1,0 1 1,0-1-1,0 0 0,0 0 1,0 0-1,0 0 1,0 1-1,0-1 0,0 0 1,0 0-1,1 0 0,-1 0 1,0 1-1,0-1 1,0 0-1,0 0 0,0 0 1,1 0-1,-1 0 1,0 1-1,0-1 0,0 0 1,0 0-1,1 0 1,-1 0-1,0 0 0,0 0 1,0 0-1,1 0 0,-1 0 1,0 0-1,0 0 1,1 0-1,4-8 75,1-15 0,6-57 780,-3-1-1,-2-115 1,-6 279-864,3-1 0,24 130-1,-25-201-144,-1 0 0,2 0 0,-1 0 0,6 11 0,-3-14-102,-1-15-64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3:0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66 13267,'-2'-11'741,"1"7"-605,1 0-1,-1 0 1,0 0-1,0 0 1,0 0-1,-1 0 1,1 1-1,-1-1 1,0 0 0,0 1-1,0 0 1,-5-6-1,7 9-120,0 0 0,-1 0 0,1 0 1,-1-1-1,1 1 0,0 0 0,-1 0 0,1 0 0,0 0 0,-1 0 1,1 0-1,-1 0 0,1 0 0,0 0 0,-1 1 0,1-1 0,-1 0 1,1 0-1,0 0 0,-1 0 0,1 0 0,0 1 0,-1-1 0,1 0 1,0 0-1,-1 1 0,1-1 0,0 0 0,0 0 0,-1 1 0,1-1 1,0 0-1,0 1 0,-1-1 0,1 0 0,0 1 0,-8 16 193,7-14-161,-11 32 40,3 1-1,0-1 1,2 1 0,-2 41 0,3-23 0,5-51-82,-17 196 582,29-285 32,-8 17-393,-10-133-1,5 190-201,0 11 1,0 22 2,12 222-69,-4-169-32,-6-68 29,1-1 0,-1 0-1,0 0 0,0 0 1,-1 0-1,0 7 0,-2-7-36,-3-9-33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11458,'4'30'896,"-1"0"-1,-2 1 1,-3 48 0,0-64-267,2-21-145,0-25-247,2 4-193,1-87 43,13 234-17,-12-76-81,-2 1 0,-8 81 1,5-115-1,-3-9-22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16644,'17'32'1200,"2"4"-960,-3 0-72,8 0 208,1-3-80,2-4-8,-1-5-80,-5-7-208,1 2-104,-7-11-248,-2 1-168,-13-8 384,-1 1-64,-13-4-136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17180,'7'-5'1696,"1"0"-1200,2-10-184,7-2 704,4-11-431,7 0-89,3-10-280,5 0-200,1 1-592,-1 0 344,0 7 112,-5-2-113,-2 11-127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14451,'0'0'33,"0"0"1,0 0-1,0 0 0,1 0 0,-1 0 0,0 0 1,0 0-1,0 0 0,0 0 0,0 0 0,0 0 1,1 0-1,-1 0 0,0 0 0,0 1 0,0-1 1,0 0-1,0 0 0,0 0 0,1 0 1,-1 0-1,0 0 0,0 0 0,0 0 0,0 0 1,0 0-1,0 0 0,0 1 0,0-1 0,0 0 1,1 0-1,-1 0 0,0 0 0,0 0 1,0 0-1,0 0 0,0 1 0,0-1 0,0 0 1,0 0-1,0 0 0,0 0 0,0 0 0,0 1 1,0-1-1,0 0 0,0 0 0,0 0 1,0 0-1,0 0 0,0 0 0,0 1 0,-1-1 1,3 17 740,-3 18-171,-1-12-375,0 11 29,-2-1 0,-1 0 1,-12 41-1,17-73-273,0 0 0,0 0 1,-1 0-1,1 0 1,0 0-1,-1 0 0,1 0 1,-1 0-1,1 0 1,-1 0-1,1 0 0,-1-1 1,0 1-1,1 0 1,-1 0-1,0-1 0,0 1 1,-1 0-1,2-1-13,-1 0 1,1 0-1,-1 0 0,1 0 0,-1 0 1,1-1-1,0 1 0,-1 0 0,1 0 1,-1-1-1,1 1 0,0 0 1,-1-1-1,1 1 0,0 0 0,-1-1 1,1 1-1,0 0 0,-1-1 0,1 1 1,0-1-1,0 1 0,0-1 0,-1 1 1,1-1-1,-10-38-1197,8 23 832,0 9 270,1 0 0,0 0-1,0 0 1,1 0-1,0 0 1,0 0-1,1 0 1,0 0 0,1-7-1,-1 14 129,-1-1-1,0 1 1,0-1-1,0 1 1,0-1-1,1 1 1,-1 0-1,0-1 1,0 1-1,1-1 1,-1 1-1,0 0 1,1-1-1,-1 1 1,0 0-1,1-1 1,-1 1-1,1 0 1,-1 0-1,0-1 1,1 1-1,-1 0 1,1 0-1,-1 0 1,1 0-1,-1 0 1,1 0-1,-1-1 1,2 1-1,13 8 146,15 23 260,-26-26-297,29 33 1117,49 43 0,-124-114-1344,-40-41-1,82 74 114,0 0 0,0 0-1,0 0 1,1 0 0,-1 0-1,0 0 1,0-1 0,0 1 0,1 0-1,-1 0 1,0 0 0,0 0-1,0 0 1,0 0 0,0 0-1,1 0 1,-1-1 0,0 1 0,0 0-1,0 0 1,0 0 0,0 0-1,0 0 1,0-1 0,1 1-1,-1 0 1,0 0 0,0 0 0,0 0-1,0-1 1,0 1 0,0 0-1,0 0 1,0 0 0,0-1-1,0 1 1,0 0 0,0 0 0,0 0-1,0 0 1,0-1 0,0 1-1,0 0 1,0 0 0,-1 0 0,1 0-1,0-1 1,0 1 0,0 0-1,0 0 1,0 0 0,0 0-1,0 0 1,0-1 0,-1 1 0,1 0-1,0 0 1,0 0 0,0 0-1,0 0 1,-1 0 0,24 3-92,-8 0-21,-7-3 99,0 0 0,0-1 0,-1 0 0,1-1 0,0 1 0,-1-2 0,12-3 0,5-5-58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30 105 12523,'-9'3'1994,"-6"0"3808,14-3-5694,1-1-1,-1 1 0,1-1 0,0 1 0,-1 0 0,1-1 0,0 1 0,-1-1 0,1 1 0,0-1 0,-1 1 0,1-1 0,0 0 0,0 1 0,0-1 0,0 1 0,0-1 0,-1 1 0,1-1 0,0 0 0,0 1 0,0-1 0,1 1 0,-1-1 0,0 0 0,0 1 0,0-1 0,0 1 0,1-2 0,0-3-32,0 0 1,0 0-1,1 0 0,0 0 0,0 0 0,0 0 0,1 1 0,0-1 0,-1 1 0,2 0 1,-1-1-1,0 1 0,1 1 0,0-1 0,0 0 0,0 1 0,7-5 0,-9 7-82,0 0 0,1-1 0,-1 1-1,1 0 1,-1 0 0,1 0 0,-1 1-1,1-1 1,-1 0 0,1 1 0,0 0-1,-1 0 1,1 0 0,0 0 0,0 0-1,-1 0 1,1 1 0,-1-1 0,1 1-1,0 0 1,-1 0 0,1 0 0,-1 0-1,1 0 1,-1 0 0,0 1 0,0-1-1,1 1 1,-1-1 0,0 1 0,0 0-1,-1 0 1,1 0 0,0 0 0,1 3-1,2 3-12,-1 0 0,0 0-1,-1 0 1,0 1 0,0-1 0,0 1-1,-1-1 1,-1 1 0,0 0-1,0 0 1,0-1 0,-2 16 0,0-2-16,-2 1 0,0-1 0,-12 40 1,-24 48-13,32-94 77,-1 0-1,-1-1 1,0 0 0,-16 21 0,58-54-31,32-21-2387,72-30 0,-101 53 1486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13955,'11'-20'1850,"-9"16"-1573,-1 1 0,1-1 0,0 1-1,0-1 1,1 1 0,-1 0 0,1 0 0,-1 0-1,5-3 1,-6 6-229,-1-1 1,0 1-1,1 0 0,-1 0 0,1 0 0,-1 0 0,0 0 0,1-1 1,-1 1-1,1 0 0,-1 0 0,0 0 0,1 0 0,-1 0 0,1 0 0,-1 0 1,0 1-1,1-1 0,-1 0 0,0 0 0,1 0 0,-1 0 0,1 0 1,-1 1-1,0-1 0,1 0 0,-1 0 0,0 0 0,1 1 0,-1-1 1,0 0-1,0 1 0,1-1 0,-1 0 0,0 1 0,0-1 0,1 0 1,-1 1-1,0-1 0,0 0 0,0 1 0,0-1 0,0 1 0,1 0 0,5 20 752,-6-18-701,11 57 902,-8-41-936,0 0 0,1 0 0,1-1 0,11 28 0,-16-45-119,1 0 1,-1-1-1,0 1 1,0 0-1,1 0 1,-1-1-1,0 1 1,1 0-1,-1 0 1,1-1-1,-1 1 0,1 0 1,-1-1-1,1 1 1,0-1-1,-1 1 1,1-1-1,0 1 1,-1-1-1,1 1 1,0-1-1,0 0 1,-1 1-1,1-1 1,0 0-1,0 0 1,0 1-1,-1-1 1,1 0-1,0 0 1,0 0-1,1 0 1,3-3-357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2 242 14699,'-1'5'861,"0"10"3081,3-13-1945,2-9-704,10-29-449,-2 0 0,13-65 0,-4 17-781,-21 84-64,0 0-1,0 1 1,0-1 0,0 0 0,0 0 0,0 0 0,0 0 0,0 0 0,0 0-1,0 0 1,0 0 0,0 0 0,0 0 0,0 0 0,0 0 0,0 0-1,1 0 1,-1 0 0,0 0 0,0 0 0,0 0 0,0 0 0,0 0-1,0 0 1,0 0 0,0 0 0,0 0 0,0 0 0,0 0 0,1 0-1,-1 0 1,0 0 0,0 0 0,0 0 0,0 0 0,0 0 0,0 0-1,0 0 1,0 0 0,0 0 0,0 0 0,0 0 0,0 0 0,3 17-20,-1 25 1,-1-5 15,-1 5 33,2 0 1,14 78-1,-16-118-40,1 2-250,0 0 1,0 0 0,0-1-1,1 1 1,-1 0 0,1 0-1,0 0 1,4 5 0,-4-9-114,3-2-153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0 467 17316,'25'-28'3619,"58"-62"-2210,36-38-916,77-61-4238,-195 188 3544,11-13-1021,-11 14 1142,-1-1 0,0 1 0,1 0 0,-1-1 0,0 1 0,1 0 0,-1-1 0,0 1 0,1-1 0,-1 1 0,0-1 0,0 1 0,0-1 0,1 1 0,-1-1 0,0 1 0,0-1 0,0 1 0,0-1 0,0 1 0,0-1 0,0 0 0,0 1 0,0-1 0,0 0 0,-5-3-546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5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16 11546,'-59'65'1338,"-3"-3"0,-2-2-1,-136 96 1,196-154-1328,0 0 0,0 1 1,0 0-1,0 0 0,1 0 0,-1 0 0,1 0 0,0 1 1,0 0-1,0-1 0,0 1 0,1 0 0,-1 1 1,1-1-1,0 0 0,1 1 0,-1-1 0,1 1 1,-1-1-1,2 1 0,-1 0 0,0-1 0,1 1 1,0 0-1,0 0 0,0 0 0,2 6 0,1 6-47,0-1 0,2 1 0,0-1 0,1 0 0,0 0 0,2 0 0,-1-1 0,2 0 0,12 16-1,4 3-24,2-2-1,50 47 1,-58-61 3,0-1 0,2-2 1,32 21-1,-45-31 30,0-1 0,0 0 0,0 0 1,1-1-1,0 0 0,0-1 0,-1 1 0,1-2 0,1 1 0,-1-1 0,0-1 1,0 0-1,12-1 0,-15 0 25,0-1 0,0 0 0,0 0 0,0-1 0,-1 1 0,1-1 0,-1 0-1,0-1 1,0 1 0,0-1 0,-1 0 0,1 0 0,-1-1 0,0 0 0,0 1 0,0-1 0,-1 0 0,4-7 0,5-11 127,-1 0 1,16-48-1,-26 69-118,14-47 277,-1 0-1,-3-1 1,6-58-1,-14 75-136,-1 0 0,-2 0 0,-1 0 0,-2 0 0,-13-64 0,11 80-110,0 1 0,-1-1 0,-1 1 0,0 0 0,-19-29 0,22 39-71,1 0 1,-2 1-1,1-1 1,-1 1-1,0 1 1,0-1-1,0 0 1,0 1-1,-1 0 1,0 1-1,0-1 1,0 1-1,0 0 1,0 0-1,-1 1 1,1 0-1,-1 0 1,-8-1-1,11 3-6,0 0 0,0 0 0,0 0 0,0 1 0,1-1-1,-1 1 1,0 0 0,0 0 0,0 0 0,1 0 0,-1 1-1,0 0 1,1 0 0,-1 0 0,1 0 0,0 0 0,0 1-1,0-1 1,0 1 0,-4 4 0,-14 21-235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0 11354,'-14'3'212,"0"0"-1,0 1 0,1 0 1,0 1-1,0 0 0,0 1 1,0 1-1,1 0 0,0 0 0,1 1 1,-1 1-1,2 0 0,-1 0 1,1 1-1,1 1 0,0 0 1,0 0-1,-8 14 0,6-6-193,0 0 0,1 0 0,1 1 0,1 0 0,1 0 0,1 1 0,1 0 0,0 0 0,2 1 0,0-1 0,1 27 0,3-23-35,1 0 0,2 0 1,0-1-1,2 0 0,0 0 1,2 0-1,0 0 0,2-1 1,1-1-1,0 0 0,2 0 1,0-1-1,1-1 0,2 0 1,27 27-1,-25-29 15,2 0-1,0-2 1,1 0 0,0-1-1,2-1 1,-1-1 0,2-1-1,0-2 1,0 0 0,1-1 0,0-1-1,0-2 1,1 0 0,43 3-1,-55-9-1,0 0-1,0 0 0,-1-1 1,1-1-1,0 0 0,-1-1 1,0 0-1,1-1 1,-1-1-1,13-6 0,-16 5 24,0 0-1,0 0 1,-1-1 0,0 0-1,0-1 1,0 1-1,-1-2 1,-1 1 0,1-1-1,-1 0 1,-1-1-1,8-14 1,-3 1 107,-2 0 0,0-1 0,-2 0 0,0-1 1,-2 1-1,0-1 0,1-49 0,-5 39 39,-2-1 1,-2 0-1,-1 1 1,-1 0-1,-11-36 1,11 53-176,-1-1-1,-1 1 1,0 1 0,-1-1 0,-1 1 0,-1 1-1,0 0 1,-1 0 0,-23-23 0,27 31-91,-1 1-1,0 0 1,-1 0 0,0 1 0,0 1-1,0-1 1,-1 1 0,0 1 0,0 0-1,0 0 1,0 1 0,0 0 0,-1 1-1,0 0 1,1 1 0,-1 0-1,0 1 1,-17 1 0,-21 5-304,2 4-21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5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10954,'4'11'5567,"9"19"-4849,-1-1-712,51 133 91,45 108-39,-69-184-56,53 87 0,-59-116 68,-3 1-1,-3 1 1,-2 2 0,-2 0 0,20 96-1,-29-98 61,2-1-1,2 0 1,4-2-1,34 69 0,-8-33-127,105 186-13,-90-176 19,-5 3 1,84 213-1,-140-313-8,58 145 10,-53-136-11,1 0-1,0 0 1,1-1 0,0 0 0,1-1 0,0 0-1,1 0 1,13 10 0,-20-19-5,1 0 1,-1 0-1,1 0 1,0-1-1,0 0 0,0 0 1,0 0-1,0-1 1,7 2-1,48 1-14,-44-3 19,-1-1 0,20 5 0,39 16 14,-54-14-16,0-1 1,0 0-1,25 2 0,-38-8 0,0 1 0,1-1 0,-1-1 0,0 1-1,0-1 1,0 0 0,0-1 0,0 0 0,0 0-1,-1 0 1,1-1 0,-1 0 0,10-6 0,90-69-123,-69 49-28,49-30 0,-18 20-24,-8 6 71,-1-3 0,-2-3 0,59-50 1,-5-19 63,89-75-53,-74 93-111,42-34-160,-140 100 319,-2 0 1,-1-2-1,42-53 1,24-62 66,84-173 1,-43 31 13,-116 240-25,-2 0 0,-2-1 0,-2-1 0,9-82 0,-11-130 240,-8 256-289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19708,'5'43'3200,"82"207"-2914,-40-128-2704,-46-119 2161,0 0 114,0-1 1,0 0 0,-1 0 0,1 1 0,0-1 0,-1 0 0,0 1-1,1-1 1,-1 0 0,0 1 0,0-1 0,-1 4 0,-4 2-573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5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16732,'2'8'1632,"1"-2"-1232,1-9-48,5-7 744,5-4-424,3-2-95,6-10-233,3-2-72,4-5-80,0-3-152,2 3-400,-4 1-176,-3 4-385,-7-1 57,-9 7 512,-9 2-192,-9 3-176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17 332 17420,'-15'1'1392,"14"-1"-872,5-7-184,12-9 552,8-7-151,8-5-209,4-5-128,5-5-80,-1 1-64,1 1-368,-3 5-312,-6 5 1208,-6 4-784,-11 4 0,-2 1 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17724,'1'0'60,"0"0"1,0 0-1,0 0 0,0 0 1,0 0-1,0 0 0,0 0 1,0 0-1,0 0 0,-1 1 1,1-1-1,0 0 0,0 1 1,0-1-1,0 1 1,0-1-1,-1 0 0,1 1 1,0 0-1,0-1 0,-1 1 1,1-1-1,-1 1 0,1 0 1,0 0-1,-1-1 0,1 1 1,0 1-1,11 24 344,22 52-5,-30-70-397,1 0 0,0 0 0,1 0 0,-1 0 0,2-1 0,11 11 0,-18-17-2,1 0 1,0 0-1,-1-1 0,1 1 1,0-1-1,0 1 0,-1 0 1,1-1-1,0 1 1,0-1-1,0 1 0,0-1 1,0 0-1,0 1 0,0-1 1,0 0-1,0 0 0,0 0 1,0 0-1,0 0 0,0 0 1,0 0-1,-1 0 1,1 0-1,0 0 0,0 0 1,0-1-1,0 1 0,0 0 1,0-1-1,0 1 0,0 0 1,0-1-1,0 0 0,-1 1 1,1-1-1,0 1 1,0-1-1,-1 0 0,1 1 1,0-1-1,-1 0 0,1 0 1,-1 0-1,1 1 0,-1-1 1,1 0-1,-1 0 0,1-1 1,2-6 11,-1 0 0,1 0 0,-1 0 0,1-13 0,-2 17-1,4-49 159,-4 38-66,0 1 0,1-1 0,0 1 0,2 0 0,8-27 0,-12 41-96,0-1 1,1 1-1,-1-1 1,0 1-1,0-1 1,0 1-1,1-1 1,-1 1-1,0-1 0,1 1 1,-1-1-1,0 1 1,1-1-1,-1 1 1,1 0-1,-1-1 1,0 1-1,1 0 1,-1-1-1,1 1 0,-1 0 1,1-1-1,-1 1 1,1 0-1,-1 0 1,1 0-1,0 0 1,-1 0-1,1 0 1,-1-1-1,1 1 1,-1 0-1,1 1 0,-1-1 1,1 0-1,0 0 1,-1 0-1,1 0 1,-1 0-1,1 0 1,-1 1-1,1-1 1,-1 0-1,1 0 1,-1 1-1,1-1 0,-1 0 1,1 1-1,19 23 222,-19-21-215,17 26 83,-11-17-33,1 0 0,16 21 0,-24-32-59,1-1 0,-1 1-1,1-1 1,-1 1 0,1-1-1,-1 1 1,1-1 0,-1 1 0,1-1-1,-1 1 1,1-1 0,0 0 0,-1 1-1,1-1 1,-1 0 0,1 0 0,0 0-1,-1 1 1,1-1 0,0 0 0,0 0-1,-1 0 1,1 0 0,0 0 0,-1 0-1,1 0 1,1-1 0,-1 1-1,0-1 1,0 0-1,0 1 0,-1-1 1,1 0-1,0 0 1,-1 0-1,1 0 1,0 0-1,-1 0 0,1 0 1,-1 0-1,1 0 1,-1 0-1,1-2 1,1-7 27,0-1 1,1-19-1,-3 24-5,2-33 84,-2 23-44,1-1 1,1 1 0,5-23 0,-7 38-65,0 1 1,0-1 0,1 0-1,-1 0 1,0 1-1,0-1 1,0 0-1,1 1 1,-1-1-1,0 0 1,1 1-1,-1-1 1,1 1-1,-1-1 1,1 1 0,-1-1-1,1 1 1,-1-1-1,1 1 1,-1-1-1,1 1 1,0-1-1,-1 1 1,1 0-1,0 0 1,0-1-1,0 1 2,0 0-1,0 0 0,0 1 1,0-1-1,0 0 0,0 1 1,0-1-1,0 1 0,0-1 1,0 1-1,0-1 0,-1 1 1,1-1-1,0 1 0,0 0 1,0 1-1,6 5 16,0 1 1,-1 1-1,5 9 1,-7-11-21,19 30 13,-10-15-576,30 38 0,-41-57 365,-5-2-64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17196,'1'6'1608,"9"-9"-1056,1-4-192,7-8 832,3 0-431,9-4-345,6-1-32,1-2-224,2 2-176,-3 5-488,-3 2-296,-7 10-961,-9 3 1425,-17 4-232,-7 5-288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17620,'11'10'1504,"5"-11"-968,7-15-192,13-11 472,5-9-167,6-6-289,4-2-400,-1 1 200,0 1-88,-4 7-160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 17308,'0'-16'755,"2"-77"1663,0 81-2091,-1-1 1,2 1-1,-1 0 0,2-1 1,5-13-1,-9 25-305,1-1 0,-1 1 0,1 0 0,0-1 1,-1 1-1,1 0 0,0-1 0,0 1 0,0 0 0,0 0 1,0 0-1,0-1 0,0 1 0,0 1 0,1-1 0,-1 0 0,2-1 1,-2 2-18,-1 0 1,1 0 0,0 0 0,0 0-1,-1 0 1,1 0 0,0 0-1,-1 0 1,1 1 0,0-1 0,-1 0-1,1 0 1,0 1 0,-1-1 0,1 0-1,0 1 1,-1-1 0,1 1 0,-1-1-1,1 1 1,-1-1 0,1 1-1,-1-1 1,1 2 0,3 4-5,-1 0 0,0-1-1,0 1 1,-1 1 0,1-1 0,1 8 0,6 37-17,-2 1 1,-3 1-1,0 57 0,-2-17-146,-2-90 148,-1 4-26,0 0 0,1 0 0,0-1 0,0 1 1,3 7-1,-3-13 28,-1 0 0,1 1-1,-1-1 1,1 0 0,0 0 0,-1 0 0,1 0 0,0 0 0,0 0 0,0 0 0,0 0 0,-1 0-1,1-1 1,1 1 0,-1 0 0,0-1 0,0 1 0,0 0 0,0-1 0,0 1 0,1-1 0,-1 0-1,0 1 1,0-1 0,1 0 0,-1 0 0,0 0 0,0 0 0,1 0 0,-1 0 0,0 0 0,3-1-1,160-38-180,-145 36 190,-11 2 22,0 0 0,0-1 0,-1 0 0,14-5 0,-20 7-5,1-1 0,-1 0-1,1 0 1,-1 0 0,1 0-1,-1 0 1,0 0 0,1 0 0,-1 0-1,0 0 1,0-1 0,0 1-1,0 0 1,0-1 0,0 1 0,0-1-1,-1 1 1,1-1 0,-1 0-1,1 1 1,-1-1 0,1 0 0,-1 1-1,0-1 1,0 0 0,0 1-1,0-3 1,-1-4 46,0 0 0,-1 0 0,0 0 0,0 0 0,-1 0 0,0 0 0,-1 1 0,0-1 0,0 1 0,-9-12 0,0 1-230,-1 1 1,-29-27-1,42 43 215,-18-15 659,18 16-700,0-1 0,1 1 0,-1-1 0,0 1 1,1 0-1,-1-1 0,0 1 0,0 0 0,0-1 1,1 1-1,-1 0 0,0 0 0,0 0 0,0-1 0,0 1 1,1 0-1,-1 0 0,0 0 0,0 1 0,0-1 1,0 0-1,1 0 0,-1 0 0,-1 1 0,-3 6-65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0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13803,'6'1'3151,"20"-3"-2164,-17-2-923,1 0 0,-1 1 0,1 0-1,0 1 1,20-2 0,-27 3-53,-1 1 0,1 0 1,0 0-1,0 0 0,0 0 0,0 0 0,0 1 1,-1-1-1,1 1 0,0 0 0,0 0 0,-1 0 1,1 0-1,0 0 0,4 4 0,-5-3-4,0 0 0,-1 0 0,1 0-1,0 0 1,-1 1 0,0-1 0,1 0 0,-1 1-1,0 0 1,0-1 0,0 1 0,-1-1-1,1 1 1,-1 0 0,1 0 0,-1 5 0,0 1 14,-1 0 0,0 0 0,0 0 0,-1 0 0,0-1 0,0 1 1,-1 0-1,-1-1 0,1 1 0,-1-1 0,-1 0 0,-6 9 0,-9 11 364,-42 47 0,46-62-103,6-5 308,25-9-263,40-7-279,-39 6-316,-1 0 1,25-7-1,-22 4-382,-13 4 691,-1 0 1,0 0-1,1 0 0,-1-1 1,0 1-1,0-1 0,0 0 1,0 0-1,0-1 1,-1 1-1,1-1 0,-1 0 1,0 0-1,5-5 1,1-9-44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68 17020,'-1'0'58,"1"0"1,-1 0 0,1 0 0,0 0 0,-1-1-1,1 1 1,-1 0 0,1 0 0,0 0 0,-1-1-1,1 1 1,-1 0 0,1-1 0,0 1 0,-1 0-1,1-1 1,0 1 0,0 0 0,-1-1 0,1 1-1,0 0 1,0-1 0,-1 1 0,1-1 0,0 1-1,0-1 1,0 1 0,0 0 0,0-1 0,0 1-1,0-1 1,0 1 0,0-1 0,0 1 0,0-1-1,0 1 1,0-1 0,0 1 0,0-1 0,2-1 52,-1 1 1,0-1 0,1 1 0,-1 0 0,0 0-1,1 0 1,0-1 0,-1 1 0,1 1-1,2-2 1,47-17 633,-35 14-702,-6 2-34,0 0 1,1 0 0,-1 0-1,1 2 1,-1-1 0,1 1-1,20 1 1,-29 1-10,0 0 0,0 0 0,0 0-1,0 0 1,0 0 0,0 0 0,-1 0 0,1 1 0,0-1 0,-1 1-1,1-1 1,-1 1 0,1 0 0,-1-1 0,0 1 0,1 0 0,-1 0-1,0 0 1,0 0 0,-1 0 0,1 0 0,0 0 0,0 4 0,2 8-3,-1-1 0,2 23 0,-3-22-2,57 325-1238,-56-334 1170,-1 1 1,-1-1 0,1 1 0,-1-1 0,0 1-1,0 6 1,-3 6-256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20084,'3'-8'1521,"5"-5"-1217,4-4-136,8-2 408,3-3-192,4-2-736,4-2-328,-2 5 632,-2-2-176,-5 6-120</inkml:trace>
  <inkml:trace contextRef="#ctx0" brushRef="#br0" timeOffset="1">452 94 16628,'13'1'1816,"0"-1"-1208,1-1-280,5-4 992,1-2-735,0-3-41,2-3-368,-4-1-440,-2-2 280,1 1-112,-2 2-40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18196,'7'16'1616,"-1"8"-1144,0 5-168,2 15 1097,2 4-697,5 8-392,5 2-24,4-2-80,0-3-40,2-10-176,-1-3-208,-2-14-360,-6-4-296,-4-11 696,-9-5-192,-4-8-129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18908,'1'-4'262,"1"0"-1,0 0 1,1 0-1,-1 0 1,1 0 0,-1 1-1,1-1 1,0 1 0,1 0-1,-1 0 1,6-5-1,-5 6-147,0 1 0,0-1 0,0 1 0,0 0 0,0 0 0,0 0 0,0 0 0,0 1 0,1-1 0,-1 1 0,0 0 0,0 0-1,5 2 1,-2-2-86,1 1-1,-1 1 1,0-1-1,0 1 1,-1 1-1,1-1 0,0 1 1,-1 0-1,0 1 1,1-1-1,-1 1 1,-1 1-1,1-1 1,0 1-1,-1 0 0,0 0 1,0 0-1,5 9 1,-3-3 6,-1-1 0,-1 1 0,0 0 0,0 1 0,-2-1-1,1 1 1,-1 0 0,-1 0 0,0 0 0,1 14 0,-1 6 93,-2 0 0,-1 0-1,-1 0 1,-2-1 0,-1 1-1,-2-1 1,-10 30 0,16-55-85,-2-1 1,1 1 0,0-1-1,-1 1 1,0-1 0,-6 8 0,9-13-41,-1 1 0,1-1 0,0 0 1,0 0-1,0 0 0,0 1 0,-1-1 1,1 0-1,0 0 0,0 0 1,-1 0-1,1 1 0,0-1 0,0 0 1,0 0-1,-1 0 0,1 0 0,0 0 1,0 0-1,-1 0 0,1 0 1,0 0-1,0 0 0,-1 0 0,1 0 1,0 0-1,-1 0 0,1 0 0,0 0 1,0 0-1,-1 0 0,1 0 1,0 0-1,0 0 0,-1 0 0,1 0 1,0-1-1,0 1 0,0 0 0,-1 0 1,1 0-1,0 0 0,0-1 1,0 1-1,-1 0 0,1 0 0,0-1 1,0 1-1,0 0 0,0 0 0,0 0 1,0-1-1,0 1 0,-1 0 1,1 0-1,0-1 0,0 1 0,0 0 1,0-1-1,-2-14 40,2 11-39,1 1 0,-1 0 0,1 0-1,0 0 1,-1 0 0,1 0 0,0 0-1,1 1 1,-1-1 0,1 0 0,-1 0 0,1 1-1,0-1 1,0 1 0,0-1 0,0 1 0,0 0-1,0 0 1,1 0 0,-1 0 0,1 0-1,0 1 1,-1-1 0,1 1 0,4-2 0,6-1-98,0 0 0,0 1 0,0 0 0,20-1 0,-31 4 65,1 0-67,1-1-1,-1 1 1,1-1 0,-1 1-1,0-1 1,0 0 0,1 0-1,-1 0 1,0-1 0,0 1-1,0-1 1,0 0 0,0 0-1,-1 0 1,1 0-1,0 0 1,-1 0 0,0-1-1,1 1 1,-1-1 0,0 0-1,0 0 1,-1 0 0,1 0-1,1-4 1,5-19-435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16251,'26'0'1665,"-3"-12"-937,-3-2-232,7-6 664,0-2-231,3-1-169,2 0-144,-2 2-384,-4 4-240,-3 4-616,-3 3-320,-10 7 776,-6 3-209,-4 4-87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16628,'18'0'1712,"4"-8"-968,-1-11-232,8-7 624,-2-5-207,6-2-153,1-2-224,-3 2-888,-3 5 1360,-5-1-968,-3 5-56,-7 6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19964,'0'0'19,"5"-8"1546,-1 17-693,-2-5-827,22 56 1148,40 71 1,-33-70-1009,-15-28-472,1-1 0,2 0-1,44 57 1,-63-89 266,0 0 0,0 0 0,0 0 0,0 0 0,0 0 0,0 1 0,0-1 0,0 0 0,0 0 0,1 0-1,-1 0 1,0 0 0,0 0 0,0 1 0,0-1 0,0 0 0,0 0 0,0 0 0,0 0 0,1 0 0,-1 0 0,0 0 0,0 0 0,0 0 0,0 0 0,0 1 0,0-1 0,1 0 0,-1 0 0,0 0 0,0 0 0,0 0 0,0 0 0,0 0 0,1 0 0,-1 0 0,0 0 0,0 0 0,0 0 0,0 0 0,0 0 0,1 0 0,-1 0 0,0-1 0,0 1 0,0 0 0,0 0 0,0 0 0,0 0 0,0 0 0,1 0-1,-1 0 1,0 0 0,0 0 0,0-1 0,0 1 0,0 0 0,0 0 0,0 0 0,0 0 0,0 0 0,0 0 0,1-1 0,-1 1 0,0 0 0,0-11-289,0 8 165,0-13-479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19532,'0'0'46,"0"0"-1,0 0 1,0 0-1,0-1 1,1 1 0,-1 0-1,0 0 1,0 0-1,0 0 1,0 0-1,1 0 1,-1 0 0,0-1-1,0 1 1,0 0-1,0 0 1,1 0-1,-1 0 1,0 0-1,0 0 1,0 0 0,1 0-1,-1 0 1,0 0-1,0 0 1,0 0-1,0 0 1,1 0 0,-1 0-1,0 0 1,0 0-1,0 0 1,0 1-1,1-1 1,-1 0 0,0 0-1,0 0 1,0 0-1,1 0 1,4 11 921,0 21-322,-3-21-330,-2-9-301,22 89 341,-19-81-352,1 1 1,0 0-1,1-1 0,0 0 1,0 0-1,8 10 0,-11-18-4,-1 0 0,1 0 0,0-1 0,-1 1 0,1-1 0,0 1 0,0-1 0,0 0 0,0 0 0,0 1 0,0-1 0,0-1 0,0 1-1,0 0 1,1-1 0,-1 1 0,0-1 0,0 1 0,1-1 0,3 0 0,2-1-1,0 0 1,0-1-1,1 0 0,11-4 0,-14 3-1,0 1 0,1 0 1,-1 1-1,1-1 0,0 1 0,-1 1 0,11-1 0,-12 2 2,0 0 1,0 0-1,0 0 0,0 1 1,-1 0-1,1 0 1,0 0-1,-1 0 1,1 1-1,-1 0 0,0 0 1,0 0-1,0 0 1,0 1-1,0-1 1,-1 1-1,0 0 1,0 0-1,0 0 0,0 1 1,-1-1-1,1 1 1,-1 0-1,0-1 1,0 1-1,1 8 0,-1-3 41,0-1 0,0 1 0,-1 0-1,-1 0 1,0 0 0,0 0 0,-1 0-1,0-1 1,0 1 0,-1 0 0,-1-1-1,-6 19 1,5-20-42,0 0-1,-1 0 1,0 0-1,0-1 1,0 0 0,-1 0-1,0 0 1,-1-1-1,1 0 1,-1 0-1,0 0 1,-1-1-1,-8 5 1,11-8-139,1 0 0,-1 0 0,0 0 0,0 0 0,0-1 0,-1 1 0,1-2 0,0 1 0,0 0-1,-1-1 1,1 0 0,0 0 0,-1-1 0,1 1 0,0-1 0,0 0 0,0-1 0,0 1 0,0-1 0,0 0 0,0 0 0,0 0 0,-7-6 0,6 4-29,0-1 0,0-1 1,-9-8-1,-14-23-745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15819,'16'-26'1865,"7"2"-1009,0 0-280,7 1 1312,4 1-783,4-2-329,3-2-232,-1 2-1064,-1-2 624,-15 11-144,-6 1-152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1147 15387,'-3'2'1198,"10"-3"-781,11-6-26,20-16 425,71-56 1,-71 49-548,231-186 899,39-29-824,-232 187-304,225-162 77,-209 159-52,134-67 1,-106 76 14,-104 46-135,0 1 1,0 1-1,0 1 0,1 0 1,26-1-1,-41 4-2476,-9 0 1878,-15 0 308,-6-3-345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15771,'-3'3'1529,"3"0"-1033,-2-2-232,2 1 608,3-2-184,4 1-248,1-1-152,3 0-216,6 3-48,3-1 0,2-2-8,-1 0-56,1 0-176,-2-2-416,-3 1-168,-4-4 616,-7 1-152,-8-2-136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5:50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15115,'2'17'368,"1"-8"-1056,-2-16 816,11-6-424,5-6-280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5:51:0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13651,'-12'9'2608,"-9"1"-2343,-12 7-209,0 0-56,10-4-40,2 2-169,3-4-167,4 0 376,-2-3-160,2-7-96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13555,'0'0'1003,"8"0"1863,23 0-1729,4-6-497,-20 2-533,1 1 0,0 1-1,0 1 1,0 0 0,25 2 0,81 8 47,-85-11-239,-57-3-827,9 6 717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44 11050,'2'-4'560,"-1"-1"-1,0 1 0,0 0 1,-1 0-1,0-1 1,1 1-1,-1 0 0,-1-6 1,2 34 2585,-8 17-2684,1-12-212,-13 85-25,5-42-117,3 0 0,-2 142-1,12-194-395,-1-17-312,-4-12 264,-2-7 148,-4-4-107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14931,'-9'15'2407,"3"11"-1968,0 0-1,2 0 1,-2 49-1,2-23-98,-10 284 437,21 2-765,-6-304 6,0 6-24,11 536-29,-12-527 34,-12 665 7,16-167 32,2-307-51,6 697 55,-9-813-27,1 242 72,-4-349-101,-3 30-434,3 1-1,2-1 1,15 85-1,-10-117-641,-3-14 88,-1-10 388,0-2 271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10754,'0'-14'3191,"-2"14"-1891,1 8-1003,9 217 2513,-3 119-1371,-10-270-1298,6 90-1,4-114-9,-15-68-711,6 2 465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11362,'15'15'1731,"-14"-14"-1601,0 1 0,0-1 0,0 1 0,1-1 0,-1 0 1,1 1-1,-1-1 0,1 0 0,-1 0 0,1 0 0,0 0 0,3 1 0,7 1 48,1-1 0,-1-1 0,1 0-1,0-1 1,-1 0 0,1-1 0,16-3-1,-16 2-70,1 1 0,-1 0 0,1 1 0,-1 0 1,1 1-1,18 3 0,11 8-6,-5-1-50,0-2 0,71 7 0,10-15 34,207-26 1,-117 5-46,882-36 45,-560 52-63,74-2-2,133 13-28,15 20 24,-336-15-9,76 1 2,570-46-8,-563 7-23,-23 2 59,-310 10-27,130-8 26,100 13-26,-270 13 1,140 24 0,-119-7-25,234 4-1,164-11 78,-494-8-44,26 1-568,-92-19-1610,7 5 1703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12211,'11'-2'623,"1"1"0,-1 1 0,1 0 0,0 0 1,13 3-1,-9 0-473,1 1 0,-1 0 0,0 2 0,0-1 0,22 13 0,-35-16-141,1-1 0,-1 2 0,1-1 0,-1 0 0,0 1 0,0-1 0,0 1 0,0 0 0,0 0 0,3 6 0,-4-7 25,-1 0 0,0 0 0,-1 1 0,1-1 0,0 0 0,-1 1 1,1-1-1,-1 0 0,0 1 0,0-1 0,0 1 0,0-1 0,0 1 0,0-1 0,-1 1 0,1-1 0,-1 0 0,1 1 0,-2 1 0,-9 22 633,-1-1 1,-2-1-1,-25 37 0,21-35-232,1 1 0,-16 37 1,31-59-612,0 0 1,1 0-1,0 1 0,0-1 1,1 0-1,-1 0 1,2 11-1,0-15-84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18964,'1'16'447,"1"-1"0,1 1 0,0-1 1,0 1-1,10 21 0,34 75-525,-47-110 106,98 180 138,11 28-1005,-108-208 740,-1-1 0,1 0 0,-1 1 0,1-1-1,-1 0 1,1 1 0,-1-1 0,0 1 0,0-1-1,0 1 1,0 1 0,0-2 68,0-1-1,-1 1 1,1-1 0,0 0-1,-1 1 1,1-1-1,-1 0 1,1 1 0,-1-1-1,1 0 1,-1 0 0,1 1-1,-1-1 1,1 0-1,-1 0 1,1 0 0,-1 0-1,1 0 1,-1 0-1,1 0 1,-1 0 0,1 0-1,-1 0 1,1 0 0,-1 0-1,1 0 1,-1 0-1,1 0 1,-1 0 0,0-1-1,-13-3-533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15331,'10'-4'1225,"9"-10"-665,5-3-168,9-11 440,6-5-160,4-5-104,0-2-216,-2-5-616,-5-1 504,-2 13-272,-2 2-96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17444,'-1'1'106,"0"-1"0,0 1 0,0-1 0,0 1 0,0 0 1,0 0-1,0 0 0,1-1 0,-1 1 0,0 0 0,1 0 0,-1 0 1,0 0-1,1 0 0,-1 0 0,1 0 0,-1 0 0,1 1 0,0-1 1,0 0-1,-1 0 0,1 0 0,0 0 0,0 0 0,0 2 0,-4 44-45,3-33 147,-4 154-314,6-116-1467,-2-52 1279,0-3-65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6889,'1'-7'2701,"3"9"849,7 4-1323,-7-3-2056,1 0 0,-1 0 0,1 0 0,-1 1 0,0-1 0,0 1 0,5 6 0,15 13 10,-14-15-153,16 11 53,-1 2 0,24 25-1,-29-25 61,37 27 0,-6-7 33,-26-18-104,87 70 134,-95-80-180,-1 1 0,23 25 1,-21-20 86,22 18 0,-3-11 11,0-1 1,67 32 0,-73-43-97,49 15 1,-45-18-5,36 17 0,-44-15 3,-1 1 0,-1 1 0,0 1 0,-1 1 0,-1 2 0,0 0 0,30 34 0,-29-29-5,0-1-1,2-1 1,0-1 0,1-2-1,2 0 1,33 16-1,179 83 76,-83-43-126,95 71 73,-142-78-30,93 62 11,-103-62-25,177 88-1,-181-113 10,-26-14-2,-2 4 1,99 63-1,-105-56-13,98 44-1,-108-59 5,-1 3 0,-1 1 0,65 50 0,27 33 31,-113-92-27,2 0-1,63 28 1,10-7-10,-60-26 21,0 3 0,-2 2 0,0 1 0,50 34-1,10 25 2,-47-36-28,82 51-1,304 130 92,-222-136-84,-24-10-23,-153-59 57,-1 2-1,58 39 0,11 12-19,3-5 0,130 56-1,-232-118-1,95 44 21,130 44 0,-139-63 2,-2 4 1,-2 4-1,125 71 0,-28-1-18,66 40 238,-253-146-242,171 100 245,-153-92-246,177 81 37,-179-88 225,-18-4-236,1 0-1,0 1 1,-1-1 0,1 1 0,-1 0 0,1 0 0,-1 0 0,1 0 0,3 2-1,-7-3-92,0 1 0,0 0-1,0-1 1,0 1-1,0-1 1,0 1-1,0-1 1,0 1 0,0-1-1,0 0 1,0 0-1,-3 1 1,-12 0-199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6 108 18500,'0'0'86,"-1"-1"-1,0 0 1,1 0 0,-1 0-1,1 0 1,-1 0 0,1 0-1,-1-1 1,1 1 0,0 0-1,0 0 1,-1 0-1,1 0 1,0 0 0,0 0-1,0-1 1,0 1 0,0 0-1,1 0 1,-1-2 0,7-24 343,-6 23-393,0 1-1,1-1 0,-1 1 0,1-1 0,0 1 0,0 0 0,0-1 1,0 1-1,0 0 0,1 0 0,0 1 0,-1-1 0,1 0 0,0 1 0,0 0 1,4-2-1,-5 3-38,0 0 0,0 1 0,0-1 0,0 1 1,1-1-1,-1 1 0,0 0 0,0 0 0,0 0 0,0 1 1,1-1-1,-1 0 0,0 1 0,0-1 0,0 1 0,0 0 0,0 0 1,0-1-1,0 1 0,0 1 0,-1-1 0,1 0 0,0 0 1,0 1-1,-1-1 0,1 1 0,-1-1 0,1 1 0,1 3 1,2 2 1,1 1 0,-2 0 0,1 0 0,-1 1 0,0-1 0,-1 1 0,0 0 0,0 0 0,-1 0 0,0 0 0,-1 0 0,0 0 0,0 1 0,-1 11 0,-1-9 36,1 0 0,-2-1 0,1 1 1,-2-1-1,0 1 0,0-1 0,-1 0 0,0 0 0,-1 0 0,0-1 0,-7 11 0,11-20-26,1 0 4,-1 0 1,0 1-1,1-1 1,-1 0-1,0 0 1,0 0-1,0 0 0,0 0 1,0 0-1,0 0 1,0-1-1,0 1 1,-1 0-1,1 0 1,0-1-1,0 1 0,0-1 1,-2 1-1,2-1-13,1 0-1,0 0 0,0 1 1,0-1-1,-1 0 0,1 0 1,0 0-1,0 0 1,0 0-1,0 0 0,-1 1 1,1-1-1,0 0 0,0 0 1,0 0-1,0 1 0,0-1 1,0 0-1,0 0 0,-1 0 1,1 1-1,0-1 0,0 0 1,0 0-1,0 0 0,0 1 1,0-1-1,0 0 0,0 0 1,0 0-1,0 1 1,0-1-1,0 0 0,0 0 1,0 1-1,1-1 0,-1 0 1,0 0-1,0 0 0,0 1 1,0-1-1,0 0 0,0 0 1,0 0-1,1 0 0,-1 1 1,0-1-1,0 0 0,6 10-75,19 19-136,-16-20 146,0 1 1,0 1 0,-2 0-1,9 13 1,-14-21 59,-1 1 0,0-1 0,1 0 0,-1 1 0,0-1 0,0 0 0,-1 1 0,1-1 0,-1 1 0,0 0 1,0-1-1,0 1 0,0-1 0,-1 1 0,1-1 0,-1 1 0,0-1 0,0 0 0,0 1 0,-3 4 0,-2 3-60,-1 0-1,0-1 0,-1 1 1,0-2-1,-1 1 1,0-1-1,-1 0 1,1-1-1,-2 0 0,1-1 1,-1 0-1,-20 10 1,31-17 35,0 0 1,0 0 0,0 0-1,0 0 1,0 0 0,0 0-1,0-1 1,0 1 0,0 0-1,0 0 1,0 0 0,0 0 0,0 0-1,0 0 1,0 0 0,0 0-1,0 0 1,0 0 0,0 0-1,0 0 1,0 0 0,0 0-1,0 0 1,0-1 0,0 1-1,0 0 1,0 0 0,0 0-1,0 0 1,0 0 0,0 0 0,0 0-1,0 0 1,0 0 0,0 0-1,0 0 1,0 0 0,0 0-1,0 0 1,0 0 0,0 0-1,0 0 1,0 0 0,-1 0-1,1 0 1,0 0 0,0 0-1,0 0 1,0 0 0,0 0-1,0 0 1,0 0 0,0 0 0,0 0-1,0 0 1,0 0 0,0 0-1,0 0 1,-1 0 0,6-9-655,-1 2 207,2-8-258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 12419,'0'0'96,"1"-1"0,-1 1 0,0 0 0,1-1 1,-1 1-1,0 0 0,1-1 0,-1 1 0,1 0 0,-1 0 1,0-1-1,1 1 0,-1 0 0,1 0 0,-1 0 1,1 0-1,-1-1 0,1 1 0,-1 0 0,0 0 0,1 0 1,-1 0-1,1 0 0,-1 0 0,1 0 0,-1 1 0,1-1 1,-1 0-1,1 0 0,-1 0 0,1 0 0,-1 0 1,0 1-1,1-1 0,-1 0 0,1 0 0,-1 1 0,0-1 1,1 0-1,-1 1 0,1 0 0,-1 20 2598,-1-15-2790,0 3 290,1 0 0,-1 0 0,2 0 0,-1 0 0,3 12 0,-3-19-194,1 0 1,-1 0 0,1 0-1,0 0 1,0 0-1,-1 0 1,1 0-1,1 0 1,-1-1 0,0 1-1,0 0 1,0-1-1,1 1 1,-1-1-1,1 1 1,-1-1 0,1 0-1,0 0 1,0 1-1,-1-1 1,1 0-1,0-1 1,0 1-1,0 0 1,0 0 0,0-1-1,0 1 1,3-1-1,4 1-16,0 0 0,-1 0 0,1 1 0,-1 0 0,1 1 0,-1 0 0,0 0-1,14 8 1,-18-8 25,-1-1 0,0 1 1,0 0-1,0-1 0,-1 1 0,1 1 0,-1-1 0,1 0 0,-1 0 0,0 1 0,0-1 0,-1 1 0,1 0 0,-1 0 0,0 0 1,0-1-1,0 1 0,0 0 0,-1 0 0,1 0 0,-1 8 0,-1-4 90,1 0 1,-1 0-1,-1 0 0,1 0 0,-1 0 1,-1-1-1,1 1 0,-1 0 0,-1-1 1,1 0-1,-10 13 0,11-17-110,0 0 0,0 0 0,-1 0-1,1-1 1,-1 1 0,1-1 0,-1 0 0,0 0 0,0 0-1,0 0 1,0 0 0,0-1 0,-1 1 0,1-1 0,0 0-1,-1 0 1,1 0 0,-1 0 0,1-1 0,-1 1 0,1-1-1,-1 0 1,0 0 0,1-1 0,-1 1 0,1-1 0,-1 1 0,1-1-1,-6-2 1,3 0-172,0 0 0,1 0 0,-1 0 0,1-1 0,0 0-1,0 0 1,0 0 0,0-1 0,-7-9 0,1-1-210,0 0 1,-10-20 0,2-2-471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11466,'23'-19'1681,"-2"1"-1001,7 2-280,-3 0 1352,4 3-1031,-3 1-313,0 0-176,-1 3-64,-2 5-168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13051,'0'1'68,"0"-1"-1,0 1 1,0 0 0,0 0-1,0-1 1,0 1 0,0 0 0,0-1-1,0 1 1,0 0 0,0 0 0,0-1-1,1 1 1,-1 0 0,0-1 0,1 1-1,-1 0 1,0-1 0,1 1-1,-1-1 1,1 1 0,-1-1 0,1 1-1,-1-1 1,1 1 0,0-1 0,-1 1-1,1-1 1,0 1 0,1-1 21,-1 0 0,1 0 0,-1 0 0,0 0 1,1 0-1,-1 0 0,1-1 0,-1 1 0,0 0 0,1-1 0,-1 1 1,0-1-1,3-1 0,4-3 170,0 0 1,-1 0-1,11-11 1,5-6 34,-2-2 0,-1-1 0,0 0 1,27-51-1,49-119 137,-83 166-390,-6 19 60,-4 17-21,-2 22 37,-2-24-92,1 37 126,5 150 38,-3-162-172,2-1 0,1 1 0,2-1 0,13 39 0,-12-52-41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14219,'4'-1'1472,"-2"8"-867,1 12-167,-3-16-196,5 100 651,-8 106 0,-1-120-736,0 21-72,-1 106-18,15-706 381,-9 478-448,1-16-4,0 1-1,2-1 0,2 1 1,12-42-1,-17 66 3,0 0 1,0 1-1,0-1 0,1 1 0,-1 0 0,1-1 0,-1 1 1,1 0-1,0 0 0,0 0 0,0 0 0,0 0 1,0 1-1,0-1 0,3-1 0,-3 2 0,-1 1 1,1-1-1,-1 1 0,1 0 0,-1-1 1,1 1-1,0 0 0,-1 0 0,1 0 1,-1 0-1,1 0 0,-1 1 0,1-1 1,-1 1-1,1-1 0,-1 1 0,1-1 1,-1 1-1,3 1 0,1 2-3,1 0 0,-1 1 0,1-1 0,-1 1 0,0 1 0,-1-1 0,0 1 0,1-1 0,4 10-1,-3-1 14,1 0 0,-2 0 0,1 0 0,-2 1 0,0-1 0,-1 1 0,0 0 0,-2 0 0,1 0 0,-2 0 0,0 0 1,-1 1-1,-4 23-1,5-36-25,-1 1 0,0-1 0,0 1 0,-1-1-1,1 0 1,-1 0 0,0 0 0,0 0-1,0 0 1,0 0 0,0 0 0,0 0-1,-1-1 1,1 1 0,-1-1 0,-5 4-1,6-5-12,0 0-1,-1-1 0,1 1 0,0 0 0,-1-1 1,1 1-1,0-1 0,-1 0 0,1 0 1,-1 0-1,1 0 0,0 0 0,-1 0 0,1-1 1,-1 1-1,1-1 0,0 0 0,0 0 1,-1 0-1,1 0 0,0 0 0,0 0 1,0 0-1,0-1 0,-2-1 0,-23-22-165,-2-10-71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14315,'0'-12'296,"2"1"1,-1-1-1,1 1 1,1-1-1,0 1 1,1 0-1,0 0 1,0 0-1,1 1 0,1 0 1,0 0-1,0 0 1,1 0-1,0 1 1,1 0-1,0 1 0,16-14 1,-22 21-291,-1-1 0,1 1 0,0 0 0,0 0 0,0 0 0,0 0 0,0 0 1,0 0-1,0 0 0,0 1 0,0-1 0,0 1 0,0-1 0,0 1 0,1 0 0,-1 0 0,0 0 0,0 0 0,0 1 1,0-1-1,0 0 0,1 1 0,-1-1 0,0 1 0,0 0 0,0 0 0,0 0 0,2 1 0,-1 1-8,-1 0 0,1-1 0,0 1 0,-1 1-1,0-1 1,1 0 0,-1 0 0,-1 1 0,1-1-1,0 1 1,-1 0 0,0 0 0,0-1 0,0 1-1,1 4 1,-1 4-5,1-1-1,-2 0 0,0 0 0,0 1 1,-1-1-1,0 0 0,-4 17 0,-1-8 12,0 0-1,-2 0 1,-12 22-1,22-40-12,1 0-1,-1 0 1,0 0-1,1 0 1,-1 0-1,1-1 1,-1 1-1,1-1 1,0 0-1,-1 0 1,5 1-1,5 4-13,-7-4 23,-1 1-1,0-1 1,1 1 0,-1 0 0,0 0 0,-1 0-1,1 1 1,-1-1 0,6 8 0,-8-9 9,0 0 1,0 0 0,0 0-1,-1 0 1,1 0 0,-1 0-1,0 1 1,1-1-1,-1 0 1,0 0 0,0 0-1,0 0 1,-1 0 0,1 1-1,0-1 1,-1 0 0,1 0-1,-1 0 1,0 0-1,0 0 1,0 0 0,0-1-1,0 1 1,-3 3 0,1 1 42,-1-1 1,-1 0 0,1-1 0,-1 1 0,0-1 0,0 0 0,0 0 0,-6 3 0,7-4-103,0-1 1,0 0-1,0 0 1,0 0-1,0-1 1,0 1 0,-1-1-1,1 0 1,-1 0-1,1-1 1,-1 0-1,-4 1 1,8-1 12,1-1 0,-1 1 0,1 0-1,-1 0 1,1 0 0,-1 0 0,1-1 0,-1 1 0,1 0 0,-1-1 0,1 1 0,0 0 0,-1-1-1,1 1 1,0-1 0,-1 1 0,1 0 0,0-1 0,-1 1 0,1-1 0,0 1 0,0-1 0,-1 1-1,1-1 1,0 1 0,0-1 0,0 1 0,0-1 0,0 1 0,0-1 0,0 1 0,0-1 0,0 0-1,0 0 1,0 0-59,-2-9-352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14819,'0'-1'87,"0"1"0,0 0 0,0-1 0,0 1-1,1 0 1,-1 0 0,0-1 0,0 1 0,0 0 0,0-1-1,1 1 1,-1 0 0,0 0 0,0 0 0,1-1 0,-1 1-1,0 0 1,0 0 0,1 0 0,-1 0 0,0-1 0,1 1-1,-1 0 1,0 0 0,0 0 0,1 0 0,-1 0 0,0 0-1,1 0 1,-1 0 0,1 0 0,7 8 1321,6 24-561,-11-23-481,-2-8-333,-1 1 0,1 0 0,0-1-1,0 1 1,-1-1 0,1 1 0,0-1 0,0 1 0,0-1 0,1 0 0,-1 1-1,0-1 1,1 0 0,2 2 0,-3-3-23,0 0 0,1 0 0,-1 1 0,0-1-1,1-1 1,-1 1 0,0 0 0,1 0 0,-1 0 0,0-1 0,0 1 0,1-1 0,-1 1-1,0-1 1,0 1 0,0-1 0,1 0 0,-1 1 0,1-2 0,-1 1-9,0 0 1,0 0-1,0 1 0,1-1 1,-1 0-1,0 1 0,0-1 1,1 1-1,-1-1 0,0 1 1,0 0-1,1-1 0,-1 1 1,0 0-1,1 0 0,-1 0 1,0 0-1,1 0 1,-1 1-1,0-1 0,1 0 1,-1 0-1,0 1 0,0-1 1,2 2-1,-1-1-3,0 1 1,-1-1-1,1 1 1,0 0-1,-1-1 1,0 1-1,1 0 1,-1 0-1,0 0 0,0 0 1,0 0-1,-1 1 1,2 2-1,1 6-6,-1 0-1,0 1 1,-1-1-1,0 20 0,-2-20 19,0-1 0,0 1-1,-4 11 1,5-19-70,0-1-1,-1 0 1,0 0-1,1 1 1,-1-1-1,0 0 0,0 0 1,0 0-1,-1 0 1,1 0-1,0 0 1,-1 0-1,1 0 1,-1-1-1,0 1 1,0-1-1,1 1 1,-1-1-1,0 1 1,-3 0-1,4-1 1,-1-1-1,1 0 1,0 0 0,0 0-1,0 0 1,0 0-1,0-1 1,0 1 0,0 0-1,0 0 1,0-1-1,0 1 1,0 0 0,0-1-1,0 1 1,0-1-1,1 0 1,-1 1 0,0-1-1,0 1 1,0-1-1,1 0 1,-1 0 0,-1-1-1,-14-22-326,15 23 309,-13-26-535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10938,'5'-20'1177,"4"3"-753,0 1-184,1 2 1008,1 1-736,2 0-304,3 2-200,-3-1 16,0 1-40,-5 2-8</inkml:trace>
  <inkml:trace contextRef="#ctx0" brushRef="#br0" timeOffset="1">36 889 13147,'5'-3'1648,"2"-13"-928,2-14-136,2-7 849,3-10-465,5-6-16,1-3-160,2 0-144,-2 1-351,0 7-281,-3 10-657,-3 7 169,-7 14 328,-5 15-168,1-4-104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12283,'4'-3'420,"0"0"1,-1 0 0,0 0-1,1 0 1,-1 0 0,0-1-1,3-5 1,-4 6-312,-1 0 0,2 1 0,-1-1 0,0 0 0,0 1 0,1-1 0,0 1 0,-1 0 0,1 0 0,0 0 1,0 0-1,0 0 0,0 0 0,5-1 0,-6 2-99,0 1 1,0-1 0,-1 1 0,1 0-1,0-1 1,0 1 0,-1 0 0,1 0-1,0 0 1,0 0 0,0 0 0,-1 1-1,1-1 1,0 1 0,0-1 0,-1 1-1,1-1 1,0 1 0,-1 0 0,1 0-1,0 0 1,-1 0 0,0 0 0,1 0-1,-1 0 1,1 0 0,-1 1 0,0-1-1,0 1 1,0-1 0,0 1 0,0-1-1,0 1 1,0-1 0,-1 1 0,1 0-1,0-1 1,-1 1 0,1 0 0,-1 2-1,2 5-13,-1 0 0,0-1 0,-1 1 0,0 0 0,0 0 0,-1-1 0,-2 12 0,-5 8 7,0-1 0,-2 1 0,-1-1 0,-25 43 0,12-25 190,29-52-123,1 0-1,-1 0 1,1 1-1,0-1 1,1 1-1,11-8 0,-2 1-113,87-76-3019,-88 71 2443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1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15651,'5'0'1545,"4"-9"-1057,4-4-120,0-7 720,5 0-456,4 0-88,1-4-104,3 1-95,-5 0-442,1 4-287,-4 6-464,-1 0 112,-5 8 464,-5 2-216,-6 3-192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14699,'0'-3'1352,"0"12"-935,3 7-177,1 8 752,1 9-400,2 8-288,0 2-80,2 5-120,1-1-32,0-3-168,1-3-168,-2-10-304,-1-7-128,-3-9 544,-3-5-176,-3-10-96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2 277 12675,'0'0'52,"0"0"-1,0-1 1,-1 1 0,1 0 0,0 0-1,0-1 1,0 1 0,0 0 0,0-1 0,0 1-1,0 0 1,0 0 0,0-1 0,0 1 0,0 0-1,0-1 1,0 1 0,0 0 0,0 0 0,0-1-1,0 1 1,0 0 0,0-1 0,1 1 0,-1 0-1,0 0 1,0-1 0,0 1 0,0 0 0,1 0-1,-1 0 1,0-1 0,0 1 0,0 0 0,1 0-1,-1 0 1,0 0 0,0-1 0,1 1 0,-1 0-1,0 0 1,1 0 0,9 10 1552,-4-2-1357,6 5-99,1 0 1,0-1 0,0 0-1,1-1 1,1 0-1,0-1 1,0-1-1,1-1 1,30 12 0,-45-19-109,1-1 1,-1 1-1,1-1 1,0 0 0,-1 1-1,1-1 1,0 0-1,0 0 1,-1 0 0,1 0-1,0-1 1,-1 1-1,1 0 1,0-1 0,-1 1-1,1-1 1,-1 0-1,1 1 1,-1-1-1,3-1 1,-2 0 12,0 0 0,-1 0 0,1 0-1,-1 0 1,1 0 0,-1 0 0,0 0 0,1 0-1,-1-1 1,0 1 0,-1 0 0,2-4 0,0-6 114,0-1 1,-1 1-1,0-1 1,-1-17-1,-2 0-137,0-1 1,-11-46-1,10 64-139,-1 1-1,0-1 0,0 1 0,-1 0 1,-1 1-1,0-1 0,0 1 1,-15-18-1,-2 3-229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3080 8298,'-3'-1'2773,"-15"0"197,18 1-2957,0 0 0,0 0 1,1 0-1,-1 1 0,0-1 0,0 0 0,0 0 1,0 0-1,0 0 0,1 0 0,-1 0 0,0 1 1,0-1-1,0 0 0,0 0 0,0 0 0,0 1 1,0-1-1,0 0 0,0 0 0,0 0 1,1 0-1,-1 1 0,0-1 0,0 0 0,0 0 1,0 0-1,0 1 0,0-1 0,0 0 0,-1 0 1,1 0-1,0 1 0,0-1 0,0 0 0,0 0 1,0 0-1,0 0 0,0 1 0,0-1 1,0 0-1,0 0 0,-1 0 0,1 0 0,0 0 1,0 1-1,0-1 0,0 0 0,0 0 0,-1 0 1,1 0-1,0 0 0,0 0 0,0 0 0,-1 0 1,1 0-1,0 1 0,0-1 0,0 0 0,-1 0 1,1 0-1,0 0 0,0 0 0,0 0 1,0 0-1,-1 0 0,1-1 0,0 1 37,0 0 0,0 0 0,0 0 0,-1 0 0,1-1 0,0 1 0,0 0 0,0 0 0,0 0 0,0 0 0,0-1-1,0 1 1,0 0 0,0 0 0,0 0 0,0-1 0,0 1 0,0 0 0,0 0 0,0 0 0,1 0 0,-1-1 0,0 1 0,0 0 0,0 0 0,0 0 0,0 0-1,0 0 1,0-1 0,0 1 0,1 0 0,-1 0 0,0 0 0,0 0 0,0 0 0,0 0 0,0 0 0,1-1 0,-1 1 0,0 0 0,13-7 396,16-2-499,-20 6 79,0-1 0,0 0 1,0 0-1,0-1 0,9-6 0,-11 6-2,1 0-1,0 1 1,1 0-1,-1 0 0,1 1 1,10-3-1,-3 2 2,1 0 1,-1 0-1,0-2 0,-1 0 1,1-1-1,-1 0 0,0-1 1,-1-1-1,0 0 1,16-15-1,-25 20-21,1-1 1,-1 1-1,1 1 0,0-1 1,0 1-1,0 0 0,0 1 1,1-1-1,-1 1 0,13-2 1,-9 1-2,-2-1-1,1 1 1,0-2 0,-1 1-1,0-1 1,0 0 0,0-1 0,7-6-1,-6 4 1,1 1 0,-1 0 1,1 1-1,21-10 0,3 2 8,-2-1 0,50-32 0,-71 41 14,0 2 0,0-1 0,1 2-1,-1-1 1,1 1 0,0 1 0,0 0 0,0 1 0,20 0-1,26-3 110,315-53 208,-277 46-341,168-24 30,-188 21 10,108-34 0,24-2-21,-140 37 9,102-34 0,-91 13-59,-50 20 11,44-14-1,20 2 8,-44 14-1,0-3-1,0-2 1,51-25 0,-67 24 14,23-12 0,1 2 1,98-34-1,237-74-5,-247 82 13,77-16-17,-119 40-4,124-54-1,198-103 5,-271 119 17,194-72 22,310-92-59,-342 102 71,99-42-79,23-13 36,-317 132-2,372-188 32,-332 158-24,65-53-14,-140 80 8,-64 44 116,-16 8 773,-21 11-304,14-6-643,-1 0-1,0 0 1,1-1-1,-1 1 1,0-1 0,0 1-1,0-1 1,0 0-1,-3 1 1,-1-1-137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26 16460,'2'-6'280,"4"-13"2147,-13 33-575,-37 94-1246,17-41-642,-10 29 3,-41 89-1315,78-184 1312,0-1 1,0 0-1,-1 1 0,1-1 0,0 1 0,0-1 0,0 0 0,0 1 0,-1-1 1,1 0-1,0 1 0,0-1 0,-1 0 0,1 1 0,0-1 0,-1 0 1,1 0-1,0 1 0,-1-1 0,1 0 0,0 0 0,-1 0 0,1 1 0,-1-1 1,0 0-1,-2-9-906,4-18 218,4-2 303,1-10 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14507,'3'3'177,"-1"0"-1,-1 0 1,1 1-1,0-1 1,-1 0-1,1 0 1,-1 1-1,0-1 1,0 1-1,-1-1 1,2 7-1,0 3 251,25 69 101,3 0 0,43 81 0,-70-150-1408,-8-20 592</inkml:trace>
  <inkml:trace contextRef="#ctx0" brushRef="#br0" timeOffset="1">1 224 15659,'4'2'1361,"7"2"-953,5-1-160,3-3 424,1-2-400,3-5-16,1 1 56,-1-2-200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11787,'15'6'992,"0"-3"-824,4 1-56,1-4 232,6 0-112,0-3-16,5 2-72,1-4-16,5 4-88,0 0-56,5-1-136,1 2-560,-3 0 624,0 0-104,-4-3-80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9850,'38'6'1088,"-4"-3"-576,1-2-167,2-1 559,-3-3-80,3-2-296,-1-6-112,0 3-120,-3-6-80,3-2-248,3 0 88,-5 2-40,5 1-16,1 0-24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12835,'7'2'220,"-1"0"1,1-1-1,0 0 1,0 0-1,-1 0 0,1-1 1,0 0-1,11-1 1,8 1 110,4 0-560,-1-1 0,0 0 0,0-3 0,0 0-1,0-2 1,0-1 0,-1-1 0,39-18 0,-42 15-322,-9 3-123,0 1 0,1 1 0,-1 0-1,21-4 1,-32 10 694,0-1-1,0 0 0,0 1 1,0 0-1,0 0 0,0 1 0,0-1 1,0 1-1,0 0 0,0 1 1,-1-1-1,1 1 0,0 0 1,-1 0-1,1 0 0,-1 1 1,0-1-1,0 1 0,6 5 1,0 2 579,14 12 1494,-23-22-1988,1 1 0,-1 0 0,0-1 0,1 1 1,-1-1-1,0 1 0,1-1 0,-1 0 0,0 1 0,1-1 0,-1 0 0,1 0 1,-1 0-1,0 0 0,1 0 0,-1 0 0,1-1 0,-1 1 0,0 0 0,3-1 0,7-4 142,1 0-1,0 1 0,0 1 1,0 0-1,0 1 0,14-1 1,-21 3-343,0 0 1,-1 0-1,1 1 1,0 0 0,0-1-1,-1 2 1,1-1-1,-1 1 1,1-1-1,-1 1 1,0 0 0,0 1-1,0-1 1,0 1-1,0 0 1,0 0 0,-1 0-1,1 0 1,3 5-1,0 2-345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11458,'4'30'896,"-1"0"-1,-2 1 1,-3 48 0,0-64-267,2-21-145,0-25-247,2 4-193,1-87 43,13 234-17,-12-76-81,-2 1 0,-8 81 1,5-115-1,-3-9-22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16644,'17'32'1200,"2"4"-960,-3 0-72,8 0 208,1-3-80,2-4-8,-1-5-80,-5-7-208,1 2-104,-7-11-248,-2 1-168,-13-8 384,-1 1-64,-13-4-136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1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13571,'5'-26'4912,"16"-20"-2379,-6 13-1791,-13 30-701,-1 0-1,1-1 1,-1 1-1,1 0 1,0 0 0,0 0-1,1 0 1,-1 1 0,0-1-1,6-4 1,-7 8-45,0 1 0,0 0 0,-1-1 0,0 1 0,1 0 0,-1-1 1,0 1-1,1 0 0,-1 0 0,0 1 0,-1 8 9,-1 0 1,1 0-1,-2 0 0,0 0 0,0 0 1,-8 18-1,0-1 37,-25 51 167,37-94-258,-2 14 41,1-1 0,0 1 0,0-1 0,0 1 0,0-1 1,0 1-1,0-1 0,1 1 0,-1-1 0,0 1 0,1-1 0,-1 1 0,1-1 0,0 1 0,-1 0 0,2-3 0,-1 3 3,-1 1 0,0-1 0,1 0 0,-1 1 0,0-1 0,1 0 0,-1 1 0,1-1 0,-1 1 0,1-1 0,-1 1 0,1-1 0,0 1 0,-1-1 0,1 1 0,0-1 0,-1 1 0,1 0 0,0-1 0,-1 1 0,1 0 0,0 0 0,0-1 1,-1 1-1,1 0 0,0 0 0,0 0 0,0 0 0,-1 0 0,1 0 0,0 0 0,0 0 0,-1 1 0,1-1 0,0 0 0,0 0 0,-1 1 0,1-1 0,0 0 0,-1 1 0,1-1 0,0 1 0,-1-1 0,1 1 0,0-1 0,-1 1 0,1-1 0,-1 1 0,1-1 0,-1 1 0,0 0 0,2 1 0,49 54-119,-51-55 128,0-1-1,0 0 1,0 1-1,0-1 1,1 0-1,-1 1 1,0-1-1,0 0 1,1 0 0,-1 1-1,0-1 1,1 0-1,-1 0 1,0 1-1,0-1 1,1 0-1,-1 0 1,0 0 0,1 0-1,-1 0 1,1 1-1,-1-1 1,0 0-1,1 0 1,-1 0-1,0 0 1,1 0 0,-1 0-1,0 0 1,1 0-1,-1 0 1,1-1-1,-1 1 1,0 0-1,1 0 1,-1 0 0,0 0-1,1 0 1,-1-1-1,1 1 1,11-17 219,3-27 28,-12 32-68,-2 9-312,0 1 0,0-1 0,0 0 0,-1 0 0,1 0 0,-1 1 0,0-1 0,0 0 0,0 0-1,0 0 1,0 0 0,0 1 0,-1-1 0,1 0 0,-1 0 0,0 1 0,0-1 0,0 0 0,0 1 0,-1-1 0,-2-4 0,-2-3-341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17180,'7'-5'1696,"1"0"-1200,2-10-184,7-2 704,4-11-431,7 0-89,3-10-280,5 0-200,1 1-592,-1 0 344,0 7 112,-5-2-113,-2 11-127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14451,'0'0'33,"0"0"1,0 0-1,0 0 0,1 0 0,-1 0 0,0 0 1,0 0-1,0 0 0,0 0 0,0 0 0,0 0 1,1 0-1,-1 0 0,0 0 0,0 1 0,0-1 1,0 0-1,0 0 0,0 0 0,1 0 1,-1 0-1,0 0 0,0 0 0,0 0 0,0 0 1,0 0-1,0 0 0,0 1 0,0-1 0,0 0 1,1 0-1,-1 0 0,0 0 0,0 0 1,0 0-1,0 0 0,0 1 0,0-1 0,0 0 1,0 0-1,0 0 0,0 0 0,0 0 0,0 1 1,0-1-1,0 0 0,0 0 0,0 0 1,0 0-1,0 0 0,0 0 0,0 1 0,-1-1 1,3 17 740,-3 18-171,-1-12-375,0 11 29,-2-1 0,-1 0 1,-12 41-1,17-73-273,0 0 0,0 0 1,-1 0-1,1 0 1,0 0-1,-1 0 0,1 0 1,-1 0-1,1 0 1,-1 0-1,1 0 0,-1-1 1,0 1-1,1 0 1,-1 0-1,0-1 0,0 1 1,-1 0-1,2-1-13,-1 0 1,1 0-1,-1 0 0,1 0 0,-1 0 1,1-1-1,0 1 0,-1 0 0,1 0 1,-1-1-1,1 1 0,0 0 1,-1-1-1,1 1 0,0 0 0,-1-1 1,1 1-1,0 0 0,-1-1 0,1 1 1,0-1-1,0 1 0,0-1 0,-1 1 1,1-1-1,-10-38-1197,8 23 832,0 9 270,1 0 0,0 0-1,0 0 1,1 0-1,0 0 1,0 0-1,1 0 1,0 0 0,1-7-1,-1 14 129,-1-1-1,0 1 1,0-1-1,0 1 1,0-1-1,1 1 1,-1 0-1,0-1 1,0 1-1,1-1 1,-1 1-1,0 0 1,1-1-1,-1 1 1,0 0-1,1-1 1,-1 1-1,1 0 1,-1 0-1,0-1 1,1 1-1,-1 0 1,1 0-1,-1 0 1,1 0-1,-1 0 1,1 0-1,-1-1 1,2 1-1,13 8 146,15 23 260,-26-26-297,29 33 1117,49 43 0,-124-114-1344,-40-41-1,82 74 114,0 0 0,0 0-1,0 0 1,1 0 0,-1 0-1,0 0 1,0-1 0,0 1 0,1 0-1,-1 0 1,0 0 0,0 0-1,0 0 1,0 0 0,0 0-1,1 0 1,-1-1 0,0 1 0,0 0-1,0 0 1,0 0 0,0 0-1,0 0 1,0-1 0,1 1-1,-1 0 1,0 0 0,0 0 0,0 0-1,0-1 1,0 1 0,0 0-1,0 0 1,0 0 0,0-1-1,0 1 1,0 0 0,0 0 0,0 0-1,0 0 1,0-1 0,0 1-1,0 0 1,0 0 0,-1 0 0,1 0-1,0-1 1,0 1 0,0 0-1,0 0 1,0 0 0,0 0-1,0 0 1,0-1 0,-1 1 0,1 0-1,0 0 1,0 0 0,0 0-1,0 0 1,-1 0 0,24 3-92,-8 0-21,-7-3 99,0 0 0,0-1 0,-1 0 0,1-1 0,0 1 0,-1-2 0,12-3 0,5-5-58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30 105 12523,'-9'3'1994,"-6"0"3808,14-3-5694,1-1-1,-1 1 0,1-1 0,0 1 0,-1 0 0,1-1 0,0 1 0,-1-1 0,1 1 0,0-1 0,-1 1 0,1-1 0,0 0 0,0 1 0,0-1 0,0 1 0,0-1 0,-1 1 0,1-1 0,0 0 0,0 1 0,0-1 0,1 1 0,-1-1 0,0 0 0,0 1 0,0-1 0,0 1 0,1-2 0,0-3-32,0 0 1,0 0-1,1 0 0,0 0 0,0 0 0,0 0 0,1 1 0,0-1 0,-1 1 0,2 0 1,-1-1-1,0 1 0,1 1 0,0-1 0,0 0 0,0 1 0,7-5 0,-9 7-82,0 0 0,1-1 0,-1 1-1,1 0 1,-1 0 0,1 0 0,-1 1-1,1-1 1,-1 0 0,1 1 0,0 0-1,-1 0 1,1 0 0,0 0 0,0 0-1,-1 0 1,1 1 0,-1-1 0,1 1-1,0 0 1,-1 0 0,1 0 0,-1 0-1,1 0 1,-1 0 0,0 1 0,0-1-1,1 1 1,-1-1 0,0 1 0,0 0-1,-1 0 1,1 0 0,0 0 0,1 3-1,2 3-12,-1 0 0,0 0-1,-1 0 1,0 1 0,0-1 0,0 1-1,-1-1 1,-1 1 0,0 0-1,0 0 1,0-1 0,-2 16 0,0-2-16,-2 1 0,0-1 0,-12 40 1,-24 48-13,32-94 77,-1 0-1,-1-1 1,0 0 0,-16 21 0,58-54-31,32-21-2387,72-30 0,-101 53 1486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13955,'11'-20'1850,"-9"16"-1573,-1 1 0,1-1 0,0 1-1,0-1 1,1 1 0,-1 0 0,1 0 0,-1 0-1,5-3 1,-6 6-229,-1-1 1,0 1-1,1 0 0,-1 0 0,1 0 0,-1 0 0,0 0 0,1-1 1,-1 1-1,1 0 0,-1 0 0,0 0 0,1 0 0,-1 0 0,1 0 0,-1 0 1,0 1-1,1-1 0,-1 0 0,0 0 0,1 0 0,-1 0 0,1 0 1,-1 1-1,0-1 0,1 0 0,-1 0 0,0 0 0,1 1 0,-1-1 1,0 0-1,0 1 0,1-1 0,-1 0 0,0 1 0,0-1 0,1 0 1,-1 1-1,0-1 0,0 0 0,0 1 0,0-1 0,0 1 0,1 0 0,5 20 752,-6-18-701,11 57 902,-8-41-936,0 0 0,1 0 0,1-1 0,11 28 0,-16-45-119,1 0 1,-1-1-1,0 1 1,0 0-1,1 0 1,-1-1-1,0 1 1,1 0-1,-1 0 1,1-1-1,-1 1 0,1 0 1,-1-1-1,1 1 1,0-1-1,-1 1 1,1-1-1,0 1 1,-1-1-1,1 1 1,0-1-1,0 0 1,-1 1-1,1-1 1,0 0-1,0 0 1,0 1-1,-1-1 1,1 0-1,0 0 1,0 0-1,1 0 1,3-3-357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2 242 14699,'-1'5'861,"0"10"3081,3-13-1945,2-9-704,10-29-449,-2 0 0,13-65 0,-4 17-781,-21 84-64,0 0-1,0 1 1,0-1 0,0 0 0,0 0 0,0 0 0,0 0 0,0 0 0,0 0-1,0 0 1,0 0 0,0 0 0,0 0 0,0 0 0,0 0 0,0 0-1,1 0 1,-1 0 0,0 0 0,0 0 0,0 0 0,0 0 0,0 0-1,0 0 1,0 0 0,0 0 0,0 0 0,0 0 0,0 0 0,1 0-1,-1 0 1,0 0 0,0 0 0,0 0 0,0 0 0,0 0 0,0 0-1,0 0 1,0 0 0,0 0 0,0 0 0,0 0 0,0 0 0,3 17-20,-1 25 1,-1-5 15,-1 5 33,2 0 1,14 78-1,-16-118-40,1 2-250,0 0 1,0 0 0,0-1-1,1 1 1,-1 0 0,1 0-1,0 0 1,4 5 0,-4-9-114,3-2-153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10314,'4'0'1000,"0"0"-559,0-1-153,2-1 368,1 2-112,0 0-56,2 0-104,0 0-192,-1 0-80,1 0-152,-1 0-56,1 0-48,1 0-32,0 0-144,0 2-248,2-1 432,-2 2-80,-3-3 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10242,'23'6'1176,"-5"-4"-679,-3 0-201,-1-2 1184,0 1-984,8 1-176,-2-2-152,3 1-312,-5-1-704,1 0 760,1 2-128,-3-1-88</inkml:trace>
  <inkml:trace contextRef="#ctx0" brushRef="#br0" timeOffset="1">502 17 9474,'22'3'1152,"-2"-1"-640,-2 0-224,4-2 1161,-3-2-865,5-2-304,-1 0-200,0 0-16,1-2-32,2 3-40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11514,'4'73'1267,"3"-1"0,31 131-1,-12-73-687,-23-108-377,-6-27 2,-9-32 1,-2-15-87,-8-76 1,19 95-123,1 0 1,1 0-1,6-52 0,-4 77 4,1 0-1,0-1 0,0 1 1,6-15-1,-7 21 1,0 0 0,0 0 0,0 1 0,0-1 0,0 0 0,0 0 0,0 1 0,0-1 0,1 1 0,-1-1 0,0 1 0,1 0 0,0 0 0,-1-1 0,1 1 0,0 0 1,-1 0-1,1 1 0,0-1 0,0 0 0,0 0 0,0 1 0,0-1 0,0 1 0,-1 0 0,5 0 0,-5 0 3,0 0 0,1 1 0,-1-1 0,1 1 1,-1-1-1,1 1 0,-1 0 0,0 0 0,1 0 1,-1-1-1,0 1 0,0 0 0,0 1 0,0-1 1,0 0-1,0 0 0,0 0 0,0 1 0,0-1 1,-1 0-1,1 1 0,0-1 0,-1 0 0,1 1 1,-1-1-1,0 1 0,1-1 0,-1 1 0,0 2 1,1 2 49,0 1 1,-1 0-1,0-1 1,0 1-1,-2 11 1,0-9 39,-1-1 1,0 1-1,0-1 0,0 0 1,-1 0-1,-8 12 0,9-15-115,0-1-1,0-1 0,0 1 0,0 0 0,0-1 0,-1 1 0,0-1 1,1 0-1,-1 0 0,0-1 0,-1 1 0,1-1 0,-7 3 0,10-5 4,1 0-1,0 0 1,-1 0-1,1 0 1,0 0-1,-1 0 1,1 0-1,0 0 0,-1 0 1,1-1-1,0 1 1,0 0-1,-1 0 1,1 0-1,0 0 1,-1-1-1,1 1 1,0 0-1,0 0 0,0-1 1,-1 1-1,1 0 1,0 0-1,0-1 1,0 1-1,0 0 1,0-1-1,-1 1 1,1 0-1,0-1 0,0 1 1,0 0-1,0-1 1,0 1-1,0 0 1,0-1-1,0 1 1,-1-14-177,1 14 196,0-19-317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15963,'-3'-5'1361,"0"11"-894,-1 15 97,4-13-495,1 0 0,0 0 1,1 0-1,0 0 1,0 0-1,0 0 0,1-1 1,0 1-1,1-1 1,0 0-1,0 0 1,0 0-1,6 7 0,10 9-178,1 0 0,29 24-1,-26-25-326,23 27-1,-31-26-213,-16-13-4,-1-9 610,1-1 0,-1 0-1,1 1 1,-1-1-1,1 0 1,-1 0 0,1 1-1,-1-1 1,0 0-1,1 0 1,-1 0 0,1 0-1,-1 0 1,0 0-1,1 0 1,-1 0 0,0 0-1,1 0 1,-1 0-1,1 0 1,-2-1 0,-11-2-345,-1 0 0,1-2 0,-1 0 1,1 0-1,-18-11 0,-59-41 119,89 56 262,-25-20 636,26 21-612,0-1 0,0 1-1,0 0 1,-1 0 0,1 0 0,0-1-1,0 1 1,0 0 0,0 0 0,0 0-1,-1-1 1,1 1 0,0 0 0,0 0-1,0-1 1,0 1 0,0 0 0,0 0-1,0-1 1,0 1 0,0 0 0,0 0-1,0-1 1,0 1 0,0 0 0,0 0 0,0-1-1,1 1 1,-1 0 0,0 0 0,0-1-1,0 1 1,0 0 0,1 0 0,16-4 431,6 4-507,0-1 0,0-2 1,-1 0-1,1-1 1,-1-1-1,1-1 1,24-11-1,-47 17 13,1-1-1,-1 1 0,0 0 0,1 0 0,-1 0 0,0-1 0,1 1 0,-1 0 0,1 0 0,-1 0 0,0 0 1,1 0-1,-1 0 0,1 0 0,-1 0 0,0 0 0,1 0 0,-1 0 0,1 0 0,-1 0 0,0 0 1,1 0-1,-1 1 0,0-1 0,1 0 0,-1 0 0,0 0 0,1 1 0,-1-1 0,0 0 0,1 0 1,-1 1-1,0-1 0,1 1 0,0 15-1078,-2-11 720,0 0-1,0 0 0,0-1 0,-1 1 1,-3 6-1,-19 15-499,9-11 392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16 216 7850,'-10'-12'1064,"6"-7"-496,2 1-168,7-4 552,6-3-160,5-1-71,2-3-297,1-4-160,0 2-40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16468,'27'40'3050,"112"167"-3944,-135-202-1415,-10-12 909,1 2 624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14291,'-2'-8'1313,"2"7"-827,0-1 0,-1 0 1,1 1-1,0-1 0,0 0 0,0 1 0,0-1 0,0 0 0,0 0 0,1-1 0,0 2-380,-1 0 1,1 0-1,0 0 0,0 0 0,-1 1 0,1-1 1,0 0-1,0 1 0,0-1 0,0 1 0,0-1 0,-1 1 1,1-1-1,0 1 0,0 0 0,0-1 0,0 1 0,1 0 1,-1 0-1,1 0 0,5-1-76,0 0 1,0 1-1,0 0 1,0 0-1,0 1 1,0 0-1,10 2 1,-13-2-384,0 0 0,0 1 0,1-1 0,-1 1 0,-1 0 0,1 0-1,6 5 1,-10-7 301,1 0 1,0 1-1,-1-1 0,1 1 0,-1-1 0,1 1 0,-1-1 0,1 1 0,-1-1 0,1 1 0,-1 0 0,0-1 0,1 1 0,-1 0 0,0-1 0,0 1 0,1 0 0,-1-1 0,0 1 0,0 0 0,0 0 0,0 5-745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14187,'0'10'1688,"1"-4"-847,-1 0-321,7-3 1224,5-2-608,-1-1-280,9-1-135,2-5-425,-4-1-224,5-3-560,0 0 1864,-4 0-1360,-2 1 56,-3 3-40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16 272 16588,'-1'0'90,"0"0"1,0-1-1,0 1 1,0-1 0,0 1-1,0-1 1,1 0-1,-1 1 1,0-1 0,1 0-1,-1 0 1,0 1-1,1-1 1,-1 0 0,1 0-1,-1 0 1,1 0-1,-1 0 1,1 0 0,0 0-1,-1 0 1,1 0-1,0 0 1,0 0 0,0 0-1,0 0 1,0 0-1,0 0 1,0 0 0,0 0-1,0 0 1,0 0-1,1 0 1,-1-1 0,13-39 1029,-11 33-764,6-13 60,1-1-1,22-38 0,-25 51-427,-1 0 0,1 1 0,1 0 0,0 0-1,0 1 1,0-1 0,1 2 0,17-12-1,-24 17-2,0 0-1,0 0 1,0 0-1,1 0 1,-1 1-1,0-1 0,0 1 1,1-1-1,-1 1 1,1-1-1,-1 1 1,0 0-1,1 0 0,-1-1 1,1 1-1,-1 0 1,0 0-1,1 1 1,-1-1-1,1 0 0,-1 0 1,0 1-1,1-1 1,-1 1-1,0-1 1,1 1-1,-1-1 0,0 1 1,0 0-1,1 0 1,-1 0-1,0-1 1,0 1-1,0 0 0,0 1 1,0-1-1,0 0 1,-1 0-1,1 0 0,0 0 1,0 1-1,-1-1 1,1 0-1,-1 1 1,1-1-1,-1 0 0,1 2 1,2 9-128,-1-1 0,0 0 0,0 1 0,0 17 0,-2-26 140,2 46 15,10 119 660,-9-148-723,1 0 1,0 0-1,2 0 1,0 0-1,2-1 1,10 20 0,-17-36-201,0-1 0,1 1 1,-1-1-1,1 0 1,0 1-1,0-1 1,0 0-1,4 4 0,-9-25-3493,-5 6 2923,-3-2-16</inkml:trace>
  <inkml:trace contextRef="#ctx0" brushRef="#br0" timeOffset="1">186 350 11586,'-8'-12'1809,"0"4"-737,4 1-456,4 2 1665,0 2-1049,6 1-392,1-3-152,6 1-328,3-5-160,1-1-344,2 0-208,-1-4-1152,-2-2 1328,-2 3-200,1 2-96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3 279 8498,'0'-6'6731,"0"5"-6575,0 1 1,-1-1 0,1 0 0,0 0 0,-1 0-1,1 0 1,0 0 0,0 1 0,0-1-1,0 0 1,0 0 0,0 0 0,0 0-1,0 0 1,0 0 0,0 0 0,0 0 0,0 1-1,1-1 1,-1 0 0,0 0 0,1 0-1,-1 0 1,1 1 0,-1-1 0,2-1-1,-2 2-147,1 0-1,-1 0 0,0 0 1,1 0-1,-1 0 0,0 0 0,1 0 1,-1 0-1,1 0 0,-1 0 0,0 0 1,1 0-1,-1 0 0,0 0 1,1 0-1,-1 0 0,0 1 0,1-1 1,-1 0-1,0 0 0,1 0 0,-1 1 1,0-1-1,1 0 0,-1 0 0,0 1 1,0-1-1,0 0 0,1 1 1,-1-1-1,1 1-3,-1 0 1,1-1 0,-1 1-1,1-1 1,-1 1 0,1 0 0,0-1-1,-1 1 1,1-1 0,0 0-1,-1 1 1,1-1 0,0 0-1,0 1 1,0-1 0,-1 0-1,1 0 1,0 0 0,0 1-1,0-1 1,-1 0 0,2 0-1,18-14 1134,-2 15-1089,-17-1-31,0 0 0,0 1 0,0-1-1,0 0 1,0 0 0,0 0-1,0 0 1,0 0 0,0 0-1,0 0 1,0 0 0,0 0-1,0-1 1,1 0 0,0 1 2,0-1 0,0 1 0,0-1 1,0 1-1,0 0 0,1 0 0,-1 0 0,0 0 1,0 0-1,0 0 0,0 0 0,0 1 0,0-1 0,0 1 1,0 0-1,4 1 0,-3-1-11,1 0-1,-1-1 1,1 1-1,-1-1 1,1 0-1,-1 0 1,6-1 0,-5 1-13,0-1 1,-1 1 0,1 0 0,0 1 0,-1-1-1,6 1 1,1 2-16,-6-1 22,1 0 0,-1-1 0,0 1-1,1-1 1,-1 0 0,1-1-1,0 1 1,-1-1 0,1 0-1,-1 0 1,1 0 0,0-1 0,-1 0-1,1 0 1,7-2 0,-10 2-4,1 0 1,-1 1 0,0 0-1,1-1 1,-1 1-1,0 0 1,1 0 0,-1 0-1,0 1 1,1-1 0,2 1-1,-2 0 5,0 0-1,0-1 0,0 0 1,0 1-1,0-1 1,0-1-1,5 1 0,13-8 71,-17 6-47,0 1-1,0-1 0,0 1 0,0 0 1,0 0-1,0 0 0,8 0 1,110-9 45,-36 7-87,203-5 47,-167 14-26,-78-3-3,0-1 0,81-7 1,-85 1 8,56 2-1,-8 0-5,-9-7-24,-45 5 9,38-1 1,-45 4 13,31-6 0,-32 3 0,33 0 0,-16 4-3,229 4-21,-157-6 36,-31-1-7,355 7-3,-348-8-34,26 1 24,31 0 19,1 0-4,-127 4-13,0-1 0,1-1 0,-1-2 0,0 0 0,29-8 0,-41 9-9,0 1 0,0 0 0,1 1 0,-1 0 0,15 1 0,22 1-17,57-1 28,14-2 1,-50-1 7,-40 2-2,38-6 1,-41 2-15,1 1 0,0 1 1,45 3-1,-35 3 12,1-2 0,39-1-1,62-20-16,-37 4 10,-69 13 6,37 2-1,2 0-1,26-7 5,-48 2-1,0 3 0,55 3 1,-22 3 0,117-9 0,-198 5-8,28-1-10,-1-1 1,1-2 0,-1 0-1,38-13 1,-35 10 3,-1 0 0,1 2-1,0 2 1,1 0 0,39 3 0,-28 0-8,80-10 0,-60-6-19,-48 11 17,1 0 1,0 2-1,0 0 1,23-1-1,-41 7-229,-1-1 0,0 1 1,0 0-1,0-1 0,0 0 0,-5 3 0,1-3-35,0 0-112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7 539 14171,'-6'11'3469,"12"-29"-1908,-3 11-1654,53-141 1274,-16 41-584,67-130 0,-104 231-588,11-17-7,-14 23-3,1 0 0,-1-1 0,0 1 0,1 0 0,-1 0 0,0-1 0,1 1 0,-1 0 0,0 0 0,1-1 0,-1 1-1,1 0 1,-1 0 0,1 0 0,-1 0 0,1 0 0,-1 0 0,0-1 0,1 1 0,-1 0 0,1 0 0,-1 0 0,1 1 0,-1-1 0,1 0 0,-1 0 0,1 0 0,-1 0 0,0 0-1,1 0 1,-1 1 0,1-1 0,-1 0 0,0 0 0,1 1 0,-1-1 0,0 0 0,1 1 0,-1-1 0,0 0 0,1 1 0,-1-1 0,0 0 0,0 1 0,1-1 0,-1 1 0,5 8-5,0 0 1,-1 0-1,0 1 1,-1-1 0,4 16-1,-1-1 12,27 89 102,29 84-860,-62-196 679,0-1 42,1 1-1,-1-1 0,0 0 1,1 1-1,-1-1 0,0 0 0,0 1 1,1-1-1,-1 0 0,0 1 1,0-1-1,0 1 0,0-1 0,0 0 1,0 1-1,1-1 0,-1 1 1,0-1-1,0 1 0,0-1 0,0 0 1,0 1-1,0-1 0,-1 1 1,1-1-1,0 1 0,0-1 0,0 0 1,0 1-1,0-1 0,-1 1 1,1-1-1,0 0 0,0 1 0,-1-1 1,1 0-1,0 1 0,-1-1 1,1 0-1,0 0 0,-1 1 0,1-1 1,0 0-1,-1 0 0,1 1 1,0-1-1,-1 0 0,1 0 0,-1 0 1,0 0-1,-8 1-448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10 149 17868,'-4'-1'1528,"0"-1"-1112,2 2 512,6-1-431,5-2-225,0-3-112,6 1-168,4-4-96,4-1-272,1-3-105,4-1-327,-3-2-152,0 2-824,-1-2-657,-4 1 1649,-4 3-408,-2 0-65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10594,'7'16'1680,"8"31"-1,2 1-647,-6-19-626,0-3 52,0 0 0,28 47 0,-38-72-443,-1-1 0,0 1 0,0-1 1,0 1-1,1-1 0,-1 1 0,0-1 0,1 1 0,-1-1 1,0 0-1,1 1 0,-1-1 0,1 0 0,-1 1 0,1-1 1,-1 0-1,1 1 0,-1-1 0,1 0 0,-1 0 0,1 1 1,-1-1-1,1 0 0,-1 0 0,1 0 0,-1 0 0,1 0 1,-1 0-1,1 0 0,-1 0 0,2 0 0,-1-1 16,-1 1-1,1-1 1,0 0-1,0 0 1,-1 0-1,1 0 1,-1 0 0,1 0-1,-1 0 1,1 0-1,-1 0 1,1 0-1,-1 0 1,1-2-1,5-46 651,-5 45-615,0-26 315,5-33 418,-6 62-797,0 1-1,0 0 1,0 0 0,0-1 0,0 1 0,0 0-1,0 0 1,0 0 0,0-1 0,0 1-1,0 0 1,0 0 0,0 0 0,0-1 0,0 1-1,0 0 1,0 0 0,0 0 0,0-1-1,0 1 1,1 0 0,-1 0 0,0 0 0,0-1-1,0 1 1,0 0 0,0 0 0,1 0 0,-1 0-1,0-1 1,0 1 0,0 0 0,0 0-1,1 0 1,-1 0 0,0 0 0,0 0 0,0 0-1,1 0 1,-1 0 0,0 0 0,0-1-1,0 1 1,1 0 0,-1 0 0,0 0 0,0 0-1,1 0 1,-1 1 0,0-1 0,0 0-1,0 0 1,1 0 0,-1 0 0,0 0 0,0 0-1,0 0 1,1 0 0,-1 0 0,0 0 0,0 1-1,0-1 1,8 12 35,13 32-37,-1-1-34,30 49 0,-49-89 43,1-1-1,0 1 0,0-1 1,0 0-1,0 1 1,0-1-1,0 0 0,0 0 1,0-1-1,5 4 1,-6-5-5,-1 0 0,1 0 0,-1 0 0,1 0-1,-1 1 1,1-1 0,0 0 0,-1 0 0,1 0 0,-1 0 0,1 0 0,-1 0 0,1 0 0,0-1 0,-1 1 0,1 0 0,-1 0 0,1 0 0,-1 0 0,1-1 0,0 1 0,0-1 3,0 0-1,0 0 1,0 0-1,-1 0 1,1 0-1,0 0 1,0 0-1,-1 0 1,1-1-1,-1 1 0,1 0 1,-1 0-1,1-2 1,4-17 160,-1 0-1,-1 0 1,-1 0 0,-1-27-1,3-19 239,-3 43-278,4-24 9,-5 44-163,1 0 0,0 0 0,0 1 0,-1-1 0,2 0 0,-1 0 0,0 0 0,0 1 0,1-1-1,0 0 1,2-2 0,-4 4-4,1 1 0,-1 0-1,1-1 1,-1 1 0,1 0 0,0-1-1,-1 1 1,1 0 0,-1 0-1,1-1 1,0 1 0,-1 0 0,1 0-1,0 0 1,-1 0 0,1 0-1,0 0 1,-1 0 0,1 0 0,0 0-1,-1 0 1,1 0 0,0 1 0,-1-1-1,1 0 1,0 0 0,-1 1-1,1-1 1,-1 0 0,1 1 0,-1-1-1,1 1 1,0-1 0,13 16-606,-12-12 210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12 117 15891,'-1'-1'171,"0"0"-1,0 0 1,0 0 0,0 0-1,0 0 1,1 0-1,-1-1 1,0 1-1,0 0 1,1 0-1,-1-1 1,1 1 0,0 0-1,-1-1 1,1 1-1,0-1 1,0 1-1,0 0 1,0-1-1,0 1 1,0-1 0,0-1-1,1 1-66,0-1 0,0 1 0,0-1 0,0 1 0,1 0 1,-1 0-1,0 0 0,1 0 0,0 0 0,-1 0 0,4-3 0,3-1-80,-1 0 0,1 1 0,1 0 0,-1 0 0,15-6 0,-13 7-26,2 1 0,-1 0 0,0 0 0,0 1 0,1 1 0,-1 0 0,1 0 0,-1 1 0,1 0 0,0 1 0,13 3 0,-24-3-135,-7 3-1125,2 0 970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 12227,'3'-64'3687,"-3"52"-2269,0 12-1389,0 0 1,0 0-1,0 0 1,0 0-1,0 0 1,0 0-1,1 0 1,-1 0-1,0 0 1,0 0-1,0 0 1,0 0-1,0 0 1,0 0-1,0 0 1,0 0 0,0 1-1,0-1 1,0 0-1,0 0 1,0 0-1,0 0 1,0 0-1,1 0 1,-1 0-1,0 0 1,0 0-1,0 0 1,0 0-1,0-1 1,0 1-1,0 0 1,0 0-1,0 0 1,0 0-1,0 0 1,0 0-1,0 0 1,0 0-1,0 0 1,0 0-1,1 0 1,-1 0 0,0 0-1,0 0 1,0 0-1,0 0 1,0 0-1,0 0 1,0 0-1,0-1 1,3 10 360,8 66 282,1 7-571,-2 1-1,-3 86 1,-10-123 66,11-53-117,0-1 1,1 1 0,11-7-1,-19 13-55,26-16-306,-21 14 18,0 0 1,0 0 0,0-1 0,-1 0-1,0-1 1,1 1 0,-1-1 0,-1 0 0,1 0-1,-1 0 1,5-8 0,-5 3-402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4:40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14859,'0'6'1096,"0"4"-896,0 2-96,1 6 353,1 2-161,2 6-160,2 1-80,-1 3-32,3 1 16,-3-3-168,4 0-152,-5-2 248,1-4-48,2-8-8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17 174 10746,'-7'4'1601,"1"-1"-601,2 0-304,4-1 1472,0 1-847,0-6-297,2-4-112,5-4-280,0-4-128,4-2-344,-2-4-256,7-2-616,0 0-1848,-1-3 2240,4 5-336,0-1-225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1:5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 16019,'-3'0'969,"-1"2"-1489,0-3 520,4-2-56,0 0-73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53 14643,'1'-3'293,"1"0"-1,0 0 1,0 0-1,0 1 1,0-1-1,1 0 0,-1 1 1,1 0-1,0 0 1,0-1-1,-1 1 1,1 1-1,0-1 1,1 0-1,-1 1 1,0 0-1,0 0 1,7-2-1,4 0 104,-1 0 0,1 1 1,20-1-1,-32 3-386,0 0 0,1 0 0,-1 0 0,0 1 0,0-1 1,0 0-1,1 1 0,-1-1 0,0 1 0,3 1 0,-4-1-8,-1-1-1,1 1 0,0-1 1,0 1-1,-1-1 0,1 1 1,-1 0-1,1-1 0,0 1 0,-1 0 1,1 0-1,-1-1 0,0 1 1,1 0-1,-1 0 0,0 0 0,1-1 1,-1 3-1,0 0-3,0 0 0,0 0 0,0 0 0,-1 0 0,0 0 0,1 0 0,-1 0 0,0 0 0,-1 0 0,1 0 0,0 0 0,-1-1 0,-2 5 0,-12 15-4,-24 27 0,25-33 15,1 1 0,1 0 0,-11 20 0,23-36-14,1 1 1,-1-1 0,0 0 0,1 0 0,-1 0-1,1 1 1,-1-1 0,1 0 0,0 1 0,0-1-1,0 0 1,-1 1 0,1-1 0,0 0 0,0 1-1,1-1 1,-1 0 0,0 1 0,0-1 0,1 0-1,-1 1 1,1-1 0,-1 0 0,1 0 0,-1 0-1,1 1 1,0-1 0,0 0 0,-1 0 0,1 0-1,0 0 1,0 0 0,0 0 0,0-1 0,0 1-1,0 0 1,1 0 0,1 0 0,5 3-75,0 0 0,0-1-1,1 0 1,16 3 0,-11-2-49,-4-2-5,0 1 0,0 0 0,0 1 0,-1 0 0,0 0 0,1 1 1,7 6-1,-14-8 93,0-1 0,0 1 1,0 1-1,0-1 1,0 0-1,-1 0 0,0 1 1,0 0-1,0-1 0,0 1 1,0 0-1,-1 0 0,1 0 1,-1 0-1,0 0 1,-1 0-1,1 0 0,-1 1 1,1-1-1,-2 4 0,1 1 99,-1 0-1,-1 0 0,0 0 0,0 0 0,-1-1 1,0 1-1,0-1 0,-1 0 0,0 0 1,0 0-1,-1-1 0,0 1 0,0-1 0,-1 0 1,-9 8-1,9-8 107,-1-1 1,0 1-1,0-2 0,-1 1 1,0-1-1,0 0 1,0 0-1,-1-1 1,0 0-1,1-1 0,-1 0 1,0 0-1,-1-1 1,-12 1-1,20-2-183,0-1-1,0 0 0,0 0 1,1 0-1,-1 0 1,0-1-1,0 1 1,0 0-1,0-1 0,0 1 1,0-1-1,0 0 1,1 0-1,-1 0 0,0 0 1,1 0-1,-1 0 1,0 0-1,1 0 0,0-1 1,-1 1-1,1 0 1,0-1-1,-1 1 1,1-1-1,-1-2 0,0-1-78,0 0 0,1 0 0,-1 0 0,1 0 0,0 0 0,0 0 0,1-1 0,0-6 0,-1-19-342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19588,'1'4'263,"-1"1"1,0-1-1,0 0 0,-1 0 0,1 1 0,-1-1 1,0 0-1,0 0 0,-2 6 0,-3 13 363,2-5-387,2-7-220,0 0-1,1 0 1,0 1 0,1 20-1,0-31-45,0 0-1,0 0 0,1 0 0,-1-1 0,0 1 1,1 0-1,-1 0 0,1 0 0,-1 0 0,1-1 1,-1 1-1,1 0 0,0-1 0,-1 1 1,1 0-1,0-1 0,-1 1 0,1-1 0,0 1 1,0-1-1,0 1 0,-1-1 0,3 1 1,24 5-616,-5-1 255,-19-4 362,0 0 1,0 1 0,0-1 0,-1 1 0,1-1 0,-1 1 0,1 0-1,-1 0 1,1 0 0,-1 0 0,0 1 0,0-1 0,0 1-1,0-1 1,0 1 0,-1-1 0,1 1 0,0 3 0,0-1 17,-1-1 0,0 1 1,0-1-1,-1 1 0,1 0 1,-1-1-1,0 1 0,0 0 1,-1 0-1,1-1 0,-2 6 1,-1-1 50,0 1 1,0-1-1,-1 0 1,0 0 0,0 0-1,-1 0 1,0-1 0,0 0-1,-1 0 1,-1-1-1,-7 9 1,12-14-71,0 0 1,0-1-1,0 1 0,0-1 0,0 1 1,0-1-1,0 0 0,0 0 1,-1 0-1,1 0 0,-1 0 0,1 0 1,-1-1-1,1 1 0,-1-1 1,1 1-1,-1-1 0,1 0 0,-1 0 1,1 0-1,-4-1 0,3 0-6,1-1-1,-1 1 0,0 0 0,1-1 0,-1 1 0,1-1 1,-1 0-1,1 0 0,0 0 0,-1 0 0,1-1 1,1 1-1,-1 0 0,0-1 0,0 1 0,1-1 0,-3-5 1,-9-24-273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15667,'15'-7'1977,"-2"2"-1201,2-1-272,4 3 976,4-3-495,4 3-273,5-5-872,1 2-224,-6 5 360,-6-5-160,-5 4-201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17308,'4'7'1520,"6"-8"-848,5-8-216,10-6 721,8-5-217,10-8-208,5-3-192,9-6-128,0-5-32,2 2-336,-2 3-160,-4 2-344,-4 5-168,-6 4-496,-3 5 1448,-12 4-616,-4 2-168,-14 0 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14 549 15971,'-2'5'288,"0"-2"-66,0 0 0,1 0-1,-1 0 1,1 0-1,0 0 1,0 1-1,-1 5 1,2-9-201,0 0 1,0 0-1,0 0 0,0 0 1,0 0-1,0 0 0,0 0 1,0 1-1,0-1 0,0 0 1,0 0-1,0 0 0,0 0 1,0 0-1,0 0 0,0 0 1,0 0-1,0 0 0,0 1 1,0-1-1,0 0 0,0 0 1,0 0-1,0 0 0,1 0 1,-1 0-1,0 0 0,0 0 1,0 0-1,0 0 0,0 0 1,0 0-1,0 0 0,0 0 1,0 0-1,0 1 0,0-1 1,0 0-1,1 0 1,-1 0-1,0 0 0,0 0 1,0 0-1,0 0 0,0 0 1,0 0-1,0 0 0,0 0 1,0 0-1,1 0 0,-1 0 1,0 0-1,0 0 0,0 0 1,0-1-1,8-3 821,6-9 200,5-7 205,27-21 0,-40 36-1127,-1 1-1,1 0 1,0 0-1,0 0 0,0 1 1,1 0-1,-1 0 1,1 1-1,0 0 0,9-2 1,-14 4-118,-1 0 0,1 0 1,-1 0-1,1 0 1,-1 0-1,1 0 1,-1 1-1,1-1 0,-1 0 1,1 1-1,-1 0 1,1-1-1,-1 1 0,0 0 1,1-1-1,-1 1 1,0 0-1,0 0 0,1 0 1,-1 0-1,0 1 1,0-1-1,0 0 0,0 0 1,-1 1-1,1-1 1,0 0-1,0 1 1,-1-1-1,1 0 0,0 3 1,1 2-12,-1 1 1,1 0 0,-1 0-1,-1-1 1,1 14-1,-2 2-22,-1 0 0,-1 1-1,-1-1 1,-10 33 0,1-15-18,-28 57 0,38-90 36,-13 23 0,15-28 4,0-1 0,0 1 0,0 0 0,0-1 0,0 0 0,-1 1 1,1-1-1,-1 0 0,1 0 0,-1 1 0,1-1 0,-1 0 0,-3 1 0,5-2 4,0 0 0,-1 0-1,1-1 1,-1 1 0,1 0 0,0 0 0,-1 0 0,1 0-1,0-1 1,-1 1 0,1 0 0,0 0 0,0-1 0,-1 1-1,1 0 1,0 0 0,0-1 0,-1 1 0,1 0 0,0-1-1,0 1 1,0 0 0,-1-1 0,1 1 0,0 0 0,0-1-1,0 1 1,0-1 0,0 1 0,0 0 0,0-1 0,0 1-1,0-1 1,0 1 0,0 0 0,0-1 0,0 1 0,0 0-1,0-1 1,1 1 0,-1-1 0,0 1 0,4-21-92,-2 13 81,1 0 0,0-1 0,0 1-1,1 1 1,0-1 0,1 0 0,-1 1 0,2 0 0,-1 0-1,9-8 1,-9 11 8,-1 0-1,1 0 1,0 1 0,1 0-1,-1 0 1,0 0 0,1 0-1,-1 1 1,1 0-1,0 0 1,0 1 0,0 0-1,0 0 1,0 0-1,9 0 1,-10 1 8,3 1 4,0-1 0,0-1 0,0 0-1,0 0 1,7-2 0,-11 2-2,-1 0 1,0-1-1,0 0 0,0 1 0,0-1 1,0 0-1,0-1 0,-1 1 1,1 0-1,0-1 0,-1 0 1,0 1-1,0-1 0,2-4 0,3-3-116,-1 0-1,0-1 1,-1 1-1,-1-1 0,1-1 1,-2 1-1,0 0 1,0-1-1,-1 0 0,0 0 1,-1 0-1,0 0 1,-1 1-1,-1-1 0,-1-14 1,-6-1-230</inkml:trace>
  <inkml:trace contextRef="#ctx0" brushRef="#br0" timeOffset="1">906 129 18364,'1'9'2136,"1"-8"-1471,6-2-249,4-7 1384,8-3-936,6 2-208,4-2-440,1-5-304,2-1-768,-1 3-2040,1-5 2495,-5 3-367,-3-1-328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18036,'3'8'1600,"-3"7"-1112,-1 0-224,-4 14 833,3 4-385,0 8-312,-1 1-136,3 7-184,-1-5-88,2 1-248,4-5-136,0-6-296,-3-5-177,-1-6 593,1-3-160,-2-10-168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16059,'18'10'1689,"7"-10"-849,1-4-328,11-6 728,4 0-311,5-3-113,2 0-240,0 4-800,-3 1-480,-9 3 560,-3 2-136,-10 5-169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98 16812,'36'-26'2646,"-23"16"-2223,-1 1 0,1 0 1,1 1-1,0 0 1,0 1-1,0 1 0,23-7 1,-35 12-421,-1 1 0,0 0 0,0 0 0,1-1 0,-1 1 0,0 0 0,0 0 1,0 0-1,1 0 0,-1 0 0,0 1 0,0-1 0,1 0 0,-1 1 0,0-1 0,0 0 0,0 1 0,0-1 1,0 1-1,0 0 0,0-1 0,0 1 0,0 0 0,0 0 0,0 0 0,0 0 0,0-1 0,0 1 0,-1 0 0,1 0 1,0 1-1,-1-1 0,1 0 0,-1 0 0,1 0 0,-1 0 0,0 0 0,1 1 0,-1-1 0,0 0 0,0 0 0,0 1 1,0-1-1,0 0 0,0 2 0,0 5-22,-1 1-1,0-1 1,0 0 0,-1 1 0,-4 11 0,-7 14-45,0-1 1,-3 0 0,-30 48-1,-71 83-155,117-164 217,-1 0-1,1 1 1,0-1-1,-1 1 1,1-1-1,0 0 1,0 1-1,-1-1 1,1 1-1,0-1 1,0 1-1,-1-1 1,1 1-1,0-1 0,0 1 1,0-1-1,0 1 1,0-1-1,0 1 1,0 0-1,0-1 1,0 1-1,9 3-19,22-9 21,-26 4-2,112-27-1052,-98 22 460,0-1 0,-1 0 0,-1-1 0,21-12 0,-9 0-142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18100,'0'8'1480,"3"11"-1048,-3 4-208,0 9 889,4-1-545,1 8-336,0 1-80,2 0-24,2-1-32,0-9-224,1-3-112,0-5-400,-2-2-153,-3-9-983,-1-1 1416,-4-8-320,0 3-232</inkml:trace>
  <inkml:trace contextRef="#ctx0" brushRef="#br0" timeOffset="1">1 346 15987,'0'-11'1769,"7"-1"-1185,6-3-160,4-1 784,6-3-392,2-2-199,2-4-825,-1 2 112,-1-7 128,0-1-88,-7-1-193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4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13555,'0'0'1003,"8"0"1863,23 0-1729,4-6-497,-20 2-533,1 1 0,0 1-1,0 1 1,0 0 0,25 2 0,81 8 47,-85-11-239,-57-3-827,9 6 717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15731,'-29'131'5676,"-5"104"-5908,30-206 507,-23 181-2966,28-235-117,3-12 1932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13363,'7'-20'997,"-7"20"-988,0 0 0,0 0-1,0 0 1,0 0 0,0 0-1,0 0 1,0 1 0,0-1-1,0 0 1,0 0 0,0 0-1,0 0 1,0 0-1,0 0 1,0 1 0,0-1-1,0 0 1,0 0 0,0 0-1,0 0 1,1 0 0,-1 0-1,0 0 1,0 0 0,0 0-1,0 1 1,0-1 0,0 0-1,0 0 1,0 0-1,1 0 1,-1 0 0,0 0-1,0 0 1,0 0 0,0 0-1,0 0 1,0 0 0,1 0-1,-1 0 1,0 0 0,0 0-1,0 0 1,0 0 0,0 0-1,0 0 1,1 0 0,-1 0-1,0 0 1,0 0-1,0 0 1,0 0 0,0-1-1,0 1 1,0 0 0,1 0-1,-1 0 1,0 0 0,0 0-1,0 0 1,0 0 0,0 0-1,0-1 1,0 1 0,0 0-1,0 0 1,0 0-1,4 12 187,8 114 1399,5 29-738,-13-131-728,1 1 0,2-1 0,0-1 0,13 28 0,-18-46-96,1 0-1,-1 0 1,1-1-1,0 1 1,0-1 0,1 0-1,-1 0 1,1 0-1,0 0 1,0-1-1,0 1 1,0-1 0,6 3-1,-7-5-5,-1 0 1,1 0-1,-1 0 0,1 0 1,0-1-1,-1 1 0,1-1 1,0 0-1,-1 0 0,1 0 1,0 0-1,0 0 0,-1-1 0,1 1 1,0-1-1,-1 1 0,1-1 1,-1 0-1,1 0 0,-1 0 1,1-1-1,-1 1 0,0-1 1,1 1-1,-1-1 0,3-3 0,4-3 77,-1-1 0,0-1-1,0 1 1,-1-1-1,-1-1 1,1 1 0,-2-1-1,0 0 1,6-16-1,3-16 248,9-50 0,-19 74-263,10-40-132,-3-2-1,-3 1 1,2-81-1,-10 137-72,-2-22-317,2 26 421,0-1 0,0 1 0,0-1 1,0 1-1,0-1 0,0 1 0,0 0 0,0-1 0,0 1 0,-1-1 0,1 1 0,0-1 0,0 1 0,0-1 0,-1 1 0,1 0 0,0-1 0,-1 1 0,1 0 0,0-1 0,-1 1 0,1 0 0,0-1 0,-1 1 0,1 0 0,-1 0 0,1-1 0,0 1 0,-1 0 1,1 0-1,-1 0 0,1 0 0,-1 0 0,1-1 0,-1 1 0,1 0 0,-1 0 0,1 0 0,-1 0 0,0 1 0,-10 3-345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19588,'3'-1'2137,"1"-1"-1321,2-1 2513,-6 5-3145,6 2-1569,-3 2 1201,-5 4-240,-3 3-200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19444,'11'4'1961,"-2"-1"-1289,-5-2 1816,-2-4-2024,1-1-1056,-1-2 472,-3 1 56,-5 0-168,-2 2-120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17196,'-15'19'2131,"-18"33"0,-45 93-1351,32-57-434,-65 130-387,65-123-1389,54-125-336,8-9 1119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0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15003,'0'27'1713,"-3"10"-1129,-4 14-224,3 3 928,0 8-656,2 2 0,4-2-208,3-5-120,2-8-224,3-6-80,0-15-272,-1-5-200,-2-8-360,-1-10-1808,-6-7 2191,-3 0-375,-3-6-200</inkml:trace>
  <inkml:trace contextRef="#ctx0" brushRef="#br0" timeOffset="1">1 382 15987,'1'0'1529,"6"2"-1129,6-1-168,1 2 832,8-3-664,2 1-256,5-2-8,0-8 16,-6-2-72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63 19804,'-2'10'1361,"4"2"-1145,0-5-120,8-9 384,3-2-184,7 0-128,1-3-48,4-1-184,2-2-128,2-3-376,-1 1-249,-5 2 633,-3-2-128,-10 2-152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15787,'0'3'1401,"5"1"-1121,5-4-16,6 2 632,5-2-472,3-3-80,7-4-312,3-1-184,3-2 480,0-1-224,-6-2-136,-4-4-40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15339,'0'547'3780,"0"-537"-3766,1 46 191,-11 101 0,10-155-186,0 0 0,0 0 0,-1-1 0,1 1 0,0 0 0,-1 0 0,1-1 0,-1 1 0,0 0 0,1-1 0,-1 1 0,0-1 0,0 1 0,-1 1 0,1-3-10,1-1-1,-1 1 0,1 0 0,-1 0 0,1-1 0,-1 1 0,1 0 1,-1-1-1,1 1 0,-1-1 0,1 1 0,0 0 0,-1-1 0,1 1 0,0-1 1,0 1-1,-1-1 0,1 1 0,0-1 0,0 1 0,-1-1 0,1 0 1,0 1-1,0-1 0,0 1 0,0-2 0,-3-10 37,0 0 1,-1-19-1,3-42-206,3 1 0,3-1 0,3 1 0,3 0 0,4 1 0,27-80 0,-42 150 160,3-10 8,0 1 0,0-1 1,1 1-1,1 0 0,0 0 1,0 1-1,1 0 1,0 0-1,12-14 0,-17 22 1,0 0 1,0 0-1,0 0 0,0 0 0,0 0 0,0 1 0,0-1 0,1 0 0,-1 1 0,0-1 0,1 1 0,-1-1 0,0 1 1,1 0-1,-1-1 0,0 1 0,1 0 0,-1 0 0,1 0 0,-1 0 0,0 0 0,1 1 0,-1-1 0,2 1 0,-1 0 7,1 0 0,-1 0 0,0 1 0,0-1 0,0 1-1,-1-1 1,1 1 0,0 0 0,-1 0 0,1 0 0,-1 0-1,3 3 1,1 5 52,-1-1 0,1 1 1,-2 0-1,1 1 0,1 10 0,-2-5 124,-1 0 1,-1 0-1,-1 0 0,0 0 1,-1 0-1,0-1 1,-1 1-1,-7 23 0,7-31-128,0 0 0,-1-1 0,0 1 0,0-1-1,0 1 1,-1-1 0,0 0 0,-1-1-1,0 1 1,0-1 0,0 0 0,0 0 0,-1 0-1,0-1 1,-1 0 0,1 0 0,-1 0-1,-10 4 1,15-8-103,0 0 1,0 0-1,0 0 0,0-1 0,-1 1 0,1-1 0,0 0 1,0 0-1,0 1 0,-1-1 0,1-1 0,-4 1 0,5-1 30,0 1 0,0-1 0,-1 1 0,1-1-1,0 1 1,0-1 0,0 0 0,0 1 0,0-1-1,0 0 1,0 0 0,1 0 0,-1 0 0,0 0 0,0 0-1,1 0 1,-1 0 0,0 0 0,1 0 0,-1-1-1,1 1 1,-1 0 0,1 0 0,0 0 0,-1-2-1,0-31-283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17268,'0'3'1872,"1"-3"-1360,1 1-296,-1 2 768,-1 4-1088,2 1 433,-2-4-321,0-1-129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06:25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157 957 10762,'-50'0'481,"3"-3"2113,11-13-1217,16-7 33,16-7 447,4-12-127,38-11-449,21-15-128,29-11-96,20-13-352,25-3-481,9-2-224,5 3-1537,1 4-1730,-12 3-673,-16 0-2178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4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44 11050,'2'-4'560,"-1"-1"-1,0 1 0,0 0 1,-1 0-1,0-1 1,1 1-1,-1 0 0,-1-6 1,2 34 2585,-8 17-2684,1-12-212,-13 85-25,5-42-117,3 0 0,-2 142-1,12-194-395,-1-17-312,-4-12 264,-2-7 148,-4-4-107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15939,'0'22'1553,"0"-11"-905,0-5-280,0 1 640,2-3-464,2-1-648,0-3-336,1-8 432,0-11-168,0-13-288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14595,'0'1'116,"0"-1"-1,0 1 1,0 0 0,0-1-1,0 1 1,0 0-1,0-1 1,0 1 0,0 0-1,1-1 1,-1 1-1,0 0 1,1-1 0,-1 1-1,0 0 1,1-1-1,-1 1 1,0-1 0,1 1-1,-1-1 1,1 1-1,-1-1 1,1 1 0,-1-1-1,1 0 1,-1 1-1,1-1 1,0 0 0,-1 1-1,1-1 1,0 0-1,-1 0 1,1 1 0,0-1-1,-1 0 1,1 0-1,0 0 1,-1 0 0,1 0-1,0 0 1,-1 0-1,1 0 1,0 0 0,-1 0-1,1-1 1,0 1 0,-1 0-1,2-1 1,5-1 169,0-1 0,-1 1 0,12-8 0,-17 10-202,22-15 126,0 0 0,-2-1 0,0-1 0,0-2 0,-2 0 0,24-29 0,-18 16-274,-1-1 0,-2-1 0,30-62 0,-34 51-290,-38 101 318,4 0 0,-16 92-1,29-124-501,0 51 0,3-75 506,-1 0 1,1 0 0,0 1-1,0-1 1,0 0 0,0 0 0,0 0-1,0 1 1,0-1 0,0 0-1,0 0 1,0 0 0,0 1 0,1-1-1,-1 0 1,0 0 0,0 0 0,0 1-1,0-1 1,0 0 0,0 0-1,0 0 1,0 0 0,1 1 0,-1-1-1,0 0 1,0 0 0,0 0 0,0 0-1,1 0 1,-1 1 0,0-1-1,0 0 1,0 0 0,1 0 0,-1 0-1,0 0 1,0 0 0,0 0 0,1 0-1,-1 0 1,0 0 0,0 0-1,1 0 1,5-2-468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5 168 13635,'-1'2'213,"0"-1"1,1 1-1,-1-1 0,1 1 1,-1 0-1,1-1 0,0 1 1,0 0-1,0-1 0,0 1 1,0 0-1,0-1 0,0 1 0,0 0 1,1-1-1,-1 1 0,1 2 1,1-2-79,-1-1 1,0 0-1,1 1 0,-1-1 1,1 0-1,0 0 1,-1 0-1,1 0 1,0-1-1,-1 1 0,1 0 1,0-1-1,0 1 1,0-1-1,3 1 1,6 0 55,0 0 1,0 0 0,0-1-1,-1 0 1,1-1 0,0 0-1,0-1 1,15-4 0,10-5 132,37-17 0,158-89-1412,-144 69 545,-79 45 203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16588,'54'-2'3249,"43"2"-1276,-87 0-1878,-1 1 1,1 1-1,-1 0 0,0 0 1,0 1-1,0 0 0,16 8 1,-23-10-88,0 0 0,1 1 1,-1-1-1,0 1 0,0-1 0,0 1 1,0 0-1,0 0 0,-1 0 0,1 0 1,0 0-1,-1 0 0,0 0 0,1 1 1,-1-1-1,0 0 0,0 1 0,0-1 1,-1 1-1,2 2 0,-2-1 1,0 0 1,0 0-1,-1-1 0,1 1 1,-1 0-1,1-1 0,-1 1 1,-1-1-1,1 1 0,0-1 1,-1 1-1,-3 5 0,0-2 13,1 0 0,-1 0 1,-1-1-1,0 0 0,0 0 0,0 0 0,0 0 0,-1-1 0,0 0 1,0-1-1,-15 8 0,9-6-47,23-6-121,14 0-56,-19 1 167,0 0 0,0 1 1,-1-1-1,1 1 0,0 0 1,-1 0-1,0 0 1,1 1-1,-1-1 0,0 1 1,0 0-1,0 1 1,-1-1-1,1 0 0,5 9 1,-7-9 28,0 0 1,0 0-1,-1 1 1,1 0-1,-1-1 0,0 1 1,0-1-1,0 1 1,-1 0-1,1 0 1,-1 0-1,0-1 0,0 1 1,0 0-1,0 0 1,-1 0-1,1-1 1,-1 1-1,0 0 1,0-1-1,-3 6 0,0 0 104,-1-1 0,0 1 0,0-1 0,-1 0 0,0 0 0,0-1 0,-1 0 0,0 0 0,0 0 0,-1-1 0,-14 10-1,14-12 19,0 1 0,0-1 0,0 0-1,-1-1 1,1 0 0,-1 0-1,0 0 1,0-1 0,0-1 0,0 0-1,0 0 1,-17-1 0,24 0-149,-1 0 0,1-1 1,-1 1-1,1-1 0,-1 0 0,1 1 1,0-1-1,0 0 0,-1 0 1,1-1-1,0 1 0,0 0 1,0-1-1,0 1 0,0-1 1,0 0-1,1 0 0,-1 1 1,1-1-1,-1 0 0,1 0 0,-1-1 1,1 1-1,0 0 0,0 0 1,0-1-1,1 1 0,-1 0 1,0-1-1,0-4 0,1 1-83,-1 0-1,1 0 1,1 0-1,-1 0 0,1 0 1,0 0-1,0 1 1,1-1-1,-1 0 1,1 0-1,1 1 1,2-7-1,18-22-472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12 16203,'17'-12'2550,"-17"12"-2501,0 0 0,0 1 0,1-1-1,-1 0 1,0 0 0,0 0-1,0 0 1,0 0 0,0 0 0,1 0-1,-1 0 1,0 0 0,0 0 0,0 0-1,0 0 1,0 0 0,1 1-1,-1-1 1,0 0 0,0 0 0,0 0-1,0 0 1,0 0 0,0 0 0,0 1-1,0-1 1,0 0 0,0 0-1,0 0 1,1 0 0,-1 1 0,0-1-1,0 0 1,0 0 0,0 0-1,0 0 1,0 1 0,0-1 0,0 0-1,0 0 1,-1 0 0,1 0 0,0 0-1,0 1 1,0-1 0,0 0-1,0 0 1,0 0 0,0 0 0,0 1-1,-17 36 3083,10-22-3215,-8 20 479,-59 122 531,56-121-1249,-2-2 0,-32 42 0,48-72 64,1 1 1,-1-1-1,0 0 0,0 0 0,-8 6 0,11-10 208,-1 1 0,1 0 0,0-1 0,0 1-1,0-1 1,-1 1 0,1-1 0,0 1 0,-1-1 0,1 0-1,0 0 1,-1 0 0,1 0 0,0 0 0,-1 0 0,1 0-1,0 0 1,-1 0 0,1 0 0,0-1 0,0 1 0,-1-1-1,1 1 1,0-1 0,0 1 0,-1-1 0,1 0-1,0 0 1,0 1 0,-1-2 0,-12-15-739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14915,'14'0'1641,"1"1"-833,3 4-256,7 3 1216,2 2-632,4 5-327,2 2-65,2 3-208,-1 3-128,-2 1-200,-4 1-152,-5 0-400,-3 0-256,-7-5 584,-3-2-104,-7-15-112,-3-6-72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17892,'1'7'1600,"6"0"-992,3 1-168,6-1 625,6-3-201,9-3-256,8-1-72,8-5-200,3-2-224,2-6-472,-2-2-312,-5 2-440,-10 3 688,-16 5 72,-15 5-241,-19 4-63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14827,'3'3'1769,"8"-1"-1025,8-7-288,4-3 1688,11 1-1536,9-2-120,7-1-295,5 1-353,-3-3 272,1-3-144,-3-5-129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1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 18324,'-6'83'1902,"0"-15"-1608,4 96 96,-2 27-306,1-143 222,-18 91 0,12-110 125,5-24-53,3-20-84,4-35-488,2 1 0,3-1-1,2 1 1,17-51 0,-10 41-476,35-79 1,-37 107 341,0-1 0,3 2 0,39-54 0,-50 77 287,0-1 0,1 1 0,-1 0 1,1 1-1,1 0 0,-1 0 0,1 1 1,0 0-1,0 0 0,16-5 0,-22 9 39,1 0 1,0 0-1,0 1 0,0-1 0,0 1 0,-1-1 0,1 1 0,0 1 1,0-1-1,0 0 0,0 1 0,0 0 0,4 1 0,-5-1 10,-1 1 0,1-1 0,0 1-1,0 0 1,-1 0 0,1 0 0,-1 0-1,0 0 1,1 1 0,-1-1 0,0 1 0,-1-1-1,1 1 1,0 0 0,-1 0 0,1 0-1,-1 0 1,1 3 0,0 1 60,0 1-1,-1-1 1,0 1 0,0-1-1,-1 1 1,0-1 0,0 1 0,-1-1-1,0 1 1,0-1 0,0 1-1,-1-1 1,-5 13 0,1-7 98,0 0 1,0 0-1,-1-1 1,0 0 0,-1 0-1,-14 15 1,17-21-153,0 0 0,-1-1 0,1 0 0,-1-1 0,0 1 0,-1-1 0,1 0 0,-1-1 0,0 1 0,-13 4 0,15-7-27,0 0 1,0 0-1,0-1 1,0 1-1,0-1 1,0 0-1,0-1 1,0 1-1,0-1 1,0 0 0,0 0-1,0 0 1,1-1-1,-1 0 1,0 0-1,1 0 1,-6-4-1,-23-19-146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2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17868,'1'-1'43,"-1"1"0,0 0 0,1-1 0,-1 1 0,1 0 0,-1 0 0,0-1 0,1 1 0,-1 0 0,1 0 1,-1 0-1,1 0 0,-1 0 0,0 0 0,1 0 0,-1 0 0,1 0 0,-1 0 0,1 0 0,-1 0 0,1 0 0,-1 0 0,0 0 0,1 0 0,-1 0 1,1 0-1,-1 1 0,1-1 0,-1 0 0,0 0 0,1 1 0,-1-1 0,0 0 0,1 0 0,-1 1 0,0-1 0,1 0 0,-1 1 0,0-1 0,0 0 0,1 1 1,-1-1-1,0 1 0,0-1 0,0 1 0,1-1 0,-1 0 0,0 1 0,0-1 0,0 2 0,-7 26 921,3-15-573,-12 52 375,-1 1-452,-12 91 0,28-148-312,0 0 0,0 0 0,1 0 0,1 0 0,-1 0 1,4 16-1,-3-23-13,0 0 1,0 0 0,-1 0 0,1 0 0,1 0 0,-1 0-1,0 0 1,0 0 0,1 0 0,-1-1 0,1 1 0,0-1-1,-1 1 1,1-1 0,0 1 0,0-1 0,0 0 0,0 0-1,0 0 1,0 0 0,0 0 0,0 0 0,0-1 0,1 1-1,-1-1 1,0 0 0,0 1 0,1-1 0,-1 0 0,0 0-1,5-1 1,2 0-156,1 0-1,0 0 1,-1-1-1,0-1 1,1 0-1,-1 0 0,0 0 1,-1-1-1,1-1 1,-1 1-1,1-1 1,-1-1-1,-1 0 1,12-10-1,-1-8-353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44 11843,'2'-3'415,"0"0"0,-1 0 1,1 0-1,-1 0 0,1 0 1,-1 0-1,0-1 0,0 1 1,0-1-1,0-5 1,-1 9-387,0 0 0,0 0 0,0 0 0,0-1 0,0 1 0,0 0 0,0 0 0,0 0 0,0 0 0,-1 0 1,1 0-1,0 0 0,0 0 0,0-1 0,0 1 0,0 0 0,0 0 0,0 0 0,0 0 0,0 0 1,-1 0-1,1 0 0,0 0 0,0 0 0,0 0 0,0 0 0,0 0 0,0 0 0,0 0 0,-1 0 0,1 0 1,0 0-1,0 0 0,0 0 0,0 0 0,0 0 0,0 0 0,-1 0 0,1 0 0,0 0 0,0 0 0,0 0 1,0 0-1,0 0 0,0 0 0,0 0 0,-1 0 0,1 0 0,0 0 0,0 0 0,0 0 0,0 1 1,0-1-1,0 0 0,0 0 0,0 0 0,0 0 0,0 0 0,0 0 0,-1 0 0,1 1 0,0-1 0,0 0 1,0 0-1,0 0 0,0 0 0,0 0 0,-7 9 548,-1 8-480,0 1-1,1 0 1,1 0 0,1 0 0,0 0-1,-2 23 1,-1-2-47,-23 155 110,33-236 36,6 9-228,2-1 1,2 2-1,1-1 1,1 2-1,2 0 1,1 1-1,21-29 1,-37 57 17,1 0 0,-1 0 0,1 0 0,-1 0 0,1 1 0,0-1 0,0 0 0,0 1 0,0 0 0,0-1 0,0 1 0,1 0 0,-1 0 0,0 0 0,1 0 0,-1 1 0,0-1 0,1 1 1,3-1-1,-4 1 2,0 0 1,0 1 0,0-1 0,0 1 0,-1 0 0,1 0 0,0-1 0,0 1 0,-1 0 0,1 0-1,-1 1 1,1-1 0,-1 0 0,1 0 0,-1 1 0,0-1 0,0 1 0,1-1 0,-1 1-1,0-1 1,0 1 0,-1 0 0,1 0 0,0-1 0,-1 1 0,1 2 0,1 1 13,-1 0 0,0-1 1,0 1-1,0 0 0,-1 0 0,1 0 1,-1 0-1,-1 0 0,1 0 0,-1 0 1,0 0-1,0 0 0,-2 7 0,-2-1 57,1 1 0,-2-1 0,0 0 0,-9 13 1,12-20-31,0-1 0,0 0 1,0 1-1,-1-1 1,1-1-1,-1 1 1,0 0-1,0-1 1,0 0-1,0 0 1,0 0-1,-8 2 1,11-3-66,-1 0-1,0-1 1,0 1 0,1-1 0,-1 1-1,0-1 1,0 0 0,0 0 0,1 0-1,-1 0 1,0 0 0,0 0 0,0-1-1,0 1 1,1-1 0,-1 1-1,0-1 1,1 1 0,-1-1 0,0 0-1,1 0 1,-1 0 0,1 0 0,-1 0-1,1 0 1,-1-1 0,1 1 0,0 0-1,0-1 1,0 1 0,-1-1 0,1 1-1,-1-4 1,0-7-227,0-7-70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2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17764,'-6'6'1816,"4"-6"-1248,3-3-216,12-4 737,6 0-193,11-3-320,4-2-144,8 1-616,5-1-392,2 1 536,2-1-96,1 2-48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2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14987,'20'2'1657,"6"-5"-969,2-4-264,5-5 1000,2 2-584,3-3-400,3 2-152,-6 4-720,-2 0-352,-7 2 632,-7 1-192,-8 4-96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2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14347,'11'18'1360,"3"-11"-728,4-4-175,9-7 839,3-2-592,4-7-344,6-1-312,-4-3 216,-1 0-72,-5-6-208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2:2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114 141 15403,'95'-77'2979,"-79"65"-2629,1 2 0,0 0-1,0 0 1,21-7 0,-36 17-332,-1-1-1,1 0 1,0 1 0,-1-1-1,1 1 1,-1-1 0,1 1-1,0 0 1,-1-1 0,1 1-1,0 0 1,-1 0 0,1 0-1,0 1 1,-1-1 0,1 0-1,1 1 1,-2 0-12,-1-1-1,1 1 1,-1-1-1,1 1 1,-1-1 0,0 1-1,1 0 1,-1-1 0,0 1-1,1 0 1,-1-1 0,0 1-1,0 0 1,0-1-1,0 1 1,1 0 0,-1-1-1,0 1 1,0 0 0,0 0-1,-1-1 1,1 1-1,0 0 1,0-1 0,0 1-1,-1 1 1,-1 5 2,-1 0-1,0 0 1,-1 0 0,0 0-1,-7 10 1,-64 75 69,-151 143 1,206-215-81,94-99-557,-72 78 550,14-14-167,29-20 1,-41 32 153,-1 0 0,2 1 1,-1 0-1,0 0 1,0 0-1,1 0 0,-1 1 1,0-1-1,1 1 0,0 0 1,-1 0-1,1 1 0,0 0 1,4 0-1,-6 0 31,-1 1 1,1 0-1,-1 0 0,0 0 1,1 0-1,-1 0 0,0 0 1,0 1-1,0-1 0,0 1 0,0-1 1,0 1-1,0 0 0,-1 0 1,1 0-1,-1 0 0,1 0 1,-1 0-1,0 0 0,0 1 0,2 2 1,1 7 90,0 0 1,6 25-1,-8-26-44,4 25 134,-5-26-102,1 0 0,-1-1 0,1 1 1,1-1-1,0 1 0,0-1 0,1 0 1,8 14-1,-12-22-80,1-1 1,-1 1-1,1 0 1,-1-1-1,1 1 1,0 0-1,0-1 1,-1 1 0,1-1-1,0 1 1,0-1-1,-1 0 1,1 1-1,0-1 1,0 0-1,0 1 1,0-1-1,0 0 1,0 0-1,-1 0 1,1 0-1,0 0 1,0 0-1,0 0 1,0 0-1,0 0 1,0 0-1,0-1 1,0 1-1,-1 0 1,1-1 0,0 1-1,0 0 1,0-1-1,-1 1 1,1-1-1,0 1 1,0-1-1,-1 0 1,1 1-1,-1-1 1,1 0-1,0 1 1,-1-1-1,1 0 1,0-1-1,3-4-23,1 0 0,-1-1-1,6-14 1,-3 4-141,-1 0-1,-1 0 1,-1-1-1,0 1 1,-1-1 0,-1 0-1,0-23 1,-2 8-162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3:4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12915,'-27'1'1798,"22"0"-790,19 0-271,132 7 419,221 5-719,203-54-726,21 1 460,-553 40 10,46 6 0,-68-3-88,1 0 0,-1 1 0,0 0 0,-1 1 0,23 11 0,-38-16-115,0 0 0,1 0-1,-1 0 1,0 0-1,1-1 1,-1 1 0,1 0-1,-1 0 1,0 0-1,1 0 1,-1 0 0,0-1-1,1 1 1,-1 0-1,0 0 1,1 0 0,-1-1-1,0 1 1,0 0-1,1-1 1,-1 1 0,0 0-1,0 0 1,1-1-1,-1 1 1,0 0 0,0-1-1,0 1 1,0-1-1,1 1 1,-1 0 0,0-1-1,0 1 1,0-1-1,0 1 1,0 0 0,0-1-1,0 1 1,0 0-1,0-1 1,0 1 0,0-1-1,-1 0 1,1-20-380,-2 11 124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3:50.6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5 14403,'13'-5'1600,"-6"5"-311,-11 3-33,-2 1-696,-8 1-144,-4-2 80,4-8-272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00.6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53 11747,'16'-6'5140,"21"-8"-2362,-16 6-2544,1 1-1,-1 1 1,26-3-1,-32 8-279,1 0 0,26 2 1,-37-1-31,-1 1 1,0-1 0,1 1 0,-1 0 0,0 0-1,0 1 1,0-1 0,0 1 0,0 0 0,0 0-1,0 0 1,0 0 0,-1 1 0,6 5-1,-2 5-157,-6 1-79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18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1 235 8074,'3'1'8990,"4"2"-6714,18-3-2063,15 0-5,67 7 1,-55 6-136,-41-9-28,0-1-1,0-1 1,0 0-1,22 2 1,-21-4 139,0 1 1,21 5-1,-3-1-31,26 1 61,-50-7-185,0 0-1,0 0 1,0 0 0,0-1 0,0 0-1,10-4 1,-6 2-15,0 0 0,1 1 0,-1 1-1,1 0 1,0 0 0,0 1 0,0 1 0,12 0-1,35-4 3,31-5 54,129 1 0,-201 14-63,-3-4 2,0 0-1,0 0 1,1-2 0,19 0 0,12 0 6,14 0 0,-1-3 1,99-17 0,22-2 9,175-1-16,-253 19-1,73-9-9,-130 9 1,65 1 0,-94 3-2,87 4-1,-56-1 1,58-3 1,163-15 25,-244 14-29,38 5 0,2-1-3,105-13 29,-77 3-11,36-3-38,143-4 27,27 2 0,-176 5 26,64-11-45,-45 3 16,-104 11 6,-1-2 0,0-2 0,0-1 0,38-15 0,-65 21-3,0 0-1,0 1 0,0 1 0,14-2 0,-19 3 1,1 0 0,-1 0 1,1 0-1,-1 0 0,1 1 0,-1 0 0,1 0 0,-1 0 0,0 1 0,0-1 0,5 3 0,10 2-5,-19-6-61,0 0 0,0 0 1,0 0-1,0 1 1,0-1-1,0 0 1,0 0-1,0 0 0,0 0 1,0 0-1,-1 0 1,1 0-1,0 0 0,0 0 1,0 0-1,0 0 1,0 1-1,0-1 1,0 0-1,0 0 0,0 0 1,0 0-1,0 0 1,0 0-1,0 0 0,0 0 1,0 0-1,1 1 1,-1-1-1,0 0 1,0 0-1,0 0 0,0 0 1,0 0-1,0 0 1,0 0-1,0 0 0,0 0 1,0 0-1,0 0 1,0 0-1,0 0 1,0 0-1,0 1 0,1-1 1,-1 0-1,0 0 1,-3 1-1071,-1 2 341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19.9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0 415 13811,'4'-6'4459,"13"-16"-2861,4-4-1198,114-190 601,-59 88-885,-76 127-119,1 0 1,0 0 0,-1 0-1,1 0 1,0 0 0,-1 0-1,1 0 1,0 0 0,0 0-1,0 0 1,0 0 0,0 1-1,0-1 1,0 0 0,0 1-1,0-1 1,0 0 0,2 0-1,-3 2 2,1-1 0,-1 0 0,1 0 0,-1 1-1,1-1 1,-1 0 0,1 1 0,-1-1 0,1 0-1,-1 1 1,0-1 0,1 1 0,-1-1 0,0 1-1,1-1 1,-1 1 0,0-1 0,0 1 0,1-1-1,-1 1 1,0-1 0,0 1 0,0 0-1,0-1 1,0 1 0,0 0 0,2 10-8,-1 0 0,-1 20 1,0-25 9,3 340-143,-13-359-1312,4 7 1131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0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77 14115,'0'4'1664,"2"3"-1080,2-7-199,6 0 1903,10-4-1720,6-2-96,5-4-96,4 0-72,1-1-368,-2 1-280,-3-3-1872,-5 0 1968,-3 7-296,-6 2-224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16668,'-3'5'1528,"2"-3"-1120,1-1-200,4 1 760,2-2-328,4-3-296,1 0-120,4 0-248,0-1-128,3 0-184,0 1-136,-1-2-248,-1 5-112,-3 0 32,-3 3 400,-6 3-184,-4 0-49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0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17276,'1'0'58,"-1"0"1,1 0 0,-1 0-1,1 0 1,-1 0-1,1 0 1,-1 0 0,1 0-1,-1 1 1,1-1 0,-1 0-1,1 0 1,-1 1-1,1-1 1,-1 0 0,0 1-1,1-1 1,-1 0-1,1 1 1,-1-1 0,0 0-1,0 1 1,1-1 0,-1 1-1,0-1 1,1 1-1,-1-1 1,0 1 0,0-1-1,0 1 1,0-1 0,0 1-1,1-1 1,-1 1-1,0-1 1,0 1 0,8 27 221,-7-22-161,3 8-84,1 7-26,16 38 1,-21-58-2,0-1 1,0 1 0,0-1 0,0 1 0,0-1-1,0 1 1,1-1 0,-1 1 0,0-1 0,0 1 0,1-1-1,-1 1 1,0-1 0,1 0 0,-1 1 0,0-1-1,1 0 1,-1 1 0,0-1 0,1 0 0,-1 1 0,1-1-1,-1 0 1,1 0 0,-1 1 0,1-1 0,-1 0-1,1 0 1,-1 0 0,1 0 0,-1 0 0,1 0-1,-1 0 1,1 0 0,-1 0 0,1 0 0,-1 0 0,1 0-1,-1 0 1,1 0 0,-1 0 0,1 0 0,-1-1-1,1 1 1,-1 0 0,0 0 0,1-1 0,-1 1-1,1 0 1,-1 0 0,0-1 0,1 1 0,-1-1 0,1 1-1,-1 0 1,0-1 0,0 1 0,1-1 0,18-33 617,-16 26-501,9-17 282,-10 18-273,1 0-1,0 0 0,1 0 0,-1 1 1,1-1-1,1 1 0,8-10 0,-13 16-130,0 0 0,0 0-1,1-1 1,-1 1 0,0 0-1,0 0 1,0 0 0,1 0-1,-1 0 1,0 0 0,0 0 0,0 0-1,1 0 1,-1 0 0,0 0-1,0 0 1,0 0 0,1 0 0,-1 0-1,0 0 1,0 0 0,1 0-1,-1 0 1,0 0 0,0 0-1,0 0 1,1 0 0,-1 0 0,0 1-1,0-1 1,0 0 0,0 0-1,1 0 1,-1 0 0,0 0-1,0 1 1,0-1 0,6 11 36,3 20-40,-8-26 6,4 17-15,-2-8 2,0 0 1,1 1 0,1-2 0,0 1 0,1 0 0,7 12 0,-12-25 9,-1 0 1,0-1 0,1 1-1,-1 0 1,1 0 0,-1-1 0,1 1-1,-1-1 1,1 1 0,0 0-1,-1-1 1,1 1 0,0-1 0,-1 1-1,1-1 1,0 0 0,0 1-1,-1-1 1,1 0 0,0 1 0,0-1-1,0 0 1,-1 0 0,1 0-1,0 0 1,0 0 0,0 0 0,0 0-1,0 0 1,-1 0 0,1 0 0,0 0-1,0 0 1,0-1 0,-1 1-1,1 0 1,0-1 0,0 1 0,0 0-1,-1-1 1,1 1 0,0-1-1,-1 1 1,1-1 0,-1 0 0,1 1-1,0-1 1,0 0 0,1-3 19,1 0 0,-1 0 0,1 0 1,-1 0-1,0 0 0,0 0 0,1-6 0,30-121-737,-33 131 683,0 0 0,0 0 0,0 0 0,0 0 0,0 0-1,0 0 1,0 0 0,0 0 0,0 0 0,0 0-1,0 0 1,0 0 0,0 0 0,-1 0 0,1 0 0,0 0-1,0 0 1,0 0 0,0 0 0,0 0 0,0 0 0,0 0-1,0 0 1,0 0 0,0 0 0,0 0 0,0 0-1,0 0 1,0 0 0,-1 0 0,1 0 0,0 0 0,0 0-1,0 0 1,0 0 0,0 0 0,0 0 0,0 0-1,0 0 1,0 0 0,0 0 0,0 0 0,0 0 0,0 0-1,-5 6-148,-4 6-373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1.4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6 14107,'1'-1'134,"-1"1"0,1-1-1,0 1 1,-1-1 0,1 1 0,0-1 0,-1 1-1,1 0 1,0 0 0,0-1 0,-1 1-1,1 0 1,0 0 0,0 0 0,0 0 0,-1 0-1,2 0 1,-1 0-36,-1 0 0,1 0 0,-1 1 0,0-1 0,1 0 0,-1 0 0,1 1 0,-1-1 0,0 0 0,0 1 1,1-1-1,-1 0 0,0 1 0,1-1 0,-1 1 0,0-1 0,0 0 0,0 1 0,0-1 0,1 1 0,-1-1 0,0 1 0,0 32 2060,-1-24-2566,-12 123 1231,-1 53 247,14-180-1046,0 0 0,0 0 0,1 0 0,-1 1-1,1-1 1,0 0 0,4 9 0,-4-13-20,-1 1 0,1-1 0,0 0 0,0 1 0,0-1 0,0 0 0,0 0 0,1 0 0,-1 1 0,0-2 0,0 1 0,1 0 0,-1 0 1,1 0-1,-1 0 0,0-1 0,1 1 0,0-1 0,-1 1 0,1-1 0,-1 0 0,1 1 0,-1-1 0,1 0 0,0 0 0,-1 0 0,1 0 0,-1-1 0,4 1 0,2-2-42,1 0 1,-1 0-1,0-1 0,0 1 1,0-2-1,0 1 0,-1-1 1,1 0-1,-1 0 0,0-1 1,0 1-1,6-8 0,-9 10 2,-1 0 0,0-1-1,1 1 1,-1 0 0,-1-1-1,1 0 1,0 1 0,0-1-1,-1 0 1,0 0 0,0 0-1,0 0 1,0 0 0,0 0-1,0 0 1,-1-1-1,1 1 1,-1 0 0,0 0-1,0-1 1,0 1 0,-1 0-1,1 0 1,-1 0 0,1 0-1,-1-1 1,0 1 0,0 0-1,-1 0 1,-2-5 0,-17-16-285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1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57 16388,'3'6'1392,"10"-6"-816,1-1-168,9-6 512,3-2-248,4-1-160,2 0-151,1 3-722,-2 0 9,-18 1 264,-11 6-168,-1-6-96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9450,'0'0'2162,"0"5"2452,-2 17-3667,-13 55-660,18-40-1167,-10 97-1462,5-108 2045,0 0 0,-7 28 0,5-33 739,0 0 0,2 0 0,0 1 0,2 25 0,11 33-2305,-5-47 1615,2 57-1,-15 106-772,5-179 736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7946,'0'10'651,"0"0"0,0 0-1,-1 0 1,-1 0 0,0 0 0,-3 10 0,2-8 21,1 1 0,0-1 0,-1 18 0,3-18-438,2 9 457,-3-19-488,-1-12-276,-9-25 61,1 11-90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11723,'2'10'808,"-2"1"-712,0 1-32,0 5 176,0-1-64,0 2 24,-2 1-24,2 0-24,0-2-24,0 0-64,0 2-104,0-4-904,0 0 888,0-2-136,0 1-112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2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9378,'0'48'1934,"1"63"228,7 1-4323,0 51 3308,-7-106-922,11 79-1,-7-92-617,-2-1 0,-5 63-1,1-30 800,1 73 1267,-3-162 1841,-3-14-4541,6 19 815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14115,'9'-4'644,"-1"0"0,1-1 1,14-9-1,8-5 4,-15 10-384,69-31 682,-75 36-831,2 0 0,-1 0 0,0 2 0,1-1 0,20-1 0,-30 4-103,-1 0 0,0 0 0,0 0 0,1 0 0,-1 0 1,0 0-1,0 0 0,1 0 0,-1 1 0,0-1 0,0 0 0,0 1 0,0-1 0,1 1 0,-1-1 0,0 1 0,0-1 0,0 1 0,0 0 1,0 0-1,0 0 0,-1-1 0,1 1 0,0 0 0,1 2 0,-1-1 2,-1 0 0,1 0 0,-1 0 0,0 0 0,1 0-1,-1 0 1,0 0 0,0 1 0,0-1 0,-1 0 0,1 0 0,0 0 0,-2 4 0,-3 6 32,0 0 1,0 0-1,-12 18 1,17-30-47,-24 35 173,-2 0-1,-1-2 1,-41 39 0,68-71-171,0-1 0,0 0 0,1 0 0,-1 1 1,0-1-1,0 0 0,0 0 0,1 0 0,-1 0 0,0 1 1,0-1-1,0 0 0,1 0 0,-1 0 0,0 0 0,0 0 1,1 1-1,-1-1 0,0 0 0,0 0 0,1 0 0,-1 0 1,0 0-1,0 0 0,1 0 0,-1 0 0,0 0 0,1 0 0,-1 0 1,0 0-1,0 0 0,1 0 0,-1 0 0,0-1 0,0 1 1,1 0-1,-1 0 0,0 0 0,0 0 0,1-1 0,15-1 51,-7 0-61,1 1 1,-1-1-1,1 1 0,0 1 0,-1 0 1,1 0-1,0 1 0,-1 1 0,19 3 1,-25-3 6,0-1-1,0 0 1,1 1 0,-1-1 0,0 1 0,0 0 0,-1 0-1,1 0 1,0 0 0,-1 1 0,1-1 0,-1 1 0,0-1-1,0 1 1,0 0 0,0 0 0,0 0 0,-1 0 0,1 0-1,-1 0 1,0 0 0,0 1 0,0-1 0,0 1 0,-1-1-1,1 0 1,-1 1 0,0-1 0,0 1 0,0-1 0,-1 5-1,1-3 57,-1 0-1,0 1 0,0-1 1,-1 0-1,1 1 0,-1-1 0,0 0 1,-1 0-1,1 0 0,-1-1 1,0 1-1,-6 6 0,3-4 74,0-1 0,0 0 0,-1-1 0,0 0 0,0 0-1,0 0 1,-12 5 0,5-4 89,-1 0 1,0-1-1,0-1 0,0 0 0,-1-1 0,1 0 0,-1-1 1,-22-1-1,34-1-235,-1 0 0,1-1 0,-1 1 0,1-1 0,0 0 0,-1 0 0,1-1 0,0 1 0,-6-4 0,9 5-44,0-1 1,0 0-1,0 1 1,0-1 0,0 0-1,1 0 1,-1 0-1,0 0 1,0 0 0,1 0-1,-1 0 1,1 0-1,-1 0 1,1 0-1,-1 0 1,1-1 0,0 1-1,-1 0 1,1 0-1,0 0 1,0 0 0,0-1-1,0 1 1,0 0-1,0 0 1,0 0 0,1-1-1,-1 1 1,0 0-1,1 0 1,-1 0 0,0 0-1,1 0 1,0 0-1,-1-1 1,1 1 0,0 1-1,0-3 1,9-9-454,3-2-191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25 14491,'8'-12'1661,"1"-1"1416,-6 16-1921,-2 9-666,-4 24-41,2-30-395,0 1 0,0 0 0,1 0 0,-1-1 0,2 1 0,-1 0 0,1-1 0,2 13 0,-2-18-57,0 0 1,0 1-1,0-1 0,-1 0 1,1 0-1,1 0 0,-1 0 1,0 0-1,0 0 0,0 0 1,0 0-1,1 0 1,-1 0-1,0-1 0,1 1 1,2 0-1,28 8-192,-9-4-12,-20-3 189,1-1-1,-1 0 1,1 1-1,-1 0 0,0 0 1,0 0-1,0 0 1,0 0-1,0 1 0,-1-1 1,1 1-1,-1 0 1,1 0-1,-1-1 1,0 2-1,0-1 0,0 0 1,0 0-1,-1 1 1,0-1-1,1 1 1,-1-1-1,0 1 0,-1-1 1,1 1-1,-1 0 1,1 0-1,-1-1 1,0 1-1,-1 0 0,1-1 1,-1 1-1,1 0 1,-3 4-1,1 2 137,-1-1 1,-1 1-1,0-1 0,0 0 1,-1 0-1,0-1 0,0 1 1,-1-1-1,0 0 0,-1-1 0,-13 13 1,15-15 6,0-1 0,-1 0 1,1-1-1,-1 1 1,0-1-1,0 0 0,0 0 1,-1-1-1,1 0 0,-11 2 1,14-3-185,0-1 1,0 0-1,0 0 0,0 0 1,1 0-1,-1-1 0,0 1 1,0-1-1,0 0 0,1 0 1,-1 0-1,0 0 1,1 0-1,-1 0 0,1-1 1,-1 1-1,1-1 0,0 0 1,0 0-1,0 0 0,0 0 1,0 0-1,0 0 1,0 0-1,0-1 0,1 1 1,-2-4-1,-1-3-87,0 0-1,0 0 1,1 0 0,0-1 0,-2-13-1,-1-22-545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16131,'17'0'1817,"2"0"-1265,5-1-224,5-4 816,5 1-832,4-2-272,0-1 144,-2 1-88,3 2-248</inkml:trace>
  <inkml:trace contextRef="#ctx0" brushRef="#br0" timeOffset="1">430 202 16876,'3'13'1528,"6"-8"-1048,-1-3-208,4-5 464,1-3-416,2-2-632,0-3 520,-4-1-280,2-3-136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52 14859,'-1'7'1304,"-1"-7"-871,2 3-185,5-7 568,0 4-64,7 0-152,-1-7-72,6 4-200,1-6-176,3 5-592,1-3 1408,-4 1-872,-5-4-40,0-1-88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34 127 18324,'15'-19'1108,"2"2"0,31-28 1,-42 40-932,1 0 0,0 0-1,0 1 1,0-1 0,1 2 0,0-1 0,-1 1 0,1 0 0,0 1 0,1-1 0,9 0 0,-17 3-162,0 0-1,0 0 1,0 0 0,0 0 0,0 0 0,-1 0 0,1 0-1,0 0 1,0 0 0,0 0 0,0 0 0,0 1 0,0-1-1,0 0 1,-1 1 0,1-1 0,0 1 0,0-1 0,-1 1-1,1-1 1,0 1 0,-1 0 0,1-1 0,0 1 0,-1 0-1,1-1 1,0 3 0,0-1 1,0 0 1,-1 0-1,1 0 0,-1 0 0,0 0 1,0 1-1,0-1 0,0 0 0,0 0 1,0 0-1,-1 4 0,-2 5 21,0 1 0,0-1 0,-9 17 1,-15 25 94,-48 69 1,57-96-110,-21 29 17,24-36-29,2 0 0,-14 24 0,27-42-11,-1-1 0,1 1 0,0 0 0,-1 0 0,1-1 0,0 1 0,-1 0 0,1 0 0,0 0 0,0 0 0,0-1 0,0 1 0,-1 0 0,1 0 0,0 0 0,1 0 0,-1-1 0,0 1 0,0 0 0,0 0 0,1 1 0,-1-2 0,1 1 0,-1-1 1,1 1-1,-1-1 0,1 0 0,-1 1 0,1-1 0,0 0 0,-1 1 0,1-1 1,-1 0-1,1 0 0,0 0 0,-1 1 0,1-1 0,0 0 0,-1 0 0,1 0 1,0 0-1,0 0 0,6-1-14,0 0 0,-1 0 1,1-1-1,6-2 1,-9 3-13,20-6-567,1-2 0,-1 0 1,-1-2-1,43-25 0,-35 13 25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15211,'2'10'385,"-1"-1"1,0 1-1,-1 0 0,0-1 0,0 1 0,-1 0 1,-1 0-1,-2 11 0,-1 9 298,-5 39 52,-4 25 265,-2 119 1,16-222-962,1 0 0,1 1 1,3-16-1,3-8-162,-5 11-2,8-42-521,2 1 1,40-112 0,-51 167 597,1 1 1,1 0 0,-1 0 0,1 0 0,0 0-1,0 0 1,0 1 0,1 0 0,0 0 0,9-8-1,-11 11 50,0 1 0,0-1-1,0 1 1,0-1 0,0 1-1,0 0 1,0 0 0,0 0-1,0 1 1,0-1 0,1 1-1,-1 0 1,0 0 0,0 0-1,1 0 1,-1 0 0,0 1-1,0 0 1,0-1 0,1 1-1,-1 0 1,0 1 0,0-1-1,4 3 1,-2-1 71,1 0 0,-1 1 0,0 0 0,0 0 0,0 0 0,-1 0 0,0 1 0,1 0 0,-2 0 0,1 0 0,0 0 0,-1 1 0,0-1 0,0 1 1,-1 0-1,3 10 0,-4-12 33,0 0 1,0 1-1,0-1 1,-1 0-1,0 1 1,0-1-1,0 0 1,-1 0-1,1 1 1,-1-1 0,0 0-1,0 0 1,0 0-1,-1 0 1,0 0-1,1 0 1,-1 0-1,-1 0 1,1 0-1,0-1 1,-1 0 0,0 1-1,0-1 1,0 0-1,-4 3 1,-3 1 14,0 1 0,0-2 0,-1 1 0,0-2 0,0 1 0,-1-2 0,-16 6 0,24-9-170,0 0 0,0 0 1,0 0-1,0 0 0,0-1 0,0 0 1,0 1-1,0-2 0,0 1 0,-1 0 0,1-1 1,0 0-1,0 1 0,0-2 0,0 1 0,0 0 1,1-1-1,-1 0 0,0 0 0,1 0 1,-1 0-1,1-1 0,0 1 0,-1-1 0,-3-4 1,-8-20-363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19012,'13'8'1288,"2"-6"-1096,4-2-80,13-2 248,2-3-231,7-2-250,2 1-183,-1 3-344,-2 0-176,-8 2-800,-8 1 1200,-12 3-296,-7 2-249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5 288 16812,'-5'11'1504,"8"-3"-1024,4-1-152,13 0 728,6-2-312,10-4-279,1 2-57,11-3-544,-1 1-368,-4-2 504,-2 1-113,-6-6-119</inkml:trace>
  <inkml:trace contextRef="#ctx0" brushRef="#br0" timeOffset="1">751 0 17620,'13'12'1512,"-4"5"-1032,-1 0-160,5 5 496,3 2-311,3 3-65,-4 2-16,4-3-312,-2 0-208,-2-3-272,-2-1-184,-2-1-369,-2-4-159,-8-4 712,-1-2-272,-3 1-8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4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8 352 15691,'-7'-4'1689,"8"-3"-961,8-5-256,11-11 1288,6 0-759,9-13-361,4-2-264,4-5-672,-3 0-384,-1-2 632,-2 2-184,-4 9-121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16235,'2'-1'188,"-1"1"-1,1 0 0,0-1 0,-1 1 0,1 0 0,0 0 0,-1 0 0,1 0 0,0 1 1,-1-1-1,1 0 0,0 1 0,-1-1 0,1 1 0,-1-1 0,1 1 0,-1 0 0,1 0 1,-1 0-1,1 0 0,-1 0 0,0 0 0,1 0 0,-1 0 0,0 0 0,1 2 0,7 7-200,0 0-1,9 14 1,-11-15 263,7 10-300,11 13-290,-3 0 1,25 44-1,-47-76 286,0 1-1,1-1 1,-1 0-1,0 1 0,0-1 1,0 0-1,1 1 1,-1-1-1,0 0 0,0 1 1,0-1-1,0 1 1,0-1-1,0 0 0,0 1 1,0-1-1,0 0 1,0 1-1,0-1 0,0 1 1,0-1-1,0 0 1,0 1-1,0-1 0,-1 0 1,1 1-1,0-1 1,0 0-1,0 1 0,0-1 1,-1 0-1,1 1 1,0-1-1,0 0 1,-1 0-1,0 1 0,-15 3-1198,13-3 1243,-19 3-780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15459,'7'-6'1817,"4"-4"-1161,8-7-232,4-2 1152,11-5-832,4-6-127,5-2-265,1 1-288,-1 2-616,-3 3-217,-8 4 601,-1 1-176,-9 9-128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18300,'7'1'1864,"1"2"-1344,4-5-216,2-2 1281,9-3-1017,3 1-208,4-1-480,1 1-296,1 1-528,-5 2 72,-8 3 575,-9 0-239,-9 7-240</inkml:trace>
  <inkml:trace contextRef="#ctx0" brushRef="#br0" timeOffset="1">31 166 16195,'4'11'1449,"5"-2"-857,2-6-224,9-3 784,4 0-464,8-6-360,0 2-264,2-4-584,-1 1 584,-2-3-232,0 0-120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19020,'10'-8'528,"-1"0"-1,1 1 1,0 0 0,0 0-1,1 1 1,14-6 0,4 1 153,38-11 1,-60 20-641,0 0 0,1 1 0,0-1 0,-1 2 0,1-1 0,0 1 0,10 1 0,-17-1-38,0 0 0,0 0 0,1 1-1,-1-1 1,0 0 0,0 1-1,1-1 1,-1 1 0,0 0 0,0-1-1,0 1 1,0 0 0,0 0-1,0 0 1,0-1 0,0 1 0,0 0-1,0 0 1,1 2 0,-2-1-2,1 0 0,-1 0 0,0 0 0,1 0 0,-1 0 0,0 0 0,0 0 0,0 0 0,0 0 0,-1 0 0,1 0 0,0 0 0,-1 0 0,0 0 0,1 0 0,-1 0 1,-1 2-1,-3 6 9,-1 1 0,0-1 1,0 0-1,-1 0 0,-13 13 1,-46 41 44,44-43-46,21-21-14,1 0-1,0 0 0,-1 1 1,1-1-1,0 0 0,0 0 1,-1 1-1,1-1 0,0 0 1,0 0-1,-1 1 0,1-1 1,0 0-1,0 1 0,0-1 1,-1 0-1,1 1 0,0-1 1,0 0-1,0 1 0,0-1 1,0 0-1,0 1 0,0-1 1,0 1-1,0-1 0,0 0 1,0 1-1,0-1 1,0 0-1,0 1 0,0-1 1,0 1-1,0-1 0,1 0 1,-1 1-1,0-1 0,0 0 1,0 1-1,1-1 0,-1 0 1,0 0-1,0 1 0,1-1 1,-1 0-1,0 0 0,0 1 1,1-1-1,-1 0 0,0 0 1,1 0-1,-1 1 0,0-1 1,1 0-1,-1 0 0,1 0 1,-1 0-1,0 0 0,1 0 1,-1 0-1,0 0 0,1 0 1,-1 0-1,1 0 0,0 0 1,39 4-433,-18-3 121,-15 0 176,-1 0 0,0 1 0,1 0-1,-1 0 1,0 0 0,0 1 0,0 0 0,-1 0 0,1 0-1,-1 1 1,10 8 0,-13-10 128,-1 0 0,1 0 0,-1 0 0,1 0 0,-1 0 0,0 0-1,1 0 1,-1 1 0,0-1 0,0 0 0,-1 1 0,1-1 0,0 1 0,-1-1 0,0 1 0,0-1 0,1 1 0,-1-1-1,-1 1 1,1-1 0,0 1 0,-1-1 0,1 1 0,-1-1 0,0 1 0,1-1 0,-1 1 0,0-1 0,-1 0 0,1 0-1,0 0 1,-4 4 0,-1 2 224,-1 0-1,0 0 1,0-1 0,-1 0-1,0-1 1,0 1 0,-1-2-1,0 1 1,0-1-1,-14 6 1,10-6 32,0 0 1,0-1-1,-1 0 0,1-1 1,-1-1-1,0 0 0,-16 0 1,29-2-291,-1 1 0,1-1 1,0 0-1,-1 0 1,1 0-1,0-1 0,-1 1 1,1 0-1,0 0 0,-1-1 1,1 1-1,0-1 0,0 1 1,0-1-1,-1 1 0,1-1 1,0 0-1,0 1 0,0-1 1,0 0-1,0 0 0,-1-1 1,2 1-42,0 0 0,0-1 1,0 1-1,0 0 0,0 0 1,0 0-1,0 0 0,1-1 1,-1 1-1,0 0 0,1 0 1,-1 0-1,1 0 0,-1 0 1,1 0-1,-1 0 0,1 0 1,0 0-1,0 0 0,-1 0 0,1 0 1,0 0-1,0 1 0,0-1 1,1-1-1,15-13-553,3-1-208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19884,'0'1'83,"0"-1"-1,1 1 1,-1-1 0,1 0-1,-1 1 1,0-1-1,1 1 1,-1 0 0,0-1-1,0 1 1,0-1-1,1 1 1,-1-1 0,0 1-1,0 0 1,0-1-1,0 1 1,0-1 0,0 1-1,0 0 1,0-1-1,0 1 1,0-1 0,0 1-1,-1 1 1,-4 20 117,4-16 156,-43 267 988,8-35-1240,39-282 145,43-161-559,-36 171 135,2 1 0,2 0 0,33-59 1,-41 84 133,0-1 0,0 1 0,1 0 1,0 1-1,0 0 0,1 0 0,0 0 0,0 1 1,1 0-1,11-5 0,-17 9 35,1 0-1,-1 0 1,1 1-1,-1 0 1,1-1-1,0 1 1,0 1-1,0-1 0,-1 0 1,1 1-1,0 0 1,0 0-1,0 0 1,0 0-1,0 1 1,0 0-1,-1 0 1,1 0-1,0 0 1,-1 0-1,1 1 1,0-1-1,-1 1 1,0 0-1,1 0 1,-1 0-1,0 1 1,0-1-1,5 6 1,-6-5 27,0-1 1,0 1-1,0 1 1,0-1-1,0 0 1,0 0-1,-1 1 1,0-1-1,0 1 1,0-1-1,0 1 1,0-1-1,0 1 1,-1 0-1,0-1 1,0 1-1,0 0 1,0-1-1,-1 1 1,1-1-1,-1 1 1,0 0-1,0-1 1,0 1-1,-1-1 1,1 0-1,-1 1 1,0-1-1,-2 4 1,0-2 80,0 1 0,0-1 0,0 0 1,0 0-1,-1-1 0,0 1 1,0-1-1,0 0 0,-1 0 1,1-1-1,-1 1 0,0-1 0,0 0 1,0-1-1,-9 3 0,9-4-165,1 0 0,-1 0 0,1-1 0,-1 1 0,1-1 0,-1-1 0,0 1 0,1-1 0,-1 0 0,1 0 0,0 0 0,-1-1 0,1 0-1,0 0 1,0 0 0,0-1 0,0 0 0,1 0 0,-1 0 0,-7-7 0,-6-5-297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 14691,'-1'-10'1215,"0"-8"1045,2 16-957,0 11 55,8 52-791,13 72-1878,-20-119-133,-2-13 897</inkml:trace>
  <inkml:trace contextRef="#ctx0" brushRef="#br0" timeOffset="1">2 280 16219,'-1'3'2081,"2"-3"-1801,5-3 696,-2-3-144,6-3-232,3 2-167,0-3-297,4 0-128,0-3-376,1-1-217,0-2-207,2 0 600,-4 2-216,1 1-136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14299,'6'0'1392,"-3"15"-752,-6 7-199,-3 9 559,0 9-208,-1 12-120,0 2-56,0 5-192,3-1-256,1-8-432,1-6-240,2-15 72,0-13 288,-5-25-128,0-12-112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15451,'14'0'1505,"1"10"-905,0 0-232,8-1 1128,3-1-776,7 1-264,4-3 17,5-5-153,-3-1-80,-2 0-96,-4-3-32,-7 0-512,-3 1-265,-11 0-575,-3 1 1032,-12 2-808</inkml:trace>
  <inkml:trace contextRef="#ctx0" brushRef="#br0" timeOffset="1">113 132 16756,'-9'14'1736,"5"-2"-1096,5-1-280,9-4 800,5 1-215,9-7-305,5-1-152,5-1-280,0-2-200,-1-2-520,-4 2-368,-9 2 760,-3 1-136,-9 4-113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17540,'11'17'1464,"2"-11"-1008,6-3-168,8-4 432,3-7-111,5-2-441,-2 0-336,-1-3-161,-1-1 313,-7-3-184,0-6-120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16652,'5'28'1806,"-4"-18"-1352,0-1 0,1 1 0,1 0 0,0-1-1,4 10 1,-7-17-423,1-1 0,0 1 0,0-1 0,0 1 0,0-1 0,0 1 0,0-1 0,0 0 0,0 0 0,1 1 0,-1-1 0,0 0 0,1 0 0,-1 0 0,1-1 0,-1 1 0,1 0 0,0 0 0,-1-1 0,1 1 0,0-1 0,-1 0 0,1 1 0,0-1 0,0 0 0,-1 0 0,1 0 0,0 0 0,-1 0 0,1 0 0,0-1 0,0 1 0,-1-1 0,3 0 0,8-4-29,0 0 0,0-1 0,0-1 0,-1 0 0,0 0 0,11-10 0,-12 9 0,-1 1 0,2 0-1,-1 0 1,1 1 0,0 0 0,0 1-1,14-4 1,-24 8 3,1 1-1,-1 0 1,0-1-1,1 1 1,-1 0-1,1 0 1,-1 0 0,0 0-1,1 0 1,-1 0-1,1 0 1,-1 0-1,0 0 1,1 1-1,-1-1 1,0 1 0,1-1-1,-1 1 1,0-1-1,0 1 1,1 0-1,-1 0 1,0-1 0,0 1-1,0 0 1,0 0-1,0 0 1,0 0-1,0 0 1,0 0-1,-1 1 1,1-1 0,0 0-1,-1 0 1,1 1-1,0 0 1,1 7 54,0-1 1,0 1-1,-1-1 0,0 1 1,-1 9-1,0-10 29,1-1-1,-1 0 1,4 13-1,-4-20-83,0 0 0,0 0 0,0 1 0,0-1 1,0 0-1,0 0 0,0 0 0,1 1 0,-1-1 0,0 0 0,0 0 1,0 0-1,0 1 0,1-1 0,-1 0 0,0 0 0,0 0 0,0 0 1,1 0-1,-1 0 0,0 1 0,0-1 0,1 0 0,-1 0 0,0 0 0,0 0 1,0 0-1,1 0 0,-1 0 0,0 0 0,0 0 0,1 0 0,-1 0 1,0 0-1,0 0 0,1 0 0,-1 0 0,0 0 0,0-1 0,1 1 1,-1 0-1,13-10 72,12-18-43,-24 26-27,14-18-2,-9 11-29,0 1 0,1-1 0,0 1-1,0 0 1,0 1 0,1 0 0,0 0 0,12-7 0,-20 14 20,1 0 1,-1 0 0,1 0 0,-1-1 0,1 1 0,-1 0-1,1 0 1,-1 0 0,1 0 0,-1 0 0,1 0 0,-1 0 0,1 1-1,-1-1 1,1 0 0,-1 0 0,1 0 0,-1 0 0,1 1-1,-1-1 1,1 0 0,-1 1 0,1-1 0,-1 0 0,0 1-1,1-1 1,-1 0 0,0 1 0,1-1 0,-1 1 0,0-1-1,1 0 1,-1 1 0,0-1 0,0 1 0,0-1 0,1 1-1,-1-1 1,0 1 0,0-1 0,0 1 0,0-1 0,0 1-1,0-1 1,0 2 0,2 28-88,-2-26 69,0 10-6,-1-1-1,0 0 1,-1 0 0,-4 14-1,6-27 0,0 1 0,0-1 0,0 0 0,0 0 0,0 1 0,0-1 0,0 0 0,0 0 0,0 0 0,0 1 0,0-1-1,0 0 1,0 0 0,0 1 0,0-1 0,-1 0 0,1 0 0,0 0 0,0 0 0,0 1 0,0-1 0,0 0 0,0 0 0,-1 0 0,1 0 0,0 1 0,0-1 0,0 0-1,-1 0 1,1 0 0,0 0 0,0 0 0,0 0 0,-1 0 0,1 0 0,0 0 0,0 1 0,0-1 0,-1 0 0,1 0 0,-5-10-329,0-18 132,4-4-117</inkml:trace>
  <inkml:trace contextRef="#ctx0" brushRef="#br0" timeOffset="1">464 1 17020,'1'1'1224,"5"6"-1056,1-1-296,5-2 208,0 1-16,4-3-120,1 3-80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12451,'-11'24'1837,"-2"-1"0,-18 25 0,-15 29 2388,43-68-3973,6-7-454,14-8-857,0-1 325,-11 6 585,0 1-1,-1-1 0,1 1 0,0 0 0,-1 0 1,1 1-1,-1-1 0,1 1 0,0 1 1,-1-1-1,0 1 0,8 3 0,-10-4 161,0 1 0,0 0 0,0 0 0,-1 0 0,1 0 0,-1 0 0,0 0 0,1 0 0,-1 1 0,0-1 0,0 1 0,-1 0 0,1 0 0,0 0-1,-1-1 1,0 1 0,0 1 0,0-1 0,0 0 0,0 0 0,-1 0 0,1 0 0,-1 6 0,0-2 148,-1-1 0,0 1 1,0-1-1,-1 1 0,0-1 0,0 0 0,0 0 1,-1 0-1,0 0 0,0 0 0,0 0 1,-1-1-1,0 0 0,-5 6 0,7-8-156,-1 0 0,1 0 0,-1 0 0,0 0 0,0-1 0,-1 1 0,1-1 0,0 0 0,-1 1 0,1-2 0,-1 1 0,0 0 0,0-1 0,1 1 0,-1-1 0,0 0 0,0-1 0,0 1 0,0-1 0,0 1 0,0-1 1,-1-1-1,-5 0 0,-6-7-209,6-6-141</inkml:trace>
  <inkml:trace contextRef="#ctx0" brushRef="#br0" timeOffset="1">312 108 15019,'1'1'62,"1"0"-1,0 0 1,0 0-1,0-1 1,-1 1-1,1 0 1,0-1 0,0 1-1,0-1 1,0 0-1,0 1 1,0-1-1,0 0 1,0 0-1,0-1 1,0 1-1,0 0 1,0-1 0,0 1-1,0-1 1,0 1-1,0-1 1,0 0-1,0 0 1,-1 0-1,1 0 1,0 0-1,-1 0 1,1-1-1,-1 1 1,1 0 0,-1-1-1,1 1 1,-1-1-1,0 0 1,0 1-1,0-1 1,0 0-1,0 0 1,1-3-1,-1 3-9,0 0 0,0-1 0,0 1 0,0-1 0,0 0 0,0 1-1,-1-1 1,1 1 0,-1-1 0,0 0 0,0 1 0,0-1 0,-1-4-1,1 6-30,0 1-1,0-1 1,0 0-1,-1 1 0,1-1 1,0 0-1,-1 1 0,1-1 1,-1 1-1,1-1 0,-1 1 1,1-1-1,-1 1 0,1-1 1,-1 1-1,1-1 0,-1 1 1,0 0-1,1-1 0,-2 1 1,1-1-1,-1 1 0,1 0 0,-1-1 1,0 1-1,1 0 0,-1 0 0,0 0 1,1 1-1,-1-1 0,1 0 0,-1 0 0,-2 2 1,-2 0 33,0 1 0,0 0 0,0 0 0,0 1 0,1 0 0,-1 0 0,1 0 0,0 0 0,0 1 0,1 0 0,-1 0 1,-4 9-1,1-4 54,1 1 1,1 0 0,0 1 0,0 0 0,-5 18 0,9-24-40,1-1 0,-1 1 1,1 0-1,1 0 0,-1 0 0,1 0 1,0 0-1,0 0 0,1 0 0,1 8 0,-1-12-42,0 1 1,0-1-1,0 0 0,0 1 0,0-1 0,0 0 0,1 0 0,-1 1 0,1-1 0,-1 0 0,1-1 0,0 1 0,0 0 0,0 0 0,0-1 0,0 1 0,0-1 0,1 0 0,-1 1 0,0-1 0,1 0 0,-1-1 0,1 1 0,-1 0 0,6 0 0,-1 0-55,-1-1 0,1 0 0,0 0 0,-1-1 0,1 1-1,0-1 1,-1-1 0,1 0 0,-1 1 0,11-6 0,0-1-51,0-1 0,26-17 0,6-10-110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17948,'-6'21'2372,"-67"290"721,69-290-2982,2-13-76,0 0-1,0 0 1,1 0-1,0 0 1,0 0-1,1 0 1,0 0-1,0 0 1,3 9-1,-3-17-33,0 0-1,0 1 1,0-1-1,0 1 1,0-1-1,0 1 1,1-1 0,-1 0-1,0 1 1,0-1-1,1 0 1,-1 1-1,0-1 1,0 0-1,1 1 1,-1-1 0,0 0-1,1 0 1,-1 1-1,0-1 1,1 0-1,-1 0 1,0 0 0,1 1-1,-1-1 1,1 0-1,-1 0 1,1 0-1,-1 0 1,0 0-1,1 0 1,-1 0 0,1 0-1,-1 0 1,0 0-1,1 0 1,-1 0-1,1 0 1,-1 0-1,1 0 1,-1 0 0,0-1-1,1 1 1,-1 0-1,0 0 1,1 0-1,-1-1 1,1 1-1,-1 0 1,0 0 0,0-1-1,1 1 1,-1-1-1,21-20-30,-18 17 23,27-33-41,-14 16 17,1 1 0,1 1 0,24-21 0,-41 39 28,0 0-1,0 0 0,0 0 0,1 0 1,-1 0-1,0 0 0,0 1 0,1-1 1,-1 0-1,0 1 0,1-1 0,-1 1 1,1 0-1,-1-1 0,0 1 0,1 0 0,-1 0 1,1 0-1,-1 0 0,1 0 0,-1 0 1,3 1-1,-3-1 1,0 1-1,0 0 1,0 0 0,1 0-1,-1 0 1,0 0 0,0 0 0,-1 0-1,1 1 1,0-1 0,0 0 0,0 0-1,-1 1 1,1-1 0,-1 1-1,1-1 1,-1 0 0,1 2 0,1 9-9,-1 1 0,1-1 0,-2 0 0,0 14 1,0-20 9,-3 30 19,-7 44-1,0-14 126,10-66-142,0 1 1,1 0-1,-1 0 1,0-1-1,1 1 1,-1 0-1,0-1 1,1 1-1,-1 0 1,1-1-1,-1 1 1,1 0-1,-1-1 1,1 1-1,-1-1 1,1 1-1,0-1 1,-1 0-1,1 1 0,0-1 1,-1 1-1,1-1 1,0 0-1,0 0 1,-1 0-1,1 1 1,0-1-1,0 0 1,-1 0-1,1 0 1,0 0-1,0 0 1,0 0-1,-1 0 1,3-1-1,29-3-655,-25 2 478,0-1 0,0-1 0,0 1 0,0-1-1,-1 0 1,0-1 0,0 0 0,0 0 0,0 0 0,-1 0-1,0-1 1,0 0 0,0 0 0,-1 0 0,0-1 0,0 1 0,0-1-1,4-14 1,-4-9-295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5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15011,'-1'0'1777,"5"0"-1153,7-1-272,4 1 2024,6 0-1848,4-2-184,3 0-928,2-4 584,-4-1-24,-1 0-72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16067,'0'0'83,"0"1"-1,0 0 1,1 0-1,-1 0 0,0 0 1,0-1-1,0 1 0,1 0 1,-1 0-1,1 0 1,-1-1-1,0 1 0,1 0 1,-1-1-1,1 1 0,-1 0 1,1-1-1,0 1 1,-1 0-1,1-1 0,0 1 1,-1-1-1,1 0 0,0 1 1,0-1-1,0 1 1,1-1 3,0 0 1,-1 1-1,1-1 1,0 0 0,0-1-1,-1 1 1,1 0 0,0 0-1,-1-1 1,1 1-1,0-1 1,1 0 0,5-3 90,0 0 0,-1 0 0,0-1 0,10-8 0,-3 1 2,0 0 1,17-22-1,-27 30-151,-1 0 0,0 0 0,0 0 0,0-1 0,-1 1 1,0 0-1,0-1 0,0 0 0,0 0 0,-1 1 0,1-1 0,-1 0 0,-1 0 0,1-7 0,-1 12-25,1 0 1,-1 0-1,0-1 1,0 1-1,0 0 1,0-1-1,0 1 1,0 0-1,0 0 1,-1-1-1,1 1 1,0 0-1,0-1 0,0 1 1,0 0-1,0 0 1,0-1-1,0 1 1,-1 0-1,1 0 1,0-1-1,0 1 1,0 0-1,-1 0 1,1 0-1,0-1 1,0 1-1,0 0 0,-1 0 1,1 0-1,0 0 1,0-1-1,-1 1 1,1 0-1,0 0 1,-1 0-1,1 0 1,-1 0-1,-11 7 61,-9 16-10,13-11-46,1 0 0,0 1 0,1 0 0,0 0 0,1 1 0,1-1 0,0 1 0,1 0 0,0 0 0,1 1 0,1-1 0,1 25 0,0-37-9,0 0 0,0-1 0,0 1 0,1 0 0,-1 0 1,1 0-1,-1 0 0,1 0 0,0 0 0,-1-1 0,1 1 0,0 0 0,0 0 0,1-1 0,-1 1 0,2 1 0,-2-2 0,0-1 1,0 1 0,0-1-1,0 1 1,0-1-1,0 0 1,0 1-1,0-1 1,1 0-1,-1 0 1,0 0-1,0 0 1,0 0 0,0 0-1,0 0 1,0 0-1,0-1 1,0 1-1,0 0 1,0 0-1,2-1 1,4-3 0,1-1 0,-1 1 0,0-1 0,0 0 0,10-10 0,-13 11 2,11-10-5,33-27 17,-45 39-12,-1 0 1,1 1 0,0-1 0,0 1 0,-1-1 0,1 1 0,0 0 0,0 0 0,0 0 0,0 0 0,1 1 0,-1-1 0,0 1 0,0 0 0,6 0 0,-7 1-1,0-1 1,0 1 0,0 0 0,0 0 0,0 0 0,0 0-1,-1 0 1,1 1 0,0-1 0,0 1 0,-1-1 0,1 1-1,-1-1 1,0 1 0,1 0 0,-1 0 0,2 2 0,16 42 47,-2-8-13,-17-37-36,1 0-1,0 0 1,0 0 0,0 0-1,0 0 1,1 0-1,-1 0 1,0 0-1,0 0 1,0-1-1,1 1 1,-1 0 0,0-1-1,1 1 1,-1-1-1,0 0 1,1 1-1,-1-1 1,1 0-1,-1 0 1,1 0-1,-1 0 1,1 0 0,-1 0-1,0 0 1,1 0-1,-1-1 1,1 1-1,-1-1 1,0 1-1,1-1 1,-1 1 0,0-1-1,1 0 1,1-1-1,6-3-1,0-1 0,0 0 0,13-13 0,-18 14-1,34-31-10,-27 24 6,1 0 0,1 1 0,0 0 0,0 1 0,28-16 0,-40 26 4,0-1 0,0 1 1,1-1-1,-1 1 0,0-1 1,0 1-1,0 0 0,1-1 0,-1 1 1,0 0-1,0 0 0,0 0 1,1 0-1,-1 0 0,0 0 1,0 0-1,1 1 0,-1-1 1,0 0-1,0 1 0,0-1 1,1 1-1,-1-1 0,1 2 1,0-1-3,-1 1 0,0-1 0,0 1 0,1 0 0,-1-1 0,0 1 0,0 0 0,-1 0 0,1-1 0,0 1 0,-1 0 0,1 0 0,0 4 0,0 5-281,0 1 1,-1 0-1,-2 22 0,2-32 269,0-1 0,0 0-1,-1 0 1,1 0 0,0 0-1,0 1 1,0-1 0,-1 0-1,1 0 1,-1 0 0,1 0 0,-1 0-1,1 0 1,-1 0 0,0 0-1,1 0 1,-1 0 0,0 0-1,0 0 1,0-1 0,1 1-1,-1 0 1,0-1 0,-2 2-1,-10-1-275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19172,'-1'22'1318,"-6"34"0,0 11-281,6-58-942,2 59 420,-1-63-484,1 1 0,0-1 1,0 1-1,0-1 1,1 0-1,0 1 1,0-1-1,0 0 1,5 8-1,-6-11-28,0-1 0,0 0 0,0 0 0,0 0 0,0 0 0,1 0 0,-1 0 0,0 0 0,0 0-1,1 0 1,-1 0 0,1-1 0,-1 1 0,0 0 0,1-1 0,-1 0 0,1 1 0,0-1 0,2 1 0,-1-2-2,0 1 0,0 0 0,0-1 0,0 1 1,0-1-1,0 0 0,0 0 0,0 0 0,4-2 0,4-4-1,-1 0 0,0 0-1,17-16 1,-26 22 2,101-94 64,-102 94-65,1 1-1,0-1 0,0 0 0,0 0 0,0 1 0,0-1 0,0 0 0,0 1 0,0-1 0,0 1 0,1-1 0,-1 1 0,0 0 1,0-1-1,0 1 0,0 0 0,2 0 0,-2 0 0,0 0 1,0 1-1,-1-1 1,1 0-1,0 1 1,0-1-1,-1 1 1,1-1-1,0 0 0,-1 1 1,1 0-1,0-1 1,-1 1-1,1-1 1,-1 1-1,1 0 1,-1-1-1,0 1 1,2 1-1,0 5 6,1 0 0,-1 1 1,0-1-1,1 14 0,2 5 14,-5-24-16,1-1 1,-1 0-1,0 1 0,1-1 1,-1 0-1,1 1 0,0-1 1,0 0-1,-1 0 0,1 0 1,0 0-1,0 0 0,0 0 1,0 0-1,0 0 1,0 0-1,0 0 0,0 0 1,1 0-1,-1-1 0,2 2 1,-2-2-4,1 0 0,-1 0 1,0 0-1,1 0 0,-1-1 0,1 1 1,-1 0-1,0-1 0,1 1 1,-1 0-1,0-1 0,0 0 1,1 1-1,-1-1 0,0 0 0,0 1 1,2-3-1,6-5-4,-1 0 1,0-1-1,0 0 1,7-11-1,-7 9 15,6-8-26,-11 13-21,0 1-1,1 0 1,0-1 0,0 2-1,1-1 1,-1 0-1,1 1 1,0 0 0,9-6-1,-13 9 27,0 1-1,-1 0 0,1-1 0,-1 1 0,1 0 0,0 0 0,-1 0 0,1 0 0,0 0 0,-1 0 1,1 0-1,0 0 0,-1 0 0,1 0 0,0 0 0,-1 0 0,1 0 0,0 0 0,-1 1 1,1-1-1,0 0 0,-1 0 0,1 1 0,-1-1 0,1 0 0,-1 1 0,2 0 0,-1 1-11,0-1 0,1 1-1,-1 0 1,0-1 0,0 1-1,-1 0 1,1 0-1,0 0 1,0 3 0,5 42-217,-6-47 238,0 47-629,-2-42-804,-4-9 945,-4-9 94,5-6-168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 20460,'-1'-6'1945,"-1"4"-1497,2 1-544,0 0 712,2 2-304,2 5-200,0 2-288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16219,'37'-47'4712,"-34"44"-4608,-1 0-1,1 1 1,0-1 0,1 0-1,-1 1 1,0-1-1,1 1 1,-1 0-1,1 0 1,0 1 0,7-3-1,-10 4-109,0 0-1,0 0 1,-1 0-1,1 0 0,0 0 1,0 0-1,0 0 1,-1 0-1,1 0 1,0 1-1,0-1 1,0 0-1,-1 1 1,1-1-1,0 0 1,0 1-1,-1-1 1,1 1-1,0-1 1,-1 1-1,1-1 0,-1 1 1,2 1-1,-1 0-13,0 0 0,0 0 0,0 0 0,0 0-1,0 0 1,0 0 0,-1 1 0,2 2 0,-1 2-35,-1 1 0,1-1 0,-1 0 0,0 0 0,-2 7 0,-1 4 44,-1-1 1,0 0-1,-11 24 0,13-36 96,0 0 43,5-5-104,7-3-222,-6 3-19,1 0-1,-1 0 1,1 1-1,-1-1 1,9 3-1,7 1-756,-20-4 956,0 0 1,1 0-1,-1 0 1,0 0-1,1 0 0,-1 0 1,0 0-1,1 1 1,-1-1-1,0 0 1,0 0-1,1 0 1,-1 0-1,0 0 0,1 0 1,-1 1-1,0-1 1,0 0-1,1 0 1,-1 0-1,0 1 1,0-1-1,0 0 1,1 0-1,-1 1 0,0-1 1,0 0-1,0 0 1,0 1-1,0-1 1,1 0-1,-1 1 1,0-1-1,0 0 0,0 1 1,-6 11-61,-15 8 585,-6-1 183,23-15-553,1-1 0,-1 0 0,0-1-1,0 1 1,0-1 0,0 1 0,-10 2-1,9-3-69,1-1 0,-1 1-1,0 0 1,1 0 0,-1 0 0,1 0-1,0 1 1,-7 5 0,11-8-80,0 0 0,0 0 1,0 0-1,0 0 0,0 0 1,0 0-1,-1 0 1,1 0-1,0 1 0,0-1 1,0 0-1,0 0 0,0 0 1,0 0-1,0 0 1,-1 0-1,1 0 0,0 0 1,0 0-1,0 0 1,0 0-1,0 0 0,0 0 1,0 0-1,-1 0 0,1-1 1,0 1-1,0 0 1,0 0-1,0 0 0,0 0 1,0 0-1,0 0 0,0 0 1,-1 0-1,1 0 1,0 0-1,0 0 0,0 0 1,0-1-1,0 1 0,0 0 1,0 0-1,0 0 1,0 0-1,0 0 0,0 0 1,0 0-1,0 0 0,0-1 1,0 1-1,0 0 1,0 0-1,0 0 0,0 0 1,0 0-1,0 0 0,0 0 1,0-1-1,0 1 1,0 0-1,0 0 0,0 0 1,1-13-333,4 1-55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0 14115,'-33'38'6245,"14"-15"-5651,-60 65-876,-132 191 1,243-344-3640,-11 29 3294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15851,'0'20'1433,"-6"6"-921,-1 3-192,3 5 496,-1 2-176,5 1-120,0 1-128,3-3-288,0 0-176,3-5-312,0-1-200,-5-9-424,0-3 768,-2-9-184,-2-8-160</inkml:trace>
  <inkml:trace contextRef="#ctx0" brushRef="#br0" timeOffset="1">9 227 17372,'-6'-7'1832,"3"-1"-1344,6 4-232,6 1 961,11 3-529,1 2-216,6-1-344,5 1-104,2 0-616,2 1-200,-4-3 663,-1 0-111,-5-4-96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14211,'-1'9'6094,"-2"34"-4942,2-34-1078,1 1-52,-1 0-1,1 1 0,0-1 1,1 0-1,0 1 0,1-1 1,0 0-1,4 10 0,-5-19-21,-1 0 0,1 0-1,0 0 1,-1 0 0,1 0-1,0 0 1,0 0 0,0 0 0,0 0-1,-1 0 1,1-1 0,0 1-1,1 0 1,-1-1 0,0 1-1,0-1 1,0 1 0,0-1 0,0 0-1,1 1 1,-1-1 0,0 0-1,0 0 1,0 0 0,1 0-1,-1 0 1,0 0 0,0 0-1,1 0 1,-1 0 0,0-1 0,0 1-1,0 0 1,0-1 0,1 1-1,-1-1 1,0 1 0,0-1-1,2-1 1,7-4 6,-1 0 1,1-1-1,12-11 0,-11 9 7,14-13 15,-19 16-25,-1 0 0,1 1 1,1 0-1,-1 1 0,0-1 1,1 1-1,10-4 0,-16 7-3,0 1-1,0 0 1,0 0 0,1-1-1,-1 1 1,0 0-1,0 0 1,0 0-1,0 1 1,0-1-1,0 0 1,0 0 0,0 1-1,0-1 1,0 0-1,0 1 1,0-1-1,0 1 1,0-1-1,0 1 1,0 0 0,0-1-1,0 1 1,0 0-1,-1 0 1,1-1-1,0 1 1,0 0-1,-1 0 1,1 0 0,-1 0-1,1 0 1,0 2-1,2 4 3,0 1 0,0 0 0,2 14 1,1 1 59,-6-22-54,1 1 1,-1-1-1,1 0 0,0 1 0,-1-1 0,1 0 0,0 1 0,0-1 0,0 0 0,0 0 0,0 0 0,0 0 1,0 0-1,0 0 0,1 0 0,-1 0 0,0 0 0,0-1 0,1 1 0,-1 0 0,1-1 0,-1 1 0,0-1 0,1 0 1,-1 1-1,1-1 0,-1 0 0,1 0 0,-1 0 0,1 0 0,-1 0 0,1 0 0,-1 0 0,1-1 0,-1 1 1,1 0-1,-1-1 0,1 1 0,-1-1 0,2 0 0,8-5 42,-1 0 0,1 0 1,-1-1-1,12-11 0,4-1 33,-24 18-81,0-1 0,0 1 0,0 0 0,0 0 0,1-1 0,-1 1 0,1 1 0,-1-1 1,0 0-1,1 1 0,-1-1 0,1 1 0,-1 0 0,1 0 0,0 0 0,-1 0 0,1 0 0,-1 0 0,5 2 0,-3 0-2,0 0 0,0 1 0,0 0 0,0-1 0,-1 1 0,0 0 0,1 1 0,-1-1 0,0 1 0,2 4 0,0-2 78,-3-3-147,0-1 0,0 1 0,0-1 0,0 0 0,0 0 0,0 0 0,4 3 0,-5-4-23,0-1 0,0 0 1,0 1-1,0-1 1,0 0-1,0 0 1,0 0-1,0 0 0,0 0 1,0 0-1,0 0 1,0 0-1,0 0 0,0 0 1,0 0-1,0-1 1,-1 1-1,1 0 1,0-1-1,0 1 0,0-1 1,0 1-1,0-1 1,-1 1-1,1-1 0,0 1 1,0-1-1,-1 0 1,2-1-1,27-27-1180,-11 10 428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70 16652,'-13'3'987,"-1"1"1,1-1 0,1 2-1,-1 0 1,-23 13 0,32-15-918,0-1 1,-1 1-1,1 0 1,0 0-1,0 1 1,1 0 0,-1-1-1,1 1 1,0 0-1,0 0 1,0 1-1,0-1 1,1 1 0,0-1-1,-1 1 1,2 0-1,-1 0 1,-1 7-1,3-11-71,-1 0 0,1 0 0,0-1 0,0 1 0,0 0 0,0 0 0,0 0 0,0 0 0,0-1 0,0 1 0,0 0 0,0 0 0,0 0 0,0 0-1,1-1 1,-1 1 0,0 0 0,1 0 0,-1-1 0,0 1 0,1 0 0,-1 0 0,1-1 0,-1 1 0,1 0 0,0-1 0,-1 1 0,1-1 0,-1 1-1,1-1 1,0 1 0,0-1 0,-1 0 0,1 1 0,0-1 0,0 0 0,-1 1 0,1-1 0,0 0 0,0 0 0,0 0 0,0 0 0,-1 0 0,1 0-1,0 0 1,0 0 0,0 0 0,0 0 0,1 0 0,4-2-16,-1 1-1,1-1 1,-1 1 0,1-2-1,8-4 1,12-9 7,-1-1 0,-1-1 0,-1-1 0,0-1 0,-1-1 0,-2-1 0,27-36 0,-43 51-11,-5 5-5,-10 11-15,3 1 35,1 1 1,0 0-1,0 0 1,1 0-1,1 1 1,-8 22-1,11-25-118,-1 0 0,1 1-1,0-1 1,1 1 0,0-1 0,1 1-1,0-1 1,0 1 0,3 17-1,-2-25 77,-1 0-1,0 0 0,0-1 0,1 1 1,-1 0-1,1-1 0,0 1 1,-1-1-1,1 1 0,0-1 0,0 1 1,0-1-1,0 1 0,0-1 0,1 0 1,-1 0-1,0 1 0,0-1 0,1 0 1,-1 0-1,1 0 0,-1 0 0,1-1 1,-1 1-1,1 0 0,0-1 1,-1 1-1,1-1 0,0 1 0,-1-1 1,1 0-1,3 0 0,18-3-482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 17196,'0'0'35,"0"-1"0,0 1 1,0 0-1,0 0 0,0 0 1,0 0-1,0 0 0,0 0 0,0 0 1,0 0-1,0 0 0,0 0 1,0 0-1,0-1 0,0 1 1,0 0-1,0 0 0,0 0 1,0 0-1,0 0 0,0 0 0,0 0 1,0 0-1,0 0 0,0 0 1,0 0-1,0 0 0,0-1 1,1 1-1,-1 0 0,0 0 1,0 0-1,0 0 0,0 0 0,0 0 1,0 0-1,0 0 0,0 0 1,0 0-1,0 0 0,0 0 1,0 0-1,0 0 0,1 0 1,-1 0-1,0 0 0,0 0 0,0 0 1,0 0-1,0 0 0,0 0 1,0 0-1,0 0 0,0 0 1,0 0-1,0 0 0,1 0 1,-1 0-1,0 0 0,0 0 0,0 0 1,0 0-1,0 0 0,0 0 1,0 0-1,0 0 0,0 0 1,0 1-1,3 7 953,-2 15-399,-17 48-561,-43 117 0,59-188-30,0 0 0,0 0 0,0 0 0,0 0 0,0 0 0,0 0 0,0-1 0,0 1 0,0 0 0,0 0 0,0 0 0,0 0 0,0 0 0,0 0 0,-1 0 0,1 0 0,0 0 0,0 0 0,0 0 0,0 0 0,0 0 0,0 0 0,0 0 0,0 0 0,0 0 1,0 0-1,0 0 0,0 0 0,0 0 0,0 0 0,0 0 0,-1 0 0,1 0 0,0 0 0,0 0 0,0 0 0,0 0 0,0 0 0,0 0 0,0 0 0,0 0 0,0 0 0,0 0 0,0 0 0,0 0 0,0 0 0,0 0 0,0 0 0,0 0 0,0 0 0,0 0 0,-1 1 1,1-1-1,0 0 0,0 0 0,0 0 0,0 0 0,0 0 0,0 0 0,0 0 0,0 0 0,0 0 0,0 0 0,-1-6-58,0-13-120,3-6-83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0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14419,'0'27'1667,"2"0"-1,9 52 1,-9-68-1399,1 1-1,1-1 1,-1 0-1,2 0 1,0 0-1,0 0 1,1-1-1,0 0 1,9 11-1,-14-20-251,0 0 1,0 1-1,0-1 1,0 0-1,0 0 1,0 0-1,0 0 0,1 0 1,-1 0-1,0 0 1,1 0-1,-1 0 1,0-1-1,1 1 0,-1 0 1,1-1-1,-1 0 1,1 1-1,0-1 1,-1 0-1,1 1 0,-1-1 1,1 0-1,0 0 1,-1-1-1,1 1 0,-1 0 1,1 0-1,0-1 1,-1 1-1,1-1 1,-1 1-1,1-1 0,-1 0 1,0 0-1,1 1 1,-1-1-1,0 0 1,1 0-1,-1 0 0,0 0 1,0-1-1,2-1 1,4-6 73,-1 0-1,0 0 1,-1 0 0,1-1 0,3-10 0,2-3-5,-1-1 1,-1 0-1,-2-1 1,0 0-1,-1-1 1,-2 1-1,3-40 1,-7 64-129,0 0 0,0 0 0,0 0 0,0 0 0,0 0 0,0 0 1,-1 1-1,1-1 0,0 0 0,0 0 0,-1 0 0,1 0 0,-1 1 0,1-1 0,0 0 1,-1 0-1,0 1 0,0-2 0,0 2 36,1 0 0,0-1-1,-1 1 1,1 0 0,-1 0 0,1 0 0,-1 0 0,1 0 0,0 0 0,-1 0-1,1 0 1,-1 0 0,1 0 0,-1 0 0,1 0 0,-1 1 0,1-1-1,0 0 1,-1 0 0,1 0 0,-1 0 0,1 1 0,0-1 0,-1 0 0,1 0-1,0 1 1,-1-1 0,1 0 0,0 1 0,0-1 0,-1 0 0,1 1-1,0-1 1,0 1 0,-1-1 0,1 1 0,-4 7-237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2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7178,'-1'-3'904,"1"2"-488,-1-1-152,1 1 424,0-1 688,1 4-1328,2 2-432,-2-3 352,-1 2-120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2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12315,'5'-25'5521,"-2"12"-4399,0 0 0,1 0 0,9-19 0,-11 28-1052,0 1 0,-1-1 0,1 1-1,0 0 1,1-1 0,-1 1 0,1 0-1,-1 0 1,1 1 0,0-1 0,0 0 0,0 1-1,1 0 1,-1 0 0,0 0 0,8-3-1,-11 5-69,1-1 0,0 1 0,0 0 0,0 0 0,0-1-1,0 1 1,0 0 0,0 0 0,0 0 0,0 1 0,0-1-1,0 0 1,0 0 0,0 0 0,0 1 0,0-1 0,0 0 0,0 1-1,0-1 1,0 1 0,0-1 0,0 1 0,-1 0 0,1-1-1,1 2 1,0 1-1,-1-1-1,1 0 1,-1 0-1,0 1 1,0-1-1,0 1 0,0-1 1,-1 1-1,1-1 1,0 3-1,0 7 3,0 0 0,-1 0 0,-2 17 0,-4 12 105,-2 0-1,-25 74 1,4-18 173,28-79-209,1-18-67,0 0-1,0 1 0,0-1 1,1 0-1,-1 1 1,0-1-1,0 0 0,1 1 1,-1-1-1,0 0 1,0 1-1,1-1 0,-1 0 1,0 0-1,1 1 0,-1-1 1,1 0-1,-1 0 1,0 0-1,1 0 0,-1 1 1,0-1-1,2 0 1,1 0 4,0 0 1,0 0 0,0-1-1,0 1 1,1-1 0,-1 0 0,4-1-1,6-2-6,27-6-70,41-10-99,-30 2-3016,-50 18 3129,-1 0 1,1-1-1,0 1 1,0 0 0,0-1-1,0 1 1,0-1-1,0 1 1,-1-1-1,1 1 1,0-1 0,0 0-1,-1 1 1,1-1-1,0 0 1,-1 0-1,1 0 1,-1 1 0,1-1-1,-1 0 1,1 0-1,-1 0 1,0 0-1,1 0 1,-1 0 0,0-1-1,1-13-857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2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17444,'6'-4'745,"1"0"0,0 0 1,0 0-1,1 0 0,-1 1 1,9-2-1,-15 5-717,1-1 0,0 1 0,-1 0 0,1-1 1,0 1-1,-1 0 0,1 0 0,0 0 0,0 1 0,-1-1 0,1 0 0,0 1 1,-1-1-1,1 1 0,0-1 0,-1 1 0,1 0 0,-1-1 0,1 1 0,-1 0 0,1 0 1,-1 0-1,0 0 0,0 1 0,1-1 0,-1 0 0,0 0 0,0 1 0,0-1 0,0 1 1,0-1-1,-1 1 0,1-1 0,0 3 0,1 1 5,-1 0 0,0 0-1,0 0 1,0 1 0,-1-1 0,0 0-1,0 9 1,-1-9-8,1 0-1,0 0 0,0 0 1,1 0-1,-1 0 1,1 0-1,3 8 0,-2-10-64,1-1 0,-1 0 0,1 0 0,-1 0 0,1 0 0,0 0 0,0-1 0,0 1 0,0-1 0,5 2 0,2 1-244,-2 0-60,0-1-1,-1 2 0,0-1 0,0 1 0,0 0 0,12 12 1,-17-15 341,0 1 1,0-1-1,-1 1 1,1 0-1,-1 0 1,0 0-1,0 0 1,0-1-1,0 1 1,0 1-1,0-1 1,-1 0-1,0 0 1,1 0-1,-1 0 1,-1 0-1,1 0 1,0 0-1,-1 0 1,1 1-1,-1-1 1,-2 4-1,1 0 250,-1-1-1,0 1 1,0-1-1,-1 0 0,1 0 1,-2 0-1,1-1 1,0 1-1,-10 7 1,11-10-151,0 0 1,0-1 0,0 1-1,-1-1 1,1 0-1,-1 1 1,1-2 0,-1 1-1,0 0 1,0-1-1,0 0 1,0 0 0,0 0-1,0 0 1,0-1-1,0 1 1,-8-1 0,10 0-152,1-1 1,0 1-1,0 0 1,0 0-1,0-1 1,0 1-1,-1-1 0,1 1 1,0-1-1,0 1 1,0-1-1,0 0 1,0 1-1,0-1 1,1 0-1,-1 0 1,0 0-1,0 0 1,0 0-1,1 0 1,-1 0-1,0 0 1,1 0-1,-1 0 1,1 0-1,0 0 0,-1 0 1,1-3-1,-1 0-78,1 0 0,0 0 0,0 0-1,0 0 1,1 0 0,-1-1 0,2-4-1,7-20-460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16 147 11642,'-16'52'8862,"60"-155"-6598,-11 23-2232,-23 64-33,-10 16 1,0 0-1,1 0 0,-1 0 0,0 0 0,0 0 1,0 0-1,1 0 0,-1 1 0,0-1 1,0 0-1,0 0 0,0 0 0,1 0 1,-1 0-1,0 0 0,0 0 0,0 0 0,0 1 1,0-1-1,1 0 0,-1 0 0,0 0 1,0 0-1,0 0 0,0 1 0,0-1 1,0 0-1,0 0 0,0 0 0,0 0 1,0 1-1,1-1 0,-1 0 0,0 0 0,0 0 1,0 1-1,0-1 0,0 0 0,0 0 1,0 0-1,-1 1 0,1-1 0,-1 35-52,-5 14 27,-11 151 96,17-199-99,0 1-1,0-1 1,0 0 0,0 1 0,0-1-1,1 0 1,-1 1 0,0-1 0,1 0-1,-1 1 1,0-1 0,1 0 0,0 0-1,-1 0 1,2 3 0,4-6-707,0-11 425,0-5 65,1-8-82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 13915,'0'-1'139,"0"1"0,1-1 0,-1 1 0,0-1 0,0 0 0,0 1 0,0-1 0,0 1 1,0-1-1,0 1 0,0-1 0,0 1 0,0-1 0,0 1 0,0-1 0,0 1 0,0-1 0,0 1 0,0-1 0,-1 1 0,1-1 0,0 1 0,0-1 0,-1 1 0,1-1 1,-9 10 1852,-12 28-1004,-19 50-1434,4 2-1,-43 163 1,79-249 230,-3 8-53,3-11 246,0 0 1,0-1 0,0 1 0,0 0-1,0 0 1,0 0 0,0 0 0,0 0-1,0 0 1,0 0 0,-1 0 0,1 0-1,0 0 1,0 0 0,0 0-1,0 0 1,0 0 0,0 0 0,0 0-1,0 0 1,0 0 0,0 0 0,0 0-1,0 0 1,-1 0 0,1 0-1,0 0 1,0 0 0,0 0 0,0 0-1,0 0 1,0 0 0,0 0 0,0 0-1,0 0 1,0 0 0,0 0-1,-1 0 1,1 0 0,0 0 0,0 0-1,0 0 1,0 0 0,0 0 0,0 0-1,0 0 1,0 0 0,0 0 0,0 0-1,0 0 1,0 1 0,0-1-1,-4-19-583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14923,'1'1'128,"0"0"-1,0 0 1,0 1-1,0-1 1,-1 0-1,1 0 1,-1 0-1,1 0 1,-1 1 0,1-1-1,-1 0 1,0 0-1,1 1 1,-1-1-1,0 2 1,2 4 180,1 4-287,1 0 0,0-1 0,1 0 0,0 0 1,8 12-1,-9-18-17,-1 0 0,1 1 0,0-2 0,0 1 0,1 0 0,-1-1 0,1 0 0,0 0 0,0 0 0,0 0 1,0-1-1,8 3 0,-2-2 29,0 1 1,0 0-1,-1 1 1,1 0 0,12 10-1,-20-13-18,0 0 1,0 1-1,0-1 0,-1 1 1,0 0-1,1-1 0,-1 1 1,0 1-1,0-1 0,-1 0 1,1 0-1,-1 1 0,0-1 1,1 1-1,-1-1 0,-1 1 1,1-1-1,0 1 0,-1 0 1,0-1-1,0 5 1,-1 1 149,0-1 0,-1 1 0,0-1 0,0 0 0,-1 0 0,0 0 0,0 0 0,-1 0 0,0-1 0,0 0 0,-10 13 0,11-17-65,0 1-1,1-1 1,-1 1-1,0-1 0,-1 0 1,1 0-1,0-1 1,-1 1-1,0-1 1,0 1-1,1-1 0,-1 0 1,-1-1-1,1 1 1,0-1-1,0 0 0,0 0 1,-1 0-1,1 0 1,-1-1-1,1 1 1,0-1-1,-1-1 0,-4 0 1,6 1-81,0-1-1,1 0 1,-1 0 0,0 0-1,1-1 1,-1 1 0,1-1 0,-1 1-1,1-1 1,0 0 0,0 0-1,0 0 1,0 0 0,0 0 0,0 0-1,0 0 1,1-1 0,-1 1 0,1-1-1,0 1 1,0-1 0,0 0-1,0 1 1,0-1 0,0 0 0,1 0-1,-1 0 1,1 0 0,0-5 0,0 2-34,0-1 0,1 0 0,0 0 0,0 0 0,0 1 0,1-1 0,0 0 0,0 1 0,1-1 0,-1 1 0,7-9 1,8-8-25,1 0 0,32-30 0,19-23-28,-66 73 71,-1-1 1,0 0-1,0 1 1,0-1-1,0 0 1,0 0-1,-1-1 1,0 1-1,0 0 1,0 0-1,0-1 1,-1 1 0,1 0-1,-1-1 1,0 1-1,-1-1 1,0-4-1,1 7-9,-1-1 0,0 1-1,0 0 1,1 0 0,-1 0 0,0 0-1,-1 0 1,1 0 0,0 0 0,0 1-1,-1-1 1,1 0 0,-1 1-1,0-1 1,0 1 0,1-1 0,-1 1-1,0 0 1,0 0 0,0 0 0,0 0-1,0 0 1,0 0 0,-1 0 0,1 1-1,0-1 1,0 1 0,0 0-1,-1-1 1,1 1 0,0 0 0,0 0-1,-1 1 1,-2-1 0,-1 1-125,-1 1 0,1-1 0,-1 1 0,1 0 1,0 0-1,0 1 0,-6 3 0,-10 5-155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11867,'2'12'750,"-1"-1"1,0 1 0,-1-1 0,0 1 0,-4 20 0,1 12 82,0 120 689,-16 374-646,16-480-842,-9 280-29,12-333-7,0 4-12,1-1-1,0 1 0,0 0 1,5 16-1,-6-23 12,1 0 0,-1 0 0,1 0 0,0-1 0,0 1 0,0 0 0,0-1 0,1 1 0,-1 0-1,0-1 1,1 0 0,-1 1 0,1-1 0,-1 0 0,1 0 0,-1 1 0,1-1 0,0 0 0,0-1 0,-1 1 0,1 0 0,0-1 0,0 1 0,0-1 0,0 1 0,0-1 0,4 0 0,12-1 24,-1-2 0,1 0 1,-1-1-1,0 0 1,0-2-1,21-9 1,18-5 100,-25 12-28,1 0 1,1 2 0,0 2 0,47-2-1,-23 7-105,98 14 1,-109-8-38,1-2 0,0-2 0,1-2 0,-1-2 1,0-2-1,87-17 0,-19-5 161,223-16 1,-298 38-186,76-14 1,-103 14 64,0-1 0,-1 0 0,0-1 0,1-1 0,-1 0 0,-1 0 0,1-1 0,-1 0 0,17-16 1,-13 8 51,-1 0 1,0-2-1,-1 0 1,-1 0-1,0-1 1,-2-1 0,0 0-1,-1 0 1,-1-1-1,-1 0 1,10-41-1,22-97 76,27-125-54,-60 246-318,2-73-1,-7 90 19,-2 1-1,-1-1 0,0 0 0,-2 1 0,-7-27 1,11 45 206,-1 0 0,1 1 1,-1-1-1,0 0 0,1 0 0,-1 0 1,0 1-1,1-1 0,-1 0 0,0 1 1,0-1-1,1 0 0,-1 1 1,0-1-1,0 1 0,0-1 0,0 1 1,0 0-1,0-1 0,0 1 1,0 0-1,0 0 0,0 0 0,0 0 1,0 0-1,0 0 0,0 0 1,0 0-1,0 0 0,0 0 0,0 0 1,0 1-1,0-1 0,0 0 1,-1 2-1,-7-1-6,-10 2-163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18404,'1'-1'2165,"0"9"-746,1 21-198,-1 36-917,8 324-1259,-9-370 440,0-17 173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14995,'9'4'1545,"4"-4"-777,0 0-232,8-2 728,2-4-160,3-4-167,1 1-121,3-1-272,-1 2-104,-2-3-440,-1 1-200,-3 0-488,-1 3-208,-7 2-865,1-3 1369,-7 0-336,-1-9-280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19308,'3'2'1704,"5"-2"-991,2 0-257,9-5 808,3 0-272,5-1-280,4-1-168,4-2-255,-1 1-233,-1 0-873,-4 4-311,-6 3 864,-2 1-184,-4 1-192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3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20 14723,'0'37'8161,"10"119"-7553,-7-118-589,-1-1 13,2 1-1,15 64 1,-19-101-31,0-1 0,0 1 0,0 0 0,0-1-1,0 1 1,1-1 0,-1 1 0,0 0-1,0-1 1,1 1 0,-1-1 0,0 1 0,1 0-1,-1-1 1,1 1 0,-1-1 0,1 1-1,-1-1 1,2 1 0,4-8 20,-1-25-12,-6-10-39,-3-1 1,-1 1 0,-1 0-1,-18-58 1,22 93 18,-9-24-53,11 29 54,-1 0 0,0 0-1,1 1 1,-1-1 0,0 1 0,0-1 0,0 1 0,0-1 0,0 1 0,-1-1 0,1 1 0,0 0 0,-3-2 0,4 4 1,-1 0 1,1 0-1,0-1 1,-1 1-1,1 0 1,0 0-1,0 0 1,0 0-1,0 0 1,-1 0-1,1 0 1,0 0-1,1 0 1,-1 0-1,0 0 1,0 0-1,1 1 1,1 11-22,1 1 0,0-1 1,1 0-1,8 17 0,-10-26 33,0 0 0,1 0-1,-1 0 1,1 0-1,0 0 1,0 0 0,5 4-1,-6-7 5,-1 0 0,1 0 0,0 1 1,0-1-1,0 0 0,-1 0 0,1-1 0,0 1 0,0 0 0,0-1 0,1 1 0,-1-1 0,0 1 0,0-1 0,0 0 0,0 0 1,2 0-1,1-1 8,-1-1 1,0 1 0,0-1-1,0 1 1,-1-1 0,1 0-1,0 0 1,-1-1 0,1 1-1,-1-1 1,0 0 0,0 0-1,0 0 1,0 0 0,-1 0-1,5-7 1,3-5 42,-1-1 1,11-24-1,24-62 11,-42 103-147,0 7 47,-1 10-2,0 42-7,5 91 302,-3-123-164,1 0 0,1 0 0,12 36 0,-16-63-75,0 5-117,1-1-1,0 0 0,0 0 0,5 7 0,-6-11 81,-1-1 1,0 1-1,1-1 1,-1 1-1,0-1 0,1 1 1,-1-1-1,1 1 1,-1-1-1,0 0 0,1 1 1,-1-1-1,1 0 0,0 1 1,-1-1-1,1 0 1,-1 0-1,1 0 0,-1 1 1,1-1-1,0 0 1,-1 0-1,1 0 0,-1 0 1,1 0-1,0 0 1,-1 0-1,1 0 0,-1 0 1,1 0-1,-1-1 1,1 1-1,0 0 0,-1 0 1,1-1-1,-1 1 1,1 0-1,-1 0 0,1-1 1,-1 1-1,1-1 1,-1 1-1,0 0 0,1-1 1,-1 1-1,1-1 1,-1 1-1,0-1 0,1 1 1,-1-1-1,0 0 1,13-17-270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17452,'0'-1'55,"0"1"0,0 0 0,0 0 0,1 0 0,-1-1-1,0 1 1,0 0 0,0 0 0,0 0 0,0-1 0,1 1 0,-1 0 0,0 0 0,0 0 0,0 0 0,1 0 0,-1 0 0,0-1 0,0 1 0,0 0 0,1 0 0,-1 0 0,0 0 0,0 0 0,1 0 0,-1 0 0,0 0 0,0 0 0,1 0 0,-1 0 0,0 0-1,0 0 1,0 0 0,1 0 0,-1 0 0,4 10 960,-2 22-136,-2-25-521,-4 118 1019,1-83-1194,2 0 0,2 0 0,8 56-1,-9-95-169,1 0 0,0 1-1,-1-1 1,1 0-1,1 1 1,-1-1-1,0 0 1,1 0-1,0 0 1,-1 0 0,1 0-1,0 0 1,1-1-1,-1 1 1,5 4-1,-5-6 0,0 0 0,1 0 0,-1 0-1,1 0 1,-1-1 0,1 1 0,-1 0 0,1-1-1,-1 0 1,1 0 0,0 0 0,-1 0-1,1 0 1,-1 0 0,1 0 0,0-1 0,-1 0-1,1 1 1,-1-1 0,1 0 0,2-2 0,5-1-141,-1 0 0,0-1 0,0-1 1,0 0-1,8-7 0,-14 12 55,-1-2 1,1 1-1,-1 0 0,1-1 0,-1 1 0,0-1 0,0 1 0,0-1 0,0 0 0,-1 0 1,1 0-1,-1 0 0,1 0 0,-1 0 0,0-1 0,0 1 0,-1 0 0,1 0 1,-1-5-1,-5-7-410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17732,'4'6'2032,"3"-2"-1360,6-4-232,3-3 865,8-2-505,3-2-128,4-2-792,-3-2-504,-5-5 568,-4 0-152,-8-8-176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16355,'70'-4'5461,"5"-6"-3459,-29 4-2797,88-1-1,-114 11-949,-17 0 748,-11 2 316,-3-2-167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33 14347,'-12'12'1808,"4"-1"-1071,8-2-233,0 1 1432,10-3-1008,5-1-111,8-5-249,6 1-96,5-5-128,4-3-232,0-5-544,4-2-264,-5-4 592,-2-3-152,-13-1-113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0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13059,'5'5'976,"1"-2"-664,7-1-136,0-2 464,5 3-256,5-1-160,2 1-24,3 1-56,2 0-64,1 3-320,-7 0-568,-1 4 696,-2-3-72,-2 1-144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18108,'9'-3'249,"0"1"-1,0 0 1,0 0 0,1 1-1,-1 1 1,0-1 0,0 2 0,1-1-1,13 3 1,0 0-88,-6-2-88,-4-1-52,0 0 0,1 2 0,-1 0 0,0 0-1,0 1 1,22 8 0,-34-10-20,0 0-1,0-1 1,0 1 0,-1 0-1,1-1 1,0 1-1,0 0 1,-1 0 0,1 0-1,-1 0 1,1 0-1,-1 0 1,1 0 0,-1 0-1,1 0 1,-1 0-1,0 0 1,0 0 0,1 0-1,-1 0 1,0 0-1,0 0 1,0 0 0,0 0-1,0 0 1,-1 1 0,1-1-1,0 0 1,0 0-1,-1 0 1,1 0 0,0 0-1,-1 0 1,1 0-1,-1 0 1,-1 1 0,-2 7 11,-1-1 0,-1 0 0,-7 9 1,8-10 6,-33 41 79,6-8-2,1 1 0,3 1 0,-39 74-1,65-109-256,-2 2-251,3-19 150,3-11 34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 16307,'10'-7'3101,"-11"18"-1354,-1 0-1564,-22 223 477,13-100-2650,10-126 1753,-4 24-1832,5-31 1994,-1 0-1,1 0 1,0 0-1,-1-1 0,1 1 1,-1 0-1,1 0 1,-1 0-1,1 0 0,-1-1 1,0 1-1,1 0 0,-1-1 1,0 1-1,0 0 1,0-1-1,1 1 0,-1-1 1,0 1-1,0-1 0,0 0 1,0 1-1,0-1 1,0 0-1,0 0 0,-2 1 1,-11-1-855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4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9 455 13787,'0'0'1568,"2"4"-960,8-1-119,3-3 1255,10-2-936,4-2-96,11-3-136,4-4-48,5-5-103,1-1-161,-5-2-472,-5 5-265,-8-2 201,-7 1 144,-14 0-88,-5-1-120</inkml:trace>
  <inkml:trace contextRef="#ctx0" brushRef="#br0" timeOffset="1">1 48 17500,'7'-7'1480,"7"5"-976,5-2-136,9 1 544,5-3-167,10 2-249,3-2-96,0 2-216,-1 0-288,-5 1-672,-7-2 680,-5 8-112,-5 3-136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17692,'0'0'181,"1"0"0,0 1 0,-1-1 0,1 0 0,-1 1 0,1-1 1,-1 1-1,1-1 0,-1 1 0,1-1 0,-1 1 0,0 0 0,1-1 0,-1 1 1,0-1-1,1 1 0,-1 0 0,0-1 0,0 1 0,0 0 0,0-1 0,0 1 1,1 1-1,3 24 200,-3-16-16,0-6-324,0 2-19,1 1 1,-1-1-1,1 0 1,5 11 0,-6-16-23,-1 0 1,1-1 0,-1 1-1,1 0 1,-1 0-1,1 0 1,-1-1 0,1 1-1,0 0 1,-1-1 0,1 1-1,0-1 1,0 1 0,-1-1-1,1 1 1,0-1 0,0 1-1,0-1 1,0 0 0,-1 0-1,1 1 1,0-1 0,0 0-1,0 0 1,0 0 0,0 0-1,0 0 1,0 0 0,0 0-1,0 0 1,0 0 0,0-1-1,-1 1 1,1 0 0,0 0-1,0-1 1,0 1 0,0-1-1,0 1 1,-1-1 0,2 0-1,8-6 13,-1-1 0,-1 1 0,11-13 0,-13 13-7,0 1 0,0-1-1,1 1 1,0 1 0,0-1-1,0 1 1,13-6 0,-19 11-7,0-1 0,0 1 1,0 0-1,-1 0 1,1-1-1,0 1 1,0 0-1,0 0 1,0 0-1,0 0 0,0 0 1,0 1-1,0-1 1,0 0-1,0 0 1,0 1-1,0-1 1,-1 0-1,1 1 0,0-1 1,0 1-1,0-1 1,-1 1-1,1-1 1,0 1-1,0 0 1,-1-1-1,1 1 0,-1 0 1,1 0-1,0-1 1,-1 1-1,1 0 1,-1 0-1,0 0 0,1 0 1,-1-1-1,0 1 1,0 0-1,1 0 1,-1 1-1,2 7-7,0-1 0,-1 1 1,1 14-1,-1-11 5,0-3 7,0-2-3,0 1-1,0-1 1,0 0-1,5 11 1,-6-17 0,0 0 0,0 0 0,1-1-1,-1 1 1,1 0 0,-1 0 0,0-1 0,1 1 0,-1 0 0,1-1 0,0 1-1,-1 0 1,1-1 0,-1 1 0,1-1 0,0 1 0,-1-1 0,1 0-1,0 1 1,0-1 0,-1 1 0,1-1 0,0 0 0,0 0 0,0 0 0,0 1-1,-1-1 1,1 0 0,0 0 0,0 0 0,0 0 0,0 0 0,-1 0 0,1-1-1,0 1 1,0 0 0,0 0 0,-1-1 0,1 1 0,0 0 0,0-1-1,0 1 1,-1 0 0,1-1 0,0 1 0,-1-1 0,1 0 0,0 0 0,14-12 12,-1-1 1,0 0 0,-1-1 0,-1-1 0,12-19-1,14-17 9,-37 51-23,0 0 1,0 0-1,0-1 1,0 1-1,0 0 0,0 0 1,0 0-1,1 0 1,-1 0-1,0 1 1,3-2-1,-3 2 1,-1 0 0,0 0-1,1 0 1,-1 0-1,0 0 1,0 0 0,1 0-1,-1 0 1,0 0-1,1 0 1,-1 0-1,0 0 1,0 0 0,1 1-1,-1-1 1,0 0-1,0 0 1,0 0 0,1 0-1,-1 1 1,0-1-1,0 0 1,0 0 0,1 1-1,-1-1 1,0 0-1,0 0 1,0 1 0,0-1-1,0 0 1,0 0-1,1 1 1,-1-1 0,0 0-1,0 1 1,0 5-6,1-1 0,-1 1 1,0 0-1,-1 9 0,1-8 4,-3 32-4,1-22-119,0 0 1,2 0-1,1 18 1,2-34 369,1-7-227,2-10-85,1-9-8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 16355,'5'-6'961,"4"-6"559,-7 12-722,-3 6 76,-45 120 1761,6-19-2589,34-90-30,2-7-8,0 0 1,1 1 0,1-1-1,0 0 1,0 1-1,-1 17 1,3-27-7,1 0 1,-1 0-1,0 0 1,0-1-1,0 1 0,0 0 1,1-1-1,-1 1 0,0 0 1,1 0-1,-1-1 1,0 1-1,1 0 0,-1-1 1,1 1-1,-1-1 1,1 1-1,-1-1 0,1 1 1,0-1-1,-1 1 0,1-1 1,-1 1-1,1-1 1,0 0-1,0 1 0,-1-1 1,1 0-1,0 0 1,-1 0-1,1 1 0,0-1 1,0 0-1,-1 0 1,1 0-1,0 0 0,0 0 1,0 0-1,-1 0 0,1-1 1,1 1-1,34-10 71,-30 7-54,19-6-890,29-14 0,-43 14 18,-11 9 836,0 0 0,0 0 0,0-1 0,0 1 0,0 0 1,1 0-1,-1 0 0,0-1 0,0 1 0,0 0 0,0 0 1,0 0-1,0-1 0,0 1 0,0 0 0,0 0 0,0-1 0,0 1 1,0 0-1,0 0 0,0 0 0,0-1 0,0 1 0,0 0 1,0 0-1,-1-1 0,1 1 0,0 0 0,0 0 0,0 0 1,0-1-1,0 1 0,0 0 0,-1 0 0,1 0 0,0 0 0,0-1 1,0 1-1,0 0 0,-1 0 0,1 0 0,0 0 0,0 0 1,-1 0-1,1 0 0,0 0 0,0 0 0,0 0 0,-1-1 0,1 1 1,0 0-1,0 0 0,-1 0 0,1 0 0,0 0 0,-1 1 1,-10-3-698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50 17980,'-3'0'1376,"4"0"-984,5 2-152,6-1 648,3 1-287,3-2-217,2-2-224,4-1-592,2-4 1880,-3-1-1320,-2-7 56,-3-5-48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1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 18140,'-6'3'1808,"5"1"-1384,2-1-104,6 0 881,11 1-577,3-1-64,12-1-256,9-2-80,11-2-104,0-1-112,0-3-456,-3 1-224,-9-1 144,-9 2 328,-22 2-184,-16 2-145</inkml:trace>
  <inkml:trace contextRef="#ctx0" brushRef="#br0" timeOffset="1">1 214 15643,'9'10'1969,"6"-4"-1209,10-8-232,8-1 1072,8-2-783,6-4-41,2-1-704,3 0-416,-13-2 360,-9 1-120,-19 0-208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15171,'42'-24'3607,"-27"15"-2016,28-14 1,-38 21-1445,0 0 0,0 1 0,0-1 0,0 1 1,0 0-1,1 0 0,-1 1 0,0-1 0,1 1 1,5 1-1,-10-1-140,0 0-1,0 0 1,0 0 0,1 0 0,-1 0-1,0 1 1,0-1 0,0 0 0,0 1 0,0-1-1,1 1 1,-1-1 0,0 1 0,0-1 0,0 1-1,0 0 1,0-1 0,0 1 0,-1 0 0,1 0-1,0 0 1,0 0 0,-1 0 0,1 0-1,0 0 1,-1 0 0,1 0 0,-1 0 0,1 0-1,-1 0 1,0 0 0,1 1 0,-1-1 0,0 0-1,0 0 1,0 0 0,0 1 0,0-1 0,0 0-1,0 0 1,0 0 0,0 1 0,-1-1 0,1 0-1,0 0 1,-1 0 0,0 2 0,-2 4-4,-1 1 0,0-1 0,0 0 0,0 0 0,-9 9 0,-2 1 16,-1-1 0,-18 14 1,-1 2-5,34-32-15,0 1 0,0 0 0,0-1 0,1 1 1,-1 0-1,0 0 0,1-1 0,-1 1 0,1 0 0,-1 0 0,1 0 0,-1 0 0,1 0 0,0 0 1,-1 0-1,1 0 0,0 0 0,0 0 0,-1 1 0,2-1-3,-1-1 0,0 1 1,0 0-1,1-1 0,-1 1 0,1 0 1,-1-1-1,0 1 0,1-1 0,-1 1 0,1-1 1,-1 1-1,1-1 0,-1 1 0,1-1 0,0 0 1,-1 1-1,1-1 0,0 0 0,-1 1 1,2-1-1,5 3-56,1-1 0,0-1 1,0 1-1,9-1 0,-3 1-100,-1 0-49,0 0 0,0 1 0,-1 0 0,1 1 0,22 11 0,-31-13 168,-1 0 1,0 0-1,0 0 1,0 1-1,0-1 0,0 1 1,0 0-1,-1 0 1,1 0-1,-1 0 0,0 1 1,0-1-1,0 0 1,0 1-1,0 0 1,-1-1-1,0 1 0,0 0 1,0 0-1,0 0 1,0-1-1,-1 1 0,0 0 1,0 5-1,0-3 133,-1 0-1,0 1 0,0-1 1,0 0-1,-1 0 1,0 0-1,0 0 0,-1 0 1,0 0-1,0-1 1,0 1-1,-1-1 0,1 0 1,-1 0-1,0 0 0,-1 0 1,1-1-1,-8 6 1,8-6 53,0-1 0,0-1 0,-1 1 0,1 0 0,-1-1 0,0 0 0,1 0 0,-1 0 0,0-1 0,0 0 0,0 0 0,0 0 1,0 0-1,0-1 0,0 0 0,0 0 0,-1 0 0,1-1 0,0 1 0,0-1 0,0-1 0,0 1 0,-5-3 0,2 1-119,1-1 1,0 0-1,0-1 0,0 1 0,-11-12 0,16 15-77,1 0-1,-1-1 1,1 1-1,0-1 0,-1 1 1,1-1-1,0 1 1,0-1-1,0 0 1,0 0-1,0 1 1,1-1-1,-1 0 0,0 0 1,1 0-1,0 0 1,-1 0-1,1 0 1,0 0-1,0 0 1,0 0-1,0 0 1,0 0-1,1 0 0,-1 0 1,0 0-1,1 1 1,0-1-1,1-3 1,4-6-356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13419,'3'-7'526,"-1"0"0,1 0 0,0 0-1,0 0 1,0 0 0,1 1 0,8-11 0,1 0 710,22-21 1,-26 30-731,1-1 1,18-13-1,-25 21-444,-1-1 0,0 1-1,1-1 1,-1 1 0,1-1 0,0 1-1,-1 0 1,1 0 0,0 1 0,-1-1 0,1 1-1,0-1 1,0 1 0,0 0 0,0 0-1,0 0 1,-1 0 0,6 1 0,-6 0-51,-1 0 0,0 0 0,0 0 1,1 0-1,-1 0 0,0 0 1,0 0-1,0 0 0,0 1 1,0-1-1,-1 0 0,1 0 1,0 1-1,-1-1 0,1 1 1,-1-1-1,1 0 0,-1 1 1,1-1-1,-1 1 0,0-1 1,0 1-1,0 0 0,0-1 0,0 1 1,0 1-1,-1 5-2,0 0 0,0-1-1,-1 0 1,-2 9 0,-6 8 4,-1-1 0,0 1 0,-2-2 0,-1 1-1,-1-2 1,-1 0 0,0-1 0,-24 22 0,17-27 38,23-15-51,0 1 0,0-1 0,0 0 0,0 0 0,-1 0 0,1 0 0,0 0 0,0 0 0,0 0 0,-1 0 0,1 0 0,0 0 0,0 0 0,0 0 0,-1 0 1,1 0-1,0 0 0,0 0 0,0 0 0,0 0 0,-1 0 0,1 0 0,0 0 0,0 0 0,0 0 0,0 0 0,-1 0 0,1 0 0,0-1 0,0 1 0,0 0 0,0 0 0,-1 0 0,1 0 0,0 0 0,0-1 0,5-12-35,-5 12 28,1-1 1,0 1-1,0-1 0,0 1 0,0 0 0,0-1 0,0 1 0,0 0 0,0 0 0,0-1 1,1 1-1,-1 0 0,0 0 0,1 0 0,-1 1 0,1-1 0,-1 0 0,1 0 0,-1 1 1,1-1-1,0 1 0,-1 0 0,1-1 0,0 1 0,-1 0 0,1 0 0,3 0 0,-3 1-1,1 0 0,-1 0 0,0 0 0,1 0 0,-1 1-1,0-1 1,0 1 0,0-1 0,0 1 0,0 0-1,-1 0 1,1 0 0,0 0 0,-1 0 0,1 0 0,-1 0-1,2 5 1,10 27-27,-11-28 38,-1 0-1,1-1 0,0 1 0,1-1 1,-1 0-1,1 0 0,0 0 1,0 0-1,6 7 0,-8-12 9,0 1-1,0-1 1,0 1 0,0-1-1,0 1 1,0-1 0,0 0-1,0 1 1,0-1-1,1 0 1,-1 0 0,0 0-1,0 0 1,0 0 0,0 0-1,0 0 1,0 0-1,0-1 1,1 1 0,-1 0-1,0-1 1,0 1-1,0 0 1,0-1 0,0 0-1,0 1 1,0-1 0,-1 1-1,1-1 1,0 0-1,0 0 1,1-1 0,26-30 330,-25 27-285,2-1 40,25-38 429,-28 41-459,0 0 0,0 0-1,-1-1 1,0 1 0,1 0 0,-1-1-1,0 1 1,-1-1 0,1 1 0,-1-1-1,1-6 1,-3 9-227,1 0-1,-1 0 1,1 0 0,-1 0-1,0 0 1,1 0 0,-1 1-1,0-1 1,0 1 0,1-1-1,-1 1 1,0 0 0,0-1-1,0 1 1,-3 0 0,-4-1-1410,2-1 855,0 0-252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16764,'0'1'135,"-1"-1"1,1 0 0,0 0 0,-1 0 0,1 0 0,0 1-1,-1-1 1,1 0 0,0 0 0,-1 0 0,1 1 0,0-1-1,0 0 1,-1 1 0,1-1 0,0 0 0,0 0 0,-1 1-1,1-1 1,0 0 0,0 1 0,0-1 0,0 1-1,0-1 1,0 0 0,-1 1 0,1-1 0,0 0 0,0 1-1,0-1 1,0 1 0,0-1 0,0 0 0,0 1 0,1 0-1,12 6 1884,25-3-934,-2-5-662,-1-1 0,65-14 0,-9 2-670,-79 13-279,-12 3-88,-20 6 41,-1-4 160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0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15027,'0'-2'1417,"0"1"-633,3 1 72,1-2-72,3 2-120,4-3-104,3 1-200,2-1-40,4-6-48,1 2-71,2-2-217,0 2-209,-3-6 1666,-3-1-1369,-8 5 96,-2-5 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94 14195,'15'-16'1345,"-2"3"-160,0 0 1,24-18-1,-34 28-1045,0 1 1,1 0-1,-1 0 1,0 0-1,1 1 1,-1-1 0,1 1-1,-1-1 1,1 1-1,0 1 1,0-1-1,-1 0 1,1 1-1,0 0 1,0 0-1,0 0 1,-1 0-1,7 1 1,-8 0-119,-1 0 0,1 0 1,0 0-1,-1-1 0,1 1 0,-1 1 1,1-1-1,-1 0 0,0 0 0,1 0 0,-1 1 1,0-1-1,0 1 0,0-1 0,0 1 0,0-1 1,0 1-1,0 0 0,-1-1 0,1 1 1,-1 0-1,1 0 0,-1-1 0,0 1 0,1 0 1,-1 0-1,0 0 0,0-1 0,0 1 0,-1 0 1,1 0-1,0 0 0,-2 3 0,1 3-15,-1 0-1,0 0 0,-1-1 0,0 1 0,0 0 1,-6 8-1,-9 12-3,-2-1 1,0-1-1,-31 30 1,-81 64 15,136-121-32,0 1 0,0 0-1,0 0 1,0 1 0,0-1 0,1 1-1,-1-1 1,0 1 0,-1 1 0,1-1-1,0 1 1,0-1 0,0 1 0,-1 0-1,5 3 1,19 21-36,-20-18 57,0-1-1,0 0 0,1-1 1,12 9-1,-19-15 16,1 1-1,-1 0 0,0-1 1,1 1-1,-1-1 1,1 1-1,-1-1 0,1 0 1,-1 1-1,1-1 1,0 0-1,-1 0 0,1 0 1,-1-1-1,1 1 1,-1 0-1,1 0 0,-1-1 1,3 0-1,-1 0 37,-1-1-1,1 1 1,0-1 0,-1 0-1,1 0 1,-1 0-1,0 0 1,0 0-1,3-4 1,2-4 287,1-1 1,-2 0-1,9-19 0,-13 26-218,1-3 27,0 1 30,0 1 0,0-1-1,-1-1 1,0 1 0,0 0-1,-1 0 1,2-9 0,-3 15-210,0 0 0,0-1 0,0 1 0,0 0 0,0-1 0,-1 1 0,1-1 0,0 1 0,0 0 0,0 0 0,0-1 0,0 1 0,-1 0 0,1-1 0,0 1 0,0 0 0,0-1 0,-1 1 0,1 0 0,0 0 0,0-1 0,-1 1 0,1 0 0,0 0 0,-1 0 0,1 0 0,0-1 0,-1 1 0,1 0 0,0 0 0,-1 0 1,1 0-1,0 0 0,-1 0 0,1 0 0,0 0 0,-1 0 0,1 0 0,-1 0 0,-11 3-5594,15-5 4327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8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19772,'8'-1'2273,"-4"1"-1137,-4 1 728,-2 1-447,0 2-1233,2-1-1185,2-2-567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31 16388,'20'-25'3028,"-17"20"-1268,-11 16-490,-23 35-94,-44 86-1,64-109-1176,2-1-1,1 1 1,0 1-1,2 0 1,1 0-1,-4 34 1,9-53 1,0 1 1,0 0 0,0-1 0,1 1 0,0 0 0,0-1 0,0 1 0,0-1-1,1 0 1,0 1 0,3 4 0,-4-8 0,0-1 1,0 0-1,0 1 1,0-1-1,0 0 1,0 0-1,0 0 1,0 0-1,0 0 0,0 0 1,1 0-1,-1 0 1,0-1-1,1 1 1,-1-1-1,1 1 0,2 0 1,-2-1 1,0 0 0,0 0 1,0 0-1,0 0 0,1 0 1,-1-1-1,0 1 0,0-1 0,0 0 1,0 1-1,0-1 0,0 0 1,0 0-1,-1 0 0,1-1 0,2-1 1,4-3 10,0 0 0,-1-1 1,0 0-1,0-1 0,-1 1 1,7-10-1,-10 12-3,0-1-1,0 1 1,0-1 0,0 1-1,-1-1 1,0 0-1,0 0 1,0 0 0,-1 0-1,0 0 1,0-6 0,-1 10-11,0 1-1,0 0 1,0 0 0,0-1 0,0 1 0,0 0 0,0 0 0,-1-1-1,1 1 1,-1 0 0,1 0 0,-1 0 0,1 0 0,-1-1 0,1 1 0,-1 0-1,0 0 1,0 0 0,0 0 0,1 1 0,-1-1 0,0 0 0,-2-1-1,1 1-1,0 0 0,0 1 0,0-1 0,0 1-1,0-1 1,0 1 0,0 0 0,0 0 0,0 0-1,0 0 1,0 0 0,0 0 0,-2 1 0,-2 1-213,0-1 1,0 1-1,0 0 1,0 1-1,1-1 1,-1 1-1,1 0 1,-9 7-1,13-9 87,-12 12-1146,13-12 1231,-1-1 1,1 0-1,-1 1 1,1-1-1,0 0 1,-1 1-1,1-1 1,0 1-1,0-1 1,-1 0-1,1 1 1,0-1 0,0 1-1,0-1 1,-1 1-1,1-1 1,0 1-1,0-1 1,0 1-1,0-1 1,0 1-1,0-1 1,0 1-1,0-1 1,0 1-1,0-1 1,0 1-1,0-1 1,1 1-1,-1-1 1,0 1-1,7 0-805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6:5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16059,'0'0'287,"1"1"-1,-1-1 1,1 0-1,0 1 0,-1-1 1,1 0-1,-1 1 1,1-1-1,0 0 1,-1 0-1,1 0 0,-1 1 1,1-1-1,0 0 1,-1 0-1,1 0 0,0 0 1,-1 0-1,1 0 1,0 0-1,-1-1 0,2 1 1,21-3 612,-21 3-567,258-41 1772,-250 40-3482,-24 5-821,-29 5-512,25-7 1573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16099,'4'2'258,"-1"0"-1,0 0 1,0 1-1,1-1 0,-1 1 1,0-1-1,-1 1 1,1 0-1,-1 0 0,1 1 1,-1-1-1,0 0 1,2 6-1,4 6 194,9 29 1,-11-25-340,-1 2 1,0-1 0,-2 0-1,0 1 1,-1 0 0,-2 39-1,-3-30-95,-1-1 0,-1 0 0,-2 0 0,-12 34 0,-13 16-407,-4-1 1,-64 103-1,41-78-188,35-57 242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14779,'0'-1'113,"0"0"0,0-1 0,0 1 0,1 0-1,-1 0 1,0 0 0,-1 0 0,1 0 0,0-1 0,0 1 0,0 0 0,-1 0-1,1 0 1,0 0 0,-1 0 0,1 0 0,-2-1 0,2 1-58,0 1 1,-1 0 0,1 0-1,-1-1 1,1 1-1,-1 0 1,1 0 0,-1 0-1,1 0 1,-1 0 0,1-1-1,-1 1 1,1 0-1,-1 0 1,1 0 0,-1 0-1,1 1 1,-1-1 0,1 0-1,-1 0 1,1 0-1,-1 0 1,1 0 0,-1 1-1,1-1 1,-1 0 0,-3 3 144,1-1 1,-1 0-1,1 1 0,-1 0 1,1 0-1,0 0 1,-4 5-1,-9 15 54,2-1 1,0 2-1,1 0 0,2 1 0,-12 33 0,6-3-27,-16 85-1,23-80-77,-5 113 1,14-151-236,2 0 0,0 1 0,2-1 1,0 0-1,1-1 0,2 1 0,0-1 0,13 31 1,-14-44 13,-1 1 1,1-1-1,0 0 1,1 0-1,0-1 1,0 1-1,1-1 1,0-1-1,0 1 1,0-1-1,1 0 1,0-1 0,0 0-1,0 0 1,1-1-1,12 5 1,37 8-291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36 15259,'6'-5'586,"-1"1"0,1 0 0,0 0 0,0 1 1,0-1-1,0 1 0,12-3 0,-16 5-533,-1 1 1,1-1-1,0 1 0,0 0 1,-1-1-1,1 1 1,0 0-1,0 0 1,-1 0-1,1 0 1,0 1-1,-1-1 0,1 0 1,0 1-1,0-1 1,-1 1-1,1 0 1,-1-1-1,1 1 0,-1 0 1,1 0-1,-1 0 1,1 0-1,-1 0 1,0 0-1,1 1 0,-1-1 1,0 0-1,0 1 1,0-1-1,0 0 1,0 1-1,-1 0 0,1-1 1,1 4-1,-1-1-27,0 0 0,0 1 0,0-1-1,0 0 1,-1 1 0,0-1 0,0 0-1,0 1 1,0-1 0,-1 0 0,1 1 0,-3 6-1,-2 4 67,-1-1 0,-9 18 0,5-11 48,9-19-143,1-1-1,0 0 1,0 0 0,-1 0-1,1 0 1,0 1 0,0-1-1,0 0 1,0 0-1,0 1 1,1-1 0,-1 0-1,0 0 1,1 0 0,-1 0-1,0 0 1,1 1-1,-1-1 1,1 0 0,0 0-1,-1 0 1,1 0-1,0 0 1,0 0 0,1 1-1,30 25-404,-13-12 163,-16-12 220,0 0 0,0 0 0,-1 0 0,1 1 1,-1-1-1,0 1 0,0 0 0,0 0 0,-1-1 1,1 1-1,-1 0 0,0 1 0,0-1 0,0 0 1,0 0-1,-1 6 0,0-3 62,-1-1 0,0 0 1,0 1-1,0-1 0,-1 0 0,0 0 0,0 0 1,-1 0-1,1 0 0,-5 5 0,1 0 181,-1-2-1,0 1 1,0-1-1,-1 0 1,0-1-1,-1 1 1,0-2-1,0 1 1,-1-1 0,0-1-1,-14 8 1,22-13-183,1-1 0,-1 1 1,1 0-1,-1 0 0,1-1 0,-1 1 1,1-1-1,-1 1 0,0-1 1,1 0-1,-1 0 0,0 0 1,1 1-1,-1-2 0,0 1 1,1 0-1,-1 0 0,0 0 1,1-1-1,-1 1 0,1-1 0,-1 0 1,0 1-1,1-1 0,-1 0 1,1 0-1,0 0 0,-2-1 1,1 0-100,1 0 0,0 0 0,0 0 1,0 0-1,1 0 0,-1-1 1,0 1-1,1 0 0,-1 0 0,1-1 1,0 1-1,0 0 0,0-1 0,0 1 1,0 0-1,0-1 0,1 1 0,-1 0 1,2-4-1,0-1-208,1-1-1,-1 0 1,1 1 0,1-1 0,0 1-1,0 0 1,9-12 0,7-4-509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18788,'0'1'2056,"0"3"-1399,0-1-313,-3 0 1064,0 0-776,1-2-248,-1-1-2120,11-2 1544,5-3-256,2 1-152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18916,'-3'1'182,"-1"-1"1,1 1-1,-1 0 0,1 0 0,0 0 1,-1 0-1,1 0 0,0 1 0,0 0 1,0-1-1,0 1 0,0 1 0,0-1 1,0 0-1,1 1 0,-4 3 0,-4 6 43,0 0 0,-10 19-1,18-29-188,-8 14-14,2 0 1,-1 1-1,2 0 1,-10 32 0,14-38-19,1 1 1,0-1 0,0 0-1,1 1 1,0-1 0,1 0 0,1 1-1,0-1 1,2 13 0,-2-22-2,-1 1 1,1-1 0,0 0 0,0 1 0,0-1 0,0 0-1,0 0 1,1 0 0,-1 0 0,0 0 0,1 0-1,0 0 1,-1 0 0,1 0 0,0-1 0,0 1 0,0-1-1,4 3 1,-2-3 2,-1 1 0,1-1 0,0 0 0,0 0 0,-1-1 0,1 1 0,0-1 0,0 0 0,0 1 0,0-2 0,4 1 0,-1-1 26,0-1-1,0 1 1,0-1 0,-1 0 0,1-1-1,-1 1 1,1-1 0,-1-1-1,0 1 1,0-1 0,-1 0-1,1 0 1,5-6 0,-10 10-15,-1-1 0,1 1-1,-1-1 1,1 0 0,-1 1 0,1-1 0,-1 1 0,1-1 0,-1 0 0,1 1 0,-1-1 0,0 0 0,1 1 0,-1-1 0,0 0-1,0 0 1,0 1 0,1-1 0,-1 0 0,0 0 0,0 0 0,0 1 0,0-1 0,0 0 0,0 0 0,-1 1 0,1-1 0,0 0-1,0 0 1,0 0 0,-1 1 0,1-1 0,0 0 0,-1 1 0,1-1 0,-1 0 0,1 1 0,-1-1 0,1 1 0,-1-1 0,1 0-1,-1 1 1,0 0 0,1-1 0,-1 1 0,0-1 0,1 1 0,-1 0 0,0-1 0,1 1 0,-1 0 0,0 0 0,0-1 0,0 1-1,0 0 1,-7-2 100,1 0-1,0 1 0,-1 0 0,-9 0 0,6 1-496,-1 0-1,1 0 1,0 1 0,-16 4-1,23-4-486,13-3 305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16468,'3'0'1920,"1"4"-1272,2-4-200,4 2 1417,15-1-1009,0 1-128,11-4-224,3 1-96,5-2-200,-2 0-120,-2 0-384,-3 0-280,-11 0-560,-9 3 2152,-11 2-1208,-6 2-112,-7 6 8</inkml:trace>
  <inkml:trace contextRef="#ctx0" brushRef="#br0" timeOffset="1">23 135 15907,'-1'7'1505,"1"-2"-1041,10-3 0,4 0 776,12-2-504,3-3-56,6 0-167,4-3-265,3-1-624,-4-1 568,-7 2-248,-6 2-192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47 14379,'0'-2'273,"-1"0"0,1 0 0,0 0 0,-1 0-1,1-1 1,0 1 0,0 0 0,0 0 0,1 0 0,-1 0 0,0 0 0,1 0-1,-1 0 1,1 0 0,0 1 0,1-4 0,-1 4-201,0 0 1,-1 1-1,1-1 1,0 0-1,0 0 0,0 1 1,0-1-1,0 1 1,0-1-1,0 1 0,0-1 1,0 1-1,0 0 1,0-1-1,0 1 0,0 0 1,1 0-1,-1 0 1,0 0-1,0 0 0,0 0 1,0 0-1,0 0 1,0 0-1,1 1 0,-1-1 1,0 0-1,0 1 1,0-1-1,0 1 0,0-1 1,1 2-1,0-1-64,-1 0 0,1 0 0,-1 1-1,1-1 1,-1 0 0,0 1 0,0-1-1,0 1 1,0-1 0,0 1 0,0 0-1,0-1 1,0 1 0,-1 0 0,1 0-1,0 0 1,-1-1 0,0 1 0,1 0-1,-1 0 1,0 0 0,0 0 0,-1 3 0,1 4-39,-1-1 0,0 1 0,-4 16 0,-4 4-220,-2-1-1,-1 0 1,-16 26 0,8-16-367,20-38 600,0 0 1,0 1-1,0-1 0,0 0 1,-1 1-1,1-1 0,0 0 1,0 1-1,0-1 1,0 0-1,0 1 0,0-1 1,0 1-1,0-1 0,0 0 1,0 1-1,0-1 0,0 0 1,0 1-1,0-1 1,0 0-1,0 1 0,0-1 1,0 0-1,1 1 0,-1-1 1,0 0-1,0 1 0,0-1 1,1 0-1,-1 0 1,0 1-1,0-1 0,1 0 1,-1 0-1,0 1 0,1-1 1,-1 0-1,0 0 0,0 0 1,1 0-1,-1 1 1,0-1-1,1 0 0,-1 0 1,0 0-1,1 0 0,-1 0 1,1 0-1,-1 0 0,0 0 1,1 0-1,26 0-356,-13-1 187,-11 1 175,-1 0 0,1 0 1,-1 1-1,0-1 0,1 1 1,-1 0-1,0 0 0,0 0 1,1 0-1,-1 0 0,0 0 1,0 0-1,0 1 0,0-1 1,0 1-1,-1-1 0,1 1 1,0 0-1,-1 0 0,1 0 1,-1 0-1,0 0 0,1 0 1,-1 0-1,1 4 0,-1-3 34,-1 0 0,1 0 0,-1 0 0,0 0 0,1 0 0,-2 0 0,1 0 0,0 0 0,-1 0 0,1 0 0,-1-1 0,0 1-1,0 0 1,0 0 0,0 0 0,0-1 0,-1 1 0,1 0 0,-1-1 0,-3 4 0,-7 7 398,0 0-1,-2-1 1,1 0 0,-2-1-1,1-1 1,-2 0-1,1-1 1,-22 9 0,27-17-1064,12-8 356,10-10 52,5 2-77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96 143 15243,'5'-10'372,"1"-1"0,0 1 0,1 1-1,0-1 1,0 1 0,1 1 0,0-1-1,1 1 1,0 1 0,0-1 0,1 2-1,-1-1 1,1 1 0,1 1 0,-1 0 0,12-4-1,-19 8-348,-1 0 0,1 0 0,0 0 0,-1 1-1,1-1 1,0 1 0,0 0 0,-1 0 0,1 0 0,0 0-1,0 0 1,0 0 0,-1 1 0,1-1 0,0 1-1,-1 0 1,1 0 0,3 1 0,-5 0-21,1-1 1,-1 0 0,1 0-1,-1 1 1,0-1-1,0 1 1,0-1-1,0 1 1,0 0 0,0-1-1,0 1 1,-1 0-1,1-1 1,0 1-1,-1 0 1,0 0 0,1 0-1,-1 0 1,0 0-1,0-1 1,0 1-1,0 0 1,0 0 0,-1 0-1,1 0 1,0 0-1,-1-1 1,0 4-1,-4 9-2,0-1 0,-1 1 0,0-1 0,-1 0-1,-1 0 1,-15 19 0,-62 67 21,36-49-2,18-19 38,-48 61-1,78-90-51,-1 1 0,1-1 0,-1 0 0,1 0-1,0 1 1,0-1 0,0 1 0,0 0 0,0-1-1,0 1 1,1-1 0,-1 6 0,1-6-2,1-1 0,-1 0 1,0 0-1,1 0 0,-1 0 0,1 0 0,-1 1 1,1-1-1,-1 0 0,1 0 0,0 0 0,0 0 1,-1-1-1,1 1 0,0 0 0,0 0 0,0 0 1,0-1-1,0 1 0,0 0 0,0-1 0,0 1 1,0-1-1,1 1 0,-1-1 0,0 0 1,0 1-1,0-1 0,2 0 0,14 3-105,0 0 1,0-2-1,0 0 0,0-1 1,0 0-1,0-1 0,0-2 0,0 1 1,0-2-1,20-6 0,-34 8 58,0 1-1,1-1 1,-1 0-1,0 0 1,0 0-1,0 0 1,0 0-1,0-1 1,0 1-1,2-5 1,3-8-262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8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20068,'10'21'3934,"-9"-6"-3914,-2-1-1,1 1 0,-2-1 0,0 1 0,-1-1 0,0 0 0,-10 27 0,-7 29-248,20-68 162,0 0-1,-1 0 0,1 0 0,0 0 0,0 1 0,0-1 0,0 0 0,1 0 0,-1 0 0,1 0 0,-1 0 0,1 0 0,0 0 0,-1 0 0,1 0 0,0 0 0,0-1 0,0 1 0,1 0 0,-1 0 0,0-1 0,1 1 1,-1-1-1,1 1 0,-1-1 0,1 0 0,0 0 0,0 1 0,-1-1 0,4 1 0,-1 1-301,1-1 1,-2 1 0,1 1-1,6 6 1,-9-9 318,0 1 0,0 0 1,-1-1-1,1 1 0,0 0 0,-1-1 1,0 1-1,1 0 0,-1 0 1,0-1-1,0 1 0,0 0 1,0 0-1,0-1 0,-1 1 0,1 0 1,0 0-1,-1-1 0,1 1 1,-1 0-1,0-1 0,0 1 1,-1 1-1,-22 35 528,22-36-425,-40 48 1307,39-47-1234,0 0 1,0 0-1,-1-1 0,1 1 1,-1-1-1,0 0 0,1 0 1,-1 0-1,0 0 0,0-1 0,0 1 1,-8 0-1,12-1-93,-1-1-1,1 0 1,-1 0 0,0 0-1,1 0 1,-1 0 0,0 0-1,1 0 1,-1-1 0,0 1-1,1 0 1,-1 0 0,0 0-1,1-1 1,-1 1 0,1 0-1,-1 0 1,1-1 0,-1 1-1,1-1 1,-1 1-1,1 0 1,-1-1 0,1 1-1,-1-1 1,1 1 0,-1-1-1,1 0 1,0 1 0,0-1-1,-1 1 1,1-1 0,0 1-1,0-1 1,-1 0 0,1 1-1,0-1 1,0 0 0,0 1-1,0-1 1,0-1 0,0 0 19,0-1 1,1 1-1,-1-1 1,0 1-1,1-1 1,0 1-1,0-1 1,-1 1-1,4-5 1,9-13 129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16484,'10'-1'1560,"1"1"-1088,1 0-192,3 0 696,5 0-424,3 0-664,0-2-352,2-2 400,-5 2-160,-6 1-96</inkml:trace>
  <inkml:trace contextRef="#ctx0" brushRef="#br0" timeOffset="1">392 0 18612,'0'13'1368,"-2"3"-1048,0 1-112,-1 10 377,-2 3-193,-2 6-104,0 2-32,-2 0-88,4 0-72,-1-5-408,0-5-264,6-9 1472,0-6-912,7-8-8,1-2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16804,'-18'36'2003,"12"-27"-1796,1 1 1,1 0 0,-1 1 0,1-1 0,1 1 0,0 0 0,-2 15 0,4-21-210,1 0 1,-1 0 0,1 0 0,0 0-1,0 0 1,1 0 0,-1 0-1,1 0 1,0 0 0,1 0 0,-1 0-1,1-1 1,0 1 0,0-1-1,1 1 1,-1-1 0,1 1 0,0-1-1,0 0 1,0-1 0,0 1-1,1 0 1,0-1 0,0 0-1,0 0 1,0 0 0,0 0 0,0-1-1,10 5 1,-5-3 11,-1 1 1,1 0-1,-1 0 1,0 1-1,12 11 1,-18-15-9,-1-1 0,1 1 0,-1 0 0,1 0 0,-1 0 0,0 0 0,0 0 0,0 0 0,0 0 0,0 0 0,-1 1 0,1-1 0,-1 0 0,1 0 0,-1 1 0,0-1 0,0 0 0,0 1 0,0-1 0,0 0 0,0 0 0,-1 1 0,1-1 0,-1 0 0,1 0 0,-1 1 0,0-1 0,0 0 0,0 0 0,-2 2 0,-5 8 115,0-1 0,0 0 0,-1-1 0,-1 0 0,0-1 0,0 0 0,-1 0-1,0-1 1,0 0 0,-1-1 0,0 0 0,0-1 0,0-1 0,-1 0 0,0 0 0,-21 3-1,31-7-76,1-1-1,0 0 0,-1 1 0,1-1 0,0 0 1,-1-1-1,1 1 0,0 0 0,0-1 0,-1 1 1,1-1-1,0 0 0,0 1 0,-3-3 0,4 3-21,0-1 0,0 0 0,0 0-1,0 0 1,0 0 0,0 0 0,0 0-1,0-1 1,0 1 0,1 0 0,-1 0-1,0 0 1,1-1 0,-1 1 0,1 0-1,0-1 1,-1-1 0,1-2-14,0 1 1,0 0 0,0 0-1,0 0 1,1-1-1,0 1 1,0 0-1,0 0 1,0 0-1,1 0 1,-1 0-1,1 1 1,4-7-1,4-5-44,1 2 0,0-1-1,0 2 1,2-1 0,13-10 0,75-50-136,-71 53 230,0-2 0,50-46-1,-77 64-15,0 1-1,0-1 1,0 1 0,0-1-1,-1 0 1,1 0-1,-1 0 1,0 0-1,-1-1 1,3-6-1,-4 10-18,0-1 0,0 1 0,0-1 0,0 1 0,0-1 0,0 1 0,0-1-1,0 1 1,-1-1 0,1 1 0,-1-1 0,1 1 0,-1 0 0,0-1-1,1 1 1,-1 0 0,0-1 0,0 1 0,0 0 0,0 0 0,0 0-1,0 0 1,0 0 0,-1 0 0,1 0 0,0 0 0,-1 0 0,1 1-1,0-1 1,-1 0 0,1 1 0,-1-1 0,1 1 0,0 0 0,-3-1 0,-4-1 12,0 1 1,0-1-1,0 2 0,0-1 1,0 1-1,-1 0 1,1 1-1,0 0 1,0 0-1,0 1 1,0 0-1,-14 6 1,12-4-148,-1 0 0,0 2 0,1-1 0,0 1 1,1 1-1,-1-1 0,1 2 0,-11 10 0,14-12-92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0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17236,'0'0'1944,"1"0"-1320,8-1-232,5 1 913,9 0-377,5 0-136,6-2-336,3 1-128,6-1-120,2-1-72,-5 2-552,-4-2-360,-12 3 680,-7-1-144,-10 3-112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13707,'2'4'1992,"8"-1"-1039,9-3-369,3-3 2120,9 1-1928,3-4-71,5 0-369,5-1-320,-4-2 112,-1 1-128,-9 2-120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1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8 17628,'-36'55'2711,"-22"38"26,51-80-2549,1 0-1,0 1 1,0 0 0,2 0 0,-4 16 0,7-28-191,0 1 1,1 0 0,0 0 0,-1-1 0,1 1-1,0 0 1,0 0 0,0 0 0,1 0 0,-1-1 0,1 1-1,0 0 1,-1 0 0,1-1 0,0 1 0,1 0 0,1 2-1,-1-2-38,0-1 0,0 0-1,1-1 1,-1 1-1,0 0 1,1-1 0,0 1-1,-1-1 1,1 0-1,0 0 1,-1 0 0,1 0-1,0 0 1,0 0-1,0-1 1,4 1 0,41-1-645,-39 0 528,-1-1 0,1 1 0,0 1 0,-1 0 0,1 0 1,16 5-1,-23-6 153,-1 1 0,0 0 0,0-1 0,1 1 0,-1 0 0,0 0 0,0 0 0,0 0 0,0 0 0,0 0 0,0 0 0,0 0 0,0 0 0,0 0 0,-1 1 0,1-1 1,0 0-1,-1 1 0,1-1 0,-1 0 0,0 1 0,1-1 0,-1 1 0,0-1 0,0 0 0,0 1 0,0-1 0,0 1 0,0-1 0,0 1 0,0-1 0,-1 0 0,1 1 0,0-1 0,-1 1 0,1-1 1,-2 2-1,-2 6 88,0 0 1,-1 0 0,0 0 0,-6 8 0,9-14-29,-6 8 139,-1-1 0,0 1-1,-1-2 1,0 1 0,0-1-1,-1-1 1,0 0 0,-18 10-1,23-14-196,-1-1-1,0 0 0,1 0 1,-1 0-1,0-1 0,-1 0 1,1 0-1,0-1 1,0 0-1,-1 0 0,1 0 1,-1-1-1,1-1 1,-1 1-1,1-1 0,0 0 1,-9-3-1,12 2-80,0 0-1,-1 0 1,1-1 0,1 0-1,-1 0 1,0 0 0,1 0 0,-1 0-1,1-1 1,0 1 0,0-1-1,1 0 1,-1 0 0,1 0-1,0 0 1,0-1 0,-3-6-1,-4-21-393</inkml:trace>
  <inkml:trace contextRef="#ctx0" brushRef="#br0" timeOffset="1">200 130 16412,'27'-13'2008,"2"3"-1232,2-3-320,4 3 1137,3 0-633,4 1-216,-3-2-1000,-3-3 432,-12-5-160,-1-1-120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3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88 10978,'2'-4'591,"1"0"-1,-1 0 1,0 0 0,0-1-1,-1 1 1,1-1-1,-1 1 1,0-1-1,0 1 1,0-1-1,-1 0 1,0 1 0,0-1-1,0 0 1,0 1-1,-3-9 1,3 12-519,-1 1-1,1 0 1,-1-1 0,1 1 0,-1 0-1,1 0 1,-1-1 0,1 1 0,-1 0-1,0 0 1,1 0 0,-1 0 0,1 0-1,-1 0 1,0 0 0,1 0 0,-1 0-1,1 0 1,-1 0 0,1 0 0,-1 1-1,0-1 1,1 0 0,-1 0 0,0 1 0,-15 6 137,3 1-183,0 1 0,1 0-1,0 1 1,1 1 0,0 0 0,0 0 0,-10 17-1,-4 7 72,-26 51-1,43-72-74,3-7-13,1 1 0,0-1-1,0 1 1,1 0 0,0 0 0,0 0 0,1 0-1,-3 14 1,5-22-10,0 0 0,0 0-1,0 0 1,0 1 0,0-1 0,0 0 0,0 0-1,0 0 1,0 0 0,0 0 0,0 1 0,0-1 0,0 0-1,0 0 1,0 0 0,0 0 0,1 0 0,-1 0-1,0 1 1,0-1 0,0 0 0,0 0 0,0 0-1,0 0 1,0 0 0,0 0 0,0 0 0,1 0-1,-1 1 1,0-1 0,0 0 0,0 0 0,0 0-1,0 0 1,0 0 0,1 0 0,-1 0 0,0 0-1,0 0 1,0 0 0,0 0 0,0 0 0,1 0-1,-1 0 1,0 0 0,0 0 0,10-5-13,11-13 21,-19 16-16,10-10 7,17-15-3,-28 26 3,0 0 0,0 0-1,1 1 1,-1-1-1,0 0 1,1 0-1,-1 1 1,0-1-1,1 1 1,-1-1-1,1 1 1,-1 0-1,1 0 1,-1-1-1,1 1 1,-1 0-1,1 0 1,-1 0-1,1 1 1,1-1-1,-2 1 0,0 0-1,0 0 1,0 0-1,1 0 0,-1 0 1,-1 0-1,1 0 1,0 0-1,0 0 0,0 1 1,-1-1-1,1 0 0,0 0 1,-1 1-1,1-1 1,-1 1-1,0-1 0,1 0 1,-1 1-1,0-1 1,0 1-1,0-1 0,0 1 1,0 1-1,-3 38-3,2-38 8,-2 17 16,-1 0 0,-1 0 0,-1-1 0,-12 26-1,14-32-530,7-10-784,-1-2 1252,-1-1-1,0 1 1,0 0 0,0-1 0,1 1 0,-1 0-1,0 0 1,0 0 0,0 0 0,0 0 0,-1 0 0,1 0-1,1 2 1,1 2 30,0 0 1,0 0-1,-1 1 0,1-1 0,-1 1 0,-1-1 1,1 1-1,-1 0 0,0 0 0,0-1 1,-1 1-1,1 0 0,-2 9 0,-1 3 66,-1-1 1,-1 1-1,-6 17 0,5-17 64,5-18-112,0 0 0,0 0 1,0 0-1,0 0 1,0 0-1,0 0 1,0 0-1,0 0 1,0 0-1,0 0 1,0 1-1,0-1 1,0 0-1,0 0 1,0 0-1,0 0 1,0 0-1,0 0 1,0 0-1,0 0 1,0 0-1,0 0 1,0 0-1,0 0 1,0 0-1,0 0 1,0 1-1,0-1 1,0 0-1,0 0 1,0 0-1,1 0 1,-1 0-1,0 0 1,0 0-1,0 0 1,0 0-1,0 0 1,0 0-1,0 0 1,0 0-1,0 0 1,0 0-1,0 0 1,0 0-1,0 0 1,1 0-1,-1 0 1,0 0-1,0 0 1,0 0-1,0 0 1,0 0-1,0 0 1,0 0-1,0 0 1,0 0-1,0 0 1,0 0-1,0 0 1,0-1-1,0 1 1,1 0-1,8-4 49,9-9-40,9-6-221,-17 13 51,-1 0 1,0-1-1,0 0 1,-1-1-1,13-14 0,-10 1-53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4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14067,'-4'18'4466,"-3"20"-3739,-1 15-480,-3 21 337,-3 137 0,14-209-569,0 5 40,0 0 0,1 0 1,0 0-1,2 8 1,-3-14-50,0 0 1,1 0-1,-1-1 1,0 1-1,0 0 1,0 0 0,1-1-1,-1 1 1,0 0-1,1-1 1,-1 1 0,1 0-1,-1-1 1,1 1-1,-1-1 1,1 1-1,-1-1 1,1 1 0,-1-1-1,1 1 1,0-1-1,-1 0 1,1 1-1,0-1 1,-1 0 0,1 1-1,0-1 1,0 0-1,-1 0 1,1 0-1,0 0 1,0 0 0,-1 0-1,1 0 1,0 0-1,0 0 1,-1 0 0,1 0-1,0 0 1,0 0-1,-1 0 1,1-1-1,0 1 1,-1 0 0,1-1-1,0 1 1,-1-1-1,1 1 1,0 0-1,-1-1 1,2 0 0,5-5 6,-1 0 1,1-1 0,-1 1-1,0-1 1,-1-1 0,1 1-1,-2-1 1,1 1-1,5-14 1,-5 11 12,-1-1 0,-1 1-1,1-1 1,-2 0 0,1 0 0,-1 0 0,0-15-1,-3 3-86,-1 3-28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4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1 178 15587,'1'3'1465,"6"-3"-841,0-4-192,11-5 744,3-2-248,6-3-232,2-4-135,4 0-193,-3-4-120,0 4-560,-3-1-392,-8 3 591,0 0-111,-4 1-104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13261,'0'0'2626,"10"8"-1564,4 4-699,0 1 0,-1 1 0,-1 0 0,0 1 0,17 28 0,12 28 48,-10-14-347,3-2 0,2 0 0,2-3 1,48 51-1,-77-93-67,1-1 0,1 0 0,-1-1-1,1 1 1,1-2 0,0 0 0,0 0 0,14 4 0,-19-8-578,0-1 0,1 0 1,-1-1-1,1 0 0,13 0 0,-20-1 315,-1 0 180,0 0-1,0 0 1,0 0 0,0 0-1,1 1 1,-1-1 0,0 0 0,0 0-1,0 0 1,0 0 0,1 0-1,-1 0 1,0-1 0,0 1-1,0 0 1,0 0 0,1 0 0,-1 0-1,0 0 1,0 0 0,0 0-1,0 0 1,0 0 0,0 0-1,1 0 1,-1 0 0,0-1 0,0 1-1,0 0 1,0 0 0,0 0-1,0 0 1,0 0 0,0 0-1,1-1 1,-1 1 0,0 0 0,0 0-1,0 0 1,0 0 0,0-1-1,0 1 1,0 0 0,0 0-1,0 0 1,0 0 0,0-1 0,0 1-1,0-6-4205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18340,'-18'28'1573,"13"-21"-1441,-1 1 0,2 0 0,-1 0 0,1 0 0,0 1 1,1-1-1,-3 11 0,5-15-175,0-1 1,0 1 0,1 0-1,-1 0 1,1-1-1,0 1 1,0 0-1,0 0 1,1 0 0,0-1-1,0 5 1,1-5-4,-1-1 0,0 1 1,1-1-1,-1 0 0,1 0 0,0 1 0,0-1 1,0 0-1,0-1 0,0 1 0,0 0 1,1-1-1,-1 1 0,0-1 0,1 0 1,2 2-1,1-1 25,0 1-1,-1 0 1,1 1-1,-1-1 1,0 1 0,0 0-1,5 6 1,-8-8 29,-1 0 0,1-1 0,-1 1 1,0 0-1,0 0 0,0 0 0,0 0 0,0 0 0,0 0 0,-1 0 0,1 1 0,-1-1 1,1 0-1,-1 0 0,0 0 0,0 1 0,0-1 0,0 0 0,0 0 0,-1 1 0,1-1 1,-1 0-1,1 0 0,-2 4 0,-1 2 53,-1 0 0,0-1 0,0 1 0,0-1 0,-1 0 0,0 0 0,0 0 0,-1-1 0,0 1 0,0-2 0,0 1 0,-1 0 1,0-1-1,0-1 0,0 1 0,-1-1 0,-13 6 0,19-10-80,1 1 0,-1-1 1,1 0-1,-1 1 0,1-1 1,-1 0-1,0 0 0,1 0 1,-1 0-1,1-1 0,-1 1 1,0 0-1,1 0 0,-1-1 1,1 1-1,-1-1 0,1 0 1,-1 1-1,1-1 0,0 0 1,-1 0-1,1 0 0,0 0 1,0 0-1,-1 0 0,1 0 1,0 0-1,0-1 0,0 1 1,0 0-1,1-1 0,-2-1 1,-7-22-216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5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1 210 13931,'0'7'1344,"4"-7"-736,0-1-168,3-12 937,3-4-425,5-6-224,-2-3-48,2-1-192,4-3-32,-3 2-263,-2 7-249,-2 5-569,-2 6-175,-5 6 616,-3 4-152,-2 5-136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5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0 190 15339,'10'7'1569,"2"-9"-785,-1-3-256,3-10 656,5-1-160,1-6-159,2-3-97,-2-1-504,-2 1-384,-1 2-704,-2 3 736,-1 10-209,-1 2-95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6.1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0 147 15171,'1'-14'724,"0"1"-1,0-1 1,5-17-1,-5 25-528,1 0-1,0 0 0,0 0 0,0 1 0,1-1 0,0 0 0,0 1 1,0 0-1,6-7 0,-8 11-184,-1 0 1,1 0-1,0 0 1,-1 1-1,1-1 1,0 0-1,0 1 1,-1-1-1,1 1 1,0-1-1,0 1 1,0-1-1,0 1 1,0-1-1,0 1 1,0 0-1,0-1 1,0 1-1,0 0 1,0 0-1,0 0 1,0 0-1,0 0 1,0 0-1,0 0 1,0 0-1,0 0 1,0 1-1,0-1 1,0 0-1,0 1 1,0-1-1,0 1 1,0-1-1,0 1 1,-1-1-1,1 1 1,0-1-1,0 1 1,0 0-1,-1 0 1,1-1-1,0 1 1,-1 0-1,1 0 1,-1 0-1,1 0 1,-1-1-1,1 1 1,-1 2-1,4 4-11,0 1-1,-1 1 1,0-1-1,3 15 1,0 7 79,-2 0-1,0 1 1,-3-1-1,-2 46 1,-4-25 335,-20 94 1,22-131-333,2-7-18,-1 0 1,1 1-1,-1-2 1,-1 1 0,1 0-1,-1 0 1,-5 8-1,4-15 23,2-8-50,1-7-7,1 15-27,0-9-1,1 1 1,-1 0-1,1 0 0,3-11 1,-4 18-5,0 0 1,0 0 0,0 0 0,1 0 0,-1 0 0,0 0 0,1 0 0,-1 0-1,1 0 1,-1 0 0,1 0 0,-1 0 0,1 1 0,0-1 0,-1 0 0,1 0-1,0 1 1,0-1 0,0 0 0,-1 1 0,1-1 0,0 1 0,0-1 0,0 1-1,0-1 1,0 1 0,0 0 0,0-1 0,0 1 0,0 0 0,0 0 0,0 0-1,0 0 1,0 0 0,0 0 0,0 0 0,0 0 0,0 0 0,0 1 0,0-1-1,0 0 1,0 0 0,0 1 0,0-1 0,1 2 0,17 10-48,-15-9 44,0 0 0,0 0 1,1 0-1,8 4 0,-12-7 10,0 0-1,0 1 1,0-1-1,0 0 0,0 0 1,0 1-1,0-1 1,0 0-1,0 0 1,0 0-1,0 0 1,0-1-1,0 1 0,0 0 1,0 0-1,-1-1 1,1 1-1,0 0 1,0-1-1,0 1 0,0-1 1,0 1-1,0-1 1,-1 1-1,1-1 1,0 0-1,0 1 1,-1-1-1,1 0 0,0-1 1,3-4 36,0 0-1,-1-1 1,0 0 0,0 0 0,-1 1 0,1-2 0,-1 1-1,1-11 1,0-5 129,0-33 0,-2 35-105,0 3-379,-3-31 0,2 49 309,0 0 0,0-1 0,0 1-1,0-1 1,-1 1 0,1 0 0,0-1-1,0 1 1,0-1 0,0 1 0,0 0-1,0-1 1,-1 1 0,1 0 0,0-1-1,0 1 1,-1 0 0,1-1 0,0 1-1,0 0 1,-1-1 0,1 1 0,0 0-1,-1 0 1,1 0 0,0-1-1,-1 1 1,1 0 0,-1 0 0,1 0-1,0 0 1,-1 0 0,1 0 0,-1-1-1,1 1 1,0 0 0,-1 0 0,1 0-1,-1 0 1,1 0 0,0 1 0,-1-1-1,1 0 1,-1 0 0,1 0 0,0 0-1,-1 0 1,1 1 0,-13 5-226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3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1 12075,'-1'0'8112,"13"2"-5071,31 4-4255,-15-3 1698,4 1-457,88 16 89,-148-26 44,-49-4-1,60 9-151,0 1-1,-1 0 0,1 1 1,-30 6-1,13 8 5,23-9-57,17-9-162,2 0 185,1 0 1,-1 0 0,1 1-1,-1 0 1,1 0-1,0 1 1,12 0 0,65 3 8,-74-1 5,-3 0-6,-21 0 8,-23-1 26,13-3 12,5 0-16,0 2 0,0 0 0,-24 2 0,22 9 11,19-10-44,-1 0-1,1 0 1,0 0-1,-1 1 1,1-1-1,0 0 0,-1 0 1,1 1-1,0-1 1,-1 0-1,1 0 1,0 1-1,0-1 1,-1 0-1,1 1 1,0-1-1,0 0 1,0 1-1,0-1 0,-1 1 1,1-1-1,0 0 1,0 1-1,0-1 1,0 1-1,0-1 1,0 0-1,0 1 1,0-1-1,0 1 1,0-1-1,0 0 0,0 1 1,1-1-1,-1 0 1,0 1-1,0-1 1,0 1-1,0-1 1,1 0-1,-1 1 1,0-1-1,0 0 1,1 1-1,-1-1 0,0 0 1,0 0-1,1 1 1,0-1-1,-1 0-28,0 0-1,1 1 1,-1-1-1,0 0 1,1 0-1,-1 0 1,1 0-1,-1 0 1,1 0-1,-1 0 1,0 0-1,1 0 1,-1 0-1,1 0 1,-1 0-1,0 0 1,1 0-1,-1 0 1,1 0-1,-1-1 1,0 1-1,1 0 1,-1 0-1,1 0 1,-1-1-1,0 1 1,1 0-1,-1 0 0,0-1 1,0 1-1,1 0 1,-1-1-1,0 1 1,0 0-1,1-1 1,7-15-314,-7 13 210,6-12-393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4:24.5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65 12603,'0'-3'459,"1"-1"0,0 0 0,-1 0 0,0 0 0,0 0 1,0 0-1,0 0 0,0 0 0,-1 0 0,0 0 0,-1-4 0,1 7-310,1 0 0,0 0 0,-1 1 0,1-1 0,-1 0 0,1 0 0,-1 1 0,0-1 0,1 0 0,-1 0 0,0 1 0,1-1 0,-1 1 0,0-1 0,0 1 0,0-1 0,1 1 0,-1-1 0,0 1 0,-1 0 0,0-1-61,0 1-1,1 0 0,-1 0 0,0 0 0,0 1 0,1-1 0,-1 0 0,0 1 0,0-1 0,1 1 0,-1-1 0,0 1 0,1 0 0,-3 1 0,-4 4-95,0-1-1,0 1 0,1 1 0,0-1 0,0 1 0,1 1 0,0-1 0,-9 14 0,-2 8-11,-15 32 0,24-45 32,2 0 0,0 0 0,1 1 0,1-1 0,0 1 0,1 0 0,1 0 0,0 20 0,2-28-6,0-1-1,1 1 0,1 0 1,-1-1-1,1 0 0,1 1 0,6 15 1,-7-19-7,1 0 0,0 0-1,0 0 1,1-1 0,-1 1 0,1-1 0,0 0 0,0 0 0,1 0 0,-1-1-1,1 1 1,0-1 0,5 3 0,-8-5 3,0 0 0,1 0 0,-1 1 0,1-1 1,-1-1-1,1 1 0,-1 0 0,1-1 0,-1 1 0,1-1 0,0 0 0,-1 0 0,1 0 0,-1 0 0,1 0 0,0 0 1,-1-1-1,1 1 0,-1-1 0,1 0 0,-1 0 0,5-2 0,-3 0 19,0 0-1,0-1 1,-1 1 0,1-1-1,-1 0 1,0 0 0,0 0-1,0 0 1,-1 0 0,1-1 0,1-6-1,2-1 29,-2-1 0,1 1 0,-2-1 1,0 0-1,0 0 0,-1 0 0,-1-1 0,0 1 0,-2-19 0,1 30-40,0 0 0,0 1 0,0-1 1,0 0-1,-1 1 0,1-1 0,-1 0 0,1 1 0,-1-1 0,1 1 0,-1-1 1,0 1-1,0-1 0,0 1 0,0 0 0,0 0 0,0-1 0,0 1 1,0 0-1,-1 0 0,1 0 0,0 0 0,-1 0 0,1 0 0,-1 0 1,1 1-1,-1-1 0,1 0 0,-1 1 0,1-1 0,-1 1 0,0 0 0,1-1 1,-1 1-1,-2 0 0,1 1-4,0-1 0,-1 1 0,1-1 0,0 1-1,0 0 1,0 0 0,0 0 0,0 1 0,1-1 0,-1 1 0,0 0 0,1-1 0,-1 1 0,1 0 0,-1 1 0,1-1-1,-3 4 1,1 1-300,0 0 0,0 0-1,1 1 1,0 0 0,1 0-1,-1 0 1,1 0 0,1 0-1,0 0 1,-1 9 0,4-29-307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34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3971 30 10074,'0'0'163,"1"0"0,-1 0 0,1-1 0,-1 1 0,0 0-1,1 0 1,-1 0 0,1 0 0,-1 0 0,0 0 0,1-1 0,-1 1 0,0 0 0,1 0-1,-1 0 1,0-1 0,1 1 0,-1 0 0,0-1 0,1 1 0,-1 0 0,0-1-1,0 1 1,0 0 0,1-1 0,-1 1 0,0 0 0,0-1 0,0 1 0,0-1 0,0 1-1,1 0 1,-1-1 0,0 1 0,0-1 0,0 1 0,0 0 0,0-1 0,0 1 0,-1-1-1,1 1 1,0 0 0,0-1 0,0 1 0,0-1 0,0 1 0,-1 0 0,1-1-1,0 1 1,0 0 0,0-1 0,-1 1 0,1 0 0,0-1 0,-1 1 0,1 0 0,0 0-1,-1-1 1,1 1 0,0 0 0,-1 0 0,1 0 0,0-1 0,-1 1 0,0 0-1,-41-5 1997,35 3-2005,1 1 1,0 0-1,-1 0 0,1 0 1,0 1-1,-1 0 0,1 1 1,0-1-1,-8 3 1,8-2-117,0 0 1,0 0 0,0-1 0,0 0-1,0 0 1,-7-1 0,7 1-3,0-1 0,0 1 0,-1 0 0,1 1-1,-11 2 1,3 2-20,11-4-12,1 0 0,-1 0 0,0-1 0,1 1-1,-1 0 1,0-1 0,0 0 0,-2 1 0,2-1 5,-1 0-1,1 0 1,0 0 0,-1 1-1,1 0 1,0 0 0,-1 0-1,1 0 1,0 0 0,0 1-1,0-1 1,0 1 0,-3 2-1,-12 7 14,16-11-23,1 0 1,0 1-1,-1-1 1,1 0 0,-1 0-1,1 1 1,-1-1-1,1 0 1,0-1-1,-1 1 1,1 0 0,-1 0-1,1-1 1,0 1-1,-1 0 1,1-1 0,-3-1-1,2 1 2,0 1 1,1-1-1,-1 0 0,0 1 0,0-1 0,0 1 0,0 0 1,0-1-1,0 1 0,0 0 0,-4 1 0,-62 11 6,60-11-8,1 1 0,-1 0 0,1 0 0,-1 0 0,1 1 0,-9 5 0,9-4 0,0-1 0,0 0 0,-1 0 0,1-1 0,0 0-1,-9 1 1,-8 0 15,-33 9 0,39-7-9,0-1 0,-1-1-1,-29 2 1,-23-1-4,43-2 8,-37-1 0,46-1-5,-1 1 0,0 1 0,0 1 0,-28 8 0,21-5-3,-35 4 0,-150 15 23,-51-13-22,177-11-35,-109 16 1,88-6 30,40-7-27,24-1-87,-68 12 0,80-11 82,1-1 1,-1-2 0,0 0 0,-49-7 0,-24 1-32,52 6 32,-83 12 1,69-6-6,-1-3 0,-88-7 1,121 2 52,-99-12-48,87 7 13,-83 0-1,119 7 11,0 0 1,1 1 0,-1 0-1,-17 7 1,21-6 10,-1 0-1,0-1 1,1 0 0,-1-1 0,0 1-1,0-1 1,0-1 0,-1 1-1,1-1 1,-12-2 0,-32-10-61,34 7 50,0 1 0,0 1 0,0 0 0,-20 0 1,-10 1 55,33 1-32,0 0 0,0 1 0,0 0 0,-19 4 0,21-2 2,1-1 1,0 0 0,0 0 0,0-1 0,-1-1 0,1 0 0,0 0 0,0-1 0,0 0-1,0-1 1,-13-6 0,20 8-13,0 0-1,0 0 0,-1 0 1,1 1-1,0-1 0,-1 1 1,-7 1-1,8-15-4868,3-10 3974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36.5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2907 18 9690,'-10'1'1347,"10"-1"-1319,-1 0-1,1 0 1,-1 0-1,1 0 1,-1 0-1,1 0 1,-1 0-1,1 0 1,-1 0-1,1 0 1,-1 0-1,1 0 1,-1 0-1,1-1 1,-1 1-1,1 0 1,-1 0-1,1-1 1,-1 1-1,1 0 1,-1 0-1,1-1 1,0 1-1,-1-1 1,1 1-1,0 0 1,-1-1 0,1 1-1,0-1 1,-1 1-1,1-1 1,0 1-1,0-1 1,0 1-1,-1-1 1,1 1-1,0-1 1,0 1-1,0-1 1,0 0-1,-8-4 5742,-5 4-3373,-17 3-2114,21-1 280,1-1-455,-172 18 1050,151-14-1121,-1-2 0,1-1 0,-57-6 0,49 2-5,-61 3 0,31 7-81,-63 3 90,-105-1-20,180-6 4,39-2-27,0 2 1,0 0-1,-30 11 0,31-9 0,-1-1 0,1 0 0,-1-1 1,-21 2-1,13-4 2,-276 18-38,250-14 44,19-2 6,0 1-1,0 1 0,-37 12 1,32-7 2,0-1 1,-70 8 0,-78-5-47,42-4 57,95-6-21,0-2 1,-61-7-1,96 6 14,0 1 0,-22 3 0,26-1-12,-1-2 1,1 1 0,-1-1 0,1 0 0,0 0 0,-1-1 0,-8-3 0,-4 0 190,-1 0 1,1 2-1,-41-1 1,45 4-114,-1-2 0,0 0-1,1-1 1,-1-1 0,0 0-1,-20-8 1,40 10-86,-1 0 0,0 0 1,0 0-1,0-1 0,0 1 0,0 0 0,0-1 0,-1 1 0,1-1 0,0 1 1,-1-1-1,1-2 0,6-15-32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1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11418,'6'29'4949,"14"40"-3115,2 5-936,32 89 659,-41-129-1353,-9-26-373,-1-10-1240,-1-14-1268,-2 13 2794,1-6-868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1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14915,'2'0'275,"-1"1"0,0-1 0,0 1 0,0-1 0,0 1-1,0-1 1,0 1 0,0 0 0,0 0 0,0 0 0,0-1 0,-1 1-1,1 0 1,0 0 0,0 0 0,0 1 0,14 23-67,-9-16 95,9 15-200,-6-9-97,0-1 0,1 0-1,0 0 1,1-2 0,19 19-1,-28-29-284,0-1-1,0 0 0,0 0 0,0 0 0,0 0 1,0-1-1,0 1 0,0-1 0,1 1 1,-1-1-1,0 0 0,0 1 0,4-2 0,-6 1-468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2.2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13163,'0'-1'159,"0"1"1,0-1-1,1 0 1,-1 0-1,0 1 1,1-1-1,-1 0 1,1 1-1,-1-1 1,1 0-1,-1 1 1,1-1-1,0 1 1,-1-1-1,1 1 0,0-1 1,-1 1-1,1-1 1,0 1-1,0 0 1,-1-1-1,1 1 1,0 0-1,0 0 1,0-1-1,-1 1 1,1 0-1,1 0 1,0 1-22,-1 0 0,1 0 0,0 0 1,-1 0-1,0 0 0,1 0 0,-1 1 0,0-1 0,1 0 1,-1 1-1,0-1 0,1 3 0,50 86 849,-41-67-847,1-1-1,1-1 0,1 0 0,17 19 0,-28-36-529,1-1-1,-1 0 1,1 0 0,0 0-1,0-1 1,8 4 0,-12-6-149</inkml:trace>
  <inkml:trace contextRef="#ctx0" brushRef="#br0" timeOffset="1">247 33 15035,'4'0'1240,"2"9"-847,-3 3-177,3 6 504,-1 0-200,4 4-96,0 1-56,1 0-128,0-2-48,-2-2-72,2-3-16,-3-8-152,1-2-128,-3-6-400,1-3 312,-4-7 120,-1-4-64,0-4-120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17356,'11'-1'1336,"2"2"-960,-3-2-184,4-2 448,2 0-176,7 2-288,-2 1-288,0-3-640,-3 0 720,-3-1-200,-1 1-64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2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76 13443,'9'9'1584,"0"1"-1040,-1 1-224,2 1 841,2 1-585,-1 1-48,1-1-256,-1-2-136,-1-2-248,-1-2-88,-2-4-192,0-4-88,0-8-232,-1-2-41,0-7 449,1 0-88,1-4-48</inkml:trace>
  <inkml:trace contextRef="#ctx0" brushRef="#br0" timeOffset="1">220 20 12059,'8'10'1592,"1"3"-960,-2 6-208,5 0 1000,-1 2-567,-1 1-121,-1-8-280,-1-1-120,1-9-136,-2-4-120,0-11-360,-1-2-176,0-12-368,-1-2-585,5-2 1065,-1 2-224,1 4-264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3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9938,'37'89'5607,"-37"-89"-5575,0 1 0,0-1-1,0 0 1,0 0 0,0 1 0,0-1 0,1 0 0,-1 1 0,0-1 0,0 0 0,0 0 0,0 1 0,0-1 0,1 0 0,-1 0 0,0 0-1,0 1 1,0-1 0,1 0 0,-1 0 0,0 0 0,0 1 0,0-1 0,1 0 0,-1 0 0,0 0 0,1 0 0,-1 0 0,0 0 0,0 1 0,1-1-1,-1 0 1,0 0 0,1 0 0,-1 0 0,0 0 0,0 0 0,1 0 0,-1 0 0,0 0 0,1-1 0,6-12 430,3-28-585,-10 37 148,2-5-83,8-35-269,-9 41 285,-1 0 0,1 0 1,1 0-1,-1 0 0,0 1 1,1-1-1,-1 0 0,1 1 1,0-1-1,4-4 0,-6 7 40,1 0 0,-1 0 0,0-1 0,1 1 0,-1 0 0,1-1 0,-1 1 0,1 0 0,-1 0 0,1 0 0,-1 0-1,1 0 1,-1 0 0,1-1 0,-1 1 0,1 0 0,-1 0 0,1 0 0,-1 1 0,1-1 0,-1 0 0,1 0 0,-1 0 0,1 0 0,-1 0 0,1 1 0,0-1 0,12 14 165,3 22 381,-15-34-503,16 53 879,-14-40-571,1 0 1,1 0-1,1-1 0,0 1 0,11 17 0,-14-33-379,-1-7-207,-1-8-285,-7-26 74,1 22 169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3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1299 13211,'0'0'140,"0"1"0,0-1 0,0 0 1,0 1-1,0-1 0,0 0 0,0 1 0,0-1 1,0 1-1,0-1 0,0 0 0,0 1 0,0-1 1,-1 1-1,1-1 0,0 0 0,0 1 1,0-1-1,-1 0 0,1 1 0,0-1 0,0 0 1,-1 0-1,1 1 0,0-1 0,0 0 0,-1 1 1,1-1-1,0 0 0,-1 0 0,1 0 0,0 0 1,-1 1-1,1-1 0,-1 0 0,1 0 0,0 0 1,-1 0-1,1 0 0,0 0 0,-2 0 0,2 0-49,-1 0 0,0 0 1,0-1-1,0 1 0,1 0 0,-1-1 0,0 1 0,1-1 0,-1 1 0,0-1 0,1 1 0,-1-1 0,0 1 0,1-1 0,-1 0 0,1 1 0,-1-1 0,1 0 0,0 0 0,-1 0 0,-8-25 110,1-1 1,1 0-1,1 0 0,-3-42 1,5 35-146,-10-89-47,5-1 1,10-167-1,3 237-1,2 0 0,2 1-1,16-54 1,-16 81-59,0 1-1,1 1 1,2-1 0,0 2-1,2 0 1,1 0 0,0 1 0,22-25-1,-3 15-210,-32 31 235,0 0 0,1-1 0,-1 1 0,0 0 1,1 0-1,-1 1 0,1-1 0,-1 0 0,1 0 0,0 1 0,-1-1 0,1 1 0,0-1 0,-1 1 0,1 0 0,0 0 0,0-1 0,-1 1 0,1 0 0,0 1 0,3-1 0,-4 1-7,0 0 0,-1 0 0,1-1 0,0 1 0,-1 0-1,1 0 1,-1 0 0,1-1 0,-1 1 0,1 0 0,-1 0-1,0 0 1,1 0 0,-1 0 0,0 0 0,0 0 0,0 0 0,1 0-1,-1 0 1,0 0 0,0 0 0,-1 0 0,1 0 0,0 0-1,0 0 1,0 0 0,-1 0 0,1 0 0,-1 2 0,-12 27-204,-2-13 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4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14 17796,'0'-1'165,"1"1"0,-1-1 0,0 0 0,0 1 1,1-1-1,-1 0 0,0 1 0,1-1 0,-1 0 0,1 1 1,-1-1-1,1 0 0,-1 1 0,1-1 0,-1 1 0,1-1 1,0 1-1,-1 0 0,1-1 0,0 1 0,-1-1 0,1 1 1,0 0-1,-1 0 0,2-1 0,-1 3 6,0 0 0,0 0-1,-1 0 1,1 1 0,-1-1 0,0 0 0,0 0 0,0 0-1,1 0 1,-2 3 0,0 49 162,-13 93 0,8-102-395,-25 125-2052,31-169 1990,0 0 0,0 0 0,0 0-1,-1 0 1,1 0 0,0 0 0,-1 0-1,1 0 1,0 0 0,-1-1 0,1 1-1,-1 0 1,1 0 0,-1 0-1,0 0 1,1-1 0,-1 1 0,0 0-1,0 0 1,-1 0 0,1-1 67,1-1-1,-1 1 1,0-1 0,1 1-1,-1-1 1,1 1 0,-1-1-1,1 1 1,-1-1 0,1 0-1,-1 1 1,1-1 0,0 0 0,-1 0-1,1 1 1,0-1 0,0 0-1,-1 0 1,1 1 0,0-1-1,0 0 1,0 0 0,0 0-1,0 1 1,0-1 0,0-1 0,-2-29-842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44.8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15035,'1'-2'325,"0"0"0,0 0 0,0 0 0,0 0 0,0 0 0,1 0 0,-1 0 0,3-2 0,4 3 1461,1 13-649,100 221 567,-45-73-5075,-63-159 3195,-1 0 122,0 0-1,1-1 0,-1 1 1,0-1-1,0 1 0,0 0 1,0-1-1,1 1 0,-1 0 0,0-1 1,0 1-1,0 0 0,0-1 1,0 1-1,-1-1 0,1 1 1,0 0-1,0 0 0,-3 4-734</inkml:trace>
  <inkml:trace contextRef="#ctx0" brushRef="#br0" timeOffset="1">41 316 16756,'-1'-14'1512,"5"2"-1056,5 4-200,6-2 616,1-2-320,4 2-480,2-1 120,2 5-176,-3 0-72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1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40 10546,'0'-8'792,"-2"3"-784,1-2-560,-2 1 848,0-1-224,0 1-184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12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40 12155,'-2'-36'3087,"1"33"-2630,1 4-182,-1 20-391,-9 296 1278,6-402-1169,2 67-66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26.3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1 174 10858,'2'2'75,"0"1"-1,1-1 0,-1 0 0,1 0 0,-1 0 1,1-1-1,0 1 0,0-1 0,0 0 1,0 1-1,0-1 0,0-1 0,0 1 0,0 0 1,1-1-1,-1 1 0,0-1 0,0 0 1,0 0-1,1 0 0,-1-1 0,0 1 0,0-1 1,0 0-1,5-1 0,12-5-5,-1 2-1,1 1 1,0 0 0,0 2-1,0 0 1,1 1-1,-1 1 1,0 1 0,0 1-1,34 7 1,-41-6 59,1-1 0,-1 0 1,1-1-1,0-1 0,0 0 1,-1 0-1,1-1 0,0-1 0,-1-1 1,23-6-1,-8 3-69,1 1 1,-1 1 0,47 0-1,86 14 2,-150-10-51,1 0 1,-1 0 0,1-1 0,-1-1-1,0 1 1,1-2 0,-1 0 0,0 0 0,-1-1-1,1-1 1,14-7 0,-17 8-6,0 1 0,1 1 0,0-1 1,-1 1-1,1 1 0,0-1 0,0 2 0,0-1 1,0 1-1,0 0 0,0 1 0,0 0 0,0 1 0,-1 0 1,1 0-1,11 5 0,-5-3 4,0-1 0,1 0 1,-1-1-1,28 0 0,65-9-2,-74 4 65,1 1-1,44 3 1,-72-1-63,0 1-1,1-1 1,-1-1 0,1 0 0,-1 0-1,0 0 1,1-1 0,-1 0 0,8-3-1,2-3 21,-1 0 0,20-14-1,2-1 83,-35 21-94,0 0-1,0 1 1,1-1 0,-1 1-1,0-1 1,1 1 0,-1 0-1,1 0 1,0 1 0,-1-1-1,1 1 1,0 0 0,-1 0-1,5 0 1,-2 2 22,0-1 1,-1 1-1,1 1 0,-1-1 0,1 1 1,-1 0-1,9 6 0,-12-7-19,1-1-1,0 1 0,0-1 1,-1 0-1,1 0 1,0 0-1,0 0 1,0-1-1,0 1 0,1-1 1,-1 1-1,0-1 1,5-1-1,3 0 51,0-1-1,17-6 1,-21 6-51,1-1 0,-1 2 0,0-1 0,1 1 0,0 0-1,-1 0 1,11 1 0,-9 2-8,0 1-1,0-1 0,0 1 0,-1 1 0,13 6 0,-12-5-25,1-1-1,0 0 0,14 4 1,-20-7 3,0 0 1,0-1-1,-1 1 0,1-1 1,0 0-1,0 0 1,0-1-1,0 1 0,0-1 1,-1 0-1,1 0 1,0 0-1,4-2 0,19-10-34,-21 9 38,1 1 1,0 0-1,0 0 0,-1 0 1,2 1-1,-1 0 1,0 1-1,0-1 0,14 1 1,-16 0 15,0 1 1,0 0 0,0-1 0,0 0-1,0 0 1,0 0 0,-1-1 0,1 0-1,-1 0 1,6-2 0,1-3-617,-1-1 1,16-13-1,-20 16-22,-3 2 251,-2 3-118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27.8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78 12907,'11'1'245,"-1"0"0,0-1-1,1 0 1,-1-1 0,0 0 0,1 0 0,19-6 0,-3-3-86,39-18 1,1-2 80,-97 29 2061,-47 2 1,52 3-1784,-31 7 1,49-9-451,-1 1 1,1-1 0,0 1 0,0 0 0,0 1 0,0 0 0,1 0 0,-11 8 0,10 3-320,7-15 257,0 1 1,0-1 0,0 0-1,0 0 1,0 0 0,0 0-1,0 1 1,0-1 0,0 0 0,0 0-1,0 0 1,0 1 0,0-1-1,0 0 1,0 0 0,0 0-1,0 1 1,0-1 0,1 0-1,-1 0 1,0 0 0,0 1-1,0-1 1,0 0 0,0 0-1,0 0 1,0 0 0,1 0-1,-1 1 1,0-1 0,0 0-1,0 0 1,0 0 0,1 0-1,-1 0 1,0 0 0,0 0-1,0 0 1,1 0 0,-1 0-1,0 1 1,0-1 0,0 0-1,0 0 1,1 0 0,-1 0-1,0 0 1,0 0 0,0-1-1,1 1 1,-1 0 0,0 0-1,0 0 1,0 0 0,1 0-1,-1 0 1,0 0 0,0 0-1,0 0 1,0 0 0,1-1-1,-1 1 1,0 0 0,0 0-1,0 0 1,0 0 0,0 0-1,1-1 1,-1 1 0,2-11 253,-2 9-230,0-7 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29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9394,'6'-2'2467,"-6"2"-2370,-1 0 0,1 0-1,0 0 1,0 0 0,0 0-1,0 0 1,0 0 0,0 0 0,0 0-1,0 0 1,0 0 0,0 0 0,0 0-1,1 2 1742,-1-2-1741,0 0 0,0 0-1,0 0 1,0 0 0,0 0-1,0 0 1,0 0 0,1 0 0,-1 0-1,0 0 1,0 0 0,0 0 0,0 0-1,0 0 1,0 0 0,0 0-1,0 0 1,0 0 0,0 0 0,0 0-1,0 0 1,0 0 0,1 0 0,-2 11 529,5 133 164,-4-140-865,0-1 1,-1 1-1,1-1 1,-1 0-1,0 1 1,-2 5-1,-2 2-262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3 224 12187,'-3'17'1288,"9"-10"-472,4-5-288,7 2 1673,0-11-1345,11 3-192,0-14-24,12 3-8,2-10-96,4-2-384,3 3-152,-2-6-376,-1 5-184,-3 1-352,-3 4 80,-9 3 448,-6 5-184,-8 6-81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29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12451,'-4'27'1632,"-2"-1"-872,2-3-336,0-4 1817,4-2-1489,0-1-480,0-3-192,4-3-496,0-3-184,4-1-1185,-4-4 1449,2 1-272,-2 2-272</inkml:trace>
  <inkml:trace contextRef="#ctx0" brushRef="#br0" timeOffset="1">61 281 12723,'-3'182'5070,"3"-181"-5180,0 1 1,0 0-1,0-1 0,0 1 1,1-1-1,-1 1 0,0-1 1,1 1-1,-1-1 0,1 1 1,-1-1-1,1 1 0,0-1 0,0 0 1,1 2-1,2-20-627,1-2 575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37.6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85 13731,'4'-44'6892,"-1"4"-5508,-9 206-1076,2 110-4004,5-268 3180,-1-5-55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38.1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11538,'2'17'1465,"-1"0"-713,-1 0-264,0-1 1000,2 1-567,-2-2-297,0-1-216,1-4-744,1 1-801,-1-5 985,0 1-224,1-2-184</inkml:trace>
  <inkml:trace contextRef="#ctx0" brushRef="#br0" timeOffset="1">35 237 12235,'1'13'1552,"1"0"-896,-2 0-272,0 1 864,0-2-495,0-1-105,0-2-248,0-1-144,0-3-328,0-4-232,-2-2 264,2-9-72,2-5-32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38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15203,'11'-19'5376,"12"-4"-3546,-22 22-1820,0 0 0,0 1 0,0-1 0,0 0 0,1 0 0,-1 1 0,0-1 1,0 1-1,1-1 0,-1 1 0,1-1 0,-1 1 0,0 0 0,1 0 1,-1 0-1,1 0 0,1 0 0,-2 0 9,1 1 0,-1 0 0,0-1-1,0 1 1,1 0 0,-1 0 0,0 0 0,0 0 0,0 0 0,0 0 0,0 0-1,0 0 1,-1 0 0,1 0 0,0 1 0,0-1 0,-1 0 0,1 0-1,-1 1 1,1-1 0,-1 0 0,1 3 0,0 2 3,1 0 0,-1 0-1,0 0 1,-1 1 0,0-1 0,0 0 0,0 0 0,0 1 0,-2 6-1,-2 4 64,-12 31 0,11-34-26,0 1-1,1-1 1,-3 22 0,6-35-54,1-1-1,0 1 1,0 0 0,0 0 0,-1 0 0,1 0 0,0-1 0,0 1 0,1 0-1,-1 0 1,0 0 0,0 0 0,0-1 0,0 1 0,1 0 0,-1 0-1,0 0 1,1-1 0,-1 1 0,1 0 0,-1 0 0,1-1 0,-1 1 0,1 0-1,-1-1 1,1 1 0,-1-1 0,1 1 0,0-1 0,0 1 0,-1-1-1,1 1 1,0-1 0,0 0 0,-1 1 0,1-1 0,0 0 0,0 0 0,0 1-1,0-1 1,-1 0 0,1 0 0,0 0 0,0 0 0,0 0 0,0 0-1,-1 0 1,1-1 0,1 1 0,4-1-78,-1-1-1,0 1 1,0-1-1,0 0 1,0 0-1,7-5 1,8-7-756,0-2-1,26-25 1,-45 40 804,23-21-563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38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39 16155,'19'-9'4787,"-15"6"-4611,1-1 1,0 1 0,0 0 0,0 0-1,1 0 1,-1 1 0,1-1-1,-1 2 1,8-3 0,-11 4-173,0 0 0,-1 0 0,1 0 0,0 0 0,0 0 0,0 0 0,0 0 0,0 1 0,0-1 0,0 1 0,-1-1 0,1 1 0,0 0 0,0 0 0,-1-1 0,1 1 0,-1 0 0,1 1 0,0-1 0,-1 0 0,0 0 0,1 1 0,-1-1 0,0 1 0,0-1 0,0 1 0,0-1 0,0 1 0,0 0 0,0 0 0,0-1 0,0 4 0,4 12 66,-1 0 0,-1 1 0,0-1-1,-1 1 1,-1 26 0,3 23 91,2 0-2504,-6-67 2323,0 0-1,0 0 1,0 0 0,0 1 0,0-1 0,0 0 0,0 0-1,0 0 1,0 1 0,0-1 0,0 0 0,0 0 0,0 0-1,0 0 1,0 1 0,0-1 0,0 0 0,0 0 0,0 0-1,0 1 1,0-1 0,0 0 0,0 0 0,0 0 0,0 0-1,-1 1 1,1-1 0,0 0 0,0 0 0,0 0 0,0 0-1,0 0 1,0 1 0,-1-1 0,1 0 0,0 0 0,0 0-1,0 0 1,0 0 0,-1 0 0,1 0 0,0 0-1,0 0 1,0 0 0,-1 0 0,1 0 0,0 0 0,-4 1-646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39.5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14 107 15083,'-9'-6'1737,"5"2"-1009,4-2-232,4 2 968,9-2-304,3-2-343,1-3-161,6-1-448,0-1-336,0-2-752,-5 2 824,5 8-160,-3 2-145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0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1 293 15059,'0'0'56,"0"0"0,1 0 0,-1 1 0,0-1 0,0 0 0,1 0 0,-1 0 0,0 0-1,0 0 1,1 0 0,-1 0 0,0 0 0,1 0 0,-1 0 0,0 0 0,0 0 0,1 0 0,-1 0 0,0 0 0,1 0-1,-1 0 1,0 0 0,0 0 0,1 0 0,-1-1 0,0 1 0,0 0 0,1 0 0,-1 0 0,0 0 0,0-1-1,0 1 1,1 0 0,-1 0 0,0 0 0,0-1 0,0 1 0,0 0 0,1 0 0,-1-1 0,0 1 0,0 0 0,0 0-1,0-1 1,0 1 0,0 0 0,0-1 0,7-18 494,-6 16-151,42-146 1918,-15 50-1833,-28 98-472,0 0 0,0 0 1,0 0-1,1 0 0,-1 0 1,1 0-1,-1 0 0,0 0 1,1 0-1,-1 0 0,1 0 1,0 0-1,-1 0 0,1 0 1,0 1-1,0-1 0,0-1 1,0 3-8,-1-1 0,1 0 0,-1 0 0,0 0 1,1 0-1,-1 1 0,1-1 0,-1 0 0,0 0 0,1 1 1,-1-1-1,0 0 0,1 1 0,-1-1 0,0 0 0,0 1 1,1-1-1,-1 1 0,0-1 0,0 0 0,0 1 1,1-1-1,-1 1 0,0-1 0,0 1 0,0 0 0,9 43 119,-8-39-112,5 35 51,-2-12-44,1 1 0,1-1 0,1 0 0,17 41-1,-24-67-77,1-1-1,0 1 0,0 0 1,0-1-1,0 1 0,1 0 0,-1-1 1,0 0-1,1 1 0,2 1 1,-4-3 35,1 0 0,-1 1 0,1-1 0,-1 0 0,1 0 0,-1 0 0,1 0 0,-1 0 0,1 0 0,-1 0 0,1 0 0,-1 0 0,1 0 0,-1 0 0,1 0 0,-1 0 0,1 0 0,-1-1 0,1 1 0,-1 0 0,1 0 0,-1 0 0,0-1 0,1 1 0,-1 0 0,1-1 0,-1 1 0,0 0 0,1-1 0,-1 1 0,0 0 0,1-1 0,-1 1 0,0-1 0,1 1 0,-1-1 0,0 1 0,0-1 0,0 1 0,0-1 0,1 1 0,-1-1 0,6-17-275,1-5-73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0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16452,'9'-10'873,"1"1"0,1 0 0,0 1 0,0 0 0,16-8 0,-24 14-748,-1 1 0,1 0 0,0 0 0,0 0 0,0 0 0,1 0 0,-1 1-1,0-1 1,0 1 0,0 0 0,0 0 0,6 1 0,-7-1-99,0 1 1,0 0-1,0 0 0,0 0 1,0 0-1,0 0 0,0 0 1,0 1-1,0-1 0,0 1 1,-1-1-1,1 1 1,0 0-1,-1-1 0,0 1 1,1 0-1,-1 0 0,0 0 1,2 4-1,0 3 6,0 0 0,0 1 0,-1-1 0,0 1 0,0 0 0,-1-1 0,-1 1 0,1 0 0,-2 0 0,1-1 0,-5 20 0,0-4 58,-1 0 0,-2 0 0,-13 30 0,14-42-36,-1 9 13,8-21-69,0-1 0,0 1 1,0-1-1,0 1 1,0 0-1,0-1 0,0 1 1,1-1-1,-1 1 1,0-1-1,0 1 0,1-1 1,-1 1-1,0-1 1,1 0-1,-1 1 0,1-1 1,-1 1-1,0-1 1,1 0-1,-1 1 1,1-1-1,-1 0 0,1 1 1,-1-1-1,1 0 1,-1 0-1,1 0 0,0 0 1,-1 1-1,1-1 1,-1 0-1,1 0 0,-1 0 1,1 0-1,1 0 1,22 3 16,-13 0-213,1-1 0,-1-1 0,1 0 0,0-1 0,-1 0 0,1 0 0,21-5 0,-14-4-43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6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14139,'4'5'1112,"-4"4"-864,0 2-112,2 4 360,1 2-167,0 3-129,-1 0-72,3-1-144,2-1-192,-3-2 184,-1-4-24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0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12539,'25'57'7596,"31"65"-7643,-45-106-783,-5-11-114,-3-9 74,-2-2 366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45 15427,'15'-8'2398,"-4"2"-1778,1 0 0,-1 0 0,22-6 0,-29 11-574,0-1-1,1 1 0,-1 0 1,0 0-1,1 1 1,-1-1-1,1 1 0,-1 0 1,1 0-1,-1 1 0,0-1 1,1 1-1,-1 0 0,5 2 1,-7-3-49,-1 1 1,0 0 0,0 0-1,0 0 1,0 0-1,0 0 1,0 0 0,0 0-1,0 0 1,-1 0-1,1 1 1,0-1 0,-1 0-1,1 0 1,-1 1-1,1-1 1,-1 0 0,0 1-1,1-1 1,-1 1-1,0-1 1,0 0 0,0 1-1,0-1 1,0 1-1,0-1 1,-1 0-1,0 4 1,0 1-15,-1 1 0,0-1 0,0 0 0,-6 11 0,-13 17 43,0-2-1,-3-1 1,-47 51 0,59-68 28,-16 9 41,28-23-96,0 1-1,-1-1 1,1 0 0,-1 1 0,1-1 0,0 0 0,-1 0-1,1 0 1,-1 1 0,1-1 0,-1 0 0,1 0 0,-1 0-1,1 0 1,-1 0 0,1 0 0,-1 0 0,1 0-1,-1 0 1,1 0 0,-1 0 0,0-1 0,0 1-5,1-1 1,0 0-1,0 1 1,-1-1-1,1 0 0,0 1 1,0-1-1,0 0 1,-1 1-1,1-1 1,0 0-1,0 0 1,0 1-1,0-1 1,0 0-1,1 0 1,-1 1-1,0-1 0,0 0 1,0 1-1,1-2 1,0-1-22,0 0 0,0 0 0,0 0 0,0 0 1,1 0-1,-1 0 0,1 0 0,0 1 0,0-1 1,0 0-1,0 1 0,0 0 0,1-1 0,-1 1 0,1 0 1,2-1-1,-3 2 5,0 0 1,0 0 0,0 0 0,0 0 0,0 1-1,0-1 1,0 1 0,0-1 0,0 1-1,0 0 1,1 0 0,-1 0 0,0 0-1,0 0 1,0 1 0,0-1 0,0 0 0,0 1-1,0 0 1,0-1 0,0 1 0,0 0-1,0 0 1,3 2 0,11 8-185,-9-6 76,-1 0 1,1-1 0,1 0 0,-1 0 0,13 4 0,-16-7 110,-1-1 1,0 1-1,0-1 0,1 0 1,-1 0-1,0 0 0,1 0 1,-1-1-1,0 1 1,0-1-1,0 0 0,1 0 1,-1 0-1,0 0 0,0-1 1,0 1-1,-1-1 1,5-2-1,4-4 10,0 0 0,-1-1 0,0 0 0,15-19 0,-21 25-85,-1-1 1,0 1 0,-1-1 0,1 0 0,-1 0 0,0 0 0,0 0 0,0 0-1,0-1 1,-1 1 0,1-1 0,-1 1 0,-1-1 0,1 1 0,0-1 0,-1 0-1,0-5 1,-1 8 49,1 1 0,-1 0 1,1 0-1,-1-1 0,1 1 0,-1 0 0,1 0 0,-1 0 0,0 0 0,0 0 0,0 0 0,1 0 0,-1 0 0,-2-1 0,-6-3-328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1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70 17460,'0'0'62,"1"1"0,-1-1 0,1 1 0,0-1 0,-1 1 0,1-1 0,-1 1 0,1 0 0,-1-1 0,0 1 0,1 0 0,-1-1 0,0 1 0,1 0 0,-1 0 0,0-1 0,0 1 0,1 0 0,-1 0 0,0-1 0,0 1 0,0 0 0,0 0 0,0 0 0,1 3 115,7 30-16,2 0 0,2-1 0,20 40 0,-32-72-174,0-1-1,0 1 1,0-1 0,1 1 0,-1-1 0,0 1-1,0-1 1,1 1 0,-1-1 0,0 1-1,1-1 1,-1 1 0,0-1 0,1 1 0,-1-1-1,1 0 1,-1 1 0,1-1 0,-1 0-1,1 1 1,-1-1 0,1 0 0,-1 0 0,1 1-1,-1-1 1,1 0 0,-1 0 0,2 0-1,-2 0-2,1-1-1,0 1 0,-1-1 0,1 0 0,-1 1 0,1-1 0,-1 0 0,0 1 0,1-1 0,-1 0 0,0 0 0,1 0 0,-1 1 0,0-1 0,0 0 0,1-1 0,3-43-322,-4 43 320,1-80-246,4-48 190,-3 127 231,2 8-76,2 11 30,2 16 100,-5-20-134,0 0 1,0 0-1,1 0 0,1-1 1,7 13-1,-12-24-91,0 1-1,0-1 1,0 0 0,0 0-1,1 0 1,-1 0 0,0 0-1,0 0 1,0 0 0,1 0-1,-1 0 1,0 0 0,0 0-1,0 0 1,1 1 0,-1-1-1,0-1 1,0 1 0,0 0-1,1 0 1,-1 0 0,0 0-1,0 0 1,0 0 0,1 0-1,-1 0 1,0 0 0,0 0-1,0 0 1,0 0 0,1 0-1,-1-1 1,0 1 0,0 0-1,0 0 1,0 0 0,0 0-1,1-1 1,-1 1 0,0 0-1,0 0 1,0 0 0,0 0 0,0-1-1,0 1 1,0 0 0,0 0-1,0 0 1,0-1 0,0 1-1,0 0 1,0 0 0,0 0-1,0-1 1,0 1 0,0 0-1,0 0 1,0-1 0,0 1-168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1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15483,'0'0'40,"0"0"1,-1 0-1,1 0 0,0 0 0,0 0 0,0 0 0,0 0 1,0 0-1,0-1 0,0 1 0,0 0 0,0 0 0,0 0 1,0 0-1,0 0 0,1 0 0,-1 0 0,0 0 0,0-1 1,0 1-1,0 0 0,0 0 0,0 0 0,0 0 0,0 0 0,0 0 1,0 0-1,0 0 0,0 0 0,0 0 0,0 0 0,0-1 1,1 1-1,-1 0 0,0 0 0,0 0 0,0 0 0,0 0 1,0 0-1,0 0 0,0 0 0,0 0 0,1 0 0,-1 0 0,0 0 1,0 0-1,0 0 0,0 0 0,0 0 0,0 0 0,0 0 1,0 0-1,0 0 0,1 0 0,-1 0 0,0 0 0,0 0 1,0 1-1,0-1 0,0 0 0,0 0 0,0 0 0,0 0 1,0 0-1,0 0 0,1 0 0,8 9 1069,7 14-694,72 157-295,-88-178-181,1-1 0,-1 0-1,1 0 1,0 1 0,-1-1 0,1 0 0,0 0 0,-1 0 0,1 0 0,0 0 0,0 0 0,0 0 0,0 0 0,0 0 0,0 0 0,0-1 0,2 2 0,2-7-764,-3-12 485,-2-6-130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2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13131,'3'11'632,"10"35"536,-12-42-1069,0-1 0,0 1 0,1-1-1,0 0 1,0 1 0,0-1 0,0 0 0,0 0-1,0-1 1,3 4 0,-4-6-87,-1 0 0,1 0 1,-1 1-1,1-1 0,-1 0 0,1 0 0,-1 0 1,1 0-1,-1 0 0,1 0 0,-1 0 0,1 0 0,-1 0 1,1 0-1,-1 0 0,1 0 0,-1-1 0,1 1 1,-1 0-1,1 0 0,-1 0 0,1-1 0,-1 1 0,1 0 1,-1 0-1,0-1 0,1 1 0,-1-1 0,0 1 1,1 0-1,-1-1 0,0 1 0,1-1 0,-1 1 0,0 0 1,0-1-1,1 1 0,-1-1 0,0 1 0,0-1 1,0 1-1,0-2 0,10-25 58,-9 23-46,2-4-62,-1 0 1,1 0-1,1 1 1,7-13-1,-11 19 22,1 0-1,-1 0 0,1 0 0,-1 0 1,1 0-1,0 0 0,0 0 0,-1 0 1,1 0-1,0 1 0,0-1 0,0 0 0,0 1 1,0-1-1,0 1 0,0-1 0,0 1 1,0-1-1,0 1 0,0 0 0,1-1 1,-1 1-1,0 0 0,0 0 0,0 0 1,0 0-1,0 0 0,1 0 0,-1 0 0,0 0 1,0 1-1,0-1 0,0 0 0,0 1 1,0-1-1,0 0 0,1 1 0,-1 0 1,0-1-1,-1 1 0,1 0 0,0-1 1,0 1-1,1 1 0,5 5 16,-1 0 0,0 1-1,6 9 1,-8-10 90,0-1 1,0 0-1,1 0 0,0 0 1,0-1-1,8 6 0,-13-10-76,1-1 0,0 1-1,-1-1 1,1 0 0,0 1-1,0-1 1,0 0 0,-1 1-1,1-1 1,0 0 0,0 0 0,0 0-1,0 0 1,-1 0 0,1 0-1,0 0 1,0 0 0,0 0-1,0 0 1,0 0 0,-1-1-1,1 1 1,1-1 0,0 0-8,0 0 0,0 0 0,0-1 0,0 1 0,0-1 0,0 0 0,-1 1 0,3-4 0,2-3-80,-1 0 1,0-1 0,5-11-1,-5 7-44,7-16-115,-11 27 212,-1 1 0,1 0 0,0-1 1,0 1-1,0 0 0,0 0 0,0 0 0,0 0 0,0 0 0,0 0 0,0 0 0,0 0 0,0 0 0,1 0 1,-1 1-1,2-2 0,-2 2 20,-1 0 0,1 0 1,0 0-1,-1 1 0,1-1 1,-1 0-1,1 0 0,-1 0 1,1 1-1,0-1 0,-1 0 1,1 0-1,-1 1 0,0-1 1,1 0-1,-1 1 0,1-1 1,-1 1-1,1-1 0,-1 1 1,0-1-1,1 1 0,-1-1 1,0 1-1,1 0 0,8 17 98,-6-11-59,1 0 24,4 9 182,1-2 0,0 1 0,13 14 1,-22-29-239,0 0 0,0 1 0,0-1 0,0 0 1,1 1-1,-1-1 0,0 0 0,0 0 0,1 0 0,-1 1 1,0-1-1,1 0 0,-1 0 0,0 0 0,0 0 1,1 1-1,-1-1 0,0 0 0,1 0 0,-1 0 1,0 0-1,1 0 0,-1 0 0,0 0 0,1 0 1,-1 0-1,0 0 0,1 0 0,-1 0 0,0 0 1,1 0-1,-1 0 0,0-1 0,1 1 0,-1 0 0,0 0 1,1 0-1,-1 0 0,0-1 0,0 1 0,1 0 1,-1 0-1,0 0 0,0-1 0,1 1 0,-1 0 1,0-1-1,0 1 0,0 0 0,0 0 0,1-1 1,-1 1-1,0 0 0,0-1 0,0 1 0,0 0 0,0-1 1,7-26-58,-5 18-25,1-4-54,1-2-89,0-1 0,1 1-1,1 1 1,12-25-1,-17 38 222,-1 1 0,0-1 0,0 1 0,1-1 0,-1 0 0,0 1-1,1-1 1,-1 1 0,1 0 0,-1-1 0,1 1 0,-1-1 0,1 1-1,-1 0 1,1-1 0,-1 1 0,1 0 0,0-1 0,-1 1 0,1 0-1,-1 0 1,1 0 0,0-1 0,-1 1 0,1 0 0,0 0 0,-1 0 0,1 0-1,-1 0 1,1 0 0,0 0 0,-1 1 0,1-1 0,0 0 0,-1 0-1,1 0 1,-1 1 0,1-1 0,0 0 0,-1 1 0,1-1 0,-1 0-1,1 1 1,-1-1 0,1 1 0,-1-1 0,1 1 0,-1-1 0,0 1-1,1-1 1,-1 1 0,0-1 0,1 1 0,-1-1 0,0 1 0,1 1 0,15 35 713,-16-35-681,15 46 819,-6-15 45,16 35-1,-19-59-621,-2-10-201,2-18-232,-2 1 70,2 11 20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3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15787,'1'0'184,"0"1"0,0-1 0,1 1 0,-1-1 0,0 1 0,0 0 0,0 0 0,0-1-1,0 1 1,0 0 0,-1 0 0,1 0 0,0 0 0,0 0 0,-1 0 0,2 3 0,13 24 968,-10-19-791,4 8-9,-7-12-287,0 0 0,0-1-1,1 1 1,0-1-1,0 0 1,5 6-1,-8-10-58,0 0-1,0 0 1,0 0-1,0 0 1,0 1-1,1-1 1,-1 0-1,0 0 1,0 0-1,0 0 1,0 0-1,0 0 1,1 0 0,-1 0-1,0 0 1,0 0-1,0 0 1,0 0-1,1 0 1,-1 0-1,0 0 1,0 0-1,0 0 1,0 0-1,1 0 1,-1 0-1,0 0 1,0 0-1,0 0 1,0 0-1,1 0 1,-1 0-1,0 0 1,0-1 0,0 1-1,0 0 1,0 0-1,0 0 1,1 0-1,-1 0 1,0 0-1,0-1 1,4-9 153,0-13 112,-4-75 680,0 98-950,0 0 0,0 0 0,0 0 0,0-1 0,0 1 0,0 0 1,0 0-1,0-1 0,0 1 0,0 0 0,0 0 0,0 0 0,0-1 0,0 1 0,0 0 0,0 0 0,0 0 0,0-1 0,0 1 0,1 0 0,-1 0 0,0 0 0,0-1 0,0 1 0,0 0 0,0 0 0,1 0 0,-1 0 0,0 0 0,0-1 0,0 1 1,1 0-1,-1 0 0,0 0 0,0 0 0,1 0 0,7 4-6,6 9-34,-6 0 2,22 29-69,-28-38 80,1-1 0,-1 0 0,1 0 0,0-1-1,0 1 1,1 0 0,-1-1 0,0 0 0,7 3 0,-10-5 20,1 0 1,-1 0 0,0 0-1,1 1 1,-1-1 0,0 0-1,1 0 1,-1-1 0,0 1-1,0 0 1,1 0-1,-1 0 1,0 0 0,1 0-1,-1 0 1,0 0 0,1 0-1,-1 0 1,0-1 0,0 1-1,1 0 1,-1 0 0,0 0-1,0-1 1,0 1-1,1 0 1,-1 0 0,0-1-1,0 1 1,0 0 0,1 0-1,-1-1 1,0 1 0,0 0-1,0-1 1,0 1 0,0 0-1,0 0 1,0-1-1,0 0 1,3-20-185,-3 19 90,0-1 0,1 1 0,-1 0 0,0-1-1,1 1 1,-1 0 0,1-1 0,2-3 0,-3 6 96,0-1 1,0 1-1,0 0 1,0 0-1,1 0 1,-1-1-1,0 1 1,0 0-1,0 0 1,0 0-1,1 0 1,-1-1-1,0 1 1,0 0-1,0 0 1,1 0-1,-1 0 1,0 0-1,0 0 1,1 0-1,-1 0 1,0 0-1,0 0 1,1 0-1,-1 0 1,0 0-1,0 0 1,1 0-1,-1 0 1,0 0-1,0 0 1,0 0-1,1 0 1,-1 0-1,0 0 1,0 0-1,1 0 1,-1 1-1,0-1 1,0 0-1,0 0 1,1 0-1,-1 0 1,0 0-1,0 1 1,0-1-1,0 0 1,0 0-1,1 0 1,-1 1-1,0-1 1,0 0-1,0 0 1,0 1-1,0-1 1,0 0-1,5 18-131,-4-13 82,5 21-181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1879 13491,'-2'-48'4892,"-1"-4"-3617,-3-44-961,6-40-235,6 1 0,5 1 0,34-151 0,-18 168-75,4 1 1,6 2-1,91-195 1,-82 214-338,78-117 0,-107 189-196,-7 16-367,-7 12 85,-4 14 161,-6 3 62,0 1-95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5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16868,'1'2'1592,"2"5"-1256,2 6-136,-1 4 696,3 6-504,-1 6-88,2 4-184,1 4-32,1 3-88,-3 1-104,0-5-280,-1-4-160,-2-5-976,-1-4 1280,-4-12-240,-2 0-168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3 326 17268,'-1'-10'320,"0"1"0,1-1 1,0 1-1,0 0 1,1-1-1,1 1 0,-1 0 1,1-1-1,1 1 1,0 0-1,0 0 0,1 1 1,0-1-1,0 1 1,9-13-1,0 2-28,1 1 0,1 0 0,0 1 0,1 0 0,22-17 0,-28 26-216,0 1-1,18-11 0,-25 17-68,0-1 0,0 1-1,0-1 1,0 1 0,0 0 0,0 0-1,0 0 1,0 1 0,1-1 0,-1 1-1,0 0 1,0 0 0,1 0-1,4 1 1,-6-1-6,-1 1-1,0 0 0,0-1 1,0 1-1,1 0 1,-1 0-1,0 0 1,0 0-1,0 0 0,0 0 1,0 0-1,0 0 1,-1 0-1,1 0 0,0 0 1,-1 1-1,1-1 1,0 0-1,-1 1 1,0-1-1,1 0 0,-1 1 1,0-1-1,0 0 1,1 3-1,-2 36 5,1-38-5,-3 15 10,-1 1 1,-5 17-1,3-17-162,-4 30 0,10-47 129,0 0 1,0 0-1,0 0 0,0 0 1,0 0-1,1 0 1,-1 0-1,0 0 1,0 0-1,1 0 0,-1 0 1,1 0-1,-1 0 1,1 0-1,-1-1 0,1 1 1,-1 0-1,1 0 1,0 0-1,1 1 0,20 12-181,-5-3 156,-11-5 37,0 0 0,0 1 0,-1 0 0,0 0 0,0 0 0,-1 0 0,0 1 0,0-1 0,-1 1 0,0 0 0,0 0 0,-1 0 0,0 1 0,0-1 0,-1 1 0,0-1 0,-1 1 0,0-1 0,0 1 0,-3 15 0,1-8 139,-1 0-1,-1 0 1,0-1-1,-1 1 1,-1-1 0,0 0-1,-1-1 1,-1 1-1,0-1 1,-12 14-1,19-26-147,-1 0 0,1 0 0,-1 0 0,0 0 0,0-1 0,1 1 0,-1 0 0,0-1 0,0 0 0,-1 0 0,1 1 0,0-1 0,0 0 0,-1-1 0,1 1 0,-4 1 0,5-2-14,0 0 1,0 0-1,1-1 1,-1 1-1,0 0 1,0 0-1,0 0 1,0-1-1,0 1 1,1 0-1,-1-1 1,0 1-1,0-1 1,0 1 0,1-1-1,-1 1 1,0-1-1,0 0 1,-1-1 2,1 0 0,0 1 0,0-1 1,0 0-1,0 0 0,0 0 0,1 0 1,-1 0-1,0 0 0,0-3 0,-1-15-398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6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1714 15163,'9'-157'5013,"13"0"-3402,44-151-1753,-51 242 542,110-403-721,-81 335-284,87-183 0,-123 302 550,-2 1-25,1 0 0,0 1 1,1 0-1,15-19 0,-23 32 73,0 0-1,0 0 0,0-1 1,0 1-1,0 0 0,1 0 1,-1 0-1,0-1 1,0 1-1,0 0 0,0 0 1,0-1-1,1 1 0,-1 0 1,0 0-1,0 0 0,0 0 1,1-1-1,-1 1 0,0 0 1,0 0-1,0 0 1,1 0-1,-1 0 0,0 0 1,0 0-1,1 0 0,-1 0 1,0 0-1,0 0 0,1 0 1,-1 0-1,0 0 1,0 0-1,1 0 0,-1 0 1,0 0-1,0 0 0,1 0 1,-1 0-1,0 0 0,0 0 1,1 0-1,-1 0 0,0 1 1,1 14-455,-7 21-410,-12 25 279,7-33 223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6.7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0 17508,'-19'26'4285,"-4"5"-3241,2 2-757,1 1 0,-30 72 1,44-89-288,0 0 0,1 0 1,1 0-1,1 1 1,0 0-1,1 0 1,1-1-1,2 35 0,-1-48-3,1-1-1,0 1 1,-1-1 0,1 1-1,0-1 1,1 1-1,-1-1 1,1 1-1,-1-1 1,1 0-1,0 0 1,0 0-1,1 0 1,-1 0-1,0 0 1,1-1 0,0 1-1,0-1 1,-1 0-1,1 0 1,1 0-1,-1 0 1,0 0-1,0-1 1,1 1-1,-1-1 1,1 0-1,6 1 1,-5-1-85,0-1 1,0 1-1,-1-1 1,1-1-1,0 1 1,0-1-1,-1 0 0,1 0 1,0 0-1,-1 0 1,1-1-1,-1 0 0,0 0 1,1 0-1,-1 0 1,0-1-1,0 0 1,-1 0-1,1 0 0,0 0 1,5-7-1,8-14-240,-2-2-127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7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2006 12651,'-1'22'1903,"1"-3"1807,7-41-1914,164-569 521,43 17-2988,-60 223 242,-120 285 381,3 1 0,3 2 0,53-63 0,-65 92 10,42-37 0,-59 61 11,0 0 0,0 1 0,1 1 1,1 0-1,-1 0 0,1 1 0,24-8 0,-32 13-91,1 0 1,-1 1-1,0 0 1,1 0-1,-1 0 0,11 1 1,-16 0 102,0 0-1,0 0 1,0 0 0,0 0 0,0 0-1,0 0 1,-1 0 0,1 0 0,0 0-1,0 0 1,0 0 0,0 0-1,0 0 1,0 0 0,0 0 0,-1 0-1,1 1 1,0-1 0,0 0 0,0 0-1,0 0 1,0 0 0,0 0 0,0 0-1,0 0 1,0 1 0,0-1-1,0 0 1,0 0 0,0 0 0,0 0-1,0 0 1,0 0 0,0 1 0,0-1-1,0 0 1,0 0 0,0 0 0,0 0-1,0 0 1,0 0 0,0 1-1,0-1 1,0 0 0,0 0 0,0 0-1,0 0 1,0 0 0,0 0 0,0 0-1,0 0 1,1 1 0,-1-1 0,0 0-1,0 0 1,0 0 0,0 0-1,-4-2-217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16299,'7'1'1313,"7"2"-817,-1-1-176,9-2 416,1-2-128,8-3-64,1-1-104,2-3-504,2 2-336,-5-4 376,2 1-96,-7 1-128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8.0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 15595,'6'-13'1809,"-3"5"-945,-2 5-352,1 9 944,-1 8-159,-1 8-225,0 5-192,-1 6-368,1 4-144,0 5-200,-2-1-168,2-1-616,0-4-272,0-6-744,0-5 1296,-2-11-329,0-4-215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7:58.4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0 126 16227,'2'-6'275,"-1"1"-1,1-1 0,0 1 0,0 0 0,1-1 0,0 1 0,0 1 0,0-1 0,0 0 0,1 1 0,0 0 0,-1-1 0,6-3 0,-1 3-38,-1-1-1,1 1 1,0 0-1,0 1 1,0 0-1,1 0 1,15-4-1,-12 5-171,-1 0-1,1 1 1,0 0 0,0 1-1,0 0 1,0 1-1,0 1 1,0 0-1,0 0 1,0 1-1,-1 1 1,23 7-1,-30-8-47,1 0 0,-1 0 0,0 0-1,0 1 1,0-1 0,-1 1 0,1 0-1,-1 0 1,1 0 0,-1 1 0,0-1-1,0 1 1,-1 0 0,1 0 0,-1 0 0,0 0-1,0 0 1,0 1 0,0-1 0,-1 0-1,0 1 1,0-1 0,0 1 0,0 0 0,-1-1-1,0 1 1,0 0 0,0 5 0,-2 2 102,0 1 0,-1-1 0,0 1 1,-1-1-1,0 0 0,-1 0 1,0-1-1,-1 1 0,-9 12 1,1-1 262,-1-1 0,-33 35 1,44-52-414,-1 0 0,0 0 0,0-1-1,0 0 1,-1 0 0,1 0 0,-1 0 0,0-1 0,0 0 0,0-1 0,-1 1 0,1-1 0,-1 0 0,1-1-1,-1 1 1,-12 0 0,17-2-46,-1-1 0,1 1-1,0 0 1,-1-1-1,1 1 1,0-1 0,0 0-1,-1 0 1,1 0-1,0 0 1,0 0 0,0 0-1,0-1 1,0 1-1,0-1 1,0 1 0,1-1-1,-1 0 1,1 1-1,-1-1 1,1 0 0,-2-3-1,-5-12-494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1.4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11474,'-7'93'4369,"7"-65"-4129,1 0 1,9 53 0,-4-93 389,0-9-392,12-118 2315,-19 169-2203,-1 8-86,1 0 0,5 45-1,2-111 324,-5 11-488,0 1-44,0-1 0,-2 1 1,-2-19-1,-1 73-240,3-23 78,-1 9 443,1 0 1,2 26 0,2-43-181,0-5 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3.1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68 10634,'-4'-23'1672,"-1"-5"213,0 12 2924,5 49-2427,7 90-1772,-3-22-653,-2-100-158,1-7 119,2-11-3,4-124-938,-7 168 807,12 130-1538,-7-126 1490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0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163 312 13803,'-3'0'204,"0"-1"0,0 1 1,0 0-1,0 0 0,1 0 0,-1 0 0,0 1 1,0-1-1,0 1 0,0 0 0,0 0 0,1 0 1,-1 0-1,0 0 0,-4 4 0,-37 25 1330,38-25-1452,0-1 0,1 1 0,0 0 0,0 1 0,0 0 0,1-1 0,0 1 0,0 1 0,0-1 0,1 1 0,0-1 0,0 1 0,1 0 0,0 0 0,0 0 0,0 0 0,1 0 0,0 1 0,0 7 0,1-14-79,0-1 0,0 1-1,0 0 1,0-1 0,0 1 0,0-1-1,0 1 1,0-1 0,0 1-1,0 0 1,0-1 0,0 1-1,0-1 1,0 1 0,1-1 0,-1 1-1,0-1 1,0 1 0,1-1-1,-1 1 1,0-1 0,1 1-1,-1-1 1,0 1 0,1-1 0,-1 1-1,1-1 1,-1 0 0,1 1-1,-1-1 1,1 0 0,-1 0 0,1 1-1,-1-1 1,1 0 0,-1 0-1,1 0 1,0 1 0,-1-1-1,1 0 1,-1 0 0,1 0 0,-1 0-1,1 0 1,0 0 0,-1 0-1,1 0 1,-1-1 0,1 1-1,-1 0 1,1 0 0,-1 0 0,1-1-1,-1 1 1,1 0 0,-1 0-1,1-1 1,-1 1 0,1-1 0,-1 1-1,1 0 1,0-1 0,4-3-1,0-1 1,0 1 0,0 0 0,5-8-1,9-13 0,-2 0-1,0-2 0,23-52 1,-19 30 99,20-73 0,-35 101 30,-1 0 0,-1 0 0,-1-1 0,1-23 0,-7 32 127,-4 15-44,-6 18 26,2 9-139,2 1 0,1-1 0,1 2 0,-5 58-1,9-57-83,0 47-1,3-70-15,0 0-1,1 0 1,1 0-1,-1 0 1,1 0 0,1 0-1,0-1 1,0 1 0,9 15-1,-11-21-1,1-1-1,0 1 1,0-1-1,0 0 1,0 1-1,0-1 0,0 0 1,1 0-1,-1-1 1,0 1-1,1 0 1,0-1-1,-1 1 1,1-1-1,0 0 1,0 0-1,5 1 1,-4-1-15,1-1 0,0 0 0,-1 0 0,1 0 1,-1-1-1,1 0 0,-1 0 0,0 0 0,1 0 1,7-3-1,1-3-57,0 0 0,0-1 0,-1 0 0,0-1 0,0 0 0,12-13 0,-10 7 7,0 0 1,-2-1-1,1-1 1,-2 0-1,15-30 1,-27 92 617,0-18-247,1 33 0,0-51-245,1-1 0,0 0 0,1 0 0,0 0 0,0 0-1,0 0 1,1 0 0,5 10 0,-7-16-37,0-1 0,0 1-1,0 0 1,0-1 0,1 1 0,-1-1-1,0 1 1,1-1 0,-1 0-1,1 1 1,-1-1 0,1 0 0,0 0-1,-1 0 1,1 0 0,0-1-1,0 1 1,0 0 0,-1-1 0,1 1-1,3-1 1,-2 0 3,-1 0 1,1 0-1,0-1 1,0 1-1,0-1 1,-1 0-1,1 0 0,0 0 1,-1 0-1,1 0 1,-1-1-1,5-2 1,4-5 44,-1 0 0,0-1 0,0 1 0,14-21 0,-8 7 4,0 0 0,20-43 0,-29 50-67,0 0-1,-1 0 0,-1-1 0,0 1 0,3-28 0,-8 44-7,0-1 0,1 1-1,-1-1 1,0 1 0,0-1-1,0 0 1,0 1 0,0-1-1,0 1 1,0-1 0,0 0-1,0 1 1,0-1 0,0 1-1,0-1 1,0 1 0,-1-1-1,1 1 1,0-1 0,0 0-1,-1 1 1,1-1 0,0 1-1,-1-1 1,1 1 0,-1-1-1,0 1 1,0 0 0,1 0 0,-1 1 0,0-1 0,1 0 0,-1 1-1,0-1 1,1 0 0,-1 1 0,0-1 0,1 1 0,-1-1 0,1 1-1,-1 0 1,1-1 0,-1 2 0,-21 31 10,11-9 36,1 1 0,-13 50 0,20-63-21,1-1-1,0 1 0,1 0 1,0 0-1,1 0 0,0 0 0,1-1 1,0 1-1,3 12 0,-3-21-10,0 0 0,-1-1 0,1 1 0,0-1 0,1 0-1,-1 1 1,0-1 0,1 0 0,0 0 0,-1 0 0,1 0-1,0 0 1,0 0 0,0 0 0,0-1 0,0 1 0,0-1 0,5 3-1,-4-3-52,1 1 0,0-1 0,0 0 0,0-1 0,0 1 0,0-1 0,0 1 0,0-1 0,1-1 0,-1 1 0,5-1 0,-1-1-119,0 0 0,0 0 0,1-1-1,-1 0 1,-1 0 0,1-1 0,0 0 0,-1-1 0,0 1 0,13-12 0,-17 13 98,0 0-1,0-1 1,0 0 0,-1 1 0,5-8 0,6-27-403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0.9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15 17508,'-10'-10'1768,"5"6"-1264,2 4 785,4 3-905,3 1-216,2 0-168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1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3 16011,'0'0'84,"0"0"-1,-1 0 0,1 0 0,-1 0 1,1 0-1,0 0 0,-1 0 0,1 0 1,0 0-1,-1 0 0,1 0 1,0 0-1,-1 1 0,1-1 0,0 0 1,-1 0-1,1 0 0,0 1 0,0-1 1,-1 0-1,1 0 0,0 0 0,0 1 1,-1-1-1,1 0 0,0 1 0,0-1 1,-1 0-1,1 1 0,0-1 0,0 0 1,0 1-1,0-1 0,0 0 0,0 1 1,0 0-1,-5 14 685,5-14-646,-5 35 175,1 0 1,2 1-1,2-1 1,1 0 0,11 65-1,-8-78-248,10 39-1,-13-57-33,1 0-1,0-1 0,0 1 1,0 0-1,0-1 0,0 0 1,1 1-1,0-1 0,0 0 1,0 0-1,1 0 0,-1-1 1,1 1-1,6 4 0,-8-7-2,1 0 0,-1 0-1,1-1 1,-1 1 0,1-1-1,-1 1 1,1-1 0,-1 0-1,1 1 1,0-2 0,-1 1-1,1 0 1,-1 0 0,1-1-1,0 1 1,-1-1 0,1 0-1,-1 0 1,0 0 0,1 0-1,-1 0 1,0-1 0,0 1-1,1 0 1,-1-1 0,2-2-1,4-3 20,1-1 0,-1-1 0,0 1 0,10-16 0,4-10-17,-1-1 0,-2-1 1,-1-1-1,-2-1 0,-1 0 1,-2-1-1,8-47 1,-16 62-76,-6 22 20,-1 7-2,-7 40-39,5-8 63,1-1-1,4 51 1,0-65 27,2 0 1,0 0-1,1-1 0,1 1 0,11 25 1,-13-40 7,0 0 1,0-1 0,0 0-1,1 0 1,0 0 0,1 0-1,-1-1 1,1 1-1,0-1 1,0 0 0,1-1-1,-1 1 1,8 3 0,-9-6 18,0 0 0,0 0-1,0 0 1,1-1 0,-1 0 0,0 0 0,1 0 0,-1 0 0,0-1 0,1 1 0,-1-1 0,1 0 0,-1-1 0,0 1 0,1-1 0,-1 0 0,0 0 0,1 0 0,-1 0 0,0-1 0,0 0 0,4-2 0,-1 0 36,0-1 0,0 1-1,-1-1 1,0 0 0,0-1 0,0 0-1,-1 0 1,0 0 0,0 0-1,0-1 1,3-7 0,-2 3 23,-1 0 1,-1 0 0,0-1-1,0 0 1,-1 1 0,2-22 0,-3 12-146,-1 1 0,-1-1 0,-1 1 0,0 0 0,-2-1 0,-1 1 0,0 0 0,-10-28 0,10 38-227,-1 0 0,0 0 0,0 1 0,-13-18 0,17 25 176,0 0-1,-1 0 1,0 1 0,1-1 0,-1 1-1,0-1 1,0 1 0,0-1 0,0 1-1,0 0 1,0 0 0,-5-1 0,6 2 54,0 0-1,-1-1 1,1 1 0,0 1 0,-1-1 0,1 0 0,0 0 0,-1 0 0,1 1 0,0-1 0,-1 1 0,1-1 0,0 1 0,0-1-1,0 1 1,-1 0 0,1 0 0,0-1 0,0 1 0,0 0 0,0 0 0,0 0 0,0 0 0,0 2 0,-13 18-642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1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8 13467,'-7'1'418,"0"-1"1,0 1 0,0 1-1,0-1 1,1 1-1,-1 0 1,1 0-1,-1 1 1,1 0-1,0 0 1,0 1-1,0 0 1,0 0 0,0 0-1,1 0 1,-9 10-1,10-9-347,0-1 0,1 1 0,-1 0 0,1 0 0,0 0 0,0 1 0,1-1 0,-1 1-1,1-1 1,1 1 0,-1 0 0,1-1 0,0 1 0,0 0 0,0 0 0,1 0 0,0 0 0,0 0 0,1 0-1,1 7 1,-2-11-53,1 0-1,-1 0 1,1 0 0,0 0-1,-1 0 1,1 0-1,0 0 1,0-1-1,1 1 1,-1 0-1,0 0 1,1-1-1,-1 1 1,1-1 0,-1 1-1,1-1 1,-1 0-1,1 1 1,0-1-1,0 0 1,0 0-1,0 0 1,0-1-1,0 1 1,0 0-1,0-1 1,0 1 0,0-1-1,0 0 1,0 0-1,0 1 1,0-1-1,1-1 1,-1 1-1,0 0 1,0 0-1,0-1 1,2 0 0,4-1 24,-1 0 0,1-1 1,-1 0-1,0 0 1,0-1-1,0 1 0,0-1 1,-1-1-1,9-6 1,-9 5 27,0 0 1,0 0 0,0-1-1,-1 0 1,0 0 0,0 0-1,-1 0 1,6-14 0,-9 19-58,0-1 1,0 0 0,0 0 0,-1 1-1,1-1 1,-1 0 0,0 0 0,0 0-1,0 0 1,0 0 0,0 0 0,-1 0-1,1 1 1,-1-1 0,0 0 0,1 0-1,-1 1 1,-1-1 0,1 0 0,0 1-1,-1-1 1,1 1 0,-1 0 0,0-1-1,0 1 1,0 0 0,0 0 0,-3-2 0,0 0-174,0 1 1,0-1 0,0 1 0,0 1 0,-1-1-1,1 1 1,-1 0 0,0 0 0,1 0 0,-1 1-1,0 0 1,0 0 0,0 1 0,0 0 0,-8 0-1,0 6-414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2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34 14059,'-10'-29'2483,"10"29"-2438,0 0 0,0-1 1,0 1-1,0 0 0,0 0 0,-1-1 1,1 1-1,0 0 0,0 0 1,0-1-1,-1 1 0,1 0 0,0 0 1,0 0-1,-1-1 0,1 1 0,0 0 1,0 0-1,-1 0 0,1 0 0,0 0 1,-1 0-1,1 0 0,0 0 1,0-1-1,-1 1 0,1 0 0,0 0 1,-1 1-1,0-1 53,0 1 0,1-1-1,-1 1 1,1 0 0,-1-1 0,0 1 0,1 0-1,-1 0 1,1 0 0,0-1 0,-1 1 0,1 0 0,0 0-1,-1 0 1,1 0 0,0 1 0,-20 81 1038,3 0-1,-6 93 1,21-160-1074,-2 20 185,2-1-1,2 55 1,0-87-225,1-1 1,-1 1-1,0 0 0,1 0 1,0 0-1,0-1 1,-1 1-1,2 0 1,-1-1-1,0 1 1,0-1-1,1 1 0,0-1 1,-1 0-1,4 3 1,-4-4-14,1 0 0,-1 0 0,1 0 0,-1-1 0,1 1 0,-1-1 0,1 1 0,0-1 0,-1 0 0,1 0-1,0 1 1,-1-1 0,1 0 0,0-1 0,-1 1 0,1 0 0,0 0 0,-1-1 0,1 1 0,-1-1 0,1 1 0,-1-1 0,1 0 0,-1 1 0,1-1 0,1-1 0,14-10 25,0 0 0,-1 0 0,-1-2 1,0 0-1,15-19 0,24-21 31,-53 53-65,1-1 0,-1 1 0,1 0 0,-1 0 0,1-1 0,-1 1 0,1 0 0,0 1 0,0-1 0,-1 0 0,1 0 0,0 1 0,0-1 0,3 0 0,-4 1 0,-1 1 0,1-1 0,0 0-1,-1 0 1,1 0 0,0 1-1,-1-1 1,1 0 0,0 1 0,-1-1-1,1 0 1,-1 1 0,1-1-1,-1 1 1,1-1 0,-1 1 0,1-1-1,-1 1 1,1 0 0,-1-1-1,0 1 1,1-1 0,-1 1 0,0 0-1,1 1 1,1 5-1,-1 1-1,0-1 1,0 1 0,-1-1 0,0 13-1,0-11 6,-8 118-1140,5-145-534,7-7 1129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2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19732,'-3'25'1761,"-3"15"-1153,-1 4-184,1 11 464,2 1-120,3 1-48,1 0-168,0-5-352,4-6-168,0-13-432,3-5-320,-1-8 1576,-2-7-968,1-1-8,-2-5-72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14627,'9'10'1216,"-7"-2"-1024,-2 10-88,-1 3 577,-2 5-577,3 4-24,0 4-8,-3 2-8,0-7-16,2 4-16,-1-9-16,0 1-32,2-12-216,-5 1-184,2-7 352,3-6-48,-12 5-65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3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0 18548,'-2'3'110,"0"0"-1,0 0 1,0 0-1,1 0 1,-1 0 0,1 0-1,0 0 1,-1 0 0,2 1-1,-1-1 1,0 0-1,1 1 1,-1 5 0,-1 1 73,-5 47 636,-2 92 0,14 62-9,-1-90-282,-3-87-415,-2 121 201,-3-138-242,4-17-71,0 1 1,0-1-1,-1 0 0,1 0 0,0 0 0,0 0 0,0 0 1,0 0-1,-1 0 0,1 0 0,0 0 0,0 0 0,0 0 1,0 0-1,0 0 0,-1 0 0,1 0 0,0 0 1,0 0-1,0 0 0,0 0 0,0-1 0,-1 1 0,1 0 1,0 0-1,0 0 0,0 0 0,0 0 0,0 0 0,0 0 1,-1 0-1,1-1 0,0 1 0,0 0 0,0 0 0,0 0 1,0 0-1,0 0 0,0 0 0,0-1 0,0 1 1,0 0-1,0 0 0,0 0 0,0 0 0,0-1 0,0 1 1,-10-32 45,-78-308 77,87 333-114,-1 4-5,1 0 0,1-1 0,-1 1 0,0-1 1,1 1-1,0-1 0,0 1 0,0-5 0,0 8-3,1 0 0,-1 0 0,0 0 0,0 0 0,1-1-1,-1 1 1,0 0 0,1 0 0,-1 0 0,0 0 0,1 0 0,-1 0 0,0 0 0,1 0-1,-1 0 1,0 0 0,0 0 0,1 0 0,-1 0 0,0 0 0,1 0 0,-1 0-1,0 0 1,1 0 0,-1 0 0,0 0 0,0 1 0,1-1 0,-1 0 0,0 0 0,0 0-1,1 1 1,-1-1 0,0 0 0,0 0 0,1 0 0,-1 1 0,0-1 0,0 0 0,0 1-1,1-1 1,16 15-37,-14-12-9,8 7-369,1-1 0,-1 0 0,2 0 1,17 8-1,-24-14 240,1 0 0,0-1 0,-1 0 0,1 0 0,0 0 0,0-1 0,0 0 0,0 0 0,0-1 0,0 0 1,11-1-1,15-6-637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3.7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145 58 17036,'-20'15'880,"1"2"-1,0 0 1,-19 23 0,32-34-755,1 0 0,1 1 0,-1-1-1,1 1 1,0 0 0,1 0-1,0 0 1,0 1 0,0-1 0,1 1-1,0-1 1,1 1 0,0 0-1,-1 11 1,2-18-124,0 0 0,0 0 0,0 0 0,0 0 0,0 0 0,1 0 0,-1 1 0,0-1 0,1 0 0,-1 0 0,1 0 0,-1 0 0,1 0 0,-1 0 0,1 0 1,0 0-1,-1 0 0,1-1 0,0 1 0,0 0 0,-1 0 0,1-1 0,0 1 0,0 0 0,0-1 0,0 1 0,0-1 0,0 1 0,0-1 0,0 1 0,1-1 0,-1 0 0,0 0 0,0 0 0,0 1 0,0-1 0,0 0 0,0 0 0,1-1 0,-1 1 0,0 0 0,0 0 0,0 0 0,0-1 0,0 1 0,2-1 0,3-1-46,0 0 0,0-1 0,0 1-1,0-1 1,0 0 0,-1-1 0,7-4 0,2-5-59,-2 0-1,1 0 1,-1-1 0,-1 0 0,-1-1-1,14-25 1,-10 11-47,0 0-1,15-53 0,-35 107 213,1 0 0,2 1 0,0-1 0,2 1 0,4 51 0,-3-72-67,1 0 0,0 0 0,0 0 0,0 0 0,1 0 0,-1-1 0,1 1-1,0 0 1,5 8 0,-6-12-28,0 0-1,0 0 0,-1 0 0,1 0 1,0 0-1,0-1 0,1 1 0,-1 0 1,0 0-1,0-1 0,0 1 0,0 0 1,1-1-1,-1 1 0,0-1 0,0 0 1,2 1-1,-1-1-46,0 0 0,0 0 0,0-1 1,0 1-1,0 0 0,0-1 0,0 1 0,0-1 1,-1 0-1,1 0 0,0 0 0,0 0 0,-1 0 0,1 0 1,2-2-1,2-2-48,0-1 0,0 0 0,0-1 1,-1 1-1,0-1 0,7-12 0,10-24-472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4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41 15859,'-29'110'3048,"-12"50"-115,36-130-2449,0 0-1,2 0 1,1 41-1,2-67-445,0-1 0,1 0 0,-1 1-1,1-1 1,-1 0 0,1 0-1,0 1 1,0-1 0,1 0-1,-1 0 1,4 5 0,-4-7-47,0 0 0,0 0 0,0 0 0,0 0 1,0 0-1,0 0 0,0-1 0,0 1 0,1-1 0,-1 1 0,0 0 1,0-1-1,1 0 0,-1 1 0,0-1 0,1 0 0,-1 0 0,0 0 1,1 0-1,-1 0 0,1 0 0,-1 0 0,0 0 0,1 0 0,-1-1 1,0 1-1,0 0 0,1-1 0,1-1 0,5-2-182,0 0 0,-1-1 0,1 0 0,-1-1 0,0 1 0,-1-1 0,0-1 0,6-6 0,-5 4-142,1 1 1,0 1-1,1-1 1,11-7-1,-20 15 316,1-1 0,0 1-1,0-1 1,0 1 0,0 0-1,-1-1 1,1 1 0,0 0 0,0 0-1,0-1 1,0 1 0,0 0 0,0 0-1,0 0 1,0 0 0,-1 0 0,1 0-1,0 1 1,0-1 0,0 0-1,0 0 1,0 1 0,0-1 0,0 0-1,-1 1 1,1-1 0,0 1 0,0-1-1,-1 1 1,1-1 0,0 1 0,-1 0-1,1-1 1,0 1 0,-1 0-1,1-1 1,-1 1 0,1 0 0,-1 0-1,1 0 1,-1-1 0,0 1 0,1 0-1,-1 2 1,3 6 152,0 0 1,-1 0-1,2 17 0,-1-7 72,-3-18-180,1 1 0,-1-1 0,1 1 0,-1 0 0,1-1 1,-1 1-1,1-1 0,0 0 0,0 1 0,0-1 0,-1 1 0,1-1 0,1 0 1,-1 0-1,0 0 0,0 0 0,0 0 0,1 0 0,-1 0 0,2 1 1,-2-2-10,1 1 0,-1-1 1,1 0-1,0 0 1,-1-1-1,1 1 0,-1 0 1,1 0-1,-1-1 1,1 1-1,-1-1 1,0 1-1,1-1 0,-1 1 1,1-1-1,-1 0 1,0 0-1,0 0 1,1 0-1,-1 0 0,0 0 1,2-2-1,14-14-32,-1-1 0,0-1-1,-2-1 1,22-36 0,41-94-434,-51 94 231,-2 8-5,30-89 0,-59 154 513,-18 69 266,17-44-358,1 1-1,2-1 1,4 46-1,1-60-131,1 0-1,1 0 1,1-1 0,2 0-1,17 45 1,-22-66-73,-1-3 3,0 0 1,0 0-1,1 0 0,-1 0 0,1 0 1,-1 0-1,1 0 0,0 0 0,0-1 1,0 1-1,0-1 0,1 0 1,3 4-1,-6-6 3,0 0 0,0 0-1,1 0 1,-1 0 0,0 0 0,0 0 0,0 0 0,0 0 0,0 0 0,0 0-1,0 0 1,1 0 0,-1 0 0,0 0 0,0 0 0,0 0 0,0 0 0,0 0-1,0 0 1,0 0 0,1-1 0,-1 1 0,0 0 0,0 0 0,0 0 0,0 0-1,0 0 1,0 0 0,0 0 0,0 0 0,0 0 0,0 0 0,1-1 0,-1 1-1,0 0 1,0 0 0,0 0 0,0 0 0,0 0 0,0 0 0,0 0 0,0-1-1,0 1 1,0 0 0,0 0 0,0 0 0,0 0 0,0 0 0,0 0 0,0 0 0,0-1-1,0 1 1,0 0 0,0 0 0,0 0 0,0 0 0,-1 0 0,1 0 0,0 0-1,0-1 1,-4-13-7,-8-13-4,-2 2-36,-2 1-1,0 0 0,-25-26 1,-62-58 662,86 92-279,17 16-323,0 0 0,0 0 1,0 0-1,0 0 0,0 0 1,0 0-1,-1 0 0,1 0 1,0 0-1,0 0 0,0-1 1,0 1-1,0 0 0,0 0 1,0 0-1,0 0 1,0 0-1,-1 0 0,1 0 1,0 0-1,0 0 0,0 0 1,0-1-1,0 1 0,0 0 1,0 0-1,0 0 0,0 0 1,0 0-1,0 0 0,0 0 1,0-1-1,0 1 0,0 0 1,0 0-1,0 0 1,0 0-1,0 0 0,0 0 1,0-1-1,0 1 0,0 0 1,0 0-1,0 0 0,0 0 1,0 0-1,1 0 0,-1 0 1,0 0-1,0-1 0,0 1 1,0 0-1,0 0 0,0 0 1,0 0-1,11 1 386,22 7-243,-21-4-198,4 0-22,-1 0 0,1-1 0,-1-1 0,1 0 0,0-1 0,0-1 0,0 0 0,0-1 0,21-5 0,15-12-103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5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58 15787,'0'-4'544,"0"0"0,-1 0 0,1 0 0,-1 0 0,0 0-1,-2-5 1,3 8-482,-1 1 0,1 0 0,0-1-1,0 1 1,0 0 0,0-1 0,-1 1 0,1 0-1,0-1 1,0 1 0,0 0 0,-1-1 0,1 1-1,0 0 1,-1 0 0,1-1 0,0 1 0,-1 0-1,1 0 1,0 0 0,-1 0 0,1-1 0,0 1-1,-1 0 1,1 0 0,-1 0 0,1 0 0,-1 0-1,0 0 19,1 1-1,-1-1 0,0 1 0,0 0 0,0-1 0,1 1 1,-1 0-1,0-1 0,1 1 0,-1 0 0,0 0 1,1 0-1,-1 0 0,1-1 0,0 1 0,-1 0 0,0 1 1,-4 10 112,1 0 0,-1 0 0,2 0 1,0 1-1,-2 12 0,4-17-157,0 0 1,1-1-1,0 1 0,0 0 0,1 0 0,0 0 1,0 0-1,1-1 0,3 11 0,-4-16-24,-1 0 0,1 0 0,0-1 0,-1 1 1,1-1-1,0 1 0,0-1 0,0 1 0,1-1 0,-1 0 0,0 1 0,0-1 0,1 0 0,-1 0 0,1 0 0,-1 0 0,1 0 1,-1 0-1,1 0 0,0-1 0,-1 1 0,1 0 0,0-1 0,0 0 0,-1 1 0,1-1 0,0 0 0,0 0 0,0 0 0,-1 0 0,1 0 1,0 0-1,0 0 0,-1-1 0,1 1 0,0-1 0,0 1 0,1-2 0,5-1 19,-1-1 1,0 0-1,0 0 1,0 0-1,0-1 0,-1 0 1,7-7-1,16-19 46,-2-1 0,29-45 1,-41 56-85,-14 19 8,19-22-66,-19 23 64,-1 1 0,0 0 0,1 0 0,-1-1 0,0 1 0,0 0 0,1 0 0,-1 0 0,1-1 0,-1 1 0,0 0 0,1 0 0,-1 0-1,0 0 1,1 0 0,-1 0 0,1 0 0,-1 0 0,0 0 0,1 0 0,-1 0 0,0 0 0,1 0 0,-1 0 0,1 0 0,0 1-1,-1-1 1,1 1-1,-1 0 1,0-1-1,1 1 1,-1 0-1,1-1 1,-1 1-1,0 0 1,0-1-1,1 1 1,-1 0 0,0 0-1,0 0 1,0-1-1,0 1 1,0 0-1,0 1 1,1 53-51,-2-33 61,5 38-1,-4-59-3,0 1 0,0-1 0,0 0 0,0 0 0,1 1 0,-1-1-1,0 0 1,1 0 0,-1 1 0,1-1 0,-1 0 0,1 0 0,-1 0 0,1 0-1,0 1 1,0-1 0,0 0 0,-1 0 0,1-1 0,0 1 0,0 0-1,0 0 1,0 0 0,1-1 0,-1 1 0,0 0 0,0-1 0,0 1 0,0-1-1,1 1 1,-1-1 0,0 0 0,1 0 0,-1 1 0,0-1 0,0 0-1,1 0 1,-1 0 0,0 0 0,1-1 0,-1 1 0,0 0 0,0 0 0,3-2-1,4-1 12,1-1-1,-1 0 1,0 0-1,0-1 0,8-6 1,-9 7-14,19-14-18,31-20-115,-51 34 99,0 1 1,0 1 0,-1-1-1,2 1 1,-1 0-1,0 0 1,12-1 0,-16 3 19,0 0 0,0 0 1,0 0-1,0 1 0,0-1 1,0 1-1,0-1 0,-1 1 1,1 0-1,0 0 0,0 0 1,-1 0-1,1 0 0,-1 0 1,1 0-1,-1 0 0,1 1 1,-1-1-1,0 1 0,1-1 1,-1 1-1,0-1 0,0 1 1,0 0-1,0-1 0,0 4 1,4 6 8,-1-1 1,-1 1-1,4 16 0,-3-10 59,-4-14-36,1 0-1,0 0 1,0 0 0,0 0-1,0 0 1,1-1-1,-1 1 1,1 0 0,0-1-1,-1 1 1,1-1-1,4 4 1,-4-5-5,-1 0 1,1 0-1,-1-1 0,1 1 0,0-1 1,-1 1-1,1-1 0,0 1 0,-1-1 0,1 0 1,0 0-1,-1 0 0,1 0 0,0 0 1,-1 0-1,1-1 0,-1 1 0,1-1 1,0 1-1,-1-1 0,1 1 0,-1-1 1,1 0-1,-1 0 0,2-1 0,8-5 33,0 0 1,0-1-1,-1-1 0,-1 0 0,12-13 0,-14 14-81,1-1-1,0 1 1,1 1 0,-1 0-1,1 0 1,1 0 0,12-6-1,-21 13 27,-1-1 0,1 1-1,0 0 1,0-1 0,-1 1 0,1 0-1,0-1 1,0 1 0,0 0-1,-1 0 1,1 0 0,0 0-1,0 0 1,0 0 0,0 0 0,0 0-1,-1 0 1,1 0 0,0 0-1,0 1 1,0-1 0,-1 0 0,1 1-1,0-1 1,0 0 0,-1 1-1,1-1 1,0 1 0,-1-1-1,1 1 1,0-1 0,-1 1 0,1 0-1,-1-1 1,2 2 0,0 2-8,-1 0 0,1 1 0,-1-1 0,0 0 1,0 1-1,0 4 0,-1-6 20,0 0 1,1 0-1,-1 0 0,1 0 1,-1-1-1,1 1 1,0 0-1,1 0 0,-1-1 1,2 4-1,-2-5-2,0-1 0,-1 0 0,1 1 0,0-1 1,0 0-1,0 0 0,-1 1 0,1-1 0,0 0 0,0 0 0,0 0 0,0 0 0,0 0 1,0 0-1,-1 0 0,1 0 0,0 0 0,0-1 0,0 1 0,0 0 0,-1-1 0,1 1 1,0 0-1,0-1 0,0 1 0,1-2 0,22-15 2,-18 13-12,-5 2 1,1 1-1,0 0 0,0 0 0,0 0 0,0 0 1,0 0-1,0 0 0,0 0 0,0 1 1,0-1-1,0 1 0,0-1 0,0 1 1,0 0-1,0 0 0,1 0 0,1 0 0,-3 1-18,0-1 0,0 1 0,0-1 0,0 1 0,0 0 0,0-1 0,0 1 0,0 0 0,0 0 0,-1 0 0,1-1 0,0 1 0,-1 0 0,1 0-1,0 0 1,-1 0 0,0 0 0,1 0 0,-1 1 0,1-1 0,-1 0 0,0 0 0,0 0 0,0 0 0,0 0 0,0 0 0,0 1 0,0-1-1,0 0 1,0 0 0,0 0 0,0 0 0,-1 0 0,0 2 0,1 0-64,-1 0 0,0-1 0,0 1 0,0 0 0,0-1 1,0 1-1,-1 0 0,1-1 0,-1 0 0,0 1 0,1-1 0,-1 0 0,-3 3 0,-6 2-251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8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0 18460,'1'1'95,"0"0"-1,1-1 1,-1 1-1,0 0 1,1 0 0,-1 0-1,0 0 1,0 0-1,0 0 1,0 0 0,0 1-1,0-1 1,0 0-1,0 0 1,0 1 0,-1-1-1,1 1 1,0-1-1,-1 1 1,1-1 0,-1 1-1,0-1 1,0 1-1,1 1 1,-1 4 101,1 0-1,-1 0 1,-1 0 0,0 8-1,-26 430 728,27-437-1006,-1 18-497,0-26 567,1 1 1,0-1 0,0 1 0,0-1 0,0 1 0,-1-1 0,1 0-1,0 1 1,0-1 0,-1 1 0,1-1 0,0 1 0,-1-1 0,1 0-1,0 1 1,-1-1 0,1 0 0,-1 1 0,1-1 0,0 0 0,-1 0-1,1 1 1,-1-1 0,1 0 0,-1 0 0,1 0 0,-1 0 0,1 0-1,-1 0 1,1 1 0,-1-1 0,1 0 0,-1 0 0,1-1 0,-1 1-1,0 0 1,1 0 0,-1 0 0,1 0 0,0 0 0,-2-1 0,-14-6-218,-4-3-81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58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0 182 17932,'11'-16'436,"1"2"-1,1 0 1,0 0 0,0 1 0,1 1 0,1 0-1,0 1 1,1 1 0,21-11 0,-22 13-314,0 1-1,1 1 1,0 1 0,0 0 0,0 1-1,1 0 1,-1 2 0,1 0 0,0 0-1,25 3 1,-35-1-112,1 1 0,-1 0-1,0 0 1,1 1 0,-1 0 0,0 1 0,0-1 0,0 1-1,-1 1 1,1-1 0,-1 1 0,0 0 0,0 1-1,0-1 1,0 1 0,-1 0 0,6 7 0,-7-6-9,1 1 0,-1 0 0,-1-1 0,1 2 0,-1-1 0,0 0 0,-1 0 0,0 1 0,0 0-1,0-1 1,-1 1 0,-1 0 0,1 0 0,-1-1 0,0 1 0,-2 9 0,0 1 49,-2 0 0,0 0 0,-1 0 0,0-1 0,-2 0 0,0 0-1,-1-1 1,0 0 0,-2 0 0,0-1 0,0 0 0,-17 17 0,26-26 61,9-4-94,16-2-124,-15 0 50,-1 1-1,0 0 1,0 0-1,1 1 1,-1 0-1,0 0 1,0 1-1,-1 0 1,1 1-1,-1-1 1,1 2-1,12 8 1,-17-10 35,-1-1 1,1 1 0,-1-1-1,1 1 1,-1 0 0,0 0 0,0-1-1,-1 2 1,1-1 0,0 0 0,-1 0-1,0 0 1,0 1 0,0-1-1,0 1 1,0-1 0,-1 1 0,0-1-1,0 1 1,0-1 0,0 1-1,0-1 1,0 1 0,-1-1 0,0 0-1,0 1 1,0-1 0,0 1-1,0-1 1,-4 6 0,-3 6 63,-1-1 0,-1 0 0,0-1 0,0 0 0,-1-1 0,-1 0 0,0 0 0,-1-1 0,-15 10 0,7-7 111,0-1 1,-1-1 0,0 0-1,-1-2 1,-34 11 0,45-17-117,0-1 1,0-1-1,0 0 1,0 0-1,0-2 1,-1 1-1,1-1 0,0-1 1,-17-3-1,25 4-140,0-1-1,0-1 0,0 1 1,0-1-1,0 1 0,1-1 1,-1 0-1,0 0 0,1-1 1,0 1-1,-1-1 0,1 1 0,0-1 1,0 0-1,1 0 0,-1-1 1,1 1-1,-1-1 0,1 1 1,0-1-1,0 0 0,1 1 1,-1-1-1,1 0 0,0 0 0,0 0 1,0 0-1,0 0 0,1-1 1,0 1-1,0-4 0,0-15-520,5 1-119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0.4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 18220,'-2'14'1432,"-10"69"2079,-15 148-3150,26-225-340,0-3-14,0 1 0,1-1 0,0 0 0,-1 1 0,1-1 0,0 0 0,1 0 0,-1 1 0,1-1 0,-1 0 0,2 4 0,1-9-108,0-8-128,-2-9-176,-1 8 244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0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13 20108,'-7'-7'2289,"7"6"-2033,9 2 744,2 2-208,6 0-328,2 1-200,4 0-192,0-1-32,4-3-24,-3 0-80,2-1-400,0-2-304,-3-3 1664,-2-1-968,-3 4-48,-4 0-24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1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17820,'1'0'83,"-1"0"0,1 0 0,0 0 0,0 1 0,0-1 0,0 0 0,0 0 0,-1 0-1,1 1 1,0-1 0,0 0 0,0 1 0,-1-1 0,1 1 0,0-1 0,-1 1 0,1-1 0,0 1 0,-1 0 0,1-1 0,0 1 0,-1 0 0,1-1 0,-1 1 0,0 0 0,1 0 0,-1 0 0,1-1 0,-1 1 0,0 0 0,0 0 0,0 0 0,1 0 0,-1 0-1,0 0 1,4 41 758,-4-31-487,1 65-118,-3-1 0,-4 0 1,-18 93-1,24-166-206,-1 2-264,1-1-1,-1 1 1,0-1-1,0 1 1,0-1-1,-3 6 1,4-9 181,-1 1 1,1-1-1,-1 0 1,1 1-1,-1-1 1,1 1-1,-1-1 1,1 0-1,-1 0 1,0 1-1,1-1 1,-1 0-1,1 0 1,-1 1-1,0-1 1,1 0-1,-1 0 1,1 0-1,-1 0 1,0 0-1,1 0 1,-1 0-1,0 0 1,1 0-1,-1 0 1,1-1-1,-1 1 1,0 0-1,1 0 1,-1-1-1,1 1 1,-1 0-1,1-1 1,-1 1-1,1 0 1,-1-1-1,1 1 0,-1-1 1,1 1-1,-1-1 1,0 0-1,-13-10-776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1.7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29 182 15963,'-1'-6'196,"2"-1"0,-1 0-1,1 0 1,0 0-1,0 1 1,0-1 0,1 0-1,0 1 1,1 0-1,0-1 1,0 1 0,0 0-1,0 0 1,1 1-1,0-1 1,0 1 0,1 0-1,-1 0 1,1 0-1,0 0 1,1 1 0,-1 0-1,1 0 1,-1 0-1,1 1 1,1 0 0,6-3-1,1 1-74,0 0 0,0 1-1,1 0 1,-1 1 0,1 1 0,0 0-1,0 1 1,-1 1 0,1 0-1,0 1 1,24 4 0,-19 0-89,0 1 0,-1 1-1,1 0 1,-1 2 0,-1 0 0,27 17 0,-32-17-18,0 1-1,0 0 1,-1 1 0,0 0 0,-1 1 0,0 0 0,-1 0 0,16 26 0,-23-32-4,1 1-1,-1 0 1,0 0 0,-1 0-1,0 0 1,0 1 0,0-1 0,-1 0-1,0 1 1,-1-1 0,1 1-1,-1-1 1,-2 12 0,0-9 2,-1 0 1,0 0-1,0-1 0,-1 1 1,0-1-1,-1 0 1,0 0-1,0 0 1,-10 11-1,-10 13 59,-2-2 0,-1-1 0,-1-1 0,-2-1 0,-1-2 0,-1-1 0,0-2 0,-53 27 0,76-45-168,0-1 1,-1 0-1,1 0 1,-1-1 0,0 0-1,0-1 1,-19 1-1,24-3-106,0 0-1,0-1 1,0 1 0,0-1-1,0-1 1,0 1-1,0-1 1,0 0 0,1 0-1,-1-1 1,1 0-1,-1 0 1,1 0-1,0 0 1,-9-8 0,-16-22-483,3-4-206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15651,'11'1'1345,"2"-1"-857,3 0-152,7-4 608,4 0-328,8-4-112,1 1 0,2 0-320,0-1-272,-6 0-576,-4 0 624,-8 3-184,-10 1-72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4.2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447 65 14555,'3'-6'722,"-1"-1"0,0 1 0,0-1 0,-1 1 0,0-1 0,0 0 0,0-8 0,-1 14-687,0 1 0,0 0 0,0 0 0,0 0 0,0 0 0,0 0 1,0-1-1,-1 1 0,1 0 0,0 0 0,0 0 0,0 0 0,0 0 0,0 0 0,0-1 0,0 1 0,0 0 0,-1 0 1,1 0-1,0 0 0,0 0 0,0 0 0,0 0 0,0 0 0,-1 0 0,1 0 0,0 0 0,0 0 0,0 0 0,0 0 0,0 0 1,-1 0-1,1 0 0,0 0 0,0 0 0,0 0 0,0 0 0,0 0 0,-1 0 0,1 0 0,0 0 0,0 0 0,0 0 0,0 0 1,0 0-1,-1 0 0,1 0 0,0 0 0,0 1 0,0-1 0,0 0 0,0 0 0,0 0 0,0 0 0,0 0 0,-1 0 1,1 0-1,0 1 0,0-1 0,0 0 0,0 0 0,0 0 0,0 0 0,0 1 0,0-1 0,0 0 0,-8 9 285,-89 156 734,32-51-1144,-218 298-2369,328-490-1662,-22 40 3576,6-9-12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4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 13419,'11'-19'968,"-8"14"-746,-1-1 1,1 2-1,0-1 0,1 0 0,-1 0 0,1 1 1,5-5-1,-8 9-170,-1-1 0,0 1 1,1 0-1,-1 0 1,1-1-1,-1 1 0,1 0 1,-1 0-1,1 0 0,-1 0 1,1 0-1,-1 0 0,1 0 1,-1 0-1,1 0 0,-1 0 1,1 0-1,-1 0 0,1 0 1,-1 0-1,1 0 0,-1 0 1,1 0-1,-1 1 0,0-1 1,1 0-1,-1 0 0,1 1 1,-1-1-1,1 0 0,-1 1 1,0-1-1,1 0 0,-1 1 1,0-1-1,1 1 1,-1-1-1,0 0 0,0 1 1,0-1-1,1 1 0,-1-1 1,0 1-1,0-1 0,0 1 1,0-1-1,0 1 0,0-1 1,0 1-1,6 32 737,-5-28-564,15 332 1830,-13-166-1688,2-89-275,1 63-2302,-6-144 2161,0 0 0,0-1-1,0 1 1,0 0-1,0 0 1,0-1 0,0 1-1,0 0 1,0-1 0,0 1-1,0 0 1,-1-1-1,1 1 1,0 0 0,0-1-1,-1 1 1,1 0 0,0-1-1,-1 1 1,1-1 0,-1 1-1,1-1 1,-1 1-1,1-1 1,-1 1 0,1-1-1,-1 1 1,0-1 0,1 0-1,-1 1 1,1-1-1,-1 0 1,0 0 0,1 1-1,-1-1 1,0 0 0,0 0-1,1 0 1,-1 0 0,0 0-1,1 0 1,-1 0-1,0 0 1,1 0 0,-1 0-1,0 0 1,0-1 0,1 1-1,-2-1 1,-12-6-779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5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8 16796,'-4'7'1472,"1"2"-1000,1-2-152,8 1 592,7 1-96,10 0-167,4-2-137,9-3-152,1-1-8,11-3-104,0 0-24,3-4-240,-3-2-280,0-5-624,-5-1-1353,-6-1 1897,-4 2-336,-6-2-216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5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14115,'0'0'162,"1"0"1,0 1-1,-1-1 1,1 0-1,0 1 1,-1-1-1,1 1 0,-1-1 1,1 1-1,-1-1 1,1 1-1,-1-1 0,1 1 1,-1-1-1,1 1 1,-1-1-1,0 1 0,1 0 1,-1-1-1,0 1 1,1 0-1,-1-1 1,0 1-1,0 0 0,0 0 1,0 0-1,5 27 1603,-4-19-1259,27 207 1720,4 28-1533,-31-238-676,1 0-1,-1-1 0,1 1 0,0 0 0,0-1 0,3 6 0,-5-10-8,1-1 1,-1 1-1,1 0 0,-1-1 1,1 1-1,-1 0 0,1-1 1,0 1-1,-1-1 0,1 1 1,0-1-1,0 1 0,-1-1 1,1 1-1,0-1 0,0 0 1,-1 0-1,1 1 0,2-1 1,-2 0 2,0 0 0,1 0 0,-1-1 1,0 1-1,0 0 0,1-1 1,-1 1-1,0-1 0,0 0 1,0 1-1,0-1 0,0 0 1,1 0-1,-1 0 0,-1 1 1,1-1-1,1-2 0,8-8 68,-1-1-1,0 1 0,-1-2 1,10-20-1,23-57 134,-32 68-184,54-152-200,-55 158 12,-8 16 156,0 0 0,0 0-1,0 0 1,0 0 0,0 0-1,1 0 1,-1 0 0,0 0-1,0 0 1,0 0 0,0 0-1,0 0 1,0 0-1,1 0 1,-1 0 0,0 0-1,0 0 1,0 0 0,0 0-1,0 0 1,0 0 0,0 0-1,1 0 1,-1 0-1,0 0 1,0 1 0,0-1-1,0 0 1,0 0 0,0 0-1,0 0 1,0 0 0,0 0-1,0 0 1,0 1 0,0-1-1,0 0 1,0 0-1,1 0 1,-1 0 0,0 0-1,0 0 1,0 0 0,0 1-1,0-1 1,0 0 0,0 0-1,-1 0 1,1 0 0,0 0-1,0 0 1,0 1-1,0-1 1,0 0 0,-1 35-272,-9 39 0,-15 167 134,24-237 158,1 0 1,0 0 0,1 0-1,-1 0 1,1 0 0,1 5-1,-2-9-9,0 0 0,0 1 0,0-1 0,0 1 0,1-1 0,-1 0-1,0 1 1,0-1 0,0 0 0,1 1 0,-1-1 0,0 0 0,1 0 0,-1 1 0,0-1-1,1 0 1,-1 0 0,0 1 0,1-1 0,-1 0 0,0 0 0,1 0 0,-1 0 0,1 1 0,0-1-1,0 0 8,0-1-1,0 1 1,0 0 0,0-1-1,-1 1 1,1 0-1,0-1 1,0 1-1,0-1 1,0 0-1,0 1 1,-1-1-1,1 0 1,0 1-1,1-2 1,12-16 116,-1-1 0,0 0 1,-2-1-1,14-29 0,-13 24-41,108-246-505,-118 265 291,1-2 41,0 1-1,-1-1 0,2-12 0,-3 19 71,-1 0 1,0-1-1,0 1 1,0 0-1,0 0 0,0-1 1,0 1-1,0 0 1,0-1-1,0 1 1,-1 0-1,1 0 0,0-1 1,-1 1-1,1 0 1,-1 0-1,0 0 1,1 0-1,-1 0 0,0 0 1,0 0-1,0 0 1,1 0-1,-1 0 1,0 0-1,0 0 1,0 0-1,-2 0 0,-11-5-275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6.3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86 18444,'-3'0'2112,"3"-1"-1383,12-2-257,2-3 1392,12-2-968,1-4-128,12-1-303,1 1-153,6 0-152,0 2-160,-3 4-545,-6 3-327,-8 6-528,-8 4-368,-19 5 1240,-7 2-393,-13 3-247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06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 15819,'-5'6'1881,"7"2"-1137,8-5-184,4 1 1400,8-2-975,3-2-113,11 0-216,6-4-56,5-1-504,5 1-464,-1 0 400,-6 2-136,-14 2-120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16.0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88 15843,'2'0'125,"0"-1"-1,-1 1 0,1 0 0,0-1 0,0 1 0,0 0 1,-1 0-1,1 0 0,0 0 0,0 0 0,0 1 0,-1-1 1,3 1-1,6 1 56,50 0-144,0-2 0,81-10 0,118-32 64,-165 26-70,-48 6-11,-33 6-1,0 1-1,0 1 1,1 0-1,-1 0 1,1 1 0,-1 1-1,28 3 1,-39-3-1,0 1-1,1 0 1,-1-1-1,0 1 1,1 0 0,-1 0-1,0 1 1,0-1 0,0 0-1,0 1 1,0-1 0,0 1-1,0-1 1,0 1-1,-1 0 1,1 0 0,-1 0-1,1 0 1,-1 0 0,2 4-1,-5-5 3,0 0 0,0 0-1,0 0 1,0-1 0,0 1-1,0-1 1,0 1 0,-1-1-1,-2 0 1,-222 26 479,-237 57 0,411-70-343,-79 14 12,299-34-2759,-132 6 2287,122-1-551,-34 2 436,205-26 0,-306 23 538,-1-1 0,1-1 1,-1-1-1,33-15 1,-54 21-106,0 0-1,0 0 1,0 0 0,0 0 0,0 0-1,-1 0 1,1 0 0,0 0 0,0 0 0,0 0-1,0 0 1,0-1 0,0 1 0,0 0 0,-1 0-1,1 0 1,0 0 0,0 0 0,0 0 0,0 0-1,0 0 1,0 0 0,0-1 0,0 1-1,0 0 1,0 0 0,0 0 0,0 0 0,0 0-1,0 0 1,0-1 0,0 1 0,0 0 0,0 0-1,0 0 1,0 0 0,0 0 0,0 0 0,0-1-1,0 1 1,0 0 0,0 0 0,0 0-1,0 0 1,0 0 0,0 0 0,0 0 0,0-1-1,0 1 1,0 0 0,0 0 0,0 0 0,1 0-1,-1 0 1,0 0 0,0 0 0,0 0 0,0 0-1,0 0 1,0 0 0,0 0 0,1-1-1,-12 0 232,-79-2-91,1 4 0,-1 4-1,-110 20 1,168-18-48,0 0 0,0 2 0,0 2 0,2 0 0,-1 2 0,2 2-1,0 1 1,-28 19 0,-8 13 553,44-37-345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20.7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10490,'49'0'1371,"9"1"-242,91-11 0,-85 1-805,9-3-23,0 3 1,79 1-1,-108 9-225,286-2 1482,-280 0-1293,0 3 1,0 1-1,-1 3 1,70 17-1,-78-14-241,0-1 0,0-2 0,0-2 0,1-2 0,0-1 0,-1-2 0,65-11 0,-17-6-12,-18 3 2,0 2 0,122-4 1,29 28 22,52-1 32,-195-14-49,-13 0-13,-1 2-1,1 4 1,78 11 0,-90-6-12,109 2 1,53-18 27,-142 5-14,-19 4 53,0 2 1,60 10 0,-63-5 11,1-2 0,72-3 0,-87-6 15,60-15 0,-18 2 355,-79 17-359,1 0 0,-1 0 0,1 0 0,-1 1 0,1-1 0,-1 0 0,1 0 0,-1 1 0,1-1 0,-1 1 0,3 0 0,13 4-1142,-11-5 674,0 0 1,0 0 0,0-1 0,0 0 0,0 0 0,-1 0 0,10-4 0,0-1-148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26.9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14395,'-4'6'1648,"11"0"-687,2 0-321,9-1 2048,2-2-1543,8 0-377,2-2-8,4-1-80,5 0-104,1-1-656,4 0-536,-2-5 560,-5-1-128,-7-3-128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35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16684,'13'3'5118,"23"1"-4136,-12-2-576,108 9 400,-44-12-3512,-63-3 1595,-23 3 416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39 142 13395,'0'-1'111,"-1"1"1,1-1 0,0 1-1,-1-1 1,1 1 0,0-1-1,-1 1 1,1-1 0,0 0-1,0 1 1,0-1-1,-1 0 1,1 1 0,0-1-1,0 1 1,0-1 0,0 0-1,0 1 1,0-1 0,0 0-1,0 1 1,1-1-1,-1 0 1,0 1 0,0-1-1,0 1 1,1-2 0,5-19 1414,-2 12-1153,0 1 1,1-1 0,0 1 0,0 0 0,13-13 0,-15 17-315,1 0 1,0 1-1,0-1 1,0 1-1,0 0 1,0 0-1,1 1 1,-1-1-1,1 1 1,0 0-1,0 0 1,7-1-1,-11 3-52,0-1 1,1 1-1,-1 0 0,0 0 1,1 0-1,-1 0 0,0 0 0,1 0 1,-1 0-1,0 0 0,1 0 1,-1 1-1,0-1 0,1 1 0,-1-1 1,0 1-1,0-1 0,0 1 1,1 0-1,-1-1 0,0 1 0,0 0 1,2 2-1,-2-1-2,0 0-1,0 0 1,0 0-1,0 0 1,0 0 0,-1 0-1,1 0 1,-1 0-1,1 1 1,-1-1 0,0 0-1,0 0 1,0 3-1,0 4-16,-1 0 0,0 0 0,-1 1 0,0-1 0,-6 15 0,1-9-33,-1 1 1,-1-1-1,0-1 1,0 0-1,-2 0 1,0-1-1,0 0 1,-1-1-1,-1-1 1,-22 17-1,33-26 7,-1-1 1,1 0-1,-1 1 0,1-1 0,-1 0 0,0-1 0,1 1 0,-6 0 0,7-1 26,1 0 0,-1 0 1,1 0-1,0 0 0,-1 0 0,1 0 0,0 0 1,-1 0-1,1 0 0,0 0 0,-1 0 0,1 0 1,0 0-1,-1 0 0,1 0 0,0-1 0,0 1 1,-1 0-1,1 0 0,0 0 0,-1-1 0,1 1 1,0 0-1,0 0 0,0-1 0,-1 1 0,1-1 1,0 0-11,0 0 1,0 0 0,0 0-1,0 1 1,0-1 0,0 0-1,0 0 1,1 0-1,-1 0 1,0 0 0,1 0-1,-1 1 1,0-1 0,1 0-1,-1 0 1,2-1 0,0-1-38,0 0 0,0-1 1,1 1-1,-1 0 1,1 1-1,0-1 1,0 0-1,0 1 1,0-1-1,1 1 0,-1 0 1,6-2-1,-7 3 54,1 0 0,-1 0-1,1 1 1,-1-1-1,1 1 1,-1 0-1,1 0 1,-1 0 0,1 0-1,-1 0 1,1 0-1,-1 1 1,1-1 0,-1 1-1,1 0 1,-1 0-1,0 0 1,1 0 0,-1 0-1,4 3 1,21 19 40,9 6 36,-33-28-46,-1 1 1,0-1-1,1 0 0,-1 0 0,1 0 1,-1 0-1,1 0 0,-1 0 0,1-1 1,-1 1-1,1-1 0,0 0 1,3 0-1,-3 0 17,0-1 1,0 0-1,0-1 1,0 1 0,0 0-1,0-1 1,-1 1-1,1-1 1,0 0-1,-1 0 1,0 0-1,1 0 1,-1-1-1,0 1 1,0 0 0,0-1-1,-1 0 1,3-4-1,2-2 59,-2 0 0,1-1 0,-1 0 0,3-13 0,-7 23-98,1-3-97,0-1 0,0 0 0,0 1 0,-1-1 0,1 0 0,-1-4 0,0 7 56,-1-1-1,1 1 1,0 0 0,-1-1 0,1 1 0,-1 0 0,1 0 0,-1 0 0,1 0 0,-1 0-1,0-1 1,0 1 0,0 0 0,1 1 0,-1-1 0,0 0 0,0 0 0,0 0 0,0 0-1,0 1 1,-1-1 0,-1 0 0,-10-7-310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27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10 17524,'9'-10'1722,"-7"17"-546,-10 24-32,5-23-988,-74 390-844,77-398 668,0 0 1,0 1-1,0-1 1,0 0-1,0 0 1,0 0 0,0 0-1,0 1 1,0-1-1,0 0 1,0 0-1,0 0 1,0 1-1,0-1 1,0 0-1,0 0 1,0 0-1,0 0 1,0 1-1,0-1 1,0 0-1,0 0 1,0 0 0,0 0-1,0 1 1,0-1-1,-1 0 1,1 0-1,0 0 1,0 0-1,0 0 1,0 1-1,0-1 1,-1 0-1,1 0 1,0 0-1,0 0 1,0 0-1,0 0 1,0 0 0,-1 0-1,1 0 1,0 0-1,0 0 1,0 0-1,-1 0 1,1 0-1,0 0 1,0 0-1,0 0 1,0 0-1,-1 0 1,1 0-1,0 0 1,0 0 0,0 0-1,-1 0 1,1 0-1,-7-11-462,3-10-125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27.9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91 16764,'6'-7'322,"1"0"1,-1 0 0,1 0 0,1 1 0,-1 0 0,1 0 0,0 1 0,0 0 0,1 1-1,-1 0 1,1 0 0,0 1 0,0 0 0,18-4 0,-5 3-240,1 1 0,0 1 0,0 1 1,0 1-1,23 3 0,-27-1-74,0 1 0,22 6 0,-35-8-9,-1 1 0,1 0 1,-1 0-1,0 0 1,0 1-1,0 0 1,0 0-1,0 0 1,0 0-1,-1 1 1,7 6-1,-10-8 17,0-1-1,0 1 1,0-1 0,-1 1 0,1-1-1,0 1 1,-1 0 0,1-1-1,-1 1 1,0 0 0,1-1 0,-1 1-1,0 0 1,0 0 0,0-1-1,0 1 1,-1 0 0,1 0-1,0-1 1,-1 1 0,1 0 0,-1-1-1,1 1 1,-1-1 0,0 1-1,0 0 1,0-1 0,0 0-1,0 1 1,0-1 0,0 0 0,0 1-1,0-1 1,-3 2 0,-4 4 196,-1 1 0,-1-1 0,-18 11 0,21-14-123,-38 22 640,-93 37 0,138-63-750,0 1-1,0-1 0,0 0 0,-1 0 0,1 1 1,0-1-1,-1 0 0,1 0 0,0 0 1,0 0-1,-1 1 0,1-1 0,0 0 0,-1 0 1,1 0-1,0 0 0,-1 0 0,1 0 1,0 0-1,-1 0 0,1 0 0,0 0 1,-1 0-1,1 0 0,0 0 0,-1 0 0,1 0 1,0-1-1,-1 1 0,1 0 0,0 0 1,-1 0-1,1 0 0,0-1 0,-1 1 0,1 0 1,0 0-1,0 0 0,0-1 0,-1 1 1,1 0-1,0-1 0,0 1 0,0 0 0,-1 0 1,1-1-1,0 1 0,0 0 0,0-1 1,0 1-1,0 0 0,0-1 0,6-19-658,0 10 235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28.9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8 16019,'6'-7'1798,"-3"8"-522,-4 20 103,-10 32-572,-71 296 187,81-346-1071,1 0 1,-1-1 0,0 1-1,1-1 1,-1 1 0,0-1-1,-1 0 1,1 1 0,0-1-1,-1 0 1,-1 2-1,3-4 36,0 0-1,-1 1 0,1-1 0,0 0 1,-1 0-1,1 0 0,0 0 0,-1 0 1,1 0-1,0 0 0,0 1 0,-1-1 1,1 0-1,0 0 0,-1 0 0,1 0 0,0 0 1,-1-1-1,1 1 0,0 0 0,-1 0 1,1 0-1,0 0 0,0 0 0,-1 0 1,1 0-1,0-1 0,-1 1 0,1 0 1,0 0-1,-1-1 0,-10-17-1214,-9-39-16,10 17 560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29.4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0 134 14043,'2'-8'287,"1"1"-1,-1 0 1,1 0-1,0 1 1,1-1-1,0 0 1,0 1-1,0 0 1,1 0 0,0 0-1,0 1 1,0 0-1,1 0 1,0 0-1,0 0 1,0 1-1,0 0 1,1 1-1,8-5 1,-6 5-144,1 0 1,-1 0-1,0 1 1,1 0-1,-1 0 0,1 1 1,0 1-1,-1-1 0,1 2 1,0-1-1,-1 1 1,1 1-1,-1 0 0,16 5 1,-19-5-127,0 0-1,-1 0 1,1 1 0,-1-1 0,0 2 0,1-1 0,-1 0 0,-1 1-1,1 0 1,6 7 0,-9-9-11,-1 0 0,1 0 0,-1 1 0,0-1 0,1 1 0,-1-1 0,-1 1 0,1-1 0,0 1 0,0-1 0,-1 1 0,0-1 0,1 1 0,-1 0 0,0-1 0,0 1 1,-1 0-1,1-1 0,-1 1 0,1-1 0,-1 1 0,0 0 0,0-1 0,0 1 0,0-1 0,-2 4 0,-8 11 53,0 0 0,-1-1 1,-1-1-1,0 0 0,-20 17 1,-28 31 228,61-62-286,-1-1 0,1 1 0,-1 0 0,1-1 0,0 1 0,0 0 0,-1-1-1,1 1 1,0 0 0,0-1 0,0 1 0,0 0 0,0 0 0,0-1 0,0 1 0,0 0 0,0-1 0,0 1 0,0 0 0,1-1 0,-1 1 0,0 0 0,0-1 0,1 1 0,-1 0 0,0-1 0,1 1 0,-1 0-1,1-1 1,-1 1 0,0-1 0,1 1 0,-1-1 0,1 1 0,0-1 0,-1 0 0,2 1 0,27 17 17,-23-14-11,95 55 133,35 19-192,-136-78 50,27 10-1078,-27-10 1054,0 0 0,1 0 1,-1 0-1,1 0 1,-1 0-1,0 0 0,1 0 1,-1 0-1,1 0 1,-1 0-1,0 0 1,1 0-1,-1 0 0,0-1 1,1 1-1,-1 0 1,0 0-1,1 0 0,-1-1 1,0 1-1,1 0 1,-1-1-1,1 1 1,-1-1 7,0 0 1,1 0 0,-1 0-1,0 0 1,0 0 0,0 0-1,1 0 1,-1 0 0,0 1-1,0-1 1,0 0 0,0 0-1,-1 0 1,1-2 0,-6-20-373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1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183 23 17324,'10'-13'1799,"-10"13"-1737,0 0 1,0 0-1,0-1 0,0 1 1,1 0-1,-1 0 0,0-1 1,0 1-1,0 0 0,0-1 1,-1 1-1,1 0 0,0 0 1,0-1-1,0 1 0,0 0 1,0 0-1,0-1 0,0 1 1,0 0-1,-1 0 0,1-1 1,0 1-1,0 0 0,0 0 1,0 0-1,-1-1 0,1 1 1,0 0-1,-2-1 51,1 1 1,0 0-1,0-1 1,-1 1-1,1 0 0,0 0 1,0 0-1,-1 0 1,1 0-1,0 0 0,0 0 1,-1 1-1,1-1 1,0 0-1,0 1 0,-1-1 1,1 1-1,0-1 1,-2 2-1,-8 4 88,-1 1-1,1 1 1,-13 11 0,20-15-217,-1 0 1,1 0 0,0 1-1,0-1 1,0 1 0,1 0-1,0 0 1,0 1 0,-4 7-1,7-12 5,0-1-1,0 1 1,0-1-1,0 1 1,0-1-1,0 1 1,0-1-1,0 1 0,0-1 1,0 1-1,0-1 1,0 1-1,1-1 1,-1 1-1,0-1 0,0 0 1,0 1-1,1-1 1,-1 1-1,0-1 1,1 1-1,-1-1 1,0 0-1,1 1 0,-1-1 1,0 0-1,1 1 1,-1-1-1,1 0 1,-1 0-1,1 1 0,-1-1 1,1 0-1,-1 0 1,0 0-1,1 1 1,-1-1-1,1 0 1,-1 0-1,1 0 0,0 0 1,0 0-1,27 2-298,-22-2 200,7 0-98,0 0 0,0 2 0,-1 0 0,1 0 0,16 6 0,-27-7 190,1-1 0,-1 1 0,0 0 0,0 0 0,0 0 0,0 0 0,0 1 0,0-1 0,0 0 0,-1 1 0,1-1 0,0 1 0,-1 0 0,1 0 0,-1-1-1,0 1 1,1 0 0,-1 0 0,0 0 0,0 1 0,-1-1 0,1 0 0,0 0 0,-1 0 0,1 1 0,-1-1 0,1 0 0,-1 0 0,0 1 0,0-1 0,0 0 0,-1 1-1,1-1 1,0 0 0,-1 1 0,1-1 0,-3 4 0,0 2 136,0-1 0,-1 0 1,0 0-1,-1 0 0,1 0 0,-1 0 0,-1-1 0,1 0 0,-11 9 0,5-5 218,0-2 0,-1 1 0,0-2 0,-22 12 0,28-16-223,0-1 1,1 0-1,-1 0 1,0-1-1,0 1 1,0-1-1,0 0 1,-1-1-1,-6 0 1,11 0-139,0 0 0,1 0 0,-1-1 0,0 1 0,1-1 0,-1 1 0,1-1 0,-1 1 0,1-1 0,-1 0 0,1 0 0,-1 0 0,1 0 0,0 0 0,-1 0 0,1 0 0,0 0 0,0-1 0,0 1 0,0 0 0,0-1 0,0 1 0,0-1 0,0 1 0,1-1 0,-1 1 0,1-1 0,-1 1 0,1-1 0,-1 0 0,1 1 0,0-1 0,0 0 0,0 1 0,0-1 0,0 0 0,1-1 0,0-8-67,1 0 0,0 1 1,1-1-1,0 1 0,0 0 0,1 0 0,1 0 0,5-9 0,14-21-413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2.3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0 18132,'-2'48'1805,"-10"61"-1,-2 3-637,13-87-1024,-2-2-95,2 0 0,0 0 0,2 0 0,5 37-1,-6-60-47,0 0 0,0 0 0,0 0 0,0 0 0,0 1 0,0-1 0,0 0 0,0 0 0,0 0 0,0 0-1,0 1 1,0-1 0,0 0 0,0 0 0,0 0 0,0 0 0,0 1 0,0-1 0,0 0 0,0 0 0,0 0 0,0 0 0,0 1-1,0-1 1,1 0 0,-1 0 0,0 0 0,0 0 0,0 0 0,0 1 0,0-1 0,0 0 0,1 0 0,-1 0 0,0 0-1,0 0 1,0 0 0,0 0 0,1 0 0,-1 0 0,0 0 0,0 0 0,0 0 0,0 0 0,1 0 0,-1 0 0,0 0 0,0 0-1,0 0 1,1 0 0,3-11 7,2-16-24,1-98-657,-8 123 352,0 8 224,-1 9 57,2-8 25,0-1 1,1 0-1,0 1 1,0-1-1,1 0 1,0 0-1,0 0 1,0 0-1,1 0 1,4 7-1,-6-11 21,1 0 1,-1 0-1,1 0 0,0 0 1,0-1-1,0 1 0,0 0 0,0-1 1,0 1-1,0-1 0,1 0 1,-1 1-1,1-1 0,-1-1 0,0 1 1,1 0-1,-1 0 0,1-1 1,0 1-1,-1-1 0,1 0 0,-1 0 1,1 0-1,0 0 0,-1-1 0,1 1 1,4-2-1,3-1 58,0-1 0,1-1 0,-1 1 0,-1-2 0,1 1 0,-1-2 0,0 1-1,0-1 1,-1 0 0,14-15 0,-24 39-11,-12 52-40,13-62 0,1-1-1,-1 1 0,1-1 1,0 1-1,1-1 1,0 0-1,0 1 0,3 10 1,-3-16-3,-1 0 0,1 0 0,-1 0 1,1 0-1,-1 1 0,1-1 0,0 0 0,-1-1 1,1 1-1,0 0 0,0 0 0,0 0 0,0 0 1,0-1-1,0 1 0,0 0 0,0-1 0,0 1 1,0-1-1,0 1 0,0-1 0,2 1 0,-1-1 8,1 0 0,-1 0 0,1 0-1,-1 0 1,0 0 0,1 0-1,-1-1 1,1 1 0,-1-1 0,4-2-1,3-1 32,0-1 1,0 0-1,-1 0 0,12-10 0,88-88 146,-82 77-293,-25 25 79,1-1 0,-1 1 0,0-1 0,1 1 1,-1 0-1,1-1 0,0 1 0,0 0 0,-1 0 0,1 0 0,0 1 1,0-1-1,3-1 0,-5 2 12,0 0 1,1 0-1,-1 1 0,0-1 1,1 0-1,-1 0 0,0 0 1,1 0-1,-1 0 1,0 1-1,1-1 0,-1 0 1,0 0-1,1 0 0,-1 1 1,0-1-1,0 0 0,1 1 1,-1-1-1,0 0 1,0 0-1,1 1 0,-1-1 1,0 0-1,0 2 0,3 17-59,-4 11 108,0-19 25,0 0 0,1 0 0,1 0 0,-1 1 0,2-1 0,0 0 0,0 0-1,5 12 1,-7-22-65,0 0-1,0 0 1,1 0 0,-1 0-1,1 0 1,-1 0-1,1 0 1,0 0-1,-1 0 1,1 0-1,0-1 1,-1 1-1,1 0 1,0 0-1,0-1 1,0 1 0,0-1-1,0 1 1,0 0-1,0-1 1,0 0-1,0 1 1,0-1-1,0 0 1,0 1-1,0-1 1,0 0 0,0 0-1,0 0 1,0 0-1,0 0 1,0 0-1,0 0 1,0 0-1,0-1 1,0 1-1,0 0 1,0-1-1,0 1 1,0-1 0,0 1-1,0-1 1,0 1-1,0-1 1,0 1-1,0-1 1,-1 0-1,1 0 1,1-1-1,2-2 44,0-1-1,0 1 0,0-1 1,-1 0-1,1 0 0,-1 0 1,3-8-1,2-11-62,-2 2-17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2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12 21621,'-10'-5'1840,"8"3"-1448,0-1-232,2 2 288,3 1-832,6 6 504,1-1-280,-2 5-328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3.2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4 16860,'-1'-1'73,"1"1"1,0 0-1,-1-1 1,1 1 0,0 0-1,-1 0 1,1 0 0,-1-1-1,1 1 1,0 0-1,-1 0 1,1 0 0,-1 0-1,1 0 1,-1 0 0,1 0-1,0 0 1,-1 0-1,1 0 1,-1 0 0,1 0-1,-1 0 1,1 0 0,0 0-1,-1 1 1,1-1-1,-1 0 1,1 0 0,-1 1-1,-16 5 375,8-2-148,1 1 0,0 0 0,0 0 0,0 1 0,0 0 0,1 0 0,0 1-1,1 0 1,-7 9 0,9-11-249,0 0-1,0 1 1,0-1-1,1 1 0,0 0 1,0 0-1,1 0 1,0 0-1,0 0 0,0 1 1,1-1-1,0 1 1,0-1-1,0 9 1,1-14-51,0-1 0,0 0 0,0 0 0,0 1 0,0-1 0,0 0 0,0 0 1,0 1-1,1-1 0,-1 0 0,0 0 0,0 1 0,0-1 0,0 0 0,0 0 1,1 1-1,-1-1 0,0 0 0,0 0 0,1 0 0,-1 0 0,0 1 0,0-1 0,0 0 1,1 0-1,-1 0 0,0 0 0,0 0 0,1 0 0,-1 0 0,0 0 0,1 0 1,-1 0-1,0 0 0,0 0 0,1 0 0,-1 0 0,0 0 0,0 0 0,1 0 1,-1 0-1,0 0 0,0 0 0,1 0 0,-1 0 0,0 0 0,0 0 0,1-1 0,-1 1 1,0 0-1,0 0 0,1 0 0,-1 0 0,0-1 0,0 1 0,0 0 0,0 0 1,1-1-1,-1 1 0,0 0 0,17-15-3,-16 13 4,4-3-2,-1 1-1,1 0 1,0 0 0,0 1-1,0-1 1,0 1 0,1 0-1,8-3 1,-11 5-1,-1 0 0,0 1 0,0-1 0,0 1 0,0 0 0,0 0 0,1 0 0,-1 0 0,0 0 0,0 0 0,0 0 0,0 1 0,0-1 0,0 1 0,1 0 0,-1-1 0,0 1 0,-1 0 0,1 0 0,0 0 0,0 1 0,0-1 0,0 0 0,-1 1 0,1-1 0,-1 1 0,2 2 0,4 5-13,-1 1 0,0 0 0,0 0 0,-1 1 0,-1 0 0,0 0 1,0 0-1,-1 0 0,-1 0 0,1 1 0,0 21 0,-2-8 22,-1 1-1,-1-1 1,-1 0 0,-8 36 0,6-43 79,-1 1 1,-10 25 0,13-39-36,0 0 0,-1 0 0,1 0 0,-1 0 0,0-1 0,0 1 0,0-1 0,-1 0 0,0 0 0,1 0 0,-1-1 0,-1 1 0,-6 4 0,9-7-22,1-1-1,-1 1 0,0 0 0,1 0 0,-1-1 0,0 1 0,0-1 0,1 0 0,-1 0 0,0 1 0,0-1 0,0 0 0,1 0 0,-1-1 0,0 1 0,0 0 0,0-1 0,1 1 0,-1-1 0,-3-1 0,3 1-6,-1-1 1,1 0-1,0 0 0,-1 0 0,1 0 1,0 0-1,1 0 0,-1 0 0,0-1 1,1 1-1,-3-6 0,0-1-20,0 0 0,1-1 0,0 1 0,1-1 0,0 0 0,-1-17 0,3 14-93,1 1 1,0-1-1,1 1 1,0 0-1,1 0 1,0 0-1,1 0 0,1 0 1,-1 1-1,9-14 1,9-12-1007,44-55-1,-37 54 768,3-5-237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3.6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0 16716,'-1'16'820,"-1"-1"1,-1 0 0,0 0 0,-8 23-1,-3 18 308,6-10-1059,2 0-1,2 1 0,2-1 1,2 1-1,3 0 0,1-1 1,14 62-1,-31-156-3558,-20-46 0,17 52 4479,-19-84 0,35 124-898,-1 1 0,1 0 0,0 0 0,0-1 0,0 1 0,-1 0 0,2 0 0,-1-1 0,0 1 0,0 0-1,0 0 1,0-1 0,1 1 0,-1 0 0,1 0 0,-1 0 0,1 0 0,-1-1 0,1 1 0,0 0 0,-1 0 0,1 0 0,0 0 0,0 0 0,0 1 0,0-1 0,0 0 0,0 0 0,0 0 0,0 1 0,0-1 0,0 1 0,0-1 0,0 1 0,1-1 0,-1 1 0,0 0 0,0-1 0,1 1 0,-1 0 0,0 0 0,2 0 0,7 0 250,0 0 0,0 0 0,0 1 0,14 3 0,-17-3-182,26 6-35,4 1 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4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2 17780,'0'-1'2232,"-3"4"-1544,-3 13 123,4 0-679,0 1-1,1-1 1,0 1-1,2-1 0,0 1 1,0-1-1,2 1 1,0-1-1,1 0 0,0 0 1,1 0-1,8 15 1,-12-30-128,0 1 0,0 0 0,0-1 0,0 1 0,0-1 0,0 0 0,0 1 0,0-1 0,0 0 0,1 0 1,-1 1-1,1-1 0,-1 0 0,1 0 0,-1-1 0,1 1 0,-1 0 0,1 0 0,0-1 0,-1 1 0,1-1 0,0 0 1,2 1-1,-1-1 1,-1-1 0,1 1 0,-1-1 0,1 1 1,-1-1-1,0 0 0,1 0 0,-1 0 1,0 0-1,0-1 0,0 1 0,0 0 0,0-1 1,0 0-1,0 1 0,3-4 0,12-16 37,-1-1 0,-2-1 0,0 0 0,13-27 0,-4 5-17,-22 43-29,0 1-1,0-1 0,0 1 1,0-1-1,0 1 1,0 0-1,0-1 1,0 1-1,0 0 1,1 0-1,-1 0 1,3-2-1,3 5-57,-2 11 12,2 32-70,-5-29 99,0-1-1,1 0 1,5 17 0,-7-31 23,-1 0-1,1 0 1,-1 1-1,1-1 1,-1 0 0,1 0-1,-1 0 1,1 0-1,0 0 1,0 1 0,0-2-1,0 1 1,-1 0-1,1 0 1,1 0 0,-1 0-1,0 0 1,0-1 0,0 1-1,0-1 1,0 1-1,3 0 1,-3-1 2,1 0-1,0 0 1,0 0-1,-1 0 1,1 0 0,0-1-1,0 1 1,-1-1 0,1 1-1,0-1 1,-1 0 0,1 1-1,0-1 1,2-2-1,6-5 29,0 0-1,-1-1 0,16-18 0,-14 15 2,-7 8-28,0-1-1,1 1 0,0 0 1,0 0-1,0 1 0,11-6 1,-15 8-9,0 1 1,1-1 0,-1 1 0,0-1-1,1 1 1,-1 0 0,1-1 0,-1 1-1,1 0 1,-1 0 0,0 0 0,1 0-1,-1 0 1,1 1 0,-1-1 0,1 0-1,-1 1 1,0-1 0,1 1 0,-1-1-1,0 1 1,1 0 0,-1-1 0,0 1-1,0 0 1,0 0 0,0 0 0,0 0-1,0 0 1,0 0 0,0 0 0,0 0-1,0 0 1,0 1 0,0 1 0,4 8-29,0 0 0,-1 0 1,0 1-1,-1-1 0,3 20 0,-4-20 33,0 0 0,0 0-1,1-1 1,1 1 0,-1-1 0,10 17-1,-12-26 6,-1 0 0,1 0 0,-1 0 0,1 0 0,0-1 0,0 1 0,-1 0 0,1 0 0,0 0 0,0-1 0,0 1 0,0 0 0,0-1 0,0 1 0,0-1 0,0 1 0,0-1 0,0 0 0,0 1-1,0-1 1,0 0 0,0 0 0,1 0 0,-1 0 0,0 0 0,0 0 0,0 0 0,0 0 0,0 0 0,1 0 0,-1 0 0,0-1 0,0 1 0,0-1 0,0 1 0,0-1 0,0 1 0,0-1 0,0 1 0,1-2 0,4-3 37,0-1 1,0 1-1,-1-1 1,9-11 0,-9 11-11,22-32 105,15-17-162,-38 50-14,0 0 1,1 1 0,-1 0-1,1 0 1,0 0 0,1 0-1,-1 1 1,7-3 0,-10 5 18,0 0 0,0 1 1,0 0-1,0-1 0,-1 1 0,1 0 1,0 0-1,0 0 0,0 0 1,0 0-1,0 0 0,0 1 1,0-1-1,-1 1 0,1-1 0,0 1 1,0 0-1,-1 0 0,1-1 1,0 1-1,-1 1 0,1-1 0,-1 0 1,1 0-1,-1 0 0,1 1 1,0 1-1,6 6 13,-1 0 1,0 1-1,8 16 1,-2-5 161,-11-18-229,-1-1-1,1 0 0,0 1 0,1-1 1,-1 0-1,0 0 0,1 0 1,-1-1-1,1 1 0,-1 0 1,1-1-1,0 0 0,0 0 0,4 2 1,-3-6-475,-1-5 192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15795,'3'3'310,"-1"1"1,0-1-1,0 1 0,0 0 0,-1 0 0,1 0 0,-1 0 0,0 0 0,1 8 0,4 10 302,2-1-330,1-1 0,1-1 0,1 1 0,0-2 0,21 26 0,40 36-2619,-72-80 2288,0 0 1,0 0 0,0 0-1,0 0 1,0 0 0,0 0-1,-1 0 1,1 0-1,0 0 1,0 0 0,0 0-1,0 0 1,0 0 0,0 0-1,0 0 1,0 0 0,0 0-1,0 0 1,0 0-1,0 0 1,0 0 0,0 0-1,0 0 1,-1 0 0,1 0-1,0 0 1,0 1 0,0-1-1,0 0 1,0 0-1,0 0 1,0 0 0,0 0-1,0 0 1,0 0 0,0 0-1,0 0 1,0 0 0,0 0-1,0 1 1,-9-5-248,-9-3-405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5.3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294 29 17756,'14'-13'1116,"4"-3"2328,-18 19-1934,-8 12-763,-88 117-25,25-37-701,44-57-24,-7 9-64,-55 102 0,97-168-1433,46-89-2655,12-2 2327,-26 51 736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5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1 13771,'1'0'62,"0"0"0,-1 1 0,1-1 0,-1 0 0,1 1 1,0-1-1,-1 0 0,1 1 0,-1-1 0,1 1 0,-1-1 0,1 1 0,-1-1 0,0 1 1,1-1-1,-1 1 0,0-1 0,1 1 0,-1-1 0,0 1 0,1 0 0,-1-1 0,0 1 1,0 0-1,0-1 0,0 1 0,0 0 0,0-1 0,0 1 0,0 0 0,0-1 0,0 1 1,0 0-1,0-1 0,0 2 0,-5 33 753,3-28-351,-6 44 1618,-2 89 0,10-110-2590,2 0 0,0-1 0,2 0 0,12 43-1,-16-72 488,0 0-1,0 0 1,0 0 0,0 0-1,0 0 1,0 0-1,0 0 1,0 1-1,0-1 1,0 0-1,0 0 1,-1 0 0,1 0-1,0 0 1,0 0-1,0 0 1,0 0-1,0 0 1,0 0-1,0 0 1,0 1-1,0-1 1,0 0 0,0 0-1,0 0 1,-1 0-1,1 0 1,0 0-1,0 0 1,0 0-1,0 0 1,0 0 0,0 0-1,0 0 1,0 0-1,-1 0 1,1 0-1,0 0 1,0 0-1,0 0 1,0 0-1,0 0 1,0 0 0,0 0-1,0 0 1,-1 0-1,1 0 1,0 0-1,0 0 1,0-1-1,0 1 1,0 0-1,0 0 1,0 0 0,0 0-1,0 0 1,0 0-1,0 0 1,-7-8-843</inkml:trace>
  <inkml:trace contextRef="#ctx0" brushRef="#br0" timeOffset="1">28 260 13691,'-14'-11'2016,"7"4"-999,1 1-489,13 2 2064,6 2-1552,10 2-359,6 2-305,5-2-928,5 0 528,9-2-144,5 1-25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7.3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32 16075,'3'-26'3013,"-1"21"-1481,0 17-462,-1 39-466,-3 0 1,-15 92-1,8-82-470,-1 8-60,-14 164-19,24-230-55,0-1-1,0 1 1,0 0-1,0-1 1,1 1-1,-1 0 0,1-1 1,0 4-1,0-6 2,-1 0-1,0 0 1,0 1 0,0-1-1,0 0 1,0 0 0,1 1-1,-1-1 1,0 0 0,0 0-1,0 0 1,0 0 0,1 1-1,-1-1 1,0 0 0,0 0-1,1 0 1,-1 0 0,0 0-1,0 0 1,0 0-1,1 0 1,-1 0 0,0 0-1,0 0 1,1 0 0,-1 0-1,0 0 1,0 0 0,1 0-1,-1 0 1,0 0 0,0 0-1,1 0 1,-1 0 0,0 0-1,0 0 1,1 0-1,-1 0 1,0-1 0,0 1-1,0 0 1,1 0 0,-1 0-1,4-4 16,-1 0 0,1 0-1,-1-1 1,0 1-1,0-1 1,4-8 0,22-43 26,31-62-176,83-120 0,-138 226-384,-5 12 505,0-1 0,0 1-1,-1 0 1,1 0-1,0 0 1,-1-1 0,1 1-1,0 0 1,-1 0 0,1 0-1,0 0 1,-1 0 0,1-1-1,0 1 1,-1 0 0,1 0-1,0 0 1,-1 0 0,1 0-1,0 0 1,-1 0-1,1 0 1,0 0 0,-1 0-1,1 1 1,0-1 0,-1 0-1,1 0 1,0 0 0,-1 0-1,1 0 1,0 1 0,0-1-1,-1 0 1,1 0 0,-1 1-1,-12 6-411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7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14347,'0'23'1872,"5"-2"-815,1-1-433,3-1 1544,3-2-1047,3 2-217,3-2-168,4 4-720,2-1-432,1 0-576,-2-1 832,-3 1-217,0-4-127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8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158 0 18724,'1'5'176,"-1"-1"1,0 1-1,0-1 1,0 1-1,0-1 1,-1 1-1,1-1 1,-1 1-1,0-1 0,-1 1 1,-3 7-1,-1 8 290,-43 232 535,27-133-2174,22-116 1015,0-1 1,-1 1-1,0-1 0,1 1 0,-1-1 0,0 1 0,0-1 1,-2 3-1,3-5 111,0 0 0,-1 0 0,1 0 0,0 0 0,0 1 1,0-1-1,0 0 0,0 0 0,-1 0 0,1 0 0,0 0 1,0 0-1,0 0 0,-1 0 0,1 1 0,0-1 0,0 0 0,0 0 1,-1 0-1,1 0 0,0 0 0,0 0 0,0 0 0,-1 0 1,1 0-1,0 0 0,0 0 0,0-1 0,0 1 0,-1 0 0,1 0 1,0 0-1,0 0 0,-1 0 0,-7-13-1376,-1-8 91,1-1 0,1 0 1,-7-32-1,10 29 1552,1 0 0,0 0 0,2-1-1,1 1 1,5-37 0,-3 53 129,-1 1 0,1-1 0,1 1-1,0 0 1,0 0 0,0 0 0,1 0 0,0 0-1,1 1 1,-1 0 0,2 0 0,-1 0 0,1 1 0,0-1-1,9-6 1,-11 9-236,1 1 0,0 0-1,1 0 1,-1 0 0,0 0 0,1 1-1,0 0 1,-1 0 0,1 1-1,0-1 1,0 1 0,0 0 0,0 1-1,0 0 1,0 0 0,0 0-1,0 0 1,0 1 0,0 0 0,0 0-1,-1 1 1,12 4 0,-13-4-82,1-1 0,-1 1 0,0 1 0,1-1 0,-1 1 0,0-1 1,-1 1-1,1 0 0,0 1 0,-1-1 0,0 1 0,0-1 0,0 1 0,0 0 0,0 0 0,-1 0 1,0 1-1,0-1 0,0 0 0,0 1 0,-1-1 0,0 1 0,0 0 0,0 0 0,0-1 1,-1 1-1,0 0 0,0 0 0,0 0 0,0-1 0,-1 1 0,0 0 0,0 0 0,0-1 1,0 1-1,-3 4 0,-6 12 227,-1-1 0,0 0 0,-1-1 0,-1-1 0,-24 26 0,1 1 297,36-45-553,-1 0 0,1 1 0,-1-1 0,1 1 0,-1-1 0,1 1 0,-1-1 0,1 1 0,0-1 0,-1 1 0,1-1-1,0 1 1,-1-1 0,1 1 0,0 0 0,0-1 0,0 1 0,-1 0 0,1-1 0,0 1 0,0-1 0,0 1 0,0 0 0,0-1 0,0 1 0,0 0 0,1-1 0,-1 1 0,0-1 0,0 1 0,0 0 0,1-1 0,-1 1 0,0-1 0,1 1 0,-1-1 0,0 1 0,1-1 0,-1 1 0,1 0 0,2 0-21,0 1 1,0-1-1,0 0 1,0 0 0,0 0-1,0-1 1,4 1-1,6 2 12,30 7-419,-1 3-1,0 1 0,47 24 0,-82-34-66,20 8-839,-26-12 1283,0 0 0,0 1 0,0-1 0,0 0 0,0 0 0,0 0 0,1 0 0,-1 0 1,0 0-1,0 0 0,0 0 0,0 0 0,0 0 0,0-1 0,0 1 0,0 0 0,0-1 0,0 1 0,0-1 0,0 1 0,0-1 0,2-1 0,5-13-831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9.1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246 13 14027,'11'-13'3227,"-18"16"-225,-21 19-909,-6 12-1712,12-12-342,1 0-1,0 2 1,-27 41 0,48-65-41,0 0-1,-1 1 1,1-1-1,0 0 1,0 1 0,0-1-1,0 0 1,0 1 0,0-1-1,0 1 1,-1-1 0,1 0-1,0 1 1,0-1 0,0 0-1,0 1 1,1-1 0,-1 1-1,0-1 1,0 0-1,0 1 1,0-1 0,0 0-1,0 1 1,1-1 0,-1 0-1,0 1 1,0-1 0,0 0-1,1 1 1,-1-1 0,0 0-1,0 0 1,1 1 0,-1-1-1,0 0 1,1 0-1,-1 0 1,0 1 0,1-1-1,-1 0 1,0 0 0,1 0-1,-1 0 1,0 0 0,1 0-1,-1 0 1,1 0 0,-1 0-1,1 0 1,27 3-96,-14-3 14,-6 2 34,1-1-1,-1 1 0,0 0 0,0 0 0,0 1 1,0 1-1,9 4 0,-15-6 45,1-1 0,-1 1-1,0-1 1,0 1 0,0 0 0,-1 0 0,1 0-1,0 0 1,-1 0 0,1 0 0,-1 1 0,0-1-1,0 0 1,0 1 0,0-1 0,0 1 0,0-1-1,-1 1 1,1-1 0,-1 1 0,0-1 0,1 1-1,-1 0 1,-1-1 0,1 1 0,0 0 0,-1 3-1,-1 2 88,-1 0-1,0 0 1,0 0-1,-1 0 1,0 0-1,0-1 0,0 0 1,-1 1-1,0-2 1,-1 1-1,-10 9 1,3-3 224,-1-1 0,0-1-1,-1 0 1,-23 12 0,33-20-205,0-1 1,0 0-1,0 0 0,0-1 0,-8 2 0,12-2-111,-1-1 0,1 0-1,-1 0 1,1 1 0,-1-1 0,1 0-1,-1 0 1,1-1 0,-1 1 0,1 0-1,-1 0 1,1-1 0,-1 1 0,1-1-1,0 1 1,-1-1 0,1 0-1,0 1 1,-1-1 0,1 0 0,0 0-1,0 0 1,-2-1 0,3 1-62,0 0-1,0 0 1,-1 1 0,1-1 0,0 0-1,0 0 1,0 0 0,0 1 0,0-1-1,0 0 1,0 0 0,0 0-1,0 1 1,0-1 0,1 0 0,-1 0-1,0 0 1,0 1 0,1-1 0,-1 0-1,1 1 1,-1-1 0,0 0 0,1 1-1,-1-1 1,2-1 0,18-19-900,-15 16 837,15-12-528,11-3-133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39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14483,'1'0'93,"0"0"0,0 0 1,0 0-1,0 0 0,0 0 0,0 0 0,0 0 0,0 0 1,0 0-1,0 0 0,0 0 0,-1 1 0,1-1 0,0 1 1,0-1-1,0 0 0,0 1 0,0-1 0,0 1 0,-1 0 1,3 1-1,-2-1 72,0 1 0,0 0 1,0 0-1,0 0 1,0 0-1,0-1 0,0 1 1,0 1-1,-1-1 0,1 3 1,1 8 419,-2-1 0,1 1 0,-2 15 0,0-4-358,2-2-10,-2-9-116,2 1 1,0-1 0,0 1-1,1-1 1,1 0 0,5 17-1,-8-29-95,1 0-1,-1 0 0,1 0 0,-1 1 0,1-1 1,0 0-1,-1 0 0,1 0 0,0 0 1,0-1-1,-1 1 0,1 0 0,0 0 0,0 0 1,0-1-1,0 1 0,0 0 0,0-1 1,1 1-1,-1-1 0,0 1 0,0-1 0,0 0 1,2 1-1,-1-1 1,0 0 1,0-1-1,0 1 1,0 0-1,0-1 0,0 0 1,0 1-1,0-1 1,0 0-1,0 0 0,0 0 1,0 0-1,1-2 1,8-5 23,-1-1 1,0-1 0,14-16 0,-17 18-5,10-12 11,-11 12-27,1 0-1,0 0 0,0 0 0,0 1 1,1 1-1,0-1 0,15-8 1,-23 15-11,1-1 1,0 1-1,0 0 0,0-1 1,0 1-1,1 0 1,-1 0-1,0-1 1,0 1-1,0 0 0,0 0 1,0 0-1,0 0 1,0 1-1,0-1 0,0 0 1,0 0-1,0 1 1,0-1-1,0 0 1,0 1-1,0-1 0,1 1 1,0 1 1,-1-1 0,1 1 0,-1-1 1,0 1-1,0 0 0,1-1 0,-1 1 0,0 0 1,0 0-1,-1 0 0,2 3 0,1 6 27,0 1-1,-1 0 0,1 17 1,-2-17 15,-1-9-28,4 20 118,-4-22-127,0-1-1,0 0 0,1 1 0,-1-1 1,0 0-1,0 0 0,0 1 0,0-1 0,1 0 1,-1 1-1,0-1 0,0 0 0,1 0 1,-1 0-1,0 1 0,0-1 0,1 0 0,-1 0 1,0 0-1,1 0 0,-1 1 0,0-1 1,0 0-1,1 0 0,-1 0 0,0 0 0,1 0 1,-1 0-1,0 0 0,1 0 0,-1 0 1,0 0-1,1 0 0,-1 0 0,0 0 0,1 0 1,-1 0-1,0 0 0,1-1 0,-1 1 1,0 0-1,1 0 0,-1 0 0,0 0 0,0-1 1,1 1-1,-1 0 0,0 0 0,0-1 1,1 1-1,-1 0 0,0 0 0,0-1 0,0 1 1,0 0-1,1-1 0,-1 1 0,0 0 1,0 0-1,0-1 0,0 0 0,10-12 169,14-27-1,-18 29-126,-1 1 0,2 0 0,0 0 1,0 1-1,15-16 0,-21 24-49,-1 0 0,1 1 0,0-1 1,0 0-1,0 0 0,0 1 1,0-1-1,0 0 0,0 1 0,0-1 1,0 1-1,0 0 0,0-1 0,0 1 1,1 0-1,-1-1 0,0 1 0,0 0 1,0 0-1,0 0 0,1 0 0,-1 0 1,2 1-1,-2 0 1,0-1-1,0 1 1,0 0-1,0 0 1,0 0 0,0 0-1,0 0 1,0 0-1,0 0 1,0 0 0,-1 0-1,1 1 1,-1-1-1,1 0 1,-1 0 0,2 3-1,0 6 6,0 0 0,-1-1-1,1 21 1,-2-30-4,0 7-3,1 9 6,-1 0-1,-1 1 1,0-1 0,-4 18 0,-2-21-581,7-13 557,-1 0 0,1 0 0,0 1 0,-1-1 1,1 0-1,0 0 0,0 0 0,-1 0 0,1 0 1,0 0-1,-1 0 0,1 0 0,0 0 0,-1 0 1,1 0-1,0 0 0,-1 0 0,1 0 0,0 0 1,-1 0-1,1-1 0,0 1 0,0 0 0,-1 0 1,1 0-1,-1-1 0,-1-1-37,1 1 1,-1-1-1,0 0 0,1 0 0,-1-1 1,1 1-1,0 0 0,-2-4 1,-7-18-279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0.0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9 19660,'-1'2'2193,"-2"-4"-1561,4-1-376,1-2-160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0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0 18908,'-8'20'426,"1"0"0,1 1 1,1 0-1,-5 30 0,7-31-204,-8 46-128,2 0 1,1 72 0,8-137-92,3 31 16,-3-31-11,0-1 0,1 1 0,-1 0 0,0-1 0,0 1 0,0-1 0,0 1 0,1-1 0,-1 1 0,0-1 0,1 1 0,-1-1 0,0 1 0,1-1 0,-1 1 0,1-1 0,-1 1 0,1-1 0,-1 0 0,1 1 0,-1-1 0,1 0 0,-1 1 0,1-1 0,-1 0 0,1 0 0,0 1 0,-1-1 0,1 0 0,-1 0 0,1 0 0,0 0 0,-1 0 0,1 0 0,0 0 0,-1 0 0,1 0 0,-1 0 0,1 0 0,0-1 0,-1 1 0,1 0 0,-1 0 0,1-1 0,0 1 0,9-7 192,0 0-1,0-1 1,-1 0-1,0 0 0,-1-1 1,15-18-1,-13 15-25,39-43 450,39-50-192,-71 82-1720,16-28 1,-32 50 1212,0-1 4,0 1 0,0 0 1,0-1-1,-1 1 1,1-1-1,0 1 1,-1-1-1,1 1 1,-1-1-1,1 0 1,-1 1-1,0-1 0,0 0 1,0 1-1,0-4 1,-5 3-756</inkml:trace>
  <inkml:trace contextRef="#ctx0" brushRef="#br0" timeOffset="1">188 300 16123,'4'17'1785,"2"-1"-969,0-4-296,4 1 832,3 2-223,2-2-465,4 0-368,0-2-992,-1-2 736,-5-7-232,0-2-144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6.1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0 14819,'-12'4'6402,"-13"8"-5076,6 4-1254,0 1-1,1 1 1,1 0-1,0 2 1,2-1-1,0 2 1,1 0-1,1 1 1,1 0-1,1 1 1,-9 28-1,18-46-76,0 1 0,1-1 0,-1 1 0,1 0-1,1 0 1,-1-1 0,1 1 0,0 0 0,0 0 0,0 0 0,2 7 0,-1-11-19,0 1 1,0-1-1,0 0 1,0 1-1,0-1 0,1 0 1,-1 0-1,1 0 1,-1 0-1,1-1 1,0 1-1,-1 0 1,1 0-1,0-1 1,0 0-1,0 1 0,1-1 1,-1 0-1,0 0 1,0 0-1,1 0 1,-1 0-1,0-1 1,1 1-1,-1-1 0,1 1 1,-1-1-1,4 0 1,7 0-213,0-1 0,0-1 0,0 0 0,-1 0 0,1-1 0,0-1 0,-1 0 0,0-1 1,19-10-1,11-5-270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3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15555,'5'-4'1401,"5"-3"-889,1-6-192,9-3 584,3 0-168,7-7-352,2 2-296,4-1-528,-3 1 480,1 5-152,-2 0-104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6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178 1 18052,'6'8'1480,"-6"8"-1072,-4 8-136,-2 6 577,-3 2-265,1 8-200,-1 0-48,2 0-96,0-1-80,3-7-264,1-5-152,3-9-344,0-3-128,0-14-345,0 2 745,-6-13-216,2-3-232</inkml:trace>
  <inkml:trace contextRef="#ctx0" brushRef="#br0" timeOffset="1">1 160 17164,'4'-2'1568,"5"2"-1176,5 0-160,5-1 784,6-1-576,4 1-224,7-2-528,3-1-328,-2-2 608,0 2-160,-4 2-120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7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 17684,'-1'25'1320,"-5"5"-1032,-1 5-128,-3 6 304,3 2-80,-1 0-256,4-1-208,-2-8-536,1-4-448,0-9 856,1-9-192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7.6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39 116 12683,'0'-3'197,"1"0"0,0 0 0,0 0-1,0 0 1,0 0 0,0 0 0,1 1 0,-1-1 0,1 0 0,-1 1 0,1-1 0,0 1 0,0-1 0,1 1 0,-1 0 0,0 0 0,1 0 0,-1 0 0,1 1-1,3-3 1,4-2 194,0 1 0,1-1 0,0 2-1,13-5 1,-1 1 136,1 2 0,0 0 0,0 2 0,46-3 0,-62 7-481,-1 0 1,1 0-1,-1 1 1,0 0-1,1 1 1,-1-1-1,0 1 0,0 1 1,0-1-1,0 1 1,0 0-1,0 1 1,-1 0-1,0 0 1,0 0-1,0 1 0,0 0 1,-1 0-1,1 0 1,6 9-1,-6-4-25,1 0-1,-1 0 1,-1 0-1,0 1 1,0 0-1,-1 0 1,-1 0-1,0 0 1,0 1-1,-1-1 0,0 1 1,0 20-1,-3-17 71,-1 0-1,0-1 1,0 1-1,-1-1 1,-1 1-1,-1-1 1,0 0-1,-1 0 1,-12 21-1,5-13 222,-2 0 0,0-1 0,-1 0 0,-1-2-1,-1 0 1,-27 23 0,34-33-288,1-1-1,-1 0 0,-1-1 1,0 0-1,0 0 0,0-2 1,0 0-1,-1 0 0,0-1 1,0 0-1,0-1 0,0-1 1,-28 2-1,37-4-97,0-1 1,0 1-1,0-1 1,0 0-1,0 0 1,0 0-1,0 0 1,0-1-1,1 0 0,-1 1 1,0-1-1,1-1 1,-1 1-1,1 0 1,-6-6-1,3 1-29,0 0 1,1 0-1,0 0 0,0-1 0,0 0 0,-4-10 1,-8-19-476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9.2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26 166 15995,'0'-7'248,"0"0"0,0 0 0,1 0-1,1-1 1,-1 1 0,1 1-1,0-1 1,0 0 0,1 0 0,0 1-1,0 0 1,1-1 0,0 1-1,0 0 1,0 1 0,1-1 0,-1 1-1,1 0 1,9-7 0,-8 8-119,-1 0-1,1 1 1,-1-1 0,1 1 0,0 1 0,0-1 0,1 1-1,-1 0 1,9-1 0,-12 2-109,-1 1 0,0 0 1,1 0-1,-1 0 0,1 0 0,-1 0 0,0 0 1,1 1-1,-1-1 0,1 1 0,-1 0 0,0-1 1,0 1-1,1 0 0,-1 0 0,0 1 0,0-1 0,0 0 1,0 1-1,0-1 0,-1 1 0,1 0 0,0-1 1,-1 1-1,1 0 0,-1 0 0,1 0 0,1 4 1,0 1-14,-1 0 1,0 0 0,0 0 0,-1 0 0,0 1 0,0-1-1,-1 0 1,1 0 0,-2 1 0,1-1 0,-1 0 0,0 1 0,-1-1-1,-3 11 1,-4 9 28,-1 0 0,-18 32 0,-39 62 179,39-74 102,-40 92-1,66-133-274,0-1-1,0 1 1,0 0 0,1 0 0,0 0-1,0 0 1,1 0 0,-1 9-1,2-14-28,-1 0-1,0 0 1,0 0 0,1 1-1,-1-1 1,0 0-1,1 0 1,0 0-1,-1 0 1,1 0-1,-1 0 1,1 0-1,0 0 1,0 0-1,0 0 1,-1 0-1,1 0 1,2 1 0,-1-1-5,-1-1 0,1 1 1,0 0-1,0-1 1,0 1-1,0-1 1,0 0-1,0 1 1,0-1-1,1 0 0,-1 0 1,0-1-1,0 1 1,3-1-1,23-5-98,-1-2-1,0-1 1,0-1-1,-1-1 1,26-15-1,-41 20 87,0-1-1,-1 0 0,1-1 0,14-15 0,-7-1-132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9.7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42 19508,'-7'-6'1536,"7"1"-1207,2 0-153,11 2 536,5 1-144,6-3-584,6 1-296,6 0-592,7 1-169,3 1 801,1 0-216,7 2-168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0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131 286 16331,'-10'7'356,"0"0"0,0 1 0,1 0 0,0 1 0,1 0 0,0 0 0,0 1 0,1 0-1,0 0 1,1 1 0,-9 19 0,11-21-241,0 0 1,1 0-1,0 1 0,0 0 1,1-1-1,0 1 0,1 0 0,0 0 1,1 0-1,0 0 0,1 0 1,-1 0-1,2 0 0,4 17 0,-6-26-101,0 0 0,0 0 0,1 0 0,-1 1 0,0-1 1,1 0-1,-1 0 0,1 0 0,-1 0 0,1 0 0,0 0 0,-1 0 0,1 0 0,0 0 0,0 0 0,0 0 0,0-1 0,0 1 0,0 0 0,0 0 0,0-1 0,0 1 0,0-1 0,0 1 0,0-1 0,0 1 0,0-1 0,1 0 0,-1 0 0,0 1 0,0-1 0,0 0 0,1 0 0,-1 0 0,0 0 0,0 0 0,0-1 0,1 1 0,-1 0 0,0 0 0,0-1 0,0 1 0,0-1 0,0 1 0,0-1 0,0 0 0,0 1 0,0-1 0,1-1 0,5-3 43,-1 0 0,0 0 0,-1-1 0,1 1 0,-1-1 1,6-10-1,1-2 75,-2 0 1,0-1 0,-1-1-1,10-29 1,-15 37-89,-1 0 1,0-1-1,-1 1 1,0 0-1,-1-1 1,-1 0-1,1 1 1,-2-1-1,-2-12 1,3 24-47,0-1 1,0 1 0,-1-1-1,1 1 1,-1-1-1,1 1 1,-1-1 0,1 1-1,-1 0 1,0-1-1,0 1 1,0 0 0,0 0-1,0 0 1,0 0-1,-2-2 1,2 2-21,0 1-1,1-1 1,-1 1 0,0 0-1,0 0 1,0-1 0,0 1-1,0 0 1,0 0 0,0 0 0,0 0-1,0 0 1,1 0 0,-1 0-1,0 0 1,0 0 0,0 1-1,0-1 1,0 0 0,-1 1 0,0 0-117,0 1 1,0-1 0,0 0 0,0 1 0,0-1 0,0 1 0,0 0 0,1 0 0,-1-1 0,1 1 0,0 0 0,-1 0 0,1 1 0,0-1 0,0 0 0,0 0 0,0 0 0,1 1 0,-2 3 0,2-4 55,0 0 2,-1 0 1,1-1-1,0 1 0,0 0 0,0 0 1,0 0-1,0-1 0,0 1 1,0 0-1,1 0 0,-1 0 1,2 2-1,7 4-574</inkml:trace>
  <inkml:trace contextRef="#ctx0" brushRef="#br0" timeOffset="1">580 0 16043,'-20'62'1527,"-2"0"-109,4 1 1,-20 122 0,37-175-1269,1 0 0,0 0 0,0 0 0,2 14-1,-2-22-142,0-1 0,1 1-1,-1 0 1,0-1 0,1 1-1,-1-1 1,1 1-1,-1-1 1,1 1 0,-1-1-1,1 1 1,0-1 0,0 0-1,0 1 1,0-1 0,0 0-1,0 0 1,0 0-1,0 0 1,1 0 0,-1 0-1,0 0 1,1 0 0,-1 0-1,1 0 1,-1-1 0,1 1-1,-1-1 1,1 1-1,-1-1 1,1 1 0,-1-1-1,1 0 1,0 0 0,1 0-1,1-1-54,0 0 0,0 0 0,0-1 0,0 1 0,0-1 0,0 0 0,0 0 0,-1 0 0,1-1 0,-1 1 0,0-1 0,0 0 0,0 0 0,0 0 0,2-3 0,5-7-214,0 0 0,13-25-1,2-14-163,-1-2 0,25-92-1,-62 247 2112,11-84-1568,-3 16 68,1 0-1,2 1 1,1-1-1,5 44 1,-4-74-205,0-2 9,0 1 0,1 0 0,-1 0 1,0-1-1,1 1 0,-1 0 0,1-1 1,-1 1-1,1-1 0,0 1 0,-1-1 1,1 1-1,0-1 0,2 3 0,5-3-115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1.4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1 124 14675,'0'4'205,"0"1"0,0 0 0,1-1 0,0 1 0,0-1-1,0 1 1,0-1 0,1 1 0,-1-1 0,1 0 0,0 0 0,1 0 0,-1 0 0,1 0-1,-1 0 1,1 0 0,0-1 0,5 5 0,-3-5-39,-1 0-1,0 0 1,1-1-1,-1 1 1,1-1-1,0 0 1,0-1-1,0 1 1,0-1-1,0 0 1,0 0-1,1 0 1,-1-1-1,0 1 1,0-2-1,8 0 1,-4 0-21,1-1 1,-1 0-1,0-1 0,0 0 0,0-1 1,0 0-1,-1 0 0,0-1 1,0 0-1,0 0 0,14-13 1,-15 12-95,-1 0 1,0 0-1,-1 0 1,0-1-1,0 1 0,0-1 1,-1-1-1,0 1 1,0-1-1,0 1 1,-1-1-1,-1 0 1,4-15-1,-5 21-54,-1-1 0,0 1-1,1 0 1,-1 0-1,0 0 1,0 0 0,-1 0-1,1-1 1,0 1-1,-1 0 1,1 0 0,-1 0-1,0 0 1,0 0-1,1 0 1,-1 0 0,-1 1-1,1-1 1,0 0-1,0 0 1,-1 1-1,1-1 1,-1 1 0,1-1-1,-1 1 1,1-1-1,-1 1 1,0 0 0,0 0-1,0 0 1,0 0-1,0 0 1,-2 0 0,0 0-18,0 0 1,0 0 0,0 1 0,0 0 0,0 0 0,-1 0-1,1 0 1,0 0 0,0 1 0,0 0 0,0 0 0,0 0-1,0 0 1,0 1 0,0 0 0,-5 2 0,1 3-9,-1-1 0,1 1 1,0 1-1,0 0 1,1 0-1,0 0 0,0 1 1,1 0-1,0 0 1,0 0-1,1 1 0,1 0 1,0 0-1,0 0 1,-3 14-1,4-11 18,0 1 0,1 0 0,0 0 0,1-1 1,0 1-1,1 0 0,1 0 0,0 0 0,1 0 0,0 0 0,7 19 1,-8-30 3,0 0 1,0 0-1,0 0 1,1 0-1,-1 0 1,1-1-1,0 1 1,0 0-1,0-1 1,0 0-1,0 1 1,0-1-1,1 0 1,-1 0-1,1 0 1,0-1 0,-1 1-1,1-1 1,0 1-1,0-1 1,0 0-1,0 0 1,0 0-1,0 0 1,0-1-1,0 1 1,0-1-1,1 0 1,-1 0-1,0 0 1,0 0-1,0-1 1,0 1-1,0-1 1,0 1 0,1-1-1,-2 0 1,1-1-1,0 1 1,5-3-1,3-2-48,0-1-1,-1 0 1,0-1-1,0 0 1,0 0-1,-1-1 1,0-1-1,13-18 1,2-8-224,25-49 0,-29 49 45,-20 36 231,0-1 0,0 1 0,0 0 0,0 0 0,0-1 0,0 1 1,0 0-1,0 0 0,0-1 0,0 1 0,1 0 0,-1 0 0,0 0 0,0-1 0,0 1 0,0 0 0,1 0 0,-1 0 0,0 0 0,0-1 0,0 1 0,1 0 0,-1 0 0,0 0 0,0 0 0,0 0 0,1 0 0,-1 0 0,0 0 0,0 0 0,1 0 1,-1 0-1,0 0 0,0 0 0,1 0 0,-1 0 0,0 0 0,0 0 0,1 0 0,4 11-27,1 29 91,-4-27-40,-2-10-5,1 1 0,-1-1 0,1 0 0,0 0 1,0 0-1,0 0 0,1 0 0,-1 0 1,1-1-1,3 6 0,-4-7-8,0 0-1,0-1 1,0 1 0,0-1 0,0 1-1,0-1 1,0 1 0,0-1-1,0 1 1,0-1 0,1 0-1,-1 0 1,0 0 0,0 0-1,1 0 1,-1 0 0,0 0-1,0 0 1,0 0 0,0 0-1,1-1 1,-1 1 0,0 0-1,0-1 1,0 1 0,0-1 0,0 1-1,0-1 1,0 0 0,0 0-1,0 1 1,1-2 0,52-40 93,-45 33-121,0 1 1,0 1-1,1-1 0,0 2 0,0-1 1,1 1-1,0 1 0,22-8 1,-30 12 9,-1 1 0,0-1 1,1 1-1,-1 0 1,1 0-1,-1 0 1,0 0-1,1 0 1,-1 1-1,1-1 0,-1 1 1,0 0-1,1-1 1,-1 1-1,0 0 1,0 0-1,0 1 1,0-1-1,0 0 1,0 1-1,0-1 0,0 1 1,0 0-1,-1-1 1,1 1-1,-1 0 1,1 0-1,-1 0 1,0 0-1,1 0 0,0 3 1,3 7 14,0 1 1,-1 0-1,-1 0 1,4 21-1,-1-6 92,-6-25-72,1 0-1,0 0 1,0 0 0,0 0-1,0-1 1,1 1 0,-1 0-1,1 0 1,-1-1 0,4 4-1,-4-5-13,0 0 1,0-1-1,0 1 0,0-1 0,0 1 0,0-1 1,0 1-1,0-1 0,0 0 0,0 1 0,0-1 0,0 0 1,0 0-1,0 0 0,0 0 0,0 0 0,0 0 1,1 0-1,-1 0 0,0-1 0,0 1 0,0 0 1,0-1-1,0 1 0,0 0 0,0-1 0,0 1 0,0-1 1,-1 0-1,1 1 0,0-1 0,1-1 0,9-7 5,0-1 0,-1-1 0,0 0 0,-1 0-1,16-25 1,-14 19-313,1 1-1,17-19 1,-28 34 261,0 0 1,-1 0-1,1 0 0,0 1 1,0-1-1,-1 0 0,1 0 1,0 1-1,0-1 0,0 1 1,0-1-1,0 1 0,0-1 1,0 1-1,0-1 1,0 1-1,0 0 0,1 0 1,-1-1-1,0 1 0,0 0 1,0 0-1,2 0 0,-2 1-1,0 0 0,-1-1 0,1 1 0,0 0 0,0-1 0,0 1 0,-1 0-1,1 0 1,-1 0 0,1 0 0,0-1 0,-1 1 0,1 0 0,-1 0 0,0 0-1,1 0 1,-1 0 0,0 0 0,1 2 0,0 6-124,0 0 0,0 0 0,-1 0 0,-1 12 0,1-12 146,-1 0 1,0 0 0,-1-1 0,0 1 0,-6 15-1,3-18-9,0-5-13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1.9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2 18964,'-3'-1'1584,"5"1"-1376,-2 1-96,1 1 113,2-1-298,-3 0-223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2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17340,'1'16'2878,"-7"37"-480,2-32-2184,1 1 0,2-1 0,0 1 0,3 28 0,-2-49-214,0-1-1,0 1 0,0 0 0,0 0 1,0-1-1,0 1 0,0 0 1,1 0-1,-1-1 0,0 1 0,0 0 1,1 0-1,-1-1 0,1 1 0,-1 0 1,0-1-1,1 1 0,-1-1 1,1 1-1,0-1 0,-1 1 0,1-1 1,-1 1-1,1-1 0,1 1 1,-2-1-7,1 0 1,0 0-1,0 0 1,0 0-1,0 0 1,0-1-1,0 1 1,-1 0 0,1-1-1,0 1 1,0 0-1,0-1 1,-1 1-1,1-1 1,0 1 0,-1-1-1,1 0 1,0 0-1,6-6-105,0-1-1,10-16 0,-14 20 74,26-45-310,-21 34 224,1 1 1,0 0-1,1 0 0,17-18 0,-26 31 117,0 0 0,0 0 0,-1 0 0,1 0 0,0 0 1,0 1-1,0-1 0,0 0 0,0 1 0,0-1 0,0 1 0,1-1 0,-1 1 0,0-1 0,0 1 0,0 0 0,0 0 0,1-1 0,-1 1 0,1 0 0,-1 1 10,0-1 1,0 0 0,-1 1-1,1-1 1,0 1 0,-1-1-1,1 1 1,0 0 0,-1-1-1,1 1 1,-1-1 0,1 1-1,-1 0 1,1 0 0,-1-1-1,0 1 1,1 0 0,-1 0-1,0-1 1,1 1 0,-1 1-1,2 7 73,-1 0-1,0 0 1,-1 0 0,0 10-1,0-12-23,-3 52 479,1-39-713,1 40-1,1-57-40,-1-7 106,0 4 102,-2-14-254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2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194 95 17628,'0'-2'139,"0"-1"1,-1 1-1,1 0 1,-1-1-1,0 1 1,1 0-1,-1 0 0,0 0 1,0-1-1,-1 1 1,1 0-1,0 0 1,-1 1-1,1-1 1,-1 0-1,1 0 1,-1 1-1,0-1 1,0 1-1,0-1 1,0 1-1,0 0 0,0 0 1,0 0-1,0 0 1,-1 0-1,1 0 1,0 0-1,-1 1 1,-2-1-1,1 1-35,-1-1 1,1 1-1,0 0 0,-1 0 1,1 1-1,0-1 0,0 1 0,0 0 1,-1 0-1,1 0 0,0 1 0,0-1 1,0 1-1,1 0 0,-1 0 0,-4 4 1,2-1-93,1 0 0,-1 1 1,1 0-1,1 0 0,-1 0 1,1 1-1,0-1 1,0 1-1,-4 13 0,4-9-20,0 0 0,1 1 1,0-1-1,1 1 0,-1 20 0,3-31 6,0 1 0,0-1 0,0 1 0,0-1 0,0 0 0,0 1 0,0-1 0,1 0 0,-1 1 0,0-1 0,1 0 0,-1 0 0,1 1 0,-1-1 0,1 0 1,0 0-1,-1 0 0,1 0 0,0 0 0,0 0 0,0 0 0,0 0 0,1 1 0,-1-1 1,1-1 0,-1 0 1,0 0-1,0 0 0,1 0 0,-1 0 0,0 0 1,0 0-1,1 0 0,-1 0 0,0 0 0,0-1 1,0 1-1,1-1 0,-1 1 0,0-1 1,0 1-1,0-1 0,0 0 0,0 1 0,0-1 1,0 0-1,0 0 0,0 0 0,0 0 0,0-1 1,11-10-30,-1 0-1,-1-2 1,0 1 0,-1-1 0,13-27 0,-9 12-64,-1 0 1,9-35-1,-17 47-11,-11 60-95,-9 58 232,15-87-30,-3 66 97,4-71-83,0 0-1,1 0 1,1 0-1,-1 0 0,1 0 1,5 14-1,-6-22-29,0 1 0,-1-1 0,1 1 0,0-1 0,0 0 0,0 1 0,0-1 0,0 0 0,0 1 0,0-1 0,0 0 0,0 0 0,1 0 0,-1 0 0,3 1 0,-3-1-18,0-1-1,0 0 0,1 0 1,-1 0-1,0 0 0,0 0 1,0 0-1,0 0 0,0 0 1,0 0-1,0 0 0,1-1 1,-1 1-1,0 0 0,0-1 1,0 1-1,0-1 0,0 1 0,0-1 1,0 0-1,-1 1 0,1-1 1,0 0-1,0 0 0,1-1 1,4-6-48,0 0 0,0 0 0,-1-1 1,0 0-1,4-12 0,11-26-233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6:28:3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1 638 14157,'0'0'7495,"5"-58"-7046,56 9-33,16-16 65,25-11-129,5-5-96,6 0-128,-4 8-128,-14 10-1121,-26 12-2594,-29 11-3396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14347,'6'-3'1320,"2"3"-688,1 2-231,5-1 799,3 2-368,6-1-264,3 0-32,6 0-128,2 1-88,2-3-240,-2 0-136,-2-5-296,-3 1-144,-8 1-312,-2 0-280,-12 2 736,-7 2-889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3.5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1 16396,'-13'28'1209,"7"-15"-955,1 1 1,0-1 0,1 1 0,0 0 0,-2 17-1,-1 47 627,7 130-1,1-198-819,-1 3 36,1 0 0,0 0 0,1-1 0,0 1 0,1-1 0,8 23 0,-11-34-89,1 0 0,-1 0-1,1 0 1,-1 0 0,1 0 0,0 0 0,-1-1-1,1 1 1,0 0 0,0 0 0,0 0 0,0-1-1,0 1 1,0 0 0,0-1 0,0 1 0,0-1-1,0 1 1,0-1 0,0 1 0,0-1-1,0 0 1,0 1 0,0-1 0,0 0 0,1 0-1,-1 0 1,0 0 0,0 0 0,0 0 0,0 0-1,1-1 1,-1 1 0,0 0 0,0-1 0,0 1-1,0-1 1,0 1 0,0-1 0,0 1 0,0-1-1,0 0 1,1-1 0,6-3-29,-1-1 0,-1 1 0,1-2-1,7-8 1,13-19-189,31-52-1,18-23-37,-75 108 252,-1 0 0,1 0 0,0 0 1,0 0-1,0 0 0,0 0 0,0 0 0,0 1 1,0-1-1,0 0 0,0 0 0,0 1 0,0-1 0,1 1 1,-1-1-1,2 0 0,-2 1 5,-1 0 0,1 1 0,-1-1 0,1 0 0,-1 0 0,1 1 0,-1-1 0,1 0-1,-1 0 1,0 1 0,1-1 0,-1 0 0,0 1 0,1-1 0,-1 1 0,0-1 0,1 1 0,-1-1 0,0 0 0,0 1 0,1-1 0,-1 1 0,0-1-1,0 1 1,0-1 0,0 1 0,0 0 0,2 8 116,-2-1 1,1 0-1,-2 16 0,1-20-106,-4 48 353,1-33-197,1 0-1,2 0 1,2 33 0,-2-51-169,0-1-1,0 1 1,0-1-1,0 1 1,0-1 0,0 1-1,0-1 1,0 1-1,0-1 1,0 1-1,1-1 1,-1 1-1,0-1 1,0 1-1,1-1 1,-1 0 0,0 1-1,1-1 1,-1 1-1,0-1 1,1 0-1,-1 1 1,0-1-1,1 0 1,-1 1-1,1-1 1,-1 0 0,1 0-1,-1 1 1,1-1-1,0 0 1,0 0-4,0 0 0,0-1 0,0 1 1,0-1-1,0 1 0,0 0 0,0-1 0,0 0 1,0 1-1,0-1 0,0 0 0,-1 1 0,1-1 1,1-1-1,28-37-113,-26 32 93,6-7-31,28-36-122,-35 47 147,-1 0 0,1 0-1,0 1 1,0-1 0,0 1 0,0 0-1,0 0 1,0 0 0,1 0 0,-1 0-1,1 1 1,6-3 0,-8 4 22,-1 0-1,0 0 1,1 1 0,-1-1-1,0 0 1,1 0 0,-1 1 0,0-1-1,1 1 1,-1 0 0,0-1-1,0 1 1,0 0 0,0-1 0,0 1-1,0 0 1,0 0 0,0 0-1,0 0 1,0 0 0,0 0 0,0 0-1,-1 0 1,1 1 0,-1-1-1,1 0 1,0 0 0,-1 1 0,0-1-1,1 0 1,-1 2 0,3 8 44,0 0 0,1 20 0,-3-22-2,1 12 61,-3-16-59,1-1-1,0 1 1,1-1-1,-1 1 1,1 0-1,0-1 1,0 1-1,0-1 1,1 0-1,0 1 1,3 6-1,-4-11-31,-1 0 0,1 0 1,-1 0-1,1 1 0,0-1 0,-1 0 0,1 0 1,-1 0-1,1 0 0,0 0 0,-1 0 0,1 0 1,-1 0-1,1 0 0,0-1 0,-1 1 0,1 0 1,-1 0-1,1 0 0,-1-1 0,1 1 0,0 0 1,-1-1-1,1 1 0,-1 0 0,0-1 0,1 1 1,-1-1-1,1 0 0,16-16 87,-14 13-77,21-22 10,-10 9-162,1 1 1,1 0 0,0 1 0,0 1 0,2 1 0,18-12 0,-34 24 98,0 0 0,0 0 0,0 0 0,0 0 0,1 0 0,-1 1 0,0-1 1,0 1-1,0-1 0,1 1 0,-1 0 0,0 0 0,0 0 0,1 0 0,-1 0 1,0 1-1,0-1 0,5 2 0,-5-1 20,-1 0 1,1 0 0,0 1-1,0-1 1,-1 1-1,1-1 1,-1 1-1,0-1 1,1 1-1,-1 0 1,0 0 0,0 0-1,0 0 1,0 0-1,0 0 1,0 0-1,-1 0 1,1 0-1,0 4 1,9 68 424,-10-74-411,1 1-1,-1-1 1,0 1 0,0-1-1,0 1 1,1-1-1,-1 1 1,0-1 0,1 0-1,-1 1 1,0-1-1,1 1 1,-1-1-1,0 0 1,1 0 0,-1 1-1,0-1 1,1 0-1,-1 1 1,1-1 0,-1 0-1,1 0 1,-1 0-1,1 0 1,-1 1 0,1-1-1,-1 0 1,1 0-1,-1 0 1,1 0 0,-1 0-1,1 0 1,-1 0-1,1 0 1,-1-1 0,1 1-1,-1 0 1,1 0-1,-1 0 1,0 0 0,1-1-1,-1 1 1,1 0-1,-1 0 1,1-1 0,-1 1-1,0 0 1,1-1-1,26-21-494,-19 15 183,-7 5 208,1 1-1,0 0 1,-1 0 0,1 0-1,-1 0 1,1 0-1,0 0 1,0 0 0,0 1-1,0-1 1,-1 0 0,1 1-1,0 0 1,4-1 0,-6 1 56,1 0 0,-1 1 0,1-1 1,-1 0-1,1 0 0,-1 0 1,0 1-1,1-1 0,-1 0 0,1 1 1,-1-1-1,0 0 0,1 1 1,-1-1-1,0 0 0,0 1 0,1-1 1,-1 1-1,0-1 0,0 0 1,1 1-1,-1 0 0,2 19-701,-3 3 184,1-20 399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4.0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49 16187,'1'3'144,"0"0"0,0 1-1,1-1 1,0 0-1,-1 0 1,1 0-1,0 0 1,1 0-1,-1 0 1,0-1-1,1 1 1,-1-1 0,1 1-1,0-1 1,0 0-1,0 0 1,0-1-1,0 1 1,0 0-1,1-1 1,-1 0-1,1 0 1,-1 0 0,0 0-1,1-1 1,0 1-1,-1-1 1,1 0-1,-1 0 1,1 0-1,-1 0 1,1-1-1,3 0 1,0 0-148,-1-1-1,0 0 1,0 0 0,0 0-1,0 0 1,0-1 0,-1 0-1,1 0 1,-1-1 0,0 0-1,0 0 1,0 0 0,0 0-1,-1-1 1,0 0 0,0 0-1,0 0 1,3-5 0,-6 8-20,0 1-1,-1 0 1,1-1 0,0 1 0,-1-1-1,1 1 1,-1 0 0,0-1 0,0 1 0,1-1-1,-1 1 1,0-1 0,0 1 0,0-1-1,-1-1 1,1 2 4,0 1 0,0-1-1,-1 1 1,1-1 0,0 1 0,-1-1-1,1 1 1,0-1 0,-1 1 0,1-1-1,-1 1 1,1 0 0,-1-1-1,1 1 1,-1-1 0,1 1 0,-1 0-1,1 0 1,-1-1 0,0 1 0,1 0-1,-1 0 1,1 0 0,-2-1 0,-1 1-20,1 0 0,-1 0 0,0 1 0,1-1 1,-1 0-1,0 1 0,1-1 0,-1 1 1,1 0-1,-1 0 0,1 0 0,-1 0 0,1 1 1,-4 1-1,-3 5 152,0 0-1,1 0 1,0 1 0,0 0 0,1 1 0,0-1-1,0 2 1,1-1 0,0 0 0,1 1 0,1 0-1,-1 1 1,2-1 0,0 0 0,0 1-1,-1 12 1,4-22-57,0 0 1,0 0-1,0 0 0,0 0 0,0 0 0,0 0 0,0 0 0,1 0 1,-1 0-1,1 0 0,0 0 0,1 3 0,-1-4-29,-1 0 1,1-1-1,0 1 0,0 0 1,0-1-1,0 1 0,-1-1 1,1 1-1,0-1 0,0 1 1,0-1-1,0 0 0,0 1 1,0-1-1,0 0 0,0 0 1,0 1-1,1-1 0,-1 0 1,0 0-1,0 0 0,0-1 1,0 1-1,0 0 0,0 0 1,0-1-1,0 1 0,1-1 1,15-6-3,0 0 1,0-2 0,-1 0-1,0 0 1,26-23 0,-3 4-141,-9 7-17,-10 6-69,1 1 1,0 0-1,1 2 1,39-17-1,-59 29 202,-1-1-1,0 1 1,1-1-1,-1 1 0,0-1 1,1 1-1,-1 0 1,1-1-1,-1 1 0,1 0 1,-1 0-1,1 0 1,-1 1-1,1-1 0,-1 0 1,1 0-1,-1 1 0,0-1 1,1 1-1,-1-1 1,0 1-1,1-1 0,-1 1 1,0 0-1,0 0 1,1 0-1,-1 0 0,0 0 1,0 0-1,0 0 1,0 0-1,0 0 0,0 0 1,-1 1-1,1-1 1,0 0-1,-1 0 0,1 1 1,-1-1-1,1 1 1,-1-1-1,1 2 0,1 8 174,-1-1 0,0 1 0,-1-1 0,-2 22 0,1-5 310,1-24-429,0-1-1,0 1 1,1-1 0,-1 0 0,0 1-1,1-1 1,0 1 0,0-1 0,0 0-1,1 3 1,-2-4-45,1-1 1,-1 1-1,1-1 1,-1 1-1,1-1 1,-1 0-1,1 1 1,0-1-1,-1 0 1,1 1-1,-1-1 1,1 0-1,0 1 0,-1-1 1,1 0-1,0 0 1,-1 0-1,1 0 1,0 0-1,-1 0 1,1 0-1,0 0 1,0 0-1,-1 0 1,1 0-1,0 0 0,-1 0 1,1-1-1,0 1 1,-1 0-1,1 0 1,-1-1-1,1 1 1,0 0-1,-1-1 1,1 1-1,-1-1 1,1 1-1,0-1 0,9-8-105,0 1-1,0-1 0,-1-1 0,9-12 0,-12 14-40,-1 1 0,1 0 0,1 0 0,-1 1 0,1-1 0,0 2-1,0-1 1,1 1 0,0 0 0,12-6 0,-19 11 129,0-1 0,0 1 0,0 0 1,0 0-1,0-1 0,0 1 0,0 0 0,0 0 0,0 0 0,0 0 1,0 0-1,0 0 0,0 1 0,0-1 0,0 0 0,0 0 0,0 1 0,0-1 1,0 1-1,-1-1 0,1 1 0,0-1 0,0 1 0,0-1 0,0 1 1,-1 0-1,1-1 0,0 1 0,-1 0 0,1 0 0,-1-1 0,1 1 0,-1 0 1,1 0-1,-1 0 0,1 0 0,-1 0 0,0 0 0,1 0 0,-1 0 1,0 1-1,2 5 62,-1 1 0,0-1-1,-1 1 1,0 9 0,0-10-22,-1 7 73,0 1 0,-4 23 1,3-34-70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8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20 14867,'1'0'147,"-1"-1"0,0 0 0,0 1 0,1-1 0,-1 1 0,0-1 0,0 0 0,0 1 0,0-1 0,0 1 0,0-1 0,0 0 0,0 1 0,0-1 0,0 0-1,0 1 1,-1-1 0,1 1 0,0-1 0,0 0 0,-1 1 0,1-1 0,0 1 0,-1-1 0,1 1 0,0-1 0,-1 1 0,1-1 0,-1 1 0,1-1 0,-1 1 0,1 0 0,-1-1 0,0 1 0,-1 0 40,1 0 0,-1 0 0,1 0 0,-1 0 0,0 0 0,1 1 0,-1-1 0,1 1 0,-1-1 0,1 1 0,-1 0 0,1-1 0,-3 3 0,-6 3-90,-1 1 1,2 1-1,-1 0 0,1 0 1,0 1-1,0 0 0,1 0 1,1 1-1,0 0 0,0 0 1,-7 16-1,13-25-107,1 0 1,-1-1-1,1 1 0,0 0 0,-1 0 1,1 0-1,0 0 0,0 0 0,-1-1 1,1 1-1,0 0 0,0 0 0,0 0 1,0 0-1,0 0 0,0 0 0,1 0 1,-1-1-1,0 1 0,0 0 0,1 0 1,-1 0-1,1 1 0,0-2-7,0 1 1,-1-1-1,1 1 0,0-1 0,0 1 0,0-1 0,0 0 1,0 1-1,0-1 0,0 0 0,0 0 0,0 0 0,-1 0 1,1 0-1,0 0 0,0 0 0,0 0 0,2 0 0,8-3-138,0 1 0,0-2 0,12-4 0,-6 2 5,-8 3 63,-1 1 0,1 0 1,0 0-1,1 1 0,-1 0 1,0 1-1,15 1 0,-20 0 77,-1-1-1,0 1 0,1 0 0,-1 0 1,0 0-1,0 1 0,0-1 0,0 1 0,0-1 1,0 1-1,0 0 0,-1 0 0,1 1 0,-1-1 1,1 0-1,-1 1 0,0-1 0,0 1 1,0 0-1,0 0 0,-1 0 0,1 0 0,2 6 1,-2-2 53,-1 1 1,1-1 0,-1 0 0,-1 1 0,1 0 0,-1-1 0,-1 1 0,1-1-1,-1 1 1,-1-1 0,1 0 0,-1 1 0,0-1 0,-1 0 0,0 0 0,-4 8-1,2-5 119,0-1-1,-1 0 0,0-1 0,0 1 1,-1-1-1,0 0 0,0-1 0,-1 1 0,0-1 1,0-1-1,-11 7 0,16-11-125,0-1-1,0 1 1,0-1-1,-1 0 1,1 0 0,0 0-1,-1-1 1,1 1-1,-1-1 1,1 1-1,0-1 1,-1 0-1,1 0 1,-1-1 0,1 1-1,-1-1 1,1 0-1,0 0 1,-1 0-1,-3-2 1,5 2-127,1 0 0,-1 0 1,0 0-1,1-1 0,-1 1 0,1-1 1,-1 1-1,1-1 0,0 1 0,0-1 0,0 0 1,0 0-1,0 0 0,0 1 0,0-1 1,0 0-1,1 0 0,-1 0 0,1 0 1,-1 0-1,1 0 0,0-1 0,0 1 1,0 0-1,0 0 0,0 0 0,0 0 1,1 0-1,-1 0 0,1 0 0,-1 0 1,1 0-1,0 0 0,1-2 0,10-17-614,6-5-165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8.8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0 18172,'1'0'66,"-1"0"1,0 1-1,1-1 0,-1 0 1,0 0-1,0 0 0,1 0 1,-1 1-1,0-1 1,0 0-1,1 0 0,-1 1 1,0-1-1,0 0 0,0 0 1,0 1-1,1-1 1,-1 0-1,0 1 0,0-1 1,0 0-1,0 1 0,0-1 1,0 0-1,0 1 1,0-1-1,0 0 0,0 1 1,0-1-1,0 0 0,0 1 1,0-1-1,0 0 1,0 1-1,0-1 0,0 0 1,-1 1-1,-1 19 368,2-18-204,-4 20 1103,0-6-977,2 0 0,0 0 0,0 0-1,2 0 1,0 0 0,0 0 0,5 23-1,-5-38-351,0-1-1,0 1 1,0 0-1,1-1 1,-1 1-1,0 0 0,1-1 1,-1 1-1,0 0 1,1-1-1,-1 1 1,0-1-1,1 1 1,-1-1-1,1 1 0,-1 0 1,1-1-1,0 0 1,-1 1-1,1-1 1,-1 1-1,1-1 0,0 0 1,-1 1-1,1-1 1,0 0-1,-1 0 1,1 0-1,0 0 0,0 1 1,-1-1-1,1 0 1,0 0-1,-1 0 1,1 0-1,0 0 0,0-1 1,-1 1-1,1 0 1,0 0-1,-1 0 1,1-1-1,0 1 1,-1 0-1,2-1 0,3-2-30,0 0 0,-1 0 0,1-1 0,6-5-1,-11 9 25,31-31-219,-23 22 139,1 0 0,-1 1 0,1 0 0,1 1-1,0-1 1,0 2 0,11-7 0,-19 13 73,-1-1 0,1 0-1,0 1 1,-1-1 0,1 1 0,0 0-1,-1-1 1,1 1 0,0 0 0,0 0-1,-1 0 1,1 0 0,0 0 0,0 1-1,-1-1 1,1 0 0,0 1 0,-1-1-1,1 1 1,0 0 0,-1 0 0,1-1-1,-1 1 1,1 0 0,-1 0-1,0 1 1,1-1 0,-1 0 0,0 0-1,0 0 1,0 1 0,0-1 0,0 1-1,0-1 1,0 1 0,0-1 0,1 4-1,2 6 45,0 0 0,-1 0-1,0 1 1,2 18 0,-2-10 35,-2-17-56,0 1 23,-1 0-1,1 0 1,0 0-1,0 0 1,1-1-1,3 7 1,-5-9-30,1 0 0,-1-1 0,1 1 0,-1-1 0,1 1 0,0-1 0,-1 1 0,1-1 0,0 1 0,0-1 0,-1 0 0,1 1 0,0-1 0,0 0 0,-1 0 0,1 0 0,0 1 0,0-1 0,0 0 0,0 0 0,-1 0 0,1 0 0,0 0 0,0-1 0,0 1 0,-1 0 0,1 0 0,0 0 0,0-1 0,0 1 0,-1 0 0,1-1 0,0 1 0,-1-1 0,1 1 0,0-1 0,-1 1 0,1-1 0,-1 1 0,2-2 0,18-15-63,0-1 0,-1-1-1,30-38 1,18-19-319,-62 72 310,0 0-1,0 0 1,0 0 0,10-6 0,-14 10 63,-1-1 1,1 1-1,0-1 1,-1 1-1,1 0 1,0-1-1,-1 1 1,1 0-1,0 0 1,0-1-1,-1 1 1,1 0-1,0 0 1,0 0 0,-1 0-1,1 0 1,0 0-1,0 0 1,0 0-1,-1 0 1,1 1-1,0-1 1,0 0-1,-1 0 1,1 1-1,0-1 1,-1 0-1,1 1 1,0-1 0,-1 1-1,1-1 1,-1 1-1,1-1 1,-1 1-1,1-1 1,-1 1-1,1-1 1,-1 1-1,1 0 1,-1-1-1,0 1 1,1 0-1,-1-1 1,0 1 0,1 0-1,-1 0 1,0-1-1,0 1 1,0 1-1,2 19 163,-2 0-1,0 0 1,-2 1-1,0-1 1,-9 36 0,-3 11-234,14-68 71,0 0 0,0 0 0,0 0 0,-1 0-1,1 0 1,0 0 0,0 0 0,0 0 0,-1-1 0,1 1 0,0 0-1,0 0 1,0 0 0,0 0 0,-1 0 0,1 0 0,0 0-1,0 0 1,0-1 0,0 1 0,-1 0 0,1 0 0,0 0-1,0 0 1,0-1 0,0 1 0,0 0 0,0 0 0,0 0-1,0-1 1,0 1 0,0 0 0,-1 0 0,1 0 0,0-1-1,0 1 1,0 0 0,0 0 0,0 0 0,0-1 0,0 1-1,1 0 1,-10-50-39,-4 14-128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59.3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1 139 15595,'7'14'1057,"-6"-3"-1017,1-1-56,6 0 176,5-2-72</inkml:trace>
  <inkml:trace contextRef="#ctx0" brushRef="#br0" timeOffset="1">332 305 12859,'-12'13'379,"1"1"0,0 1 0,2-1 0,-14 27 0,20-36-271,1 1-1,0 0 1,0 0 0,0 0-1,0 0 1,1 0-1,0 0 1,0 0 0,1 1-1,0-1 1,0 0-1,0 0 1,1 0 0,0 1-1,0-1 1,3 8 0,-4-12-64,1-1-1,-1 0 1,1 1 0,-1-1 0,1 0 0,0 0 0,0 0 0,-1 1 0,1-1 0,0 0 0,0 0 0,0 0 0,0 0 0,0-1 0,0 1 0,0 0 0,0 0 0,1 0 0,-1-1 0,0 1 0,0-1 0,1 1 0,-1-1 0,3 1 0,-2-1-1,1 0 1,-1 0-1,1-1 1,-1 1-1,1-1 1,-1 0-1,1 1 1,-1-1-1,1 0 0,-1 0 1,0-1-1,3-1 1,7-5 54,-2 0-1,1-1 1,16-18 0,-1-4-29,-1-1 1,-2-1 0,-1-1-1,-1 0 1,-2-2 0,-2-1-1,-1 0 1,11-40-1,-24 66-24,12-43 256,-14 49-240,-1 1 1,1 0 0,-1-1 0,1 1-1,-1 0 1,0-1 0,-1 1 0,1 0 0,-2-7-1,1 10-48,1 1-1,0 0 0,0-1 1,0 1-1,0-1 0,0 1 1,-1 0-1,1-1 0,0 1 1,0 0-1,-1 0 0,1-1 1,0 1-1,-1 0 0,1 0 0,0-1 1,0 1-1,-1 0 0,1 0 1,0 0-1,-1-1 0,1 1 1,-1 0-1,1 0 0,0 0 1,-1 0-1,1 0 0,0 0 1,-1 0-1,1 0 0,-1 0 1,0 0-1,0 0 13,0 1 0,1-1 0,-1 0 1,0 1-1,0-1 0,0 1 0,0-1 0,0 1 0,1-1 1,-1 1-1,0 0 0,0-1 0,1 1 0,-2 1 0,-5 9 196,0 0 0,0 1 0,1-1 0,-7 22 0,-16 57 576,25-78-714,-18 80 422,21-81-567,-1-1 0,1 1-1,1 0 1,0 0 0,1 0 0,2 16-1,-2-25 52,-1 0 0,1 0 0,0 0 0,-1 0-1,1 0 1,0 0 0,0 0 0,1 0 0,-1-1 0,0 1-1,0 0 1,1-1 0,-1 1 0,1-1 0,0 1 0,-1-1 0,1 0-1,2 2 1,14 1-254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00.9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180 549 13011,'2'-3'112,"-1"1"1,0-1 0,1 1-1,-1-1 1,0 0 0,-1 0-1,1 1 1,0-1-1,-1 0 1,1 0 0,-1 0-1,0 0 1,0 0 0,0 0-1,-1 1 1,1-1-1,-1 0 1,1 0 0,-1 0-1,0 1 1,-2-6 0,2 6-41,-1 0 0,1 0-1,-1 0 1,0 0 0,0 1 0,0-1 0,0 0 0,0 1 0,0-1 0,0 1 0,0 0 0,0 0 0,-1 0 0,1 0 0,0 0 0,-1 0 0,1 0 0,-1 1 0,1 0 0,-1-1 0,1 1 0,-1 0 0,0 0 0,1 0 0,-4 1 0,0 0-65,-1 1 1,1 0 0,0 0-1,0 0 1,0 1-1,0 0 1,1 0 0,-1 0-1,1 1 1,0 0 0,0 0-1,0 0 1,0 1-1,1 0 1,0-1 0,0 2-1,0-1 1,1 0 0,-1 1-1,1-1 1,0 1-1,1 0 1,0 0 0,0 0-1,0 1 1,0-1-1,0 8 1,2-13-36,0 0 0,0-1-1,1 1 1,-1 0 0,0 0 0,0-1 0,1 1-1,-1 0 1,0 0 0,1-1 0,-1 1 0,1 0-1,-1-1 1,1 1 0,-1-1 0,1 1 0,-1 0-1,1-1 1,0 1 0,-1-1 0,1 0 0,1 1-1,22 12-286,2 1 224,-18-5 98,0 0 0,-1 0 0,0 0 0,-1 1 0,0 0 0,-1 1 0,0-1-1,-1 1 1,5 15 0,1 12 87,8 54-1,-13-56 86,-1-1 0,-2 1 0,-2 0 0,-5 49 0,2-65-23,0 0 1,-1-1-1,-1 0 1,-1 0-1,0 0 1,-2-1-1,0 0 1,-1-1-1,-17 27 0,21-38-97,1-1-1,0 0 0,-1 0 0,0-1 0,0 1 0,-7 3 0,11-7-55,0 0 0,0-1 1,0 1-1,0-1 0,0 1 0,0-1 0,1 1 0,-1-1 1,0 0-1,0 1 0,0-1 0,0 0 0,-1 0 0,1 0 1,0 1-1,0-1 0,0 0 0,0-1 0,0 1 1,0 0-1,0 0 0,0 0 0,0-1 0,0 1 0,0 0 1,0-1-1,0 1 0,0-1 0,1 1 0,-1-1 0,0 1 1,0-1-1,0 0 0,0 1 0,1-1 0,-1 0 1,0 0-1,1 0 0,-1 1 0,1-1 0,-1 0 0,1 0 1,-1 0-1,1 0 0,0 0 0,-1 0 0,1 0 1,0 0-1,-1-2 0,0-5-16,0 0 0,0 0 0,0 0 1,1 0-1,0 0 0,0 0 0,1 0 0,3-11 0,2-8-77,12-30 0,4 0-47,48-91 1,44-48 32,2-2 50,-7-25 21,-93 183 15,0-1 1,-3-1-1,13-69 0,-24 101 13,-1 0 1,0 0-1,0 0 0,-1 0 1,0 0-1,-1 0 0,-3-16 1,4 25 3,-1 0 0,1 1 1,0-1-1,-1 0 1,1 0-1,-1 0 0,1 0 1,-1 1-1,0-1 1,1 0-1,-1 0 0,0 1 1,1-1-1,-1 1 1,0-1-1,0 1 0,1-1 1,-1 1-1,0-1 0,0 1 1,0 0-1,0-1 1,0 1-1,0 0 0,0 0 1,0-1-1,0 1 1,0 0-1,0 0 0,1 0 1,-1 0-1,0 1 1,0-1-1,0 0 0,0 0 1,0 0-1,0 1 0,0-1 1,0 1-1,0-1 1,1 0-1,-1 1 0,0 0 1,0-1-1,0 1 1,1-1-1,-2 2 0,-4 3 2,-1 1 1,1 0-1,0 1 0,0-1 0,1 1 0,-6 9 0,-26 51 29,25-44-14,-20 37 73,-30 83 0,51-111-42,1 0-1,2 1 1,1 0 0,-4 55 0,10-81-42,1 0-1,0 0 1,0 0 0,1 0 0,0 0 0,0 0 0,0 0-1,1 0 1,5 11 0,-6-15-9,1 0 1,0-1-1,0 1 0,0 0 1,0-1-1,0 0 0,0 1 1,1-1-1,-1 0 0,1 0 1,0 0-1,-1-1 0,1 1 1,0-1-1,0 1 0,0-1 1,0 0-1,0 0 0,0 0 1,1-1-1,-1 1 0,0-1 0,4 0 1,4 0-12,0 0 0,0-1 0,0-1 0,0 0 0,0 0 0,-1-1 0,1-1 0,-1 0 0,15-7 0,-6 1 0,0-1 0,-1 0-1,31-26 1,-42 32 80,-1-2-1,1 1 1,-1 0-1,10-15 1,-16 20 58,0 3-5,-15 69 297,14-63-402,0 0 0,0 1 0,1-1 0,0 0 1,1 1-1,2 12 0,-3-21-12,0 1 0,0-1 1,1 1-1,-1 0 0,0-1 1,0 1-1,1-1 0,-1 1 0,0-1 1,0 1-1,1-1 0,-1 1 0,1-1 1,-1 1-1,0-1 0,1 0 0,-1 1 1,1-1-1,-1 0 0,1 1 0,-1-1 1,1 0-1,-1 0 0,1 1 0,0-1 1,-1 0-1,1 0 0,-1 0 0,1 0 1,-1 0-1,1 0 0,0 0 0,-1 0 1,1 0-1,-1 0 0,1 0 0,0 0 1,-1 0-1,1 0 0,-1 0 0,1-1 1,0 1-1,22-14 42,10-15-57,-1-2 0,30-37 0,-29 30-83,43-37 0,-75 74 90,0 0-1,-1 0 0,1 1 0,0-1 1,1 0-1,-1 0 0,0 1 0,0-1 0,0 0 1,0 1-1,0-1 0,1 1 0,-1-1 1,0 1-1,2 0 0,-2 0 6,-1 0 1,0 0-1,0 1 0,1-1 0,-1 0 0,0 1 1,0-1-1,1 0 0,-1 1 0,0-1 0,0 0 1,0 1-1,1-1 0,-1 0 0,0 1 0,0-1 1,0 1-1,0-1 0,0 0 0,0 1 0,0-1 1,0 1-1,0-1 0,0 1 0,0-1 0,0 0 1,0 1-1,0-1 0,0 0 0,-1 1 0,-14 45-10,11-36 10,3-5 3,-17 54 33,16-54-26,1 0-1,1 1 1,-1-1 0,1 0-1,-1 1 1,1-1 0,1 0-1,-1 0 1,2 7 0,-1-11-4,-1 0 0,0 0 1,1 0-1,-1 0 1,1 0-1,-1 0 0,1 0 1,-1 0-1,1 0 1,0 0-1,-1 0 0,1-1 1,0 1-1,0 0 1,0 0-1,0-1 0,-1 1 1,1-1-1,0 1 1,0-1-1,0 1 0,0-1 1,0 1-1,0-1 1,1 0-1,-1 0 0,0 0 1,0 1-1,0-1 1,0 0-1,0 0 0,0-1 1,0 1-1,0 0 1,0 0-1,0 0 0,0-1 1,2 0-1,3-1 11,-1 0-1,0 0 0,0-1 1,0 0-1,0 0 0,6-5 1,13-13 54,0-2 0,40-50 0,-12 12-36,-51 60-31,0 0 0,0 0 1,0 0-1,-1 0 0,1 0 0,0 0 1,0 1-1,0-1 0,1 0 1,-1 0-1,0 1 0,0-1 0,0 1 1,0-1-1,2 0 0,-3 2 1,1-1-1,-1 0 0,0 0 0,1 1 0,-1-1 0,0 0 1,0 0-1,1 1 0,-1-1 0,0 0 0,0 1 0,1-1 0,-1 0 1,0 1-1,0-1 0,0 0 0,0 1 0,0-1 0,1 0 1,-1 1-1,0-1 0,0 1 0,0-1 0,0 0 0,0 1 1,0-1-1,0 1 0,0-1 0,0 0 0,-1 1 0,-8 47 151,6-37-116,-22 87 154,29-119-1494,2 5 1040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01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21605,'-5'7'1480,"2"-1"-1288,0-1-176,3 4-40,3 1-600,1-1 536,2-6-176,12-2-72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01.8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73 484 16876,'-2'5'378,"0"0"1,-1 0 0,1 0 0,-1 0-1,0 0 1,0 0 0,-5 5 0,-12 19 709,15-18-927,-1 1 1,-5 19-1,10-27-146,0 0 0,0-1 0,1 1 0,-1 0 0,1 0 0,0-1 0,0 1 0,0 0 0,0 0 0,1 0-1,0-1 1,-1 1 0,3 4 0,-3-7-2,1 0-1,-1 0 0,1 0 0,0-1 0,-1 1 1,1 0-1,-1-1 0,1 1 0,0 0 1,0-1-1,-1 1 0,1-1 0,0 1 0,0-1 1,0 0-1,-1 1 0,1-1 0,0 0 1,0 1-1,0-1 0,0 0 0,0 0 1,0 0-1,0 0 0,0 0 0,0 0 0,0 0 1,-1 0-1,1 0 0,0 0 0,0-1 1,0 1-1,0 0 0,0-1 0,0 1 1,0-1-1,-1 1 0,1 0 0,0-1 0,1-1 1,5-2 66,0-1 1,0 0 0,8-8 0,-14 11-66,27-24 176,-2-3-1,0 0 1,-3-1-1,36-57 1,-29 33-144,-3-1 1,26-70-1,-50 118-48,24-77-26,-25 75 22,0 0 1,-1 0-1,0-1 1,0 1 0,-1-1-1,-1 1 1,-1-11 0,2 18 2,0 0 0,0 1 0,0-1 1,-1 0-1,1 1 0,-1-1 0,1 1 1,-1-1-1,0 1 0,1-1 0,-1 1 0,0-1 1,0 1-1,0 0 0,0-1 0,0 1 1,-1 0-1,1 0 0,0 0 0,0 0 1,-4-2-1,4 3 0,-1-1 1,0 1-1,0 0 1,0-1-1,0 1 1,0 0 0,0 0-1,0 1 1,0-1-1,0 0 1,0 1-1,0-1 1,1 1-1,-1-1 1,-3 3-1,-5 2 4,1 0-1,-1 1 1,2 1-1,-1-1 1,-12 13-1,-18 23 131,2 1-1,2 1 1,2 2-1,-48 91 0,74-126-118,1 1 0,1 0-1,0 0 1,0 0-1,-4 21 1,9-32-22,0 1 1,0-1 0,0 0-1,0 0 1,0 0 0,0 0-1,0 0 1,0 0 0,0 0-1,0 0 1,1 0 0,-1 0-1,0 0 1,1 0 0,-1 0-1,1 0 1,-1 0 0,1 0-1,0 0 1,-1 0 0,1 0-1,0 0 1,-1-1-1,1 1 1,0 0 0,0-1-1,0 1 1,0 0 0,0-1-1,0 1 1,0-1 0,0 1-1,0-1 1,0 0 0,0 0-1,0 1 1,0-1 0,0 0-1,0 0 1,0 0 0,0 0-1,0 0 1,2 0 0,5-1-93,1 0 0,-1 0 1,0 0-1,11-5 0,-16 5 68,31-9-270,60-14-284,-80 21 556,-1 1 1,0 0-1,1 2 0,-1-1 0,16 3 0,-26-2 56,1 1 0,0-1 0,-1 1-1,1 0 1,0 0 0,-1 1 0,1-1-1,-1 1 1,0 0 0,1 0 0,-1 0-1,0 0 1,0 0 0,-1 1-1,1-1 1,0 1 0,-1 0 0,1 0-1,-1 0 1,0 0 0,0 0 0,0 0-1,-1 1 1,1-1 0,-1 1 0,1-1-1,-1 1 1,0 0 0,-1-1 0,1 1-1,-1 0 1,1-1 0,-1 1-1,-1 7 1,-6 33 290,7-41-228,-1-1 0,0 1 0,0 0 1,0-1-1,0 1 0,-1-1 0,1 1 0,-1-1 1,1 1-1,-1-1 0,0 0 0,0 0 0,-3 3 1,-2-1 59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04.1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385 51 16259,'0'-1'155,"1"-1"0,0 1 0,0 0 0,0-1-1,-1 1 1,1-1 0,-1 1 0,1-1-1,-1 1 1,1-1 0,-1 1 0,0-1-1,0 0 1,0 1 0,0-1 0,0 1-1,0-1 1,0 0 0,-1 1 0,1-1 0,0 1-1,-1-1 1,0-1 0,0 2-46,0 0 1,0 0-1,0 0 1,0 0-1,-1 0 1,1 0-1,0 0 1,-1 1-1,1-1 1,0 0-1,-1 1 1,1-1-1,-1 1 1,1-1-1,0 1 1,-1 0-1,1 0 1,-1-1-1,0 1 1,1 0-1,-1 0 1,1 1-1,-1-1 1,-1 1 0,-8 1 35,0 1 0,0 0 1,0 1-1,1 0 0,0 1 1,0 0-1,0 0 1,0 1-1,1 1 0,-14 11 1,-2 5-41,1 1-1,-26 31 1,32-32-33,1 0 0,1 1 0,-18 35 0,26-44-34,2 1 0,-1 0-1,2 0 1,0 0 0,2 0-1,-1 1 1,0 18 0,3-31-36,1 1 0,0 0 1,0 0-1,1-1 0,0 1 1,-1 0-1,1 0 0,1-1 1,-1 1-1,1-1 0,0 1 1,0-1-1,4 8 0,-3-9-5,0 0 0,0 0 0,0 0 0,0 0 0,0-1 0,0 1 0,1-1 0,-1 0 0,1 0 0,0 0 0,0 0 0,-1-1 0,1 0 0,0 1 0,0-1 0,6 0 0,5 1-168,0-1 0,1-1 0,-1-1 0,0 0 0,0 0 0,29-8 0,90-34-2690,-105 33 2542,32-15-360,-8-4-241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3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 17012,'4'2'813,"1"0"1,-1-1 0,1 0-1,0 0 1,-1 0 0,6 0-1,38 0 861,-17-4-1358,31-7 0,-16-6-276,-19 5-1697,-32 20-458,-3 1 1366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15179,'0'10'1241,"3"-5"-753,4-3-144,10 0 560,3-2-160,9-2-168,-2 0-32,6-1-136,0 0-176,1 3-472,-5 4 16,-2-4 144,-4 0-80,-6-1-96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3.7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29 15747,'-7'7'1753,"8"-1"-961,2-3-280,9-3 1833,2 0-1289,6-3-432,4-1-104,5-2-136,1-1-104,-1 1-488,-1-1-352,-5 3 496,-3-1-152,-5 3-48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49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9 305 15443,'-2'5'732,"-5"23"2208,18-36-1220,9-17-1224,-2 0 1,0-1-1,26-54 0,-14 26-276,33-65-15,-70 138-205,0 0-1,-4 25 1,2-12 1,-4 14-41,4-17-66,1 1-1,1 0 1,1 0-1,-1 43 1,6-72 38,1 0-1,0 0 1,0 0 0,0 0-1,0 0 1,0 0 0,0 0 0,1 0-1,-1 0 1,0 0 0,0 0-1,1 0 1,-1 0 0,1-1-1,-1 1 1,1 0 0,-1 0 0,2 1-1,-2-2 29,1 0 1,0 1-1,0-1 0,-1 0 0,1-1 0,0 1 0,0 0 0,-1 0 1,1 0-1,0 0 0,-1 0 0,1-1 0,0 1 0,-1 0 1,1-1-1,0 1 0,-1 0 0,1-1 0,-1 1 0,1-1 0,-1 1 1,1-1-1,-1 1 0,1-2 0,12-8-487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0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21 15963,'11'-4'801,"1"0"-1,-1 1 1,1 0-1,0 1 1,14-1-1,-23 2-710,0 1 0,0-1 0,0 1 0,0 0 0,0 1 0,0-1 0,0 0 0,0 1 0,-1 0 0,1-1 0,0 1 0,0 0 1,0 0-1,-1 1 0,1-1 0,0 1 0,-1-1 0,0 1 0,1 0 0,-1 0 0,0 0 0,0 0 0,0 0 0,0 1 0,0-1 0,1 3 0,-2-1-55,0-1-1,0 0 1,0 1-1,-1-1 1,0 0 0,0 1-1,0-1 1,0 1 0,0-1-1,-1 0 1,0 1-1,1-1 1,-1 0 0,0 1-1,-1-1 1,1 0 0,-4 6-1,-4 7 55,0-1 0,-13 16 0,15-22-31,-59 67 277,2-2-92,63-73-243,1-1 0,0 0 0,-1 1 0,1-1 0,0 0 0,-1 1 0,1-1 0,0 1 0,0-1 0,0 1 0,-1-1 0,1 1 1,0-1-1,0 1 0,0-1 0,0 1 0,0-1 0,0 1 0,0-1 0,0 1 0,0-1 0,0 1 0,0-1 0,0 1 0,0-1 0,0 1 1,0-1-1,0 1 0,1-1 0,-1 0 0,0 1 0,0-1 0,1 1 0,-1-1 0,0 1 0,1-1 0,-1 0 0,0 1 0,1-1 0,-1 0 0,0 1 1,1-1-1,-1 0 0,1 1 0,-1-1 0,1 0 0,-1 0 0,1 0 0,-1 0 0,1 1 0,-1-1 0,1 0 0,-1 0 0,1 0 0,0 0 1,35 3-256,-29-3 107,79 3-2091,-68-2 1783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0.8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 18124,'1'0'146,"-1"1"1,1-1 0,-1 1-1,1-1 1,-1 1-1,0-1 1,1 1-1,-1 0 1,0-1-1,0 1 1,1 0-1,-1-1 1,0 1 0,0 0-1,0-1 1,0 1-1,0 0 1,0-1-1,0 1 1,0 0-1,0-1 1,0 1-1,0 0 1,-5 22 782,4-16-427,-28 177 824,15-89-3890,14-95 2540,0 0 1,0-1-1,-1 1 0,1 0 1,0 0-1,0 0 0,0 0 1,0 0-1,0-1 0,-1 1 1,1 0-1,0 0 0,0 0 0,0 0 1,-1 0-1,1 0 0,0 0 1,0 0-1,0 0 0,-1 0 1,1 0-1,0 0 0,0 0 1,0 0-1,-1 0 0,1 0 1,0 0-1,0 0 0,0 0 1,-1 0-1,1 0 0,0 0 1,0 0-1,0 0 0,0 1 0,-1-1 1,1 0-1,0 0 0,0 0 1,0 0-1,0 0 0,-1 1 1,1-1-1,0 0 0,0 0 1,0 0-1,0 0 0,0 1 1,0-1-1,0 0 0,0 0 1,0 0-1,0 1 0,-1-1 1,1 0-1,0 0 0,0 0 1,0 1-1,0-1 0,0 0 0,0 0 1,1 0-1,-1 1 0,0-1 1,0 0-1,0 0 0,0 0 1,0 1-1,0-1 0,-3-5-652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1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0 210 18540,'0'-1'1424,"3"1"-1136,1 0-112,7 3 537,1-1-177,6-2-320,2 0-168,3 0-472,1-4-249,0-2 593,1-2-120,-10-8-72</inkml:trace>
  <inkml:trace contextRef="#ctx0" brushRef="#br0" timeOffset="1">405 1 19204,'7'0'1857,"-6"6"-1297,-2 2-200,-4 9 896,4 2-320,-5 7-400,-4 0-176,4 5-192,-1-1-88,2 0-144,0-2-160,2-8-304,-1-2-240,4-5 680,0-3-152,-4-1-128,-2 1-112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1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59 14771,'-4'4'1291,"1"0"-1,0 0 1,0 0-1,-5 10 1,3-5-1234,1 1-1,1 0 1,-1-1 0,2 1 0,-1 1 0,-1 17 0,4-26-61,0 0 1,0-1-1,0 1 1,0 0-1,0 0 0,0-1 1,1 1-1,-1 0 1,1 0-1,-1-1 0,1 1 1,0 0-1,-1-1 1,1 1-1,0-1 0,0 1 1,0-1-1,0 0 1,0 1-1,1-1 0,-1 0 1,0 0-1,1 0 1,-1 1-1,3 0 1,3 1-8,0 0-1,0-1 1,0 0 0,0 0 0,9 1 0,-11-3 2,-1 1-1,1 0 0,0 0 0,-1 0 1,1 0-1,-1 1 0,1 0 1,-1 0-1,1 0 0,-1 0 0,0 1 1,0-1-1,0 1 0,4 5 1,-6-6 13,0 1 1,0 0-1,-1 0 1,0-1-1,1 1 1,-1 0 0,0 0-1,-1 0 1,1 0-1,0 0 1,-1 0-1,0 1 1,1-1 0,-1 0-1,0 0 1,-1 0-1,1 0 1,-1 0 0,1 0-1,-1 0 1,0 0-1,-2 5 1,0-3 89,1 0 1,-1 0-1,0-1 0,0 1 1,-1-1-1,0 0 1,1 0-1,-1 0 0,-1 0 1,1-1-1,0 1 1,-7 3-1,7-5-16,1 0-1,-1-1 1,1 1-1,-1 0 0,0-1 1,0 0-1,0 0 1,1 0-1,-1-1 1,0 1-1,0-1 1,0 0-1,0 0 1,0 0-1,0 0 1,-5-2-1,6 1-62,0 0 0,0-1 0,1 1 0,-1-1 0,1 1 0,-1-1 0,1 0 0,0 0 0,0 0 0,0 0 0,0 0 0,0-1 0,0 1 0,0-1 0,1 1 0,-1-1 0,1 1 0,0-1 0,0 0 0,0 0 0,0 0 0,0 1 0,1-1 0,-1-6 0,0 3-59,1 1 0,0-1 0,0 1 0,0-1 0,1 0-1,0 1 1,0-1 0,0 1 0,1 0 0,-1-1 0,1 1 0,1 0 0,3-7-1,4-5-92,1 1-1,20-22 0,-10 11 120,24-24 219,-30 35 65,-1-1 0,0 1 0,12-22 0,-25 37-234,-1 0 0,1 1 0,-1-1 0,1 0-1,-1 0 1,1 0 0,-1 1 0,0-1 0,0 0-1,1 0 1,-1 0 0,0 0 0,0 0 0,0 0 0,0 1-1,0-1 1,0 0 0,0 0 0,0 0 0,0 0-1,0 0 1,-1-1 0,1 2-7,-1-1 0,1 1 0,-1-1 0,0 1 0,1 0 1,-1-1-1,0 1 0,1 0 0,-1-1 0,0 1 0,1 0 0,-1 0 0,0-1 0,1 1 0,-1 0 0,0 0 0,0 0 0,1 0 0,-1 0 1,-1 0-1,-4 1 33,0 0 0,1 0 1,-1 1-1,0-1 0,-6 4 1,-1 1-485,1 1 0,-20 14 0,1 1-656,29-22 593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3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20 110 13475,'-1'0'100,"0"0"1,0 1-1,0-1 1,0 0-1,0 1 1,0-1-1,0 1 1,0-1-1,0 1 1,1 0-1,-1-1 1,0 1-1,0 0 1,1-1-1,-1 1 1,0 0-1,1 0 1,-1 0-1,1 0 1,-1 0-1,1 0 1,-1 0-1,1 0 1,-1 0-1,1 0 1,0 0-1,0 0 1,0 0-1,0 0 1,-1 0-1,1 0 1,0 0-1,1 0 1,-1 0-1,0 1 1,1 0 40,0 0 1,0-1-1,0 1 0,0 0 1,1-1-1,-1 1 0,0-1 1,1 1-1,-1-1 1,1 0-1,0 0 0,-1 0 1,1 0-1,0 0 0,0 0 1,-1 0-1,5 1 1,5 1 95,0-1 1,0 0-1,0 0 1,0-1-1,0-1 1,0 1-1,13-3 1,80-14 378,-73 10-432,227-47 470,31-6-432,2 24-234,-170 32-90,183 19-1,-202-3 86,-51-5 68,75 2-1,-126-10-55,1 0-1,-1 0 1,0 0 0,1 0-1,-1 0 1,1 0 0,-1-1 0,0 1-1,1 0 1,-1 0 0,0-1-1,1 1 1,-1 0 0,0 0 0,1-1-1,-1 1 1,0 0 0,0-1-1,1 1 1,-1 0 0,0-1 0,0 1-1,1 0 1,-1-1 0,0 1-1,0-1 1,0 1 0,0 0 0,0-1-1,0 1 1,0-1 0,0 1-1,0-1 1,0 1 0,0 0-1,0-1 1,0 1 0,0-1 0,0 1-1,0-1 1,0 1 0,0 0-1,-1-1 1,1 1 0,0 0 0,0-1-1,0 1 1,-1 0 0,1-1-1,-1 0 1,0-1-119,1 1 0,-1-1 0,0 0 0,0 0 0,-1 1-1,1-1 1,0 1 0,0-1 0,-1 1 0,-1-2 0,-2 1 38,1 1 0,-1 0 0,1 0 1,-1 0-1,1 1 0,-1 0 0,-8 0 0,-19 2-397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4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14 141 14867,'10'-14'977,"0"0"0,1 0-1,0 2 1,22-20 0,-26 26-743,1 0 1,0 0 0,0 0 0,1 1-1,0 0 1,0 1 0,0 0 0,0 0-1,13-2 1,-21 5-229,0 1 0,0 0 0,0-1 0,0 1 0,1 0 0,-1 0 0,0 0 0,0 0 0,0 0 0,0 0 0,1 0 0,-1 0 0,0 0-1,0 1 1,0-1 0,0 1 0,0-1 0,0 0 0,0 1 0,1 0 0,-1-1 0,-1 1 0,1 0 0,0-1 0,0 1 0,0 0 0,0 0 0,0 0 0,-1 0 0,1 0 0,0 0 0,-1 0 0,1 0 0,-1 0 0,1 0 0,-1 0 0,1 0-1,-1 0 1,0 0 0,0 0 0,0 1 0,1-1 0,-1 0 0,0 2 0,0 3 16,-1 0 0,1-1-1,-1 1 1,0 0 0,0-1-1,-1 1 1,-3 9-1,-2-1 73,0-1 0,-1 1 0,-1-2 0,0 1 0,0-1 0,-1-1 0,-18 16 0,6-7 107,-2-2 0,-47 28 0,63-41-464,10-8-3,16-5-154,-14 7 353,0 0 0,1 0 1,-1 1-1,0 0 0,1 0 1,-1 0-1,0 0 0,1 1 1,-1 0-1,0-1 0,8 4 0,-2 1 13,0 0-1,0 0 0,10 8 0,-12-7 112,0-1 0,0 0 0,1-1 0,0 0-1,12 5 1,-17-9 17,-1 0-1,0 0 1,1 0-1,-1 0 1,1-1-1,-1 1 1,0-1-1,1 0 1,-1 0-1,0 0 1,0 0-1,0 0 1,0-1-1,0 0 1,0 1-1,0-1 1,0 0-1,0 0 1,-1-1-1,1 1 1,-1-1 0,3-2-1,2-4 133,0 1 0,0-1 0,-1 0 0,0-1 0,8-15 0,-11 9 118,-3 16-370,1 0 1,-1-1 0,0 1 0,0 0 0,0 0 0,0 0 0,0-1 0,0 1 0,0 0-1,0 0 1,0-1 0,0 1 0,0 0 0,0 0 0,0-1 0,0 1 0,0 0 0,0 0-1,0 0 1,0-1 0,0 1 0,0 0 0,0 0 0,0-1 0,0 1 0,0 0 0,0 0-1,0 0 1,0-1 0,-1 1 0,1 0 0,0 0 0,0 0 0,0 0 0,0-1 0,-1 1-1,1 0 1,0 0 0,0 0 0,0 0 0,-1 0 0,1 0 0,0-1 0,0 1 0,-1 0-1,1 0 1,0 0 0,0 0 0,-1 0 0,0 1-387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5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10 17172,'-12'15'3911,"11"-13"-3751,0 0-1,0 1 0,0-1 1,0 0-1,1 1 1,-1-1-1,1 1 1,0-1-1,-1 1 0,1-1 1,0 1-1,1-1 1,0 6-1,-1-8-147,0 0-1,0 1 0,0-1 0,0 1 1,0-1-1,0 0 0,1 1 1,-1-1-1,0 0 0,0 1 1,0-1-1,1 0 0,-1 1 1,0-1-1,1 0 0,-1 1 1,0-1-1,1 0 0,-1 0 1,0 1-1,1-1 0,-1 0 1,0 0-1,1 0 0,-1 0 1,1 1-1,-1-1 0,0 0 1,1 0-1,1 0 7,-1-1 0,0 1 0,0-1 1,1 1-1,-1-1 0,0 1 0,0-1 0,0 0 0,0 1 0,0-1 0,0 0 1,0 0-1,0 0 0,0 0 0,1-1 0,16-22 433,-17 22-408,0 1 0,-1-1 0,1 1 0,0-1 0,0 0 0,-1 1 0,1-1 0,-1 1 1,0-1-1,1 0 0,-1 0 0,0 1 0,0-1 0,0 0 0,0-1 0,-1 2-32,1 0-1,0 1 1,-1-1-1,1 1 0,-1-1 1,1 1-1,-1 0 1,1-1-1,-1 1 0,0-1 1,1 1-1,-1 0 1,1-1-1,-1 1 0,0 0 1,1 0-1,-1 0 0,0-1 1,1 1-1,-1 0 1,0 0-1,1 0 0,-1 0 1,0 0-1,1 0 1,-1 0-1,0 0 0,1 1 1,-1-1-1,0 0 1,1 0-1,-1 1 0,1-1 1,-1 0-1,0 0 1,1 1-1,-1-1 0,0 1 1,-25 16 105,23-14-160,0-1 0,1 1 0,-1 1 1,0-1-1,1 0 0,0 1 0,-1-1 1,1 1-1,1 0 0,-1-1 0,-1 6 0,3-8 11,0-1 0,0 0 0,0 0 0,0 0 0,0 0 0,0 0 0,0 0 1,0 1-1,-1-1 0,1 0 0,0 0 0,1 0 0,-1 0 0,0 0 0,0 1 0,0-1 0,0 0 0,0 0 0,0 0 0,0 0 0,0 0 0,0 0 0,0 1 0,0-1 0,0 0 0,0 0 0,0 0 0,0 0 0,1 0 0,-1 0 0,0 0 0,0 1 0,0-1 0,0 0 0,0 0 0,0 0 0,0 0 0,1 0 0,-1 0 0,0 0 0,0 0 0,0 0 0,0 0 0,0 0 0,1 0 0,-1 0 0,0 0 0,0 0 0,0 0 0,9-5-1603,7-8 188,-3 0 635,0-1-278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9:55.9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76 16203,'-1'-3'317,"1"1"-1,-1-1 0,1 1 0,-1-1 0,1 1 0,0-1 0,0 1 0,0-1 0,0 1 0,0-1 0,1 1 0,-1-1 1,1 1-1,-1-1 0,1 1 0,2-5 0,-2 6-226,-1-1-1,1 0 1,0 1 0,0-1-1,0 0 1,0 1 0,0 0 0,0-1-1,0 1 1,0 0 0,1-1-1,-1 1 1,1 0 0,-1 0 0,1 0-1,-1 0 1,1 0 0,-1 0-1,1 1 1,0-1 0,-1 0 0,1 1-1,0 0 1,2-1 0,-4 1-83,1 0 0,0 1 0,0-1 1,0 0-1,0 1 0,-1-1 0,1 1 0,0-1 1,0 1-1,-1-1 0,1 1 0,0-1 1,-1 1-1,1 0 0,-1-1 0,1 1 0,-1 0 1,1 0-1,-1-1 0,1 1 0,-1 0 0,0 0 1,1 0-1,-1-1 0,0 1 0,0 0 1,0 0-1,1 0 0,-1 0 0,0 2 0,0 29 10,-3-20-4,0 1 1,-1-1 0,0-1-1,0 1 1,-2-1 0,1 0 0,-1 0-1,-13 17 1,3-7 43,-1-1 1,0 0 0,-24 19-1,35-34-38,2-1-3,0 0 0,-1 0 0,1-1 0,-1 1 0,0-1 0,1 0 0,-2-1 0,-4 3 0,10-5-19,0 0 1,0 0-1,0 0 1,0 0-1,0 0 1,1 0-1,-1-1 1,0 1-1,0 0 1,0 0-1,0 0 1,0 0-1,0 0 1,0 0-1,0-1 1,1 1-1,-1 0 1,0 0-1,0 0 1,0 0-1,0-1 1,0 1-1,0 0 1,0 0-1,0 0 1,0 0-1,0-1 1,0 1-1,0 0 1,0 0-1,0 0 1,0 0-1,0-1 1,0 1-1,0 0 1,0 0-1,-1 0 1,1 0-1,0 0 1,0-1-1,0 1 1,0 0-1,0 0 1,0 0-1,0 0 1,-1 0-1,1 0 1,0-1-1,0 1 1,0 0-1,0 0 1,0 0-1,-1 0 1,1 0-1,0 0 1,0 0-1,0 0 1,0 0-1,-1 0 1,1 0-1,0 0 1,0 0-1,0 0 1,0 0-1,-1 0 1,1 0-1,9-11-140,-6 7 89,1 1-1,0 0 1,-1 0-1,1 1 1,0-1-1,1 1 1,-1 0-1,0 0 0,0 1 1,8-3-1,-10 4 37,0 0 0,0 0 0,0 0 0,0 0 0,0 0 0,0 0 0,0 1 0,0-1 0,0 1 0,-1 0 0,1-1 0,0 1 0,0 0 1,-1 0-1,1 0 0,0 0 0,-1 0 0,1 1 0,-1-1 0,1 0 0,-1 1 0,0-1 0,0 1 0,1-1 0,-1 1 0,0 0 0,-1-1 0,2 3 0,12 29 43,-12-26-5,1-1-1,-1 1 0,1-1 1,6 10-1,-8-15-8,-1-1-1,1 1 0,-1 0 0,1-1 1,0 1-1,-1 0 0,1-1 1,0 1-1,-1-1 0,1 1 1,0-1-1,0 0 0,0 1 0,-1-1 1,1 0-1,0 1 0,0-1 1,0 0-1,0 0 0,0 0 1,0 0-1,0 0 0,-1 0 0,1 0 1,0 0-1,0 0 0,0 0 1,0 0-1,0-1 0,0 1 0,-1 0 1,1-1-1,0 1 0,0 0 1,0-1-1,-1 1 0,1-1 1,0 0-1,-1 1 0,1-1 0,0 1 1,-1-1-1,1 0 0,0-1 1,3-3 48,0 0 1,0 0 0,0 0-1,4-10 1,0-2 117,-1 0 1,0 0-1,8-35 0,-15 51-206,0 1-1,0 0 1,0 0-1,0-1 0,0 1 1,0 0-1,0 0 1,0-1-1,0 1 1,-1 0-1,1 0 0,0-1 1,0 1-1,0 0 1,0 0-1,0-1 1,0 1-1,-1 0 0,1 0 1,0 0-1,0-1 1,0 1-1,0 0 0,-1 0 1,1 0-1,0 0 1,0-1-1,-1 1 1,1 0-1,0 0 0,0 0 1,-1 0-1,1 0 1,0 0-1,0 0 1,-1 0-1,1 0 0,0 0 1,0 0-1,-1 0 1,1 0-1,0 0 1,0 0-1,-1 0 0,1 0 1,0 0-1,0 0 1,-1 0-1,1 0 1,0 0-1,0 1 0,-1-1 1,1 0-1,0 0 1,0 1-1,-1-1-24,1 0 1,-1 0-1,1 0 0,-1 1 1,1-1-1,-1 0 0,1 1 1,0-1-1,-1 0 0,1 1 1,0-1-1,-1 1 0,1-1 1,0 0-1,0 1 0,-1-1 1,1 1-1,0-1 0,0 1 1,0-1-1,-1 1 0,1-1 1,0 1-1,0-1 0,0 1 1,0-1-1,0 1 0,0-1 1,0 1-1,0-1 0,0 1 1,1-1-1,-1 1 0,0-1 1,0 1-1,0-1 0,1 1 1,2 3-673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1 423 13187,'23'-8'2184,"-5"-7"-1592,0-1 0,0 0 0,25-33 0,-14 16-362,8-11-161,-2-2 0,-2-1-1,48-92 1,-76 130-100,-7 11-9,-6 19 10,-45 179 340,46-163-335,2 0 0,1 0-1,3 59 1,5-78-55,-2-13-36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4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203 163 12939,'3'-6'592,"-1"-1"1,0 1-1,0 0 1,-1-1-1,1 0 0,-1 1 1,-1-1-1,1 1 1,-1-1-1,-1-9 1,1 14-453,0 1 1,-1-1-1,1 0 0,0 1 1,-1-1-1,1 1 1,-1 0-1,0-1 1,1 1-1,-1-1 1,0 1-1,0 0 0,0-1 1,0 1-1,0 0 1,0 0-1,0 0 1,-1 0-1,-1-1 1,1 1-97,0 0 1,0 1-1,0 0 1,0-1 0,0 1-1,0 0 1,0 0 0,0 0-1,0 0 1,0 0-1,0 1 1,0-1 0,0 1-1,0-1 1,0 1-1,1 0 1,-1 0 0,0 0-1,-3 2 1,-9 5-26,-1 2-1,2-1 1,-1 2-1,2 0 1,-1 1-1,1 0 1,1 0-1,0 2 1,1-1-1,-16 30 1,25-42-32,0 0 0,1 1-1,-1-1 1,1 0 0,-1 1 0,1-1-1,-1 0 1,1 1 0,0-1 0,0 1-1,-1-1 1,1 0 0,0 1 0,0-1-1,1 1 1,-1-1 0,0 0 0,0 1-1,1-1 1,-1 0 0,1 1 0,-1-1-1,1 0 1,-1 1 0,1-1 0,0 0 0,0 0-1,0 0 1,0 0 0,0 0 0,0 0-1,0 0 1,1 1 0,5 3-37,-1-1 0,1 0 0,0-1-1,0 0 1,9 3 0,7 4 26,-12-5 7,0 1-1,0 0 1,-1 1 0,0 0-1,0 0 1,-1 1 0,0 1-1,0-1 1,14 20-1,-19-21 5,0 0 0,0 0 0,0 0 0,-1 1 0,0 0 0,-1-1 0,0 1 0,0 0 0,-1 0 0,0 0 0,0 0 0,0 0 0,-1 0 0,-1 1 0,1-1 0,-3 9 0,1-6 21,-1 0-1,0 0 0,0-1 1,-1 1-1,-1-1 0,0 0 1,0 0-1,-9 12 1,12-18 9,-1-1 1,0 1 0,0-1 0,0 0 0,0 0-1,0 0 1,-1 0 0,1 0 0,-1-1 0,0 0-1,0 1 1,0-1 0,0-1 0,0 1 0,0-1-1,-1 1 1,1-1 0,0 0 0,-1-1 0,1 1-1,-1-1 1,1 0 0,-8-1 0,9 1-12,0-1 0,0 0-1,1 1 1,-1-1 0,0-1 0,0 1 0,1 0 0,-1-1 0,1 1-1,-1-1 1,1 0 0,0 0 0,0 0 0,0 0 0,0 0-1,0 0 1,0-1 0,0 1 0,1-1 0,-1 1 0,1-1 0,0 1-1,0-1 1,0 0 0,0 0 0,0 0 0,0 1 0,1-1 0,-1-4-1,0 0-13,1-1 0,0 0 1,0 1-1,0-1 0,1 1 0,0-1 0,1 1 0,-1-1 0,2 1 0,3-11 0,1 4-40,1 0 0,1 0 0,0 0 0,1 1 0,12-12 0,65-59-462,-25 25 120,-40 36 254,66-71-481,-79 82 576,0 0 1,-1-1 0,0 1-1,-1-1 1,0-1 0,7-20 0,-13 30 51,0 1-1,-1 0 1,1 0 0,-1-1 0,1 1 0,-1-1 0,0 1 0,0 0 0,0-1-1,-1 1 1,-1-6 0,2 8-3,0 1-1,-1-1 1,1 0-1,0 1 1,-1-1-1,1 0 1,0 1-1,-1-1 1,1 1-1,-1-1 1,1 1 0,-1-1-1,1 1 1,-1-1-1,0 1 1,1-1-1,-1 1 1,0 0-1,1-1 1,-1 1-1,-1 0 1,1-1 5,-1 1 0,1 0 0,-1 0 0,1 1 0,-1-1 0,1 0 0,-1 0 0,1 1 0,-1-1 1,1 1-1,-1 0 0,1-1 0,0 1 0,-3 1 0,-2 3 28,0-1 1,0 1-1,1 0 1,0 1-1,0-1 1,0 1-1,0 0 1,1 1-1,0-1 1,0 1-1,1-1 0,-4 12 1,3-7-7,0 0 1,1 0-1,0 0 1,1 0-1,0 1 1,1-1-1,0 19 1,1-27-110,1 0 0,-1 0 0,0 0 0,1-1 1,0 1-1,0 0 0,-1 0 0,2 0 0,-1 0 1,0-1-1,1 1 0,-1-1 0,1 1 0,-1-1 1,1 1-1,0-1 0,0 0 0,0 0 0,5 4 1,-1-3-276,-1-1 1,0 1 0,1-1 0,0 1-1,0-2 1,0 1 0,0-1 0,10 2-1,6-1-509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5.8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96 13619,'3'-5'420,"0"0"-1,0-1 1,0 1 0,-1-1-1,0 1 1,0-1 0,-1 0-1,2-6 1,-3 11-326,0 0 0,1-1-1,-1 1 1,0 0 0,0 0 0,0-1 0,1 1 0,-2 0-1,1-1 1,0 1 0,0 0 0,0 0 0,0-1 0,-1 1-1,1 0 1,-1 0 0,1 0 0,-1-1 0,1 1 0,-1 0-1,0 0 1,1 0 0,-1 0 0,0 0 0,0 0 0,0 0-1,0 0 1,0 1 0,0-1 0,0 0 0,0 1 0,0-1-1,0 0 1,0 1 0,-1-1 0,1 1 0,0 0 0,0-1-1,-1 1 1,1 0 0,0 0 0,0 0 0,-2 0 0,-1 0-38,0 1 0,1-1 0,-1 1 0,0 0 0,1 1 0,-1-1 0,1 1 0,0-1 0,-1 1 0,1 0 1,0 0-1,0 0 0,-3 3 0,-34 36-115,34-34-74,0 1-1,0-1 0,1 1 0,0 1 0,0-1 1,1 1-1,1 0 0,-4 10 0,7-19 100,-1 0 0,1 1-1,0-1 1,0 1 0,0-1-1,0 1 1,0-1 0,0 0-1,0 1 1,0-1 0,0 1 0,0-1-1,0 0 1,0 1 0,0-1-1,0 1 1,0-1 0,0 0-1,1 1 1,-1-1 0,0 1 0,0-1-1,0 0 1,1 1 0,-1-1-1,0 0 1,0 1 0,1-1-1,-1 0 1,0 0 0,1 1 0,15-2-693,22-15-95,-32 12 617,-2 2 160,-1 1 0,1-1 1,0 1-1,0 0 0,-1 0 0,1 0 1,0 0-1,0 1 0,0-1 0,0 1 1,0 0-1,0 0 0,7 2 0,-8-1 34,0 0 0,0 0-1,0 1 1,-1-1-1,1 1 1,0 0 0,-1 0-1,1 0 1,-1 0 0,0 0-1,0 0 1,0 0-1,0 1 1,0-1 0,0 1-1,-1 0 1,1-1-1,1 6 1,4 8 0,-1 1 1,-1 0-1,0 1 1,-1 0-1,3 30 1,-4 92 106,-3-133-57,-1 17 197,-6 43 0,7-62-149,-1 0 0,-1 0 1,1 1-1,-1-1 0,0 0 1,0 0-1,0-1 0,0 1 1,-1 0-1,0-1 0,0 1 1,-1-1-1,1 0 0,-6 5 1,7-7-35,0-1 1,-1 0-1,1 0 1,0 0-1,-1 0 1,1 0-1,-1 0 1,1-1-1,-1 1 1,0-1-1,1 1 1,-1-1-1,1 0 1,-1 0-1,0-1 1,1 1-1,-1 0 1,1-1-1,-1 1 1,1-1-1,-1 0 1,1 0-1,0 0 1,-1 0-1,1 0 1,0-1-1,0 1 1,-1-1-1,1 1 1,-2-3-1,-3-3-16,0 1 1,1-1-1,-1 0 0,1 0 0,1-1 1,-1 0-1,-4-9 0,6 9-128,1-1 1,-1 1-1,1-1 0,0 0 0,1 0 1,0 0-1,1 0 0,0 0 1,0 0-1,1-15 0,1 18 58,-1 0-1,1 0 1,1 0-1,-1 0 1,1 1-1,0-1 1,0 1-1,0-1 1,1 1-1,0 0 1,0 0 0,1 0-1,-1 0 1,1 0-1,0 1 1,0 0-1,7-6 1,18-8-90,0 2 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6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26 110 17452,'-1'1'67,"1"0"1,0 0 0,0-1 0,0 1-1,-1 0 1,1 0 0,0 0 0,0 0-1,1 0 1,-1 0 0,0 0 0,0 0-1,0 0 1,0-1 0,1 1 0,-1 0-1,1 0 1,-1 0 0,0 0 0,1-1-1,-1 1 1,1 0 0,0-1 0,-1 1-1,1 0 1,-1-1 0,1 1 0,1 0-1,0 0-40,-1-1 0,1 0 0,0 1 0,0-1 0,-1 0 0,1 0 0,0 0 1,0 0-1,-1-1 0,1 1 0,0 0 0,-1-1 0,1 1 0,3-2 0,0-1-19,-1 1 0,1-1-1,0 0 1,-1 0 0,0 0 0,0-1 0,0 1 0,0-1 0,-1 0 0,1 0 0,-1-1 0,3-4 0,-4 6-1,0 0 0,0 0 0,-1 0 1,1 0-1,-1 0 0,0 0 0,0-1 0,0 1 0,0 0 0,0-1 0,-1 1 0,1-1 0,-1 1 0,0-1 1,0 1-1,-1-1 0,1 1 0,-1-1 0,-1-4 0,2 8-5,-1-1 0,1 0 1,0 1-1,-1-1 0,1 0 0,-1 1 0,1-1 1,-1 1-1,1-1 0,-1 1 0,0-1 1,1 1-1,-1-1 0,0 1 0,1-1 0,-1 1 1,0 0-1,0 0 0,1-1 0,-1 1 0,0 0 1,0 0-1,1 0 0,-1 0 0,0 0 1,0 0-1,0 0 0,1 0 0,-1 0 0,0 0 1,0 0-1,1 0 0,-1 1 0,0-1 0,0 0 1,1 1-1,-1-1 0,0 0 0,1 1 1,-1-1-1,0 1 0,0 0 0,-4 2 5,1 1 1,-1-1-1,1 1 0,0-1 0,-3 6 1,-2 3 8,1 0-1,0 0 1,1 1 0,0 1 0,1-1 0,1 1 0,0 0 0,1 0 0,0 1 0,1-1 0,1 1-1,-1 22 1,3-36-16,0 0 0,0 0 0,0 0-1,0 0 1,0 0 0,0 0-1,0 0 1,1 0 0,-1 0 0,0 0-1,1 0 1,-1 0 0,1 0 0,-1 0-1,1 0 1,-1 0 0,1 0 0,0-1-1,-1 1 1,1 0 0,0 0-1,0-1 1,-1 1 0,3 0 0,-2 0-2,1-1 1,-1 1-1,1-1 1,-1 0-1,1 0 0,0 0 1,-1 0-1,1 0 1,0 0-1,-1 0 1,1 0-1,0-1 1,2 0-1,5-2-21,1-1 0,-1 0 0,16-11 0,-23 14 13,44-30-125,-23 14 10,28-15 0,-45 29 86,1 0 1,-1 0-1,0 1 0,1-1 0,0 1 1,-1 1-1,1-1 0,0 1 0,12 0 1,-17 1 29,0 0 1,-1 0 0,1 0 0,0 1-1,0-1 1,-1 1 0,1-1 0,0 1-1,-1-1 1,1 1 0,0 0 0,-1 0-1,1 0 1,-1 0 0,1 0 0,-1 0 0,0 0-1,0 0 1,1 1 0,-1-1 0,0 0-1,0 1 1,1 1 0,1 3 29,-1 0 0,0 0 0,0 0 1,0 0-1,0 8 0,-1-8 45,0 0 0,0 0-1,1-1 1,0 1 0,3 6 0,-5-12-56,1 1 1,0 0 0,-1-1-1,1 1 1,0 0 0,-1-1-1,1 1 1,0-1 0,-1 1 0,1-1-1,0 0 1,0 1 0,0-1-1,0 0 1,-1 1 0,1-1 0,0 0-1,0 0 1,0 0 0,0 0-1,0 0 1,0 0 0,0 0-1,-1 0 1,1 0 0,0 0 0,0-1-1,0 1 1,0 0 0,0-1-1,-1 1 1,1 0 0,0-1 0,0 1-1,-1-1 1,1 1 0,0-1-1,-1 0 1,2 0 0,28-26 74,-28 26-80,5-7 11,-1 1-44,0 1 0,0-1 0,1 1 0,0 1 0,11-8-1,-17 13 20,0-1-1,1 1 1,-1-1-1,0 1 1,0-1-1,1 1 1,-1 0-1,0-1 0,1 1 1,-1 0-1,1 0 1,-1 0-1,0 0 1,1 0-1,-1 0 1,0 1-1,3-1 0,-3 1 1,1 0-1,-1 0 1,1 0-1,-1 0 1,0 1-1,1-1 1,-1 0-1,0 0 1,0 1-1,0-1 1,0 1-1,0-1 1,0 1-1,0-1 1,-1 1-1,1-1 1,0 3-1,2 6-86,0-1 0,-1 1 1,1 14-1,0-1-36,-1-16 51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7.3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0 17844,'-9'12'1659,"3"-5"-1502,0 1 33,2 0 1,-1 0-1,1 1 0,0 0 1,-2 11-1,4-17-193,1 0 1,1 0 0,-1 1-1,0-1 1,1 0-1,-1 1 1,1-1-1,0 1 1,0-1-1,1 1 1,-1-1-1,1 0 1,-1 1 0,1-1-1,0 0 1,0 0-1,3 6 1,-3-8-3,0 1 0,1-1 1,-1 0-1,0 0 0,0 0 1,1 0-1,-1 0 0,0 0 1,1 0-1,-1 0 0,1 0 1,-1-1-1,1 1 1,-1 0-1,1-1 0,0 0 1,-1 1-1,1-1 0,1 0 1,1 0-3,0 0 0,0 0 0,0-1 1,-1 1-1,1-1 0,0 0 0,-1 0 1,5-2-1,3-2-8,-1-1 0,0 1 0,1-2 1,12-10-1,-7 2-1,23-25 1,1-3 39,-40 43-24,1 0 1,-1 0-1,0-1 1,0 1-1,0 0 1,0 0-1,0 0 0,0 0 1,1 0-1,-1-1 1,0 1-1,0 0 1,0 0-1,0 0 0,1 0 1,-1 0-1,0 0 1,0 0-1,0 0 0,1 0 1,-1 0-1,0 0 1,0 0-1,0 0 1,0 0-1,1 0 0,-1 0 1,0 0-1,0 0 1,0 0-1,1 0 0,-1 0 1,0 0-1,0 0 1,0 0-1,1 0 1,-1 0-1,0 0 0,0 1 1,0-1-1,0 0 1,1 0-1,-1 0 1,0 0-1,0 0 0,0 0 1,0 1-1,0-1 1,0 0-1,0 0 0,1 0 1,-1 1-1,0-1 1,0 0-1,0 0 1,0 0-1,0 0 0,0 1 1,0-1-1,0 0 1,0 0-1,0 1 0,0 13 34,0-14-33,-3 39 75,1-29-62,1 0 1,0 1 0,1-1 0,0 0-1,0 0 1,1 0 0,1 1 0,3 14-1,-5-24-34,0-1 0,1 1 0,-1-1 0,0 1 0,0 0-1,0-1 1,1 1 0,-1-1 0,0 1 0,1-1-1,-1 1 1,0-1 0,1 1 0,-1-1 0,1 1 0,-1-1-1,1 1 1,-1-1 0,1 0 0,-1 1 0,1-1-1,-1 0 1,1 0 0,0 1 0,-1-1 0,1 0 0,-1 0-1,1 0 1,0 0 0,-1 0 0,1 0 0,0 0-1,-1 0 1,1 0 0,-1 0 0,1 0 0,0 0 0,-1 0-1,1 0 1,0 0 0,-1-1 0,1 1 0,-1 0-1,1-1 1,0 0 0,24-22-739,-22 19 765,12-11-345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7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14427,'-2'54'1690,"-10"57"0,5-69-761,3 1 1,1 67 0,3-109-935,0 0 1,0-1-1,0 1 0,0 0 0,0 0 0,0-1 0,0 1 0,0 0 0,0 0 0,0-1 0,0 1 0,1 0 1,-1 0-1,0-1 0,0 1 0,1 0 0,-1-1 0,1 1 0,-1 0 0,0-1 0,1 1 0,-1 0 0,1-1 1,-1 1-1,1-1 0,0 1 0,-1-1 0,1 0 0,0 1 0,-1-1 0,1 1 0,0-1 0,-1 0 0,1 0 0,0 1 1,0-1-1,-1 0 0,1 0 0,0 0 0,0 0 0,-1 0 0,1 0 0,0 0 0,1 0 0,3-2-186,0 0 0,0 0 0,-1 0 0,1 0 0,7-6-1,3-1-192,-7 6 184,-1 0 1,1 0-1,0 0 0,0 1 1,0 0-1,14-1 0,-21 3 213,1 0 0,0 0 0,0 0 0,-1 0 0,1 0 1,0 0-1,0 0 0,-1 1 0,1-1 0,0 1 0,-1-1 0,1 1 0,0-1 0,-1 1 0,1 0 0,-1 0 0,1 0 0,-1 0 0,0 0 0,1 0 0,-1 0 1,0 1-1,0-1 0,1 0 0,-1 1 0,0-1 0,-1 1 0,1-1 0,0 1 0,0-1 0,-1 1 0,1 0 0,0-1 0,-1 1 0,0 0 0,1-1 0,-1 5 1,0-2 125,0 0 1,-1 0-1,1 0 1,-1 0 0,0 0-1,0 0 1,-1 0-1,1 0 1,-1 0 0,0-1-1,0 1 1,0-1-1,0 1 1,-1-1 0,1 0-1,-1 0 1,0 0-1,0 0 1,0 0 0,-4 2-1,2-1-38,1-1-1,0 0 0,-1 0 1,1-1-1,-1 1 1,0-1-1,0 0 1,0-1-1,0 1 0,0-1 1,-1 0-1,1 0 1,0 0-1,-1-1 0,-5 0 1,6-1-142,1 0 1,0-1-1,0 1 1,0-1-1,0 0 1,0 0-1,1 0 1,-1-1-1,1 1 1,-1-1-1,1 0 1,0 0-1,-4-5 1,-5-8-221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8.3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63 138 16708,'3'-2'207,"-1"0"0,1 0 1,0 0-1,-1 0 1,1 0-1,-1 0 0,0-1 1,0 1-1,0-1 1,0 0-1,2-4 0,18-38 707,-18 36-629,-2 4-204,0 1 1,-1-1-1,1 0 0,-1 0 0,0 0 1,0-6-1,-1 10-69,0 1-1,0-1 1,0 1-1,0-1 1,0 1-1,0 0 1,0-1-1,0 1 1,0-1-1,0 1 1,0-1-1,-1 1 1,1-1 0,0 1-1,0 0 1,0-1-1,-1 1 1,1-1-1,0 1 1,-1 0-1,1-1 1,0 1-1,-1 0 1,1-1 0,0 1-1,-1 0 1,0-1-1,0 1 2,0 0 1,0 0-1,0 1 0,-1-1 0,1 0 1,0 0-1,0 1 0,0-1 1,0 0-1,0 1 0,0-1 0,-1 1 1,1 0-1,0-1 0,1 1 0,-3 1 1,-7 6 25,1 0 0,0 1 0,0 0 1,1 0-1,0 1 0,1-1 1,0 2-1,1-1 0,0 1 1,0 0-1,1 1 0,-6 17 0,11-28-40,0 0-1,-1 0 0,1 0 0,0 0 0,0 0 0,0 0 0,0 0 0,0 0 1,0 0-1,0 0 0,0 0 0,0 0 0,0 0 0,0-1 0,0 1 1,1 0-1,-1 0 0,0 0 0,1 0 0,-1 0 0,1 0 0,-1-1 0,1 1 1,-1 0-1,1 0 0,-1-1 0,1 1 0,0 0 0,0-1 0,-1 1 1,1-1-1,0 1 0,0-1 0,0 1 0,-1-1 0,1 1 0,0-1 0,0 0 1,0 1-1,0-1 0,0 0 0,0 0 0,0 0 0,0 0 0,0 0 1,1 0-1,6 0-23,0-1 0,0 0 0,0-1 0,12-3 0,-12 2 11,16-3-29,-5 0 32,0 1 1,1 0-1,0 2 1,0 0 0,0 1-1,33 2 1,-51 0 34,1 0 0,0 1 1,0-1-1,0 1 0,0 0 1,-1 0-1,1 0 1,0 0-1,-1 0 0,1 1 1,-1-1-1,1 1 0,-1-1 1,0 1-1,0 0 0,0 0 1,0 0-1,0 0 1,0 1-1,0-1 0,0 0 1,-1 1-1,0-1 0,1 1 1,0 3-1,-16-16 796,-7-26-672,1-2 0,-15-42 0,27 63-329,32 32-673,-20-12 848,1-1 0,0 1 0,-1-1 0,1 0 0,0-1 0,0 1-1,1-1 1,-1 0 0,0 0 0,0-1 0,1 0 0,-1 0 0,0 0-1,0 0 1,1-1 0,-1 0 0,9-2 0,8-8-14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39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214 160 14475,'1'-3'146,"-1"0"-1,1-1 1,-1 1-1,0 0 1,0-1-1,0 1 1,0 0-1,0-1 1,-1 1 0,0 0-1,0-1 1,0 1-1,0 0 1,0 0-1,0 0 1,-1 0-1,0 0 1,0 0-1,1 1 1,-1-1 0,-1 0-1,1 1 1,0-1-1,-1 1 1,1 0-1,-1 0 1,-5-3-1,4 3-71,1 0 0,-1 0-1,0 1 1,0 0 0,1 0 0,-1 0-1,0 0 1,0 0 0,0 1-1,0-1 1,0 1 0,0 0-1,0 1 1,0-1 0,0 1-1,0 0 1,0 0 0,0 0 0,0 0-1,0 0 1,1 1 0,-1 0-1,-3 2 1,0 1-57,0 1 0,1-1 0,0 1 0,0 1-1,0-1 1,1 1 0,0 0 0,0 1 0,1-1 0,-5 9 0,7-11-13,0 0 1,0-1-1,0 1 1,0 0-1,1 0 1,0 0-1,0 0 1,0 0-1,0 1 1,1-1-1,0 0 0,0 0 1,1 0-1,-1 0 1,1 1-1,0-1 1,1 0-1,1 5 1,-2-8-2,0 0 0,0-1 0,0 1 0,0 0 0,0-1 0,1 1 0,-1-1 0,1 1 1,-1-1-1,1 0 0,-1 0 0,1 1 0,0-1 0,0 0 0,-1-1 0,1 1 0,0 0 0,3 0 0,-1 0 1,0 0-1,0-1 0,-1 0 0,1 0 0,0 0 0,0 0 0,0-1 1,0 1-1,4-2 0,3-1 1,0-1-1,0-1 1,0 0-1,-1 0 1,17-11 0,-10 3 31,-1-1 0,-1-1 0,0 0 1,0-1-1,-2 0 0,0-1 0,-1-1 0,-1 0 0,0-1 1,-2 0-1,0 0 0,8-25 0,-25 90 387,2 1 0,2 0 0,2 53 1,2-95-376,0 7-127,1 0 1,0 0-1,3 14 0,-4-24 46,1 0 0,-1 0 0,1 0 0,-1 0 0,1 0 0,0 0 0,0 0 0,0 0 0,0 0 0,0 0 0,0-1 0,0 1-1,1 0 1,-1-1 0,1 1 0,-1-1 0,1 1 0,-1-1 0,1 0 0,0 0 0,0 0 0,0 0 0,0 0 0,0 0 0,-1 0 0,4 0 0,12 0-274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0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52 19732,'-9'-26'2516,"3"12"-2405,6 13-137,-1 1-1,1-1 0,0 0 0,0 1 1,0-1-1,-1 1 0,1-1 0,0 1 1,0-1-1,-1 1 0,1 0 0,0-1 0,-1 1 1,1-1-1,0 1 0,-1 0 0,1-1 1,-1 1-1,1 0 0,-1-1 0,1 1 0,-1 0 1,1 0-1,-1-1 0,1 1 0,-1 0 1,1 0-1,-1 0 0,1 0 0,-1 0 1,1 0-1,-1 0 0,0 0 0,-1 0 4,0 1-1,1-1 1,-1 1-1,0 0 0,1 0 1,-1-1-1,0 1 1,1 0-1,-1 1 1,-1 1-1,-28 31 243,23-23-63,1 0 0,-8 15 1,14-24-130,-1 1 1,1 0-1,0-1 0,0 1 1,0 0-1,0-1 1,1 1-1,-1 0 0,1 0 1,-1 0-1,1-1 1,0 1-1,0 0 0,1 0 1,-1 0-1,2 5 0,-2-7-24,1 0 0,0 0 0,0 0-1,0 0 1,0-1 0,0 1-1,0 0 1,0-1 0,0 1-1,0-1 1,0 1 0,0-1 0,0 1-1,0-1 1,0 0 0,1 0-1,-1 1 1,0-1 0,0 0-1,0 0 1,1 0 0,-1 0 0,0-1-1,0 1 1,0 0 0,0 0-1,1-1 1,-1 1 0,0 0-1,2-2 1,40-17-12,-37 16 12,60-33-34,-39 20-61,1 1-1,47-17 1,-72 31 82,0 0 1,1 0-1,-1 0 0,0 0 1,1 1-1,-1 0 1,1-1-1,-1 1 1,1 0-1,-1 1 1,1-1-1,-1 1 0,1-1 1,5 3-1,-7-2 17,0 0-1,0 1 0,0-1 1,0 1-1,0-1 0,0 1 1,-1 0-1,1-1 0,-1 1 1,1 0-1,-1 0 0,0 0 1,1 0-1,-1 1 0,0-1 1,0 0-1,-1 0 0,1 1 1,0-1-1,-1 0 0,1 4 1,2 25 248,-3-24-147,0 0 0,1-1 1,0 1-1,0-1 0,4 12 0,-4-17-96,-1 0-1,0 0 1,1-1 0,-1 1 0,1 0-1,-1-1 1,1 1 0,0 0-1,-1-1 1,1 1 0,-1-1 0,1 1-1,0-1 1,0 1 0,-1-1 0,1 0-1,0 1 1,0-1 0,0 0 0,-1 1-1,1-1 1,0 0 0,0 0-1,0 0 1,0 0 0,-1 0 0,1 0-1,0 0 1,0 0 0,0 0 0,0 0-1,0-1 1,-1 1 0,1 0-1,0 0 1,0-1 0,0 1 0,-1-1-1,1 1 1,0 0 0,-1-1 0,2 0-1,6-4-34,0-1 0,-1 1 0,8-9-1,-5 6-46,-4 3 3,-1 1 0,1 1 0,0-1 0,0 1-1,11-5 1,-16 8 49,1-1 0,0 1 0,-1-1-1,1 1 1,0 0 0,-1 0 0,1-1-1,0 1 1,0 0 0,-1 1 0,1-1 0,0 0-1,-1 0 1,1 1 0,0-1 0,-1 1-1,1-1 1,0 1 0,-1 0 0,1 0-1,-1 0 1,1 0 0,-1 0 0,0 0-1,1 0 1,-1 0 0,1 2 0,11 14-75,-11-13 90,0-1-1,0 0 1,1 1 0,-1-1-1,1-1 1,3 4 0,-5-5 5,1 0 0,-1 0 0,1 0 0,-1-1 0,1 1 0,-1-1 0,1 1 0,-1-1 0,1 1 0,0-1 0,-1 0 0,1 0 0,0 0 0,-1 0 0,1 0 0,-1 0 0,1 0 0,0-1 0,1 0 0,11-3-22,-1-1-1,1 0 1,-1-1 0,17-10 0,-20 10-57,0 0 0,0 1 1,1 0-1,0 0 0,0 2 0,0-1 1,18-2-1,-26 6 72,0-1-1,-1 1 1,1 0 0,-1 0 0,1 1 0,-1-1-1,1 1 1,-1-1 0,1 1 0,-1 0-1,1 0 1,-1 0 0,0 0 0,1 0-1,-1 0 1,0 1 0,0-1 0,0 1-1,0 0 1,0-1 0,0 1 0,-1 0-1,4 4 1,-3-2-17,1 1-1,-1-1 1,0 0 0,-1 1-1,1 0 1,-1-1-1,0 1 1,0 0-1,0 0 1,-1 0 0,1 6-1,-2-8-5,-4-1-82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0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18860,'0'12'1448,"-2"6"-1056,-1 4-112,1 5 633,-1 5-353,1 5-192,2 0-104,0-2-16,3-4-48,1-5-232,1-3-176,-2-7-344,-2-5-152,-1-10 8,-4-1 432,-3-8-177,-2-4-183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1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96 17572,'22'9'1712,"8"-6"-1000,4-3-248,9-5 513,6 0-121,4-7-112,3-1-240,-5-1-880,-1 0-408,-9-1 648,-7-2-200,-18 4-104</inkml:trace>
  <inkml:trace contextRef="#ctx0" brushRef="#br0" timeOffset="1">112 318 17532,'0'3'1448,"8"-3"-904,4-4-168,8-5 528,3 1-119,7-4-257,4-1-104,8 3-168,1-1-320,-2-1-776,0 2-953,-8 2 1513,-6 5-320,-4-1-200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15219,'4'4'1329,"6"-4"-793,-1-3-184,11 0 616,2-4-232,8 0-264,1-2-64,5-1-72,0-1-96,-5-1-328,1 2-248,-6 0-496,-3 3 704,-9 0-128,0 2-64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1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17156,'1'1'122,"0"-1"1,1 1 0,-1-1-1,0 1 1,0 0 0,0-1 0,0 1-1,0 0 1,0 0 0,-1 0-1,1-1 1,0 1 0,0 0-1,0 0 1,-1 0 0,1 1-1,-1-1 1,1 0 0,-1 0-1,1 0 1,-1 0 0,0 0 0,1 1-1,-1-1 1,0 0 0,0 3-1,2 39 1255,-3-33-1239,-5 87 359,1-34-439,7-53-102,4-15-13,4-16-43,-2-6-65,-2 1 0,-1-1 0,2-52 0,-6 84 161,-1 0-1,1-1 1,0 1 0,0 0 0,1-1 0,-1 1 0,1-1 0,0 1 0,0-1 0,0 0 0,1 0 0,-1 0-1,1 0 1,0 0 0,0-1 0,1 1 0,5 4 0,-6-6 11,0 0 0,0 0 1,1 0-1,-1-1 0,1 1 0,-1-1 1,1 0-1,-1 0 0,1 0 0,0 0 1,-1-1-1,1 0 0,0 1 0,-1-1 1,1-1-1,0 1 0,0 0 0,-1-1 0,1 0 1,0 0-1,-1 0 0,1 0 0,3-2 1,2-2 7,-1 0 0,1 0 0,-1 0 0,0-1 0,0 0 0,-1-1 0,1 0 1,-1 0-1,-1-1 0,0 1 0,0-1 0,0-1 0,-1 1 0,5-11 0,-7 8-44,-7 10-21,-10 17 41,8-4 126,0 1-1,1-1 1,0 1-1,-3 19 1,6-24-31,1-1 0,0 1 1,0-1-1,1 1 0,0-1 0,0 1 0,1-1 0,0 1 0,3 11 1,-4-18-62,1 1 0,-1 0 1,1 0-1,0-1 0,0 1 0,0 0 1,0-1-1,0 1 0,0-1 1,0 0-1,0 1 0,1-1 0,-1 0 1,0 0-1,1 1 0,-1-1 1,1 0-1,0 0 0,-1-1 0,1 1 1,0 0-1,2 0 0,0 0-6,0-1-1,0 1 0,0-1 1,0 0-1,0 0 0,0-1 1,0 1-1,-1-1 0,1 0 1,5-2-1,6-2-49,-1-2 1,1 0-1,-1 0 1,15-12-1,-1-1-227,-1-2 0,0-2-1,-2 0 1,33-41-1,-44 41-134,-14 25 390,0-1 1,0 0 0,0 0-1,0 0 1,0 0 0,0 0-1,0 0 1,-1 0 0,1 0-1,0 0 1,0 0 0,0 0-1,0 0 1,0 0 0,0 0-1,0 0 1,0 0 0,0 0-1,0 0 1,0 0 0,0 0-1,0 0 1,-1 0 0,1 0-1,0 0 1,0 0 0,0 0-1,0 0 1,0 0 0,0 0-1,0 0 1,0 0 0,0 0-1,0 0 1,0 0 0,0 0-1,0 0 1,0 0 0,-1 0-1,1 0 1,0 0 0,0 0-1,0 0 1,0 0-1,0-1 1,0 1 0,0 0-1,0 0 1,0 0 0,0 0-1,0 0 1,0 0 0,0 0-1,0 0 1,0 0 0,0 0-1,0 0 1,0 0 0,0 0-1,0 0 1,0-1 0,0 1-1,0 0 1,0 0 0,0 0-1,0 0 1,0 0 0,0 0-1,-11 11 17,3 0 148,0-1 0,1 2 0,1-1 0,-1 1-1,-5 17 1,9-22-47,0 1-1,1 0 0,0 1 0,0-1 0,1 0 0,0 1 0,0-1 0,1 1 0,1 12 0,-1-19-108,0 0 1,0-1-1,1 1 0,-1 0 0,1 0 0,-1 0 0,1 0 1,-1-1-1,1 1 0,0 0 0,0-1 0,0 1 1,0 0-1,0-1 0,0 1 0,1-1 0,-1 0 1,0 1-1,1-1 0,-1 0 0,1 0 0,-1 0 0,1 0 1,0 0-1,-1 0 0,1 0 0,0-1 0,0 1 1,-1-1-1,1 1 0,0-1 0,2 1 0,-1-1-134,1-1 0,-1 1 0,0-1 0,0 0 0,0 0 0,0 0 0,0 0 0,0 0 0,0 0 0,0-1 0,0 0 0,0 1 0,-1-1 0,1 0 0,-1 0 0,0-1 0,1 1 0,1-3 0,12-19-346,-3-5-185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2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0 16163,'-4'13'1433,"2"-3"-1577,-5-2 16,-3-10 1552,0-5-1112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2.7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0 17204,'-27'148'4046,"-4"42"-1532,27-157-2161,2-15-120,0 0-1,1 0 1,1 1-1,1-1 1,4 33-1,-4-51-227,-1 1 1,0 0-1,0 0 0,0 0 0,1 0 0,-1 0 0,0 0 1,1 0-1,-1-1 0,1 1 0,-1 0 0,1 0 1,-1-1-1,1 1 0,0 0 0,-1-1 0,1 1 1,0 0-1,0-1 0,-1 1 0,1-1 0,0 1 0,0-1 1,1 1-1,-1-1-9,1 0 0,-1 0 0,0 0 0,1 0 0,-1-1 0,0 1 0,1 0 0,-1-1 1,0 1-1,0-1 0,1 1 0,-1-1 0,0 1 0,0-1 0,2-1 0,4-4-91,1 0 0,-1-1 0,10-13 0,-15 18 64,21-26-284,-14 16 89,1 0 1,0 0 0,18-14 0,-28 25 212,1 1 0,-1-1 1,1 1-1,-1-1 0,1 1 1,-1-1-1,1 1 0,-1-1 1,1 1-1,0 0 0,-1-1 1,1 1-1,0 0 0,-1 0 1,1-1-1,0 1 0,-1 0 0,1 0 1,0 0-1,-1 0 0,1 0 1,0 0-1,-1 0 0,1 0 1,0 0-1,0 0 0,-1 1 1,1-1-1,0 0 0,-1 0 1,1 1-1,-1-1 0,1 0 0,0 1 1,-1-1-1,1 0 0,-1 1 1,1-1-1,-1 1 0,1-1 1,-1 1-1,1-1 0,-1 1 1,1 0-1,-1-1 0,0 1 1,0-1-1,1 1 0,-1 0 1,0-1-1,0 1 0,1 0 0,-1-1 1,0 1-1,0 0 0,0 0 1,1 7-7,0 0 0,0 0 0,-1 15 1,0-18 9,-1 32 14,0-22-45,0-1 0,1 0 0,1 0-1,0 0 1,4 14 0,-5-28 47,0 0 0,0-1-1,0 1 1,0 0 0,0 0 0,0 0 0,1-1 0,-1 1-1,0 0 1,0 0 0,0-1 0,0 1 0,1 0-1,-1 0 1,0 0 0,0 0 0,0-1 0,1 1 0,-1 0-1,0 0 1,0 0 0,1 0 0,-1 0 0,0 0 0,0 0-1,1 0 1,-1 0 0,0 0 0,0 0 0,1 0 0,-1 0-1,0 0 1,0 0 0,1 0 0,-1 0 0,0 0 0,1 0-1,-1 0 1,0 0 0,0 0 0,0 0 0,1 0-1,-1 1 1,0-1 0,0 0 0,1 0 0,-1 0 0,0 0-1,0 1 1,0-1 0,0 0 0,1 0 0,-1 0 0,0 1-1,0-1 1,0 0 0,0 0 0,0 1 0,0-1 0,0 0-1,0 0 1,1 1 0,-1-1 0,0 0 0,0 0 0,0 1-1,10-23 166,-9 19-217,8-19 77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3.2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0 16900,'-14'13'1118,"0"-1"-120,-20 24-1,31-33-823,0 1 0,1-1-1,-1 1 1,1 0 0,0 0-1,0 0 1,0 0 0,0 0 0,1 0-1,0 1 1,0-1 0,-1 7-1,2-10-153,0 0-1,0 0 0,0 0 1,0-1-1,0 1 0,0 0 1,0 0-1,1 0 0,-1 0 0,0 0 1,0 0-1,1 0 0,-1 0 1,1 0-1,-1 0 0,1-1 1,-1 1-1,1 0 0,0 0 1,-1-1-1,1 1 0,0 0 0,-1-1 1,1 1-1,0 0 0,0-1 1,1 1-1,1 0-18,-1 0 0,1 0 0,0-1 0,0 1 0,-1-1-1,1 0 1,0 0 0,0 0 0,5-1 0,2-1-110,1 0 0,-1 0 0,1-2 1,10-4-1,-1-2-311,0-1 0,30-24 0,-14 10-119,-35 24 528,0 0-1,1 0 1,-1 0 0,0 1 0,1-1 0,-1 0-1,1 1 1,-1-1 0,1 1 0,-1 0 0,1-1 0,-1 1-1,4 0 1,-5 0 30,1 0-1,-1 0 1,1 1 0,0-1-1,-1 0 1,1 0 0,0 1-1,-1-1 1,1 0-1,-1 1 1,1-1 0,-1 0-1,1 1 1,-1-1-1,1 1 1,-1-1 0,0 1-1,1-1 1,-1 1 0,1 0-1,-1-1 1,0 2-1,2 3 195,-1 1 0,1-1 0,-2 1 0,1-1 0,-1 1-1,0 6 1,2 11 308,-2-18-363,1 0 1,0 0 0,0 0 0,1 0 0,-1-1-1,5 10 1,-5-13-135,0 0-1,-1 0 0,1 0 0,0 0 1,0 0-1,0 0 0,0-1 1,0 1-1,0 0 0,0 0 1,0-1-1,0 1 0,0-1 1,0 1-1,0-1 0,0 1 1,1-1-1,-1 0 0,0 1 1,0-1-1,1 0 0,-1 0 0,0 0 1,0 0-1,1 0 0,-1 0 1,0-1-1,0 1 0,0 0 1,1-1-1,-1 1 0,0 0 1,2-2-1,10-4-156,-1-2 1,0 1 0,0-1-1,18-17 1,-16 14-469,0 0 0,0 1 0,23-13 0,-33 21 297,1 0 0,-1 1 0,0-1 0,0 1 0,1 0 0,-1 0 0,0 0 0,1 1 0,-1-1 1,1 1-1,-1 0 0,1 1 0,-1-1 0,1 1 0,-1 0 0,0 0 0,1 0 0,4 2 0,20 5-788,-12-7 604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3.6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86 177 14235,'-23'28'1554,"-17"24"63,37-47-1351,0 0 0,0 0-1,1 0 1,0 0 0,0 1-1,0-1 1,0 1 0,-1 9 0,3-15-241,0 1 1,0-1-1,0 0 1,0 1-1,0-1 1,0 0-1,0 1 1,0-1-1,0 1 1,0-1-1,0 0 1,0 1-1,0-1 1,0 0-1,0 1 1,0-1-1,0 0 1,0 1-1,1-1 1,-1 1-1,0-1 1,0 0-1,0 0 1,1 1-1,-1-1 1,0 0 0,0 1-1,1-1 1,-1 0-1,0 0 1,0 1-1,1-1 1,-1 0-1,0 0 1,1 0-1,-1 0 1,1 1-1,-1-1 1,0 0-1,1 0 1,-1 0-1,0 0 1,1 0-1,21-8 348,18-23-464,-23 13-150,-2 0 1,0-2-1,-1 1 0,-1-2 1,-1 0-1,-1 0 0,-1-1 1,10-30-1,-42 111 152,-18 61 1473,37-107-1112,0 1-1,0 0 0,2-1 0,0 1 1,0 0-1,4 28 0,-3-40-248,0 0 0,0 0-1,1 0 1,-1 0 0,1 0-1,0 0 1,-1 0 0,1 0 0,0 0-1,0 0 1,0 0 0,1 0 0,-1 0-1,0-1 1,1 1 0,-1-1 0,1 1-1,-1-1 1,1 1 0,0-1-1,-1 0 1,1 0 0,0 0 0,0 0-1,0 0 1,0 0 0,0-1 0,0 1-1,0-1 1,0 1 0,0-1-1,1 0 1,-1 1 0,0-1 0,0-1-1,4 1 1,2-1-76,0-1 1,-1 1-1,1-1 0,0-1 1,0 0-1,-1 0 0,0 0 1,12-7-1,1-3-175,0-1 0,0 0 0,-1-2 0,-1 0 1,-1-1-1,21-25 0,-34 33 185,-14 17 112,-15 19 238,12-11-16,2 1-1,-16 31 0,24-41-209,0-1 0,0 1-1,1 0 1,0 0 0,0 0 0,1 1-1,0-1 1,0 0 0,0 1 0,2 13-1,-1-19-68,0-1 0,0 1-1,0-1 1,1 0-1,-1 1 1,1-1 0,-1 0-1,1 1 1,-1-1 0,1 0-1,0 0 1,-1 0 0,1 1-1,0-1 1,0 0 0,0 0-1,0 0 1,0 0 0,0 0-1,0-1 1,0 1-1,2 1 1,-1-2-5,0 1-1,0 0 1,1-1 0,-1 0-1,0 1 1,0-1 0,0 0-1,1 0 1,-1 0 0,0 0-1,0-1 1,4 0 0,4-2-6,0 0 1,-1-1 0,1-1 0,15-8 0,16-13-77,-1-1-1,-2-2 1,-1-2-1,-1-1 1,-1-2-1,-2-1 1,53-76-1,-77 98 3,-1-1-1,8-17 0,-14 28 52,0-1 0,-1 1-1,0-1 1,0 0 0,0 1-1,0-1 1,-1 0 0,0 1-1,1-1 1,-1 0 0,0 0-1,-1 0 1,1 1-1,-2-7 1,2 9 15,-1 0-1,1 0 1,-1 0 0,1 0-1,-1 0 1,1 0 0,-1 0-1,1 0 1,-1 0 0,0 0-1,1 1 1,-1-1 0,0 0-1,0 0 1,0 1 0,0-1-1,0 0 1,0 1 0,0-1-1,0 1 1,0 0 0,0-1-1,0 1 1,0 0 0,-1-1-1,-1 1 3,1 0 0,-1 0-1,0 0 1,1 1 0,-1-1-1,1 1 1,-1-1 0,1 1-1,-1 0 1,-3 2-1,-3 2 15,-1 0 0,1 1-1,0 0 1,-8 8-1,3-2 35,1 1 0,1 0 0,0 1 0,1 0 0,-18 29 0,25-34-52,-1 0-1,1 0 1,0 0 0,1 0-1,0 0 1,0 1 0,1 0-1,1-1 1,-1 1 0,1 0-1,1 0 1,1 13-1,-1-19-23,1-1 0,-1 1 0,1-1 0,0 1 0,0-1 0,0 0 0,1 1-1,-1-1 1,1 0 0,0 0 0,0 0 0,0 0 0,0 0 0,0-1-1,1 1 1,-1 0 0,1-1 0,-1 0 0,1 0 0,0 0 0,0 0 0,0 0-1,0 0 1,5 1 0,29 6-185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4.4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39 16844,'1'-1'177,"0"0"1,-1 0-1,1 0 1,-1 0-1,1 0 1,-1 0-1,1 0 1,-1 0-1,1 0 1,-1-1-1,0 1 1,0 0-1,0 0 1,0 0-1,0 0 1,0-1-1,0 1 1,0 0-1,0 0 1,0 0 0,0 0-1,-1 0 1,1-1-1,-1 1 1,1 0-1,-1 0 1,1 0-1,-1 0 1,1 0-1,-1 0 1,-1-1-1,1 1-77,-1 1-1,1-1 1,-1 1 0,1 0-1,-1 0 1,1-1-1,-1 1 1,0 0-1,1 0 1,-1 0-1,1 0 1,-1 1 0,1-1-1,-1 0 1,1 1-1,-1-1 1,1 1-1,-1-1 1,1 1 0,0 0-1,-1-1 1,1 1-1,0 0 1,-2 1-1,-5 4-131,0 0 0,0 1 0,0-1-1,1 1 1,0 1 0,1 0 0,-1 0 0,1 0-1,1 0 1,0 1 0,-8 17 0,13-25-9,0 0 1,0 0 0,0 0 0,0 0 0,0 0-1,0 0 1,0 0 0,0 0 0,0 0-1,0 0 1,1 0 0,-1 0 0,0 0 0,1 0-1,-1 0 1,1 0 0,-1 0 0,1 0-1,-1 0 1,1 0 0,0-1 0,-1 1 0,1 0-1,0-1 1,0 1 0,-1 0 0,1-1 0,0 1-1,0-1 1,0 1 0,0-1 0,0 1-1,0-1 1,0 0 0,0 1 0,0-1 0,1 0-1,8 3-222,-1-1-1,1-1 0,11 2 1,-6-2-122,-7 0 157,-1 1 0,1-1-1,0 1 1,-1 1-1,13 5 1,-18-7 193,0 0 0,0 0 0,0 0 0,-1 0 1,1 0-1,-1 1 0,1-1 0,-1 1 0,1-1 0,-1 1 0,0 0 0,0-1 0,1 1 1,-1 0-1,-1 0 0,1 0 0,0 0 0,0 0 0,-1 0 0,1 0 0,-1 0 0,0 0 1,1 0-1,-1 0 0,0 0 0,0 0 0,-1 3 0,0 2 133,-1 0 0,0 1 0,0-1 1,-1 0-1,0-1 0,0 1 0,-1 0 0,0-1 0,0 0 0,-9 10 0,7-8 192,-1 0-1,-1 0 1,0-1-1,0 0 1,0-1-1,-1 0 1,-10 6 0,18-12-261,0 1 0,0 0 0,0-1 0,0 1 1,0-1-1,0 1 0,0-1 0,0 0 0,0 1 1,0-1-1,-1 0 0,1 0 0,0 0 1,0 0-1,0 0 0,-1 0 0,1 0 0,-1-1 1,1 1-92,1 0 0,-1-1 0,1 1 0,0-1 0,-1 1 1,1-1-1,0 1 0,0-1 0,-1 1 0,1-1 0,0 1 1,0-1-1,0 1 0,0-1 0,0 1 0,0-1 0,0 1 1,0-1-1,0 0 0,0 1 0,0-1 0,0 1 0,0-1 1,0 1-1,1-2 0,1-4-405,0 0 1,0 0-1,1 0 1,0 0 0,4-6-1,12-13-374,7 1-282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4.8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15923,'1'8'735,"0"0"-1,0 0 0,-1 0 0,-1 0 0,0 10 1,0-11-407,0-1 1,1 1-1,0 0 1,0 0-1,0 0 1,1 0-1,3 10 1,-4-16-312,1 1 0,0-1 0,0 0 0,-1 0 0,1 1 1,0-1-1,0 0 0,0 0 0,1 0 0,-1 0 0,0 0 0,0 0 0,0-1 0,1 1 0,-1 0 1,0 0-1,1-1 0,-1 1 0,1-1 0,-1 0 0,1 1 0,-1-1 0,1 0 0,-1 0 0,1 0 1,-1 0-1,1 0 0,-1 0 0,1 0 0,-1 0 0,3-1 0,7-2-33,0 1 0,0-1 0,12-6 0,-17 7 21,43-19-79,26-9-100,-67 27 140,-1 1 0,1 0 1,0 1-1,0 0 0,0 0 1,-1 1-1,16 1 1,-22-1 27,1 0 0,0 0 0,0 1 0,0-1 0,-1 0 0,1 1 0,0 0 0,-1-1 0,1 1 0,0 0 0,-1 0 0,1 0 0,-1 0 0,1 0 0,-1 1 1,0-1-1,1 0 0,-1 1 0,0-1 0,0 0 0,0 1 0,1 1 0,0 2 11,-1 0 0,1 0-1,-1 0 1,0 0 0,0 0 0,0 6 0,3 20 180,-3-31-180,-1 1 0,0-1-1,1 1 1,-1-1 0,0 1-1,1-1 1,-1 1 0,1-1-1,-1 0 1,1 1 0,-1-1 0,0 0-1,1 1 1,-1-1 0,1 0-1,0 0 1,-1 1 0,1-1-1,-1 0 1,1 0 0,-1 0-1,1 0 1,-1 0 0,1 0 0,0 0-1,-1 0 1,1 0 0,-1 0-1,1 0 1,-1 0 0,1 0-1,0 0 1,-1-1 0,1 1-1,-1 0 1,1 0 0,-1-1 0,1 1-1,-1 0 1,1-1 0,-1 1-1,0 0 1,1-2 0,29-19 30,-22 15-55,-2 1-27,12-8-311,31-16 1,-44 26 124,-1 1 1,1 0-1,0 0 1,0 0-1,0 1 1,0 0 0,0-1-1,0 2 1,1-1-1,-1 1 1,0-1 0,9 2-1,-8 2-344,-5 1-82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5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17244,'7'-5'1208,"1"1"-1480,4 1 1672,-1-4-848,2-2-144,1-5-176</inkml:trace>
  <inkml:trace contextRef="#ctx0" brushRef="#br0" timeOffset="1">300 144 16596,'-20'56'1480,"-8"21"-447,26-68-790,0 1-1,0-1 0,1 0 1,0 1-1,0-1 0,2 13 1,-1-19-197,0-1-1,0 0 1,0 1 0,1-1-1,-1 0 1,1 1 0,0-1 0,-1 0-1,1 0 1,0 0 0,0 0 0,0 0-1,1 0 1,-1 0 0,0 0 0,1 0-1,0 0 1,-1-1 0,1 1-1,0-1 1,0 1 0,-1-1 0,1 0-1,0 1 1,0-1 0,1 0 0,-1-1-1,0 1 1,0 0 0,5 0 0,-3 0 6,1-1 0,0 0 0,0-1 0,0 1 0,0-1 1,0 0-1,0 0 0,-1 0 0,1-1 0,-1 0 1,1 1-1,-1-2 0,1 1 0,4-4 0,8-6 106,0-2 1,0 0-1,-1 0 0,-1-2 0,25-33 0,-15 14-450,40-76-1,-61 103 424,0 0 0,0-1 0,-1 1 0,0-1 0,2-9 0,-4 12-130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5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0 508 16964,'3'23'1672,"6"-5"-1120,2-5-232,5-6 632,2-7-536,4-7-736,1-6 440,0-4-232,0-3-184</inkml:trace>
  <inkml:trace contextRef="#ctx0" brushRef="#br0" timeOffset="1">353 0 15611,'-5'35'1537,"-5"9"-857,0 1-216,0 5 864,3 3-496,4 3-127,3-2-73,3-1-208,3-4-136,0-6-408,1-3-104,0-10-424,-3-4-225,-1-13-415,-3-12 912,-1-1-272,-6-10-192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6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69 14755,'-16'-16'1713,"6"3"-801,3 1-288,7 3 864,3 0-224,11 5-359,3 0-161,9 4-408,4-2-472,3 2 176,1 3-112,-2 3-48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16019,'0'0'71,"0"0"-1,0 1 0,0-1 0,0 0 0,0 1 0,0-1 1,0 0-1,1 0 0,-1 0 0,0 1 0,0-1 1,0 0-1,1 0 0,-1 0 0,0 1 0,0-1 0,0 0 1,1 0-1,-1 0 0,0 0 0,0 0 0,1 1 1,-1-1-1,0 0 0,0 0 0,1 0 0,-1 0 0,0 0 1,0 0-1,1 0 0,-1 0 0,0 0 0,1 0 0,-1 0 1,1 0-1,15-2 749,-3 1-260,-8 1-459,0 1 1,0-1-1,0 1 0,1 0 0,-1 1 0,-1-1 1,1 1-1,0 0 0,0 0 0,-1 0 0,1 1 1,5 4-1,-7-4-86,0-1 0,-1 1 0,0 0 0,1 1 1,-1-1-1,0 0 0,-1 0 0,1 1 0,0-1 1,-1 1-1,0 0 0,0-1 0,0 1 0,0 0 0,-1 0 1,1-1-1,-1 5 0,0-1-14,0 0 1,-1 0-1,0 0 1,0 0-1,0 0 1,-1 0-1,0 0 1,0-1-1,-1 1 1,0-1 0,0 1-1,-1-1 1,1 0-1,-1 0 1,-1-1-1,1 1 1,-1-1-1,0 0 1,0 0-1,-7 5 1,15-11-74,-1 1 1,1-1 0,0 1 0,0-1 0,0 1-1,0 0 1,0 0 0,0 1 0,0-1 0,0 1-1,0-1 1,-1 1 0,1 0 0,0 0 0,4 2 0,4 1-33,-1 1 0,0 0 1,17 10-1,-25-13 86,1 0 0,-1 0 0,0 0 0,0 0 1,0 0-1,0 0 0,0 1 0,0-1 0,-1 1 0,1-1 0,-1 1 1,1 0-1,-1-1 0,1 6 0,-1-6 24,-1 0 0,0 0 0,0-1 0,0 1 0,0 0 0,-1-1 0,1 1 0,0 0 0,-1-1 0,1 1 0,-1 0 0,0-1 0,1 1 0,-1-1 0,0 1 0,0-1 0,0 1 0,0-1 0,0 0 0,0 1 0,-1-1 0,1 0 0,0 0 0,-1 0 0,1 0 0,-1 0 0,-1 1 0,-7 3 112,0 0 0,-1 0-1,1-1 1,-1 0 0,0-1 0,0 0-1,-18 2 1,20-4-62,0 0 0,0-1 1,-1 0-1,1 0 0,0-1 0,0 0 0,0 0 1,0-1-1,-16-6 0,23 7-132,0 0 0,0 0 0,0-1-1,0 1 1,0 0 0,1-1 0,-1 1 0,1-1 0,-1 0 0,1 1 0,-2-3 0,2 3 50,1 0 0,0 1 1,0-1-1,-1 0 0,1 1 1,0-1-1,0 0 0,0 1 1,-1-1-1,1 0 0,0 1 1,0-1-1,0 0 0,0 1 1,0-1-1,1 0 1,-1 1-1,0-1 0,0 0 1,0 1-1,0-1 0,1 0 1,-1 1-1,0-1 0,1 0 1,-1 1-1,1-1 0,-1 1 1,0-1-1,1 1 1,-1-1-1,1 1 0,-1-1 1,1 1-1,0 0 0,-1-1 1,1 1-1,-1 0 0,1-1 1,0 1-1,-1 0 0,2-1 1,13-4-457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6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188 261 13611,'-1'0'81,"1"0"0,0 0-1,0 0 1,-1 0 0,1 0 0,0 0 0,0 0 0,-1-1-1,1 1 1,0 0 0,0 0 0,0 0 0,-1 0 0,1-1-1,0 1 1,0 0 0,0 0 0,0-1 0,-1 1 0,1 0-1,0 0 1,0-1 0,0 1 0,0 0 0,0 0 0,0-1-1,0 1 1,0 0 0,0 0 0,0-1 0,0 1-1,0 0 1,0 0 0,0-1 0,0 1 0,0 0 0,0-1-1,0 1 1,0 0 0,0 0 0,0-1 0,1 1 0,-1 0-1,0 0 1,0 0 0,0-1 0,0 1 0,1 0 0,-1 0-1,0 0 1,0-1 0,0 1 0,1 0 0,-1 0 0,0 0-1,0 0 1,1 0 0,-1-1 0,0 1 0,1 0 0,-26-5 1804,19 6-1820,-1 0-1,1 1 1,0-1-1,0 1 1,0 0 0,0 1-1,0-1 1,1 1-1,-1 1 1,1-1 0,0 1-1,0-1 1,0 2-1,-5 4 1,1 0-71,1 0 1,0 0 0,1 1-1,0 0 1,0 0-1,-7 16 1,12-21-8,0 0 1,0 0-1,1 1 1,-1-1-1,0 9 1,2-13 7,-1 0 1,1-1-1,0 1 1,0 0-1,0 0 1,0-1-1,0 1 1,0 0 0,0 0-1,0-1 1,0 1-1,1 0 1,-1 0-1,0-1 1,0 1-1,1 0 1,-1-1-1,0 1 1,1 0-1,-1-1 1,0 1 0,1 0-1,-1-1 1,1 1-1,-1-1 1,1 1-1,0-1 1,-1 1-1,1-1 1,-1 1-1,1-1 1,0 0-1,-1 1 1,1-1 0,0 0-1,0 0 1,-1 1-1,1-1 1,0 0-1,0 0 1,-1 0-1,1 0 1,0 0-1,0 0 1,-1 0-1,1 0 1,0 0 0,0 0-1,-1-1 1,2 1-1,5-3-32,1 1-1,-1-1 0,-1 0 1,1-1-1,0 0 0,-1 0 1,0 0-1,0-1 0,8-7 1,8-10-124,19-23 1,-20 19 121,-2-2 1,0 0 0,-2 0-1,-1-2 1,-1 0 0,-1-1-1,17-62 1,-25 66 204,-8 25-57,-1 7 7,-14 39 238,-16 84 418,28-105-597,2 1 0,0 0 0,2 36 1,1-56-222,0 1 1,0-1 0,1 0-1,0 0 1,0 0-1,0 0 1,0 0 0,1 0-1,0 0 1,0 0-1,0 0 1,0-1 0,3 5-1,-2-6-12,-1 1 0,0-1 0,0 0 0,1-1 0,-1 1 0,1 0 0,0-1 0,0 1 0,-1-1 0,1 0 0,0 0 0,0 0 0,0 0 0,0-1 0,0 1 0,0-1 0,0 0 0,6 0 0,18-2-373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7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226 1 17596,'-13'0'299,"0"0"0,0 0 0,0 1 1,1 1-1,-1 0 0,0 1 0,1 0 0,-1 1 1,-15 7-1,23-8-263,-1 0 0,1 0 0,0 0 0,0 1 0,0-1 0,1 1 0,-1 0 0,1 1 0,0-1 0,0 1 0,1 0 0,-1 0-1,1 0 1,0 0 0,0 0 0,1 1 0,-1 0 0,1-1 0,1 1 0,-1 0 0,-1 12 0,3-16-34,-1-1 0,1 1 0,0 0-1,0 0 1,0 0 0,0 0 0,0 0-1,0 0 1,0 0 0,0 0 0,1-1-1,-1 1 1,1 0 0,0 0 0,-1 0 0,1-1-1,0 1 1,0 0 0,0-1 0,0 1-1,1-1 1,-1 1 0,0-1 0,0 1-1,1-1 1,-1 0 0,1 0 0,0 0 0,-1 0-1,1 0 1,0 0 0,-1 0 0,1 0-1,0-1 1,0 1 0,0-1 0,-1 1-1,1-1 1,0 0 0,4 0 0,2 0-66,0 0 1,-1-1-1,1 0 1,0 0-1,0-1 1,0 0-1,-1 0 1,13-6-1,0-2-319,0-1-1,-1 0 1,0-2-1,-1 0 0,0-2 1,-1 0-1,0 0 1,-2-2-1,0 0 0,15-23 1,-42 61 1429,-13 28-1,19-38-688,2 0 0,-1 1 0,1 0 0,1 0 0,0 1 0,-2 16 0,5-28-327,0 0-1,0 0 0,0 0 1,0 0-1,0 0 1,0 0-1,0 0 0,0 0 1,0 0-1,0 0 1,1 0-1,-1 0 0,0 0 1,1 0-1,-1 0 1,0 0-1,1 0 0,0 0 1,-1 0-1,1 0 1,-1 0-1,1 0 0,0-1 1,0 1-1,0 0 1,-1 0-1,1-1 1,0 1-1,0-1 0,0 1 1,0-1-1,0 1 1,0-1-1,0 0 0,0 1 1,0-1-1,0 0 1,0 0-1,0 0 0,0 1 1,0-1-1,1 0 1,-1-1-1,0 1 0,0 0 1,0 0-1,0 0 1,0-1-1,0 1 0,2-1 1,5-2-8,1 0 0,0-1 1,-1 0-1,13-9 0,58-42-738,-53 35-1,1 1 0,53-27 0,-78 45 654,1 0 1,-1 0-1,1 0 1,0 0-1,-1 1 1,1-1-1,0 1 1,4-1-1,-6 1 65,-1 0 0,1 0 1,-1 1-1,1-1 0,0 0 0,-1 0 0,1 1 1,-1-1-1,1 0 0,-1 1 0,1-1 1,-1 0-1,1 1 0,-1-1 0,1 1 0,-1-1 1,1 1-1,-1-1 0,0 1 0,1-1 0,-1 1 1,0-1-1,0 1 0,1 0 0,-1-1 1,0 1-1,0-1 0,0 1 0,0 0 0,0-1 1,0 1-1,0 0 0,0-1 0,0 1 1,0 0-1,0-1 0,0 1 0,0-1 0,0 1 1,-1 1-1,-10 42 1066,8-35-736,1 0 1,-1 1-1,2-1 0,-2 15 1,3-23-311,0-1 1,0 1-1,0 0 1,0-1 0,0 1-1,0 0 1,0-1-1,1 1 1,-1 0 0,0-1-1,0 1 1,1 0-1,-1-1 1,0 1-1,1-1 1,-1 1 0,1 0-1,-1-1 1,1 1-1,-1-1 1,1 0 0,-1 1-1,1-1 1,-1 1-1,1-1 1,0 0-1,-1 1 1,1-1 0,0 0-1,-1 0 1,1 1-1,0-1 1,-1 0-1,1 0 1,0 0 0,-1 0-1,1 0 1,0 0-1,-1 0 1,1 0 0,0 0-1,0 0 1,-1-1-1,1 1 1,1-1-1,32-11 145,52-38-784,17-8-1242,-101 58 1804,-1-1 1,0 0-1,1 1 1,-1-1-1,1 1 1,0-1-1,-1 1 0,1-1 1,-1 1-1,1 0 1,0 0-1,-1 0 1,1 0-1,1 1 1,-2-1 48,0 1 1,-1-1 0,1 0-1,-1 1 1,1 0 0,-1-1-1,0 1 1,1-1-1,-1 1 1,1 0 0,-1-1-1,0 1 1,1 0 0,-1-1-1,0 1 1,0 0 0,0-1-1,0 1 1,1 0 0,-1-1-1,0 1 1,0 0-1,0 0 1,-1-1 0,1 1-1,0 0 1,0 0 0,0-1-1,0 1 1,-1 0 0,0 1-1,-6 25 426,-6 31 618,12-55-934,1 1 0,-1 0-1,1 0 1,0-1 0,0 1-1,1 0 1,-1 0 0,1-1-1,0 1 1,0 0 0,0-1-1,2 5 1,-2-7-77,-1 0 1,0 0-1,1-1 0,-1 1 0,1 0 1,0-1-1,-1 1 0,1 0 0,0-1 1,-1 1-1,1-1 0,0 1 0,0-1 1,-1 1-1,1-1 0,0 1 0,0-1 1,0 0-1,-1 0 0,1 1 0,0-1 1,0 0-1,0 0 0,1 0 0,0 0 8,0 0-1,1-1 0,-1 1 0,0-1 0,0 0 0,0 1 0,0-1 0,0 0 1,3-2-1,4-3 29,0 0 0,-1-1 0,9-8 0,3-8-187,-1 1 0,25-40 0,-8 11-569,-36 51 688,0 0 1,0 0-1,0 0 1,0 0-1,0 0 0,0 0 1,0 0-1,0 1 1,0-1-1,0 0 1,0 0-1,0 0 1,0 0-1,0 0 1,0 0-1,0 0 1,0 0-1,0 1 1,0-1-1,0 0 1,0 0-1,0 0 1,0 0-1,0 0 1,0 0-1,1 0 1,-1 0-1,0 0 1,0 0-1,0 1 1,0-1-1,0 0 1,0 0-1,0 0 1,0 0-1,0 0 1,0 0-1,1 0 0,-1 0 1,0 0-1,0 0 1,0 0-1,0 0 1,0 0-1,0 0 1,0 0-1,0 0 1,1 0-1,-1 0 1,0 0-1,0 0 1,0 0-1,0 0 1,0 0-1,0 0 1,-1 11 70,-7 17 218,5-18-161,0 0 0,0 0 0,1 0 1,0 0-1,1 0 0,0 0 0,0 0 0,2 20 0,-1-29-133,1 0 0,-1 0 0,0 0 0,0 0 0,1 0 0,-1-1 0,0 1 0,1 0 0,-1 0 0,1 0 0,-1 0 0,1 0 0,0 0 0,-1-1 0,1 1 0,0 0 0,-1 0 0,1-1 0,0 1 0,0-1 1,0 1-1,0-1 0,-1 1 0,3 0 0,-1-1-51,-1 0 1,1 0 0,0 0 0,-1 0 0,1 0 0,-1 0 0,1-1 0,0 1 0,-1 0 0,1-1 0,-1 0-1,1 1 1,2-2 0,4-3-198,-1 0 0,0-1-1,14-12 1,-1-1-218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8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238 0 19276,'-12'45'4074,"-16"65"-2515,13-39-1329,2 0-1,4 1 0,-1 116 1,15-150-1252,-29-109-5847,9 42 5149,0 0 0,-26-34 0,-17-10 5502,57 72-3710,1 1 0,0 0 0,0 0-1,0 0 1,0 0 0,0 0 0,0-1 0,-1 1-1,1 0 1,0 0 0,0 0 0,0 0 0,0 0 0,0-1-1,0 1 1,0 0 0,0 0 0,0 0 0,0-1-1,0 1 1,0 0 0,0 0 0,0 0 0,0 0-1,0-1 1,0 1 0,0 0 0,0 0 0,0 0 0,0 0-1,0-1 1,0 1 0,0 0 0,1 0 0,-1 0-1,0 0 1,0-1 0,0 1 0,0 0 0,0 0-1,0 0 1,1 0 0,-1 0 0,0 0 0,0 0-1,0 0 1,0-1 0,1 1 0,-1 0 0,0 0 0,0 0-1,0 0 1,0 0 0,1 0 0,-1 0 0,0 0-1,0 0 1,0 0 0,0 0 0,1 0 0,-1 0-1,0 0 1,0 0 0,0 0 0,1 0 0,-1 0-1,0 1 1,18 0 551,-14-1-232,62 5-383,1-3-1,131-14 0,-165 7-399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4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21173,'-3'9'1552,"6"-2"-1256,3-3-320,-2 2 1960,3-3-1544,2-3-176,0-4 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1.4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12531,'0'10'7804,"-2"18"-4846,1-5-3038,3 34 1,0-47 77,-1 0-1,1 0 0,1 0 1,-1 0-1,7 11 1,-9-19 2,1 0 0,0-1 0,-1 1 1,1-1-1,0 1 0,0-1 0,0 0 1,1 1-1,-1-1 0,0 0 1,0 0-1,1 0 0,-1 0 0,1 0 1,-1 0-1,1 0 0,-1 0 0,1-1 1,-1 1-1,1 0 0,0-1 0,-1 1 1,1-1-1,0 0 0,0 0 0,-1 0 1,1 0-1,0 0 0,0 0 0,-1 0 1,1 0-1,0 0 0,-1-1 0,1 1 1,0-1-1,-1 0 0,1 1 0,-1-1 1,3-1-1,8-6 18,0 1-1,-1-2 1,0 1-1,-1-2 1,0 1 0,14-18-1,-11 12 11,1 0-1,17-12 0,-30 25-28,1 1-1,-1 0 1,0 0-1,1 0 1,-1 0-1,1 0 0,0 0 1,-1 0-1,1 0 1,0 1-1,-1-1 1,1 1-1,0-1 1,0 1-1,-1 0 1,1 0-1,0-1 1,0 1-1,0 0 0,0 1 1,-1-1-1,1 0 1,0 1-1,3 0 1,-3 1-4,0-1 0,1 1 1,-1 0-1,0 0 1,0 0-1,-1 0 0,1 1 1,0-1-1,-1 0 0,1 1 1,-1-1-1,0 1 1,0 0-1,2 4 0,6 22 9,-6-18 9,0-1 0,1 0 0,-1 0 1,2-1-1,-1 1 0,2-1 0,-1 0 1,8 9-1,-12-17-1,1 0 0,-1 0 0,0 0 0,1 0 1,-1 0-1,1 0 0,-1 0 0,1-1 0,-1 1 0,1-1 0,-1 1 0,1-1 1,0 0-1,-1 0 0,1 1 0,0-1 0,-1 0 0,1 0 0,0-1 0,-1 1 0,1 0 1,-1 0-1,1-1 0,0 1 0,-1-1 0,1 0 0,-1 1 0,1-1 0,-1 0 0,1 0 1,-1 0-1,0 0 0,2-1 0,7-6 80,-1 0 1,0-1-1,12-15 1,-6 7 33,-13 15-116,0 0 0,0 0 0,0 0 0,0 1 0,1-1 0,-1 1 0,1-1 0,-1 1 0,4-1 0,-6 2-10,1-1 0,0 1 0,0 0 0,0 0 0,0 0 0,0 0 0,-1 0 0,1 0 0,0 0 0,0 0 0,0 0 0,0 1 0,-1-1 0,1 0 0,0 0 0,0 1 0,0-1 0,-1 1 0,1-1 0,0 1 0,0-1 0,-1 1 0,1-1 0,-1 1 0,1-1 0,0 1 0,-1 0 0,1 0 0,-1-1 0,1 1 0,-1 0 0,1 1 0,15 42-68,-15-38 64,0-1 0,1 1 0,0 0 0,0 0-1,0-1 1,1 1 0,0-1 0,0 0 0,0 0 0,1 0 0,0 0 0,7 6 0,-10-10 7,0 0 0,1-1 1,-1 0-1,1 1 0,-1-1 1,1 0-1,-1 0 0,1 0 0,-1 0 1,1 0-1,-1 0 0,0 0 0,1 0 1,-1-1-1,1 1 0,-1-1 1,1 1-1,-1-1 0,0 1 0,1-1 1,-1 0-1,0 1 0,0-1 1,1 0-1,-1 0 0,0 0 0,0 0 1,0 0-1,1-2 0,6-6 24,0 0 0,11-15 0,-14 17-11,8-13 23,16-20 25,-28 38-68,1 0 0,0 0 1,0 0-1,0 0 0,0 1 0,1-1 0,-1 1 1,0-1-1,1 1 0,-1 0 0,1 0 1,-1 0-1,1 0 0,4 0 0,-6 1-2,1 0-1,0 0 1,-1 0-1,1 0 1,-1 0-1,1 1 1,0-1-1,-1 1 0,1-1 1,-1 1-1,1 0 1,-1 0-1,0 0 1,1-1-1,-1 1 1,0 0-1,1 1 1,-1-1-1,0 0 1,2 2-1,21 33-170,-7-9-977,-7-20-584,-9-7 1724,-1 0-1,0 0 1,0 0-1,0 0 1,0 0-1,0 0 1,1 0 0,-1 0-1,0 0 1,0 0-1,0 0 1,0 0-1,0 0 1,1 0-1,-1 0 1,0 0-1,0 0 1,0 0 0,0 0-1,0-1 1,0 1-1,1 0 1,-1 0-1,0 0 1,0 0-1,0 0 1,0 0-1,0 0 1,0 0-1,0-1 1,0 1 0,0 0-1,1 0 1,-1 0-1,0 0 1,0 0-1,0-1 1,0 1-1,0 0 1,0 0-1,0 0 1,0 0 0,0 0-1,0-1 1,0 1-1,0 0 1,0 0-1,0 0 1,0 0-1,0 0 1,0 0-1,0-1 1,-1 1-1,1 0 1,0 0 0,0 0-1,0 0 1,0 0-1,0 0 1,0-1-1,0 1 1,0 0-1,0 0 1,-1 0-1,1 0 1,0 0 0,0 0-1,0 0 1,-4-10-712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2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239 43 13819,'5'-3'551,"0"-2"-9,0 1-1,0 0 1,-1-1 0,1 0-1,-1 0 1,4-6-1,-20 32 4036,-36 63-3111,-172 236-2909,224-325-1300,36-55 527,-14 20 1458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2.6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201 1 12731,'0'21'1640,"-2"9"-944,-6 10-224,-1 5 1833,2 5-1681,1 0-88,5-1-120,1-2-56,3-5-256,2-6-120,1-9-272,0-6-144,-5-8 952,-1-11-608,-7-1-24,0-12-88</inkml:trace>
  <inkml:trace contextRef="#ctx0" brushRef="#br0" timeOffset="1">0 253 16548,'10'-7'1424,"6"5"-960,4 1-176,9 1 616,1 0-240,6 0-808,-1 0-952,1 1 1112,-3 1-192,-4-1-224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3.0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18604,'6'4'1488,"-3"7"-1088,1 3-96,0 7 425,1 4-185,-4 8-120,2 4-56,-2 3-120,2 0-88,-1-4-328,-4-4-232,1-8-320,-1-4-241,1-20 729,-9-4-232,-2-15-176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3.5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 14523,'15'-2'1784,"7"1"-839,6-2-345,4-3 1432,2-1-1024,8-2-439,-2 1-353,-5-1-832,-3 2 688,-1 6-289,-7 1-183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3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 16083,'0'10'1449,"0"10"-857,0 4-248,-5 6 1208,0 6-848,-3 7-351,1 4-41,0-1-280,0-3-216,0-7-625,-2-6-503,-1-14 1024,3-6-208,-5-12-240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16828,'7'1'1264,"1"5"-920,-1 0-168,4 5 376,4 4-200,2 3-72,1 4-32,0 5-72,0 2-96,-1 1-152,1-2-80,-5-2-112,-2-1-72,-4-7-208,-1-2-88,-6-8 376,-3 1-104,-6-7-48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4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17444,'48'-24'1469,"49"-21"44,-85 41-1347,0 0 1,0 0-1,1 2 0,-1-1 0,1 2 1,15-1-1,-25 2-147,0-1 0,0 1 0,0 1 0,0-1 0,0 0 0,0 1 0,-1 0 0,1-1 0,0 1 1,0 0-1,0 0 0,-1 1 0,1-1 0,-1 1 0,1-1 0,-1 1 0,1 0 0,-1 0 0,0 0 0,0 0 0,0 0 0,0 0 0,0 1 0,-1-1 0,1 1 0,2 4 0,-3-1-10,1-1 0,-1 1 0,0 0-1,0 0 1,0-1 0,-1 1 0,0 0-1,0 0 1,-1 0 0,0 0 0,0-1-1,-3 11 1,-2 2 86,0 0 0,-2 0 0,0-1 0,-1 0-1,-1 0 1,-20 26 0,33-45-89,-1 0-1,1 0 0,-1 0 0,1 1 1,0 0-1,-1-1 0,1 1 1,0 0-1,0 0 0,0 1 1,0-1-1,5 0 0,-7 1-15,1-1-1,-1 1 1,1 0-1,-1 0 1,1 0-1,0 0 1,-1 0-1,1 0 1,-1 1-1,1-1 1,-1 0-1,1 1 1,0-1-1,-1 1 1,0 0-1,1-1 1,-1 1-1,1 0 1,-1 0-1,0 0 1,0 0-1,1 0 1,-1 0-1,0 0 1,0 0-1,0 1 1,0-1-1,0 0 1,-1 1-1,1-1 1,1 2-1,-1 4 14,0 0-1,0 0 0,0 0 0,-1 0 0,1 0 0,-2-1 0,1 1 0,-1 0 0,0 0 1,-1 0-1,1-1 0,-1 1 0,-1 0 0,1-1 0,-1 0 0,0 0 0,-5 8 0,-5 5 316,0 1-1,-1-2 0,-29 30 0,33-38-80,-1-1 0,1 0 0,-2 0-1,-12 7 1,20-13-176,0-1 0,0 0 0,-1 0 0,1 0 0,0 0-1,-1-1 1,0 1 0,1-1 0,-1-1 0,0 1 0,1 0 0,-1-1 0,0 0-1,0 0 1,-8-2 0,11 1-121,1 1 1,-1-1-1,0 0 0,0 0 0,0 0 0,1-1 0,-1 1 0,1 0 1,-1-1-1,1 1 0,-1-1 0,1 1 0,0-1 0,0 1 1,0-1-1,0 0 0,0 0 0,0 0 0,0 0 0,1 1 0,-1-1 1,0 0-1,1 0 0,0 0 0,-1-4 0,1 0-124,-1 0 0,1 0 0,1 0 0,-1 0 0,1-1 0,0 1 0,3-9 0,4-4-447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5.2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0 16748,'0'0'105,"0"0"0,1 1 0,-1-1 0,1 0 0,-1 0 0,0 0 0,1 1 0,-1-1 0,0 0 0,0 1 0,1-1 0,-1 0 0,0 1 0,0-1 0,1 0 0,-1 1 0,0-1 0,0 1 0,0-1 0,1 0 0,-1 1 0,0-1 0,0 1 0,0-1 0,0 0 0,0 1 0,0-1 0,0 1 0,0-1 0,0 1 0,0-1 0,0 0 0,0 1 0,-1-1 0,1 1 0,0-1 0,0 0 0,0 1 0,-7 26 1050,3-16-700,-10 61-214,4 0 0,-3 98 0,13-162-1761,2-13 568,0-15 83,-4 2 174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38:45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18180,'1'-3'1936,"7"0"-1424,3-3-216,9 2 1209,5-3-913,3-1-184,8 3-624,3-2-288,-1 4-552,-3 1 896,-4 7-216,-6 2-129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1.0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0 446 16291,'17'-6'1177,"9"-21"-913,7-16-128,12-8 208,3-12-448,14-13 144,3-10-32,2-8-80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1.7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0 427 13891,'13'-12'1136,"-3"-7"-776,2-1-136,7-6 320,3-1-127,6-2-57,0-2-16,5-4-200,-1-1-192,4-4-584,-2-1 576,0-12-88,-1-5-73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2.4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50 15243,'6'-2'1457,"1"-1"-1073,3 0-88,0-3 736,6 0-560,2 1-56,4 0-72,2 1-64,4 0-264,-3-1-208,3 3-440,-3 0-192,-6 1 616,-5-1-184,-7 4-168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2.9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14195,'-8'9'1104,"8"2"-856,0-4-80,7 2 777,6-2-577,2 0-176,4 1 8,7-6 0,1-2-120,6-4-352,0-6 320,-3-4-80,-3 1-56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3.8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62 120 13947,'10'-11'858,"6"-8"1126,37-32-1,-48 47-1827,1-1 0,0 1 0,0 0 0,0 1 0,0 0 0,1 0 0,-1 0 0,1 1-1,0 0 1,0 0 0,10-1 0,-15 2-137,0 1-1,0 0 1,0 0 0,0 0 0,-1 0-1,1 0 1,0 1 0,0-1-1,0 0 1,-1 1 0,1-1 0,0 1-1,-1 0 1,1-1 0,0 1-1,-1 0 1,1 0 0,-1 0 0,1 0-1,-1 1 1,2 0 0,-2 0-10,1 1 0,-1-1 0,0 0 0,0 1 0,0-1 0,0 0 0,0 1 0,0 0 1,-1-1-1,1 1 0,-1-1 0,0 1 0,0 2 0,0 6-7,-1 0 0,0 0 0,-1 0 0,0-1 0,-7 21 0,2-13 7,0-1-1,-1 1 1,0-1 0,-2 0-1,0-1 1,0 0 0,-24 25-1,46-40-511,0 1 1,-1 1-1,17 6 0,-24-6 475,1 0 0,0 1 0,-1 0 0,1 0 0,-1 0 0,0 0 0,-1 0 0,1 1 0,-1 0 0,0 0 0,0 0 0,0 0 0,2 6 0,-4-8 64,0-1 1,0 0-1,0 1 1,0-1-1,-1 0 1,1 1-1,-1-1 1,1 1 0,-1-1-1,0 1 1,0-1-1,0 1 1,0-1-1,-1 1 1,1-1-1,-1 1 1,1-1-1,-1 0 1,0 1 0,0-1-1,0 0 1,0 1-1,0-1 1,-1 0-1,1 0 1,-1 0-1,1 0 1,-1 0-1,0-1 1,0 1 0,0 0-1,-2 1 1,-4 1 170,0 0-1,-1-1 1,1 0 0,-1 0 0,1-1 0,-1 0 0,0 0 0,-12 0 0,-75-2 936,73 0-922,6-2-132,12 2-183,1-1 0,-1 1-1,0 0 1,0 0 0,0 0-1,-6 2 1,11-2 74,0 0 0,0 0 1,0 0-1,0 0 0,0 0 0,-1 0 1,1 0-1,0 0 0,0 0 0,0 1 1,0-1-1,0 0 0,0 0 0,0 0 1,0 0-1,0 0 0,0 0 1,0 0-1,-1 0 0,1 0 0,0 0 1,0 0-1,0 1 0,0-1 0,0 0 1,0 0-1,0 0 0,0 0 0,0 0 1,0 0-1,0 0 0,0 0 0,0 1 1,0-1-1,0 0 0,0 0 0,0 0 1,0 0-1,0 0 0,0 0 0,0 0 1,0 1-1,0-1 0,0 0 0,0 0 1,0 0-1,1 0 0,-1 0 1,0 0-1,0 0 0,7 7-599,7 1-94,-7-6 516,0 0 1,0 0-1,0-1 1,1 0-1,8 0 1,19 1-587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4.3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40 16492,'-5'-1'133,"1"0"0,-1 1 0,1-1 0,-1 1 0,0 1 1,1-1-1,-1 0 0,1 1 0,-1 0 0,1 0 1,-1 1-1,1-1 0,0 1 0,0 0 0,-1 0 1,1 0-1,1 1 0,-1-1 0,0 1 0,1 0 0,-1 0 1,-3 5-1,-1-1-50,1 1 0,0 1 1,0 0-1,1 0 0,1 0 0,-1 0 1,1 1-1,-4 13 0,6-16-56,1 0 0,1 0-1,-1 0 1,1 0 0,1 0-1,-1 1 1,1-1 0,0 0-1,1 0 1,0 0 0,0 1-1,3 8 1,-3-13-10,0 0 0,0 0 0,0 0 0,1-1 0,-1 1 0,1 0 0,0-1 1,0 1-1,0-1 0,0 0 0,0 1 0,1-1 0,-1 0 0,0-1 0,1 1 0,0 0 0,-1-1 0,1 1 0,0-1 0,0 0 0,0 0 0,0 0 0,0 0 0,0 0 0,0-1 0,0 0 0,0 1 0,0-1 0,0 0 0,0 0 0,4-1 1,-1 0 47,0 0 1,0-1 0,0 1 0,0-1 0,-1-1 0,1 1-1,0-1 1,-1 0 0,0 0 0,1 0 0,-1-1-1,-1 0 1,1 0 0,0 0 0,-1-1 0,0 1 0,0-1-1,0 0 1,-1 0 0,0 0 0,4-8 0,-4 7-83,0 0 1,-1 0 0,0 0-1,0 0 1,0-1-1,0 1 1,-1 0 0,0-1-1,-1 1 1,1-1-1,-1 0 1,-1 1 0,1-1-1,-1 1 1,0-1-1,0 1 1,-1-1 0,0 1-1,-5-11 1,-41-56-2341,35 48 1649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4.4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20 18948,'-2'-4'1936,"2"2"-1471,4 2-201,4 0 984,11 2-752,4-2-72,11 0-208,7-4-128,3-1-224,0 2-120,-1 1-424,-4 0-176,-10 4-353,-9 0-479,-14 4 1112,-8 3-304,-15 5-144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46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5 261 12675,'-5'-7'1368,"5"-2"-792,2-2-224,5-7 1225,6 1-849,7-7-224,3-2-96,6-4-304,1 0-352,1-3 288,1 4-40,-5 2-120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4.9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0 16043,'-2'9'1689,"2"-2"-1169,7 0-136,5-1 840,8 0-528,6-2-55,8-1-169,5-2-72,5-1-240,-2-2-200,-1-4-504,-1-3-297,-7 1 665,-3 0-168,-8 6-136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5.7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66 110 15627,'11'-13'665,"0"1"0,1 0-1,0 1 1,18-13-1,-23 19-519,1 1-1,-1-1 0,1 1 1,0 1-1,0 0 0,0 0 1,0 0-1,1 1 0,16-2 1,-24 4-142,0-1 1,-1 1-1,1 0 0,0 0 1,0 0-1,-1 0 1,1 0-1,0 0 1,0 0-1,0 0 0,-1 0 1,1 0-1,0 0 1,0 0-1,-1 1 0,1-1 1,0 0-1,0 1 1,-1-1-1,1 0 1,0 1-1,-1-1 0,1 1 1,0-1-1,-1 1 1,1-1-1,-1 1 1,1 0-1,-1-1 0,1 1 1,-1 0-1,0-1 1,1 1-1,-1 0 1,0-1-1,1 1 0,-1 0 1,0 0-1,0-1 1,0 1-1,0 0 1,1 0-1,-1 0 0,0-1 1,0 1-1,-1 0 1,1 0-1,0 0 1,0-1-1,0 1 0,0 0 1,-1 0-1,0 0 1,-1 5 8,0 1 1,-1-1 0,0-1 0,0 1-1,-4 6 1,-18 20 83,-52 53 1,54-62-6,1 0 0,2 1 0,0 2 0,-19 32 0,37-55-76,0 0-1,1 0 1,-1 0 0,1 1-1,0-1 1,0 0-1,0 0 1,0 1 0,1-1-1,-1 1 1,1-1-1,0 0 1,0 1 0,0-1-1,0 1 1,1-1 0,1 6-1,-1-6-4,1 0 0,0 0 0,0 0 1,0 0-1,0 0 0,0 0 0,1 0 0,-1-1 0,1 0 0,0 1 0,0-1 0,0 0 1,0 0-1,0 0 0,0-1 0,6 3 0,5 2 22,1-1-1,-1 0 1,31 4 0,-36-7 46,-1-1 0,1-1 1,-1 0-1,1 0 0,-1 0 0,1-1 0,-1 0 1,16-5-1,-23 5-36,1 0 0,-1 0 0,1 0 1,-1 0-1,1 0 0,-1-1 0,0 1 1,1 0-1,-1-1 0,0 1 0,0-1 1,0 0-1,0 1 0,-1-1 0,1 0 0,0 0 1,-1 1-1,1-1 0,0-3 0,5-38 307,-6 38-318,5-115-538,-5 120 481,0-1 0,0 1-1,-1 0 1,1 0 0,0 0-1,0 0 1,0 0 0,0-1 0,-1 1-1,1 0 1,0 0 0,0 0-1,0 0 1,-1 0 0,1 0-1,0 0 1,0 0 0,-1 0 0,1 0-1,0 0 1,0 0 0,0 0-1,-1 0 1,1 0 0,0 0-1,0 0 1,-1 0 0,1 0-1,0 0 1,0 0 0,0 0 0,-1 0-1,1 0 1,0 0 0,0 0-1,0 0 1,-1 1 0,1-1-1,0 0 1,0 0 0,0 0 0,0 0-1,0 1 1,-1-1 0,1 0-1,0 1 1,0-1-363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6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 16668,'10'-3'692,"0"1"-1,0 0 1,0 1 0,1 0 0,-1 1 0,1 0 0,19 3 0,14 0-47,-34-4-516,26 2 107,-35-1-234,0 1 0,-1-1 1,1 0-1,0 0 0,-1 0 1,1 0-1,0 1 0,-1-1 1,1 0-1,0 0 0,-1 1 1,1-1-1,-1 1 0,1-1 1,-1 0-1,1 1 0,-1-1 1,1 1-1,-1-1 0,1 1 1,-1 0-1,0-1 0,1 1 1,-1-1-1,0 1 0,1 0 0,-1-1 1,0 1-1,0 0 0,0-1 1,0 1-1,1 0 0,-1-1 1,0 1-1,0 0 0,0-1 1,0 1-1,-1 0 0,1-1 1,0 1-1,0 1 0,-10 28 2,-16 37 0,6-21 23,-34 123-1447,50-154 924,3-13 296,-6 18-541,7-19 695,0 0 1,0-1-1,-1 1 0,1 0 1,0-1-1,0 1 0,-1 0 1,1-1-1,-1 1 0,1-1 1,-1 1-1,1-1 0,-1 1 1,1-1-1,-1 1 0,1-1 1,-1 1-1,1-1 0,-1 0 1,0 1-1,1-1 0,-1 0 1,-1 1-1,-6-5-662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6.6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16003,'2'0'1553,"6"6"-1113,5-2-128,4 2 896,8 0-592,2 0-144,9-4-264,1-2-168,5-5-560,-4-5 560,0-5-144,-1 0-104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7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225 1 15227,'0'1'1913,"0"3"-1209,-6 5-280,2 4 1888,-2 7-1511,-1 4-209,-1 11-240,0 5-112,3 3-64,2 0 8,0-4-184,2-1-88,1-8-328,2-5-184,1-14-473,0-7 841,1-8-176,-4-9-216</inkml:trace>
  <inkml:trace contextRef="#ctx0" brushRef="#br0" timeOffset="1">0 127 17196,'7'5'1592,"3"3"-1208,6-5-168,4-1 1032,9-2-920,1 0-151,7-4-562,2-2-319,-3-7 640,0-2-136,-2-3-120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7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4 16708,'7'-1'841,"-1"0"1,0 0 0,1 1 0,-1 0 0,1 0 0,11 3 0,-17-3-797,1 0 1,-1 1-1,0-1 1,1 1-1,-1 0 0,0-1 1,0 1-1,0 0 1,1 0-1,-1-1 1,0 1-1,0 0 1,0 0-1,0 0 1,-1 1-1,1-1 0,0 0 1,0 0-1,-1 0 1,1 0-1,-1 1 1,1-1-1,-1 0 1,1 1-1,-1-1 0,0 0 1,1 1-1,-1-1 1,0 0-1,0 1 1,0-1-1,0 1 1,0-1-1,-1 0 0,1 1 1,0-1-1,-1 0 1,0 3-1,-1 4-14,-1 0-1,-1 1 1,1-1 0,-1-1-1,-1 1 1,-5 8 0,-37 44 54,36-47-57,-9 11 5,-34 46 52,49-64-78,1 1 0,0 1 0,0-1 0,1 1 0,0-1 0,0 1 1,0 0-1,-1 8 0,4-14-7,0 0 1,0 0 0,0 1 0,0-1 0,0 0 0,0 0-1,0 0 1,1 0 0,-1 0 0,1 0 0,0 0 0,-1 0-1,1 0 1,0 0 0,0 0 0,0 0 0,1-1 0,-1 1-1,0 0 1,1-1 0,-1 1 0,1-1 0,-1 1 0,1-1-1,0 0 1,-1 1 0,1-1 0,0 0 0,0 0-1,0-1 1,0 1 0,0 0 0,0 0 0,0-1 0,0 0-1,3 1 1,8 1-276,0 0 0,0-1 0,0-1-1,19-1 1,-32 1 275,5 0-133,0-1 0,0 1 0,0-1-1,0 0 1,0-1 0,0 1 0,0-1 0,-1 0-1,1 0 1,-1 0 0,1-1 0,-1 1 0,6-6 0,9-12-479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8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47 18244,'-1'-1'98,"1"1"0,0-1 0,0 0 0,0 1 0,0-1-1,0 1 1,0-1 0,0 0 0,0 1 0,0-1 0,0 1 0,0-1 0,0 0 0,0 1 0,1-1 0,-1 1 0,0-1 0,0 1 0,1-1 0,-1 1-1,0-1 1,1 1 0,-1-1 0,0 1 0,1-1 0,0 0 0,18-11 1708,22-2-17,-35 13-1634,0 0 1,-1 0-1,1 0 1,0 1-1,0-1 1,12 2 0,-17-1-143,0 1 0,0-1 1,0 0-1,0 0 1,0 1-1,0-1 0,0 1 1,0-1-1,0 1 1,0-1-1,0 1 0,0 0 1,-1-1-1,1 1 1,0 0-1,0-1 0,-1 1 1,2 1-1,-2 0-11,1-1-1,-1 1 1,0-1 0,1 0-1,-1 1 1,0-1 0,0 0-1,0 1 1,0-1 0,0 1-1,0-1 1,-1 1 0,1-1-1,0 0 1,-1 1 0,1-1-1,-1 0 1,0 2 0,-4 6 10,0 0 1,-1 0 0,1-1 0,-2 0 0,1 0 0,-16 13 0,13-12 16,1 0 1,-1 0-1,2 1 0,-8 10 1,15-19-33,1-1 0,-1 0-1,0 0 1,1 1 0,-1-1 0,0 0-1,1 0 1,-1 0 0,0 0 0,1 1 0,-1-1-1,0 0 1,1 0 0,-1 0 0,0 0 0,1 0-1,-1 0 1,1 0 0,-1 0 0,0 0 0,1 0-1,-1 0 1,0 0 0,1 0 0,-1 0 0,1 0-1,-1-1 1,0 1 0,1 0 0,-1 0 0,0 0-1,1-1 1,17-3-243,-10 1 15,1 1 1,0 0-1,-1 0 0,1 1 1,0 1-1,16 0 0,-22 0 195,-1 0 1,0 0-1,0 1 0,0 0 0,0-1 1,0 1-1,0 0 0,0 0 0,0 0 0,0 0 1,0 0-1,0 0 0,-1 1 0,1-1 0,0 1 1,-1-1-1,1 1 0,-1-1 0,0 1 1,0 0-1,1 0 0,-1 0 0,0 0 0,0 0 1,-1 0-1,1 0 0,0 0 0,-1 0 0,1 0 1,-1 0-1,0 0 0,1 0 0,-1 3 1,0 5 176,-1 0 1,0-1 0,0 1-1,-1-1 1,0 1 0,-1-1-1,1 0 1,-2 0 0,1 0-1,-2-1 1,-7 14 0,8-15 76,-1 0 0,1 0 0,-1-1 0,-1 0 0,1 0 0,-1 0 0,0-1 0,0 0 1,0 0-1,-1 0 0,0-1 0,0 0 0,0 0 0,-9 3 0,14-7-231,0 1-1,0-1 1,0 1 0,-1-1-1,1 0 1,0 1-1,0-1 1,0 0 0,0 0-1,0-1 1,0 1-1,0 0 1,-3-2 0,4 2-19,0-1 0,0 1 0,0-1 0,0 0 0,1 1 0,-1-1 0,0 0 0,0 0 0,1 0 0,-1 1 0,1-1 0,-1 0 1,1 0-1,-1 0 0,1 0 0,-1 0 0,1 0 0,0 0 0,0 0 0,0 0 0,-1 0 0,1 0 0,0 0 0,0 0 0,0-1 0,0 1 1,1 0-1,-1-1 0,5-27-266,8-5-112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8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1 154 11538,'4'2'427,"1"0"-1,0 0 1,0 0-1,0-1 1,0 1-1,1-1 0,-1-1 1,0 1-1,0-1 1,1 0-1,-1 0 0,8-1 1,1 0 85,300-28 2696,-163 11-2915,599-38-405,-180 17-799,-485 31 1060,123-6 2412,-240 23-2431,-2-3-416,19-1 57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09.5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0 124 15755,'1'-3'260,"-1"0"0,1-1 0,0 1 0,0 0 0,0 0 1,1 0-1,-1 0 0,1 0 0,-1 0 0,1 0 0,0 1 0,0-1 0,0 1 0,1-1 0,2-2 0,4-3 271,0 0 0,19-11 0,-16 11-120,0 1-1,23-9 1,-32 14-375,0 1 0,0 0 0,0 0 0,1 0 0,-1 0 0,0 0 0,1 1 0,-1 0-1,0-1 1,1 1 0,-1 1 0,0-1 0,1 0 0,-1 1 0,0 0 0,0-1 0,6 3 0,-8-2-33,0 0 1,0 0 0,0 0 0,0 0 0,0 0-1,0 1 1,0-1 0,0 0 0,-1 0-1,1 0 1,0 1 0,-1-1 0,1 0 0,-1 1-1,0-1 1,1 1 0,-1-1 0,0 0-1,0 1 1,0-1 0,0 1 0,0-1 0,0 1-1,0-1 1,0 1 0,-1-1 0,1 0 0,-1 1-1,1-1 1,-1 0 0,0 2 0,-3 6 0,0 0 1,0 0 0,-7 9 0,-6 7 28,-1-1 0,-1-1 0,-2-1 0,-23 20 0,42-40-44,0 0 0,-1 0 0,1-1 0,0 1 0,-1-1 0,0 0 0,-3 2 0,-1-5-311,11-10-279,-3 10 550,-1 1 0,1-1 0,0 1 0,0-1 0,0 1 0,0-1 0,0 1 0,0 0 0,0 0-1,0-1 1,0 1 0,1 0 0,-1 0 0,1 0 0,-1 1 0,1-1 0,-1 0 0,1 0 0,-1 1 0,1-1 0,-1 1 0,1-1-1,0 1 1,-1 0 0,1 0 0,0-1 0,-1 1 0,1 0 0,0 1 0,0-1 0,2 1 0,-1 0 41,1 1 0,-1 0 0,0 0 0,0 0 0,0 0 0,0 0-1,0 1 1,0-1 0,-1 1 0,1 0 0,-1 0 0,0 0 0,3 5 0,4 7 119,-5-8 23,1 0-1,-1 0 1,1 0-1,8 8 1,-11-13-82,0-1 0,0 1 0,1 0 0,-1-1 1,0 1-1,1-1 0,-1 0 0,1 0 0,-1 0 0,1 0 1,0 0-1,-1-1 0,1 1 0,0-1 0,0 1 0,-1-1 1,6 0-1,1-2 78,1 1-1,0-1 1,-1-1 0,1 0 0,-1 0-1,0-1 1,0 0 0,0 0 0,9-7-1,-3 1 149,0-1 0,-1 0 0,-1 0 0,14-16-1,-25 25-212,0 1 1,-1-1-1,0 0 0,1 0 0,-1 0 0,0 0 0,0 0 0,0 0 0,1-2 0,-2 4-64,0-1-1,0 1 1,0 0-1,0-1 1,0 1-1,0 0 1,0-1-1,0 1 1,0 0-1,0-1 1,0 1-1,0 0 1,0 0-1,0-1 1,0 1-1,-1 0 1,1-1-1,0 1 1,0 0-1,0 0 1,0-1-1,-1 1 1,1 0-1,0 0 1,0-1-1,-1 1 1,1 0-1,0 0 1,0 0-1,-1-1 1,1 1-1,0 0 1,-1 0-1,1 0 1,-4-1-157,-1 0 0,1 1 0,0 0 0,-1 0 0,1 0 1,-8 1-1,-7 1-368,5-3 86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2.0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79 101 14291,'-1'-1'194,"0"1"-1,1-1 1,-1 1 0,0-1-1,0 1 1,1-1 0,-1 0-1,0 1 1,0-1 0,1 0-1,-1 1 1,1-1 0,-1 0-1,1 0 1,-1 0-1,1 0 1,-1 1 0,1-1-1,0 0 1,0 0 0,-1 0-1,1 0 1,0 0 0,0 0-1,0 0 1,0 0 0,0 0-1,0-1 1,1-1 36,0 1 0,0 0 0,0 0 0,0-1 0,0 1-1,1 0 1,-1 0 0,1 0 0,-1 0 0,1 0 0,2-1 0,3-4 173,1 0-1,1 1 1,0 0-1,14-7 1,-20 11-354,1 1 0,-1-1 0,1 1 0,0 0 0,0 0 1,-1 0-1,1 0 0,0 1 0,0 0 0,0 0 0,0 0 0,0 0 1,0 0-1,0 1 0,-1 0 0,6 1 0,-8-1-41,1 0 0,0 0-1,0 0 1,-1 0 0,1 0-1,0 1 1,-1-1 0,1 0-1,-1 1 1,0-1 0,0 1-1,1 0 1,-1-1 0,0 1-1,0 0 1,0 0 0,-1 0-1,1 0 1,0 0 0,-1 0-1,1 0 1,-1 0 0,0 0-1,1 0 1,-1 0 0,0 0-1,0 0 1,-1 0 0,1 0-1,0 0 1,-1 0 0,1 0-1,-2 2 1,-1 8 11,-1-1 0,0 1 0,-1-1-1,0 0 1,-1 0 0,0-1 0,-10 14 0,-60 67 121,58-72-88,-66 71 213,84-90-262,-1 0 0,1 1 0,0-1 1,-1 0-1,1 0 0,0 1 0,-1-1 0,1 0 0,0 1 0,-1-1 1,1 1-1,0-1 0,0 0 0,0 1 0,-1-1 0,1 1 0,0-1 1,0 1-1,0-1 0,0 1 0,0-1 0,0 1 0,0-1 0,0 0 1,0 1-1,0-1 0,0 1 0,0-1 0,0 1 0,0-1 0,0 1 1,0-1-1,1 1 0,-1-1 0,0 0 0,0 1 0,0-1 0,1 1 1,-1-1-1,0 0 0,1 1 0,-1-1 0,0 0 0,1 1 0,-1-1 1,0 0-1,1 1 0,-1-1 0,1 0 0,-1 0 0,1 0 0,-1 1 1,0-1-1,1 0 0,-1 0 0,1 0 0,-1 0 0,1 0 0,-1 0 1,1 0-1,-1 0 0,1 0 0,-1 0 0,1 0 0,-1 0 0,1-1 1,39-1 60,-35 1-50,32-5-5,-23 3-201,0 1 0,-1 1 0,1 0 0,0 0 0,24 3 0,-36-2 103,-1 1 0,0-1 0,1 0-1,-1 1 1,0-1 0,1 1-1,-1 0 1,0-1 0,1 1 0,-1 0-1,0 0 1,0 0 0,0 0-1,0 0 1,0 0 0,0 0 0,0 0-1,0 0 1,-1 1 0,2 1-1,2 6-463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53 15355,'0'-8'1777,"0"11"-345,-2 14-571,-42 295-335,36-261-508,5-27 15,0-1 1,-2 1-1,-12 34 1,10-47 98,4-12 53,1-23 29,6-22-365,2 0-1,24-87 1,46-85-1142,-74 214 1262,4-11-199,16-28 1,-20 40 208,0 0 0,0 0 0,0 1-1,0-1 1,0 1 0,0-1 0,1 1 0,-1 0 0,1-1-1,0 1 1,0 1 0,0-1 0,0 0 0,0 1 0,5-2 0,-7 3 18,1 0 0,-1 0 0,1 0 0,-1 0 0,1 0 0,-1 0 0,1 1 0,-1-1 0,1 1 0,-1-1 0,1 1 0,-1 0 0,1-1 0,-1 1 0,0 0 0,0 0 0,1 0 0,-1 0 0,0 0 0,0 0 0,0 1 0,0-1 0,0 0 0,0 0 0,0 1 0,1 2 0,2 3-2,0 1 1,-1-1-1,4 12 1,-5-13 75,-1 0-1,0-1 1,0 1 0,-1 0-1,0 0 1,0 0 0,0 0 0,0-1-1,-1 1 1,0 0 0,0 0-1,-1-1 1,0 1 0,0-1 0,0 1-1,0-1 1,-1 0 0,-4 6-1,5-7-9,-1 0 0,0 0 0,0-1-1,0 1 1,-1-1 0,1 1-1,-1-1 1,0 0 0,0-1 0,0 1-1,0-1 1,0 1 0,-1-1-1,1-1 1,-1 1 0,1 0 0,-1-1-1,0 0 1,1 0 0,-1-1-1,-9 1 1,12-1-85,1 0 1,0 0-1,0 0 1,0-1-1,0 1 0,-1 0 1,1 0-1,0-1 0,0 1 1,0-1-1,0 1 0,0-1 1,0 0-1,0 1 0,0-1 1,0 0-1,0 1 1,0-1-1,1 0 0,-1 0 1,0 0-1,1 0 0,-1 0 1,0 0-1,1 0 0,-1 0 1,1 0-1,-1 0 0,1 0 1,0-1-1,-1 1 1,1-1-1,1-10-255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2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35 17004,'0'-1'149,"0"-1"0,1 1 0,-1 0 0,0-1 1,1 1-1,-1 0 0,1-1 0,0 1 0,-1 0 0,1 0 1,0-1-1,0 1 0,0 0 0,-1 0 0,1 0 1,0 0-1,1 0 0,-1 0 0,0 1 0,0-1 0,0 0 1,0 1-1,1-1 0,-1 0 0,0 1 0,1-1 1,-1 1-1,0 0 0,3-1 0,5-1 337,1 1-1,-1 0 1,12 0-1,-14 1-189,-1 0-185,0 0 0,0 0 1,0 0-1,0 1 0,0 0 0,0 0 1,0 1-1,7 3 0,-11-5-100,-1 1 0,1 0 0,-1 0 0,1 0 0,-1 0 0,0 0 1,1 0-1,-1 0 0,0 0 0,0 1 0,0-1 0,0 0 0,0 1 0,0-1 0,0 1 0,0-1 0,0 1 0,-1 0 1,1-1-1,-1 1 0,1-1 0,-1 1 0,1 0 0,-1 0 0,0-1 0,0 1 0,0 0 0,0 0 0,0-1 0,-1 1 0,1 0 1,0-1-1,-2 4 0,0 3 14,-2 1 0,1 0 0,-1-1 0,-1 0 0,1 0 0,-10 13 0,-40 42 102,41-49-109,13-14-25,-1 1 1,1-1 0,-1 0 0,1 1-1,0-1 1,-1 1 0,1 0-1,0-1 1,0 1 0,0-1-1,-1 1 1,1-1 0,0 1 0,0-1-1,0 1 1,0 0 0,0-1-1,0 1 1,0-1 0,0 1-1,0 0 1,0-1 0,0 1-1,0-1 1,1 1 0,-1 0 0,0-1-1,0 1 1,1-1 0,-1 1-1,0-1 1,1 1 0,-1-1-1,0 1 1,1-1 0,-1 0 0,1 1-1,-1-1 1,1 1 0,-1-1-1,1 0 1,-1 1 0,1-1-1,-1 0 1,1 0 0,0 1 0,34 13-451,-25-11 270,-3 0 73,0 0 0,0 0 0,-1 1 1,1-1-1,-1 2 0,0-1 0,0 1 1,7 6-1,-12-9 119,1 0 0,-1 0 1,1 0-1,-1 0 0,0 1 1,0-1-1,0 0 0,0 0 1,0 1-1,0-1 0,-1 1 1,1-1-1,-1 1 0,0-1 1,0 1-1,0-1 0,0 1 1,0-1-1,0 1 0,-1-1 0,1 1 1,-1-1-1,1 1 0,-1-1 1,0 0-1,0 1 0,0-1 1,-3 3-1,0 2 177,0-1 1,-1 1-1,0-1 0,0 0 1,-1-1-1,1 1 0,-1-1 1,-1 0-1,1-1 0,-1 1 1,1-1-1,-9 3 0,10-4-108,0-1-1,0 0 0,0 0 0,0-1 0,0 0 1,0 0-1,-1 0 0,1 0 0,0-1 0,0 0 0,-1 0 1,1 0-1,0-1 0,-1 1 0,1-1 0,0-1 1,0 1-1,-9-5 0,12 5-160,0 0 1,0 0 0,1 0-1,-1-1 1,0 1 0,1-1-1,-1 1 1,1-1 0,-1 1-1,1-1 1,0 0 0,0 0-1,0 0 1,0 0 0,0 0-1,0 0 1,1 0 0,-1 0-1,0 0 1,1 0-1,0 0 1,-1 0 0,1-1-1,0 1 1,0 0 0,0 0-1,1-4 1,7-8-513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3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16508,'2'7'2184,"1"-2"-1312,1 1-280,3-2 1585,5 2-1129,3-3-144,10 0-232,2-3-144,4-3-320,2-3-208,0-1-544,-1 1-400,-9-1 776,-6 3-168,-16 4-176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3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17468,'3'-2'4809,"0"8"-1899,0 20-1062,0 31-1955,-8 38 164,1-2-4029,8-94 2686,-1-4 491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4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253 0 20948,'-12'4'321,"0"1"-1,0 0 0,1 0 0,0 1 1,0 1-1,1 0 0,-16 12 0,19-12-162,0-1-1,0 1 0,0 0 0,1 0 1,1 1-1,-1 0 0,1 0 0,0 0 1,1 1-1,-5 12 0,8-18-161,0-1 1,0 1-1,0 0 0,1-1 1,0 1-1,-1 0 0,1-1 1,0 1-1,0 0 0,0-1 1,1 1-1,-1-1 0,1 1 1,-1 0-1,1-1 0,0 1 1,0-1-1,0 1 0,0-1 0,1 0 1,-1 1-1,1-1 0,-1 0 1,1 0-1,0 0 0,-1 0 1,1 0-1,0-1 0,1 1 1,-1 0-1,3 1 0,7 3-28,1 0-1,-1-1 1,1 0 0,1-1-1,13 3 1,20 7-23,-44-13 49,0 1 0,0-1 0,-1 1-1,1-1 1,0 1 0,0 0-1,-1 0 1,1 0 0,-1 0 0,0 0-1,0 1 1,1-1 0,-1 1 0,3 5-1,-5-6 4,1 0 0,0 0 0,-1 1 0,1-1 0,-1 0 0,0 1 0,1-1 0,-1 0 0,0 0 0,-1 1 0,1-1 0,0 0 0,-1 1 0,1-1 0,-1 0 0,0 0 0,1 0 0,-1 0 0,0 1 0,0-1 0,-3 3 0,-2 4 32,-1-1 0,0 0 0,-1 0-1,0 0 1,0-1 0,0 0 0,-1-1-1,0 0 1,0 0 0,-19 7-1,20-9 24,-1 0 0,0-1 0,1 0 0,-1-1 0,0 0 1,-1 0-1,1-1 0,0 0 0,0 0 0,0-1 0,-1-1 0,1 1 0,-10-3 0,17 2-48,0 1 1,0-1 0,0 1-1,1-1 1,-1 1 0,0-1 0,1 0-1,-1 0 1,1 0 0,-1 0 0,1 0-1,-1 0 1,1 0 0,-1-1-1,1 1 1,0 0 0,0-1 0,0 1-1,0-1 1,0 1 0,0-1 0,0 0-1,0 1 1,1-1 0,-2-3-1,2 2-9,0 0-1,0 0 0,1 0 0,-1 1 0,1-1 0,-1 0 0,1 0 0,0 1 0,0-1 0,0 0 1,0 1-1,0-1 0,1 1 0,-1-1 0,1 1 0,3-4 0,14-15-85,2 2-1,-1 0 1,47-31-1,-37 28 74,40-36-1,-57 46 61,-1-1 0,-1-1-1,11-14 1,-20 25-11,1 0 0,-1 0 0,0-1 0,-1 1-1,1 0 1,-1-1 0,1 1 0,-1-1 0,0 0 0,0 1 0,-1-1 0,1 0 0,-1 0 0,0 0 0,1 1 0,-2-1 0,1 0 0,0 0 0,-1 1 0,-2-7 0,2 7-9,-1 0 0,1 1 0,-1-1 0,0 1 0,0-1 1,0 1-1,0 0 0,0 0 0,-1 0 0,1 0 0,-1 0 0,1 1 1,-1-1-1,0 1 0,0-1 0,1 1 0,-1 0 0,0 0 1,-5 0-1,4 0-205,-1 0 1,1 1-1,0-1 1,0 1-1,-1 0 0,1 0 1,0 1-1,0-1 1,0 1-1,-1 0 1,1 0-1,0 1 1,-7 2-1,-17 10-865,19-9 348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4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4 16956,'0'0'71,"1"-1"1,-1 1 0,0 0 0,1 0 0,-1-1 0,0 1-1,1 0 1,-1 0 0,0-1 0,1 1 0,-1 0-1,0 0 1,1 0 0,-1 0 0,1 0 0,-1 0 0,1-1-1,-1 1 1,0 0 0,1 0 0,-1 0 0,1 0-1,-1 1 1,0-1 0,1 0 0,-1 0 0,1 0 0,-1 0-1,0 0 1,1 0 0,-1 1 0,0-1 0,1 0 0,-1 0-1,0 0 1,1 1 0,-1-1 0,1 1 0,18 9 907,-10-2-797,0 1-1,0 0 1,-1 0-1,-1 1 1,1 0-1,-1 0 0,-1 0 1,0 1-1,-1 0 1,0 1-1,0-1 0,4 20 1,-4-10-69,0 0 0,-2 1 0,0-1-1,-2 1 1,0 0 0,-3 29 0,-4-15-129,-1-1-1,-2 0 0,-1 0 1,-2 0-1,-1-2 1,-2 1-1,-1-2 0,-27 41 1,41-69 47,0-1 0,0 1 0,-1 0 0,1-1 1,-1 1-1,0-1 0,1 0 0,-1 0 0,-1 0 0,1 0 1,0 0-1,-1-1 0,0 0 0,1 1 0,-1-1 0,0-1 1,0 1-1,-4 1 0,-20-2-146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17.9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15459,'0'1'277,"0"-1"-1,0 1 1,0 0-1,0 0 1,0 0-1,0 0 1,0 0-1,0 0 1,0 0-1,1 0 1,-1 0-1,0-1 1,1 1-1,-1 0 1,0 0-1,1 0 0,-1 0 1,1-1-1,0 1 1,-1 0-1,2 0 1,0 0-128,0 0 1,0 0-1,0-1 0,0 1 1,0-1-1,0 1 0,1-1 1,-1 0-1,3 0 1,16 0 121,1-1 0,-1-1 0,0-1 0,24-6 1,82-28-84,-62 16-573,-50 20-642,-14 1 979,-1 0 1,0 0-1,0 0 0,0 1 1,0-1-1,0 0 1,0 0-1,1 0 0,-1 0 1,0 1-1,0-1 1,0 0-1,0 0 1,0 0-1,0 1 0,0-1 1,0 0-1,0 0 1,0 0-1,0 1 0,0-1 1,0 0-1,0 0 1,0 0-1,0 1 0,0-1 1,0 0-1,0 0 1,-1 0-1,1 1 0,0-1 1,0 0-1,0 0 1,0 0-1,0 0 0,-1 1 1,0 1-148,-1 0 1,0 0-1,0 0 0,0 0 1,0 0-1,0-1 0,0 1 1,-3 1-1,-10 4-560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18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12211,'0'7'1640,"8"-3"-616,2 2-304,10-3 2017,4 0-1361,9-3-288,4 0-47,8-3-185,-2-3-120,3 0-248,-5 1-224,-8-1-496,-4 2-328,-11 4 560,-8 2-120,-7 7-112,-1 1-56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11 14667,'32'-10'2833,"-32"10"-2795,0 0 0,0 0 0,0 0 0,0 0 0,0 0 1,0 0-1,0 0 0,1 0 0,-1 0 0,0 0 0,0 0 1,0 0-1,0 0 0,0 0 0,0 0 0,0 0 0,1 0 0,-1 0 1,0 0-1,0 0 0,0 0 0,0 0 0,0 0 0,0 0 0,0 0 1,0 0-1,1 0 0,-1 0 0,0 1 0,0-1 0,0 0 0,0 0 1,0 0-1,0 0 0,0 0 0,0 0 0,0 0 0,0 0 0,0 0 1,0 1-1,0-1 0,0 0 0,0 0 0,1 0 0,-1 0 1,0 0-1,0 0 0,0 0 0,0 1 0,0-1 0,-2 9 840,-7 12-323,8-20-419,-23 56 664,3 1 1,-26 109 0,42-144-781,0 1 0,2 0 0,1 1 0,1-1 0,1 0 0,1 0 0,5 31 1,-3-45-51,-1 1 1,1-1 0,0-1-1,1 1 1,0 0 0,1-1 0,0 0-1,9 12 1,-10-15 44,1-1 0,1 1 1,-1-1-1,1 0 0,-1 0 0,1-1 0,1 0 1,-1 0-1,1 0 0,-1-1 0,1 0 0,13 4 0,31 3-73,4-9-37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6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74 17156,'-11'18'5785,"6"-2"-4239,5-16-1533,0 1 0,0-1 0,1 0 0,-1 0 0,0 0 0,0 0 0,0 0-1,0 0 1,0 0 0,1 0 0,-1 0 0,0 0 0,0 0 0,0 0 0,0 0 0,1 0 0,-1 0 0,0 0 0,0 0 0,0 0 0,0 0 0,0 0 0,1 0 0,-1 0 0,0 0 0,0 0 0,0 0 0,0 0 0,0 0 0,1 0 0,-1 0 0,0-1 0,0 1 0,0 0 0,0 0 0,0 0 0,0 0-1,0 0 1,1 0 0,-1 0 0,0-1 0,0 1 0,0 0 0,0 0 0,0 0 0,0-1 0,3-2 17,0 0 0,0-1-1,-1 0 1,0 1 0,4-9 0,-3 5 14,-1 0 0,0 0 1,0 0-1,-1 0 0,1-9 0,-2 15-37,0-1-1,0 1 0,0 0 0,0 0 1,0-1-1,0 1 0,-1 0 0,1 0 1,0-1-1,-1 1 0,1 0 0,-1 0 0,1 0 1,-1 0-1,0-1 0,0 0 0,0 2-4,0-1-1,0 1 0,1-1 1,-1 1-1,0 0 0,0-1 1,0 1-1,0 0 1,0 0-1,0 0 0,0 0 1,0 0-1,1-1 0,-1 2 1,0-1-1,0 0 0,0 0 1,0 0-1,0 0 0,0 1 1,0-1-1,0 0 0,0 1 1,1-1-1,-2 1 0,-2 1-2,0 1-1,0 0 0,0 0 0,0 0 0,1 0 1,0 0-1,-1 1 0,1-1 0,0 1 0,1 0 1,-1 0-1,-3 8 0,2-4-25,0 1 0,0-1-1,2 1 1,-1-1 0,-2 17 0,5-24 11,-1-1 0,1 0 0,0 0 0,0 1 0,0-1 0,0 0 1,0 0-1,0 1 0,0-1 0,0 0 0,0 1 0,0-1 0,0 0 0,0 0 0,0 1 0,0-1 1,0 0-1,0 1 0,0-1 0,0 0 0,0 0 0,1 1 0,-1-1 0,0 0 0,0 0 0,0 1 1,0-1-1,1 0 0,-1 0 0,0 0 0,0 1 0,0-1 0,1 0 0,-1 0 0,0 0 1,1 1-1,8-7-130,10-15 118,-1-7-128,0-4-32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27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80 113 12947,'1'-4'235,"1"0"0,-1 1 0,0-1 0,1 0 0,0 1 0,0-1 0,0 1 0,0 0 0,0 0 0,1 0 1,-1 0-1,1 0 0,0 0 0,0 1 0,0-1 0,0 1 0,4-2 0,4-3 231,0 1 0,0 0 0,1 1 0,12-3 0,-7 2 129,1 1 0,32-4-1,-46 8-524,0 0-1,1 1 1,-1 0-1,0 0 1,0 0-1,0 0 1,0 1-1,0-1 1,0 1-1,0 0 1,0 0-1,0 1 1,0-1-1,0 1 1,-1 0-1,1 0 1,-1 0-1,7 5 1,-9-5-46,1 1-1,-1-1 1,1 0 0,-1 1 0,0-1 0,0 1 0,0-1-1,0 1 1,0 0 0,-1-1 0,1 1 0,-1 0-1,0-1 1,0 1 0,0 0 0,0 0 0,0-1 0,0 1-1,-1 0 1,1-1 0,-1 1 0,0 0 0,0-1-1,0 1 1,-2 4 0,-4 6 40,-1 1 0,0-1-1,-14 16 1,17-22-34,-41 50 106,-2-2 0,-2-3 0,-106 85 0,142-126-279,21-18-255,25-18-176,-19 17 322,-1 1-1,26-10 0,-34 16 218,0-1 0,-1 1 0,1 0 0,0 0 0,0 0 0,0 1 0,0 0 1,0-1-1,0 1 0,0 0 0,0 1 0,0-1 0,0 1 0,0 0 0,5 1 0,-7-1 38,0 1 0,0-1 0,0 0 0,0 0 0,-1 1 0,1-1 0,0 1 0,-1-1 0,1 1 0,-1 0 0,1 0 0,-1 0 1,0 0-1,0 0 0,2 3 0,7 36 145,-10-37-87,1 0 0,-1 0 1,1 0-1,0 1 0,0-1 0,1 0 1,-1 0-1,1 0 0,0 0 0,0-1 1,0 1-1,0-1 0,5 6 1,-5-8-19,0 0 1,0 0 0,0 0-1,0 0 1,0-1 0,0 1-1,1-1 1,-1 1 0,0-1 0,0 0-1,0 1 1,1-1 0,-1 0-1,0-1 1,0 1 0,1 0 0,-1-1-1,0 1 1,0-1 0,0 0-1,0 1 1,1-1 0,-1 0-1,2-2 1,7-2 117,-1-1 1,0-1-1,10-8 0,-6 5-182,-1-1-1,21-23 1,-31 30-88,0 0 0,0 0 1,0 0-1,0-1 0,-1 1 0,1 0 1,-1-1-1,0 0 0,-1 0 0,1 0 0,-1 1 1,0-1-1,1-10 0,-2-3-304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14995,'6'0'1304,"5"0"-863,4 0-145,2 0 512,6 0-240,4 0-112,6 0-48,0 0-192,2 0-128,-4-3-320,-2 1-208,-6-1-128,-10-1 408,-21 4-520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4.9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0 469 13867,'16'-16'1616,"1"-1"-1064,5-6-232,5-2 705,12-6-345,5-2-80,10-6-408,4-2-248,3-5-456,2-3-1489,5-3 1721,-1 1-264,-5 5-224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10.9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87 16932,'0'0'110,"0"0"1,0 0 0,1-1-1,-1 1 1,0 0 0,0 0 0,0-1-1,0 1 1,0 0 0,0 0-1,0-1 1,0 1 0,0 0 0,0 0-1,0-1 1,0 1 0,0 0-1,-1 0 1,1-1 0,0 1 0,0 0-1,0 0 1,0-1 0,0 1-1,0 0 1,-1 0 0,1 0-1,0-1 1,0 1 0,0 0 0,-1 0-1,1 0 1,0 0 0,0-1-1,0 1 1,-1 0 0,1 0 0,0 0-1,-1 0 1,-6 6 2520,3 2-1466,11-13-1136,24-34-150,-30 37 107,1-1 1,-1 1-1,1 0 0,-1-1 0,0 1 1,1-1-1,-1 0 0,-1 1 0,1-1 1,0 0-1,-1 0 0,1 1 0,-1-1 0,0 0 1,0-3-1,0 6 10,0-1-1,-1 1 1,1 0-1,0 0 1,0-1-1,0 1 1,0 0 0,-1 0-1,1 0 1,0 0-1,0-1 1,-1 1-1,1 0 1,0 0 0,0 0-1,-1 0 1,1 0-1,0 0 1,-1 0-1,1 0 1,0 0-1,0 0 1,-1 0 0,1 0-1,0 0 1,0 0-1,-1 0 1,1 0-1,0 0 1,-1 0 0,1 0-1,0 0 1,0 0-1,-1 0 1,1 1-1,0-1 1,0 0 0,-1 0-1,1 0 1,0 0-1,0 1 1,0-1-1,-1 0 1,1 1 0,-11 8-61,8-5-56,-1 0 0,1 1 0,1-1 0,-1 1 0,1 0 1,-1 0-1,1 0 0,1 0 0,-1 1 0,1-1 0,0 0 0,0 1 0,0-1 0,1 0 1,0 1-1,1 6 0,-1-11 95,0 0 1,1-1 0,-1 1-1,0 0 1,1 0 0,-1 0-1,1-1 1,0 1 0,-1 0-1,1 0 1,-1-1 0,1 1-1,0-1 1,0 1 0,-1 0-1,1-1 1,0 0 0,0 1-1,0-1 1,0 1 0,-1-1-1,1 0 1,0 0 0,0 1-1,0-1 1,0 0 0,2 0-1,15 2-448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0:11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140 172 14411,'26'-32'1348,"-6"7"28,37-35-1,-50 54-1139,0 0-1,0 0 1,0 1-1,1 0 1,0 1-1,0-1 1,0 1-1,0 1 1,1 0-1,11-3 1,-19 6-213,0-1 1,-1 1-1,1 0 1,0 0-1,0 0 1,0-1-1,0 1 1,0 0-1,0 0 1,0 0-1,0 1 1,0-1 0,0 0-1,0 0 1,-1 0-1,1 1 1,0-1-1,0 0 1,0 1-1,0-1 1,0 1-1,-1-1 1,1 1 0,0-1-1,0 1 1,-1 0-1,1-1 1,-1 1-1,1 0 1,0-1-1,-1 1 1,1 0-1,-1 0 1,1 0 0,-1-1-1,0 1 1,1 0-1,-1 0 1,0 0-1,0 0 1,0 0-1,1 0 1,-1 0-1,0 1 1,-1 4 45,1 0 0,-1-1 0,1 1 0,-1-1 0,-1 1 0,-2 8 1,-4 3 19,1-1 0,-2 0 0,0 0 1,-1-1-1,-1 0 0,-19 21 0,-82 72 299,87-86-325,0-1 0,-2-2 1,-48 28-1,62-41-270,23-12 0,23-12-152,-27 15 272,0 1 1,1 0 0,-1 0-1,1 0 1,0 1 0,0 0-1,-1 0 1,13 1 0,-17 0 74,1 0 1,0 1-1,-1-1 1,1 1-1,-1-1 1,1 1-1,-1 0 1,1 0 0,-1 0-1,1 0 1,-1 1-1,0-1 1,0 1-1,0-1 1,0 1-1,0 0 1,0 0-1,0 0 1,0 0-1,-1 0 1,1 0 0,-1 0-1,1 0 1,-1 1-1,1 2 1,1 4 44,-1 0 1,1 1-1,0 14 1,-3-18 34,1 1 1,0-1-1,0 0 1,1 0-1,-1 0 1,1 0-1,0 0 1,1 0-1,4 7 1,-6-12-40,0 0 1,0 0-1,0 0 1,1 0-1,-1-1 1,0 1-1,0 0 1,1-1 0,-1 1-1,0-1 1,1 0-1,-1 1 1,1-1-1,-1 0 1,1 0-1,-1 0 1,0 0-1,1 0 1,-1 0 0,1 0-1,-1 0 1,1-1-1,-1 1 1,0-1-1,1 1 1,-1-1-1,0 1 1,1-1 0,-1 0-1,1 0 1,7-4 85,-2 1 1,1-2 0,9-6 0,2-5-15,-1-1 0,-1 0 0,24-34 0,-32 35-770,-9 17 623,1 0 1,-1-1-1,0 1 1,1 0-1,-1-1 1,0 1-1,0-1 1,0 1-1,1 0 1,-1-1-1,0 1 1,0-1 0,0 1-1,0 0 1,0-1-1,0 1 1,0-1-1,0 1 1,0-1-1,0 1 1,0 0-1,0-1 1,0 1-1,0-1 1,0 1-1,0-1 1,-1 1-1,1 0 1,0-1-1,0 1 1,-1-1-1,-3 3-393,2 6-135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5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14 508 12003,'-6'13'1696,"2"-4"-656,1-6-336,3-6 1393,4-3-809,9-8-160,4-6-72,13-6-311,8-7-185,12-10-312,7-4-296,9-14-560,1-2-8,1-8 472,-5-4-201,-13 5-159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7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 17284,'10'-6'1440,"3"9"-1016,-5-3-152,4 1 520,5 1-200,8-2-135,3 3-97,5-5-216,2-1-152,-4-4-560,1-1-273,-7-4 689,-3-1-144,-9 2-152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8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15475,'7'6'1305,"3"0"-1033,9-5-24,4 0 520,11-1-456,6-2-16,6-4-432,2-1 432,0-2-168,-3 0-32,-7 2-144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8.7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16 16804,'0'3'326,"0"0"0,0-1 1,0 1-1,0-1 1,-1 1-1,1 0 0,-1-1 1,-1 4-1,0 5 232,1-4-516,1-1 0,-1 0 0,2 1 0,-1-1 0,0 1 0,1-1 0,0 1 1,1-1-1,2 8 0,-2-11-69,-1 0 0,1 0 0,-1-1 1,1 1-1,0-1 0,0 1 0,0-1 1,0 1-1,1-1 0,-1 0 0,1 0 1,-1 0-1,1-1 0,0 1 0,0 0 0,0-1 1,-1 0-1,1 0 0,0 0 0,6 1 1,21 2-346,-24-4 238,0 1 0,0-1 0,-1 1 0,1 1 1,10 2-1,-15-3 111,1 0 1,-1 0 0,1 0 0,-1 0 0,1 0-1,-1 0 1,0 0 0,0 0 0,0 0 0,1 1 0,-1-1-1,0 1 1,-1-1 0,1 0 0,0 1 0,0 0-1,-1-1 1,1 1 0,0-1 0,-1 1 0,0 0-1,1-1 1,-1 1 0,0 3 0,0 3 47,0 1 1,-1-1-1,-1 0 1,1 1-1,-1-1 0,0 0 1,-1 0-1,0 0 1,0 0-1,-1 0 1,0-1-1,0 1 0,-1-1 1,0 0-1,0-1 1,-10 11-1,0-2 195,0-1 0,-1-1 0,-1 0-1,0-1 1,-30 17 0,28-20 1,0 0-1,-22 7 1,32-13-254,-1-1-1,1 1 1,-1-2 0,1 1 0,-1-2 0,-18 1-1,25-2 20,0 1 0,1 0-1,-1-1 1,0 0-1,0 1 1,1-1 0,-1 0-1,1 0 1,-1-1 0,1 1-1,-1 0 1,1-1-1,-3-2 1,-10-10-173</inkml:trace>
  <inkml:trace contextRef="#ctx0" brushRef="#br0" timeOffset="1">263 9 18052,'4'0'1528,"2"2"-1280,4 1-128,3-1 800,5 0-768,4-1-63,6-1-330,5 0-263,3-5 440,0-3-64,-6 3-64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49.1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252 61 13155,'3'-5'481,"0"0"0,0 0 0,0-1 0,-1 1 0,3-8 0,-5 12-407,0 1 0,0-1-1,1 0 1,-1 0 0,0 0-1,0 0 1,0 1-1,0-1 1,0 0 0,0 0-1,-1 0 1,1 0-1,0 1 1,0-1 0,0 0-1,-1 0 1,1 1-1,-1-3 1,0 3 2,0-1 0,1 1-1,-1-1 1,0 1 0,0 0 0,0-1 0,0 1 0,1 0-1,-1-1 1,0 1 0,0 0 0,0 0 0,0 0-1,0 0 1,0 0 0,0 0 0,0 0 0,0 0 0,0 0-1,1 0 1,-3 1 0,-3 1 63,-1 0 0,1 0 0,0 1 0,0 0 0,0 0 0,0 0 0,1 1 0,-1 0 0,1 0-1,-6 6 1,-7 8 23,-21 25 0,22-21-152,0 1 0,2 1-1,-18 34 1,26-44-14,1-1 1,1 1 0,0 0-1,1 0 1,1 0 0,0 0-1,0 1 1,1 17-1,2-28 9,0 0 0,0-1 0,0 1-1,1 0 1,-1-1 0,1 1-1,0-1 1,0 1 0,0-1-1,1 1 1,-1-1 0,1 0-1,0 1 1,0-1 0,0 0 0,0 0-1,5 4 1,-4-5 4,0 0 1,0 0-1,0 0 0,0-1 0,0 1 1,0-1-1,0 0 0,0 0 1,1 0-1,-1 0 0,1-1 1,-1 1-1,0-1 0,1 0 1,-1 0-1,1 0 0,-1 0 1,7-2-1,1-1 18,1 0 1,-1-1-1,0 0 1,0-1-1,-1 0 1,0-1-1,0 0 1,0-1-1,0 0 1,-1 0-1,0-1 1,8-10-1,-3 3 24,-1 0-1,-1-1 1,-1 0 0,0-1 0,-1 0-1,11-26 1,-17 34-58,0-1-1,-1 0 1,-1 0-1,1 0 1,-2 0 0,1 0-1,-1 0 1,-1-14-1,0 20-32,0 1 0,-1 0 1,1 0-1,-1 0 0,1 0 0,-1 0 0,0 0 0,0 0 0,-1 1 0,1-1 0,-1 0 0,1 0 0,-1 1 0,0-1 0,0 1 1,0 0-1,0-1 0,0 1 0,0 0 0,-1 0 0,1 0 0,-1 1 0,0-1 0,1 0 0,-1 1 0,0 0 0,0 0 0,0 0 1,0 0-1,0 0 0,-3 0 0,-19-1-224,0 2-114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50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 15075,'9'-10'1617,"4"2"-1145,5 3-184,7-4 776,9 2-472,5 1-128,7 1-192,1 0-104,0 2-416,-2 2-272,-7-2 448,-3 2-72,-16-5-72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51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68 11482,'-6'10'1345,"9"-4"-545,5-3-264,12-3 1576,6-3-1287,16-3-145,5-4-8,9-1-112,4 1-224,0-3-632,-2 0 368,-7 3-128,-3 0-48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15211,'6'7'1377,"4"-4"-809,3 0-144,5-3 408,7-2-128,3-2-48,5-2-48,3-1-416,0 0-288,-4 1-672,-4 2 656,-13 1-112,-14 3-136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51.7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16636,'3'5'1576,"-3"3"-1232,-1 5-176,-4 7 1112,4 8-1040,-3 5-80,4 7-104,-2 5-16,2-2-192,2 0-152,1-6-328,-1-5-168,1-11 592,0-5-128,-3-9-160</inkml:trace>
  <inkml:trace contextRef="#ctx0" brushRef="#br0" timeOffset="1">351 37 15627,'-8'9'494,"-1"2"0,2-1 0,-1 1 0,1 0 0,1 0 0,0 1 0,-8 23 0,6-10-402,0 1 0,-6 48 0,13-63-76,0 1 1,1-1 0,0 1-1,0-1 1,2 1-1,-1-1 1,5 15-1,-5-23-5,0 0 0,0 0-1,0-1 1,0 1 0,1 0 0,-1 0 0,1-1-1,0 1 1,0-1 0,0 1 0,0-1-1,0 0 1,5 4 0,-5-5 5,1 0 0,-1 0-1,0 0 1,1-1 0,-1 1 0,1 0-1,-1-1 1,1 0 0,-1 1 0,1-1 0,-1 0-1,1-1 1,0 1 0,-1 0 0,1-1 0,-1 1-1,0-1 1,1 0 0,3-1 0,0-1 47,1 0 0,-2-1 0,1 1 0,0-1 1,-1-1-1,0 1 0,0-1 0,0 1 0,0-2 0,-1 1 1,0 0-1,0-1 0,0 0 0,-1 0 0,0 0 1,0 0-1,0 0 0,-1-1 0,2-8 0,-1 7-48,-2 0-1,1 0 1,-1 0-1,0 0 1,-1 0 0,1 0-1,-2 0 1,1 0-1,-1 0 1,-1 0-1,1 0 1,-1 0-1,-1 0 1,1 1 0,-1-1-1,-5-8 1,-6-4-463,-28-32 1,26 32 85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1:59.6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1 17500,'-3'64'3192,"3"-33"-3013,-1 30 37,2-55-225,-1-1 0,1 0 0,0 0 0,0 0 0,1 1 1,0-1-1,-1 0 0,6 8 0,-4-10-47,0-1-1,0 1 1,0-1-1,0 0 1,0 1-1,1-2 1,-1 1 0,1 0-1,0-1 1,-1 1-1,1-1 1,0 0-1,0 0 1,6 0-1,27 10-411,-33-8 447,1-1-1,-1 1 1,0 0 0,0 0-1,0 1 1,0-1-1,-1 1 1,1 0-1,-1 0 1,0 0 0,0 0-1,0 1 1,-1-1-1,1 1 1,-1-1-1,0 1 1,-1 0 0,1 0-1,-1 0 1,0 0-1,0 0 1,0 0-1,-1 0 1,0 9 0,0-6 73,-1 0 1,0 0-1,-1 0 1,0 0-1,0 0 1,-1 0-1,0 0 1,0-1-1,-1 1 1,0-1-1,0 0 1,0 0-1,-1-1 1,-11 12-1,7-9 172,0-1 0,-1-1-1,1 0 1,-2 0 0,1-1 0,-23 10-1,29-14-172,0 0-1,0 0 1,-1-1-1,1 0 0,-1 0 1,1 0-1,-1 0 1,1-1-1,-1 0 1,1 0-1,-1 0 0,0 0 1,1-1-1,-1 0 1,1 0-1,-1 0 0,1 0 1,0-1-1,-1 0 1,1 0-1,-6-3 0,8 3-159,-1-1-1,1 1 0,0 0 0,0-1 0,0 1 0,1-1 0,-1 0 0,0 0 0,1 0 0,0 1 0,0-1 0,0-1 0,-1-4 0,-6-45-845,7 44 849,-1-26-461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00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95 17388,'15'-1'1488,"1"-1"-952,2 0-208,9-3 568,4 0-231,6-3-153,1 1-160,3-3-352,-1 0-256,-4-1-617,-1-1 265,-9 2 360,-4 2-160,-8 5-192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00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14851,'-1'3'203,"1"0"0,-1 0 0,1 0 0,-1 0 0,0 0 0,0 0-1,-1 0 1,1-1 0,-1 1 0,1 0 0,-3 2 0,-6 12 464,-1 6-448,1 1-1,1 0 1,1 0 0,2 1-1,0 0 1,1 1-1,2-1 1,1 1 0,0-1-1,2 1 1,4 33-1,-3-51-191,1 1 0,0-1 0,0 0 0,0 0 0,1 0-1,0 0 1,1 0 0,0-1 0,0 1 0,1-1 0,0 0 0,0 0-1,10 10 1,-11-14-10,0 1 0,0-1 0,1 0 0,-1 0 0,1-1 0,0 1 0,0-1 0,0 0 0,0 0 0,0-1 0,0 0 0,1 1 0,-1-2 0,0 1 0,1-1 0,-1 1 0,1-2 0,-1 1 0,0 0 0,1-1 0,-1 0 0,10-3 0,-5 0 21,0 0 0,0-1 0,-1 0 0,0-1 0,0 0-1,0 0 1,0 0 0,-1-2 0,0 1 0,-1-1 0,1 0 0,-1 0 0,-1-1 0,6-9-1,-1 0 34,-1-1-1,0 0 1,-2 0-1,0-1 1,-1 0-1,5-25 1,-8 24 5,-1 1-1,0-1 1,-2 1 0,0-25 0,-2 37-51,0 1 0,0-1 0,0 1 1,-1-1-1,-1 1 0,-3-10 1,4 13-22,0 1 0,0-1 1,0 1-1,0-1 0,-1 1 1,1 0-1,-1 0 0,0 0 1,0 0-1,0 1 0,0-1 1,-7-3-1,5 4-68,1 0-1,0 1 1,-1-1 0,0 1-1,1 0 1,-1 1 0,0-1-1,1 1 1,-1 0 0,0 0-1,0 0 1,-5 1 0,-8 3-180,-32 9 0,37-9 226,-30 8-300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06.9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 16027,'0'1'192,"0"0"-1,0 0 0,0 0 0,0 0 0,0 1 0,0-1 1,0 0-1,0 0 0,0 0 0,0 0 0,0 1 0,1-1 0,-1 0 1,0 0-1,1 0 0,-1 0 0,1 0 0,0 0 0,-1 0 1,1 0-1,0 0 0,-1 0 0,1 0 0,1 1 0,1-1-8,-1 1-1,1-1 1,-1 1-1,1-1 0,-1 0 1,1 0-1,0 0 0,0-1 1,5 2-1,5-1 48,-1-1 0,1 0-1,19-2 1,19-6-343,-1-3 0,53-17 0,-102 28 71,1-1 0,-1 1 0,1-1 0,-1 1-1,0-1 1,1 0 0,-1 0 0,0 0 0,1 1 0,-1-1 0,0 0-1,2-2 1,0-6-351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07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304 20 14723,'0'-1'119,"0"1"-1,1-1 1,-1 1-1,1-1 0,-1 1 1,0-1-1,0 1 1,1-1-1,-1 1 1,0-1-1,0 1 1,0-1-1,1 0 1,-1 1-1,0-1 1,0 1-1,0-1 0,0 1 1,0-1-1,0 0 1,0 1-1,0-1 1,-1 1-1,1-1 1,0 1-1,0-1 1,-1-1-1,0 2 20,1 0 0,-1-1 0,0 1 0,1 0 0,-1-1 0,0 1 0,0 0 0,0 0 0,1 0 0,-1-1 0,0 1 0,0 0 0,0 0 0,0 0 0,1 1 0,-3-1 0,-2 1 210,-1 0-1,1 0 1,0 1-1,-9 3 0,-3 5-203,-1 1 0,2 1-1,0 0 1,0 1-1,1 1 1,1 0 0,0 1-1,-17 25 1,17-21-115,1 1-1,1 1 1,1 0 0,1 1 0,1 0-1,-12 43 1,19-54-14,-1 1-1,2 0 1,0-1 0,0 1-1,1 0 1,0 0 0,1-1-1,0 1 1,1 0 0,5 17-1,-4-22-16,0 1-1,0 0 1,1-1-1,0 0 1,0 0-1,1 0 1,0 0-1,0-1 1,1 0-1,-1 0 1,1 0-1,1 0 1,-1-1-1,1-1 1,13 9-1,-5-7-204,0 0 0,1 0-1,0-2 1,0 0 0,0-1-1,1 0 1,-1-1-1,1-1 1,27-2 0,-13-1-205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0.8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 15243,'1'1'130,"0"0"-1,1-1 1,-1 1-1,0-1 0,1 1 1,-1-1-1,0 1 1,1-1-1,-1 0 0,1 0 1,-1 0-1,0 0 1,1 0-1,-1 0 1,1 0-1,-1-1 0,3 0 1,32-8-9,-20 4 396,-4 2-177,-3 1-24,0 0 0,0 0 1,0 1-1,13-1 0,-20 2-289,0 0 0,0 0 1,0 1-1,-1-1 0,1 0 0,0 1 0,0-1 1,-1 1-1,1-1 0,0 1 0,-1 0 0,1 0 0,0 0 1,-1 0-1,1 0 0,-1 0 0,0 0 0,1 0 1,-1 1-1,0-1 0,0 0 0,0 1 0,0-1 1,0 1-1,0-1 0,0 1 0,0 0 0,1 2 0,0 8 17,1-1 0,-1 0 0,-1 1 0,0-1 0,0 14 0,-1-19 1,-1 0 0,1 0 0,-1 1 0,0-1 0,0 0-1,-1-1 1,0 1 0,0 0 0,0 0 0,-1-1 0,-4 8 0,6-12-34,1 0-1,0 0 1,0 0-1,0 0 1,0 0-1,0 0 1,0-1-1,0 1 1,0 0-1,0 0 1,0 0-1,1 0 1,-1 0-1,0 0 1,1 0-1,-1-1 1,0 1-1,1 0 1,-1 0-1,1-1 1,-1 1-1,1 0 1,0 0-1,-1-1 1,2 2-1,24 24-216,-16-17 174,-4-2 23,-3-4-11,1 0-1,-1 1 1,0-1 0,0 1 0,-1 0 0,3 5 0,-4-8 24,-1 0 0,1 0 0,-1 0 0,0 1 0,1-1 0,-1 0 0,0 0 0,0 1 0,0-1 0,0 0 0,0 0 0,0 1 0,-1-1-1,1 0 1,0 0 0,-1 1 0,1-1 0,-1 0 0,1 0 0,-1 0 0,1 0 0,-1 0 0,0 0 0,1 0 0,-1 0 0,0 0 0,0 0 0,-1 1 0,-15 13 384,-1-2-1,-1 0 1,0 0-1,-1-2 1,0 0-1,-25 8 1,34-14-183,-29 9 546,86-54-5313,-24 24 3760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1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8 14595,'5'-7'1282,"-6"7"-171,-10 12 133,-1 8-960,1 0 0,1 1 0,1 0 1,0 1-1,2 0 0,1 0 0,1 0 0,0 1 0,2 0 1,0 0-1,2 32 0,1-50-240,1-1 0,-1 1 0,1-1 1,0 1-1,0-1 0,1 1 0,-1-1 0,1 0 0,0 0 1,3 6-1,-4-9-24,0 0 1,0 0 0,0 0-1,1 1 1,-1-1 0,0-1-1,0 1 1,0 0 0,1 0-1,-1 0 1,1-1-1,-1 1 1,0 0 0,1-1-1,-1 1 1,1-1 0,-1 0-1,1 0 1,-1 1 0,1-1-1,-1 0 1,1 0 0,0 0-1,-1-1 1,1 1-1,-1 0 1,1-1 0,-1 1-1,1-1 1,-1 1 0,0-1-1,1 1 1,-1-1 0,3-1-1,2-2 38,0-1 0,-1 1-1,1-1 1,-1 0 0,0 0 0,0 0 0,0-1-1,-1 0 1,0 0 0,5-8 0,-1-1 56,-1 0 1,-1 0 0,8-24 0,-12 30-125,0 1 1,0-1-1,-1 1 0,0-1 0,-1 0 0,0 0 1,0 1-1,-2-15 0,1 18-92,-1 0-1,1 1 1,-1-1 0,1 0-1,-1 0 1,-1 1 0,1-1-1,-1 1 1,1 0-1,-1 0 1,-1 0 0,1 0-1,0 0 1,-1 1-1,0-1 1,-4-2 0,-10-6-236,3 3-124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3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 17908,'1'0'116,"-1"1"1,1 0 0,-1-1-1,1 1 1,-1 0 0,0 0-1,1-1 1,-1 1-1,0 0 1,1 0 0,-1 0-1,0 0 1,0-1 0,0 1-1,1 0 1,-1 0-1,0 0 1,0 0 0,-1 1-1,0 23 233,0-18 180,-6 81 467,2-47-932,2 1 1,2 0-1,5 56 0,-5-95-2410,-5-9 1520,-4-11 264,2 1-135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3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1 110 16724,'0'0'1472,"4"1"-944,0 3-200,4 1 968,3 0-463,6-3-433,5-4-72,5-3-176,3-7-184,5-6 1408,-2-8-1240,-8-4 40,-2-3 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3 251 11755,'-1'-15'325,"0"0"1,0 0-1,2-1 0,0 1 0,0 0 0,2 0 1,0 1-1,0-1 0,1 0 0,1 1 0,9-19 0,-10 25-1,16-28 813,-20 35-1114,0 1 0,0-1 0,1 1 1,-1-1-1,0 1 0,0-1 0,1 1 1,-1 0-1,1-1 0,-1 1 0,0-1 1,1 1-1,-1 0 0,1-1 0,-1 1 1,1 0-1,-1-1 0,0 1 0,1 0 0,0 0 1,-1 0-1,1-1 0,-1 1 0,1 0 1,-1 0-1,1 0 0,-1 0 0,1 0 1,-1 0-1,1 0 0,0 0 0,-1 0 1,1 0-1,-1 0 0,1 1 0,-1-1 0,1 0 1,-1 0-1,1 0 0,-1 1 0,1-1 1,-1 0-1,1 1 0,-1-1 0,0 0 1,1 1-1,-1-1 0,1 0 0,-1 1 1,0-1-1,1 1 0,-1-1 0,0 1 1,0-1-1,1 1 0,-1-1 0,0 2 0,13 29 443,-1 0-1,8 37 0,3 11-366,7 4-62,42 83 0,-52-127-27,2-2-1,1 0 1,2-1 0,34 39 0,-47-63-12,-1 0 1,2-1-1,23 17 0,-30-24-62,0-1 0,0 1 1,1-1-1,-1 0 0,1 0 0,0-1 0,0 0 0,0 0 0,0 0 0,14 0 0,-21-8-4730,-5-6 337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 15819,'52'-16'3277,"-49"15"-3142,0 0-1,0 1 1,0-1-1,1 1 1,-1 0-1,0 0 1,0 0-1,0 1 1,1-1-1,-1 1 1,0 0-1,0 0 1,0 0-1,3 1 1,-5-1-115,0 0 0,0 0 0,0-1-1,0 1 1,0 0 0,0 0 0,-1 0 0,1 0 0,0 0 0,-1 0 0,1 1 0,-1-1 0,1 0 0,-1 0-1,1 0 1,-1 0 0,0 1 0,0-1 0,0 0 0,0 0 0,0 1 0,0-1 0,0 0 0,0 0-1,0 0 1,0 1 0,-1-1 0,1 0 0,0 0 0,-1 0 0,1 1 0,-1-1 0,-1 2 0,-2 5 1,-1 0 1,0 0-1,-8 10 1,8-11 11,-27 28 60,25-29-101,0 1-1,1 0 1,-8 10 0,14-16 2,0-1 0,0 0 1,0 0-1,0 1 0,-1-1 0,1 0 0,0 1 0,0-1 0,0 0 1,0 1-1,0-1 0,0 0 0,0 1 0,0-1 0,0 0 1,0 1-1,0-1 0,0 0 0,1 1 0,-1-1 0,0 0 1,0 1-1,0-1 0,0 0 0,0 1 0,1-1 0,-1 0 1,0 0-1,0 1 0,1-1 0,-1 0 0,0 0 0,0 1 0,1-1 1,-1 0-1,0 0 0,0 0 0,1 0 0,-1 1 0,0-1 1,1 0-1,-1 0 0,0 0 0,1 0 0,-1 0 0,0 0 1,1 0-1,22 4-249,-16-3 146,6 1-60,0 1 1,0 1-1,-1 0 0,1 0 1,21 13-1,-31-16 151,0 1 0,0 0-1,-1 0 1,1 0 0,0 0 0,-1 0-1,0 1 1,0-1 0,1 1 0,-1-1 0,-1 1-1,1 0 1,0 0 0,-1 0 0,1 0-1,-1 0 1,0 0 0,0 0 0,0 1-1,-1-1 1,1 0 0,-1 1 0,0-1-1,1 0 1,-2 0 0,1 1 0,0-1-1,-1 0 1,0 4 0,-1 1 97,-1 0 0,0-1 0,-1 0 1,1 1-1,-1-1 0,-1-1 0,1 1 0,-1-1 0,0 1 1,-1-1-1,1-1 0,-1 1 0,-9 6 0,9-8 60,1 0 1,-1 0-1,0 0 0,0-1 1,-1 0-1,1 0 0,0-1 0,-1 0 1,0 0-1,0 0 0,1-1 1,-1 0-1,0 0 0,0-1 0,-13 0 1,18-1-167,0 1 0,-1 0 1,1-1-1,0 0 1,0 0-1,0 1 1,0-1-1,0 0 0,0-1 1,0 1-1,0 0 1,0-1-1,0 1 0,0-1 1,1 1-1,-1-1 1,-1-2-1,3 3-23,-1 0 1,1 0-1,-1-1 0,1 1 1,-1 0-1,1 0 0,0 0 0,0-1 1,0 1-1,0 0 0,0-1 1,0 1-1,0 0 0,0 0 0,0-1 1,0 1-1,1 0 0,-1 0 1,1 0-1,-1-1 0,1 1 0,-1 0 1,1 0-1,-1 0 0,1 0 1,0 0-1,0 0 0,0 0 0,0 0 1,-1 0-1,1 1 0,2-2 0,11-8-482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4.0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1 319 17708,'0'0'66,"0"1"0,0-1 1,0 1-1,0-1 0,0 0 0,0 1 0,0-1 1,0 0-1,0 1 0,0-1 0,0 0 1,0 1-1,0-1 0,0 0 0,0 1 1,0-1-1,0 1 0,0-1 0,1 0 1,-1 0-1,0 1 0,0-1 0,0 0 1,1 1-1,-1-1 0,0 0 0,0 0 1,1 1-1,-1-1 0,0 0 0,0 0 1,1 1-1,-1-1 0,0 0 0,1 0 1,0 0-1,11-9 1088,14-26-447,-25 33-621,81-144 742,-10 14-1041,-66 126 60,-3 10 23,-3 13 3,-13 94-180,7-66 223,-2 83-1,12-104-354,0-18 347,4-13 261,1-11-268,0-9-30</inkml:trace>
  <inkml:trace contextRef="#ctx0" brushRef="#br0" timeOffset="1">450 5 16844,'-23'57'1626,"16"-43"-1427,1 1 0,1 0 0,0 1 0,0-1 0,2 1 0,0 0 0,-1 21 0,3-30-167,2 0 1,-1 1 0,1-1 0,0 0-1,1 0 1,-1 0 0,2 0 0,-1 0-1,6 11 1,-7-16-18,0 0 1,0 0-1,0-1 0,1 1 1,-1 0-1,0-1 0,1 1 0,-1-1 1,1 0-1,0 1 0,0-1 1,-1 0-1,1 0 0,0 0 1,0 0-1,0-1 0,0 1 0,0 0 1,0-1-1,0 1 0,0-1 1,0 0-1,0 0 0,0 0 1,1 0-1,-1 0 0,0 0 1,0 0-1,0-1 0,0 1 0,0-1 1,0 1-1,0-1 0,0 0 1,0 0-1,0 0 0,-1 0 1,3-1-1,3-3 70,0 0-1,0 0 1,0-1 0,-1 0 0,0 0 0,0 0 0,-1-1-1,0 0 1,0 0 0,0 0 0,4-10 0,-2 2 184,0 0 0,-1-1 1,0 0-1,6-30 0,-11 39-172,0 1 0,0-1-1,-1 0 1,0 1-1,0-1 1,-1 0 0,1 0-1,-4-9 1,4 14-96,-1 0-1,1 0 1,-1 0-1,0 0 1,0 1 0,0-1-1,0 0 1,0 0 0,-1 1-1,1-1 1,0 1-1,-1-1 1,1 1 0,-1-1-1,0 1 1,1 0 0,-1 0-1,0 0 1,0 0-1,0 0 1,1 0 0,-1 0-1,0 1 1,0-1-1,0 1 1,-1-1 0,1 1-1,0 0 1,0 0 0,0 0-1,-2 0 1,-2 1-27,0-1 0,0 2 0,0-1 0,1 1 0,-1 0 0,0 0 0,-4 3 0,-12 4-193,3-3-5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4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16043,'15'9'1922,"-2"-2"-1836,-1 0 0,0 1-1,-1 0 1,1 1 0,-2 0 0,1 1-1,-1 0 1,-1 0 0,0 1 0,0 0-1,-1 1 1,0 0 0,-1 1 0,-1-1-1,7 19 1,-6-13-80,-1 0 0,-1 0 0,-1 1-1,-1 0 1,0 0 0,-1 0 0,-1 0 0,-1 0 0,-1 0 0,-6 36-1,2-37-168,-1 0-1,0 0 0,-1-1 0,-1 0 0,-1 0 1,0-1-1,-2 0 0,1 0 0,-2-2 0,0 1 1,-14 12-1,1-3-196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5.1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19812,'3'3'1393,"7"0"-1113,5-2-48,18-1 376,7 2-136,11-2-168,2-2-80,8-2-272,-1-2-200,-4-2-432,-3-4-288,-19 2 720,-10-1-217,-11 8-151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5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16371,'10'13'1433,"13"-9"-825,4-4-160,10 0 640,3-4-352,10 1-55,2 0-121,1-1-712,-4 3 1712,-9-2-1384,-6-3 8,-6-7-56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6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4 553 16884,'0'0'89,"-1"1"0,1 0 1,0-1-1,-1 1 0,1 0 1,0-1-1,0 1 0,-1 0 1,1-1-1,0 1 0,0 0 1,0 0-1,0-1 0,0 1 1,0 0-1,0 0 0,0-1 0,0 1 1,0 0-1,1-1 0,-1 2 1,11-8 1189,20-26 17,-29 29-1209,229-282 2419,-176 216-2485,-31 38-189,1 0 0,1 2 0,57-50 0,-83 79 159,0 0-1,0 0 0,1-1 0,-1 1 1,0 0-1,0 0 0,1 0 1,-1-1-1,0 1 0,0 0 1,1 0-1,-1 0 0,0 0 0,0-1 1,1 1-1,-1 0 0,0 0 1,0 0-1,1 0 0,-1 0 0,0 0 1,1 0-1,-1 0 0,0 0 1,1 0-1,-1 0 0,0 0 0,0 0 1,1 0-1,-1 0 0,1 0 1,-3 10-133,-10 15 57,12-24 74,-27 51-17,2 1 1,3 1-1,2 1 0,-19 87 1,35-127-195,1 1 0,1 0 0,0 0 0,1 0 0,1-1 0,2 22 0,-2-36 207,0 0 0,0-1 0,0 1 0,0-1 0,0 1 1,1 0-1,-1-1 0,0 1 0,0-1 0,1 1 0,-1-1 0,0 1 0,0-1 0,1 1 1,-1-1-1,1 1 0,-1-1 0,0 1 0,1-1 0,0 1 0,0-1 3,-1 0 0,1 0 0,-1 0 0,1 0 0,-1 0-1,1-1 1,-1 1 0,1 0 0,-1 0 0,1 0 0,-1-1 0,0 1-1,1 0 1,-1 0 0,1-1 0,-1 1 0,0 0 0,1-1 0,-1 1 0,0 0-1,1-1 1,-1 1 0,0-1 0,0 1 0,1-1 0,12-25-402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16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25 14507,'-5'2'193,"1"0"1,-1 0-1,1 0 0,-1 0 0,1 0 1,0 1-1,0 0 0,0 0 1,1 0-1,-6 6 0,-31 38 1363,31-33-1333,0 0 0,0 0 0,2 1 0,0 0 1,0 0-1,-7 27 0,11-30-128,1 0 0,0 0 1,0 1-1,1-1 1,1 0-1,0 1 0,1-1 1,0 0-1,5 21 0,-6-29-58,2 0 0,-1-1 0,0 1-1,1 0 1,0-1 0,-1 1 0,2-1-1,-1 1 1,0-1 0,1 0 0,-1 0-1,1 0 1,0 0 0,3 2-1,-3-3-11,-1-1 0,0 0-1,1 0 1,-1 0 0,0 0-1,1 0 1,0 0 0,-1-1-1,1 1 1,-1-1-1,1 0 1,0 0 0,-1 0-1,1 0 1,-1 0 0,1-1-1,0 1 1,-1-1-1,1 1 1,-1-1 0,1 0-1,2-1 1,7-5 62,0 0 0,0 0 0,-1-1 0,0 0 0,0-1 0,-1 0 0,0-1 0,9-12 0,1-3 118,-1-1 1,22-38-1,-33 49-215,0 0-1,-1 0 1,-1-1 0,-1 0 0,7-25-1,-12 35-13,1 1 0,0-1-1,-1 0 1,0 1 0,0-1-1,-1 1 1,1-1 0,-1 1-1,-2-6 1,2 7 50,0 1 0,-1 0 0,1 0 0,-1 1 0,0-1 0,0 0 0,1 0 0,-2 1-1,1-1 1,0 1 0,-1 0 0,1 0 0,-1-1 0,1 2 0,-1-1 0,-4-2 0,-18-2-57,-1 5-26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2:35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8658,'-6'8'128,"1"0"1,0 0-1,1 1 0,0 0 1,0 0-1,0 0 0,1 0 1,1 1-1,0-1 1,0 1-1,1 0 0,0-1 1,0 1-1,1 0 0,2 13 1,3 17-210,1 0 1,17 55-1,-12-55 237,154 490 94,-141-462-164,3-1 0,3-1 0,3-1 0,3-2 0,2-1 0,3-2 0,97 107 0,-93-121-90,2-3 1,1-1-1,108 69 1,-115-87-234,1-2 0,1-2 1,1-2-1,0-1 0,1-3 1,52 10-1,-35-14-220,0-3 0,0-3 0,1-2 0,0-3 0,91-14 0,306-78-542,-423 84 1030,23-5-36,586-113 71,-418 107 488,2 9 0,455 40 0,-574-15 28,164 41 0,-212-37-360,0 2 0,-1 4 0,111 58 0,-143-65-91,-2 2 0,0 0 0,-1 2 0,-1 1 0,-1 1 0,31 38 0,-41-42 1,0 0-1,-2 2 0,-1-1 0,0 2 1,-2-1-1,0 2 0,-2-1 0,0 1 1,8 43-1,-10-16 45,-2 0 1,-2 1-1,-3-1 0,-2 0 1,-2 0-1,-2 0 1,-16 57-1,18-95-467,4-23-28,2-21-142,4-13 389,2 0 0,2 0 0,2 1-1,1 0 1,3 1 0,2 0 0,1 1 0,45-73 0,-1 25 265,4 4 0,4 2 0,3 4 0,156-133 0,-188 182-197,1 1-1,2 2 0,0 2 1,2 2-1,1 2 1,0 3-1,67-20 1,-47 22 3,1 2 0,-1 4 0,2 2 1,137 2-1,-146 10 17,1 3-1,-1 3 1,0 3-1,67 21 1,225 96 44,-95-31-57,-167-69-14,1-4-1,2-5 0,0-3 0,0-4 1,1-5-1,0-4 0,1-3 0,-1-5 0,0-4 1,0-4-1,136-36 0,-126 19-18,-1-4 0,-1-5 0,-3-4 0,110-64-1,-101 42 46,-4-4 0,183-156 0,-226 167 50,-2-3 0,-3-2 0,-2-2 0,-4-3 0,57-99 0,-71 105-173,-3-2-1,-3-2 1,41-129 0,-66 172 70,6-44 0,-11-15-106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45 16035,'-4'-2'1193,"-2"-3"-1017,5 0-216,-5-2-280,2 3-24,-3-3 592,1 1-256,4-3-264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3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13731,'11'-1'2006,"32"2"-268,-17 0-1569,1-1 0,-1-2 1,31-4-1,133-43-1387,-169 47 1013,-4 3-64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12787,'0'0'74,"0"0"-1,0 0 1,-1 0 0,1 0 0,0 0 0,-1-1 0,1 1 0,0 0 0,0 0-1,-1 0 1,1 0 0,0 0 0,-1 0 0,1 0 0,0 0 0,0 1-1,-1-1 1,1 0 0,0 0 0,0 0 0,-1 0 0,1 0 0,0 0 0,0 0-1,-1 1 1,1-1 0,0 0 0,0 0 0,-1 0 0,1 1 0,0-1 0,0 0-1,0 0 1,0 1 0,-1-1 0,10 7 712,16 3-783,1-2 10,1-1 0,0-2 0,37 3 0,84-3 10,-147-5-33,0 0 0,0 0 0,0 0 0,-1 0 0,1 0 0,0 0-1,0 0 1,0-1 0,0 1 0,0 0 0,0-1 0,0 1 0,-1-1 0,1 1 0,0-1-1,1 0 1,2-2-46,-2 3-7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15459,'0'1'88,"0"-1"-1,1 1 0,-1-1 1,0 0-1,0 1 1,0-1-1,1 1 0,-1-1 1,0 1-1,0-1 1,0 0-1,0 1 0,0-1 1,0 1-1,0-1 0,0 1 1,0-1-1,0 1 1,0-1-1,-1 1 0,1-1 1,0 0-1,0 1 1,0-1-1,-1 1 0,1 0 1,-8 17 211,4-11 163,-9 32-67,2 2 0,2-1 0,1 2 0,-2 49 0,9-77-352,-6 51 63,-17 130 299,21-180-230,0 0 0,-11 28 0,10-36 19,0-9-18,1-11-14,3-18-321,1 0 1,2 0-1,11-49 0,34-90-1348,-31 124 824,22-47-1,-33 80 544,1 2 0,-1-1 0,2 1 0,0 0 0,0 0-1,1 1 1,0 0 0,0 1 0,14-10 0,-19 16 121,1 1-1,0-1 1,0 1 0,0 0 0,0 1 0,1-1 0,-1 1 0,0 0-1,1 0 1,-1 1 0,1-1 0,-1 1 0,10 1 0,-13-1 27,0 1 1,0-1 0,0 0-1,0 1 1,0-1 0,0 1-1,0-1 1,-1 1 0,1 0-1,0 0 1,0 0 0,-1 0-1,1 0 1,-1 0 0,1 1-1,-1-1 1,1 0-1,-1 1 1,0-1 0,0 1-1,0-1 1,0 1 0,0 0-1,0-1 1,0 1 0,0 0-1,-1 0 1,1 0 0,-1 0-1,1 0 1,-1-1 0,0 1-1,1 0 1,-1 0-1,0 0 1,0 0 0,-1 0-1,1 0 1,0 0 0,-2 3-1,1 1 99,-2 0-1,1-1 1,0 1-1,-1 0 1,0-1 0,-1 0-1,1 0 1,-1 0-1,0 0 1,0 0-1,-8 7 1,-3 0 163,0 0 0,-24 14 0,8-10-207,30-15-58,-1 0 0,1-1-1,0 1 1,0-1 0,-1 0 0,1 1 0,0-1-1,-1 0 1,1 0 0,-1 0 0,1 1-1,0-2 1,-1 1 0,1 0 0,0 0 0,-1 0-1,1-1 1,0 1 0,-1 0 0,1-1 0,0 0-1,-2 0 1,-1-10-61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3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12323,'7'5'407,"1"-1"1,-1 0-1,1 0 1,0-1-1,0 0 1,1 0-1,-1-1 1,0 0-1,12 1 0,-2-2-366,1-1 0,0 0-1,23-4 1,-4-2-11,-10 2-365,33 0-1,-62 4 212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 12083,'0'-4'1085,"0"-16"1247,-4 12 2868,3 12-5063,0 0-1,0 0 0,0 0 0,0 0 0,1 0 0,-1 7 0,1-7-86,-4 201-80,5-121-2147,-1-84 2184,0 0 0,0 0-1,-1 0 1,1-1 0,0 1-1,0 0 1,-1 0 0,1 0-1,0 0 1,0 0 0,0 0-1,-1 0 1,1 0 0,0 0-1,0-1 1,0 1 0,-1 0-1,1 0 1,0 0 0,0 0-1,0-1 1,0 1 0,0 0-1,-1 0 1,1 0 0,0-1-1,0 1 1,0 0 0,0 0-1,0-1 1,0 1 0,0 0-1,0 0 1,0 0 0,0-1-1,0 1 1,0-1 0,-2-8-113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3:4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14187,'35'-4'5239,"-1"-4"-3613,-22 4-1518,0 2-1,0-1 0,23-1 1,-28 5-210,-1-2 0,1 1 0,0-1 1,-1 0-1,1 0 0,-1-1 0,8-2 0,-12 3 45,1-1 0,-1 1 0,1 0 0,-1-1 0,0 1 0,0-1 1,0 0-1,0 0 0,0 0 0,0 0 0,0 0 0,-1 0 0,1 0 0,-1-1 0,1 1 0,-1 0 0,0-1 0,0 1 0,0-1 0,0-3 0,3-15-330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 20868,'-2'0'1417,"0"-4"-1593,1-10-304,-1-5 808,-1-3-384,2-2-488,0-5-249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3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19132,'6'-3'1904,"-2"4"-1207,-1-1-225,6-1 840,1 1-216,6-3-344,4 3-167,5 1-297,4 2-80,6-3-72,0 2-72,3-2-168,-5-6-208,-3 0-769,-7-4-2223,2-11 2856,-9-5-433,-12-3-319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92 12947,'-11'0'2598,"53"-1"212,58-15-1523,118-3 1,102 14-1095,-314 5-185,0 0 1,-1 0-1,1-1 0,-1 0 0,1 0 1,-1 0-1,8-3 0,-11 3-115,1 0 1,-1-1-1,0 1 0,0-1 1,0 1-1,0-1 1,0 0-1,-1 1 0,1-1 1,0 0-1,-1 0 0,1 0 1,-1 0-1,0-1 0,0 1 1,0 0-1,2-5 0,-1 2-213,0 5-113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 16612,'1'-1'98,"-1"1"0,1-1 0,0 1 0,0-1 0,0 1 0,0 0 0,-1-1 0,1 1 0,0 0 0,0 0 0,0 0 1,0 0-1,0 0 0,0 0 0,0 0 0,0 0 0,0 0 0,-1 0 0,1 0 0,0 0 0,0 1 0,0-1 0,0 0 1,0 1-1,1 0 0,-2 1 27,1-1 0,-1 1 0,0 0 1,0-1-1,0 1 0,0 0 1,0-1-1,0 1 0,-1 0 0,1-1 1,-1 4-1,-1 4 118,-12 96 442,11-81-753,-1 44 1,1 0-1936,1-62 1673,0-8-182,-1-10-73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14107,'10'-3'1368,"2"5"-736,2 2-223,5 0 951,1-1-552,7 0-248,0 0-8,3-3-120,0 0-104,-1-3-232,-3 0-144,-5-1-296,0 1-168,-9-4-320,0 4 536,-11 2-8,1-7-136,-7 10-72</inkml:trace>
  <inkml:trace contextRef="#ctx0" brushRef="#br0" timeOffset="1">124 111 14355,'-5'14'1896,"2"-1"-1183,8-3-241,2-1 1456,6-2-1048,3-1-128,2-4-255,4 0-137,-1-2-344,1-3-240,-7 0-689,0 2 825,-8-1-184,-6 2-96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17916,'7'13'1400,"5"-10"-936,2-2-168,6-1 456,4 0-159,5-4-129,1-2-160,-3 1-536,4-1-400,-9 0 560,-1 2-137,0-6-151</inkml:trace>
  <inkml:trace contextRef="#ctx0" brushRef="#br0" timeOffset="1">427 0 19188,'2'0'1360,"0"3"-1120,0 1-136,5 5 513,2 1-257,4 3-224,-1 0-88,4 5-56,0 1-16,0 1-144,0 3-72,-5 0-377,-1 0-183,-7-2 584,0-2-128,-6-2-128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14819,'1'-9'1400,"6"-3"-775,0 0-249,6-4 720,3-3-312,6-1-208,0 0-112,6-1-312,-1-1-224,0 5-1328,2-3 1280,-2 1-224,3 2-96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33 16099,'23'-11'2139,"-18"8"-1866,0 0 0,1 1-1,-1 0 1,1 0 0,0 0-1,7-1 1,-6 2 27,2 0 3,0 0 0,1 0 0,0 1-1,-1 0 1,14 2 0,-21-2-290,0 0 0,-1 1-1,1-1 1,0 1 0,-1-1 0,1 1 0,0 0-1,-1 0 1,1 0 0,-1 0 0,1 0 0,-1 0-1,1 0 1,-1 0 0,0 1 0,0-1 0,1 0-1,-1 1 1,0-1 0,0 1 0,-1 0 0,1-1-1,0 1 1,0 0 0,-1-1 0,1 1 0,-1 0-1,0-1 1,1 1 0,-1 0 0,0 0 0,0 0-1,0-1 1,0 1 0,-1 2 0,0 7-26,-1-1 0,0 0 0,-1 0 0,0 0 1,0-1-1,-1 1 0,-1-1 0,1 0 0,-2 0 0,1 0 1,-7 7-1,-8 9-79,-1-1 0,-30 25 0,52-49 83,-1 0 0,0 0-1,0 0 1,1 0-1,-1 0 1,0 0-1,0 0 1,1 0 0,-1 0-1,0 0 1,0 0-1,1 0 1,-1 0-1,0 0 1,0 0 0,1 0-1,-1 0 1,0 0-1,0 1 1,1-1-1,-1 0 1,0 0 0,0 0-1,0 0 1,1 0-1,-1 1 1,0-1-1,0 0 1,0 0 0,0 0-1,1 1 1,-1-1-1,0 0 1,0 0-1,0 1 1,0-1 0,0 0-1,0 0 1,0 1-1,0-1 1,0 0-1,0 0 1,0 1 0,0-1-1,0 0 1,0 0-1,0 1 1,0-1-1,0 0 1,0 0 0,0 1-1,0-1 1,0 0-1,0 0 1,0 0-1,0 1 1,-1-1 0,1 0-1,0 0 1,0 1-1,0-1 1,0 0-1,-1 0 1,1 0 0,0 0-1,0 1 1,-1-1-1,36 0-420,-6 0 118,-25 1 288,0 0-1,0 0 0,-1 0 0,1 1 1,0 0-1,-1 0 0,0 0 0,1 0 1,-1 0-1,0 1 0,0-1 0,0 1 1,0 0-1,-1 0 0,1 0 0,-1 0 1,0 1-1,0-1 0,0 0 0,0 1 1,0 0-1,-1-1 0,0 1 0,2 7 1,-2-6 21,0 1 0,0-1 0,-1 0-1,1 1 1,-1-1 0,-1 1 0,1-1 0,-1 1 0,0-1 0,0 0 0,0 1 0,-1-1 0,0 0 0,0 0 0,0 0 0,-1 0 0,-4 6 0,0-3 141,1-1 1,-1-1-1,-1 1 0,1-1 1,-1-1-1,0 1 0,0-1 1,-1-1-1,0 0 0,0 0 0,0 0 1,0-1-1,0-1 0,-1 1 1,1-1-1,-1-1 0,1 0 1,-1 0-1,0-1 0,-15-2 1,23 2-193,-1 0 1,1 0-1,0-1 1,-1 1 0,1-1-1,0 0 1,-1 1-1,1-1 1,0 0 0,0 0-1,0-1 1,0 1-1,0 0 1,0-1 0,0 1-1,0-1 1,1 1-1,-1-1 1,0 0 0,1 0-1,0 0 1,-1 0-1,1 0 1,0 0 0,0 0-1,0 0 1,0 0-1,0-1 1,1 1 0,-1 0-1,1-1 1,-1 1-1,1 0 1,0-1 0,0 1-1,0-1 1,0 1-1,1 0 1,-1-1 0,0 1-1,1 0 1,0-1-1,0 1 1,-1 0 0,1 0-1,0 0 1,1 0-1,-1 0 1,3-4 0,8-9-513,1-1-226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15419,'1'1'100,"0"0"-1,-1 0 0,1 0 1,0-1-1,-1 1 1,1 0-1,0 0 0,-1 0 1,1 0-1,-1 0 1,1 0-1,-1 0 0,0 0 1,1 0-1,-1 1 1,0-1-1,0 0 0,0 0 1,0 0-1,0 2 1,-2 27 449,1-20-101,-42 245 2331,22-150-2427,19-99-4,1-9-104,-1-17 19,0-33-1,2 20-113,-1 15-144,1 0 1,3-27-1,-3 44-10,0 0-1,0 0 1,1 1 0,-1-1-1,0 0 1,0 0 0,0 1-1,1-1 1,-1 0 0,0 1-1,1-1 1,-1 0 0,0 1-1,1-1 1,-1 0 0,1 1-1,0-2 1,0 2 2,-1 0 1,0 0-1,1 0 0,-1 0 1,1 0-1,-1 0 0,0 0 1,1 0-1,-1 0 0,0 0 1,1 0-1,-1 1 1,0-1-1,1 0 0,-1 0 1,0 0-1,1 0 0,-1 0 1,0 1-1,1-1 0,-1 0 1,0 0-1,0 1 1,1-1-1,-1 1 0,18 25-77,-13-19 62,-2-1 13,2 0-1,-1 0 1,1 0 0,0-1-1,0 1 1,0-1 0,1-1-1,8 7 1,-11-10 6,-1 0 0,0 0 0,1 0 0,-1 0 1,1 0-1,-1-1 0,1 1 0,-1-1 0,1 0 0,-1 1 1,1-1-1,-1 0 0,1-1 0,-1 1 0,1 0 0,0-1 1,-1 0-1,0 1 0,1-1 0,-1 0 0,1 0 0,-1 0 1,0-1-1,0 1 0,0 0 0,1-1 0,-1 0 0,1-1 1,6-5 30,-1-1 0,0 0 1,-1 0-1,0 0 0,-1-1 1,0 0-1,0-1 0,-1 1 1,0-1-1,-1 0 0,5-20 1,-9 30-25,0 1 1,1 0-1,-1-1 1,0 1-1,0-1 1,0 1-1,0 0 1,0-1 0,0 1-1,0-1 1,0 1-1,0 0 1,0-1-1,0 1 1,0-1 0,0 1-1,0 0 1,0-1-1,0 1 1,0-1-1,0 1 1,-1 0-1,1-1 1,0 1 0,0 0-1,0-1 1,-1 1-1,-7 5 142,-10 18 43,2 9-23,2 0 0,1 1-1,2 0 1,-10 50 0,20-82-158,1 1 0,-1-1 0,1 1 0,0-1 0,0 0 0,-1 1 0,1-1 0,0 1 0,1-1 0,-1 1 0,0-1 0,0 0 0,0 1 0,1 1 0,0-3-9,-1 0 0,0 0 0,1 0 0,-1 0 0,1 0 0,-1 0-1,0 0 1,1 0 0,-1 0 0,1 0 0,-1 0 0,0 0 0,1 0 0,-1 0-1,1-1 1,-1 1 0,0 0 0,1 0 0,-1 0 0,0-1 0,1 1 0,-1 0 0,0 0-1,1-1 1,-1 1 0,0 0 0,0-1 0,1 1 0,-1 0 0,0-1 0,31-40 42,-26 33-34,-2 4-10,60-80 8,-53 73-30,0 1 0,0 0 0,1 0-1,0 1 1,13-9 0,-23 17 14,1 0 0,-1 0 1,1 0-1,-1 0 0,1 0 1,-1 1-1,1-1 0,0 0 0,-1 1 1,1-1-1,0 1 0,-1 0 1,1-1-1,0 1 0,-1 0 0,1 0 1,0 0-1,0 0 0,-1 1 0,1-1 1,0 0-1,0 1 0,1 0 1,-2 0 0,1 0 0,-1 1 0,0-1 0,1 1 0,-1-1 0,0 1 0,0-1 0,0 1 0,0-1 0,0 1 0,0 0 0,-1 0 0,1-1 0,-1 1 0,1 0 0,-1 0 0,1 2 0,0 10 3,0 0-1,-1 0 0,-1 0 1,-2 16-1,0-16 28,2-11-13,0 1-1,1 0 1,-1 0 0,0 0-1,1 0 1,0 0 0,0-1 0,0 1-1,2 7 1,-1-11-7,0 0 0,0 0 0,0 0 0,0-1 0,0 1 0,0 0 0,0-1 0,0 1 0,0 0 0,0-1 0,0 1 0,0-1 0,-1 1 0,1-1 0,0 0 0,0 1 0,0-1 0,-1 0 0,1 0 0,0 1 0,0-2 0,42-49 18,-36 40-31,0 1-1,1 0 1,1 0-1,0 1 0,0 0 1,1 1-1,0 0 1,12-7-1,-21 14 8,-1 1 1,1-1 0,0 1-1,0-1 1,0 1-1,0-1 1,0 1 0,0 0-1,0-1 1,0 1-1,0 0 1,0 0 0,0 0-1,0 0 1,0 0-1,0 0 1,0 0-1,0 0 1,0 0 0,0 0-1,0 0 1,-1 1-1,1-1 1,0 0 0,0 1-1,0-1 1,0 1-1,0-1 1,0 1-1,0-1 1,-1 1 0,1 0-1,0-1 1,-1 1-1,1 0 1,0 0 0,-1-1-1,1 1 1,-1 0-1,1 0 1,-1 0 0,1 0-1,-1 0 1,0 0-1,1 0 1,-1 0-1,0 0 1,0 0 0,0 0-1,0 1 1,1 8 21,0 0-1,-1 0 1,0 0 0,-2 12-1,1-8 14,0-1-6,0-7 0,1-1 0,-1 1 0,1-1 0,0 1 0,1-1 0,0 1-1,2 9 1,-3-14-23,0-1 0,1 1 0,-1-1 0,0 0 0,1 1-1,-1-1 1,0 0 0,1 1 0,-1-1 0,1 0 0,-1 1 0,0-1-1,1 0 1,-1 0 0,1 0 0,-1 1 0,1-1 0,-1 0 0,1 0-1,-1 0 1,1 0 0,-1 0 0,1 0 0,-1 0 0,1 0 0,-1 0 0,1 0-1,-1 0 1,1 0 0,-1-1 0,1 1 0,-1 0 0,1 0 0,-1 0-1,1-1 1,-1 1 0,0 0 0,1 0 0,-1-1 0,1 1 0,-1 0-1,0-1 1,1 0 0,18-15 56,30-46 33,-5 7-148,-43 54 45,0 0 0,0-1 0,1 1 0,-1 0 0,1-1 0,-1 1 0,1 0 0,-1 0 0,1 0 0,0 1 1,1-2-1,-2 2 6,-1 0 0,1 0 1,-1 0-1,1 0 1,-1 0-1,0 0 0,1 0 1,-1 0-1,1 0 1,-1 0-1,1 0 1,-1 0-1,1 0 0,-1 1 1,0-1-1,1 0 1,-1 0-1,1 1 0,-1-1 1,0 0-1,1 0 1,-1 1-1,0-1 1,1 0-1,-1 1 0,0-1 1,1 1-1,1 4-12,0-1-1,-1 1 0,1 0 0,-1 0 1,0 0-1,0 8 0,-1-10 21,1 1-1,-1-1 1,1 1-1,0 0 1,0-1-1,0 1 1,2 4-1,-2-8-10,-1 1 0,1-1 0,-1 0 1,1 0-1,-1 1 0,1-1 0,-1 0 0,1 0 0,-1 0 1,1 0-1,-1 0 0,1 0 0,-1 0 0,1 0 0,-1 0 0,1 0 1,-1 0-1,1 0 0,-1 0 0,1-1 0,-1 1 0,1 0 1,-1 0-1,1 0 0,-1-1 0,1 1 0,-1 0 0,1-1 0,17-12-417,-14 10 260,2-2-74,1 0-1,0 1 1,0-1 0,1 2-1,-1-1 1,1 1-1,-1 0 1,1 1-1,0 0 1,0 0 0,0 0-1,13 0 1,-17 2 253,0-1 0,0 0 0,0 0 0,0 0 0,0 0 0,-1-1 0,1 0 0,0 1 0,-1-1 0,1-1 0,-1 1 0,0 0 0,1-1 0,-1 0 0,4-4 0,-2 1 54,0 0-1,-1 0 0,0 0 1,0-1-1,0 1 1,-1-1-1,4-10 1,-7 17-67,0-1 1,0 1-1,0 0 1,0 0-1,1 0 1,-1-1-1,0 1 0,0 0 1,0 0-1,0-1 1,0 1-1,0 0 1,0 0-1,0-1 0,0 1 1,0 0-1,0 0 1,0-1-1,0 1 1,0 0-1,0 0 0,0-1 1,0 1-1,0 0 1,0 0-1,0-1 1,0 1-1,-1 0 0,1 0 1,0-1-1,0 1 1,0 0-1,0 0 1,-1-1-1,-8 5 41,-9 13 0,9-4-29,0 1 0,-7 17 1,13-25-21,1 1-1,0-1 1,0 0 0,0 1-1,1-1 1,-1 1 0,2-1 0,-1 9-1,1-14 0,0 0-1,0 0 1,0 0-1,1 0 1,-1 0-1,0 0 0,1 0 1,-1 0-1,1 0 1,-1 0-1,1 0 1,-1 0-1,1 0 1,0 0-1,-1-1 1,1 1-1,0 0 0,0 0 1,0-1-1,0 1 1,-1 0-1,1-1 1,0 1-1,0-1 1,0 0-1,0 1 0,0-1 1,0 1-1,0-1 1,0 0-1,1 0 1,-1 0-1,0 0 1,0 0-1,0 0 0,0 0 1,0 0-1,0 0 1,0 0-1,2-1 1,7 0-61,-1-1 0,1-1 1,14-4-1,-17 4 36,20-6-41,79-22-364,-95 28 473,1 1 0,-1 1 0,1 0 0,0 0 1,-1 1-1,1 1 0,14 2 0,-58-93 3010,31 88-3060,0 0 1,1-1 0,-1 1-1,1 0 1,-1 0 0,1-1-1,0 1 1,0 0 0,0 0-1,0-1 1,0 1 0,1 0-1,0-4 1,0 5-53,0 0 0,0 0 0,0 0 1,0 0-1,0 0 0,0 0 0,0 0 0,0 0 0,0 0 0,0 1 0,1-1 0,-1 0 0,0 1 1,1-1-1,-1 1 0,0 0 0,1-1 0,-1 1 0,1 0 0,-1 0 0,3 0 0,48-2-612,-17 4 218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17204,'4'-16'2526,"1"13"-115,-4 5-2170,0 1-1,0-1 0,0 0 0,0 1 0,0-1 0,-1 1 0,1-1 0,-1 1 0,1 2 1,5 37-137,-2 1 1,-2-1 0,-1 1 0,-9 67 0,8-108-249,0-1 1,0 0 0,0 0-1,0 0 1,-1 1 0,1-1 0,0 0-1,-1 0 1,1 0 0,-1 0-1,1 0 1,-1 0 0,-1 2-1,1-3 102,1 0 0,-1 0 0,1 0-1,-1-1 1,1 1 0,0 0 0,-1-1 0,1 1-1,-1 0 1,1-1 0,-1 1 0,1 0-1,0-1 1,-1 1 0,1-1 0,0 1-1,-1 0 1,1-1 0,0 1 0,0-1 0,-1 1-1,1-1 1,0 1 0,0-1 0,0 0-1,0 1 1,0-1 0,0 1 0,0-1 0,0 0-1,-7-24-760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16075,'11'0'1537,"4"1"-737,-1 0-216,6-2 680,3 1-231,4-4-89,2-1-128,0-5-280,1 2-208,-6-2-664,-1-2-432,-6 9-520,-5-5 1040,-14 8-985</inkml:trace>
  <inkml:trace contextRef="#ctx0" brushRef="#br0" timeOffset="1">134 160 12099,'-6'16'1688,"5"-5"-704,1-2-336,4-8 1809,8-1-1073,3-6-288,7-1-135,5-3-273,2-3-304,2-1-552,0 1-376,-7 3 464,-7 1-160,-14 12-161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78 15339,'-5'13'1425,"8"-6"-657,4-4-216,7-6 776,6-3-320,4-3-215,5-1-65,1-1-392,3-2-376,2 2-896,-2-4 864,0 4-281,-2-1-87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36 15675,'-1'-2'261,"1"0"0,0-1-1,-1 1 1,0 0-1,1-1 1,-1 1-1,0 0 1,0 0 0,-1-1-1,1 1 1,0 0-1,-2-1 1,2 2-159,0 0 0,0 1 0,1-1 0,-1 1 0,0-1 1,0 1-1,0 0 0,0-1 0,0 1 0,0 0 0,0 0 0,0-1 0,0 1 1,0 0-1,0 0 0,0 0 0,0 0 0,0 1 0,0-1 0,0 0 0,0 0 0,0 0 1,0 1-1,0-1 0,0 1 0,0-1 0,0 0 0,1 1 0,-1 0 0,0-1 1,0 1-1,-1 1 0,-2 2 31,-1 0 0,1 0 0,0 1 0,0-1 0,1 1 0,0 0 1,-1 0-1,2 1 0,-1-1 0,0 0 0,-1 7 0,-2 8-30,-8 38 0,11-42-103,1 1 1,1-1-1,1 0 1,0 1 0,1-1-1,1 0 1,1 0-1,0 0 1,1 0-1,0 0 1,2-1-1,-1 1 1,2-1 0,0-1-1,1 1 1,13 17-1,-20-31-17,0-1-1,-1 1 1,1-1 0,-1 1-1,0-1 1,1 1 0,-1-1-1,1 1 1,-1 0 0,0-1-1,1 1 1,-1-1-1,0 1 1,0 0 0,0-1-1,1 1 1,-1 0 0,0-1-1,0 1 1,0 0 0,0 0-1,0-1 1,0 1-1,0 0 1,-1 0 0,1-1 1,-1 1 0,0-1 1,1 0-1,-1 0 0,0 0 1,0 0-1,1 0 0,-1 0 1,0 0-1,0 0 0,1 0 0,-1 0 1,0 0-1,0 0 0,1 0 1,-1-1-1,-1 0 0,-38-16-239,39 16 244,-2 0 0,-5-3-35,-1 0 0,1-1 0,0 0-1,0 0 1,0 0 0,1-1-1,0 0 1,0-1 0,-11-13 0,17 19 41,1 0 1,0 0 0,-1 0 0,1 0-1,0 0 1,-1 0 0,1 0 0,0 0 0,0 0-1,0 0 1,0 0 0,0 0 0,0 0 0,0 0-1,0 0 1,0 0 0,0 0 0,1 0 0,-1 1-1,0-1 1,1 0 0,-1 0 0,1 0-1,-1 0 1,1 0 0,-1 0 0,1 0 0,-1 1-1,1-1 1,0 0 0,0 1 0,-1-1 0,1 0-1,0 1 1,0-1 0,0 1 0,0-1 0,0 1-1,1-1 1,7-4 13,0 1 0,0 1 0,13-4 0,-4 1 0,9-5 186,-5 3-597,28-15 0,-45 21 267,0-1 0,0 0 0,-1 0 0,1-1 0,-1 0 0,0 0 0,0 0 0,0 0 0,0 0 0,5-10 0,-1-1-295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16516,'-38'204'6188,"31"-147"-5944,3 0 1,2 0 0,3 0-1,2 0 1,11 58 0,-14-115-277,0 0 1,0 0-1,0 0 1,0 0-1,1 0 0,-1 0 1,0 0-1,0 0 1,0 0-1,0 0 0,0 0 1,0 0-1,0 0 1,0 0-1,1 0 1,-1 0-1,0 0 0,0-1 1,0 1-1,0 0 1,0 1-1,0-1 0,0 0 1,1 0-1,-1 0 1,0 0-1,0 0 1,0 0-1,0 0 0,0 0 1,0 0-1,0 0 1,0 0-1,1 0 0,-1 0 1,0 0-1,0 0 1,2-15-366,-9-74-1702,3 55 1406,2-1 0,3-39 0,-2 73 707,1 1 0,0 0-1,0-1 1,0 1 0,0-1 0,0 1-1,0 0 1,0-1 0,0 1 0,0 0-1,1-1 1,-1 1 0,0-1-1,0 1 1,0 0 0,0-1 0,0 1-1,1 0 1,-1-1 0,0 1 0,0 0-1,0 0 1,1-1 0,-1 1 0,0 0-1,1-1 1,-1 1 0,0 0-1,1 0 1,-1 0 0,0-1 0,1 1-1,-1 0 1,0 0 0,1 0 0,-1 0-1,0 0 1,1 0 0,-1 0-1,0 0 1,1 0 0,-1 0 0,1 0-1,-1 0 1,0 0 0,1 0 0,-1 0-1,0 0 1,1 0 0,-1 0-1,1 0 1,-1 1 0,0-1 0,1 0-1,-1 0 1,0 0 0,0 1 0,1-1-1,-1 0 1,1 1 0,23 21 862,-16-14-576,-5-6-257,0 0 0,0 0 0,0 0 0,1-1-1,-1 1 1,1-1 0,-1 0 0,1 0 0,-1 0 0,1-1 0,0 1 0,-1-1 0,1 0-1,0 0 1,-1 0 0,1 0 0,0-1 0,-1 0 0,1 1 0,-1-1 0,1-1 0,-1 1-1,1 0 1,-1-1 0,0 0 0,0 1 0,0-1 0,6-5 0,-3 3-33,-1-1-1,1 0 1,-1-1 0,0 1 0,0-1 0,0 0 0,-1 0 0,0 0-1,0-1 1,-1 0 0,1 1 0,-1-1 0,2-9 0,-5 16-11,0-1 0,1 1 0,-1-1 0,0 0-1,0 1 1,0-1 0,0 1 0,1-1 0,-1 1 0,0-1 0,0 0 0,0 1 0,0-1 0,0 1 0,0-1 0,-1 1 0,1-1 0,0 0 0,0 1 0,0-1 0,0 1 0,-1-1 0,1 1 0,0-1 0,-1 1 0,1-1 0,0 1 0,-1-1 0,0 0 0,1 1 1,-1 1-1,0-1 1,0 0 0,1 0 0,-1 1 0,0-1 0,1 0-1,-1 1 1,0-1 0,1 0 0,-1 1 0,1-1 0,-1 1 0,1-1-1,-1 1 1,1 0 0,-1-1 0,1 1 0,-1-1 0,1 1-1,0 0 1,-1-1 0,1 2 0,-6 9 99,0-1 0,1 1 1,1 0-1,0 1 0,0-1 0,1 1 1,1-1-1,0 1 0,0 16 0,1-26-76,1-1-1,0 0 1,0 1-1,0-1 1,0 1-1,0-1 1,1 1-1,-1-1 1,0 1-1,1-1 1,-1 0-1,1 1 1,-1-1-1,1 0 1,0 0-1,0 1 1,-1-1-1,1 0 1,0 0-1,0 0 1,0 0-1,0 0 1,0 0-1,1 0 1,0 1-1,0-2-6,0 1 0,0 0-1,1-1 1,-1 0-1,0 0 1,0 1 0,0-1-1,1-1 1,-1 1-1,0 0 1,0 0 0,0-1-1,0 1 1,4-2 0,4-2-54,0-1 1,0 1 0,-1-2 0,0 1 0,14-11-1,-8 2-229,-1 1 0,0-2 0,-1 0 0,0-1 0,-2 0 0,0-1 0,14-28 0,-17 29-184,-1 0 1,-1 0-1,0 0 0,-1-1 1,-1 0-1,-1 0 1,-1 0-1,2-34 0,-4 49 400,0 0 1,-1 0-1,1 0 0,0 0 0,-1 0 0,1 0 0,-1 0 0,1 0 0,-1 1 1,-2-4-1,-3 3 129,0 14 402,2-1-53,1-3 44,0 0-1,1 1 1,0-1-1,0 1 1,0 15-1,5-12-701,-2-11 193,-1 0 1,1 0-1,-1 0 0,1 0 1,-1 0-1,0 1 0,0-1 0,1 0 1,-1 0-1,0 0 0,0 0 1,0 0-1,0 2 0,-25 82 531,17-60 185,0 0 0,2 1 0,1 0 1,-2 26-1,7-51-651,0 0 1,0 0 0,0 0 0,0 0-1,0 0 1,0 1 0,0-1-1,0 0 1,0 0 0,0 0 0,1 0-1,-1 0 1,0 0 0,1 0-1,-1 0 1,1 0 0,-1 0-1,1 0 1,-1-1 0,1 1 0,0 0-1,-1 0 1,1 0 0,0-1-1,1 2 1,-1-2-11,1 1 1,-1-1-1,1 0 0,-1 0 0,0 1 0,1-1 1,-1 0-1,1-1 0,-1 1 0,1 0 0,-1 0 1,0-1-1,1 1 0,-1 0 0,0-1 1,2 0-1,5-3 46,0 0 1,-1-1 0,0 1-1,0-2 1,7-6 0,-3 1-23,-2-1 1,0 0 0,0 0 0,-1-1 0,-1 0-1,0-1 1,-1 1 0,0-1 0,5-19 0,9-22-12,40-75-558,-58 132 244,-2 9-255,0-10 454,0 0 0,-1 0 0,1 0 0,0 0-1,0 0 1,-1 0 0,1 0 0,0 0 0,-1 0-1,1 0 1,-1 0 0,0 0 0,1 0-1,-1 0 1,0-1 0,1 1 0,-1 0 0,0 0-1,0-1 1,0 1 0,0 0 0,0-1 0,-1 1-1,-3 1-211,-1-1-8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12691,'0'6'1648,"1"-3"-552,1-2-296,3 5 993,1-2-89,1 3-79,3 2-129,0 0-352,2-2-192,-2 1-312,1 1-207,-2-3-561,1 1-457,-4-1 481,-4-1-72,1 3-96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3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 15611,'9'-1'1793,"-7"12"-881,-2 8-320,-5 12 1072,-1 2-319,1 9-273,-1 4-200,2-2-280,2 2-144,2-10-184,0-6-160,2-6-416,2-5-272,-1-10-632,-2-8-192,-1-2 968,-7-8-265,-4-5-263</inkml:trace>
  <inkml:trace contextRef="#ctx0" brushRef="#br0" timeOffset="1">0 212 17924,'13'0'1632,"6"-2"-1048,4 1-272,7-1 569,6-4-737,5 1 200,-2-4-40,3-7-304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18564,'0'9'1336,"0"3"-1096,-3 1-296,3 2-208,0-1-1928,0-5 2040,2-1-288,1-4-377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17108,'-6'22'1696,"1"-1"-1304,-1-5-192,3-2 464,3-8-2912,3-4 2312,3-4-416,-1-5-264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21 15995,'4'-2'230,"0"-1"0,0 1 0,0 0 0,1 0-1,-1 0 1,1 0 0,-1 1 0,1 0 0,0 0-1,-1 0 1,1 0 0,0 1 0,0 0 0,0 0-1,-1 0 1,7 2 0,-8-2-178,1 1 0,-1 0 1,0 0-1,0 0 0,0 1 0,0-1 0,0 1 1,0 0-1,0 0 0,-1 0 0,1 0 0,-1 0 1,1 0-1,-1 1 0,0-1 0,0 1 1,0 0-1,0-1 0,0 1 0,-1 0 0,1 0 1,-1 0-1,0 0 0,1 5 0,-1-4-38,0 0 1,-1 0-1,0 0 0,0 1 0,0-1 0,-1 0 0,1 0 1,-1 0-1,0 0 0,0 0 0,0 0 0,-1 0 1,1 0-1,-1 0 0,-4 6 0,-3 5 69,-1 0 0,-15 16 1,23-28-66,-46 49 589,-76 65 0,124-117-606,-1 0 0,1 0 1,0 0-1,0 0 0,0 1 0,-1-1 1,1 0-1,0 0 0,0 0 1,0 0-1,0 1 0,-1-1 1,1 0-1,0 0 0,0 0 1,0 1-1,0-1 0,0 0 1,0 0-1,0 0 0,0 1 0,-1-1 1,1 0-1,0 0 0,0 1 1,0-1-1,0 0 0,0 0 1,0 1-1,0-1 0,0 0 1,1 0-1,-1 1 0,0-1 1,0 0-1,9 4 12,18-5-20,-24 1 10,211 3-1968,-212-3 1738,1 0-1,-1 0 1,0 0-1,0 0 1,1 0 0,-1-1-1,0 1 1,0 0-1,0-1 1,0 0-1,1 0 1,2-1 0,4-4-668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1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 16155,'1'0'33,"-1"-1"-1,0 1 0,0 0 0,1 0 1,-1 0-1,0 0 0,0 0 0,1 0 0,-1-1 1,0 1-1,0 0 0,1 0 0,-1 0 1,0 0-1,1 0 0,-1 0 0,0 0 0,0 0 1,1 0-1,-1 0 0,0 0 0,0 0 1,1 0-1,-1 1 0,0-1 0,1 0 0,-1 0 1,0 0-1,0 0 0,1 0 0,-1 1 1,0-1-1,0 0 0,0 0 0,1 0 1,-1 1-1,0-1 0,0 0 0,0 0 0,0 1 1,1-1-1,-1 0 0,0 0 0,0 1 1,0-1-1,0 0 0,0 0 0,0 1 0,0-1 1,0 0-1,0 1 0,2 19 265,-2-18-246,-13 172 1700,-1 2-1454,14-173-296,0 2 2,0 1 1,1-1-1,-1 0 0,1 0 0,1 6 0,-2-10 0,1 0 0,-1-1 0,0 1 0,0 0 0,1 0 0,-1 0 0,1-1 0,-1 1 0,1 0 0,-1-1 0,1 1 0,-1 0-1,1-1 1,-1 1 0,1 0 0,0-1 0,-1 1 0,1-1 0,0 0 0,0 1 0,-1-1 0,1 1 0,0-1 0,0 0 0,0 0 0,-1 1 0,1-1 0,0 0 0,0 0 0,0 0 0,0 0 0,-1 0 0,1 0 0,0 0 0,0 0 0,0-1 0,0 1-1,-1 0 1,1 0 0,2-1 0,5-3 24,1-1 0,-1 1 0,0-2 0,0 1 0,0-1 0,-1 0-1,1 0 1,7-10 0,51-65 164,-61 75-176,148-214 387,-150 215-973,-7 7 240,-7 11-75,-30 52-156,12-26 178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15387,'16'5'1393,"-8"8"-961,-1 2-208,2 5 696,1-2-448,-1 2-552,3-2-256,4-8-80,1-8 296,4-9-168,-1-9-80</inkml:trace>
  <inkml:trace contextRef="#ctx0" brushRef="#br0" timeOffset="1">362 0 15987,'-1'15'1529,"-8"20"-953,-4 13-248,-3 9 1008,-1 6-416,4 2-463,2-2-105,4-9-272,2-11-256,7-11-433,2-12-183,6-12 568,-1-6-136,6-4-200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73 16091,'-2'3'319,"0"1"-1,-1 0 0,1-1 1,-1 1-1,0-1 0,0 0 1,0 0-1,-7 5 0,-10 11 926,14-11-1037,1-1-1,-1 1 1,2 0 0,-1 0-1,1 1 1,0-1-1,1 1 1,-4 17-1,6-26-202,1 1 0,0 0-1,0-1 1,0 1-1,-1-1 1,1 1-1,0 0 1,0-1-1,0 1 1,0 0 0,0-1-1,0 1 1,0 0-1,1-1 1,-1 1-1,0-1 1,0 1-1,0 0 1,1-1 0,-1 1-1,0-1 1,1 1-1,-1 0 1,0-1-1,1 1 1,-1-1 0,1 0-1,-1 1 1,1 0-1,1-1-2,-1 0 0,0 0-1,0 1 1,0-1 0,0-1-1,0 1 1,0 0 0,1 0-1,-1 0 1,0 0 0,0-1 0,0 1-1,0-1 1,0 1 0,1-1-1,6-4-14,0 1-1,-1-1 1,10-8-1,82-87-168,-39 36-15,-65 70 203,0 1-1,1 0 1,-1 0-1,1 1 1,-3 9 0,3-8 12,-19 47 87,22-52-93,0-1 0,0 1 1,0-1-1,1 1 0,-1 0 0,1-1 0,0 1 0,0 0 1,0-1-1,0 1 0,1 0 0,-1-1 0,3 7 0,-3-9-6,0 0-1,1 0 1,-1-1-1,1 1 1,-1 0-1,1 0 1,0-1-1,-1 1 0,1 0 1,0-1-1,-1 1 1,1-1-1,0 1 1,0-1-1,-1 1 1,1-1-1,0 1 1,0-1-1,0 0 1,0 1-1,0-1 0,0 0 1,1 0-1,1 0 4,-1 0-1,0 0 1,1 0-1,-1-1 1,0 1-1,1-1 1,-1 0 0,0 0-1,3-1 1,4-3 8,1-1 0,-1 0 1,9-8-1,-18 14-16,26-24 16,-2-1 0,0 0 0,-2-2 0,20-31 0,-22 30-62,-15 24-26,-3 8 43,-4 10 4,-8 26 9,-6 72 0,16-110 22,-1-1 0,1 1-1,0-1 1,0 1 0,0-1-1,0 1 1,1-1 0,-1 0-1,0 1 1,0-1-1,1 1 1,-1-1 0,1 0-1,1 3 1,-2-4-2,1 1 0,-1-1 0,0 0 0,1 0 0,-1 1 0,1-1 0,-1 0 0,0 0 0,1 0 0,-1 0-1,1 0 1,-1 0 0,1 0 0,-1 0 0,1 0 0,-1 0 0,0 0 0,1 0 0,-1 0 0,1 0 0,-1 0 0,1 0 0,-1-1 0,0 1 0,1 0 0,-1 0 0,0 0 0,1-1 0,-1 1-1,1 0 1,3-4 16,0 1 0,0-1-1,-1 1 1,1-1-1,-1 0 1,5-7-1,21-38 80,-16 27-72,0 0 0,17-20 1,-29 41-29,-1 1 1,0-1-1,1 1 1,-1-1 0,1 1-1,-1-1 1,1 1 0,-1-1-1,1 1 1,-1-1 0,1 1-1,-1-1 1,1 1-1,0 0 1,-1 0 0,1-1-1,0 1 1,-1 0 0,1 0-1,0 0 1,0-1 0,0 2 1,-1-1 0,1 0 0,-1 1 0,1-1 0,-1 0 0,0 1 0,1-1 0,-1 0 0,0 1 0,1-1 0,-1 1 0,0-1 0,0 1 0,1-1 0,-1 1 0,0-1 0,0 1 0,0-1 0,0 1 1,1-1-1,-1 2 0,1 36 77,-1-30-61,-1 15 51,0-15-13,1-1 1,-1 1-1,2 0 1,-1 0-1,1 0 1,3 12-1,-4-19-47,0-1 1,0 0-1,0 1 0,1-1 0,-1 0 0,0 1 0,0-1 0,0 0 0,0 0 0,0 1 0,1-1 1,-1 0-1,0 0 0,0 0 0,1 1 0,-1-1 0,0 0 0,0 0 0,1 0 0,-1 1 0,0-1 1,0 0-1,1 0 0,-1 0 0,0 0 0,1 0 0,-1 0 0,0 0 0,1 0 0,-1 0 0,0 0 1,0 0-1,1 0 0,-1 0 0,0 0 0,1 0 0,11-9 176,7-15 39,-19 24-220,65-119 509,-65 119-520,0 0 1,0 0-1,0 0 1,0 0-1,0-1 1,0 1 0,0 0-1,0 0 1,0 0-1,0 0 1,0-1-1,1 1 1,-1 0-1,0 0 1,0 0-1,0 0 1,0 0-1,0-1 1,0 1-1,0 0 1,0 0-1,1 0 1,-1 0-1,0 0 1,0 0-1,0 0 1,0-1-1,0 1 1,1 0-1,-1 0 1,0 0 0,0 0-1,0 0 1,0 0-1,1 0 1,-1 0-1,0 0 1,0 0-1,0 0 1,0 0-1,1 0 1,-1 0-1,0 0 1,0 0-1,0 0 1,0 0-1,1 0 1,-1 0-1,0 1 1,1 10-543,-4 22-657,3-30 1020,-6 49-2069,6-46 1474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16668,'-52'74'2416,"30"-44"-1334,-24 44 1,45-73-1053,0 1 1,0-1 0,0 1 0,1 0 0,-1-1 0,0 1 0,1 0 0,0-1 0,-1 1 0,1 0 0,0 0 0,0 0 0,0 2 0,0-4-27,0 0 0,0 1 0,0-1-1,0 0 1,1 0 0,-1 1 0,0-1 0,0 0 0,0 0 0,0 0 0,1 1 0,-1-1 0,0 0 0,0 0 0,1 0 0,-1 1 0,0-1 0,0 0 0,1 0 0,-1 0 0,0 0 0,1 0 0,-1 0 0,0 0 0,0 0 0,1 0 0,-1 0 0,16-3-114,14-11-193,-16 6 151,2 1 0,-1 0 0,31-7 0,-44 13 144,1 0 0,0 0 1,0 1-1,-1 0 0,1-1 1,0 1-1,0 0 0,0 0 1,-1 1-1,1-1 0,0 1 1,0-1-1,-1 1 0,1 0 1,0 0-1,-1 0 0,1 0 1,-1 0-1,1 1 0,-1-1 1,0 1-1,1 0 0,-1-1 1,0 1-1,0 0 0,0 0 1,-1 1-1,1-1 0,1 3 1,-1-3 16,-1 0 0,0 0 0,0 1-1,0-1 1,0 0 0,-1 1 0,1-1 0,0 1 0,-1-1 0,0 1 0,0-1 0,0 1 0,0 0 0,0-1 0,0 1 0,0-1 0,-1 1 0,0-1 0,1 0 0,-1 1 0,0-1-1,0 1 1,0-1 0,0 0 0,-1 0 0,1 0 0,-1 0 0,1 0 0,-1 0 0,0 0 0,1 0 0,-1 0 0,0-1 0,0 1 0,0-1 0,-3 2 0,-3 2-1,0-1 0,0 0 0,0 0 0,0-1 0,-1 0 0,1 0 0,-1-1 1,0 0-1,-9 0 0,-17 0-14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13891,'-1'0'174,"1"0"1,-1 0 0,0 0-1,0 0 1,1 1-1,-1-1 1,0 0-1,1 0 1,-1 0-1,0 1 1,1-1-1,-1 0 1,0 1-1,1-1 1,-1 1-1,1-1 1,-1 1-1,1-1 1,-1 1-1,1-1 1,-1 1-1,1-1 1,-1 1-1,1 0 1,0-1-1,-1 1 1,1 1-1,-11 20 1145,11-20-1292,-1 0 0,1 1 0,-1-1 1,1 1-1,0 0 0,0-1 0,0 1 0,0-1 0,0 1 0,1-1 0,-1 1 0,1-1 0,-1 1 0,1-1 0,0 0 0,0 1 0,0-1 0,1 0 0,-1 0 1,2 3-1,-1-3-16,0-1 1,-1 0-1,1 0 1,0 1-1,0-1 1,0-1 0,0 1-1,0 0 1,0 0-1,0-1 1,0 1-1,0-1 1,0 1 0,0-1-1,0 0 1,0 0-1,0 0 1,0 0-1,1-1 1,-1 1 0,0 0-1,0-1 1,0 1-1,3-2 1,5-2 64,0-1 0,0 0-1,0-1 1,14-10 0,-17 10-15,1 1 1,0 0-1,0 0 0,0 1 0,1 0 1,16-5-1,-24 9-55,0 0 1,1 0-1,-1 0 1,0 0-1,0 0 1,0 1-1,1-1 1,-1 0-1,0 0 1,0 1-1,0-1 1,0 1-1,1-1 1,-1 1-1,0 0 1,0-1-1,0 1 0,0 0 1,0 0-1,-1-1 1,1 1-1,0 0 1,0 0-1,0 0 1,-1 0-1,1 0 1,0 0-1,-1 0 1,1 1-1,-1-1 1,1 2-1,2 6 31,1 0-1,-2 1 0,2 10 1,0-3 45,-4-16-78,0 1 1,1-1-1,-1 0 1,0 0-1,1 0 0,-1 0 1,1 1-1,-1-1 1,1 0-1,0 0 1,-1 0-1,1 0 1,0 0-1,0 0 1,0 0-1,0-1 1,0 1-1,0 0 0,1 1 1,-1-2-24,1 0 1,-1 0-1,0 0 0,0 0 1,0 0-1,0-1 1,0 1-1,1 0 0,-1 0 1,0-1-1,0 1 1,0-1-1,0 1 0,0-1 1,0 1-1,0-1 1,0 1-1,0-1 0,0 0 1,0 0-1,1-1 1,13-13-610,-1 0 1,20-29 0,-12 16 314,3-2-181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60 283 13179,'1'-1'153,"0"0"1,0 0-1,0 0 1,-1 0-1,1 0 1,0 0 0,0 0-1,-1 0 1,1 0-1,0 0 1,-1 0-1,1 0 1,-1-1-1,1 1 1,-1 0-1,0 0 1,0 0-1,1-3 1,-1 4-119,0 0 0,0-1 0,0 1 0,0 0 0,0 0 0,0 0 0,0-1 0,0 1-1,0 0 1,0 0 0,0 0 0,0 0 0,0-1 0,0 1 0,0 0 0,-1 0 0,1 0 0,0-1 0,0 1 0,0 0 0,0 0 0,0 0 0,0 0 0,0 0 0,-1-1 0,1 1 0,0 0-1,0 0 1,0 0 0,0 0 0,-1 0 0,1 0 0,0 0 0,0 0 0,0 0 0,0 0 0,-1-1 0,-11 11 778,6-2-666,0 0 0,0 1 0,0-1 0,1 1 0,1 1 0,-1-1 0,1 1 0,1-1 1,0 1-1,1 0 0,-2 11 0,3-20-129,1-1 1,0 1 0,0 0 0,0-1-1,0 1 1,0 0 0,0 0 0,0-1-1,0 1 1,0 0 0,0-1-1,0 1 1,1 0 0,-1-1 0,0 1-1,0 0 1,1-1 0,-1 1 0,0-1-1,1 1 1,-1 0 0,1-1 0,-1 1-1,1-1 1,-1 1 0,1-1 0,-1 0-1,1 1 1,-1-1 0,1 1 0,-1-1-1,2 1 1,0-1 12,-1 0-1,1 0 1,0-1 0,-1 1 0,1 0-1,-1-1 1,1 1 0,-1-1-1,1 1 1,0-1 0,-1 0 0,0 1-1,2-2 1,7-4 77,-1-1-1,0 0 1,9-9 0,15-20 55,-1-2 0,-1-2 0,-3 0 1,-1-2-1,-2-1 0,20-51 1,-35 70-119,-8 20-6,-7 13 3,-10 34 54,1 0 1,2 2-1,2-1 0,-5 49 1,15-90-111,-2 8 84,1 1-1,1-1 0,1 21 1,-1-30-71,0 0 0,1 0 0,-1 0 1,1 0-1,-1 0 0,1 0 0,0 0 1,0-1-1,0 1 0,0 0 0,0 0 0,2 2 1,-2-3-21,0 0 1,0-1-1,0 1 1,0-1-1,0 1 0,0-1 1,0 1-1,1-1 1,-1 0-1,0 1 1,0-1-1,0 0 1,0 0-1,1 0 1,-1 0-1,0 0 1,0 0-1,0 0 1,0 0-1,1 0 1,-1-1-1,0 1 0,2-1 1,2-1-9,0-1 0,0 1 1,0-1-1,0 0 0,-1 0 0,1 0 1,-1-1-1,6-5 0,16-23-148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5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119 273 12819,'1'-2'305,"0"0"0,0 0 0,0 0 0,-1 0 1,1 0-1,0 0 0,-1 0 0,0 0 0,1 0 0,-1 0 1,0 0-1,0 0 0,0 0 0,0 0 0,-1 0 0,1 0 1,0 0-1,-2-2 0,2 3-165,0 0 1,-1 1 0,1-1-1,-1 0 1,1 1-1,-1-1 1,1 0-1,-1 1 1,1-1 0,-1 1-1,1-1 1,-1 1-1,0 0 1,1-1-1,-1 1 1,0 0 0,1-1-1,-1 1 1,0 0-1,-1-1 1,1 1-41,-1 0 0,1 0 0,-1 0 0,0 0-1,1 1 1,-1-1 0,1 0 0,-1 1 0,1-1 0,-1 1 0,1-1 0,-1 1 0,-1 1 0,-4 2-45,1 1 1,0-1 0,0 2 0,0-1 0,0 0 0,1 1 0,0 0 0,0 1 0,1-1-1,0 1 1,0 0 0,0 0 0,1 0 0,0 0 0,0 1 0,1-1 0,0 1 0,0 0-1,1-1 1,0 1 0,0 9 0,1-16-56,0-1-1,0 1 1,0 0-1,0 0 0,0-1 1,0 1-1,0 0 1,0-1-1,1 1 1,-1 0-1,0-1 1,0 1-1,1 0 0,-1-1 1,0 1-1,1 0 1,-1-1-1,1 1 1,-1-1-1,1 1 1,-1-1-1,1 1 0,-1-1 1,1 1-1,-1-1 1,1 0-1,0 1 1,0-1-1,1 1 2,-1-1 0,1 0-1,-1-1 1,0 1 0,1 0 0,-1 0-1,1 0 1,-1-1 0,0 1 0,1-1-1,-1 1 1,0-1 0,2-1-1,6-4 5,0 0-1,15-15 0,-23 21-4,24-25-17,-1-1 0,39-55-1,30-66-135,-78 123 106,12-27-147,-24 46 57,-4 7-91,-27 61 123,3 1-1,-25 101 1,48-155 121,0 0-1,0-1 1,1 1-1,0 15 1,1-23-13,0-1 0,0 0 1,0 1-1,0-1 0,0 0 0,0 0 0,1 1 0,-1-1 1,0 0-1,1 1 0,-1-1 0,1 0 0,-1 0 0,1 0 1,0 0-1,-1 1 0,1-1 0,0 0 0,0 0 1,0 0-1,0-1 0,0 1 0,0 0 0,0 0 0,0 0 1,0-1-1,0 1 0,1 0 0,-1-1 0,0 0 1,0 1-1,1-1 0,-1 1 0,0-1 0,1 0 0,-1 0 1,0 0-1,0 0 0,1 0 0,-1 0 0,0 0 0,3-1 1,3 0 3,-1-1 1,0 0-1,0-1 1,0 1-1,0-1 1,-1-1 0,1 1-1,-1-1 1,8-5-1,45-46-7,-44 40-6,1-1-26,18-27 0,9-10-275,-42 53 304,1 0-1,-1 0 0,0 0 1,0 0-1,0 0 0,0 0 0,0 0 1,0 0-1,0 0 0,0-1 1,0 1-1,1 0 0,-1 0 1,0 0-1,0 0 0,0 0 1,0 0-1,0 0 0,0 0 1,0 0-1,0 0 0,1 0 1,-1 0-1,0 0 0,0 0 0,0 1 1,0-1-1,0 0 0,0 0 1,0 0-1,0 0 0,1 0 1,-1 0-1,0 0 0,0 0 1,0 0-1,0 0 0,0 0 1,0 0-1,0 0 0,0 1 1,0-1-1,0 0 0,0 0 0,0 0 1,0 0-1,0 0 0,0 0 1,0 0-1,1 0 0,-1 1 1,0-1-1,0 0 0,0 0 1,0 0-1,0 0 0,-1 0 1,3 13-101,-1 10 8,-5 19-47,2-31 146,0 0 1,1-1-1,1 1 0,0 0 0,0 0 0,1-1 1,1 1-1,-1 0 0,5 12 0,-5-22 7,-1 1-1,1-1 1,-1 1-1,1-1 1,0 0-1,0 0 1,-1 1-1,1-1 1,0 0-1,0 0 1,0 0 0,0 0-1,0 0 1,1 0-1,-1 0 1,0 0-1,0-1 1,1 1-1,-1 0 1,0-1-1,1 1 1,-1-1-1,0 1 1,1-1-1,-1 0 1,1 1 0,-1-1-1,1 0 1,-1 0-1,1 0 1,-1 0-1,1-1 1,-1 1-1,1 0 1,-1 0-1,0-1 1,1 1-1,-1-1 1,1 0-1,-1 1 1,2-2 0,5-3 42,1 0 1,-1-1 0,-1 1 0,14-14 0,-19 17-46,28-29 170,47-62 0,-43 48-168,-43 61-16,0 0 0,2 1 0,-10 27 0,10-25 32,3-11-1,1 1-1,0 0 1,0 0 0,1 0-1,0 1 1,1-1-1,0 0 1,0 11-1,1-19-21,0-1 0,0 1 0,0 0 0,0 0 0,1 0 0,-1-1 0,0 1 0,0 0 0,0 0 0,1-1 0,-1 1 0,0 0 0,1 0 0,-1-1 0,1 1 0,-1 0 0,1-1 0,-1 1 0,1-1 0,-1 1 0,1-1 0,-1 1 0,1-1 0,0 1 0,-1-1 0,1 1 0,0-1 0,0 0 0,-1 1 0,1-1 0,0 0 0,0 0 0,-1 1 0,1-1 0,0 0 0,0 0 0,0 0 0,-1 0 0,1 0 0,0 0 0,0 0 0,0-1 0,-1 1 0,1 0 0,1-1 0,3 0-79,0-1-1,0-1 1,0 1-1,0-1 1,6-4-1,-2 1 27,0-1 0,0 0 0,0 0 0,13-16 0,5-17-130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 20764,'-7'9'1897,"-4"-3"-1521,2-6-376,3 1 752,5-5-536,-1-3-88,-2-5-296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17716,'-10'27'1464,"-7"12"-1096,-5 6-128,2 11 368,2 3-136,3 3-87,4-2-89,5-11-320,3-8-64,3-15-216,3-4-105,1-15-319,2-7-224,-4-10 664,-2-10-216,-6-9 32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49 17700,'-1'-1'2560,"2"1"-2160,14 0 1105,2-2-401,14-1-400,5-1-184,9-2-256,1 2-80,2-4-88,1 0-192,-9 1-544,-4 3-312,-15 2-280,-3 2 872,-13 3-232,-2 2-265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14635,'0'1'1769,"4"3"-897,2 1-336,1-1 2000,4 2-1591,5-2-473,1 0-64,0-5-336,3-1-232,2 0-592,-5-3 680,-4 1-80,-6 0-169,-7-2-79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12611,'2'1'243,"0"0"0,0 0 1,0 0-1,0 0 1,0 0-1,0 0 0,0-1 1,0 1-1,0-1 1,0 1-1,1-1 0,-1 0 1,0 0-1,0 0 0,0 0 1,1 0-1,-1-1 1,0 1-1,0-1 0,0 1 1,0-1-1,0 0 1,0 0-1,0 0 0,0 0 1,0 0-1,0 0 0,0 0 1,3-4-1,21-17 1622,-20 19-1840,-1-1 1,0 0 0,-1 0 0,1 0 0,-1-1 0,0 0 0,7-9-1,2-17 105,-13 30-113,1 0 0,-1 0 0,1 0 1,-1 1-1,0-1 0,0 0 0,1 0 0,-1 0 0,0 0 0,0 0 0,0 0 0,0 0 0,0 0 0,0 0 0,0 0 0,0 0 0,-1 0 0,1 0 0,0 0 0,-1 1 0,1-1 0,0 0 0,-1 0 0,1 0 0,-1 0 0,1 1 0,-1-1 0,0 0 0,1 0 0,-1 1 0,0-1 0,-1 0 1,2 1-3,-1-1 1,0 1 0,0 0 0,1 0 0,-1 0 0,0 0 0,0 1 0,0-1 0,1 0-1,-1 0 1,0 0 0,0 1 0,1-1 0,-1 0 0,0 1 0,1-1 0,-1 0 0,0 1-1,1-1 1,-1 1 0,0-1 0,1 1 0,-1 0 0,-15 18 182,11-12-124,-10 10 8,2 1 0,-21 35 0,28-42-78,1-1 1,0 1-1,1 0 1,0 0-1,1 1 1,0-1-1,-2 14 0,5-22-4,0-1 0,0 1-1,0-1 1,0 1-1,0-1 1,0 1 0,1-1-1,-1 1 1,1-1-1,0 1 1,0-1-1,-1 0 1,2 0 0,-1 1-1,0-1 1,0 0-1,1 0 1,-1 0 0,1 0-1,3 3 1,-3-3 2,0-1 0,1 0 1,-1 1-1,1-1 0,-1 0 0,1 0 0,-1 0 1,1-1-1,0 1 0,-1-1 0,1 1 1,0-1-1,-1 0 0,1 0 0,0 0 0,-1-1 1,1 1-1,0 0 0,4-2 0,2-2 8,0 1 0,-1-1 0,1 0-1,-1-1 1,0 0 0,0 0 0,-1-1-1,0 0 1,8-8 0,56-65 91,-40 41-59,-2-2 1,-1-1-1,-3-1 0,-1-1 0,23-58 0,-44 93-29,-2 4-4,1 1-1,-1 0 0,0-1 0,1 0 1,-2 1-1,1-1 0,0 1 0,-1-1 1,0 0-1,0 0 0,0-3 1,0 6-8,0 1 0,0-1 0,-1 1 0,1-1 1,0 1-1,0-1 0,0 1 0,-1-1 0,1 1 1,0-1-1,-1 1 0,1 0 0,0-1 1,-1 1-1,1 0 0,0-1 0,-1 1 0,1 0 1,-1-1-1,1 1 0,-1 0 0,1 0 1,-1 0-1,1-1 0,-1 1 0,1 0 0,-1 0 1,1 0-1,-1 0 0,1 0 0,-1 0 1,1 0-1,-1 0 0,1 0 0,-1 0 0,1 0 1,-1 0-1,1 0 0,-1 0 0,1 1 1,-1-1-1,1 0 0,0 0 0,-1 1 0,1-1 1,-1 0-1,0 1 0,-22 17 9,4 2-26,1 1 0,1 1 1,1 0-1,1 1 0,1 1 1,1 1-1,1 0 0,1 0 0,1 1 1,2 1-1,-8 40 0,14-61 8,1 0 0,1 1 0,-1-1 0,1 1 0,0-1 0,0 1 0,1-1 0,2 12 0,-2-16 5,0 1 0,0-1 1,0 0-1,0 0 0,0 0 0,0 0 0,1 0 1,-1 0-1,0 0 0,1-1 0,0 1 1,-1 0-1,1-1 0,0 1 0,0-1 0,0 0 1,0 1-1,0-1 0,0 0 0,0 0 0,1-1 1,-1 1-1,0 0 0,0-1 0,1 1 0,-1-1 1,3 0-1,8 1 1,-1-1 1,1-1 0,0 0 0,-1-1-1,1 0 1,-1-1 0,0 0-1,1-1 1,18-9 0,-8 1 22,0 0 0,-1-1 0,35-28-1,-17 5 56,-38 34-70,0 0 0,-1 1 0,1-1 0,-1 0 0,1 0 0,-1 0 0,0 0 0,1 0 0,-1 0 0,-1 0 0,1-1 0,0 1 0,0 0 0,-1 0 0,1-1 0,-1 1 0,0 0 0,0-1 0,0-2 1,0 5-6,0-1 0,0 1 1,0-1-1,-1 1 1,1-1-1,0 1 0,-1 0 1,1-1-1,0 1 1,-1-1-1,1 1 0,0 0 1,-1-1-1,1 1 1,-1 0-1,1-1 0,-1 1 1,1 0-1,-1 0 1,1-1-1,-1 1 0,1 0 1,-1 0-1,1 0 1,-1 0-1,1 0 0,-1 0 1,1 0-1,-1 0 1,0 0-1,1 0 0,-1 0 1,1 0-1,-1 0 1,1 0-1,-1 0 0,1 0 1,-1 1-1,1-1 1,-1 0-1,-21 12 6,20-12-6,-14 11-8,1 0 0,0 1 0,-15 15 0,23-21-9,1 1 1,1-1 0,-1 1 0,1 0-1,0 1 1,1-1 0,-1 1 0,-5 16-1,10-23-5,-1 0 0,1 0 0,0 0 0,-1 0-1,1 0 1,0 1 0,0-1 0,0 0-1,0 0 1,0 0 0,0 0 0,0 0 0,0 1-1,0-1 1,0 0 0,1 0 0,-1 0-1,0 0 1,1 0 0,-1 0 0,1 0 0,-1 0-1,1 0 1,0 0 0,-1 0 0,1 0-1,0 0 1,0-1 0,0 1 0,-1 0 0,1 0-1,0-1 1,0 1 0,0-1 0,0 1-1,0-1 1,0 1 0,0-1 0,1 1 0,-1-1-1,0 0 1,0 0 0,0 0 0,0 0-1,0 1 1,2-2 0,6 2-177,0-1-1,0-1 1,0 0-1,16-4 1,17-5-104,3-3-132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4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 16948,'0'-1'58,"0"1"0,0 0 1,0 0-1,0-1 0,0 1 1,-1 0-1,1 0 0,0-1 1,0 1-1,0 0 0,0 0 1,0 0-1,0-1 0,0 1 1,0 0-1,0 0 0,-1-1 1,1 1-1,0 0 1,0 0-1,0 0 0,0 0 1,-1-1-1,1 1 0,0 0 1,0 0-1,-1 0 0,1 0 1,0 0-1,0 0 0,0 0 1,-1-1-1,1 1 0,0 0 1,0 0-1,-1 0 0,1 0 1,-10 7 693,-5 16 234,1 4-436,2 1-1,1 1 1,-8 30-1,-15 91 2,25-102-349,-2 58 1,10-83-177,1 1-1,1 0 1,1 0 0,8 33-1,-4-41-51,-6-16 25,0 0 0,0 0 0,0 0 0,0 0 0,0 0 0,0 1 0,0-1 0,0 0-1,0 0 1,0 0 0,0 0 0,1 0 0,-1 0 0,0 0 0,0 0 0,0 0 0,0 0 0,0 0 0,0 0 0,0 0 0,0 0 0,1 0 0,-1 0 0,0 0 0,0 0 0,0 0 0,0 0 0,0 0 0,0 0 0,0 0 0,0 0 0,1 0 0,-1 0 0,0 0 0,0 0 0,0 0 0,0 0 0,0 0 0,0 0 0,0 0 0,0 0 0,0 0 0,0-1 0,1 1 0,-1 0 0,0 0 0,0 0 0,0 0 0,0 0 0,0 0 0,0 0 0,0 0 0,0 0 0,0-1 0,0 1 0,0 0 0,0 0 0,1-3-11,0-1 1,0 1-1,-1 0 1,1-1 0,-1 1-1,0-7 1,-4-51-38,-19-99 0,23 159 45,0 1 0,0 0 0,0-1-1,0 1 1,0-1 0,0 1 0,0 0-1,0-1 1,0 1 0,0-1-1,0 1 1,0 0 0,0-1 0,0 1-1,1-1 1,-1 1 0,0 0 0,0-1-1,0 1 1,1 0 0,-1-1-1,0 1 1,0 0 0,1-1 0,-1 1-1,0 0 1,1 0 0,-1-1 0,0 1-1,1 0 1,-1 0 0,0 0-1,1 0 1,-1-1 0,0 1 0,1 0-1,-1 0 1,1 0 0,-1 0 0,1 0-1,21 0-571,-11 1 70,20-4-1328,0-2 0,0-1 0,0-2 1,35-13-1,-30 9 550,-27 10 1283,-1-1 0,-1 0 0,1-1 0,0 0 0,-1 0 0,14-10 0,-17 9 1493,-8 4-168,-9 5 349,3 2-1174,1-1 1,-1 2-1,1-1 0,0 1 0,1 0 0,0 1 1,0 0-1,0 0 0,1 1 0,1 0 0,-1 0 0,-7 17 1,13-25-477,0 0 1,1 0 0,-1 0 0,1 0 0,0 0 0,-1 0-1,1 0 1,0 0 0,0 0 0,-1 0 0,1 0 0,0 0-1,0 0 1,0 0 0,0 0 0,0 0 0,1 0-1,-1 0 1,0 0 0,0 0 0,1 0 0,-1 0 0,1 1-1,0-1-8,0 0 0,0-1 0,0 1 0,-1 0 0,1-1 0,0 1-1,0-1 1,0 0 0,1 1 0,-1-1 0,0 0 0,0 0 0,0 1-1,0-1 1,0 0 0,0 0 0,0 0 0,2-1 0,7 0 20,0 0-1,0-2 1,16-5 0,-24 8-31,81-33 35,-59 22-32,0 2 0,1 0 1,0 1-1,37-5 0,-61 12-4,1 1-1,-1 0 1,0-1 0,0 1-1,0 0 1,0 0 0,1 0 0,-1 0-1,0 0 1,0 0 0,1 0 0,-1 1-1,0-1 1,0 0 0,0 1-1,0-1 1,0 0 0,1 1 0,-1 0-1,0-1 1,0 1 0,0 0-1,0-1 1,-1 1 0,1 0 0,0 0-1,0 0 1,0 0 0,-1 0-1,1 0 1,0 0 0,-1 0 0,1 0-1,0 2 1,0 2 41,-1 0 0,0-1 0,0 1 0,0 0-1,0 0 1,-1 0 0,-1 5 0,0 1 86,2-10-122,0-1-1,0 0 1,0 1-1,-1-1 1,1 0 0,0 0-1,0 1 1,0-1 0,0 0-1,0 1 1,0-1 0,0 0-1,0 1 1,0-1-1,0 0 1,0 0 0,1 1-1,-1-1 1,0 0 0,0 1-1,0-1 1,0 0-1,0 0 1,1 1 0,-1-1-1,0 0 1,0 0 0,0 1-1,1-1 1,-1 0 0,0 0-1,0 0 1,1 1-1,10-4 38,11-14-464,-21 16 363,40-32-2136,-34 30 1724,-2 6-152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53 13755,'-5'-2'234,"1"1"1,-1 0-1,0 0 1,-1 0-1,1 1 1,0-1-1,0 1 1,0 1-1,0-1 0,0 1 1,0 0-1,0 0 1,0 0-1,-5 2 1,-1 1 111,1 1 1,-1 0 0,1 0 0,0 1-1,-10 8 1,0 10 274,15-10-394,5-14-225,0 0 0,0 1 0,0-1 0,1 0 0,-1 1 0,0-1 0,0 1 0,0-1 0,0 0 0,1 1 0,-1-1 0,0 0 0,0 0 0,1 1 0,-1-1 0,0 0 0,1 0 0,-1 1 0,0-1 0,1 0 0,-1 0 0,0 0 0,1 1 0,-1-1 0,0 0 0,1 0 0,-1 0 0,1 0 0,-1 0 0,0 0 0,1 0 0,0 0 0,50 2-51,-39-3 43,0 1 0,0 1 0,21 3 0,-29-3 5,0 0-1,0 0 1,0 1-1,0 0 1,0-1-1,-1 1 1,1 1-1,0-1 1,-1 0-1,0 1 1,1 0-1,-1 0 1,0 0-1,4 6 1,-2-1 0,0 1 0,-1-1-1,1 1 1,-2 0 0,1 1 0,-2-1 0,1 1 0,-1-1-1,0 1 1,-1 0 0,0-1 0,-1 1 0,0 0 0,-1 0-1,1-1 1,-4 12 0,0 0 65,-1-1-1,0 0 1,-2 0 0,0-1-1,-1 0 1,-18 30-1,16-33 102,-1 0 1,0 0-1,-1-1 0,-17 16 0,23-26-61,0 1-1,-1-1 1,1-1 0,-1 1 0,0-1 0,0 0 0,0 0-1,0-1 1,-1 0 0,0 0 0,1-1 0,-13 2 0,19-4-94,-1 0 1,1 1-1,-1-1 1,1 0-1,-1 0 1,1-1-1,-1 1 1,1 0-1,-1 0 1,1-1-1,-1 1 1,1-1-1,-1 1 1,1-1-1,0 0 1,-1 0-1,1 1 1,0-1-1,0 0 1,-1 0-1,1 0 1,0 0-1,0-1 1,0 1-1,0 0 1,0 0-1,1 0 1,-1-1-1,0 1 1,1-1-1,-1 1 1,1 0-1,-1-1 1,1 1-1,-1-1 1,1 1-1,0-1 1,0 1-1,0-1 1,0-2-1,0-4-24,0-1-1,1 1 0,0 0 1,0 0-1,1 0 0,3-11 1,2 3-23,0-1 1,1 1-1,1 0 1,0 1-1,1 0 1,1 1-1,14-15 1,94-87-100,-113 111 134,205-173-26,-200 169 56,-1-1 1,14-17-1,-22 24-14,0 0 1,0 0-1,0 0 1,0 0-1,0-1 0,-1 1 1,1-1-1,-1 1 1,0-1-1,0 0 1,0 1-1,-1-1 0,1-6 1,-1 10-11,0-1 0,0 0 0,0 0 0,0 0 0,-1 0-1,1 0 1,0 0 0,0 0 0,-1 0 0,1 0 0,-1 0 0,1 0 0,-1 1 0,1-1 0,-1 0 0,1 0 0,-1 0 0,0 1 0,1-1-1,-1 0 1,0 1 0,0-1 0,1 1 0,-1-1 0,0 1 0,0-1 0,0 1 0,0 0 0,0-1 0,0 1 0,1 0 0,-1 0 0,0 0-1,0-1 1,0 1 0,0 0 0,0 0 0,0 0 0,0 1 0,0-1 0,0 0 0,0 0 0,0 0 0,-1 1 0,-3 0 0,0 1 0,1-1 0,-1 1 0,0 0 0,1 0 0,0 1 0,-6 3 0,-1 2-36,0 2 0,0-1 0,1 1-1,1 1 1,-1 0 0,2 0 0,-1 1-1,2 0 1,0 1 0,0-1 0,-6 18 0,13-29-29,-1 0 0,1 0 0,-1 1 0,1-1 0,0 0 0,0 1 1,0-1-1,-1 0 0,1 1 0,0-1 0,1 0 0,-1 1 1,0-1-1,0 0 0,0 1 0,1-1 0,-1 0 0,1 1 0,-1-1 1,1 0-1,0 0 0,-1 0 0,2 2 0,-1-2-2,1 0 1,-1 0-1,0-1 0,1 1 1,-1 0-1,1-1 0,-1 1 1,1-1-1,-1 1 0,1-1 1,-1 0-1,1 0 0,-1 0 1,1 0-1,-1 0 0,1 0 1,-1 0-1,1 0 0,-1 0 1,4-2-1,23-7-460,9-5-141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19884,'-3'0'209,"-1"1"-1,1 0 1,0 1-1,-1-1 1,1 0-1,0 1 0,0 0 1,0 0-1,0 0 1,-5 4-1,-2 2 156,-3 1-87,1 1 0,0 0 0,1 1 0,0 0 0,0 1 0,2 0 0,-17 26 0,25-37-304,1-1 1,-1 1-1,1 0 0,-1-1 0,1 1 0,-1 0 0,1 0 1,-1 0-1,1-1 0,0 1 0,0 0 0,-1 0 0,1 0 1,0 0-1,0 0 0,0-1 0,0 1 0,0 0 0,0 0 1,0 0-1,0 0 0,0 0 0,1 0 0,-1-1 0,0 1 1,0 0-1,1 0 0,-1 0 0,1 0 0,-1-1 0,1 1 1,-1 0-1,1-1 0,0 2 0,1-1-73,0 0-1,0 0 1,0 0-1,0-1 1,1 1 0,-1-1-1,0 1 1,0-1 0,0 0-1,1 0 1,-1 0 0,0 0-1,4-1 1,36-7-1064,-35 5 1052,0 1 0,0 1-1,1-1 1,-1 1 0,0 0 0,1 1 0,-1 0-1,1 0 1,13 3 0,-20-3 125,0 0 0,0 0-1,0 1 1,0-1 0,0 1 0,0-1 0,0 1-1,0-1 1,-1 1 0,1-1 0,0 1 0,0 0-1,-1-1 1,1 1 0,0 0 0,-1 0 0,1 0-1,-1-1 1,1 1 0,-1 0 0,1 0 0,-1 0-1,1 0 1,-1 0 0,0 0 0,0 0 0,1 1-1,-1 1 51,0 0 0,-1-1-1,1 1 1,-1 0 0,1-1-1,-1 1 1,0-1 0,0 1-1,0-1 1,-2 4-1,-3 4 345,0 0 0,-1 0-1,-13 14 1,13-17-211,1 0 0,-1 0 0,0-1 1,-1 0-1,1 0 0,-1-1 0,-1 0 0,1 0 0,0-1 1,-17 6-1,25-10-251,-1 0 1,0 1-1,0-1 1,0 0-1,1 0 1,-1 0-1,0 0 1,0 0-1,0 0 1,1 0-1,-1 0 1,0 0-1,0 0 1,0-1-1,1 1 1,-1 0-1,0-1 1,0 1-1,1 0 1,-1-1-1,0 1 1,1-1-1,-1 1 1,0-1-1,1 1 1,-1-1-1,1 1 1,-2-2-1,2 1 1,-1 0-1,1 0 1,0 0 0,-1-1-1,1 1 1,0 0 0,0 0-1,0-1 1,-1 1-1,1 0 1,1 0 0,-1-1-1,0 1 1,0 0 0,0 0-1,1 0 1,0-3-1,6-10-579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65 159 13515,'-3'1'324,"0"0"1,1 0-1,0 0 0,-1 0 1,1 1-1,0-1 0,-1 1 1,1 0-1,0-1 1,0 1-1,0 0 0,1 0 1,-1 1-1,0-1 0,1 0 1,0 0-1,-3 6 0,4-8-266,0 0-1,0 1 0,0-1 0,1 0 0,-1 1 0,0-1 0,0 0 0,0 1 1,0-1-1,1 0 0,-1 1 0,0-1 0,0 0 0,1 1 0,-1-1 0,0 0 0,1 0 1,-1 1-1,0-1 0,1 0 0,-1 0 0,0 0 0,1 0 0,-1 1 0,0-1 1,1 0-1,-1 0 0,1 0 0,-1 0 0,0 0 0,1 0 0,-1 0 0,1 0 1,-1 0-1,0 0 0,1 0 0,-1 0 0,1 0 0,18-3 461,-8 0-402,0 0-1,0-1 0,0 0 0,-1-1 1,1 0-1,-1 0 0,0-2 1,-1 1-1,11-10 0,-13 11-146,-1 0 1,0-1-1,-1 0 0,1-1 1,-1 1-1,0-1 0,0 0 0,-1 0 1,0 0-1,-1-1 0,1 0 1,-1 1-1,2-13 0,-4 19 9,-1-1 0,1 1 1,-1-1-1,0 1 0,0-1 0,0 0 0,0 1 0,0-1 0,0 1 0,0-1 1,-1 1-1,1-1 0,-1 1 0,1-1 0,-1 1 0,1-1 0,-2-1 0,2 2 7,-1 1-1,0-1 0,1 1 0,-1-1 1,0 1-1,1-1 0,-1 1 0,0 0 0,0-1 1,0 1-1,1 0 0,-1 0 0,0 0 0,0-1 1,0 1-1,0 0 0,1 0 0,-1 0 1,0 0-1,0 0 0,0 0 0,-1 1 0,-3 0-18,0 1 0,0-1 0,1 1 0,-1 1 0,1-1 0,-1 1 0,1-1 0,-8 7 0,-8 10 197,0 0 0,1 1 0,1 2 0,1 0 0,1 0 0,-25 48 0,38-65-103,0 0 0,1 1 0,0-1 0,0 1 0,1 0 0,0-1 0,-1 12 0,2-16-54,0 1 1,0-1-1,0 0 1,0 1-1,0-1 1,1 1-1,-1-1 1,0 0-1,1 1 0,-1-1 1,1 0-1,0 0 1,-1 1-1,1-1 1,0 0-1,0 0 1,0 0-1,-1 0 0,1 0 1,0 0-1,1 0 1,-1 0-1,0 0 1,0-1-1,0 1 1,0 0-1,1-1 1,-1 1-1,0-1 0,1 1 1,-1-1-1,0 0 1,1 1-1,-1-1 1,0 0-1,1 0 1,1 0-1,7 0-163,0 0 0,-1-1 0,1-1 0,-1 1 0,1-1 0,-1-1 0,0 0 0,1 0 0,-1-1 0,13-7 0,6-5-366,47-37-1,-28 17-43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 14667,'0'-1'67,"0"1"0,0 0 0,0 0 0,0 0 0,0 0 0,0-1 0,0 1 0,0 0 0,0 0 0,0 0 0,0 0 1,0-1-1,0 1 0,0 0 0,0 0 0,1 0 0,-1 0 0,0 0 0,0 0 0,0-1 0,0 1 0,0 0 0,0 0 0,1 0 0,-1 0 0,0 0 0,0 0 0,0 0 0,0 0 0,1 0 0,-1 0 0,0 0 0,0 0 0,0 0 0,0 0 0,1 0 0,-1 0 0,0 0 0,0 0 0,0 0 0,0 0 0,1 0 0,-1 0 1,0 0-1,0 0 0,0 0 0,0 0 0,0 0 0,1 0 0,-1 0 0,0 1 0,0-1 0,0 0 0,0 0 0,0 0 0,0 0 0,1 0 0,-1 0 0,0 1 0,0-1 0,0 0 0,0 0 0,2 18 2016,-6 28-310,-32 141 943,-1 5-2697,37-161-1396,0-31 1324,0 1 1,0-1 0,0 0 0,1 1-1,-1-1 1,0 0 0,0 1 0,0-1-1,0 1 1,1-1 0,-1 0 0,0 1 0,0-1-1,1 0 1,-1 0 0,0 1 0,0-1-1,1 0 1,-1 0 0,0 1 0,1-1-1,-1 0 1,1 1 0,0-1 0,0-1 0,-1 1 0,1 0-1,0 0 1,0 0 0,-1 0 0,1-1 0,0 1 0,-1 0 0,1-1-1,0 1 1,-1 0 0,1-1 0,-1 1 0,1-1 0,-1 1 0,1-1-1,0 0 1,13-17-649,2-8-197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17324,'6'0'1640,"-12"21"-1008,-7 12-200,-8 16 913,-3 7-233,-4 8-328,3 4-120,-1-2-200,3-5-144,6-11-416,2-8-360,5-12 336,0-11-16,3-9-112,1-4-136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16 15035,'0'0'69,"1"0"0,-1-1 0,0 1 0,1 0 0,-1-1 0,0 1 0,0 0 0,1-1 0,-1 1 0,0 0 0,0-1 0,1 1 0,-1-1 0,0 1 0,0 0-1,0-1 1,0 1 0,0-1 0,0 1 0,0-1 0,1 1 0,-1-1 0,-1 1 0,1-1 0,0 1 0,0 0 0,0-1 0,0 1 0,0-1 0,0 1 0,0-1 0,-1 1 0,1 0 0,0-1 0,-1 0 30,-1 1 0,1 0 0,0 0 0,0 0 0,0 0 0,0 0 0,0 0 0,0 0 0,0 0 0,0 0 0,-1 0 0,1 0 0,-1 1 0,-38 16 1194,25-9-1156,0 1 0,0 1-1,1 0 1,1 1 0,-1 0-1,2 1 1,-1 1 0,2 0 0,-11 16-1,30-30-227,4-4 48,-10 4 37,3-2-34,1 0 1,-1 0 0,1 0 0,0 0 0,11-2-1,-16 4 34,1 1-1,-1 0 0,0 0 0,1 0 0,-1 0 1,1 0-1,-1 0 0,0 0 0,1 1 0,-1-1 1,0 0-1,1 1 0,-1-1 0,0 1 1,1-1-1,-1 1 0,0 0 0,0-1 0,0 1 1,0 0-1,0 0 0,0 0 0,0 0 0,0 0 1,0 0-1,0 0 0,0 0 0,-1 1 0,1-1 1,0 0-1,-1 0 0,1 1 0,0 0 0,1 5-1,1 0 0,-1 0 0,0 0 0,-1 0 0,0 0-1,0 0 1,0 10 0,-1-13 62,0-1 0,-1 0 0,1 0 0,0 0 0,-1 0 0,0 0 1,0 1-1,0-1 0,0 0 0,0-1 0,-1 1 0,1 0 0,-1 0 0,0-1 0,1 1 0,-1-1 0,-1 1 1,1-1-1,-3 3 0,-16 10 597,-1 0 1,-41 18 0,53-28-550,0-1-1,0 0 1,-1-1 0,1 0 0,-1 0-1,0-1 1,0-1 0,0 0 0,-13-1-1,23 0-143,0 0-1,-1 0 0,1 0 0,0 0 1,-1 0-1,1 0 0,0-1 0,-1 1 1,1 0-1,0-1 0,0 0 1,-1 1-1,1-1 0,0 1 0,0-1 1,0 0-1,0 0 0,-2-2 0,3 3-28,0-1-1,-1 0 1,1 0-1,0 0 0,0 1 1,-1-1-1,1 0 1,0 0-1,0 0 1,0 0-1,0 0 0,0 1 1,1-1-1,-1 0 1,0 0-1,0 0 0,0 0 1,1 1-1,-1-1 1,0 0-1,2-1 1,1-3-186,0 1 1,0 0 0,1-1-1,-1 1 1,1 1 0,0-1 0,9-6-1,12-6-595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106 381 15123,'0'0'67,"0"-1"-1,-1 1 0,1-1 1,0 1-1,-1-1 1,1 1-1,-1 0 0,1-1 1,0 1-1,-1-1 0,1 1 1,-1 0-1,1 0 1,-1-1-1,1 1 0,-1 0 1,1 0-1,-1 0 0,1-1 1,-1 1-1,1 0 1,-1 0-1,1 0 0,-1 0 1,1 0-1,-1 0 1,0 0-1,1 0 0,-1 0 1,1 0-1,-1 0 0,1 1 1,-1-1-1,1 0 1,-1 1-1,-21 8 968,16-3-810,-1 1 0,1-1 0,0 1 0,1 0 0,0 0 0,0 1 0,-6 12 0,8-15-156,1 0 1,0 0-1,0 0 0,0 0 1,1 1-1,0-1 1,0 1-1,0-1 1,1 1-1,-1-1 0,1 1 1,1-1-1,0 8 1,-1-13-55,0 1 1,0 0 0,1-1 0,-1 1 0,0-1 0,0 1 0,1-1 0,-1 1 0,0 0 0,1-1 0,-1 1 0,0-1-1,1 1 1,-1-1 0,1 0 0,-1 1 0,1-1 0,-1 1 0,1-1 0,-1 0 0,1 1 0,-1-1 0,1 0-1,0 0 1,-1 1 0,1-1 0,-1 0 0,2 0 0,0 0 13,0 0 0,0 0 0,0 0 0,0-1 0,0 1-1,0-1 1,0 1 0,0-1 0,2-1 0,5-2 75,0-1 0,14-11 0,-3 0-3,-2-1-1,0-1 1,0 0 0,-2-1 0,0-1 0,15-27 0,-9 10-85,-2 0 1,28-77-1,-41 95-83,9-40 0,-15 53 46,0 1 1,-1-1-1,1 0 1,-1 0-1,0 0 1,-1 0-1,1 1 1,-1-1-1,0 0 1,-1 0-1,-2-6 1,4 11 13,0 0 0,-1-1 0,0 1 0,1 0 0,-1 0 0,0 0 0,1 0 1,-1 0-1,0 0 0,0 0 0,0 1 0,0-1 0,0 0 0,0 0 1,0 1-1,0-1 0,0 0 0,-1 1 0,1-1 0,0 1 0,0 0 1,0-1-1,-1 1 0,1 0 0,0 0 0,0 0 0,-1-1 0,1 2 0,0-1 1,0 0-1,-1 0 0,1 0 0,0 0 0,0 1 0,-1-1 0,1 1 1,0-1-1,-2 2 0,-3 1-9,0 0 0,1 1-1,-1-1 1,1 1 0,-9 9 0,-8 10 68,1 0 1,1 2-1,1 0 1,-20 38-1,17-23 123,1 2 0,-19 59 0,38-97-170,-1 6 31,0-1 0,0 0 0,-1 18 0,3-25-45,1-1 1,0 0-1,0 1 0,-1-1 0,1 0 1,1 1-1,-1-1 0,0 1 0,0-1 0,0 0 1,1 1-1,-1-1 0,0 0 0,1 0 0,-1 1 1,1-1-1,0 0 0,-1 0 0,1 0 0,0 0 1,0 0-1,0 1 0,0-2 0,0 1 1,0 0-1,0 0 0,0 0 0,0 0 0,0-1 1,0 1-1,0 0 0,1-1 0,-1 1 0,0-1 1,2 1-1,6 0-162,0-1 0,0 0 0,0-1 0,0 0 0,0 0 0,0-1 0,11-3 0,35-5-861,-51 9 920,0 1 0,0 0 0,1 0 0,-1 1 0,0-1 0,1 1 0,-1 0-1,0 0 1,0 0 0,5 3 0,-7-3 47,0 0 0,0 0 0,0 1 0,-1-1 0,1 0 0,0 1 0,-1 0 0,1-1 0,-1 1 0,0 0 0,1 0 0,-1 0 0,0 0 0,0 0 0,0 0 0,-1 0 1,1 0-1,0 0 0,-1 0 0,1 0 0,-1 1 0,1 2 0,3 14-773,-4-19 812,0 1 1,0-1 0,1 1-1,-1-1 1,0 0 0,0 1-1,1-1 1,-1 1 0,0-1-1,1 0 1,-1 1 0,0-1-1,1 0 1,-1 1 0,1-1 0,-1 0-1,1 1 1,-1-1 0,1 0-1,-1 0 1,1 0 0,-1 1-1,1-1 1,-1 0 0,1 0-1,-1 0 1,1 0 0,-1 0-1,1 0 1,-1 0 0,1 0-1,0 0 1,19-6-312,4-7-72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127 299 13387,'-1'0'90,"0"-1"0,1 1 1,-1 0-1,1 0 0,-1 0 0,0 0 1,1 0-1,-1 0 0,0 0 1,1 0-1,-1 0 0,1 1 0,-1-1 1,0 0-1,1 0 0,-1 0 0,1 1 1,-1-1-1,1 0 0,-1 1 1,1-1-1,-1 0 0,1 1 0,-1-1 1,1 1-1,-1-1 0,1 1 0,-1 0 1,-17 17 572,18-18-602,-12 13 526,1-1 1,1 1-1,1 1 0,0 0 1,0 0-1,1 1 1,1 0-1,-7 22 0,13-36-561,1 0 0,0 0 0,-1 0 0,1 0 1,0 1-1,0-1 0,0 0 0,0 0 0,0 0 0,0 1 0,0-1 0,0 0 0,0 0 0,1 0 0,-1 0 0,0 1 0,1-1 0,-1 0 0,1 0 0,-1 0 0,2 2 0,-1-3-11,0 1 0,0-1 0,0 1 1,0-1-1,-1 1 0,1-1 0,0 0 0,0 0 0,0 1 0,1-1 1,-1 0-1,0 0 0,0 0 0,0 0 0,0 0 0,0 0 0,0 0 1,0-1-1,1 1 0,5-2-5,-1 0 1,0-1 0,0 1-1,0-1 1,0-1-1,8-5 1,1-3-169,-1-1 0,-1-1 0,0 0 0,-1 0 1,0-2-1,-1 1 0,-1-1 0,0-1 0,-1 0 0,8-24 1,-11 21-496,-14 32 313,-15 29 460,16-26 56,-1-1-1,2 1 0,0 1 0,1-1 0,0 1 1,2 0-1,-4 26 0,7-41-169,0 0 0,0-1 0,0 1 1,0 0-1,0 0 0,0 0 0,0 0 0,0 0 0,1-1 0,-1 1 0,0 0 1,0 0-1,1-1 0,-1 1 0,1 0 0,-1 0 0,1-1 0,-1 1 1,1 0-1,-1-1 0,1 1 0,0-1 0,-1 1 0,1 0 0,0-1 1,0 1-1,1 0-16,0-1 1,-1 0 0,1 1-1,0-1 1,-1 0-1,1 0 1,0 0 0,0 0-1,-1 0 1,1-1-1,0 1 1,2-1 0,4-2-101,0 1 0,0-2 0,15-8 0,-6 3-66,-1-2 0,0 0 0,-1-1-1,25-24 1,-34 28 216,1 1 1,-1-1-1,0 0 0,-1-1 0,0 1 0,0-1 0,-1 0 1,0-1-1,0 1 0,4-20 0,-4 10-110,1-1 0,1 1-1,0 1 1,2-1 0,0 1-1,14-22 1,-15 30 110,-1 0-1,-1-1 1,0 0 0,0 0 0,-1 0-1,0 0 1,-1-1 0,3-21-1,-36 88 432,15-16-324,1 0-1,2 1 1,-7 42-1,12-46-68,-2-1 1,-1 0-1,-1-1 0,-27 55 1,-37 61 431,68-132-409,1 0 1,0 0-1,2 1 1,0 0-1,1 0 1,-1 34-1,5-40-28,3-10 66,8-24 0,46-109-245,6 3 0,85-124 0,-98 175-45,33-52-140,-119 227 77,-14 21 308,31-83 24,3 0-1,1 1 1,1 1-1,-10 60 1,23-98-115,-1-1 0,1 1 0,0-1 0,0 1 0,0 0 0,0-1 0,0 1 0,0-1 0,0 1 0,0 0 0,0-1 0,0 1 0,0-1 0,0 1 0,0 0 1,0-1-1,1 1 0,-1-1 0,0 1 0,1-1 0,-1 1 0,0-1 0,1 1 0,-1-1 0,0 1 0,1-1 0,0 1 0,-1-1-1,1 0-1,0 0 0,-1 0 1,1-1-1,-1 1 1,0 0-1,1-1 1,-1 1-1,1 0 1,-1-1-1,1 1 1,-1 0-1,0-1 1,1 1-1,-1-1 1,0 1-1,1-1 0,-1 1 1,0-1-1,0 1 1,0-1-1,1 1 1,-1-1-1,0 1 1,0-1-1,0 0 1,0 1-1,0-1 1,0 0-1,2-8 4,-1 0 0,0 1 0,-1-1 0,0 0 0,0 0 0,-4-18 0,-17-51 20,15 57 31,0 0-1,-5-35 1,10 53-50,1 1 0,0-1 1,0 0-1,0 0 0,0 1 0,0-1 1,1 0-1,-1 1 0,1-1 1,0 1-1,-1-1 0,1 1 0,0-1 1,1 1-1,-1-1 0,0 1 1,1 0-1,-1 0 0,1-1 0,0 1 1,-1 0-1,1 1 0,0-1 1,0 0-1,1 0 0,-1 1 0,0-1 1,0 1-1,1 0 0,-1 0 1,1 0-1,4-1 0,7-2-143,1 2 0,-1 0 0,0 0-1,1 1 1,15 2 0,2-2-577,61-7 57,-52-2 241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1:5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47 17116,'9'-9'898,"-3"3"-514,-1 1 0,1 0 0,0 0 0,1 0 0,7-3 0,-13 7-352,0 1 0,0-1-1,0 1 1,0-1 0,0 1 0,0 0-1,0-1 1,0 1 0,0 0-1,0 0 1,1 0 0,-1 0 0,0 0-1,0 0 1,0 0 0,0 1-1,0-1 1,0 0 0,0 0 0,0 1-1,0-1 1,1 1 0,-1-1-1,-1 1 1,1-1 0,0 1 0,0 0-1,0 0 1,0-1 0,0 1-1,-1 0 1,1 0 0,0 0 0,-1 0-1,1 0 1,0 0 0,-1 0-1,1 0 1,-1 0 0,0 0 0,1 0-1,-1 1 1,2 4-25,-1 0-1,0 0 1,0 0-1,-1-1 1,0 1-1,0 0 1,0 0-1,0 0 1,-1 0-1,0 0 1,-1-1 0,1 1-1,-1 0 1,0-1-1,0 1 1,-1-1-1,0 0 1,-6 9-1,-2 3 2,-1 0 0,-1-1-1,-1 0 1,-16 15 0,-10 3 99,-49 33 0,15-12 91,73-55-196,0 1 0,0-1 0,0 1 0,1-1 0,-1 1 0,0 0 0,0-1 1,1 1-1,-1 0 0,0 0 0,1 0 0,-1 0 0,1-1 0,-1 1 0,1 0 0,-1 0 1,1 1-1,0-1 0,0-1-1,1 0 1,-1 1 0,0-1 0,0 0 0,1 1 0,-1-1 0,0 0 0,1 0 0,-1 1 0,0-1 0,1 0 0,-1 0 0,1 0 0,-1 1 0,0-1-1,1 0 1,-1 0 0,1 0 0,-1 0 0,0 0 0,1 0 0,-1 0 0,1 0 0,-1 0 0,1 0 0,-1 0 0,43-6 82,-38 5-80,99-12-10,-92 12 6,-1 1-1,1 0 0,0 0 0,-1 2 1,1 0-1,22 6 0,-18 1-474,-7-5-375,-5-17 276,-2 8 211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15171,'1'0'69,"1"0"0,-1 0 0,0 0 0,0 0 0,0 1 0,0-1 0,0 0 0,0 1 0,0-1 0,1 1 0,-1-1 0,0 1 0,-1 0-1,1-1 1,0 1 0,0 0 0,0 0 0,0-1 0,0 1 0,-1 0 0,1 0 0,0 0 0,-1 0 0,1 0 0,-1 0 0,1 0 0,-1 0 0,0 0 0,1 0 0,-1 1 0,0 0 0,2 6 99,-1-1 0,-1 1 0,0 14 1,0-12 211,0-5-286,-7 313 2819,6-309-2871,0-2-5,1 0 0,0 0-1,0 0 1,0 0 0,3 10 0,-3-16-34,0-1 0,0 1 0,0-1 0,0 1 0,0-1 0,0 1 1,0-1-1,1 1 0,-1-1 0,0 1 0,0-1 0,1 1 0,-1-1 0,0 1 1,1-1-1,-1 0 0,0 1 0,1-1 0,-1 1 0,1-1 0,-1 0 1,1 1-1,-1-1 0,0 0 0,1 0 0,-1 0 0,1 1 0,0-1 0,-1 0 1,1 0-1,-1 0 0,1 0 0,-1 0 0,1 0 0,-1 0 0,1 0 1,-1 0-1,1 0 0,-1 0 0,1 0 0,0 0 0,-1 0 0,1-1 0,-1 1 1,1 0-1,-1 0 0,0 0 0,1-1 0,0 0 0,24-20 49,1-12-1,34-56 1,-39 56-48,1 2 0,29-34-1,-50 64-4,0-1 0,0 1 0,1 0 0,-1 0 0,0 0 0,1 0 0,-1 0 0,0 0 0,1 0 0,-1 0 0,1 0 0,0 1 0,2-2 0,-3 2 2,-1 0 0,1 0 0,-1 0 0,1 0 0,-1 1 1,1-1-1,-1 0 0,1 0 0,-1 0 0,1 1 1,-1-1-1,0 0 0,1 0 0,-1 1 0,1-1 1,-1 0-1,0 1 0,1-1 0,-1 0 0,0 1 1,1-1-1,-1 1 0,0-1 0,0 1 0,1-1 1,-1 1-1,0-1 0,0 0 0,0 2 0,2 4 16,-1 1 0,0 0 0,-1-1 0,1 1 0,-2 8 0,1-15-17,-13 222 340,13-200-522,4-14-266,-4-8 425,0 0 0,0 0 1,1 1-1,-1-1 0,0 0 1,0 0-1,1 0 0,-1 0 1,0 0-1,0 0 1,0 0-1,1 0 0,-1-1 1,0 1-1,0 0 0,0 0 1,1 0-1,-1 0 0,0 0 1,0 0-1,0 0 0,1 0 1,-1 0-1,0-1 1,0 1-1,0 0 0,1 0 1,-1 0-1,0 0 0,0-1 1,0 1-1,0 0 0,0 0 1,0 0-1,0-1 0,1 1 1,-1 0-1,2-5-55,1 0 0,-1 0 1,0 0-1,0 0 0,1-6 0,2-5-83,10-26-282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68 291 14683,'-8'32'1812,"-17"49"-1,16-54-724,0 1-1,-6 41 1,14-68-1062,1 0 1,0 1-1,0-1 1,0 0-1,0 0 1,0 0-1,0 0 1,0 1-1,0-1 1,1 0-1,-1 0 1,0 0-1,1 0 1,-1 1-1,1-1-17,-1-1 0,0 0 0,1 0-1,-1 1 1,0-1 0,0 0 0,1 0 0,-1 0-1,0 1 1,1-1 0,-1 0 0,0 0 0,1 0-1,-1 0 1,1 0 0,-1 1 0,0-1 0,1 0-1,-1 0 1,0 0 0,1 0 0,-1 0 0,1 0-1,-1-1 1,0 1 0,1 0 0,0 0 0,1-1-2,1 0 1,-1 0 0,0-1 0,1 1-1,-1-1 1,0 1 0,0-1 0,0 0-1,0 0 1,2-2 0,24-33-33,-2-1 0,-2 0 1,37-83-1,-35 69-42,-42 102-33,8-16 89,-3 1-6,1 2 1,2-1 0,-3 45-1,11-78 19,0 0 0,0 0 1,0 0-1,0 0 0,1 1 0,-1-1 0,2 5 0,-1-7 0,-1 0 0,1 0 0,-1 0 0,0 0 1,1-1-1,0 1 0,-1 0 0,1 0 0,0 0 0,-1-1 0,1 1 0,0 0 0,0-1 1,0 1-1,0 0 0,-1-1 0,3 1 0,-1 0 1,1-1 0,-1 0 0,1 0 0,-1 0 0,0 0 0,1 0 0,-1-1 0,1 1 0,-1-1 0,0 0 0,1 0 0,-1 1 0,0-1 1,1-1-1,-1 1 0,0 0 0,0 0 0,0-1 0,3-3 0,16-12 11,-1-2 0,0 0 0,-2-1 0,27-37 0,55-98-17,-76 117-48,-2-2 1,-2-1-1,27-74 0,-44 93-21,-3 22 72,0 0 0,0-1 1,0 1-1,0 0 0,0 0 0,-1 0 1,1 0-1,0 0 0,0 0 1,0 0-1,0 0 0,0 0 0,0 0 1,0 0-1,0 0 0,0 0 0,0 0 1,0 0-1,0 0 0,0-1 1,-1 1-1,1 0 0,0 0 0,0 0 1,0 0-1,0 0 0,0 0 0,0 0 1,0 0-1,0 0 0,0 0 1,0 0-1,0 0 0,-1 0 0,1 0 1,0 1-1,0-1 0,0 0 1,0 0-1,0 0 0,0 0 0,0 0 1,0 0-1,0 0 0,0 0 0,0 0 1,0 0-1,0 0 0,-1 0 1,1 0-1,0 0 0,0 0 0,0 0 1,0 0-1,0 1 0,0-1 0,0 0 1,0 0-1,0 0 0,0 0 1,-8 14-12,-13 32 174,1 2 0,3 0 0,2 1 0,2 1 1,2 0-1,-6 73 0,17-120-153,-1 8 39,0 0 0,1 1 0,1-1 1,2 14-1,-3-23-42,0 0 0,1-1-1,-1 1 1,1 0 0,0-1 0,-1 1 0,1-1 0,0 1 0,0-1 0,0 1 0,0-1 0,0 0 0,0 1 0,0-1 0,3 2-1,-3-2-4,0-1 0,1 0 0,-1 1 0,0-1 0,1 0 0,-1 1 0,1-1 0,-1 0 0,0 0 0,1 0-1,-1 0 1,1-1 0,-1 1 0,0 0 0,1 0 0,-1-1 0,0 1 0,1-1 0,-1 1 0,0-1-1,0 0 1,3-1 0,1-2-1,0 0 0,0 0 0,0 0 0,-1-1-1,1 0 1,-1 0 0,0 0 0,-1 0 0,1 0-1,-1-1 1,4-8 0,4-11 9,10-33-1,-19 52-4,20-69-41,-23 84 37,1 1 0,1 0 1,-1-1-1,2 1 0,-1-1 1,1 1-1,1-1 1,0 1-1,0-1 0,6 11 1,-8-19 1,0 1 1,0-1 0,0 0 0,0 0-1,0 0 1,0 1 0,0-1 0,0 0-1,0-1 1,0 1 0,0 0 0,1 0-1,-1 0 1,0-1 0,1 1 0,-1-1-1,1 1 1,-1-1 0,1 1-1,-1-1 1,3 0 0,-2 0 4,1 0-1,-1-1 1,0 1 0,1-1-1,-1 1 1,0-1 0,0 0 0,0 0-1,1 0 1,-1 0 0,0 0-1,2-3 1,3-1 9,-1 0-1,0-1 1,-1 0-1,0 0 1,1-1-1,7-13 1,6-22 31,-18 40-45,0-1 0,-1 1 0,1-1 0,-1 1 0,1 0 0,-1-1 0,1 1 0,-1-1 0,0 1 0,0-1 0,-1 1 0,1-1 1,0 1-1,-1-1 0,-1-4 0,2 7-4,0-1 0,-1 1 1,1 0-1,0-1 0,0 1 0,0 0 1,-1-1-1,1 1 0,0 0 1,0 0-1,-1-1 0,1 1 1,0 0-1,-1 0 0,1 0 0,0 0 1,0-1-1,-1 1 0,1 0 1,0 0-1,-1 0 0,1 0 1,-1 0-1,1 0 0,0 0 0,-1 0 1,1 0-1,0 0 0,-1 0 1,1 0-1,0 0 0,-1 0 1,1 0-1,0 0 0,-1 0 0,1 0 1,0 0-1,-1 1 0,1-1 1,-15 15-56,-6 22-10,21-36 67,-5 10-13,0 0 0,0 0 1,2 1-1,-1 0 0,1-1 1,1 1-1,0 0 0,1 1 1,0 17-1,1-28 13,0 0 1,0 0-1,0 0 1,1 0-1,-1 0 1,1 0-1,-1 0 1,1 0-1,0-1 1,-1 1-1,1 0 0,2 1 1,-3-2 1,1 0-1,0 0 1,0-1 0,0 1 0,0 0-1,0-1 1,0 1 0,0-1-1,0 1 1,0-1 0,0 0 0,0 1-1,0-1 1,0 0 0,0 0-1,0 0 1,0 0 0,1 0 0,-1 0-1,0 0 1,0 0 0,0 0-1,0-1 1,0 1 0,1-1 0,10-3 0,0-1 1,-1-1 0,0 0-1,0-1 1,-1 0 0,0-1-1,13-11 1,12-8-18,-25 18 0,2 2-1,-1 0 0,1 0 1,0 1-1,17-6 0,-27 11 14,0 0 0,1 1-1,-1-1 1,1 0-1,-1 1 1,1 0-1,-1-1 1,1 1 0,-1 0-1,1 0 1,-1 1-1,1-1 1,-1 1-1,1-1 1,-1 1 0,1-1-1,-1 1 1,0 0-1,1 0 1,-1 1-1,0-1 1,0 0 0,0 1-1,0-1 1,0 1-1,0 0 1,0-1-1,0 1 1,-1 0-1,1 0 1,-1 0 0,1 0-1,-1 1 1,0-1-1,2 4 1,-1 2 11,1 0 0,-1 1 0,2 13 0,-3-14 17,1-1 0,-1 0 0,1 0 0,0 0 0,5 10 0,-7-16-22,1-1 1,-1 1-1,0 0 0,1 0 1,-1-1-1,1 1 0,-1-1 1,1 1-1,-1 0 1,1-1-1,-1 1 0,1-1 1,0 1-1,-1-1 0,1 0 1,0 1-1,-1-1 0,1 0 1,0 1-1,0-1 1,-1 0-1,1 0 0,0 1 1,0-1-1,-1 0 0,1 0 1,0 0-1,0 0 0,0 0 1,-1 0-1,1 0 0,0-1 1,0 1-1,-1 0 1,1 0-1,0-1 0,0 1 1,-1 0-1,1-1 0,0 1 1,0-1-1,4-3 2,-1 1 1,0-1-1,0 1 0,7-9 1,-9 9-14,9-11-126,18-30 1,-21 31-100,0 0 1,1 1 0,13-15-1,-22 27 220,0 0 1,0-1-1,0 1 1,1 0-1,-1 0 0,0 0 1,0 0-1,0-1 0,0 1 1,0 0-1,0 0 0,1 0 1,-1 0-1,0 0 0,0 0 1,0-1-1,1 1 0,-1 0 1,0 0-1,0 0 1,0 0-1,1 0 0,-1 0 1,0 0-1,0 0 0,0 0 1,1 0-1,-1 0 0,0 0 1,0 0-1,0 0 0,1 0 1,-1 0-1,0 0 1,0 0-1,0 0 0,1 0 1,-1 1-1,0-1 0,0 0 1,0 0-1,0 0 0,1 0 1,-1 0-1,0 0 0,0 1 1,0-1-1,1 0 1,1 15-490,-3 19-370,-3 25 370,4-32 286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16091,'0'6'573,"0"-1"-250,0 1 0,0 0 0,1 0 1,2 10-1,-3-15-269,0 0 1,1 0-1,-1 0 1,1 0-1,-1 0 0,1 0 1,-1 0-1,1 0 0,-1 0 1,1 0-1,0 0 1,0 0-1,-1 0 0,1-1 1,0 1-1,0 0 1,0-1-1,0 1 0,0 0 1,0-1-1,0 1 0,0-1 1,0 0-1,0 1 1,0-1-1,0 0 0,1 1 1,-1-1-1,0 0 0,0 0 1,2 0-1,3-1 84,0 0-1,0-1 0,0 0 0,-1 1 0,1-2 1,0 1-1,-1-1 0,1 0 0,-1 0 1,0-1-1,9-7 0,10-9-12,21-25 0,-37 36-104,26-26-285,35-50 1,-54 64-122,-2 0 0,0 0 0,-1-1 1,12-32-1,-16 23-371,-8 31 737,0 0-1,0-1 1,0 1 0,1-1 0,-1 1 0,0 0 0,0-1-1,0 1 1,0-1 0,0 1 0,0-1 0,0 1-1,0-1 1,0 1 0,0-1 0,0 1 0,0 0 0,0-1-1,0 1 1,0-1 0,0 1 0,-1-1 0,1 1 0,0 0-1,0-1 1,-1 1 0,1 0 0,0-1 0,0 1 0,-1-1-1,1 1 1,0 0 0,-1 0 0,1-1 0,0 1 0,-1 0-1,1 0 1,-1-1 0,1 1 0,-1 0 0,1 0 0,0 0-1,-1 0 1,1 0 0,-1-1 0,1 1 0,-1 0 0,1 0-1,-1 0 1,1 0 0,0 0 0,-1 1 0,1-1 0,-1 0-1,1 0 1,-1 0 0,0 0 0,-21 14-272,12-6 313,2 1 1,-1 1 0,2-1 0,-1 1-1,-9 17 1,-27 60 766,36-70-613,-35 83 872,39-89-881,1 1-1,-1-1 1,2 1 0,0 0 0,0 0 0,1 23-1,1-33-138,0 0 0,0 0-1,0 0 1,1 0-1,-1 0 1,1-1-1,-1 1 1,1 0 0,-1 0-1,1 0 1,0-1-1,0 1 1,0-1-1,0 1 1,2 2 0,-2-4-27,0 1 1,0-1 0,0 1 0,0-1 0,0 0-1,0 1 1,1-1 0,-1 0 0,0 0 0,0 0 0,0 0-1,1 0 1,-1 0 0,0 0 0,0 0 0,0 0-1,0 0 1,1-1 0,-1 1 0,0-1 0,0 1 0,0-1-1,0 1 1,0-1 0,0 1 0,0-1 0,1-1 0,21-15-376,0-1 1,-2 0 0,0-2-1,35-43 1,12-11-645,-64 70 980,0 0-1,0 1 1,0 0 0,1 0 0,-1 0-1,10-4 1,-13 6 59,0 1-1,0 0 1,0-1 0,0 1-1,0 0 1,1-1-1,-1 1 1,0 0 0,0 0-1,0 0 1,0 0-1,0 0 1,0 0 0,0 0-1,0 0 1,1 1 0,-1-1-1,0 0 1,0 1-1,0-1 1,0 1 0,0-1-1,0 1 1,0-1-1,-1 1 1,1 0 0,0-1-1,0 1 1,0 0-1,-1 0 1,1 0 0,0 0-1,-1-1 1,1 1 0,0 0-1,-1 0 1,1 0-1,-1 2 1,4 8 266,-2-1 0,0 1 0,0 0 0,-1 0 0,0 1 0,-1 16 0,2 25 871,-3-52-1135,1-1-1,0 1 0,0 0 0,0-1 0,1 1 1,-1 0-1,0-1 0,0 1 0,0-1 0,0 1 0,1 0 1,-1-1-1,0 1 0,0-1 0,1 1 0,-1-1 1,1 1-1,-1 0 0,0-1 0,1 0 0,-1 1 1,1-1-1,-1 1 0,1-1 0,-1 0 0,1 1 1,0-1-1,0 0-6,0 0 1,0 0-1,0 0 1,0 0-1,0 0 0,0-1 1,0 1-1,-1 0 1,1-1-1,0 1 1,0 0-1,0-1 1,0 1-1,-1-1 1,1 0-1,1 0 1,6-7-10,0-1 0,10-14 1,-11 15-27,2-2-22,2-5-75,0 2 1,1-1 0,1 2-1,0-1 1,1 2 0,17-12-1,-30 22 97,1 0 0,-1 0 0,1 1 0,-1-1 0,1 0 0,-1 1 0,1-1 0,-1 1 0,1-1 0,0 1 0,0 0 0,-1 0 0,1 0 0,0 0 0,-1 0 0,1 0-1,0 0 1,-1 0 0,4 2 0,-3-2 10,-1 1 0,0 0 0,0 0 0,0 0 0,0 0 0,0 0 0,0 0 0,0 1 0,0-1 0,0 0 0,-1 0 0,1 1 0,0-1 0,-1 0 0,1 1 0,-1-1 0,1 4 0,1 4 27,-1 1-1,-1 0 0,0 0 0,0 0 0,-2 11 0,1-10 40,0-8-35,0 0-1,0 0 1,1 0-1,0 1 1,0-1-1,0 0 1,0 0 0,0 0-1,0 0 1,1 0-1,0 1 1,-1-1-1,1 0 1,2 4-1,-2-6-16,-1-1 0,0 1 0,1-1 0,-1 0 0,1 0 0,-1 1 0,0-1 0,1 0 0,-1 1 0,1-1 0,-1 0 0,1 0 0,-1 0 0,1 0 0,-1 1-1,1-1 1,-1 0 0,1 0 0,-1 0 0,1 0 0,-1 0 0,1 0 0,-1 0 0,1 0 0,0-1 0,16-8 45,18-21-90,-28 23 11,20-20-100,-19 18 47,0 1 0,1-1 0,0 2 0,0-1 0,0 1 0,1 0 0,1 1 0,10-5 0,-20 10 79,0 1 0,0 0 0,0 0 1,0-1-1,0 1 0,0 0 0,0 0 0,0 0 0,0 0 1,0 1-1,0-1 0,-1 0 0,1 0 0,0 0 1,0 1-1,0-1 0,0 0 0,0 1 0,-1-1 0,1 1 1,0-1-1,0 1 0,-1 0 0,1-1 0,0 1 0,-1-1 1,1 1-1,0 0 0,-1 0 0,1-1 0,-1 1 0,1 1 1,11 32 216,-9-23-95,-3-10-101,0 0 0,0 0 0,1 0 0,-1 0 0,0 0 0,1 0 0,-1 0 0,0-1 0,1 1 0,-1 0 0,1 0 0,-1 0 0,1-1 0,0 1 0,-1 0 0,1-1 1,0 1-1,-1 0 0,1-1 0,0 1 0,0-1 0,0 1 0,-1-1 0,1 0 0,0 1 0,0-1 0,2 1 0,-2-2 2,1 1 1,-1 0 0,1-1-1,-1 1 1,1-1-1,-1 0 1,0 1-1,1-1 1,-1 0 0,1 0-1,-1 0 1,0 0-1,0 0 1,2-2 0,6-7 42,0-1 1,-1 0 0,7-12 0,-12 18-46,47-81 171,-44 74-168,0 0 0,-1-1 0,0 0 0,5-26 1,-10 38-20,1 0 0,-1 0 1,0 1-1,0-1 0,1 0 1,-1 0-1,0 0 1,0 0-1,0 0 0,0 0 1,0 0-1,0 0 0,0 0 1,-1 1-1,1-1 1,0 0-1,0 0 0,-1 0 1,1 0-1,0 0 0,-1 1 1,1-1-1,-1 0 1,0-1-1,0 2 1,0 0-1,0 0 1,0 0 0,0 0 0,1 0 0,-1 0-1,0 1 1,0-1 0,0 0 0,0 0-1,1 1 1,-1-1 0,0 0 0,0 1-1,0-1 1,1 1 0,-1-1 0,0 1-1,0 0 1,-6 5 43,0 0-1,1 1 0,-9 10 1,4-2 97,1 1 1,1 0 0,0 1 0,1 0 0,0 1-1,2 0 1,0 0 0,1 0 0,1 0 0,0 1-1,0 19 1,4-35-119,0-1 0,0 0-1,0 0 1,0 0 0,0 0 0,1 0-1,-1 0 1,1 0 0,-1 0-1,1 0 1,0 0 0,0 0 0,0-1-1,2 4 1,-2-4-49,0 0 0,0-1 0,-1 1 1,1-1-1,0 1 0,0-1 0,0 1 0,0-1 0,0 0 1,0 1-1,0-1 0,0 0 0,0 0 0,0 0 0,0 0 1,0 0-1,0 0 0,0 0 0,0 0 0,0 0 0,-1 0 0,1-1 1,0 1-1,0 0 0,0 0 0,0-1 0,0 1 0,0-1 1,0 1-1,0-1 0,-1 1 0,2-2 0,3-2-109,-1 0 1,1 0-1,-1 0 0,0-1 0,0 0 0,-1 0 0,1 0 1,-1 0-1,0 0 0,0-1 0,2-8 0,-1 6-1,11-26-386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 21389,'-11'-3'1344,"7"6"-1440,2 0-352,11 6 656,5 2-152,-1 1-232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 14563,'0'0'61,"0"0"0,0 0 0,1 0 0,-1 0 0,0 0 0,0-1 0,0 1 1,0 0-1,0 0 0,0 0 0,0 0 0,0 0 0,0-1 0,0 1 0,0 0 0,0 0 0,0 0 0,0 0 0,0 0 0,0 0 0,-1-1 0,1 1 0,0 0 0,0 0 0,0 0 0,0 0 1,0 0-1,0 0 0,0-1 0,0 1 0,0 0 0,-1 0 0,1 0 0,0 0 0,0 0 0,0 0 0,0 0 0,0 0 0,0 0 0,-1 0 0,1 0 0,0 0 0,0-1 0,0 1 0,0 0 1,0 0-1,-1 0 0,1 0 0,0 0 0,0 0 0,0 0 0,0 0 0,0 1 0,0-1 0,-1 0 0,1 0 0,0 0 0,0 0 0,0 0 0,0 0 0,0 0 0,-1 0 0,1 0 0,0 0 1,0 0-1,0 0 0,0 1 0,0-1 0,-8 16 2359,-6 30-428,14-45-1912,-4 14 302,-21 91 936,22-91-1242,1-1 0,1 0 1,0 1-1,1-1 0,3 21 0,-3-34-91,0 1 0,0-1 0,0 1 0,1-1 0,-1 0 0,1 1 0,-1-1 0,1 1 0,0-1-1,-1 0 1,1 1 0,0-1 0,0 0 0,0 0 0,0 0 0,0 0 0,0 0 0,0 0-1,1 0 1,-1 0 0,0 0 0,0 0 0,1-1 0,-1 1 0,0 0 0,1-1 0,-1 1 0,1-1-1,-1 0 1,1 1 0,-1-1 0,1 0 0,-1 0 0,1 0 0,-1 0 0,1 0 0,-1 0 0,1-1-1,-1 1 1,3-1 0,7-2-240,0 0-1,-1-1 0,1 0 0,13-8 1,-17 8 133,2 0-13,2-2-172,0 0-1,0 1 0,21-6 1,-29 11 259,-1-1 0,0 1 0,1 0 0,-1-1-1,1 1 1,-1 0 0,0 1 0,1-1 0,-1 0 0,1 1 0,1 0 0,-2 0 36,-1-1 1,0 1-1,0-1 1,0 1-1,0 0 0,1 0 1,-1 0-1,0 0 1,-1 0-1,1 0 0,0 0 1,0 0-1,0 0 1,0 0-1,-1 0 1,1 1-1,-1-1 0,1 0 1,-1 0-1,1 3 1,0 0 47,-1 1 0,0-1 0,0 0 0,0 1 0,-1-1 0,1 0 0,-1 1 0,0-1 0,0 0 0,0 0 0,-1 0 0,0 0 0,0 0 0,0 0 0,-4 5 0,-2 5 254,-2-1 0,-18 20 1,19-22-47,-1-1 0,0-1 1,0 0-1,-1 0 1,-1-1-1,1 0 1,-1-1-1,0-1 0,-1 0 1,1 0-1,-1-1 1,-1-1-1,-23 5 1,36-8-249,-1-1-1,1 0 1,-1 0 0,1 0 0,-1 0 0,1 0 0,-1 0 0,1 0 0,-1 0 0,1-1 0,-1 1 0,1 0 0,-1-1 0,-1 0 0,2 0-52,0 1 1,1-1 0,-1 0 0,0 1 0,1-1-1,-1 1 1,1-1 0,-1 0 0,1 0 0,-1 1-1,1-1 1,0 0 0,-1 0 0,1 1 0,0-1 0,0 0-1,-1 0 1,1 0 0,0-1 0,0-1-80,0 0 1,1 0 0,-1 1 0,1-1-1,-1 0 1,1 0 0,0 0 0,0 0-1,0 1 1,0-1 0,1 0-1,-1 1 1,3-3 0,13-17-473,7-3-194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4:5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 14435,'17'-27'3715,"-16"26"-3626,-1 1 0,0 0-1,0-1 1,1 1 0,-1 0 0,0-1 0,0 1-1,1 0 1,-1 0 0,0-1 0,1 1-1,-1 0 1,1 0 0,-1 0 0,0 0 0,1-1-1,-1 1 1,1 0 0,-1 0 0,0 0-1,1 0 1,-1 0 0,1 0 0,0 0 0,-1 1 3,1-1 1,-1 1 0,1-1 0,-1 1 0,1 0 0,-1-1 0,0 1 0,1 0 0,-1-1 0,0 1-1,0 0 1,1 0 0,-1-1 0,0 1 0,0 0 0,0 0 0,0-1 0,0 1 0,0 1-1,-1 16 419,0 0-1,-1 0 1,0-1-1,-9 29 0,6-29-279,1 0 1,1 1-1,1 0 0,-1 26 0,3-43-239,0-1 0,0 1 0,0-1 0,0 1 0,0-1 0,0 1-1,0-1 1,0 1 0,0 0 0,1-1 0,-1 1 0,0-1 0,0 1 0,0-1 0,1 1 0,-1-1 0,0 0 0,0 1 0,1-1 0,-1 1 0,0-1 0,1 1-1,-1-1 1,1 0 0,-1 1 0,1-1 0,-1 0 0,0 0 0,1 1 0,-1-1 0,1 0 0,-1 0 0,1 0 0,-1 1 0,1-1 0,-1 0 0,1 0 0,0 0-1,-1 0 1,2 0 0,20-8-845,-23 12 634,-4 0-76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15411,'6'-6'1601,"-3"6"-865,1 7-240,-4 9 856,3 10-264,-4 6-295,-2 2-169,3 6-240,-3 5-112,3-7-520,-1-3-368,1-15 520,0-10-80,8-17-120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17660,'-3'6'3572,"-4"14"-2682,-4 36-811,-50 295-450,57-325-711,-1 52 1,8-64 601,1-10-143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140 247 15891,'1'-14'1279,"-1"14"-1252,0 0 0,-1 0 1,1-1-1,0 1 0,0 0 0,0 0 0,0 0 0,-1-1 0,1 1 1,0 0-1,0 0 0,-1 0 0,1 0 0,0 0 0,0 0 1,-1-1-1,1 1 0,0 0 0,0 0 0,-1 0 0,1 0 0,0 0 1,0 0-1,-1 0 0,1 0 0,0 0 0,0 0 0,-1 0 0,1 1 1,-2-1 61,0 1 0,0 0 0,0 0 0,0 0 0,0 0 1,0 0-1,0 0 0,1 1 0,-1-1 0,-2 4 0,-7 7 132,2 1-1,-1 0 0,1 1 1,1 0-1,1 0 1,-10 27-1,7-13-138,1 0 0,-8 53 0,17-80-80,-2 11 28,1-1 1,0 1 0,1 15 0,0-25-23,1 0-1,-1 0 1,0 0 0,1 0 0,-1 0 0,1 0 0,-1 0 0,1-1 0,0 1 0,0 0 0,0 0 0,2 1 0,-3-2-3,1 0-1,0-1 1,0 1 0,-1-1-1,1 1 1,0-1 0,0 1-1,0-1 1,0 0 0,0 0-1,0 1 1,-1-1-1,1 0 1,0 0 0,0 0-1,0 0 1,0 0 0,0 0-1,0 0 1,0 0-1,0 0 1,0-1 0,0 1-1,0 0 1,0 0 0,1-2-1,4-1-7,0 0 1,-1-1-1,0 0 0,1 0 0,-1 0 1,0-1-1,-1 0 0,8-9 0,-5 5-21,46-57-690,-4-3 0,58-107 0,-100 163 526,-14 32 163,-8 36-1,10-38 149,2-6-22,-1 2 70,0 1 0,1-1 0,1 1 1,0 0-1,1 15 0,0-28-153,1 0-1,0 0 0,0 0 1,0-1-1,0 1 0,0 0 1,0 0-1,0 0 0,0-1 1,1 1-1,-1 0 0,0 0 1,0-1-1,1 1 0,-1 0 1,0 0-1,1-1 0,-1 1 1,1 0-1,-1-1 0,1 1 1,-1 0-1,1-1 0,-1 1 1,1-1-1,0 1 0,-1-1 1,1 1-1,0-1 0,-1 0 1,1 1-1,0-1 0,0 0 1,0 1-1,-1-1 0,1 0 1,0 0-1,0 0 0,0 0 1,-1 0-1,1 0 0,0 0 1,0 0-1,0 0 0,-1 0 1,1 0-1,0 0 0,0-1 1,0 1-1,-1 0 0,1-1 1,0 1-1,-1 0 0,1-1 1,0 1-1,-1-1 0,2 0 1,5-4 60,0 0 1,-1 0 0,1-1 0,7-8-1,16-20-24,-1 0-1,-1-3 0,-2 0 1,-2-1-1,-2-2 0,-1 0 1,17-49-1,-34 79-76,-2 5-5,0 0 1,0-1-1,-1 1 1,0-1-1,1-6 1,-11 22-183,-4 14 199,-26 65 681,4 3 0,-31 128 1,63-209-579,-6 33 148,8-43-231,1 1 0,0 0 0,0 0 0,-1 0 0,1 0 0,1-1-1,-1 1 1,0 0 0,0 0 0,1 0 0,-1 0 0,1-1 0,-1 1 0,1 0 0,0-1-1,0 1 1,0 0 0,1 2 0,-1-4-13,0 0 1,0 0-1,-1 1 0,1-1 1,0 0-1,0 0 0,-1 0 1,1 0-1,0 0 0,0 0 1,0 0-1,-1 0 0,1 0 1,0 0-1,0 0 0,-1-1 1,1 1-1,0 0 0,0 0 0,-1-1 1,1 1-1,0-1 0,-1 1 1,1 0-1,0-1 0,-1 0 1,1 1-1,-1-1 0,1 1 1,-1-1-1,1 1 0,-1-1 1,1 0-1,-1 0 0,1 0 1,16-25-169,-17 26 171,16-34-198,-1-1 1,-2 0 0,-1 0 0,-2-1-1,6-47 1,-16 86 223,1 0 0,-1 1-1,1-1 1,-1 0 0,1 0-1,0 0 1,0-1 0,1 1 0,-1 0-1,0 0 1,1 0 0,2 3 0,-3-5-14,0 1 1,0-1-1,0 1 1,0-1-1,0 0 1,1 1-1,-1-1 1,0 0 0,1 0-1,-1 0 1,1 0-1,-1 0 1,1 0-1,-1-1 1,1 1-1,-1 0 1,1-1 0,0 1-1,-1-1 1,1 1-1,0-1 1,0 0-1,-1 0 1,1 0-1,0 0 1,0 0 0,-1 0-1,1-1 1,2 0-1,1-1 12,-1 0-1,1 0 1,-1-1 0,0 0-1,0 0 1,0 0-1,0-1 1,-1 1 0,1-1-1,-1 0 1,0 0-1,5-8 1,-3 5 13,-1-1 1,0 1 0,-1-1-1,0 0 1,0 0-1,2-15 1,-5 23-37,0 0 0,0 0 0,0 0 0,0 0 0,0 0 0,0 0 0,0 0 0,0 0 0,-1 0 0,1 0-1,0 0 1,0 0 0,0 0 0,0 0 0,0 0 0,0 0 0,0 0 0,-1 0 0,1 0 0,0 0 0,0 0 0,0 0 0,0 0 0,0 0 0,0 0 0,0 0 0,0 0 0,-1 0 0,1 0 0,0 0 0,0 0 0,0 0 0,0 0 0,0 0 0,0 0 0,0-1 0,0 1 0,0 0 0,0 0 0,0 0 0,-1 0 0,1 0 0,0 0 0,0 0 0,0 0 0,0-1 0,0 1 0,0 0 0,0 0 0,0 0 0,0 0 0,0 0 0,0 0 0,-6 8-14,3-2 11,0 0 0,1 1 0,0-1 0,0 1 0,0 0 1,1-1-1,0 1 0,1 0 0,-1 0 0,1 0 0,1-1 0,-1 1 0,3 8 0,-2-10-14,0 0 0,1 0 0,-1 0 0,1 0 1,1 0-1,-1 0 0,1-1 0,-1 1 0,1-1 0,1 1 0,-1-1 0,1 0 0,-1 0 0,1-1 0,0 1 0,0-1 1,6 4-1,14 5-177,29 12 1,-35-17 206,0 1 0,0 1 0,25 16 0,-50-30 219,1-2 1,0 1 0,0-1-1,0 0 1,1 0-1,-9-16 1,-22-51 61,32 66-322,-7-19-31,12 20-539,8 9-779,-4 1 1169,-1-1 0,1 0-1,0 0 1,0-1 0,-1 1 0,1-1 0,0 0-1,0 0 1,10-1 0,12 1-475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132 202 15995,'-8'5'372,"0"0"-1,0 0 0,1 0 0,-1 1 0,1 0 1,1 0-1,-1 1 0,1 0 0,0 0 1,1 0-1,0 1 0,0 0 0,-5 9 0,4-4-100,1-1 0,0 1 0,0 0-1,2 1 1,-1-1 0,2 1 0,0-1-1,-1 15 1,3-26-239,0 0-1,0 0 1,0 0-1,0 1 1,0-1-1,0 0 1,1 0-1,-1 0 1,0 0-1,1 0 1,0-1-1,0 1 1,-1 0-1,1 0 1,0 0-1,0 0 1,1-1-1,-1 1 1,0-1-1,0 1 1,3 1-1,-3-2-33,1-1-1,-1 1 1,1-1 0,0 0-1,-1 0 1,1 1-1,0-1 1,-1 0 0,1 0-1,0-1 1,-1 1-1,1 0 1,0-1 0,-1 1-1,1 0 1,0-1-1,-1 0 1,1 1 0,-1-1-1,1 0 1,-1 0-1,0 0 1,1 0 0,-1 0-1,3-3 1,9-7-258,0-1 1,-1 0 0,0-1-1,-1-1 1,12-18-1,41-80-2105,-23 37-141,-52 104 3209,0 0 0,2 0 0,-8 43 0,14-60-386,1-5-103,0 0 0,1 1 0,0-1 1,0 0-1,0 1 0,1-1 0,0 1 0,1-1 0,1 14 0,-1-21-193,-1 1 0,0 0 0,1-1 0,-1 1 0,0-1 0,1 1 0,-1-1 0,0 1 0,1-1 0,-1 1 0,1-1 0,-1 1 0,1-1 0,-1 0 0,1 1 0,0-1 0,-1 0 0,1 1 0,-1-1 0,1 0 0,0 0 0,-1 0 0,1 1 0,0-1 0,-1 0 0,1 0 0,-1 0 0,1 0 0,0 0 0,-1 0 0,1 0 0,0-1 0,-1 1 0,1 0 0,0 0 0,-1 0 0,1-1 0,-1 1 0,1 0 0,0 0 0,-1-1 0,1 1 0,0-1 0,25-20 147,-24 19-153,31-30-124,-2-1-1,49-70 1,34-85-1095,-110 181 1094,0 0 0,0 0-1,-1-1 1,0 1 0,-1-1 0,3-9 0,-5 16 103,0 1 1,0 0-1,0 0 0,0-1 1,0 1-1,0 0 0,0 0 0,0-1 1,0 1-1,0 0 0,0 0 1,0-1-1,0 1 0,0 0 1,0 0-1,-1-1 0,1 1 1,0 0-1,0 0 0,0-1 0,0 1 1,0 0-1,0 0 0,-1 0 1,1-1-1,0 1 0,0 0 1,0 0-1,-1 0 0,1 0 1,0 0-1,0-1 0,-1 1 1,1 0-1,0 0 0,0 0 0,-1 0 1,1 0-1,0 0 0,0 0 1,-1 0-1,1 0 0,0 0 1,0 0-1,-1 0 0,1 0 1,0 0-1,0 0 0,-1 0 0,1 0 1,0 0-1,-13 6-82,4 2 141,0 1 0,1-1 0,1 1 0,-1 0 0,1 1 0,-9 16 0,-31 69 754,46-95-804,-12 31 443,-13 39 1,22-57-269,1 1 1,0 0-1,0 0 0,2 0 1,-1 21-1,2-33-155,0 0 0,0 0 0,0 0 1,0 1-1,1-1 0,-1 0 0,0 0 0,1 0 0,0 0 1,-1 0-1,1 0 0,0 0 0,0-1 0,0 1 0,0 0 1,0 0-1,1-1 0,-1 1 0,0 0 0,1-1 0,2 2 1,-2-2-21,0 0 1,0-1-1,0 1 1,0-1-1,0 1 1,0-1-1,0 0 1,0 0-1,0 0 1,0 0-1,0 0 1,0 0-1,0-1 1,0 1-1,0-1 1,0 1-1,3-2 1,6-3-62,0-1 0,0 0 0,0 0 0,-1-1 1,17-15-1,-6 2-162,-2-1 0,0 0 0,28-42 0,-41 47 64,-6 16 158,0 0-1,0-1 0,0 1 0,-1 0 1,1 0-1,0 0 0,0 0 0,-1 0 1,1 0-1,0-1 0,0 1 1,-1 0-1,1 0 0,0 0 0,0 0 1,-1 0-1,1 0 0,0 0 0,0 0 1,-1 0-1,1 0 0,0 0 1,0 0-1,-1 1 0,1-1 0,0 0 1,0 0-1,-1 0 0,1 0 1,0 0-1,0 0 0,0 0 0,-1 1 1,-3 1 38,0 0 1,0 1 0,1-1-1,-1 1 1,-5 6-1,-4 6 161,1 0-1,0 1 0,1 0 1,1 1-1,1 0 0,0 1 1,1 0-1,-9 30 0,17-48-197,-3 30 327,3-29-321,0-1 0,1 1 0,-1 0 0,0-1 0,0 1 0,0 0 0,0-1 0,0 1 0,1-1 0,-1 1 0,0 0 0,0-1 0,1 1 0,-1-1 0,1 1 0,-1-1 0,0 1 0,1-1 0,-1 1 0,1-1 0,-1 1 0,1-1 0,-1 0 0,1 1 0,0-1 0,-1 0 0,1 1 0,-1-1 0,1 0 0,0 0 0,-1 1 0,1-1 0,0 0 0,-1 0 0,1 0 0,0 0 0,-1 0 0,1 0 0,0 0 0,-1 0 0,1 0 0,0-1 0,-1 1 0,2 0 0,12-6-73,0 0 0,-1 0 0,0-2 1,0 0-1,0 0 0,17-15 0,1 0-154,-11 8 83,41-24-313,-55 36 394,-1 0 0,1 0 0,0 1 0,0 0 0,0 1 1,0-1-1,0 1 0,0 0 0,8 0 0,-12 1 51,-1 0 0,1 0 0,0 0 0,0 0 1,0 1-1,0-1 0,-1 1 0,1-1 0,0 1 0,0-1 0,-1 1 1,1 0-1,-1 0 0,1 0 0,0 0 0,-1 0 0,0 0 0,1 1 0,-1-1 1,0 0-1,1 1 0,-1-1 0,1 3 0,1 2 46,-1-1-1,1 1 1,-1 0-1,-1 0 1,2 10 0,6 14 216,-9-29-258,0-1 1,0 1-1,0-1 1,1 1 0,-1-1-1,0 1 1,0-1-1,1 1 1,-1-1-1,1 1 1,-1-1-1,0 1 1,1-1 0,-1 0-1,1 1 1,-1-1-1,1 0 1,-1 1-1,1-1 1,-1 0 0,1 1-1,-1-1 1,1 0-1,0 0 1,-1 0-1,1 0 1,0 0-1,0 0-44,1 0 0,-1 0 0,0-1 0,0 1-1,1 0 1,-1-1 0,0 1 0,0-1 0,0 0-1,0 1 1,3-3 0,23-26-993,-25 27 1038,25-34-619,-18 20 149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35 10986,'1'0'21,"0"-1"0,0 0 0,0 0 0,0 0-1,0-1 1,0 1 0,0 0 0,0 0 0,-1 0-1,1-1 1,0 1 0,-1-1 0,1 1 0,-1 0-1,1-1 1,-1 1 0,1-4 0,2-4 2816,-4 9-2721,1 0 1,0 0 0,-1 0 0,1-1 0,-1 1-1,1 0 1,-1 0 0,1 0 0,0 0-1,-1 0 1,1 0 0,-1 0 0,1 1 0,-1-1-1,1 0 1,0 0 0,-1 0 0,1 0 0,-1 0-1,1 1 1,0-1 0,-1 0 0,1 0-1,0 1 1,-1-1 0,1 0 0,0 1 0,-1-1-1,1 0 1,0 1 0,0-1 0,-1 1-1,-11 12 718,-30 50 486,-50 104 0,90-163-1310,-1 0 1,1 0-1,1 1 1,-1-1-1,0 1 1,1-1 0,0 1-1,0 0 1,0-1-1,1 1 1,0 0-1,0 0 1,0 8 0,1-13-15,-1 1 1,1-1-1,-1 1 1,0-1-1,1 0 1,-1 1 0,1-1-1,-1 1 1,1-1-1,-1 0 1,1 1-1,-1-1 1,1 0 0,-1 0-1,1 1 1,0-1-1,-1 0 1,1 0-1,-1 0 1,1 0 0,0 0-1,-1 0 1,1 0-1,-1 0 1,1 0-1,0 0 1,-1 0 0,1 0-1,-1 0 1,1-1-1,0 1 1,23-8-44,-21 7 34,33-14-29,-16 7 21,35-11 0,-49 17 19,1 1 0,-1 0 0,1 0-1,0 1 1,-1-1 0,1 1 0,0 1 0,-1-1 0,12 4 0,-16-4 3,0 1 0,-1-1 1,1 1-1,0 0 0,0 0 0,0 0 1,-1 0-1,1 0 0,-1 0 0,1 0 1,-1 0-1,1 1 0,-1-1 1,0 1-1,1-1 0,-1 1 0,0-1 1,0 1-1,0 0 0,0 0 0,-1-1 1,1 1-1,0 0 0,-1 0 0,1 0 1,-1 0-1,0 0 0,1 0 0,-1 0 1,0-1-1,0 1 0,0 0 0,-1 0 1,1 0-1,-1 4 0,-1 2 34,0-1 0,0 1 0,-1-1 0,0 0 0,0 1 0,-1-1 0,-7 10 0,-1 0 272,-1-1-1,-1 0 1,0 0-1,-1-2 1,-1 1 0,-33 21-1,44-32-208,-1-1 1,0-1-1,0 1 0,-1-1 0,1 0 1,-1 0-1,1-1 0,-1 0 1,1 0-1,-1-1 0,1 0 0,-13-1 1,18 1-140,0 0 1,0 0-1,0-1 1,0 1-1,0-1 1,0 1-1,0-1 1,1 1-1,-1-1 1,0 0-1,0 1 1,0-1-1,1 0 1,-1 1-1,0-1 1,1 0-1,-1 0 1,1 0-1,-1 0 1,1 0-1,-1 0 1,1 0-1,-1 0 1,1 0-1,0 0 1,-1-1-1,0-29-843,5 6 496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91 16339,'0'9'825,"-1"-1"0,-1 0 0,0 0 0,-3 10 0,-4 13-216,-8 54 123,-11 158 0,28-235-716,0-6-8,-1 0-1,1 1 1,0-1-1,0 0 1,0 1-1,0-1 0,0 0 1,0 1-1,1-1 1,-1 0-1,1 0 1,0 1-1,-1-1 1,1 0-1,0 0 0,0 0 1,1 0-1,-1 0 1,2 2-1,-3-4-3,1 1-1,-1-1 0,1 0 1,0 1-1,-1-1 0,1 0 1,0 0-1,-1 0 0,1 1 1,0-1-1,-1 0 0,1 0 1,0 0-1,-1 0 1,1 0-1,0 0 0,-1 0 1,1-1-1,-1 1 0,1 0 1,0 0-1,-1 0 0,1-1 1,0 1-1,-1 0 0,1-1 1,-1 1-1,1 0 0,0-2 1,17-15 28,-13 10-13,230-258 240,-9 9-1043,-219 249-158,-7 8 55,-16 16-640,-21 24 66,11-9 687,-3 2-129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14171,'0'2'119,"1"-1"1,0 1-1,0-1 0,0 0 1,0 1-1,1-1 0,-1 0 1,0 0-1,0 0 0,1 0 1,-1 0-1,1 0 0,-1 0 1,1 0-1,-1 0 1,1-1-1,-1 1 0,1-1 1,0 1-1,-1-1 0,1 0 1,0 1-1,0-1 0,-1 0 1,1 0-1,0 0 0,-1 0 1,1-1-1,0 1 0,0 0 1,-1-1-1,1 1 0,-1-1 1,1 0-1,0 1 0,-1-1 1,1 0-1,1-1 0,8-5 294,0 0-1,-1-1 1,1 0-1,-2 0 1,1-1-1,-1-1 1,14-18-1,-12 13-208,-1 0-1,-1-1 0,0 0 0,-1 0 1,6-19-1,-14 34-190,1 0 0,-1 0-1,1 0 1,-1 0 0,0 0 0,1 0 0,-1 0-1,0 0 1,0 0 0,1 0 0,-1 0 0,0 0-1,0 0 1,0-1 0,0 1 0,-1 0 0,1 0-1,0 0 1,0 0 0,-1 0 0,1 0 0,0 0-1,-1 0 1,0-1 0,0 2-6,-1-1 1,1 1-1,0 1 1,0-1-1,0 0 0,0 0 1,0 0-1,0 0 1,0 1-1,-1-1 1,1 1-1,0-1 0,0 1 1,0-1-1,0 1 1,1-1-1,-1 1 1,0 0-1,0 0 0,0-1 1,0 1-1,1 0 1,-1 0-1,0 1 0,-19 21-9,2 0-1,1 2 0,1 0 0,1 1 0,-15 36 0,30-62 3,-18 46-22,17-43 17,0 0 1,1 0 0,-1 0-1,1 0 1,-1 0-1,1 0 1,0 0 0,0 0-1,1 0 1,-1 0-1,1 0 1,-1 0 0,2 4-1,-1-6-1,-1 0 0,1 0 0,0 0-1,0 0 1,0 0 0,0 0 0,-1-1 0,1 1-1,1 0 1,-1 0 0,0-1 0,0 1 0,0 0 0,0-1-1,0 1 1,0-1 0,1 0 0,-1 1 0,0-1-1,0 0 1,1 0 0,-1 0 0,0 0 0,0 0 0,1 0-1,-1 0 1,0 0 0,1 0 0,-1-1 0,0 1 0,2-1-1,8-2-63,-1 0 0,18-9 0,-18 7 21,46-21-221,61-41 1,-82 46 357,-33 20-6,1 0 0,-1-1 0,0 1 1,1-1-1,-1 1 0,0-1 0,0 0 0,0 0 1,0 0-1,-1 0 0,3-3 0,-4 3 19,1 1-1,-1-1 1,0 0-1,0 1 1,1-1 0,-1 0-1,0 0 1,0 1-1,-1-1 1,1 0-1,0 0 1,-1 1-1,1-1 1,-1 0-1,1 1 1,-1-1-1,0 1 1,-1-3 0,-13-28 444,-22-64 0,37 95-615,0 0-1,0 1 1,0-1-1,0 1 1,0-1-1,0 0 1,0 1-1,0-1 0,0 1 1,1-1-1,-1 0 1,0 1-1,0-1 1,1 1-1,-1-1 1,0 1-1,1-1 1,-1 1-1,0-1 1,1 1-1,-1-1 0,1 1 1,-1-1-1,1 1 1,-1 0-1,1-1 1,-1 1-1,1 0 1,-1 0-1,1-1 1,1 1-1,24-8-1496,-16 5 1424,19-8-556,4-5-34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16203,'0'3'235,"-1"0"-1,0 0 0,0 0 0,0 0 0,0-1 1,-1 1-1,1 0 0,-1-1 0,-2 4 1,-5 9 268,-8 22 778,2 0 0,-16 61-1,22-63-1083,2 0 0,2 1 0,1 0 0,1 0 0,5 59 0,-2-87-192,1-1 0,0 1 1,1-1-1,3 11 0,-5-17-6,0 0-1,1 0 1,-1 0 0,0 0-1,1 0 1,-1 0 0,1 0 0,-1 0-1,1 0 1,0 0 0,-1-1 0,1 1-1,0 0 1,-1 0 0,1-1-1,0 1 1,0 0 0,0-1 0,0 1-1,0-1 1,0 1 0,0-1-1,-1 0 1,1 1 0,0-1 0,0 0-1,1 1 1,-1-1 0,0 0-1,0 0 1,0 0 0,0 0 0,0 0-1,0 0 1,0-1 0,0 1-1,0 0 1,0 0 0,0-1 0,0 1-1,0 0 1,1-2 0,11-6-111,-1-1 1,1-1-1,-2 0 1,0-1-1,18-21 1,3-2-131,2-3-7,-24 25 135,0 0 1,1 1-1,1 0 1,-1 1 0,16-10-1,-27 20 120,1-1 0,-1 1 0,0 0-1,1-1 1,-1 1 0,1 0 0,-1 0 0,0-1-1,1 1 1,-1 0 0,1 0 0,-1 0-1,1 0 1,-1 0 0,1 0 0,-1 0-1,1 0 1,-1 0 0,1 0 0,-1 0 0,1 0-1,-1 0 1,0 0 0,1 0 0,-1 0-1,1 1 1,-1-1 0,1 0 0,-1 0-1,1 0 1,-1 1 0,0-1 0,1 0 0,-1 1-1,0-1 1,1 0 0,-1 1 0,0-1-1,1 0 1,-1 1 0,0-1 0,0 1-1,1-1 1,-1 0 0,0 1 0,0-1-1,0 1 1,0-1 0,0 1 0,1-1 0,-1 1-1,0-1 1,0 1 0,0-1 0,0 1-1,0-1 1,-1 1 0,1-1 0,0 1-1,-4 31 318,-27 55 386,2-2-143,31-90-509,0 1 0,1-1 0,-1 1 1,1 0-1,0 0 0,5-5 0,2-3 16,-1 1-70,1 0-1,1 1 1,0 1 0,0 0 0,0 0-1,1 1 1,1 1 0,13-7 0,0 0-407,-25 13 388,1 0-1,0 0 1,-1 0-1,1 0 0,-1 0 1,1-1-1,-1 1 1,1 0-1,-1-1 1,0 1-1,0-1 0,0 0 1,1-1-1,-1 2 22,-1 0 0,0 0-1,0 0 1,0 0 0,0 1-1,0-1 1,0 0-1,0 0 1,-1 0 0,1 0-1,0 1 1,0-1 0,-1 0-1,1 0 1,0 0 0,-1 1-1,1-1 1,-1 0-1,1 0 1,-1 1 0,1-1-1,-1 0 1,1 1 0,-1-1-1,0 1 1,1-1 0,-1 1-1,0-1 1,0 1 0,-1-1-1,-18-10-152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17948,'12'-4'1688,"12"-2"-1040,6-2-176,12 2 689,2-4-217,8 4-376,-1 0-480,-2 1 200,-3 5-120,-9 0-128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17180,'-11'4'276,"1"1"0,0 0 0,0 0 1,0 1-1,1 0 0,0 1 0,0-1 1,-9 11-1,12-11-187,0 0-1,1 0 1,0 1-1,0 0 1,1 0-1,0 0 1,0 1-1,0-1 1,1 1-1,1 0 1,-4 13-1,5-19-82,1-1 1,0 1-1,-1 0 0,1 0 0,0-1 0,0 1 0,0 0 0,0 0 0,1 0 0,-1-1 0,0 1 0,1 0 0,-1 0 0,1-1 0,-1 1 0,2 2 0,-1-4-3,0 1 0,-1 0-1,1 0 1,0-1 0,0 1-1,0 0 1,0-1-1,0 1 1,-1-1 0,1 1-1,0-1 1,0 0 0,0 1-1,0-1 1,0 0-1,0 0 1,1 1 0,-1-1-1,0 0 1,1 0 0,3-1-5,-1 1 0,0-1 1,1 0-1,-1-1 0,0 1 1,0-1-1,0 1 1,0-1-1,0 0 0,0-1 1,5-3-1,11-13-86,0 0-1,-2-2 1,0 0-1,-2-1 1,26-43 0,-37 58 39,-5 7 45,0 0 0,0 0 0,0 0 0,0 0 0,0 0 0,0 0 0,0 0 0,0 0 0,0 1 0,0-1 0,0 0 0,0 0-1,0 0 1,0 0 0,0 0 0,0 0 0,1 0 0,-1 0 0,0 0 0,0 0 0,0 0 0,0 0 0,0 0 0,0 0 0,0 0 0,0 0-1,0 0 1,1 0 0,-1 0 0,0 0 0,0 0 0,0 0 0,0 0 0,0 0 0,0 0 0,0 0 0,0 0 0,1 0 0,-1 0 0,0 0 0,0 0-1,0 0 1,0 0 0,0 0 0,0 0 0,0 0 0,0 0 0,0 0 0,0 0 0,1 0 0,-1 0 0,0 0 0,0-1 0,0 1 0,0 0 0,0 0-1,0 0 1,0 0 0,0 0 0,0 0 0,0 0 0,0 0 0,0-1 0,0 1 0,0 0 0,0 0 0,0 0 0,1 14-125,-4 25 42,3-36 70,-3 21-42,1 0 1,1 0-1,2 0 0,0 0 1,7 37-1,-8-58 25,1 0-1,0 0 1,1 0 0,-1 0-1,0 0 1,1 0 0,-1 0 0,1 0-1,0-1 1,0 1 0,4 3 0,-4-5-11,-1 0 1,0 0-1,1 0 1,-1 0-1,1 0 1,0-1 0,-1 1-1,1-1 1,-1 1-1,1-1 1,0 1 0,-1-1-1,1 0 1,0 0-1,0 0 1,-1 0-1,1 0 1,0 0 0,-1 0-1,1-1 1,0 1-1,-1-1 1,1 1 0,2-2-1,3-1-137,-1-1 0,0 0-1,0 0 1,0 0 0,0-1-1,-1 0 1,0 0 0,8-9-1,34-51-469,-46 64 630,35-56-749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12651,'-9'25'604,"-38"109"1777,41-111-1759,0 0 0,2 1 0,-3 44 0,6-66-578,2 1 0,-1 0 0,0 0 0,0 0 0,1 0 0,0-1 0,-1 1 1,1 0-1,0-1 0,1 1 0,-1 0 0,0-1 0,1 0 0,2 5 0,1-1-42,1-1 1,0 1-1,11 7 0,-10-8 2,-1 0-1,0 0 1,0 0 0,7 10-1,-10-12 28,-1 1 0,1 0 0,-1 0 0,0 0 0,0 0 0,0 0 0,-1 1 0,1-1 0,-1 0 1,0 1-1,0-1 0,-1 1 0,1-1 0,-1 1 0,0-1 0,0 1 0,-1-1 0,-1 9 0,0-5 108,-1 1 0,-1-1 0,1 0 0,-1 0 0,-1-1 0,1 1 0,-1-1-1,-11 12 1,-2 3 302,0-1-1,-2-1 0,0-1 1,-1-1-1,-36 23 0,56-40-415,0 0 0,-1 0 0,1 0 0,0-1-1,-1 1 1,1 0 0,-1-1 0,1 0 0,-1 1 0,1-1-1,-1 0 1,1 1 0,-1-1 0,1 0 0,-1 0 0,1 0-1,-1-1 1,1 1 0,-1 0 0,1 0 0,-1-1 0,1 1-1,-2-2 1,2 1-13,0 0 0,0 0-1,0 0 1,0 0 0,1 0 0,-1 0-1,0-1 1,1 1 0,-1 0 0,1-1 0,-1 1-1,1 0 1,0-1 0,-1 1 0,1 0-1,0-1 1,0 1 0,0 0 0,0-1-1,0 1 1,1-1 0,-1 1 0,0 0-1,0-1 1,2-1 0,7-25-2,2 0 0,1 0 0,1 2 0,1-1 0,32-43 0,13-7-1006,3 3 0,73-68-1,-23 26-1465,-84 79 1509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15355,'0'0'79,"0"0"0,1 0 0,-1 1-1,0-1 1,0 0 0,0 1 0,1-1-1,-1 0 1,0 1 0,0-1 0,0 0-1,0 1 1,0-1 0,0 0 0,0 1-1,0-1 1,0 0 0,0 1 0,0-1-1,0 0 1,0 1 0,0-1 0,0 0-1,0 1 1,0-1 0,0 1 0,0-1-1,-1 0 1,1 0 0,0 1 0,0-1-1,0 0 1,0 1 0,-1-1 0,1 1-1,-9 20 394,8-16-62,-6 15-71,0 0 0,2 0 0,0 1 1,1 0-1,2 0 0,-1 30 0,2-50-332,1 1 1,0 0-1,0 0 1,0 0-1,1 0 1,-1 0-1,0-1 1,1 1-1,-1 0 1,1 0-1,0 0 0,0-1 1,-1 1-1,1 0 1,0-1-1,0 1 1,0-1-1,1 1 1,1 2-1,-1-4-1,-1 1 1,1-1-1,-1 1 0,0-1 1,1 1-1,-1-1 0,1 0 0,0 0 1,-1 1-1,1-1 0,-1 0 0,1-1 1,-1 1-1,1 0 0,-1 0 1,1-1-1,-1 1 0,3-1 0,6-4 18,0 0-1,-1 0 1,0 0-1,0-1 1,11-10-1,16-15 81,55-64-1,-22 21-31,-69 74-72,0 0 0,0 0-1,0 1 1,0-1 0,0 0 0,0 0 0,0 0-1,0 0 1,0 0 0,0 0 0,0 0 0,0 0-1,0 0 1,0 0 0,0 0 0,0 0 0,0 0-1,0 0 1,0 0 0,0 1 0,0-1-1,0 0 1,0 0 0,0 0 0,0 0 0,0 0-1,0 0 1,0 0 0,0 0 0,1 0 0,-1 0-1,0 0 1,0 0 0,0 0 0,0 0 0,0 0-1,0 0 1,0 0 0,0 0 0,0 0-1,0 0 1,0 0 0,0 0 0,0 0 0,1 0-1,-1 0 1,0 0 0,0 0 0,0 0 0,0 0-1,0 0 1,0 0 0,0 0 0,0 0 0,0 0-1,0 0 1,0-1 0,0 1 0,-2 12-8,-8 15-3,6-15 12,-10 24 6,1-1 0,2 2 0,2-1 0,-5 40 0,14-75-10,0 37 38,0-37-42,0 0 0,0 0 0,0 0 0,0-1 0,0 1 0,0 0 0,0 0 0,1 0 0,-1 0 0,0 0 0,1 0 0,-1-1 0,1 1 0,-1 0 0,0 0 0,1-1 0,0 1 0,-1 0 0,1-1 0,-1 1 0,1 0 0,0-1 0,-1 1 0,1-1 0,0 1 0,0-1 0,0 1 0,-1-1 0,1 0 0,0 1 0,0-1 0,0 0 0,0 0 0,0 0 0,-1 1 0,1-1 0,0 0 0,2-1 0,0 0-86,1 0 0,-1 0 0,0 0 0,0-1 0,1 0 0,-1 0 0,0 0-1,-1 0 1,1 0 0,0 0 0,-1-1 0,5-5 0,26-37-413,-28 38 496,28-45-331,3-6-86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17884,'-10'18'877,"-14"24"487,2 2 1,1 0-1,-16 53 1,36-92-1308,0 0 1,0 0-1,0 0 1,0 0-1,1 0 1,-1 0-1,2 6 1,-1-10-62,0 0 1,0 0 0,0 0-1,1 0 1,-1 0-1,1 0 1,-1 0 0,0-1-1,1 1 1,-1 0-1,1 0 1,0 0 0,-1-1-1,1 1 1,0 0-1,-1-1 1,1 1 0,0-1-1,0 1 1,-1-1-1,1 1 1,0-1 0,0 1-1,0-1 1,0 0-1,0 1 1,0-1 0,0 0-1,0 0 1,-1 0-1,1 0 1,0 0 0,0 0-1,0 0 1,0 0-1,0 0 1,0 0 0,0 0-1,0-1 1,0 1-1,0 0 1,0-1 0,0 0-1,16-4-372,0-2-1,-1 0 1,28-16-1,-32 15 115,0 2-1,0-1 1,1 2-1,-1-1 1,2 2-1,-1 0 1,19-4-1,-30 8 227,0 0 0,-1 0 0,1-1-1,0 2 1,0-1 0,0 0 0,0 0 0,-1 0-1,1 1 1,0-1 0,0 1 0,-1-1 0,1 1-1,0 0 1,-1 0 0,3 1 0,-3-1 32,0 0 0,0 0 0,0 0 0,-1 0 0,1 0 0,0 0 0,-1 0 0,1 0 0,-1 0 0,1 1 0,-1-1 1,1 0-1,-1 0 0,0 1 0,0-1 0,0 0 0,0 0 0,0 2 0,0 2 69,-1 0 1,0 0-1,0 0 0,0 0 0,-1-1 1,0 1-1,1 0 0,-2-1 1,1 0-1,-4 6 0,-11 12 434,-1 0 0,-1-2 0,0 0 0,-2-1 0,0-2 0,-30 20 0,3-10 353,46-26-861,0 0 0,-1 0 1,1 0-1,-1 0 0,1 0 1,-1-1-1,0 1 0,1-1 1,-1 1-1,0-1 1,1 0-1,-1 0 0,0-1 1,1 1-1,-1 0 0,1-1 1,-4 0-1,5 0-84,0 0-1,0 0 1,0 0 0,0 0 0,0 0-1,1 0 1,-1 0 0,0-1-1,0 1 1,1 0 0,-1 0-1,1-1 1,-1 1 0,1 0 0,-1-1-1,1 1 1,0 0 0,0-1-1,0 1 1,0-1 0,0 1-1,0-2 1,0-2-78,1 0-1,-1 0 1,1 0 0,0 1-1,2-7 1,6-9-630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16179,'1'1'118,"0"0"0,0 0-1,0 0 1,0 0-1,0 0 1,0 0-1,0 0 1,1 0-1,-1 0 1,0 0-1,1-1 1,-1 1 0,0 0-1,1-1 1,-1 1-1,1-1 1,-1 0-1,1 0 1,-1 1-1,1-1 1,-1 0-1,1 0 1,-1 0 0,1-1-1,-1 1 1,1 0-1,-1 0 1,1-1-1,-1 1 1,1-1-1,-1 1 1,1-1 0,-1 0-1,0 0 1,0 0-1,1 1 1,-1-1-1,1-2 1,6-3 383,-2-2 1,1 1 0,-1-1-1,10-15 1,-10 14-256,0-1-82,0 0-1,-1 0 0,0-1 1,0 0-1,-1 0 1,-1 0-1,3-13 0,-6 24-159,1-1 0,-1 1 0,0 0 0,0-1 0,0 1 0,0-1 0,0 1 0,0-1 0,0 1 1,0-1-1,0 1 0,0-1 0,0 1 0,0 0 0,0-1 0,0 1 0,0-1 0,0 1 0,0-1 0,0 1 0,-1 0 0,1-1 0,0 1 0,0-1 0,-1 1 0,1 0 0,0-1 0,-10 5 56,-11 19-9,11-8-50,0 2-1,2-1 0,0 1 1,0 0-1,2 1 0,0 0 0,1 0 1,-3 26-1,7-41 0,1 0-1,0 0 1,-1 0 0,1-1-1,0 1 1,1 0 0,-1 0 0,0 0-1,1 0 1,0 0 0,-1-1-1,1 1 1,0 0 0,1-1-1,-1 1 1,0 0 0,1-1-1,1 3 1,-1-3 0,0-1-1,0 0 0,0 1 1,0-1-1,0 0 1,1 0-1,-1 0 1,0 0-1,0-1 1,1 1-1,-1 0 0,1-1 1,-1 0-1,0 0 1,1 0-1,-1 0 1,1 0-1,-1 0 1,0 0-1,1-1 0,-1 1 1,4-2-1,25-8-53,-1-1 0,0-1-1,44-25 1,-70 35 65,-3 2 23,0-1 0,0 1 0,1-1 0,-1 0 0,0 1 0,0-1 0,0 0 0,0 1 0,0-1 0,-1 0 0,1 0 0,2-2-1,-3 2-6,-1 0-1,1 0 1,0 0-1,0 0 0,0 0 1,-1 0-1,1 1 0,0-1 1,-1 0-1,1 0 0,-1 0 1,1 0-1,-1 0 0,1 0 1,-1 1-1,0-1 0,0-1 1,-4-5 70,1-1 1,-1 1-1,2-1 1,-6-13-1,8 17-155,0 0-1,0 1 1,0-1-1,0 0 1,0 0 0,1 0-1,0 0 1,-1 1-1,2-1 1,-1 0 0,0 0-1,2-7 1,-1 10-46,0 0 1,0-1-1,0 1 1,-1 0-1,1 0 1,0 0-1,0 1 1,1-1-1,-1 0 1,0 0-1,0 1 1,0-1-1,0 0 1,1 1-1,-1-1 1,0 1-1,0 0 1,1-1-1,-1 1 1,0 0-1,3 0 0,-3 0-11,1-1 0,0 1 0,0 0 0,-1-1 0,1 1 0,0-1 0,-1 0 0,1 1 0,0-1 0,-1 0 0,1 0 0,-1 0 0,1 0 0,-1 0 0,0-1 0,1 1 0,1-2 0,2-9-516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7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11779,'24'-6'1024,"7"2"-800,3-1-384,3 1 696,6 3-448,2 3-32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20212,'4'-2'1529,"-1"0"-1185,1-1-160,12 0 512,5 3-192,8-4-184,2 0-120,10 1-104,-1-6-56,0-1-296,0 2-272,-10-1 232,-6 3 200,-6-5-136,-5 1-56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146 228 14995,'-1'-1'109,"-1"0"0,1 0 0,-1 0 0,1 0 0,-1 0 0,0 0 0,0 0 0,1 1 0,-1-1 0,0 0 0,0 1 0,0 0 0,0-1 0,1 1 0,-1 0 0,0 0 0,0 0 0,0 0 0,0 0 0,0 1 0,0-1 0,0 1 0,1-1 0,-1 1 0,0 0 0,0-1 0,1 1 0,-1 0 0,0 0 0,1 0 0,-1 0 0,1 1 0,-3 1 0,-3 3 194,1 0 1,0 0-1,0 0 1,0 1-1,-9 14 1,9-12-123,0 1 1,1 1-1,0-1 1,1 1 0,0 0-1,-3 16 1,6-26-165,1 0 1,0 0-1,0 1 0,0-1 1,-1 0-1,1 0 1,0 0-1,0 0 1,0 0-1,1 0 0,-1 0 1,0 1-1,0-1 1,1 0-1,-1 0 1,0 0-1,1 0 0,0 1 1,0-1-10,-1-1 0,1 0 0,0 1-1,-1-1 1,1 0 0,-1 0 0,1 0 0,-1 0 0,1 1 0,0-1 0,-1 0 0,1 0 0,-1 0 0,1 0-1,0 0 1,-1-1 0,1 1 0,-1 0 0,1 0 0,-1 0 0,1 0 0,0-1 0,-1 1 0,1-1 0,5-1 15,-1-2 1,0 1-1,0-1 1,0 1 0,6-8-1,128-141-227,-112 118-82,-2-1 1,38-67-1,-52 75 42,-11 14 68,0 12 170,0 1-1,0 0 1,-1 0 0,1-1-1,0 1 1,0 0 0,-1 0 0,1-1-1,0 1 1,-1 0 0,1 0-1,0 0 1,0 0 0,-1 0 0,1 0-1,0-1 1,-1 1 0,1 0-1,0 0 1,-1 0 0,1 0-1,0 0 1,-1 0 0,1 0 0,0 0-1,-1 0 1,1 1 0,0-1-1,-1 0 1,1 0 0,0 0 0,-1 0-1,1 0 1,-1 1 0,-4 1 12,0 1 0,0 0 0,0 0 0,0 0 0,1 1 0,-1 0 0,1 0-1,0 0 1,0 0 0,0 1 0,-5 7 0,-5 9 168,-14 31 0,17-29-16,0 1 1,-7 27 0,15-40-78,0 0 0,1 0 0,0 1 0,0-1 0,1 1 1,2 22-1,-1-32-71,0 1 1,0-1-1,0 0 1,1 0 0,-1 1-1,1-1 1,-1 0-1,1 0 1,0 1 0,0-1-1,0 0 1,0 0-1,0 0 1,1 0-1,-1 0 1,0-1 0,1 1-1,0 0 1,-1-1-1,1 1 1,0-1-1,0 1 1,0-1 0,0 0-1,0 0 1,0 0-1,0 0 1,0 0 0,0 0-1,1 0 1,-1-1-1,0 1 1,0-1-1,1 0 1,-1 0 0,0 0-1,1 0 1,-1 0-1,4-1 1,6-1-17,0-1-1,-1 0 1,0-1 0,0 0-1,0-1 1,14-8-1,22-15-253,80-65 0,-68 47-89,-36 33 135,-23 13 211,0 0 0,0 0 0,0 0 0,1 0 1,-1 0-1,0-1 0,0 1 0,0 0 0,1 0 0,-1 0 0,0 0 0,0 0 0,1 0 0,-1 0 0,0 0 0,0 0 0,0 1 0,1-1 0,-1 0 1,0 0-1,0 0 0,0 0 0,1 0 0,-1 0 0,0 0 0,0 0 0,0 1 0,1-1 0,-1 0 0,0 0 0,0 0 0,0 0 0,0 1 0,0-1 0,1 0 1,-1 0-1,0 0 0,0 1 0,0-1 0,0 0 0,0 0 0,0 0 0,0 1 0,0-1 0,0 5 3,-1-1 0,0 1-1,0-1 1,0 0 0,-1 1 0,-2 5-1,-1 4 89,2-4-29,-3 5 64,1 0 0,0 1 0,1-1 1,1 1-1,1 0 0,-1 18 0,3-33-111,0 1-1,0-1 1,0 0 0,0 0-1,0 1 1,0-1-1,0 0 1,0 0-1,0 0 1,1 1-1,-1-1 1,1 0-1,-1 0 1,1 0-1,-1 0 1,1 0-1,-1 0 1,1 0-1,0 0 1,0 0-1,0 0 1,-1 0-1,1 0 1,0 0-1,0-1 1,0 1-1,0 0 1,0-1-1,1 1 1,-1-1-1,0 1 1,0-1-1,0 1 1,0-1-1,1 0 1,-1 0 0,0 1-1,0-1 1,1 0-1,-1 0 1,0 0-1,0 0 1,0-1-1,1 1 1,-1 0-1,0 0 1,0-1-1,0 1 1,1-1-1,-1 1 1,2-2-1,7-3 16,0-1 0,0 1 0,-1-2 0,1 0 0,12-12 0,41-44-13,-59 59-14,15-18-34,0 0-1,-1-2 0,18-32 1,-36 54-46,-4 5 61,-6 7 16,0 4 17,1 1 0,1 1 0,0-1 0,-9 28 1,13-31 0,0-1 1,1 1 0,1 0-1,0 0 1,1 0 0,0 1 0,1 16-1,0-27-13,0 0 0,0-1 0,0 1 0,1 0 0,-1-1 0,1 1 0,-1-1 0,1 1 0,-1-1 0,1 1 0,0-1 0,0 1 0,0-1-1,-1 0 1,2 1 0,-1-1 0,0 0 0,0 0 0,0 1 0,0-1 0,1 0 0,-1-1 0,0 1 0,1 0 0,1 1 0,-1-2-36,0 0 0,-1 1 0,1-1 0,0 0 0,0 0 0,0 0 0,-1-1 0,1 1 1,0 0-1,0-1 0,0 1 0,-1-1 0,1 1 0,0-1 0,-1 0 0,1 0 0,-1 0 0,1 0 0,-1 0 1,1 0-1,-1 0 0,3-2 0,3-5-20,-1 1 0,0-1-1,0 0 1,0-1 0,-1 0 0,4-9 0,11-26-183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17100,'-4'12'1632,"1"-1"-1352,2-3-696,1-4 1952,2 7-1496,3-1-168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97 103 17572,'0'6'193,"0"-1"1,0 1 0,0 0-1,-1 0 1,0-1 0,-1 1-1,1 0 1,-1-1-1,0 1 1,0-1 0,-1 0-1,-3 6 1,-5 14 377,1 3-176,-3 4-86,2 0 0,1 1 0,-11 63 0,21-95-305,0 1 0,-1 0 0,1-1 0,0 1 0,0 0 0,0-1 0,1 1 0,-1-1 0,0 1 0,0 0 0,1-1 0,-1 1 0,1-1-1,0 1 1,-1-1 0,1 1 0,2 2 0,-2-4-1,-1 1-1,1-1 1,0 1-1,0-1 0,0 1 1,0-1-1,0 0 1,0 1-1,0-1 1,0 0-1,0 0 1,-1 0-1,1 0 0,0 0 1,0 0-1,0 0 1,0 0-1,0 0 1,0 0-1,0 0 1,2-1-1,5-2 11,0-1 1,0 0-1,-1 0 1,1-1-1,9-7 1,60-49 34,-2-4 0,116-130 0,-172 173-141,-6 9-212,0-2 0,-2 1 0,15-23-1,-26 37 287,0 0 0,0 0-1,0-1 1,0 1 0,0 0-1,0 0 1,1 0 0,-1 0 0,0 0-1,0 0 1,0 0 0,0 0-1,0 0 1,0-1 0,0 1-1,0 0 1,0 0 0,0 0-1,0 0 1,0 0 0,0-1 0,1 1-1,-1 0 1,0 0 0,0 0-1,0 0 1,0 0 0,0 0-1,0-1 1,0 1 0,0 0 0,-1 0-1,1 0 1,0 0 0,0 0-1,0-1 1,0 1 0,0 0-1,0 0 1,0 0 0,0 0 0,0 0-1,0 0 1,0 0 0,0-1-1,-1 1 1,1 0 0,0 0-1,0 0 1,0 0 0,0 0 0,0 0-1,0 0 1,-1 0 0,-9 4-366,-13 11-8,-7 8-147</inkml:trace>
  <inkml:trace contextRef="#ctx0" brushRef="#br0" timeOffset="1">209 384 13907,'14'31'1264,"1"-4"-904,-5-2-136,11-5 697,1-6-713,5-11-560,3-6 416,5-15-168,3-8-89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0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11 15867,'-2'0'130,"0"0"-1,-1 0 0,1 1 0,0-1 1,-1 1-1,1-1 0,0 1 0,0 0 1,0 0-1,0 0 0,-1 0 0,1 0 1,1 0-1,-1 1 0,0-1 0,0 1 1,0-1-1,1 1 0,-3 2 0,1-1 60,-11 11 152,1 1-1,1 1 0,0-1 0,1 2 1,0 0-1,2 0 0,0 1 1,0 0-1,2 1 0,1-1 1,-9 39-1,15-56-326,-3 33 299,3-34-305,0 1 1,0 0-1,0 0 1,0-1-1,0 1 1,0 0-1,0-1 1,1 1-1,-1 0 1,0-1 0,0 1-1,0 0 1,1-1-1,-1 1 1,0 0-1,1-1 1,-1 1-1,0-1 1,1 1-1,-1-1 1,1 1-1,-1-1 1,1 1-1,-1-1 1,1 1-1,0-1 1,-1 0-1,1 1 1,-1-1-1,1 0 1,0 1-1,-1-1 1,1 0-1,0 0 1,-1 0-1,1 1 1,0-1-1,0 0 1,-1 0-1,1 0 1,0 0-1,-1 0 1,2-1-1,2 0 5,0-1 0,0 0-1,1 0 1,-1 0-1,-1 0 1,1-1-1,0 1 1,-1-1 0,1 0-1,-1 0 1,0 0-1,5-6 1,33-51 34,-35 51-35,9-14-5,37-62-40,-47 75-43,0 0 1,-1 0-1,0-1 1,-1 0-1,0 0 1,3-18-1,-6 28 56,0 0 0,0 1 0,1-1 0,-1 0 0,0 0 1,0 0-1,0 0 0,0 0 0,0 0 0,-1 0 0,1 0 0,0 0 0,0 0 0,-1 0 0,1 0 0,0 1 0,-1-1 0,1 0 0,-1 0 0,1 0 0,-1 0 0,0-1 0,0 2-11,0 0 0,0 0 0,0 0-1,1 0 1,-1-1 0,0 1 0,0 0 0,0 0-1,1 1 1,-1-1 0,0 0 0,0 0 0,1 0-1,-1 0 1,0 1 0,0-1 0,1 0 0,-1 1-1,0-1 1,-1 1 0,-2 2-158,-1 1 1,0-1-1,1 1 0,0 0 0,0 0 1,-5 5-1,7-6 98,0 0 0,-1 0-1,1 0 1,0 0 0,1 1-1,-1-1 1,0 0 0,1 1 0,0-1-1,0 1 1,0-1 0,0 1 0,0 0-1,1-1 1,0 5 0,3 2-336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16299,'-26'25'1567,"-26"31"-1,46-47-1337,-1-1 0,1 1 0,0 0 0,1 0 0,0 1 0,1 0 0,0-1 0,-4 13 0,8-20-228,-1-1 0,1 0 0,0 0 0,-1 0 0,1 0 0,0 0 1,0 0-1,0 0 0,0 0 0,0 1 0,0-1 0,0 0 0,0 0 1,0 0-1,0 0 0,1 0 0,-1 0 0,1 0 0,-1 0 0,0 0 0,1 0 1,0 0-1,-1 0 0,1 0 0,0 0 0,-1 0 0,1 0 0,0 0 1,0-1-1,0 1 0,-1 0 0,1-1 0,0 1 0,0 0 0,0-1 1,0 1-1,0-1 0,0 0 0,1 1 0,-1-1 0,0 0 0,0 1 1,0-1-1,0 0 0,0 0 0,0 0 0,1 0 0,-1 0 0,1-1 1,7 0-229,0 0 1,0 0-1,-1-1 1,15-5 0,15-8-572,24-7-373,-57 20 1054,1 1 0,0 0 1,-1 0-1,1 0 1,0 1-1,-1 0 1,1 0-1,9 2 1,-14-2 134,1 0 1,-1 0 0,1 1 0,-1-1 0,0 1-1,1 0 1,-1-1 0,1 1 0,-1 0 0,0 0-1,0 0 1,0 0 0,1 0 0,-1 0-1,0 0 1,0 0 0,0 0 0,0 0 0,-1 1-1,1-1 1,0 0 0,0 1 0,-1-1-1,1 0 1,-1 1 0,1-1 0,-1 1 0,0-1-1,1 1 1,-1-1 0,0 1 0,0-1-1,0 1 1,0 0 0,-1-1 0,1 1 0,0-1-1,0 1 1,-1-1 0,1 0 0,-2 2 0,0 5 218,-1-1 1,0 0 0,0 0-1,-1 0 1,0 0 0,-8 10-1,-4 2 435,-1-2-1,0 0 1,-1-1-1,-1-1 1,-37 23-1,49-35-562,0 1 0,0-1-1,0 0 1,-1-1 0,0 0 0,1 0 0,-9 1-1,15-3-127,-1 0-1,1 0 0,0 0 0,-1 0 1,1 0-1,0 0 0,-1 0 0,1 0 1,0-1-1,-1 1 0,1 0 1,0-1-1,-1 1 0,1-1 0,0 0 1,0 1-1,0-1 0,0 0 0,-2-1 1,2 1-49,1-1 0,-1 1 1,0-1-1,1 1 0,0-1 1,-1 1-1,1-1 0,0 1 0,0-1 1,0 0-1,0 1 0,0-1 1,0 1-1,0-1 0,0 1 1,1-1-1,-1 1 0,1-1 1,-1 1-1,1-1 0,1-2 1,16-34-1109,2 0 1,2 1 0,32-42 0,-41 61 860,33-46-789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0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 14059,'0'0'50,"0"-1"0,1 1 0,-1 0 1,0 0-1,0 0 0,0-1 0,1 1 0,-1 0 0,0 0 1,0 0-1,0 0 0,1 0 0,-1 0 0,0-1 0,0 1 1,1 0-1,-1 0 0,0 0 0,0 0 0,1 0 0,-1 0 1,0 0-1,1 0 0,-1 0 0,0 0 0,0 0 0,1 0 1,-1 0-1,0 1 0,0-1 0,1 0 0,-1 0 0,0 0 1,0 0-1,0 0 0,1 0 0,-1 1 0,0-1 0,0 0 1,0 0-1,1 0 0,-1 1 0,0-1 0,0 0 0,0 1 1,0 16 1677,-13 33 446,10-42-1785,-28 96 1384,-27 166 0,56-254-1769,0 30 0,5-39-249,2-13-10,4-19-192,14-65-967,-16 56 733,2 1-1,23-57 1,-32 89 680,1-1-1,0 0 1,-1 0 0,1 0-1,0 1 1,0-1-1,1 0 1,-1 1 0,0-1-1,0 1 1,1-1 0,-1 1-1,1 0 1,-1 0 0,1 0-1,0-1 1,-1 1 0,1 1-1,0-1 1,3-1 0,-3 2 49,0 0 0,0 0 0,0 1 1,0-1-1,0 1 0,0 0 0,0-1 0,0 1 1,0 0-1,0 0 0,-1 0 0,1 0 1,0 1-1,-1-1 0,1 0 0,-1 1 0,1-1 1,-1 1-1,2 2 0,11 15 454,-7-10-199,-1-1-1,15 15 0,-19-21-265,-1-1 0,1 0 0,-1 1 0,1-1 1,0 0-1,-1 0 0,1 0 0,0 0 0,0 0 0,0-1 0,0 1 0,0 0 1,0-1-1,0 0 0,0 1 0,0-1 0,0 0 0,0 0 0,0 0 0,4-1 1,-5 3-18,0 0 0,0 0 0,0 0 0,-1 1 0,1-1 0,0 0 0,-1 0 0,0 0 1,1 4-1,0 0 13,0-3-26,-1 0 1,1 0-1,0 0 0,0 0 0,1-1 0,-1 1 0,0 0 0,1-1 0,0 1 1,-1-1-1,1 0 0,0 1 0,0-1 0,0 0 0,1 0 0,-1 0 0,0-1 1,1 1-1,3 1 0,-1-1 7,0 0-1,0-1 1,0 1 0,0-1 0,0-1 0,0 1 0,0-1-1,1 0 1,-1 0 0,7-1 0,10-3 22,-1 0 0,0-2 0,0-1 0,24-11 0,18-12-3,-43 19-41,0 1 1,40-13 0,-59 23 12,0 0 1,0-1-1,0 1 1,0 0-1,0 0 1,0-1-1,0 1 0,0 0 1,0 0-1,0 0 1,-1 0-1,1 0 1,0 1-1,0-1 1,0 0-1,0 0 1,0 0-1,0 1 1,0-1-1,0 1 1,0-1-1,-1 1 1,1-1-1,1 1 0,-1 0 6,-1 0-1,1 1 1,-1-1-1,1 0 0,-1 0 1,0 0-1,1 0 1,-1 0-1,0 1 0,0-1 1,0 0-1,0 0 1,0 1-1,0-1 0,0 0 1,0 2-1,-3 8 98,0 1 0,0-1 0,-8 14 0,6-12 38,1-4-58,2-2 3,-1-1 1,1 0-1,0 1 1,1-1-1,-2 10 1,4-16-93,-1 0 1,0 0-1,1 0 1,-1 0-1,0 0 1,1 0-1,-1 0 0,0 0 1,1 0-1,-1 0 1,1 0-1,-1 0 1,0 0-1,1 0 0,-1 0 1,0 0-1,1 0 1,-1 0-1,0 0 1,1-1-1,-1 1 0,0 0 1,1 0-1,-1-1 1,0 1-1,0 0 1,1 0-1,-1-1 0,0 1 1,0 0-1,1 0 1,-1-1-1,13-10-327,-7 4 24,1 0-1,-1-1 1,-1 0-1,1 0 0,-1 0 1,-1-1-1,6-14 1,-4 7-304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10 190 13707,'-1'2'117,"0"-1"0,0 1 0,0 0 1,0 0-1,0 0 0,0 0 0,1 0 0,-1 0 1,1 0-1,-1 0 0,1 0 0,0 0 0,-1 0 1,1 0-1,0 0 0,0 0 0,1 0 0,-1 0 0,0 0 1,1 0-1,-1 0 0,1 0 0,0 0 0,0 0 1,1 2-1,-1-3-48,0 1 0,0-1 0,0 0 0,1 0 0,-1 0 0,0 0 0,1 0 0,-1 0 0,1 0 0,0-1 0,-1 1 0,1-1 0,-1 1 0,1-1 0,0 1 0,-1-1 0,1 0 0,0 0 0,-1 0 0,1 0 0,0 0-1,0 0 1,-1 0 0,1 0 0,0-1 0,-1 1 0,1-1 0,-1 1 0,1-1 0,0 0 0,1-1 0,6-3 103,0 0-1,-1-1 0,0 0 1,0 0-1,0 0 0,-1-1 0,0 0 1,-1-1-1,9-11 0,-4 3 33,-1 0 0,-1 0 0,-1 0 0,8-21 0,-15 34-187,9-30 110,-9 31-126,-1 0-1,0 0 1,1 1-1,-1-1 0,0 0 1,0 0-1,0 0 1,-1 0-1,1 0 0,0 0 1,-1 0-1,1 1 0,-1-1 1,0 0-1,0-2 1,0 4-7,1-1 1,-1 1-1,0-1 0,1 1 1,-1-1-1,0 1 1,1-1-1,-1 1 1,0 0-1,0-1 0,0 1 1,1 0-1,-1 0 1,0-1-1,0 1 1,0 0-1,1 0 1,-1 0-1,0 0 0,0 0 1,0 0-1,0 0 1,1 0-1,-1 1 1,0-1-1,0 0 0,0 0 1,1 1-1,-1-1 1,0 0-1,0 1 1,1-1-1,-1 1 1,0-1-1,1 1 0,-1-1 1,0 1-1,1-1 1,-2 2-1,-24 27-154,10-5 118,1 0-1,1 2 1,2 0 0,0 0 0,2 1 0,1 0-1,1 1 1,-5 33 0,10-51 35,2 1 1,-1 0-1,2 0 0,0 15 0,0-25 7,0-1-1,-1 1 0,1 0 1,0-1-1,1 1 0,-1 0 1,0-1-1,0 1 0,0 0 0,0-1 1,0 1-1,1 0 0,-1-1 1,0 1-1,0-1 0,1 1 1,-1 0-1,1-1 0,-1 1 0,0-1 1,1 1-1,-1-1 0,1 1 1,-1-1-1,1 0 0,0 1 1,-1-1-1,1 0 0,-1 1 0,2-1 1,-1 0 0,1 0 0,-1 0 0,0-1 0,0 1 0,1 0 0,-1-1 0,0 1 0,0-1 0,0 1 0,0-1 0,0 0 0,1 0 0,-1 1 0,1-3 0,6-5 6,0 0 0,11-14 1,-19 21-7,66-101 50,-51 75-37,2 0 1,0 2-1,29-33 1,-45 57-15,0 0 1,0 0-1,-1 0 1,1 0-1,0 0 1,0 0-1,0 0 1,0 1-1,0-1 1,0 0-1,0 1 1,0-1-1,0 1 1,0-1-1,0 1 1,0-1-1,1 1 1,-1 0-1,0-1 1,0 1-1,0 0 1,1 0-1,-1 0 1,0 0-1,0 0 1,1 0-1,-1 1 1,0-1-1,2 1 1,-1 0 0,0 1 1,-1-1-1,1 1 0,-1 0 1,1 0-1,-1-1 0,0 1 1,0 0-1,0 0 0,0 0 1,0 0-1,0 0 0,0 1 1,-1-1-1,1 4 1,3 15 18,1 35 1,-5-39 10,2-1 0,0 1 0,6 24-1,-8-40-28,1 0-1,-1 0 1,0 0-1,1 0 1,-1-1-1,1 1 1,-1 0-1,1 0 1,-1 0-1,1 0 1,0-1 0,-1 1-1,1 0 1,0-1-1,0 1 1,-1-1-1,1 1 1,0-1-1,0 1 1,0-1-1,0 1 1,0-1-1,-1 0 1,1 1-1,0-1 1,0 0-1,0 0 1,0 0-1,0 0 1,0 0-1,0 0 1,0 0-1,0 0 1,0 0 0,0 0-1,0 0 1,0-1-1,0 1 1,0 0-1,0-1 1,1 0-1,5-3-21,0 1-1,0-1 0,-1-1 1,8-5-1,-9 6 7,33-26-113,44-31-145,-73 56 228,0 0-1,0 0 1,0 1-1,0 0 0,1 0 1,-1 1-1,17-3 0,-23 6 38,0-1 0,-1 1 0,1 0 0,-1 0 0,1 0 0,-1 0 0,1 1 0,-1-1 0,1 1 0,-1 0 0,1-1 0,-1 1 0,0 0 0,1 0 0,-1 1 0,0-1 0,3 3-1,-2-2 14,0 1 1,0 0-1,-1 0 0,0 0 0,1 0 0,-1 1 0,0-1 0,-1 1 0,1-1 0,1 6 0,1 6 71,0 0-1,-2 0 1,0 0 0,0 26 0,0 85 717,1-110-604,-2-15-183,-1-1 0,0 0-1,0 0 1,0 0 0,0 1 0,0-1 0,0 0 0,1 0 0,-1 0 0,0 1 0,0-1 0,0 0 0,0 0-1,1 0 1,-1 0 0,0 0 0,0 0 0,1 0 0,-1 1 0,0-1 0,0 0 0,0 0 0,1 0 0,-1 0-1,0 0 1,0 0 0,1 0 0,-1 0 0,0 0 0,0 0 0,1 0 0,-1 0 0,0-1 0,2 0 14,0-1 1,0 1 0,0-1 0,0 0 0,-1 1 0,1-1 0,-1 0-1,1 0 1,-1 0 0,2-5 0,41-73-55,80-128-1195,-94 174 750,-30 33 458,1 1 0,0-1 0,0 0 0,0 0 0,0 1 0,0-1 0,0 0 0,0 1 0,1-1 0,-1 1 0,0 0 0,0-1 0,2 1 0,-3 0 13,1 0-1,-1 0 0,1 0 0,-1 1 1,1-1-1,-1 0 0,0 0 0,1 1 0,-1-1 1,1 0-1,-1 1 0,0-1 0,1 0 0,-1 1 1,0-1-1,1 0 0,-1 1 0,0-1 0,1 1 1,-1-1-1,0 1 0,0-1 0,0 1 0,1-1 1,-1 1-1,0-1 0,0 1 0,0-1 0,0 1 1,0-1-1,0 1 0,0 0 0,0 6 30,0 0 1,0 0-1,-1 1 0,0-1 0,0 0 0,-3 10 1,-17 45 313,17-51-260,-10 19-234,3-19-79,11-11 236,0 0-1,-1 0 0,1 1 0,0-1 0,-1 0 0,1 0 0,0 0 1,-1 0-1,1 0 0,-1 0 0,1 0 0,0 0 0,-1 0 0,1 0 1,0 0-1,-1 0 0,1-1 0,-1 1 0,1 0 0,0 0 0,-1 0 1,1 0-1,0-1 0,-1 1 0,1 0 0,0 0 0,0-1 0,-1 1 0,1 0 1,0 0-1,-1-1 0,-6-10-112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20316,'0'0'1657,"1"5"-1425,-1 2-568,5 1 392,-3-1 24,4 1-232,3 2-144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141 227 14403,'-5'12'2505,"8"-19"-227,8-23-661,-5 12-1503,12-43 170,-17 56-273,0 0 1,0 0-1,-1 0 1,1 0 0,-1-1-1,-1 1 1,1 0-1,-1 0 1,-2-9 0,3 13-11,-1 0 0,1-1 1,0 1-1,-1 0 1,1 0-1,-1 0 1,0 0-1,1 0 1,-1 1-1,0-1 0,1 0 1,-1 0-1,0 0 1,0 1-1,0-1 1,0 0-1,0 1 0,0-1 1,0 0-1,0 1 1,0 0-1,0-1 1,0 1-1,0 0 1,0-1-1,0 1 0,0 0 1,0 0-1,0 0 1,-1 0-1,1 0 1,0 0-1,0 0 1,0 0-1,0 0 0,0 1 1,0-1-1,0 0 1,-3 2-1,0 0 7,0 0 0,0 0 0,0 0 0,0 1 0,1 0 0,-1-1 0,1 1 0,-1 1 0,-2 3 0,-6 10 69,0 1 0,2 0 0,0 1 0,1 0 0,1 0 0,1 1 0,0 0 0,2 1 0,0-1 0,1 1 0,0 22 0,3-37-44,1 0 0,0 0 0,0 0 1,1 0-1,0 0 0,0 0 0,3 10 0,-3-15-47,-1 0 0,1 1 0,-1-1-1,1 0 1,0 0 0,-1 1 0,1-1 0,0 0 0,0 0 0,0 0-1,0 0 1,0 0 0,0 0 0,0 0 0,0-1 0,0 1 0,0 0-1,1 0 1,-1-1 0,0 1 0,1-1 0,-1 1 0,0-1 0,1 0-1,-1 0 1,0 1 0,1-1 0,-1 0 0,0 0 0,1 0 0,-1 0-1,1-1 1,-1 1 0,0 0 0,1 0 0,-1-1 0,0 1 0,2-2-1,5-2-26,0 0-1,-1 0 1,0-1-1,0-1 1,0 1-1,0-1 1,5-7-1,26-25-176</inkml:trace>
  <inkml:trace contextRef="#ctx0" brushRef="#br0" timeOffset="1">428 0 18188,'-20'24'1482,"-24"33"269,40-52-1654,1 0 1,0 0 0,0 1 0,1 0 0,-1-1-1,1 1 1,0 0 0,-1 11 0,3-16-118,0-1-1,0 1 1,0 0 0,0-1 0,0 1-1,0-1 1,0 1 0,0 0 0,0-1 0,0 1-1,1-1 1,-1 1 0,0-1 0,0 1 0,1 0-1,-1-1 1,0 1 0,1-1 0,-1 0-1,1 1 1,-1-1 0,0 1 0,1-1 0,-1 1-1,1-1 1,-1 0 0,1 0 0,-1 1 0,1-1-1,0 0 1,-1 0 0,1 1 0,-1-1-1,1 0 1,-1 0 0,1 0 0,0 0 0,-1 0-1,1 0 1,-1 0 0,1 0 0,0 0-1,-1 0 1,1 0 0,1-1 0,32-8-1016,-28 7 823,8-2-143,0 0 1,0 1 0,20-2 0,-31 5 367,1 0 1,0 0-1,-1 0 1,1 0 0,-1 0-1,1 1 1,0 0-1,-1-1 1,1 1-1,-1 1 1,0-1 0,1 0-1,-1 1 1,0 0-1,0 0 1,0 0-1,0 0 1,0 0 0,3 4-1,-5-4 54,0 0 1,1 0-1,-1 0 1,0 0-1,-1 1 1,1-1-1,0 0 0,-1 1 1,1-1-1,-1 0 1,0 1-1,1-1 1,-1 1-1,0-1 0,-1 0 1,1 1-1,0-1 1,-1 1-1,1-1 1,-1 0-1,0 1 0,0-1 1,0 0-1,0 0 1,0 0-1,0 0 1,-3 4-1,-2 2 169,1 1 1,-2-1-1,1 0 1,-1-1-1,-10 9 1,10-10-189,-1-1 0,1 1 0,-1-1 0,-9 4 0,15-8-44,-1 0-1,1 1 0,-1-1 1,0-1-1,1 1 1,-1 0-1,0-1 0,0 1 1,1-1-1,-1 0 1,0 0-1,0 0 0,0 0 1,0-1-1,1 1 1,-1-1-1,-4-1 0,-10-11-76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17084,'5'11'1304,"-8"13"-992,-3 7-96,-4 10 464,3 2-184,-5 13-272,2 1-48,0-1-32,2-6-8,-1-11-64,5-5-64,1-11-240,0-8-168,2-17-376,-1-9 640,-2-15-104,-2-4-136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18 101 15235,'-1'-2'130,"0"1"0,1-1-1,-1 1 1,0-1 0,1 0-1,-1 1 1,1-1 0,0 0-1,0 0 1,-1 1 0,1-1-1,0 0 1,0 0 0,1 1-1,-1-1 1,0 0 0,0 0-1,2-3 1,-1 2 35,1 0 0,0 0-1,-1 0 1,1 1 0,0-1 0,1 0 0,-1 1-1,0-1 1,5-2 0,-2 0-5,0 2 0,0-1 0,1 1 1,-1-1-1,1 1 0,0 1 0,0-1 0,1 1 0,11-2 0,-15 3-139,0 1-1,0-1 0,0 1 1,0 0-1,0 0 0,-1 0 1,1 1-1,0-1 0,0 1 0,0-1 1,0 1-1,-1 0 0,1 0 1,0 0-1,-1 1 0,1-1 1,-1 1-1,1-1 0,-1 1 0,0 0 1,0 0-1,0 0 0,0 0 1,0 0-1,0 0 0,2 4 1,-2-1-39,0 0 1,0 0 0,0 0-1,-1 0 1,0 1 0,0-1-1,0 0 1,0 1 0,-1-1-1,0 0 1,0 1 0,-1-1-1,-1 9 1,1-7-31,-1-1 1,0 1-1,0-1 1,-1 1-1,0-1 1,0 0-1,0 0 1,-6 7-1,-2 2-428,-26 24 0,37-36 424,-1-1 0,1 1 0,-1-1 0,1 1 0,0-1 0,0 1 0,0-1 0,0 1 0,0 0 0,1-1 0,-1 1 0,1-1 0,0 1 0,1 3 0,3 22-6,-5-24 110,0 0 0,0 1 0,-1-1 0,1 0 0,-1 0 0,0 1 0,-1-1 0,1 0 0,-1 0 0,1 0 0,-1 0 0,0 0 0,-1-1 0,1 1 0,-1-1 0,1 1 0,-1-1 0,0 0 0,-1 0 0,1 0 0,0 0 0,-1-1 0,1 0 0,-1 1 0,0-1 0,0 0 0,0-1 0,0 1 0,0-1 0,0 0 0,0 0 0,-1 0 0,1 0 0,0-1 0,-9 1 0,12-1-73,1 0-1,-1 0 0,0 0 0,1 0 0,-1 0 0,1 0 0,-1 0 0,1 0 0,-1 0 0,1 0 0,-1-1 1,1 1-1,-1 0 0,1 0 0,-1 0 0,1-1 0,-1 1 0,1 0 0,-1 0 0,1-1 0,-1 1 0,1-1 1,0 1-1,-1 0 0,1-1 0,-1 1 0,1-1 0,0 1 0,0-1 0,-1 1 0,1-1 0,0 1 0,0-1 1,-1 1-1,1-1 0,0 1 0,0-1 0,0 1 0,0-1 0,0 1 0,0-1 0,0 1 0,0-1 0,0 1 1,0-1-1,0 0 0,0 1 0,1-1 0,-1 1 0,0-1 0,17-24-917,-4 9 459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14547,'3'-3'1424,"0"3"-919,2 6-161,7 0 1136,4-1-664,7 0-240,2-4-48,13 3-112,-1-9 0,7-4-79,1-5-201,-1-4-641,-2 1-295,-6 0 696,-2 1-192,-11 2-104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15539,'2'1'187,"1"0"1,-1 0-1,0 0 0,0 0 0,1-1 0,-1 1 0,1-1 0,-1 0 0,0 1 1,1-1-1,-1 0 0,1 0 0,-1-1 0,1 1 0,-1 0 0,0-1 1,1 1-1,-1-1 0,0 0 0,1 0 0,2-2 0,7-2 289,-1-1 1,17-12-1,-28 18-464,17-11 491,29-26 0,-40 31-468,0 0 0,0 0 1,-1-1-1,0 1 1,0-1-1,-1 0 1,6-12-1,-10 18-39,1 0 0,0 0 0,-1 0 0,1 0 0,-1 0 0,0 0-1,1 0 1,-1 0 0,0 0 0,1-1 0,-1 1 0,0 0 0,0 0 0,0 0 0,0 0 0,0-1-1,-1 1 1,1 0 0,0 0 0,0 0 0,-1 0 0,1 0 0,-1 0 0,1 0 0,-1 0 0,1 0-1,-1 0 1,1 0 0,-1 0 0,0 0 0,0 0 0,0 0 0,1 0 0,-1 1 0,-2-2 0,1 1-8,-1 0 0,1 1 0,0-1 1,0 1-1,-1 0 0,1 0 0,0 0 1,0 0-1,-1 0 0,1 0 0,0 1 1,0-1-1,-1 1 0,1-1 0,0 1 1,0 0-1,0 0 0,-3 1 0,-6 5-19,0 0 1,1 1-1,0 0 0,0 1 0,0 0 0,1 0 0,1 1 0,0 0 0,0 1 0,-10 18 0,12-18 25,0 0 0,1 0 0,0 1 0,1-1 0,0 1 0,1 1 0,0-1-1,1 0 1,1 1 0,0-1 0,0 14 0,1-25 8,0 1 1,0 0-1,0-1 1,0 1-1,1 0 1,-1-1-1,1 1 1,-1 0-1,1-1 0,-1 1 1,1-1-1,0 1 1,0-1-1,0 1 1,-1-1-1,2 1 1,-1-1-1,0 0 0,0 0 1,0 1-1,0-1 1,4 2-1,-3-3 2,0 1 0,0 0 0,0-1 0,1 0-1,-1 1 1,0-1 0,0 0 0,1 0 0,-1 0 0,0-1-1,1 1 1,-1 0 0,0-1 0,4-1 0,7-3 13,0-1 0,-1 0 1,1-1-1,13-9 0,18-17-40,-1-2 1,-2-1-1,-1-3 0,-2-1 1,-2-1-1,57-86 0,-89 121 12,34-57-91,-35 57 82,0 0 0,0 0 0,0-1 0,-1 1 0,0-1 0,-1 0 0,2-13 0,-2 20 17,-1 0 1,0-1-1,0 1 1,0 0-1,0-1 1,0 1 0,0 0-1,0-1 1,0 1-1,0 0 1,0-1-1,0 1 1,0 0-1,0-1 1,0 1-1,0 0 1,-1-1-1,1 1 1,0 0-1,0-1 1,0 1-1,0 0 1,-1-1-1,1 1 1,0 0-1,0 0 1,0-1-1,-1 1 1,1 0-1,0 0 1,-1 0-1,1-1 1,0 1-1,0 0 1,-1 0-1,1 0 1,0 0-1,-1 0 1,1 0 0,0 0-1,-1-1 1,-14 9-49,4 2 71,0 0 0,1 1 0,0 0 0,-13 21 0,-33 59 276,45-71-216,-68 129 555,70-128-484,0-1 0,2 2 0,1-1 1,0 1-1,-3 35 0,8-53-119,1 1 1,0-1-1,0 1 0,1-1 1,-1 1-1,1-1 1,0 1-1,2 6 0,-2-10-23,0 1 0,-1 0-1,1-1 1,0 1 0,1-1-1,-1 1 1,0-1 0,0 1-1,1-1 1,-1 0 0,0 1-1,1-1 1,0 0 0,-1 0-1,1 0 1,-1 0 0,1-1-1,0 1 1,0 0 0,0-1-1,-1 1 1,1-1 0,0 1-1,2-1 1,4 0-8,0 0 0,0-1-1,0 0 1,0-1 0,0 1-1,-1-1 1,1-1 0,-1 0-1,1 0 1,-1 0 0,0-1 0,0 0-1,7-6 1,15-10-98,41-38 0,-53 42 45,1 0 0,-2-1 1,0 0-1,-1-1 0,14-23 0,-27 37 57,0 1 0,-1 0-1,0 0 1,0-1 0,0 1-1,1-5 1,-2 8-1,0-1-1,0 1 1,0-1 0,0 1-1,0-1 1,0 1 0,0 0-1,0-1 1,0 1 0,0-1 0,0 1-1,0 0 1,0-1 0,0 1-1,-1-1 1,1 1 0,0 0-1,0-1 1,0 1 0,-1 0-1,1-1 1,0 1 0,-1-1-1,0 1 3,1 0-1,-1 0 1,0 0-1,1 0 1,-1 0 0,0-1-1,0 1 1,1 0-1,-1 1 1,0-1-1,1 0 1,-1 0-1,0 0 1,1 0 0,-1 0-1,0 1 1,1-1-1,-1 0 1,0 1-1,-10 5 33,0 0-1,0 1 0,1 0 0,0 1 0,0 0 1,1 0-1,0 1 0,0 0 0,-8 13 0,6-7-6,1 0-1,0 1 1,1 0-1,1 0 1,-10 29-1,15-37-11,1-1 1,1 0-1,-1 1 0,1-1 1,0 1-1,1-1 1,0 1-1,1 9 0,-1-15-32,0 0 0,1 0-1,-1 0 1,1 0 0,0 0 0,-1 0-1,1 0 1,0-1 0,0 1-1,0 0 1,0 0 0,0-1 0,1 1-1,-1-1 1,0 1 0,1-1-1,-1 0 1,1 1 0,-1-1 0,1 0-1,0 0 1,-1 0 0,1 0-1,0 0 1,0-1 0,0 1 0,0 0-1,0-1 1,0 1 0,0-1 0,0 0-1,0 0 1,0 0 0,3 0-1,1-1-142,0 1-1,-1-2 1,1 1-1,-1 0 1,1-1-1,-1 0 0,0 0 1,0-1-1,0 1 1,0-1-1,8-7 1,5-4-287,25-28 0,-27 26 284,26-24-488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 15931,'-13'48'3810,"7"-25"-3156,-24 75 1024,-47 102 0,5-16-424,51-124-1039,2 1 0,3 1 0,-15 122 1,31-166-300,0-18 81,0 0 0,0 1 0,1-1 0,-1 0 0,0 0 0,0 0 0,0 0 0,0 0 0,0 0 0,0 0 0,0 0 0,0 0 0,0 0-1,1 0 1,-1 0 0,0 0 0,0 0 0,0 0 0,0 0 0,0 0 0,0 0 0,0 0 0,0 0 0,1 0 0,-1 0 0,0 0 0,0 0 0,0 0 0,0 0 0,0 0 0,0 0 0,0 0 0,0 0 0,1 0 0,-1 0 0,0 0 0,0 0 0,0 0 0,0 0-1,0 0 1,0 0 0,0 0 0,0-1 0,0 1 0,0 0 0,0 0 0,1 0 0,-1 0 0,0 0 0,0 0 0,0 0 0,0 0 0,0-1 0,0 1 0,0 0 0,0 0 0,0 0 0,0 0 0,0 0 0,0 0 0,0 0 0,0-1 0,12-31-269,5-45-314,9-91-1,-4-82-428,-21 232 922,19 43-82,-4-3 9,-13-18 37,1-1 0,-1 0 0,1 1 1,0-1-1,0 0 0,0-1 0,0 1 1,0-1-1,1 0 0,-1 0 0,1 0 0,0 0 1,-1-1-1,1 0 0,0 0 0,6 0 0,-3 0-38,0-2-1,0 1 0,0-1 0,0 0 0,0 0 1,0-1-1,0-1 0,-1 1 0,10-5 0,17-10-569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 15619,'-1'1'191,"-1"0"0,0 0 0,0 0 0,0 0 0,1 1 0,-1-1 0,0 1 0,1-1 0,-1 1 0,1-1-1,0 1 1,-1 0 0,1 0 0,-1 2 0,-16 32 1118,13-27-647,-10 29 515,14-35-1095,0 0 1,0 0-1,0 0 1,1 0-1,-1 0 1,1 0-1,0 0 1,0 0-1,0 0 1,0 0-1,1 3 1,-1-6-71,1 1-1,-1-1 1,0 1 0,0-1 0,1 0-1,-1 1 1,0-1 0,1 0 0,-1 1-1,1-1 1,-1 0 0,0 1 0,1-1-1,-1 0 1,1 0 0,-1 0-1,1 1 1,-1-1 0,0 0 0,1 0-1,-1 0 1,1 0 0,-1 0 0,1 0-1,-1 0 1,1 0 0,-1 0 0,1 0-1,-1 0 1,1 0 0,-1 0 0,1-1-1,-1 1 1,1 0 0,-1 0 0,0 0-1,1-1 1,0 1 0,17-10 99,-17 9-108,29-19 99,-5 3-34,37-20-1,-55 33-64,0 1 1,0 0-1,1 0 1,-1 1-1,1 0 1,0 0-1,0 1 0,-1 0 1,1 0-1,11 1 1,-15 0 16,-1 1 0,0 0 1,0-1-1,1 1 1,-1 0-1,0 1 0,0-1 1,0 1-1,0-1 1,-1 1-1,1 0 0,0 0 1,-1 0-1,1 0 0,-1 1 1,1-1-1,-1 1 1,0-1-1,0 1 0,0 0 1,-1 0-1,1 0 1,-1 0-1,0 0 0,1 0 1,-1 0-1,0 4 0,-1-6-6,0 0-1,0-1 1,1 1-1,-1-1 1,0 1-1,0 0 1,0-1-1,0 1 1,0-1-1,1 1 0,-1 0 1,0-1-1,1 1 1,-1-1-1,0 1 1,1-1-1,-1 1 1,1-1-1,-1 1 1,1-1-1,-1 1 1,1-1-1,-1 0 0,1 1 1,-1-1-1,1 0 1,-1 0-1,1 1 1,-1-1-1,1 0 1,0 0-1,-1 0 1,1 0-1,0 1 0,-1-1 1,1 0-1,-1 0 1,1 0-1,0 0 1,-1-1-1,1 1 1,0 0-1,-1 0 1,1 0-1,0-1 0,4-1 43,-1 0-1,0-1 1,1 0-1,-1 0 1,4-3 0,2-2-14,18-14-17,-6 5-64,25-15-1,-41 29-152,0-1 0,0 1-1,0 1 1,0-1-1,1 1 1,-1 0 0,0 0-1,1 1 1,12-1 0,-18 2 169,-1 0 1,1 0 0,-1 0 0,1 0-1,0 0 1,-1 0 0,1 0 0,-1 0-1,1 0 1,-1 1 0,1-1-1,-1 0 1,1 0 0,-1 1 0,1-1-1,-1 0 1,1 1 0,-1-1 0,1 0-1,-1 1 1,0-1 0,1 1 0,-1-1-1,0 1 1,1-1 0,-1 1 0,0-1-1,1 1 1,-1-1 0,0 1 0,0-1-1,0 1 1,0-1 0,1 1-1,-1-1 1,0 1 0,0 0 0,0 0-1,-5 13-527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157 112 18084,'-5'0'191,"0"0"1,0 1 0,0-1-1,0 1 1,0 0 0,0 1-1,1-1 1,-1 1 0,0 0-1,1 0 1,-1 0-1,1 1 1,-1 0 0,1 0-1,0 0 1,0 0 0,1 0-1,-1 1 1,1 0-1,-4 5 1,-2 1-23,1 0 0,1 1 0,0 1 0,1-1 1,0 1-1,-7 21 0,12-32-165,0 0 0,1 0-1,0 0 1,-1 0 0,1 0 0,-1 0 0,1 0 0,0 0 0,0 0 0,0 0 0,-1 0 0,1 0 0,0 0 0,0 0 0,1 0-1,-1 0 1,0 0 0,0 0 0,0 0 0,1 0 0,-1 0 0,0 0 0,1 0 0,-1 0 0,1 0 0,-1 0 0,2 1 0,0-1-30,0-1 1,-1 0 0,1 0-1,0 0 1,0 0 0,-1 0 0,1 0-1,0 0 1,-1 0 0,1-1-1,0 1 1,-1-1 0,1 1-1,0-1 1,-1 0 0,1 0 0,1-1-1,0 1-6,7-4-180,0 0 0,1 0 0,0 1 0,0 1 0,17-4 0,-25 7 177,0-1 0,0 1-1,-1 0 1,1 0 0,0 1 0,0-1 0,-1 0 0,1 1 0,0 0 0,-1-1 0,1 1-1,0 0 1,-1 0 0,1 1 0,-1-1 0,0 1 0,1-1 0,-1 1 0,0 0 0,0-1-1,0 1 1,0 0 0,0 0 0,-1 1 0,1-1 0,0 0 0,-1 1 0,0-1 0,2 3-1,1 7 14,1 0-1,-2 0 1,1 1-1,-2-1 0,0 1 1,0 0-1,-1-1 0,0 1 1,-2 15-1,-2 6 70,-1 0 0,-11 40 0,8-47 129,-1 0 1,-13 29-1,17-46-55,-1 0-1,0-1 1,0 0 0,-1 0-1,0 0 1,-1-1 0,0 1-1,-12 10 1,17-17-70,0-1-1,0 1 1,-1-1 0,1 1-1,0-1 1,-1 0 0,1 0-1,-1 0 1,1 0 0,-1-1-1,1 1 1,-1-1 0,-5 1-1,7-1-34,-1 0-1,1 0 1,0-1-1,0 1 1,-1 0 0,1-1-1,0 1 1,0-1-1,-1 1 1,1-1-1,0 0 1,0 0-1,0 1 1,0-1-1,0 0 1,0 0-1,0 0 1,0 0-1,0 0 1,1 0-1,-1 0 1,0 0-1,1-1 1,-1 1-1,1 0 1,-1 0-1,1 0 1,-1-1-1,1-1 1,-2-6-41,1-1 0,0 1 0,1 0 0,0 0 0,1 0 0,0 0 0,0 0 0,1 0 0,0 0-1,0 0 1,5-8 0,5-15-234,26-45-1,1 12-8,2 2-1,51-59 1,-42 58 192,59-98 1,-104 155 92,-4 5-6,1 0 0,-1-1 0,1 1 0,-1 0 0,0-1 0,0 1 0,0-1 0,0 1 0,0-1 0,-1 1 0,1-1 0,-1 1 0,0-1 0,0 0 0,0 1 0,0-5 0,0 6-3,-1 0 0,1 1 0,0-1 1,-1 1-1,1-1 0,-1 1 0,1-1 0,0 1 1,-1-1-1,1 1 0,-1-1 0,1 1 0,-1 0 1,0-1-1,1 1 0,-1 0 0,1 0 1,-1-1-1,0 1 0,1 0 0,-1 0 0,0 0 1,1 0-1,-1 0 0,0-1 0,1 1 0,-1 1 1,0-1-1,1 0 0,-1 0 0,0 0 1,1 0-1,-1 0 0,1 0 0,-1 1 0,0-1 1,1 0-1,-1 1 0,1-1 0,-1 0 1,0 1-1,-28 18 280,12-4-173,1 1 0,1 1 0,1 0 0,0 1 0,2 1 0,0-1 0,0 2 0,2 0 0,1 0-1,-10 32 1,18-49-132,0 0-1,0 0 0,0 0 1,1 0-1,-1 0 1,1 0-1,0 0 0,0 0 1,0 0-1,0 0 0,1 0 1,-1 0-1,2 5 0,-1-7-12,-1 0-1,1 0 0,-1 0 0,1-1 0,-1 1 1,1 0-1,0-1 0,-1 1 0,1 0 0,0-1 1,0 1-1,0-1 0,-1 1 0,1-1 0,0 1 1,0-1-1,1 1 0,1-1-51,0 1-1,-1-1 1,1 0-1,-1 0 1,1 0 0,0 0-1,-1 0 1,5-2-1,8-2-89,-1 0-1,0-2 0,25-12 1,12-9-257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15755,'-28'38'3106,"-37"39"-1,36-44-1785,-36 52 1,55-64-1142,10-21-184,0 0 0,0 0 0,0 1 0,0-1 1,0 0-1,0 0 0,0 0 0,0 1 1,0-1-1,0 0 0,0 0 0,0 0 0,0 1 1,0-1-1,0 0 0,1 0 0,-1 1 1,0-1-1,0 0 0,0 0 0,0 0 1,0 0-1,0 1 0,1-1 0,-1 0 0,0 0 1,0 0-1,0 0 0,1 0 0,-1 0 1,0 1-1,0-1 0,0 0 0,1 0 1,-1 0-1,0 0 0,0 0 0,0 0 0,1 0 1,-1 0-1,1 0 0,2-1-104,1 0-1,0 0 1,0 0 0,0 0-1,0-1 1,-1 1 0,6-4-1,30-18-780,-28 16 647,0 0 0,1 0-1,-1 1 1,2 1 0,-1 0 0,0 1 0,18-4 0,-29 7 248,0 1 0,0 0 0,0-1-1,0 1 1,0 0 0,0 0 0,0 0 0,0 0 0,0 0 0,0 0-1,0 0 1,0 0 0,0 1 0,0-1 0,0 0 0,0 0-1,0 1 1,0-1 0,0 1 0,0-1 0,0 1 0,0-1-1,0 1 1,-1 0 0,1-1 0,0 1 0,-1 0 0,1 0-1,0-1 1,-1 1 0,1 0 0,-1 0 0,1 0 0,-1 0-1,1 0 1,-1 0 0,0 0 0,1 0 0,-1-1 0,0 1-1,0 1 1,0-1 0,0 0 0,0 0 0,0 0 0,0 2-1,-1 1 123,0 1-1,0 0 1,0 0-1,-1-1 1,0 1-1,0-1 1,0 0-1,-5 8 1,0 0 142,-2-1 0,1-1 1,-2 1-1,1-1 0,-1-1 0,-1 0 1,0 0-1,0-1 0,-21 11 0,31-18-336,0-1-1,0 1 1,1-1-1,-1 0 0,0 1 1,0-1-1,0 0 1,0 0-1,0 1 0,0-1 1,0 0-1,0 0 1,0 0-1,0 0 1,0-1-1,0 1 0,0 0 1,0 0-1,0 0 1,0-1-1,-2 0 0,3 1 37,-1-1-1,1 0 0,0 1 0,-1-1 1,1 1-1,-1-1 0,1 0 0,0 1 0,0-1 1,-1 0-1,1 0 0,0 1 0,0-1 0,0 0 1,0 1-1,0-1 0,0 0 0,0 0 0,0 1 1,0-1-1,0 0 0,0 0 0,0 1 1,1-1-1,-1 0 0,0 0 0,0 1 0,1-1 1,0 0-1,9-16-552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17396,'-1'9'390,"0"1"0,-1-1 1,0 1-1,-1-1 0,0 0 1,0 0-1,-9 17 0,-1 1 521,-13 39-307,3 1 0,3 0 0,3 2 0,2 1 0,-7 106 0,14-82-336,4-133-58,5 11-456,1 1 1,2 0-1,0 0 1,2 0-1,11-30 1,1 8-697,43-85 0,-37 90 82,55-76 0,-66 104 752,0 0 0,0 1 0,2 1-1,0 0 1,0 1 0,1 0-1,25-14 1,-40 26 112,0 1-1,1-1 0,-1 0 1,0 1-1,1-1 1,-1 0-1,1 1 1,-1 0-1,1-1 0,-1 1 1,1 0-1,-1 0 1,1 0-1,-1 0 1,1 0-1,1 0 0,-2 0 4,0 1-1,-1-1 0,1 0 0,-1 1 1,1-1-1,-1 1 0,1-1 0,-1 1 1,1-1-1,-1 1 0,0-1 0,1 1 1,-1-1-1,0 1 0,1 0 1,-1-1-1,0 1 0,0-1 0,1 1 1,-1 0-1,0-1 0,0 1 0,0 0 1,0-1-1,0 2 0,0 2 44,-1 1 0,1 0 0,-1 0 1,0-1-1,0 1 0,0-1 0,-1 1 0,-2 4 0,-10 17 435,-1 0-1,-1-1 1,-1 0 0,-1-2-1,-1 0 1,-1-1-1,-1-1 1,-35 27-1,32-35-940,15-12-778,13-12 244,8-3 422,7-9-185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 16772,'0'-1'54,"0"1"0,0 0 1,0 0-1,0 0 1,1 0-1,-1-1 1,0 1-1,0 0 0,0 0 1,1 0-1,-1 0 1,0 0-1,0 0 1,0 0-1,0 0 1,1-1-1,-1 1 0,0 0 1,0 0-1,1 0 1,-1 0-1,0 0 1,0 0-1,0 0 0,1 0 1,-1 0-1,0 0 1,0 1-1,0-1 1,1 0-1,-1 0 0,0 0 1,0 0-1,0 0 1,1 0-1,-1 0 1,0 0-1,0 1 1,0-1-1,0 0 0,1 0 1,-1 0-1,0 0 1,0 1-1,0-1 1,0 0-1,2 15 1295,-6 20 58,4-33-1303,-32 141 2116,1-9-1594,31-133-625,-2 17 50,2-18-49,0 0-1,0 0 1,0-1-1,1 1 1,-1 0 0,0 0-1,0 0 1,0 0-1,0 0 1,1 0 0,-1-1-1,0 1 1,0 0-1,0 0 1,0 0 0,1 0-1,-1 0 1,0 0-1,0 0 1,0 0 0,1 0-1,-1 0 1,0 0-1,0 0 1,0 0 0,1 0-1,-1 0 1,0 0-1,0 0 1,0 0 0,1 0-1,-1 0 1,0 0-1,0 1 1,0-1 0,0 0-1,1 0 1,-1 0-1,0 0 1,0 0 0,0 0-1,0 1 1,0-1-1,1 0 1,-1 0 0,0 0-1,0 0 1,0 1-1,0-1 1,0 0 0,0 0-1,0 0 1,0 0-1,0 1 1,0-1 0,0 0-1,0 0 1,0 0-1,0 1 1,10-15-50,-1 0 1,-1 0-1,-1-1 1,12-31-1,-6 13-34,16-42-108,-17 41-84,20-40 0,-32 74 273,0 0-1,1 0 0,-1 0 0,0 0 0,0 0 0,0 0 0,0 0 0,0 0 0,0 0 0,0 0 0,0 0 0,0 0 0,0 0 1,0 0-1,0 0 0,0 0 0,0 1 0,0-1 0,0 0 0,1 0 0,-1 0 0,0 0 0,0 0 0,0 0 0,0 0 0,0 0 0,0 0 1,0 0-1,0 0 0,0 0 0,0 0 0,0-1 0,0 1 0,0 0 0,1 0 0,-1 0 0,0 0 0,0 0 0,0 0 0,0 0 1,0 0-1,0 0 0,0 0 0,0 0 0,0 0 0,0 0 0,0 0 0,0 0 0,0 0 0,0 0 0,0 0 0,0 0 0,0 0 1,0-1-1,0 1 0,0 0 0,0 0 0,0 0 0,0 0 0,0 0 0,0 0 0,0 0 0,1 10-54,-3 22 16,1-24 12,0 3-30,-2 34-94,3-43 77,0 0 0,0 0 0,0 0 0,1 0 0,-1 0 0,0-1 0,1 1 0,-1 0 0,1 0 1,0 0-1,0 0 0,-1 0 0,1-1 0,0 1 0,1 0 0,-1-1 0,2 3 0,-2-3 12,1-1 0,-1 1 0,1-1-1,-1 1 1,1-1 0,-1 0 0,1 1 0,-1-1-1,1 0 1,-1 0 0,1 0 0,0 0 0,-1 0-1,1-1 1,-1 1 0,1 0 0,-1-1 0,1 1 0,-1-1-1,1 0 1,1 0 0,31-20-397,2-11-128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60 17604,'-74'99'2252,"-5"7"-346,79-105-1903,-14 23 560,12-15-229,2-9-325,0 1 1,1-1-1,-1 0 0,0 0 1,0 0-1,0 0 0,1 0 1,-1 0-1,0 1 1,0-1-1,1 0 0,-1 0 1,0 0-1,0 0 1,0 0-1,1 0 0,-1 0 1,0 0-1,0 0 0,1 0 1,-1 0-1,0 0 1,0 0-1,1 0 0,-1 0 1,0 0-1,0 0 1,1-1-1,-1 1 0,0 0 1,0 0-1,0 0 0,1 0 1,-1 0-1,0-1 1,9-4-30,0 0 1,0 0 0,0-1-1,-1-1 1,0 1 0,-1-2-1,9-8 1,44-61-391,-48 61 344,66-108-519,-68 107 510,-4 11-38,-7 17 87,-7 23 61,5-27-18,-57 194 875,59-195-824,0 0 0,0 0 1,0 0-1,1 9 0,0-14-81,0-1 0,0 1-1,0-1 1,0 1 0,0 0 0,0-1 0,0 1 0,0-1-1,0 1 1,0 0 0,1-1 0,-1 1 0,0-1 0,0 1-1,1-1 1,-1 1 0,0-1 0,1 1 0,-1-1 0,0 1-1,1-1 1,-1 1 0,1-1 0,-1 0 0,1 1 0,-1-1 0,1 0-1,-1 1 1,1-1 0,-1 0 0,1 0 0,-1 1 0,1-1-1,0 0 1,-1 0 0,1 0 0,-1 0 0,1 0 0,0 0-1,-1 0 1,1 0 0,-1 0 0,1 0 0,0 0 0,-1 0-1,1 0 1,-1-1 0,1 1 0,-1 0 0,1 0 0,-1-1 0,1 1-1,-1 0 1,1-1 0,-1 1 0,2-1 0,6-5-163,0 0 1,-1 0 0,1 0 0,-1-1 0,0 0-1,-1-1 1,8-10 0,-3 4-44,22-30-325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138 159 15779,'-15'31'1771,"-25"43"0,-1 1-250,36-66-1361,-4 11 216,-12 31 1,20-47-355,-1 0-1,1 1 1,0-1-1,0 0 1,1 0 0,-1 1-1,1-1 1,0 0 0,0 1-1,1-1 1,-1 0 0,1 1-1,0-1 1,2 6-1,-3-9-19,0-1-1,1 1 1,-1 0 0,1 0-1,-1-1 1,1 1-1,-1-1 1,1 1-1,0 0 1,-1-1-1,1 1 1,-1-1-1,1 0 1,0 1-1,0-1 1,-1 1 0,1-1-1,0 0 1,0 0-1,-1 1 1,1-1-1,0 0 1,1 0-1,0 0-1,1 0 0,-1 0-1,0 0 1,1-1 0,-1 1-1,0-1 1,1 0-1,2-1 1,2-1-18,0-1 1,0 0-1,0 0 0,8-6 1,9-11-84,-1-1 1,-1-1 0,37-49-1,43-88-193,-67 93 362,-31 59-22,-2 1-1,1-1 1,-1 0 0,0 0-1,-1 0 1,0 0-1,0-9 1,-1 15-30,1 1 0,-1-1 0,0 1 0,0-1 0,-1 1 0,1 0 0,0-1 0,0 1 0,-1 0 0,1-1 1,-1 1-1,1 0 0,-1-1 0,1 1 0,-1 0 0,0 0 0,0-1 0,0 1 0,0 0 0,-1-1 0,1 1 1,0 1 0,-1-1 0,1 1 0,0-1-1,0 1 1,0 0 0,-1 0 0,1 0 0,0-1 0,0 1 0,-1 0-1,1 1 1,0-1 0,-1 0 0,1 0 0,0 0 0,0 1 0,-2 0 0,-4 2 61,-1 0 0,1 1 0,0 0 0,0 1 0,-12 9 0,-1 5 66,0 0 0,1 1 0,1 0 0,-20 30 0,27-33-73,0 0-1,2 1 1,0 0 0,1 0 0,0 1 0,-7 30 0,15-47-70,-1 0 0,1 0 0,-1 0 0,1 0 1,-1 0-1,1 0 0,0 0 0,0 0 0,0 0 0,0 0 0,1 0 1,-1 0-1,0 0 0,1-1 0,-1 1 0,1 0 0,0 0 0,0 0 1,1 3-1,0-4-31,-1-1 1,1 1 0,-1 0-1,1 0 1,0-1-1,-1 1 1,1-1 0,0 1-1,-1-1 1,1 0-1,0 0 1,-1 0-1,1 0 1,0 0 0,0 0-1,-1 0 1,1 0-1,0-1 1,-1 1 0,1-1-1,0 1 1,2-2-1,67-26-1074,5-2 94,-68 27 921,0 1 1,0 1-1,0-1 0,1 1 1,-1 1-1,0-1 1,13 2-1,-18 0 106,-1-1-1,0 0 0,0 1 1,1-1-1,-1 1 1,0-1-1,0 1 1,0 0-1,1 0 1,-1 0-1,0 0 0,0 1 1,-1-1-1,1 0 1,0 1-1,0 0 1,-1-1-1,1 1 1,-1 0-1,2 2 1,-1-1 37,-1 0 0,0 0 0,0 0 0,0 0 0,0 0-1,-1 1 1,0-1 0,1 0 0,-1 0 0,0 1 0,0-1 0,-1 6 0,-3 6 247,0 0 0,0 0 0,-1-1 0,-12 23-1,-2 1-166,44-73-2328,-1 5 1672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17052,'-16'26'1355,"9"-17"-1129,2 0 0,-1 1 1,1-1-1,0 1 1,1 0-1,0 0 0,-4 19 1,8-28-228,0 0-1,0 0 1,-1 0 0,1 0 0,0 0 0,0 0 0,0 0 0,1 0 0,-1 0 0,0 0 0,0 0-1,0 0 1,1 0 0,-1 0 0,1 0 0,-1 0 0,1 0 0,-1 0 0,1 0 0,-1 0-1,1-1 1,0 1 0,-1 0 0,1 0 0,0-1 0,0 1 0,-1 0 0,1-1 0,0 1 0,1 0-1,2 0-67,1 1-1,0-1 0,-1 0 0,1-1 0,8 1 0,-8 0-9,0-1-1,1 1 1,-1 0 0,0 0 0,7 3 0,-11-4 72,0 1 1,0-1-1,0 1 1,0 0-1,0-1 1,0 1 0,0 0-1,0 0 1,0 0-1,0 0 1,0 0-1,-1 0 1,1 0 0,0 0-1,-1 0 1,1 0-1,-1 0 1,1 0-1,-1 1 1,1-1-1,-1 0 1,0 0 0,0 0-1,1 1 1,-1-1-1,0 3 1,-1 3 63,0 0 1,0-1 0,-1 1 0,1 0-1,-2 0 1,1 0 0,-1-1 0,0 0-1,0 1 1,0-1 0,-6 7 0,-3 3 304,0-1 0,-25 25 0,32-35-287,-1 0 1,1-1 0,-1 0 0,0 1-1,-1-2 1,1 1 0,-1-1-1,-8 3 1,13-5-100,0 0-1,0-1 1,0 1-1,0-1 1,0 0-1,0 1 1,0-1-1,0 0 1,0 0 0,0 0-1,0-1 1,0 1-1,0 0 1,0-1-1,0 1 1,0-1-1,1 0 1,-1 0-1,0 0 1,0 0 0,0 0-1,1 0 1,-1 0-1,1 0 1,-1 0-1,1-1 1,-1 1-1,1-1 1,0 1-1,0-1 1,0 0-1,0 1 1,0-1 0,-1-3-1,-6-22-182,6-5-133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17636,'-1'1'420,"0"-1"1,-1 0-1,1 1 1,0 0-1,0-1 1,0 1-1,0 0 1,0 0 0,0-1-1,0 1 1,0 0-1,-1 1 1,-19 23 818,-17 28-1425,36-51 187,-4 6-2,1 0-1,0 0 1,0 0 0,1 0-1,-4 11 1,8-19-2,0 1 0,0-1 0,-1 1 0,1-1 0,0 1 0,0-1 0,0 1 0,0 0 0,0-1 0,0 1 0,0-1 0,0 1 0,0-1 0,0 1 0,0-1 0,0 1 0,0 0 0,0-1 0,0 1 0,1-1 0,-1 1 0,0-1 0,0 1 0,1-1 0,-1 1 0,0-1 0,1 1 0,-1-1 0,0 0 0,1 1 0,-1-1 0,1 0 0,-1 1 0,1-1 0,-1 0 0,1 1 0,-1-1 0,1 0 0,-1 0 0,1 1 0,-1-1 0,1 0 0,-1 0 0,1 0 0,-1 0 0,1 0 0,0 0 0,-1 0 0,1 0 0,-1 0 0,1 0 0,-1 0 0,1 0 0,-1 0 0,1-1 0,0 1 0,-1 0 0,2-1 0,34-14-470,-32 13 384,13-5-261,0 0 0,0 1 0,32-7 0,-48 12 340,0 1 1,1 0-1,-1-1 0,1 1 0,-1 0 1,0 0-1,1 0 0,-1 0 0,1 1 1,-1-1-1,0 0 0,1 0 0,-1 1 1,1-1-1,-1 1 0,0-1 0,0 1 1,1 0-1,-1 0 0,0-1 0,0 1 1,0 0-1,0 0 0,0 0 0,0 0 1,0 0-1,0 0 0,0 1 0,0-1 1,-1 0-1,1 0 0,0 1 0,-1-1 1,1 0-1,-1 1 0,1-1 0,-1 0 1,0 1-1,0-1 0,1 1 0,-1-1 1,0 2-1,0 3 117,0 0 0,0 0-1,-1 0 1,0 0 0,0 0 0,0-1 0,-1 1 0,1 0 0,-4 6 0,0-3 167,1-1 1,-1 0 0,0 0 0,-1 0 0,0-1 0,0 0 0,-14 12 0,17-17-273,0 1 0,0-1-1,-1 1 1,1-1 0,-1 0 0,0-1 0,0 1 0,1-1 0,-1 1 0,0-1 0,0 0 0,0-1 0,0 1 0,0-1 0,-1 1 0,1-1 0,0 0 0,0-1 0,0 1 0,-7-2 0,9 1-26,1 1 0,-1-1 0,1 0-1,-1 1 1,1-1 0,-1 0 0,1 0 0,-1 0 0,1 0-1,0 0 1,0 0 0,-1 0 0,1-1 0,0 1 0,0 0-1,-1-2 1,-2-10-316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3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16363,'0'-3'2313,"4"1"3840,-4 1-6953,3-2 784,1 0-240,-4-3-152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3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37 15971,'12'-16'1583,"4"-5"278,-14 21-641,-7 12 332,-97 155 222,70-117-1661,12-21-94,11-17-253,1 0 0,0 0 0,1 1 0,-9 23 1,47-79-2779,-8 3 2320,4-8-268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14963,'-1'9'335,"0"-1"0,-1 1 1,0-1-1,-1 0 0,0 0 0,0 0 0,-5 9 0,-4 12 497,-1 6-298,1 0 0,2 0 0,2 1 0,1 0 1,-4 72-1,10-114-865,-1 0 1,0 0-1,0 0 1,-1 0-1,1 1 1,-1-1 0,-5-5-1,-1-7-303,-8-22 1391,22 43-692,-1-1 0,1 0-1,0-1 1,0 1 0,0-1 0,0 0 0,0 0-1,0 0 1,1-1 0,-1 0 0,0 0 0,0 0-1,0-1 1,0 0 0,0 1 0,1-2 0,6-2-1,1 0-183,-1-1 0,1-1 0,-1 0-1,0 0 1,18-14 0,8-11-105,1-4-87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0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17548,'-12'20'988,"-6"11"237,0 1-1,3 0 1,-23 67-1,37-99-1198,1 1 0,0 0-1,-1 0 1,1 0-1,0 0 1,0 0-1,0 0 1,-1 0 0,1 0-1,0 0 1,0 0-1,1 0 1,-1 0-1,0 0 1,0 0 0,0 0-1,1 0 1,-1 0-1,0 0 1,1-1 0,-1 1-1,2 2 1,-1-3-22,0 1 1,-1-1 0,1 0 0,0 1 0,0-1-1,0 0 1,0 0 0,0 0 0,0 0-1,-1 0 1,1 1 0,0-2 0,0 1 0,0 0-1,0 0 1,0 0 0,0 0 0,0-1-1,1 1 1,7-4-100,0 0-1,-1 0 0,13-8 0,-16 8 51,4-1-73,0-1-1,1 1 0,-1 0 0,1 1 0,0 0 0,0 1 1,0 0-1,0 0 0,16-1 0,-25 4 106,0 0 1,0 0-1,1 0 0,-1 0 1,0 0-1,0 0 0,0 0 1,0 0-1,0 0 0,0 1 1,0-1-1,0 1 0,0-1 0,0 0 1,0 1-1,0 0 0,0-1 1,0 1-1,0 0 0,-1-1 1,1 1-1,0 0 0,0 0 1,-1-1-1,1 1 0,-1 0 0,2 2 1,-1 0 12,-1-1 1,1 1-1,-1-1 0,1 1 1,-1 0-1,0-1 1,0 1-1,0-1 0,-1 1 1,1 0-1,-2 3 1,0 4 97,-2 1 1,1-1 0,-1 0 0,-11 18 0,10-21 51,0 0 1,0 0-1,-1-1 0,0 1 1,0-1-1,-1 0 0,1-1 1,-1 0-1,-1 0 0,-14 8 0,19-12-221,0 1-1,0-1 0,-1 0 1,1 0-1,0 0 1,-1-1-1,1 1 0,-1-1 1,1 1-1,-1-1 0,1 0 1,0-1-1,-1 1 0,1-1 1,-1 1-1,1-1 0,0 0 1,-1 0-1,1 0 1,0-1-1,0 1 0,0-1 1,0 0-1,0 0 0,0 0 1,0 0-1,1 0 0,-1-1 1,-3-4-1,5 6-298,0-1 0,0 1-1,0 0 1,0-1 0,0 1 0,0-1-1,0 1 1,1-1 0,-1 1-1,0-3 1,4 3-847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97 13835,'1'-1'160,"0"0"1,0 1-1,0-1 0,0 0 1,0 0-1,0 0 0,0 0 1,-1 0-1,1 0 0,0 0 1,0 0-1,-1 0 1,1 0-1,-1 0 0,1 0 1,-1-1-1,1 1 0,-1 0 1,0 0-1,0 0 0,0-1 1,1 1-1,-1 0 0,0-1 1,-1 1-1,1 0 0,0 0 1,0-1-1,0 1 0,-1 0 1,1 0-1,-1 0 1,1-1-1,-1 1 0,1 0 1,-2-2-1,1 3-96,0-1 1,0 0-1,0 0 1,0 1-1,0-1 1,0 0-1,0 1 1,0-1-1,0 1 1,-1-1-1,1 1 1,0 0-1,0-1 1,0 1-1,-1 0 1,1 0-1,0 0 1,0 0-1,-1 0 1,1 0-1,0 0 0,0 0 1,-1 1-1,1-1 1,0 1-1,0-1 1,0 0-1,-1 1 1,1 0-1,0-1 1,0 1-1,0 0 1,0-1-1,0 1 1,0 0-1,0 0 1,-1 1-1,-1 2-60,-1 0-1,1 1 1,0-1-1,0 1 1,1-1-1,-1 1 1,-2 9-1,4-13-9,1 1 0,-1-1-1,1 1 1,-1 0 0,1 0-1,0-1 1,0 1 0,0 0-1,0-1 1,0 1 0,0 0-1,1 2 1,0-3 1,-1 0 0,0-1 1,1 1-1,-1 0 0,1 0 0,-1-1 1,1 1-1,0 0 0,-1-1 0,1 1 1,0 0-1,-1-1 0,1 1 0,0-1 0,0 1 1,0-1-1,-1 0 0,1 1 0,0-1 1,0 0-1,0 1 0,0-1 0,0 0 0,1 0 1,15 1-127,0 0 1,1-1-1,16-2 0,-22 0 90,0 1-1,0 0 0,0 1 1,0 1-1,0 0 0,0 0 1,0 2-1,12 3 0,-12-4 1259,-10-6-294,-10-14 203,2 6-782,-12-43 139,17 52-600,0 1-1,1-1 1,-1 0-1,1 0 1,-1 0-1,1 0 1,0 0-1,0 0 1,0 0-1,1 1 1,-1-1-1,1 0 1,0 0-1,-1 0 1,1 1-1,0-1 0,2-2 1,7 0-327,11 4-120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108 240 15363,'1'-1'54,"-1"1"-1,0-1 1,0 0-1,0 1 1,0-1-1,0 1 1,0-1-1,0 1 0,1-1 1,-2 0-1,1 1 1,0-1-1,0 1 1,0-1-1,0 1 1,0-1-1,0 0 1,-1 1-1,1-1 1,0 1-1,0-1 1,-1 1-1,1-1 0,0 1 1,-1-1-1,1 1 1,0 0-1,-1-1 1,1 1-1,-1-1 1,1 1-1,-1 0 1,1 0-1,-1-1 1,1 1-1,-1 0 0,1 0 1,-1-1-1,1 1 1,-1 0-1,0 0 1,1 0-1,-1 0 1,1 0-1,-1 0 1,1 0-1,-1 0 1,0 0-1,1 0 1,-1 0-1,1 0 0,-1 0 1,1 1-1,-1-1 1,0 0-1,-3 1 131,0 0 0,0 0-1,0 0 1,0 1 0,0-1-1,-7 5 1,5-2-63,1 1 1,-1 0-1,1 0 0,0 0 0,-8 11 1,11-15-117,1 1 0,0 0-1,-1 0 1,1 0 0,0 0 0,0 0 0,0 0 0,0 1 0,0-1 0,0 0 0,1 0 0,-1 1-1,1-1 1,-1 0 0,1 1 0,0-1 0,0 0 0,0 1 0,1-1 0,0 5 0,-1-6-6,1-1-1,-1 1 1,1-1 0,-1 1 0,1-1 0,-1 1 0,1-1 0,-1 1 0,1-1-1,0 1 1,-1-1 0,1 0 0,0 1 0,-1-1 0,1 0 0,0 0 0,0 0-1,-1 1 1,1-1 0,0 0 0,0 0 0,1 0 0,19-2-16,-9-2 8,0 0-1,0-1 1,0 0-1,-1 0 1,0-2-1,0 1 1,0-1 0,-1-1-1,11-10 1,11-11-65,38-45 1,-53 55 60,0-2 0,0 0 0,-2 0 0,-1-1 0,15-32 0,-56 116 357,12-19-169,-5 13 263,3 1 0,-13 74 0,29-129-421,1 0 1,-1 0 0,1 1-1,0-1 1,0 0-1,0 0 1,0 0 0,0 0-1,1 0 1,-1 0-1,1 0 1,-1 0 0,2 3-1,-1-4-32,-1-1 0,1 1 0,0-1 0,0 0 0,-1 1-1,1-1 1,0 0 0,0 1 0,0-1 0,-1 0 0,1 0 0,0 1-1,0-1 1,0 0 0,0 0 0,0 0 0,-1 0 0,1 0 0,0 0 0,0-1-1,0 1 1,0 0 0,-1 0 0,1-1 0,0 1 0,0 0 0,0-1-1,-1 1 1,1-1 0,0 1 0,-1-1 0,1 1 0,1-2 0,11-6-342,0-2 1,23-20 0,-25 20 211,16-15-226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15987,'-33'54'2976,"24"-41"-2372,0 1 1,1 1-1,0 0 1,1 0-1,1 0 1,-6 21-1,11-35-588,1-1 0,0 1 0,0-1-1,0 1 1,-1-1 0,1 1 0,0-1 0,0 1-1,0-1 1,0 1 0,0 0 0,0-1 0,0 1-1,0-1 1,0 1 0,0-1 0,0 1 0,0-1-1,1 1 1,-1-1 0,0 1 0,0-1-1,0 1 1,1-1 0,-1 1 0,0-1 0,1 0-1,-1 1 1,0-1 0,1 1 0,-1-1 0,1 0-1,-1 1 1,1 0 0,1-1-13,-1-1 1,0 1-1,1 0 0,-1 0 1,0 0-1,1-1 1,-1 1-1,0-1 0,1 1 1,-1-1-1,0 1 0,0-1 1,2-1-1,35-27-223,-5-6-96,52-70 0,-102 131 420,1 0 0,2 1 0,-17 44 0,31-71-126,-1 1 0,1 0 0,-1 0 0,1 0-1,0 0 1,-1 0 0,1 0 0,0-1 0,0 1 0,0 0-1,0 0 1,0 0 0,0 0 0,0 0 0,0 0-1,0 0 1,0 0 0,0 0 0,0 0 0,1 2 0,0-3-25,-1 0 1,1 0 0,0 0-1,-1 0 1,1 0 0,-1 1 0,1-1-1,0 0 1,-1 0 0,1 0 0,0-1-1,-1 1 1,1 0 0,-1 0 0,1 0-1,0 0 1,-1-1 0,1 1 0,-1 0-1,1 0 1,-1-1 0,2 0-1,37-28-1857,-37 28 1868,68-61-1287,-30 26 506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17548,'-14'16'1569,"-29"30"-1,29-32-193,-25 30-1,49-43-1218,17-6-649,-6 1-309,38-3 1,-54 7 666,0 0 0,1 0-1,-1 0 1,0 1 0,0 0 0,0 0 0,0 0 0,0 1 0,0-1 0,0 1 0,0 1 0,7 4 0,-11-7 137,0 1 1,0-1 0,0 1 0,0 0 0,0-1 0,0 1 0,0 0 0,-1 0 0,1 0 0,0-1 0,-1 1-1,1 0 1,0 0 0,-1 0 0,1 0 0,-1 0 0,1 0 0,-1 1 0,0-1 0,0 0 0,1 0-1,-1 0 1,0 0 0,0 0 0,0 0 0,0 3 0,-1-2 45,0 0 0,0-1 0,0 1 0,0 0 1,0 0-1,0-1 0,-1 1 0,1 0 0,-1-1 0,1 0 0,-1 1 0,1-1 0,-4 2 0,-4 3 218,0-1-1,-1 0 0,0 0 0,-15 4 0,10-6 231,-1 0 1,0 0-1,0-1 0,-25-1 0,29-1-489,-15 0 279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246 108 14731,'1'5'1673,"-1"6"-977,-1 5-272,-3 11 1544,-2 5-1008,2 6-448,-2 3-151,3 2-161,-1-2-16,2-4-64,2-4-72,0-10-288,2-4-192,-1-10-401,-8-12-2207,1-6 2256,-10-5-273</inkml:trace>
  <inkml:trace contextRef="#ctx0" brushRef="#br0" timeOffset="1">1 84 15931,'13'4'1617,"4"-2"-873,2-2-232,11-3 1032,4-1-639,8-3-305,-1-4-120,4-1-624,-1-1-456,-4-2 544,-3 2-184,-8 2-121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6:36:3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90 658 14862,'0'0'1441,"-66"15"577,48-10-736,12-5 1312,19-19-2210,23-14-480,20-15 385,15-14 95,14-11 64,18-5-288,5-8-95,4-4-65,-5-2-1474,-19-4-4451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16187,'13'-2'1689,"-1"-1"-1193,3 6-224,1-6 704,5 6-416,2-1-168,1-2-608,4 4-400,-1-3 536,-1 2-152,-5-9-104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47 344 15643,'6'-1'264,"-1"-1"-1,0 1 1,0-1-1,0 1 1,0-2-1,-1 1 1,1 0-1,0-1 1,-1 0-1,0 0 1,1 0-1,-1-1 1,-1 1-1,1-1 1,6-8-1,-5 6-135,0-1-1,-1 0 1,1 0 0,-2 0-1,1-1 1,-1 1-1,0-1 1,0 0 0,1-11-1,-3 18-125,-1 0-1,0 0 1,0 0-1,1 0 1,-1 0-1,0 0 1,0 0-1,0 0 1,-1 0-1,1 0 1,0 0-1,0 0 1,0 0-1,-1 0 1,1 0-1,-1 0 1,1 0-1,0 0 1,-1 0-1,0 0 1,0-1 0,0 2-3,1-1 1,-1 1-1,0 0 1,0-1 0,0 1-1,0-1 1,1 1-1,-1 0 1,0 0 0,0 0-1,0 0 1,0-1-1,0 1 1,0 0 0,0 0-1,0 1 1,0-1-1,-1 0 1,-2 1-5,-1 1 0,1-1-1,0 1 1,0 0 0,0 0 0,0 0-1,1 0 1,-6 5 0,-1 2 2,0 1 0,1 1 0,0 0 0,1 0 0,0 1 0,1-1 0,0 2-1,1-1 1,1 1 0,-1 0 0,2 0 0,0 0 0,-4 28 0,8-40 6,-1 1-1,1 0 0,0 0 1,0 0-1,0 0 1,0 0-1,1-1 0,-1 1 1,0 0-1,1 0 1,-1 0-1,1-1 0,0 1 1,-1 0-1,1-1 1,0 1-1,0 0 0,0-1 1,0 1-1,0-1 1,2 2-1,-1-2 0,0 1 1,0-1-1,0-1 1,0 1-1,0 0 1,0 0-1,0-1 1,0 1-1,1-1 1,-1 0-1,0 0 1,0 0-1,0 0 1,0 0-1,0 0 1,1 0-1,-1-1 1,3 0-1,8-3 0,1 0 0,-1-1-1,0-1 1,-1 0 0,1 0-1,12-10 1,66-54-40,54-69-157,-124 115 144,-1 0 0,-1-2 1,-1 0-1,19-38 0,-27 41 26,-10 23 25,0 0 0,0 0 0,0 0-1,-1 0 1,1 0 0,0 0 0,0 1 0,0-1 0,0 0-1,0 0 1,0 0 0,0 0 0,0 0 0,0 0 0,0 0-1,0 0 1,-1 0 0,1 0 0,0 0 0,0 0-1,0 0 1,0 0 0,0 0 0,0 0 0,0 0 0,0 0-1,-1 0 1,1 0 0,0 0 0,0 0 0,0 0 0,0 0-1,0 0 1,0 0 0,0 0 0,0 0 0,-1 0 0,1 0-1,0 0 1,0 0 0,0 0 0,0 0 0,0 0 0,0 0-1,0 0 1,0 0 0,0-1 0,0 1 0,0 0-1,-1 0 1,1 0 0,0 0 0,0 0 0,0 0 0,0 0-1,0 0 1,0 0 0,0-1 0,0 1 0,0 0 0,-9 8 10,-17 28 129,1 0-1,2 2 0,2 0 1,-30 74-1,47-101-90,1 0 0,0 0 0,0 0 0,-1 22 0,3-31-43,1 1 0,0-1 0,0 0 0,0 0 0,0 0 0,0 0 0,1 0 0,-1 0 0,0 1 0,1-1 0,0 0 0,0 0 0,-1 0 0,1 0 0,0-1 0,0 1 0,1 0 0,-1 0 0,0 0 0,1-1 0,-1 1 0,1-1 0,-1 1 0,1-1 0,0 0 1,-1 0-1,1 1 0,0-1 0,0 0 0,0-1 0,0 1 0,3 1 0,4-1-14,-1 0 1,1 0 0,0-1 0,0 0-1,-1 0 1,1-1 0,-1-1 0,1 1-1,0-1 1,14-6 0,-10 3-2,0-1-1,0 0 1,-1-1 0,1 0 0,20-18 0,-30 23 32,-1-1 1,1 0-1,-1 0 1,0 1-1,0-1 1,-1 0 0,1-1-1,0 1 1,-1 0-1,0 0 1,0-1-1,0 1 1,1-7 0,-2 9-6,0 0 0,1 0-1,-1 0 1,0 0 0,0 0 0,0 0 0,0 0 0,-1 0 0,1 0 0,0 0 0,0 0 0,-1 0 0,1 0 0,0 0 0,-1 0 0,1 0 0,-1 0 0,1 0 0,-1 0 0,0 1 0,1-1 0,-1 0 0,0 0 0,0 1 0,1-1 0,-1 0 0,0 1 0,0-1 0,0 1 0,0-1 0,0 1 0,0-1 0,0 1 0,0 0 0,0-1 0,0 1 0,0 0 0,0 0 0,0 0 0,0 0 0,0 0 0,0 0 0,0 0 0,0 0 0,0 0 0,0 0 0,-2 1 0,-1 0 16,0 1 0,1-1 0,-1 1 1,0 0-1,1 0 0,0 0 0,-1 0 1,1 0-1,0 1 0,0-1 1,0 1-1,0 0 0,1 0 0,-1 0 1,1 0-1,0 1 0,-3 4 1,3-5-74,0 1 0,0 0 1,0 0-1,0 0 0,1 0 1,0 0-1,-1 0 1,1 0-1,1 0 0,-1 0 1,1 1-1,0-1 0,0 0 1,0 0-1,0 1 0,2 4 1,-1-7 21,0 0 0,0 0 0,0 0 0,0 0 0,1-1 0,-1 1 0,0 0 0,1-1 0,0 1 0,-1-1 0,1 1 0,0-1 0,0 0 0,0 0 0,4 2 0,20 5-154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13395,'3'21'823,"-1"0"0,-1 0 0,-1 0 0,-4 38 0,-22 83 1498,21-119-2064,-68 274 1312,49-205-1403,18-74-114,6-18-51,0 0 1,0 0-1,0 0 0,0 0 0,0 0 0,0 0 0,0 0 0,0 0 0,0 0 0,0 0 1,0 0-1,0-1 0,0 1 0,0 0 0,0 0 0,-1 0 0,1 0 0,0 0 0,0 0 1,0 0-1,0 0 0,0 0 0,0 0 0,0 0 0,0 0 0,0 0 0,0 0 0,0 0 1,0 0-1,0 0 0,0 0 0,0 0 0,0 0 0,0 0 0,0 0 0,0 0 0,-1 0 0,1 0 1,0 0-1,0 0 0,0 0 0,0 0 0,0 0 0,0 0 0,0 0 0,0 0 0,0 0 1,0 0-1,0 0 0,0 0 0,0 0 0,0 0 0,0 0 0,0 0 0,0 0 0,-1 0 1,1 0-1,0 0 0,0 0 0,0 0 0,0 0 0,0 0 0,0 0 0,0 1 0,-2-11 22,0-10-12,0-36 13,3 1 0,2-1 1,14-74-1,-16 123-13,-1 5-3,1-1-1,-1 0 1,1 0-1,-1 1 1,1-1-1,0 0 1,0 1-1,0-1 1,0 1-1,1-1 1,-1 1-1,0 0 1,4-4-1,-3 6-62,0 1 0,-1-1 0,1 0 0,0 1 0,0-1 0,0 1 0,-1 0 0,1 0 0,0-1 0,-1 1 0,1 0 0,-1 1-1,1-1 1,-1 0 0,3 2 0,5 4-488,-2-4 238,0 0-1,0-1 1,0 0 0,0 0 0,0-1 0,0 0 0,1 0 0,-1 0-1,1-1 1,11-1 0,11-3-576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37 11835,'5'-11'2599,"-12"11"-421,-16 13 289,12-5-2092,-1 1 1,2 0-1,-1 1 1,1-1-1,1 2 1,0 0-1,0 0 1,-12 23-1,20-34-364,0 1 0,1 0-1,-1 0 1,1 0 0,0 0 0,-1 0 0,1 0-1,0 0 1,0-1 0,-1 1 0,1 0-1,0 0 1,0 0 0,0 0 0,0 0 0,0 0-1,0 0 1,0 0 0,1 1 0,-1-1-6,1-1-1,-1 0 1,0 1 0,1-1 0,-1 0 0,1 0 0,-1 1 0,1-1-1,-1 0 1,1 0 0,-1 0 0,1 1 0,-1-1 0,1 0 0,-1 0-1,1 0 1,-1 0 0,1 0 0,-1 0 0,1 0 0,-1 0 0,1 0-1,-1 0 1,2-1 0,4 0 0,0-1 0,0-1 1,0 1-1,9-5 0,21-14-29,34-18-37,-61 35 39,-1 0 0,1 1-1,0 0 1,0 1-1,0 0 1,10-1-1,-18 2 21,0 1-1,0 0 1,0 0-1,0 0 1,0 0-1,0 0 1,-1 0-1,1 0 1,0 0-1,0 0 0,0 0 1,0 1-1,0-1 1,-1 0-1,1 0 1,0 1-1,0-1 1,-1 1-1,1-1 1,0 1-1,0-1 0,-1 1 1,1-1-1,0 1 1,-1-1-1,1 1 1,-1 0-1,1 0 1,-1-1-1,1 1 1,-1 0-1,0 0 0,1-1 1,-1 1-1,0 0 1,1 0-1,-1 0 1,0 0-1,0-1 1,0 1-1,0 0 1,0 0-1,0 0 0,0 0 1,0 1-1,-1 4 8,0 1 0,-1 0 0,0 0 0,-5 11 0,3-5 35,3-13-38,1 0 0,0 0 0,0 1 0,0-1-1,0 0 1,0 0 0,0 0 0,0 1 0,0-1-1,0 0 1,0 0 0,0 0 0,-1 1 0,1-1-1,0 0 1,0 0 0,1 1 0,-1-1 0,0 0-1,0 0 1,0 0 0,0 1 0,0-1 0,0 0-1,0 0 1,0 0 0,0 1 0,0-1-1,0 0 1,1 0 0,-1 0 0,0 0 0,0 1-1,0-1 1,0 0 0,0 0 0,1 0 0,-1 0-1,0 0 1,0 0 0,0 1 0,1-1 0,-1 0-1,0 0 1,13-4 38,12-12-32,150-120-1214,-174 135 1167,0 0-1,1 0 1,-1 0 0,1 0 0,-1 0-1,1 1 1,-1-1 0,1 0 0,-1 1-1,1-1 1,0 1 0,-1 0 0,1-1-1,2 1 1,-3 0 29,-1 0-1,0 0 1,0 1 0,1-1-1,-1 0 1,0 0 0,1 0-1,-1 0 1,0 0 0,0 1-1,1-1 1,-1 0-1,0 0 1,0 1 0,0-1-1,1 0 1,-1 0 0,0 1-1,0-1 1,0 0 0,0 0-1,0 1 1,1-1-1,-1 0 1,0 1 0,0-1-1,0 1 1,-2 15-67,-15 25 114,12-32 56,1 0 0,1 0 0,0 0-1,0 1 1,1-1 0,-3 15 0,5-23-80,0-1 0,0 1 1,0 0-1,0 0 1,0-1-1,0 1 1,0 0-1,0 0 1,0-1-1,0 1 1,1 0-1,-1 0 1,0-1-1,0 1 0,1 0 1,-1 0-1,0-1 1,1 1-1,-1 0 1,1-1-1,-1 1 1,1-1-1,-1 1 1,1-1-1,-1 1 1,1-1-1,1 1 1,-1 0-2,0-1 0,1 0 0,-1 0 0,0 0 1,0 0-1,1 0 0,-1 0 0,0 0 1,1 0-1,-1-1 0,0 1 0,0 0 0,1-1 1,1 0-1,5-3-3,-1 0 0,1 0 0,10-9 0,10-11-253,30-31 0,-25 22-78,-16 22 70,-17 11 250,0 0-1,0 0 1,1 0 0,-1 0 0,0 0 0,0 0-1,0 0 1,1 0 0,-1 0 0,0 1-1,0-1 1,0 0 0,0 0 0,1 0 0,-1 0-1,0 0 1,0 0 0,0 1 0,0-1-1,0 0 1,1 0 0,-1 0 0,0 0 0,0 1-1,0-1 1,0 0 0,0 0 0,0 0-1,0 0 1,0 1 0,0-1 0,0 0 0,0 0-1,0 1 1,0-1 0,0 0 0,0 0-1,0 0 1,0 1 0,0-1 0,0 0-1,0 0 1,-9 36 175,5-25-23,0 2-3,2-9-89,1 0-1,-1-1 1,1 1 0,0 0 0,0 0 0,0 0 0,1 0-1,-1 0 1,1 0 0,0-1 0,0 1 0,1 6 0,0-9-48,-1-1 0,1 1 0,0-1 0,-1 0 0,1 1 0,0-1 0,-1 1 0,1-1 0,0 0 0,-1 1 0,1-1 0,0 0 0,0 0 0,-1 0 0,1 0 0,0 0 0,0 0 1,0 0-1,-1 0 0,1 0 0,0 0 0,0 0 0,-1 0 0,1 0 0,0 0 0,0-1 0,-1 1 0,1 0 0,0-1 0,-1 1 0,1 0 0,1-2 0,25-13 1,-26 14-12,75-58-552,-15 11-150,-85 83 919,17-27-99,0 1 1,1 0 0,0 0-1,1 0 1,-7 16-1,12-25-114,0 1 0,0-1-1,0 0 1,0 1 0,-1-1-1,1 0 1,0 1 0,0-1 0,0 1-1,0-1 1,0 0 0,0 1-1,0-1 1,0 0 0,0 1-1,0-1 1,0 0 0,0 1-1,0-1 1,1 0 0,-1 1 0,0-1-1,0 0 1,0 1 0,0-1-1,1 0 1,-1 1 0,0-1-1,0 0 1,0 1 0,1-1-1,13 2-122,21-12-373,-28 8 368,19-6-538,47-8-1,-62 15 589,0 0 0,0 0 1,0 1-1,0 1 0,0 0 0,0 0 0,15 4 0,-13 3 360,-9-4 155,-5-3 569,-1-3-923,1 1 0,0 0 0,0 0 0,0 0 0,0-1 1,0 1-1,0-1 0,0 1 0,1 0 0,-1-1 0,0 0 0,1 1 0,-1-1 0,1 1 0,-1-1 0,1 0 0,0 1 0,0-3 0,-1 1-45,1 0-1,-1-1 1,1 1 0,0 0-1,0-1 1,0 1-1,1 0 1,0-6 0,0 8-46,0 0 1,0 0 0,0 0-1,0 1 1,0-1 0,0 0 0,0 0-1,1 1 1,-1-1 0,0 1 0,0-1-1,1 1 1,-1-1 0,0 1 0,0 0-1,1-1 1,-1 1 0,0 0-1,1 0 1,-1 0 0,3 1 0,34 2-120,-26-1 54,-1-1 7,1 0-55,0 0-1,-1 1 1,13 4-1,-21-5 89,0 0 0,0 0 0,0 0 0,0 0 0,-1 1 0,1-1 0,0 1 0,-1 0 0,0 0 0,1 0 0,-1 0 0,0 0 0,0 0 0,0 1 0,0-1 0,2 6 0,-2-6 28,-1 0 1,1 0-1,-1 0 1,1-1-1,-1 1 0,1 0 1,0-1-1,0 1 1,0-1-1,0 1 1,0-1-1,0 0 1,0 0-1,0 0 1,1 0-1,-1 0 1,0-1-1,1 1 1,-1-1-1,1 1 1,-1-1-1,0 0 1,1 0-1,-1 0 0,1 0 1,-1 0-1,0-1 1,3 0-1,10-2 0,0 0 0,-1-2 0,20-7 0,-19 6-32,3-1-17,-8 3-26,0 0 1,1 0-1,0 1 1,-1 0-1,1 1 1,0 1 0,14-1-1,-16 5-845,-12 3-744,-15 4 61,5-10 914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21469,'13'7'1128,"-8"-10"-1968,0-6 904,-7-5-48,-2 0-208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15475,'0'24'475,"-1"0"1,-2 0-1,-7 38 0,-1-3-21,9-41-369,-3 13 100,2 0 0,1 0 1,2 41-1,0-71-165,0 0-1,0 1 1,0-1 0,0 0 0,1 0-1,-1 0 1,0 1 0,0-1-1,1 0 1,-1 0 0,1 0-1,-1 0 1,1 0 0,-1 1 0,1-1-1,0 0 1,-1 0 0,1 0-1,0-1 1,0 1 0,1 1 0,-1-2-6,0 0 1,0 0 0,0 0-1,-1 0 1,1 0 0,0 0-1,0 0 1,0-1 0,0 1 0,-1 0-1,1-1 1,0 1 0,0 0-1,-1-1 1,1 1 0,0-1-1,-1 1 1,1-1 0,0 0 0,-1 1-1,1-1 1,0-1 0,7-8 120,0 0 1,12-22-1,-15 24-90,21-36 153,-10 15-64,2 1 0,30-37 0,-45 61-132,1 1 0,-1-1 0,1 0 0,0 1 0,5-3 0,-8 6-1,-1-1 0,1 1 0,0-1 0,-1 1 0,1-1-1,0 1 1,0 0 0,-1 0 0,1-1 0,0 1 0,0 0 0,-1 0 0,1 0 0,0 0 0,0 0 0,0 0 0,0 0 0,-1 0 0,1 0 0,0 0 0,0 1 0,0-1 0,-1 0-1,1 0 1,0 1 0,-1-1 0,1 1 0,0-1 0,0 0 0,-1 1 0,1-1 0,-1 1 0,1 0 0,0-1 0,-1 1 0,1-1 0,-1 1 0,1 0 0,-1-1 0,0 1 0,1 0-1,-1 0 1,1 1 0,1 5 38,1 2 0,-1-1 0,0 0 0,-1 0 0,0 1 0,0 15 0,-5 57 245,3-62-214,-6 33 158,4-36-223,1 1-1,0 31 1,2-48 2,0 0 0,0 0 0,0 0 0,0 0 0,0 0 1,0 0-1,0 0 0,0 0 0,0 0 0,0-1 0,0 1 1,0 0-1,0 0 0,0 0 0,0 0 0,0 0 0,0 0 1,0 0-1,0 0 0,0 0 0,0 0 0,0 0 0,0 0 1,0-1-1,1 1 0,-1 0 0,0 0 0,0 0 1,0 0-1,0 0 0,0 0 0,0 0 0,0 0 0,0 0 1,0 0-1,0 0 0,0 0 0,0 0 0,0 0 0,1 0 1,-1 0-1,0 0 0,0 0 0,0 0 0,0 0 0,0 0 1,0 0-1,0 0 0,0 0 0,0 0 0,0 0 0,0 0 1,0 0-1,1 0 0,-1 0 0,0 0 0,0 0 0,0 0 1,0 0-1,0 0 0,0 0 0,0 1 0,4-11-6,3-17-5,1-8-16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64 373 13955,'-3'20'745,"-1"-1"0,-1 1 0,-1-1 1,0 0-1,-2 0 0,0-1 0,-11 19 0,15-26-218,6-8-46,11-12-123,8-18-546,-1-1 0,-1-1-1,18-37 1,-23 40 27,0-3-44,-9 19 57,0 0 0,0 1 0,12-16 0,-17 25 144,0 0 1,0 0 0,0 0-1,0 0 1,0 0 0,0 0-1,0 0 1,0-1 0,0 1-1,1 0 1,-1 0-1,0 0 1,0 0 0,0 0-1,0 0 1,0 0 0,0 0-1,0 0 1,0 0-1,0 0 1,1 0 0,-1 0-1,0 0 1,0 0 0,0 0-1,0 0 1,0 0-1,0 0 1,0 0 0,1 0-1,-1 0 1,0 0 0,0 0-1,0 0 1,0 1 0,0-1-1,0 0 1,0 0-1,0 0 1,0 0 0,0 0-1,0 0 1,1 0 0,-1 0-1,0 0 1,0 0-1,0 0 1,0 1 0,0-1-1,0 0 1,0 0 0,0 0-1,0 0 1,0 0-1,0 0 1,0 0 0,0 0-1,0 1 1,0-1 0,0 0-1,0 0 1,2 14-26,-1 16 112,-3 40 263,0-39 38,1 1 0,6 48 0,-5-79-353,0 1 1,0-1 0,0 0-1,0 1 1,0-1 0,1 1-1,-1-1 1,0 0-1,1 1 1,-1-1 0,1 0-1,0 1 1,-1-1 0,1 0-1,0 0 1,0 0-1,0 0 1,0 0 0,0 0-1,0 0 1,0 0 0,0 0-1,0 0 1,0 0-1,1-1 1,-1 1 0,3 1-1,-3-3 9,1 1-1,0 0 1,0-1 0,0 1-1,0-1 1,0 1-1,-1-1 1,1 0-1,0 0 1,0 1 0,-1-2-1,1 1 1,-1 0-1,1 0 1,-1 0-1,1-1 1,-1 1-1,0 0 1,0-1 0,2-2-1,16-22 117,-1 0 0,-2-1 0,0-1-1,15-42 1,37-125-257,-59 165 30,5-14-245,13-67 0,-28 108 176,-2 13 98,-6 20 70,6-17 6,-48 218 609,44-187-555,1 0 1,3 1-1,3 58 0,1-93-177,0 0 0,0 0 0,3 10 1,-3-19 37,-1 1 0,1 0 0,-1 0 0,1 0 0,0 0 1,0-1-1,0 1 0,0 0 0,0-1 0,0 1 0,0 0 1,1-1-1,-1 0 0,0 1 0,1-1 0,-1 0 0,1 0 1,0 0-1,-1 0 0,4 2 0,-4-3 20,-1 0 1,1 1-1,-1-1 0,1 0 0,-1 0 1,1 0-1,0 0 0,-1 0 1,1 0-1,-1 0 0,1 0 0,-1 0 1,1 0-1,-1 0 0,1-1 1,-1 1-1,1 0 0,-1 0 0,1 0 1,-1-1-1,1 1 0,-1 0 1,1 0-1,-1-1 0,1 1 0,-1-1 1,0 1-1,1-1 0,4-16-780,-9-19-489,-1 20 994,-2 1 1,0 0-1,0 1 0,-1-1 1,-1 1-1,-13-16 0,9 13 1156,1-1 0,-17-33-1,29 50-796,0 1-1,0-1 1,-1 1-1,1-1 1,0 1-1,0-1 1,0 0-1,0 1 1,0-1-1,0 1 1,0-1-1,0 1 1,0-1-1,0 0 1,0 1-1,0-1 1,0 1-1,0-1 1,1 1-1,-1-1 1,0 1-1,0-1 1,1 1-1,-1-1 1,0 1-1,1-1 1,-1 1-1,0-1 1,1 1-1,-1 0 1,1-1-1,-1 1 1,1 0-1,-1-1 1,1 1-1,-1 0 1,1 0-1,-1-1 1,1 1-1,-1 0 1,1 0-1,-1 0 1,1 0-1,0-1 1,32-2 109,-24 3-335,6-1-44,1-1 1,-1-1-1,0 0 0,24-9 1,2-4-114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84 17788,'-2'-6'426,"-1"1"-1,0-1 1,1 1 0,-8-10 0,9 15-383,1-1 1,-1 0-1,1 0 1,-1 0-1,1 1 1,-1-1-1,0 0 1,1 1-1,-1-1 1,0 1-1,0-1 1,1 1-1,-1-1 1,0 1-1,0-1 1,0 1 0,0 0-1,0-1 1,1 1-1,-1 0 1,0 0-1,0 0 1,0 0-1,0 0 1,0 0-1,0 0 1,0 0-1,0 0 1,0 0-1,0 0 1,0 0-1,1 1 1,-1-1-1,0 0 1,0 1-1,0-1 1,0 1 0,0-1-1,1 1 1,-1-1-1,-1 2 1,-2 3 39,0 0 0,1 0 1,-1 0-1,1 1 0,0 0 1,0 0-1,1-1 0,0 1 1,0 1-1,-2 8 0,0 5-17,1 0 0,-1 21-1,4-39-62,-1 8 5,1-1 0,0 1 0,0-1-1,4 19 1,-4-27-10,0 0-1,1 0 1,-1 1-1,0-1 1,1 0-1,-1 0 1,1 1 0,0-1-1,-1 0 1,1 0-1,0 0 1,0 0-1,-1 0 1,1 0-1,0 0 1,0 0 0,0 0-1,0 0 1,1 0-1,-1-1 1,0 1-1,0 0 1,0-1-1,0 1 1,1-1-1,-1 0 1,0 1 0,1-1-1,-1 0 1,0 0-1,1 1 1,-1-1-1,0 0 1,1 0-1,-1-1 1,0 1 0,1 0-1,-1 0 1,0-1-1,0 1 1,1-1-1,-1 1 1,0-1-1,0 1 1,2-2 0,6-3-83,0 0 1,-1 0 0,0-1 0,0 0-1,0-1 1,0 0 0,-1 0 0,0 0 0,6-10-1,51-79-913,-61 91 942,51-93-1139,-68 160 1366,7-35 85,-2 0 102,2 1 1,2-1 0,0 1 0,-1 52 0,5-78-330,2 0 0,-1-1 0,0 1 0,0 0 0,1-1 0,-1 1 0,0-1 0,1 1 0,0 0 0,-1-1 0,1 1 0,0-1 0,0 0-1,1 3 1,-1-4-16,0 1 0,-1-1 0,1 1 0,0-1-1,0 0 1,0 1 0,0-1 0,-1 0 0,1 0-1,0 1 1,0-1 0,0 0 0,0 0 0,0 0-1,0 0 1,-1 0 0,1 0 0,0-1 0,0 1 0,0 0-1,0 0 1,0-1 0,0 1 0,-1 0 0,1-1-1,0 1 1,0-1 0,-1 1 0,2-2 0,7-4-32,0 0 1,-1-1-1,0 0 1,-1-1 0,1 0-1,5-8 1,38-58-447,-46 67 412,81-138-1530,-86 145 1578,0 0 0,0 0 0,0 0-1,0 0 1,0-1 0,0 1 0,0 0 0,0 0 0,0 0 0,0 0 0,0 0 0,1-1 0,-1 1 0,0 0 0,0 0 0,0 0 0,0 0 0,0 0 0,0 0 0,0-1 0,0 1 0,0 0-1,0 0 1,1 0 0,-1 0 0,0 0 0,0 0 0,0 0 0,0 0 0,0 0 0,0 0 0,1 0 0,-1-1 0,0 1 0,0 0 0,0 0 0,0 0 0,0 0 0,0 0 0,1 0-1,-1 0 1,0 0 0,0 0 0,0 0 0,0 0 0,0 0 0,1 0 0,-1 1 0,0-1 0,0 0 0,0 0 0,0 0 0,1 0 0,-2 9-108,-11 58 247,5-37 211,2-1-1,1 2 1,0 44 0,3-74-320,1 1 1,0-1 0,0 0 0,0 0 0,0 1 0,0-1-1,1 0 1,-1 0 0,0 1 0,1-1 0,-1 0 0,0 0-1,1 0 1,0 0 0,-1 1 0,1-1 0,0 0 0,-1 0-1,1 0 1,0 0 0,0 0 0,0-1 0,1 3 0,0-3-4,-1 0 0,0 0 0,0 0 0,0 0 0,1 0 0,-1 0-1,0-1 1,0 1 0,0 0 0,0-1 0,1 1 0,-1-1 0,0 1 0,0-1 0,0 1 0,0-1 0,0 0 0,0 1 0,1-3 0,7-5 72,0-1 0,0 0 0,8-14 0,24-36-65,41-82 0,-74 126-63,8-9-106,-16 24 137,1 0 0,-1 0 0,0 0 0,0 0 0,0 0 0,0 0 0,0-1 0,1 1 0,-1 0 0,0 0 0,0 0 0,0 0 0,0 0 0,1 0 0,-1 0 0,0 0 0,0 1 0,0-1 0,0 0 0,1 0 0,-1 0 0,0 0 0,0 0 0,0 0 0,0 0 0,0 0 0,1 0 0,-1 0 0,0 0 0,0 1 0,0-1 0,0 0 0,0 0 0,0 0 0,0 0 0,1 0 0,-1 1 0,0-1 0,0 0 0,0 0 0,0 0 0,0 0 0,0 0 0,0 1 0,0-1 0,0 0 0,0 0 0,0 0 0,0 0 0,0 1 0,0-1 0,0 0 0,0 0 0,0 0 0,0 0 0,0 1 0,0-1 0,0 0 0,0 0 0,-1 0 0,1 1 0,-8 48-91,-39 157 875,46-202-763,1 0-1,0 0 1,-1-1 0,1 1-1,0 0 1,1 4-1,-1-8-25,0 1 0,0-1 0,0 0 0,0 1 0,1-1 0,-1 0 0,0 0 0,0 1 0,0-1 0,0 0 0,0 0 0,0 1 0,1-1-1,-1 0 1,0 0 0,0 1 0,0-1 0,1 0 0,-1 0 0,0 0 0,0 1 0,1-1 0,-1 0 0,0 0 0,0 0 0,1 0 0,-1 0 0,0 1-1,1-1 1,0-1-32,0 1 0,0 0-1,0 0 1,-1-1-1,1 1 1,0-1-1,0 1 1,0-1 0,-1 1-1,1-1 1,0 1-1,-1-1 1,1 0-1,0 1 1,0-2 0,30-39-485,-9 12 199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4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 17876,'0'0'54,"0"-1"0,0 1 0,0 0-1,0-1 1,0 1 0,0 0 0,0-1 0,0 1 0,0 0 0,0-1 0,0 1 0,0 0 0,0-1 0,0 1 0,0 0 0,0-1-1,0 1 1,0 0 0,0-1 0,0 1 0,0 0 0,0-1 0,-1 1 0,1 0 0,0 0 0,0-1 0,0 1 0,-1 0-1,1 0 1,0-1 0,0 1 0,-1 0 0,1 0 0,0-1 0,-1 1 0,1 0 0,0 0 0,0 0 0,-1 0 0,1 0-1,-17 5 1040,-14 18 230,24-14-1156,0 1 0,0-1 0,1 1 0,-9 21 0,13-25-205,-1 0-1,1-1 1,1 1-1,-1 0 0,1 0 1,0 0-1,0 1 1,1-1-1,0 0 0,1 12 1,-1-17-24,1 1 1,0-1-1,-1 0 1,1 0-1,0 0 1,-1 0-1,1 0 1,0-1 0,0 1-1,0 0 1,0 0-1,0 0 1,0-1-1,0 1 1,0 0-1,0-1 1,0 1-1,0-1 1,1 1-1,-1-1 1,0 0-1,0 0 1,0 1-1,1-1 1,1 0-1,35 1-1302,-31-1 1049,15 0-422,36 1-648,-55-1 1362,1 1 0,-1 0 0,1-1 1,-1 1-1,1 1 0,-1-1 0,0 0 1,1 1-1,-1 0 0,0-1 0,0 1 1,5 5-1,-7-6 58,0 0 0,-1 0 0,1-1 0,-1 1 0,1 0 0,-1 0 0,1 0-1,-1 0 1,0 1 0,1-1 0,-1 0 0,0 0 0,0 0 0,0 0 0,0 0 0,0 0 0,0 0 0,0 0 0,0 1 0,0-1 0,0 0-1,-1 0 1,1 0 0,0 0 0,-1 0 0,1 0 0,-1 0 0,1 0 0,-1 0 0,0 0 0,1 0 0,-1-1 0,0 1 0,0 0 0,1 0-1,-1-1 1,-1 2 0,-5 4 254,0 0-1,0 0 0,-11 6 1,15-10-177,-8 5 105,0-1 1,0 0 0,-17 6 0,24-11-425,-1 1-1,0-1 1,0 1-1,0-1 0,0-1 1,-1 1-1,1-1 1,0 0-1,0 0 1,0 0-1,-6-2 1,10 2 181,0 0 0,0 0 0,0-1 0,0 1 1,1 0-1,-1-1 0,0 1 0,0-1 1,1 1-1,-1-1 0,0 1 0,1-1 0,-1 0 1,0 1-1,1-1 0,-1 0 0,0-1 0,-5-21-704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4 778 13003,'-4'14'2139,"16"-27"-454,-7 8-1571,34-47 502,-3-1 0,-2-2-1,31-66 1,-17 31-386,19-36-255,62-107-287,-121 221 276,15-19-118,-44 86 179,3-2 196,1 1 0,3 0-1,2 1 1,3 0 0,2 1-1,3-1 1,4 90 0,11-54 107,-11-88-289,-1-1 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68 16291,'-1'0'55,"1"-1"0,-1 1-1,1 0 1,0 0-1,-1 0 1,1 0 0,-1 0-1,1 0 1,0 0-1,-1 0 1,1 0-1,-1 1 1,1-1 0,0 0-1,-1 0 1,1 0-1,0 0 1,-1 1 0,1-1-1,0 0 1,-1 0-1,1 0 1,0 1-1,-1-1 1,1 0 0,0 1-1,-1-1 1,1 0-1,0 1 1,0-1-1,-1 1 1,-9 13 131,-3 12 59,1 0 1,1 0-1,1 1 0,2 1 1,-8 42-1,15-64-245,0 0-1,1 0 1,-1-1-1,1 1 1,1 0-1,1 9 1,-2-14-1,0 0 1,0 0-1,0 0 1,1 0 0,-1 0-1,1 0 1,-1 0-1,1 0 1,-1-1-1,1 1 1,-1 0-1,1 0 1,0 0-1,-1-1 1,1 1-1,0 0 1,0-1-1,1 2 1,-1-2 0,0 0-1,0 0 1,0 0-1,0 0 1,0 1-1,1-1 1,-1-1-1,0 1 1,0 0 0,0 0-1,0 0 1,0-1-1,0 1 1,1 0-1,-1-1 1,0 1 0,0-1-1,0 1 1,0-1-1,1-1 1,8-5-11,0 0-1,-1-1 1,0-1 0,0 0 0,-1 0-1,0 0 1,-1-1 0,7-11-1,-6 8-13,0-1-1,-1 0 0,-1 0 1,0 0-1,-1-1 0,3-15 0,-13 53 57,0-2 33,1 1 1,1 0 0,1 0-1,1 25 1,0-46-57,1 0 0,0 0-1,0 0 1,1 0 0,-1 1 0,0-1 0,0 0 0,0 0 0,1 0 0,-1 0-1,1 0 1,-1 0 0,1 0 0,-1 0 0,1 0 0,-1-1 0,1 1 0,0 0-1,-1 0 1,1 0 0,0-1 0,0 1 0,1 1 0,-1-2 1,0 0 1,0 0-1,0 0 0,0 0 1,0 0-1,0 0 1,0-1-1,0 1 0,1 0 1,-1 0-1,0-1 1,-1 1-1,1-1 0,0 1 1,0-1-1,0 1 1,0-1-1,0 1 1,0-1-1,-1 0 0,1 1 1,0-1-1,0 0 1,0-2-1,10-10 54,0-2 1,-2 0-1,0 0 1,-1 0-1,0-1 0,-1-1 1,-1 1-1,0-1 1,-2 0-1,4-18 0,-8 22 72,-4 17 14,-7 19 45,-1 14 222,-13 75 0,24-111-406,1 0 1,0 0-1,0 0 0,-1 0 0,1 0 0,0 0 1,0 0-1,0 0 0,1 0 0,-1 0 1,0 0-1,0 0 0,0 0 0,1 0 1,0 1-1,-1-2-4,0 0 0,0 0 0,1 1 1,-1-1-1,0 0 0,1 0 0,-1 0 0,0 0 0,0 0 1,1 0-1,-1 0 0,0 0 0,1 1 0,-1-1 1,0 0-1,1 0 0,-1 0 0,0 0 0,1-1 1,-1 1-1,0 0 0,1 0 0,-1 0 0,0 0 0,1 0 1,-1 0-1,0 0 0,0-1 0,1 1 0,26-23 93,-26 23-103,29-30-89,70-63-362,-84 80 325,0 0 0,1 1 1,1 1-1,26-13 0,-39 22 89,-1 1 1,1-1 0,0 0 0,-1 1 0,1 0 0,0 0 0,0 1 0,0-1 0,-1 1 0,10 1-1,-12-1 34,0 1-1,0-1 1,0 1 0,0-1-1,-1 1 1,1 0-1,0 0 1,0 0-1,-1 0 1,1 0-1,-1 0 1,1 0-1,-1 1 1,1-1 0,-1 1-1,0-1 1,1 1-1,-1-1 1,0 1-1,0 0 1,0-1-1,0 1 1,-1 0-1,1 0 1,0 0-1,-1 0 1,0 0 0,1 2-1,1 9 102,-1 0 0,0 0 0,-1 0 1,-1 0-1,0 0 0,0 0 0,-2 0 0,1-1 0,-2 1 0,0-1 1,-8 19-1,12-31-78,0 1 0,0-1 1,0 0-1,0 0 0,0 1 1,0-1-1,0 0 0,0 0 1,0 1-1,0-1 0,0 0 1,0 0-1,0 0 0,-1 1 1,1-1-1,0 0 0,0 0 1,0 1-1,0-1 0,-1 0 1,1 0-1,0 0 0,0 0 0,0 1 1,-1-1-1,1 0 0,0 0 1,0 0-1,0 0 0,-1 0 1,1 0-1,0 0 0,0 0 1,-1 0-1,1 0 0,0 0 1,0 0-1,-1 0 0,1 0 1,-1 0-1,-2-11 268,1-21-74,-2-116 192,4 150-396,1 0-1,0 0 1,0 0-1,0 0 1,0-1 0,1 1-1,-1 0 1,0-1-1,1 1 1,-1-1-1,1 0 1,-1 1-1,1-1 1,0 0-1,0 0 1,-1 0-1,1 0 1,4 1-1,-2 0-80,1 1 0,0-2-1,0 1 1,0 0 0,0-1 0,0 0-1,8 1 1,-9-3-118,0 1 1,1-1 0,-1 0-1,0 0 1,1 0-1,-1-1 1,0 0-1,0 1 1,0-1-1,-1-1 1,1 1-1,0-1 1,-1 1-1,1-1 1,-1 0-1,5-5 1,0-2-188,0-1 1,-1 1-1,0-1 0,7-16 0,4-15-602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16548,'4'3'1464,"5"3"-1176,3-6-112,4 1 536,4-2-472,2-2-56,1 3-208,0 0-160,-5 0-328,-1 0-136,-8 4 456,-3 0-160,-6 5-120</inkml:trace>
  <inkml:trace contextRef="#ctx0" brushRef="#br0" timeOffset="1">2 113 11891,'-1'7'1584,"2"-1"-912,5-5-176,3 0 1921,6-1-1769,4 0-104,4-1-72,1 0-200,1-2 488,-4-3-536,1 5-72,-5-1-24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 16532,'0'0'68,"1"0"1,-1-1-1,0 1 1,1 0-1,-1 0 1,0 0 0,1 0-1,-1-1 1,0 1-1,1 0 1,-1 0 0,0 0-1,1 0 1,-1 0-1,0 0 1,1 0-1,-1 0 1,1 0 0,-1 0-1,0 0 1,1 0-1,-1 0 1,0 1-1,1-1 1,-1 0 0,0 0-1,1 0 1,-1 0-1,0 1 1,1-1 0,1 13 1083,-9 24-122,5-28-645,-19 76 706,2-12-498,4 1 0,-12 135-1,27-206-580,-1 3 10,1 0 0,0-1 0,1 1 0,-1-1 0,3 7 0,-3-11-19,0 0 0,0 0 1,0 0-1,1-1 1,-1 1-1,1 0 0,-1 0 1,0-1-1,1 1 1,-1 0-1,1 0 1,-1-1-1,1 1 0,0-1 1,-1 1-1,1 0 1,0-1-1,-1 1 0,1-1 1,0 0-1,0 1 1,-1-1-1,1 0 1,0 1-1,0-1 0,0 0 1,0 0-1,-1 0 1,1 1-1,0-1 0,0 0 1,0 0-1,0 0 1,0-1-1,-1 1 1,1 0-1,0 0 0,0 0 1,0-1-1,0 1 1,-1 0-1,1-1 0,1 0 1,5-2 9,0-1 0,1 0-1,-2-1 1,1 1 0,-1-1 0,10-9 0,34-41 18,-38 40-24,260-323-631,-265 328 476,-4 7 0,-1 0 0,0-1-1,1 1 1,-1 0 0,-1-1 0,1 0-1,2-5 1,-4 8 123,0 1 1,0 0-1,0 0 1,0 0-1,0 0 0,0 0 1,0-1-1,0 1 0,0 0 1,0 0-1,0 0 0,0 0 1,0-1-1,0 1 0,0 0 1,0 0-1,0 0 0,0 0 1,0 0-1,0-1 0,0 1 1,0 0-1,0 0 0,0 0 1,0 0-1,0 0 0,-1 0 1,1-1-1,0 1 0,0 0 1,0 0-1,0 0 0,0 0 1,0 0-1,0 0 0,-1 0 1,1 0-1,0 0 0,0-1 1,-9 2-389,-14 7 141,19-6 99,-27 10-345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14883,'2'8'327,"4"11"420,0 0 0,1-1 1,1 0-1,16 27 0,-22-41-750,0-1 0,1 1 0,-1-1 0,1 0 0,-1 0 0,1 0 0,0-1 0,0 1 0,0-1 0,1 1 0,-1-1 1,1 0-1,-1 0 0,1 0 0,0-1 0,-1 0 0,1 1 0,0-1 0,0 0 0,0-1 0,0 1 0,0-1 0,0 0 0,0 0 0,0 0 0,0 0 0,0-1 0,0 1 0,5-3 0,-1 0-295,0 0 0,0-1 0,0 0-1,0-1 1,0 0 0,-1 0 0,0 0 0,0-1-1,-1 0 1,9-10 0,7-11-958,24-36-1,-43 59 1242,-3 4 60,0-1-1,0 1 0,0 0 0,0-1 0,1 1 0,-1-1 0,0 1 0,0-1 0,1 1 0,-1 0 0,0-1 1,1 1-1,-1 0 0,0-1 0,1 1 0,-1 0 0,1 0 0,-1-1 0,1 1 0,-1 0 0,0 0 1,1-1-1,-1 1 0,1 0 0,-1 0 0,1 0 0,0 0 0,2 13 1386,-9 32 1048,5-36-2029,0-3-95,-2 35 962,3-41-1288,0 1 0,0 0 0,0-1-1,1 1 1,-1 0 0,0-1 0,0 1 0,0-1-1,0 1 1,1 0 0,-1-1 0,0 1 0,1-1-1,-1 1 1,0-1 0,1 1 0,-1-1 0,0 1-1,2 0 1,-1-1-6,-1 0-1,1 0 1,0 0-1,-1 0 1,1 0 0,0 0-1,-1 0 1,1 0-1,0 0 1,-1-1-1,1 1 1,-1 0-1,1 0 1,0-1 0,-1 1-1,1 0 1,-1-1-1,1 1 1,-1-1-1,1 1 1,-1-1-1,1 1 1,0-2 0,15-14-16,-1 0 0,17-27 0,4-4-362,-22 30 197,-9 10 72,0 1-1,0-1 0,1 1 0,0 0 1,0 0-1,1 1 0,-1 0 0,1 0 1,14-7-1,-20 11 78,0 1 0,0-1 1,0 1-1,0 0 0,0-1 0,0 1 0,0 0 1,0 0-1,0 0 0,0-1 0,0 1 0,0 1 0,0-1 1,0 0-1,0 0 0,0 0 0,0 0 0,0 1 1,0-1-1,0 0 0,0 1 0,0-1 0,0 1 1,0-1-1,-1 1 0,1-1 0,0 1 0,0 0 1,-1-1-1,1 1 0,0 0 0,-1 0 0,1 0 1,0-1-1,-1 1 0,1 0 0,-1 0 0,0 0 1,1 0-1,-1 0 0,0 0 0,1 0 0,-1 0 1,0 0-1,0 2 0,1 4 44,0 1 1,-1 0-1,1 0 1,-3 14-1,-4 15 522,-14 51 0,11-58 6,2 0 0,-6 61 0,13-90-545,0 1 1,0-1-1,0 1 0,0-1 1,1 1-1,-1-1 0,0 1 0,1-1 1,-1 0-1,1 1 0,-1-1 1,1 0-1,0 1 0,0-1 1,-1 0-1,1 0 0,0 0 0,0 0 1,0 0-1,0 0 0,0 0 1,2 2-1,2-1-49,0 1-1,0 0 1,1-1 0,8 2 0,16 9-164,-25-10 168,-1 0 0,0 0 0,1 0 0,-1 1 0,-1 0 0,1 0 0,0 0 0,-1 0 0,0 1 0,0-1 0,0 1 0,-1-1 0,4 10 0,-4-6 13,1 0-1,-2 0 1,1 0-1,-1 0 1,-1 0-1,1 1 0,-1-1 1,-2 11-1,-1-1 46,0 0 0,-2 0 0,0 0 0,-1 0 0,-1-1-1,0 0 1,-14 21 0,15-27 41,-1-1 0,0 0-1,0 0 1,-10 8 0,15-16-49,1 0-1,-1-1 1,0 1 0,0-1 0,-1 1 0,1-1-1,0 0 1,0 0 0,-1 0 0,1 0 0,0 0 0,-4 0-1,5-1-6,0 0-1,-1 0 0,1 0 0,-1 0 0,1 0 0,0-1 1,-1 1-1,1 0 0,0-1 0,-1 1 0,1-1 1,0 0-1,0 1 0,0-1 0,-1 0 0,1 0 0,0 0 1,0 0-1,0 0 0,0 0 0,0 0 0,1 0 0,-3-2 1,0-3-11,0-1-1,0 1 1,0-1 0,0 0 0,1 1 0,0-1 0,1 0 0,0 0 0,0-1 0,0-10 0,1-3-130,0 1 0,6-32 0,-3 32-64,2 1 0,0 0-1,1 0 1,1 0 0,0 1 0,2 0 0,0 1 0,1-1-1,0 2 1,2 0 0,0 0 0,1 1 0,0 0 0,1 1 0,1 1-1,18-14 1,13-3-206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208 495 15651,'0'-6'501,"1"-1"1,-1 1-1,0 0 0,-1-1 0,0 1 0,0 0 0,0-1 0,-1 1 0,-2-7 0,4 12-405,-1 0-1,0-1 0,1 1 1,-1 0-1,0 0 0,0 0 0,0-1 1,0 1-1,0 0 0,0 0 1,0 0-1,-1 0 0,1 1 1,0-1-1,0 0 0,-1 0 0,-2 0 1,2 0-30,0 1 1,0 0-1,0 0 1,0 0-1,-1 0 0,1 0 1,0 1-1,0-1 1,0 0-1,0 1 1,0 0-1,0-1 1,0 1-1,0 0 1,-4 3-1,-3 1-19,0 2 1,0-1-1,0 2 1,1-1-1,0 1 1,1 0-1,0 0 1,-9 14-1,6-6 5,0 1 1,1 0-1,-14 35 0,22-48-53,0 0 0,0 0 0,0 1 0,0-1 0,0 0 0,1 0 0,0 1 0,0-1 0,0 6 0,1-9 0,-1 0 0,0 0 0,1 0 0,-1 0 0,0 0-1,1 0 1,0 0 0,-1 0 0,1 0 0,-1 0 0,1 0 0,0-1 0,0 1-1,-1 0 1,1 0 0,0-1 0,0 1 0,0-1 0,0 1 0,0-1 0,0 1-1,0-1 1,0 1 0,0-1 0,0 0 0,0 1 0,0-1 0,0 0 0,0 0-1,0 0 1,1 0 0,-1 0 0,0 0 0,0 0 0,0-1 0,0 1 0,0 0-1,0 0 1,0-1 0,2 0 0,7-2-41,0-1 0,-1 0 0,0-1 0,0 0 0,0 0 0,0-1 0,-1 0 0,9-8 0,61-62-426,-75 72 447,31-32-284,-3-2 1,-1-1-1,-2-2 0,24-45 0,-51 85 300,6-13-99,-9 20 68,-5 13 78,-10 27 242,2 2 0,2 0 0,2 1-1,-5 57 1,15-103-253,1 0-1,0 0 1,0 1-1,0-1 1,0 0-1,1 0 1,-1 0-1,1 0 1,0 0-1,0 0 1,0 0-1,0-1 0,0 1 1,3 3-1,-4-5-20,1-1 0,-1 1 0,1-1 0,-1 1 0,1-1 0,0 1 0,-1-1-1,1 0 1,0 1 0,-1-1 0,1 0 0,0 0 0,0 1 0,-1-1 0,1 0-1,0 0 1,0 0 0,-1 0 0,1 0 0,0 0 0,0 0 0,0 0-1,1-1 1,1 0-1,-1 1 1,0-1-1,0 0 1,1 0-1,-1-1 1,0 1-1,0 0 1,0-1-1,1-1 0,18-16-134,-1-1 0,-1-1 0,30-44 0,40-78-928,-85 136 982,4-6-101,10-18-191,-14 25 95,-6 16-111,-18 44 499,1-8 353,3 1 1,-12 59 0,27-103-422,1 0 1,0 0-1,-1 1 0,1-1 1,0 0-1,0 0 0,1 0 1,0 4-1,-1-6-42,0-1-1,1 1 1,-1-1-1,0 1 1,0-1 0,1 1-1,-1-1 1,0 0 0,1 1-1,-1-1 1,1 1-1,-1-1 1,1 0 0,-1 1-1,1-1 1,-1 0-1,1 0 1,-1 1 0,1-1-1,-1 0 1,1 0-1,-1 0 1,1 1 0,-1-1-1,1 0 1,-1 0-1,1 0 1,0 0 0,-1 0-1,1 0 1,-1 0 0,1-1-1,-1 1 1,1 0-1,-1 0 1,1 0 0,-1 0-1,1-1 1,-1 1-1,1 0 1,-1-1 0,1 1-1,-1 0 1,1-1-1,-1 1 1,1-1 0,10-6-9,-1-1 1,0 0 0,-1-1 0,0 0 0,0 0-1,12-18 1,-1 2-100,152-198-2073,-168 221 1470,-8 11 459,-11 21 366,10-19-130,-16 31 244,8-18 78,1 1-1,1 0 0,1 1 0,-11 45 1,20-70-292,1 0 1,0 0-1,-1 0 1,1 0-1,0 0 1,0 0-1,0 1 1,0-1 0,0 0-1,0 0 1,0 0-1,1 0 1,-1 0-1,0 0 1,0 0-1,1 0 1,-1 0-1,1 0 1,-1 0-1,2 1 1,-2-1-14,1-1 0,0 0 0,-1 0-1,1 1 1,0-1 0,0 0 0,-1 0 0,1 0 0,0 0 0,-1 0 0,1 0 0,0 0-1,0 0 1,-1-1 0,1 1 0,0 0 0,-1 0 0,1 0 0,0-1 0,-1 1 0,1 0-1,0-1 1,7-4-17,-1 0-1,0 0 0,11-12 1,57-64-1348,67-95-1,-111 137 671,-23 31 457,-5 10 213,-6 15 172,-93 235 3458,95-250-3179,4-5-187,7-11-144,14-23-281,245-366-2105,-266 399 2285,0 0 52,0 0 0,0 0 0,0 0-1,0-1 1,-1 1 0,0-1 0,2-5 0,-4 10-47,0 0-1,0 0 1,0 0-1,0 0 1,0-1-1,0 1 1,0 0-1,0 0 1,0 0-1,0 0 1,0 0-1,0 0 1,-1-1-1,1 1 1,0 0-1,0 0 1,0 0-1,0 0 1,0 0-1,0 0 1,-1 0 0,1 0-1,0 0 1,0 0-1,0-1 1,0 1-1,-1 0 1,1 0-1,0 0 1,0 0-1,0 0 1,0 0-1,0 0 1,-1 0-1,1 0 1,0 0-1,0 0 1,0 0-1,0 1 1,-1-1-1,1 0 1,0 0-1,0 0 1,0 0 0,0 0-1,0 0 1,-1 0-1,1 0 1,0 0-1,0 1 1,0-1-1,0 0 1,0 0-1,0 0 1,0 0-1,0 0 1,-1 1-1,-8 4 187,-1 6-134,0-1 0,0 1 0,1 0 0,1 1 0,0 0 0,0 1 0,2 0 0,-10 22 0,-1 13-14,-12 53 0,25-87-16,-62 336 164,31-139-175,30-181 54,-1 0-1,-2 0 1,-1-1 0,-21 48-1,30-76-59,-1 1 0,0-1 0,1 1 0,-1-1 0,0 0 0,0 1 0,0-1 0,0 0 0,0 0 0,0 1 0,-1-1 0,1 0 0,0 0 0,0 0 0,-1-1 0,1 1 0,-1 0 0,1 0 0,-1-1 0,1 1 0,-3 0 0,3-1-6,0-1 0,0 1-1,0-1 1,0 0 0,0 1-1,0-1 1,0 0 0,0 0-1,0 1 1,0-1 0,0 0-1,0 0 1,1 0 0,-1 0-1,0 0 1,1 0 0,-1 0-1,1 0 1,-1 0 0,1-1-1,0 1 1,-1 0 0,1 0 0,0 0-1,0 0 1,0-1 0,0 1-1,0-2 1,-2-21-35,0 0 0,2 0 0,1-1 0,1 1 0,1 0 0,2 1 0,7-26 0,4-5-231,44-98 0,-44 121-53,1 2-1,40-52 0,-33 49-289,29-51 0,-40 55 283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5:5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 13987,'8'-13'1713,"-8"13"-1676,0 0 1,0 0-1,0 0 1,0 0-1,0 0 1,0 0-1,1 0 1,-1 0-1,0 0 1,0 0-1,0 0 1,0 1-1,0-1 1,0 0-1,0 0 1,1 0-1,-1 0 1,0 0-1,0 0 1,0 0-1,0 0 1,0 0-1,0 0 1,0 0-1,0 1 1,0-1-1,0 0 1,1 0-1,-1 0 1,0 0-1,0 0 1,0 0-1,0 0 1,0 1-1,0-1 1,0 0-1,0 0 1,0 0-1,0 0 1,0 0-1,0 0 1,0 0-1,0 1 1,0-1-1,0 0 1,0 0-1,0 0 1,0 0-1,-1 0 1,-2 31 2138,-63 211-127,-13 58-1539,78-294-503,0-1 21,0-1 1,1 1-1,-1-1 1,1 1-1,0-1 0,0 7 1,0-10-21,1 0 1,-1 0 0,0 0-1,1 0 1,-1 0-1,0 0 1,1 0 0,0 0-1,-1 0 1,1-1-1,-1 1 1,1 0 0,0 0-1,0 0 1,-1-1-1,1 1 1,0-1 0,0 1-1,0 0 1,0-1-1,0 1 1,0-1 0,0 0-1,0 1 1,0-1-1,0 0 1,0 0 0,0 1-1,0-1 1,0 0-1,0 0 1,2-1 0,4 1 29,1 0 1,0-1 0,-1 0 0,1 0 0,0-1 0,-1 0 0,0 0 0,9-4-1,3-3 390,31-20 0,-37 23-292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51 14235,'2'-3'362,"-1"-1"-1,0 1 1,0-1-1,0 1 1,-1-1-1,1 0 1,-1-5-1,0 8-296,0 1 1,0-1-1,0 0 0,0 0 0,0 1 0,0-1 0,-1 0 0,1 1 0,0-1 0,0 0 0,-1 1 0,1-1 0,0 1 0,-1-1 0,1 0 0,-1 1 0,1-1 0,-1 1 0,1-1 0,-1 1 1,1-1-1,-1 1 0,1 0 0,-1-1 0,0 1 0,1 0 0,-1-1 0,0 1 0,1 0 0,-1 0 0,0-1 0,1 1 0,-1 0 0,0 0 0,1 0 0,-1 0 0,0 0 0,1 0 0,-1 0 1,0 0-1,0 1 0,1-1 0,-1 0 0,0 0 0,1 0 0,-1 1 0,0-1 0,0 1 0,-5 2 115,-1 0-1,1 0 1,0 0-1,1 1 1,-1 0-1,1 0 1,0 1-1,0 0 1,0-1-1,0 2 1,-5 7-1,-7 11-24,-17 31-1,26-41-134,0 1-1,1 0 0,1 1 1,0-1-1,1 1 1,1 0-1,0 1 1,-2 22-1,6-37-18,0-1 0,0 0 1,-1 0-1,1 1 0,0-1 1,0 0-1,0 0 0,1 1 0,-1-1 1,0 0-1,0 0 0,1 0 1,-1 1-1,1-1 0,-1 0 0,1 0 1,-1 0-1,1 0 0,0 0 1,-1 0-1,1 0 0,0 0 0,0 0 1,0 0-1,0 0 0,0 0 1,0-1-1,0 1 0,0 0 0,0-1 1,2 2-1,-1-2 0,1 0 0,-1 0 1,1 0-1,0 0 0,-1 0 1,1-1-1,-1 1 0,1-1 0,-1 0 1,1 0-1,-1 0 0,1 0 0,-1 0 1,0 0-1,3-2 0,5-4 2,0-1 0,0 0 0,0 0 0,-1-1 0,-1 0 0,0-1 0,12-16 0,1-7 8,19-39 0,-19 23 5,-9 22-22,-9 22-23,-4 9-27,-10 41 63,1 0-1,-7 90 1,17-133 1,0 1-1,0 0 1,0-1 0,0 1 0,1 0-1,-1-1 1,1 1 0,0-1 0,0 1-1,0-1 1,0 1 0,2 3 0,-3-6-5,1 1 0,-1-1 1,1 1-1,-1-1 0,0 0 1,1 1-1,-1-1 0,1 0 1,-1 1-1,1-1 0,-1 0 1,1 0-1,0 1 0,-1-1 1,1 0-1,-1 0 0,1 0 1,-1 0-1,1 0 1,0 0-1,-1 0 0,1 0 1,1 0-1,-1-1 0,1 1 0,-1-1 1,1 1-1,-1-1 0,0 0 0,0 0 1,1 0-1,-1 1 0,0-1 0,0 0 1,2-2-1,6-8 21,0 1 1,-1-1-1,0-1 1,0 0-1,5-14 1,27-66 61,-34 78-70,26-72 34,-62 219-178,22-95 121,4-21 9,2-8 8,0 0 0,0 0 1,1 0-1,0 18 0,4-24 64,3-7-35,5-9-4,64-99-11,-75 111-28,0 0-1,1 0 0,-1 1 1,0-1-1,1 0 1,-1 1-1,1-1 0,-1 1 1,1-1-1,0 0 0,-1 1 1,1-1-1,0 1 1,-1 0-1,1-1 0,0 1 1,-1-1-1,1 1 0,0 0 1,0 0-1,0-1 1,-1 1-1,1 0 0,0 0 1,1 0-1,-2 0 0,1 1 0,0 0 0,-1-1 0,1 1 0,-1 0 0,1-1-1,-1 1 1,0 0 0,1 0 0,-1-1 0,1 1 0,-1 0 0,0 0 0,0 0 0,0-1 0,1 1 0,-1 0 0,0 0 0,0 1-1,-1 49-137,0-47 130,-3 32-52,2-24 58,1 1 0,0-1 0,0 0 0,3 16 0,-2-28 8,0 1 0,0-1 0,0 0 0,0 1 0,0-1 0,0 0 0,0 1 1,0-1-1,0 0 0,1 0 0,-1 1 0,0-1 0,0 0 0,0 0 0,0 1 1,1-1-1,-1 0 0,0 0 0,0 1 0,1-1 0,-1 0 0,0 0 0,0 0 0,1 0 1,-1 1-1,0-1 0,1 0 0,-1 0 0,0 0 0,1 0 0,-1 0 0,0 0 1,1 0-1,-1 0 0,0 0 0,1 0 0,-1 0 0,0 0 0,0 0 0,1 0 0,-1 0 1,0 0-1,1 0 0,-1-1 0,0 1 0,1 0 0,-1 0 0,1-1 0,17-10 52,-12 7-38,10-6 7,1 1-1,1 1 0,0 1 0,35-11 1,-44 16-24,0 1 1,0-1 0,0 2 0,0-1 0,0 1-1,0 0 1,0 1 0,-1 0 0,1 1 0,0 0-1,0 0 1,13 6 0,-21-8 6,-1 0 0,0 0 0,1 0 0,-1 0 1,0 0-1,1 0 0,-1 0 0,0 0 0,1 0 0,-1 0 0,0 0 0,0 0 1,1 0-1,-1 0 0,0-1 0,1 1 0,-1 0 0,0 0 0,0 0 0,1 0 1,-1-1-1,0 1 0,0 0 0,1 0 0,-1 0 0,0-1 0,0 1 0,0 0 1,1 0-1,-1-1 0,0 1 0,0 0 0,0-1 0,0 1 0,0 0 0,1-1 1,-1 1-1,0 0 0,0 0 0,0-1 0,0 1 0,0 0 0,0-1 0,0 1 1,0-1-1,0-17 233,0 16-187,-1-27 365,-1-1-1,-1 1 1,-11-45-1,10 66-448,2 8-574,2 1 515,0-1 1,0 1-1,0 0 1,0-1-1,0 1 0,0 0 1,0-1-1,0 1 1,1 0-1,-1-1 1,0 1-1,0-1 0,1 1 1,-1 0-1,0-1 1,1 1-1,-1-1 1,0 1-1,1-1 0,0 1 1,2 2-149,0 0-1,0-1 1,0 1 0,0-1 0,0 0-1,0 0 1,1 0 0,-1-1-1,1 1 1,0-1 0,6 2 0,14 3-750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 17444,'-5'3'277,"-1"-1"1,1 1-1,-1 0 1,1 0-1,0 0 1,0 1-1,0 0 1,1 0-1,-1 0 1,1 0-1,-7 10 1,-1 3 153,1 0 0,-11 21 0,15-25-295,0 0-1,1 1 0,1 0 0,0 0 0,0 0 0,2 0 0,0 1 1,-2 21-1,5-34-123,0-1 1,0 1-1,0-1 1,0 0-1,0 1 1,0-1-1,1 1 1,-1-1-1,1 0 1,-1 1-1,1-1 1,-1 0-1,1 1 1,0-1-1,0 2 1,0-3-8,0 0 0,0 1 1,-1-1-1,1 0 1,0 0-1,0 1 0,0-1 1,-1 0-1,1 0 1,0 0-1,0 0 1,0 0-1,0 0 0,-1 0 1,1 0-1,0-1 1,0 1-1,0 0 1,-1 0-1,1-1 0,0 1 1,0 0-1,-1-1 1,1 1-1,0-1 1,0 1-1,-1-1 0,1 1 1,-1-1-1,2-1 1,10-10-49,0 0 0,-1-1 1,0-1-1,-1 0 1,0 0-1,12-26 0,-9 16-13,63-124-437,-94 233 381,14-68 92,-1-2-18,1 1 0,1 1 0,0-1 0,1 0 0,1 1 0,1 32 0,1-46-31,0 1 0,0 0 0,0-1 0,0 1 0,0-1 0,3 5 0,-4-8 60,0 1 1,1 0-1,-1-1 0,0 1 1,1 0-1,-1-1 0,1 1 1,-1 0-1,1-1 0,-1 1 1,1-1-1,0 1 0,-1-1 1,1 1-1,0-1 0,-1 0 1,1 1-1,0-1 0,-1 0 1,1 1-1,0-1 0,0 0 1,-1 0-1,1 0 0,0 0 1,0 1-1,0-1 0,-1 0 1,1-1-1,0 1 1,0 0-1,0 0 0,-1 0 1,1 0-1,0-1 0,0 1 1,0-1-1,15-14-212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15003,'0'4'355,"-1"0"1,1 0-1,-1 0 0,0 0 1,0 0-1,-1 0 0,-2 5 0,-4 15 568,1 0-629,2 0 1,0 1-1,2 0 0,0 0 0,2 28 1,1-52-286,0 0 1,0 0-1,0 0 1,0 0-1,0 0 1,0-1-1,0 1 0,1 0 1,-1 0-1,0 0 1,1 0-1,-1 0 1,0 0-1,1 0 1,-1-1-1,1 1 1,0 0-1,-1 0 1,1-1-1,0 1 1,-1 0-1,1-1 0,0 1 1,0 0-1,-1-1 1,1 1-1,1 0 1,0-1 3,0 0 0,-1 0 0,1 0 0,0 0 0,-1-1 1,1 1-1,0 0 0,-1-1 0,1 1 0,-1-1 0,1 1 0,-1-1 0,1 0 0,2-1 1,6-6 47,1 0 0,-1 0 1,10-11-1,-18 17-49,41-43 155,-24 24-90,0 2 0,34-28 0,-51 46-76,0-1-1,0 1 0,-1 0 1,1 0-1,0 0 0,0 0 1,0 0-1,0 0 0,1 0 1,-1 1-1,0-1 0,0 1 1,0-1-1,0 1 0,1 0 1,3 0-1,-5 0 3,0 1 0,0-1 1,0 1-1,0-1 0,0 1 0,0 0 1,0-1-1,0 1 0,0 0 0,0 0 1,0 0-1,-1 0 0,1 0 0,0-1 1,-1 2-1,1-1 0,0 0 0,-1 0 1,1 0-1,-1 0 0,0 0 0,1 2 1,1 7 33,0 1 0,-1-1 0,-1 1 1,0 0-1,-1 13 0,0-12 1,-1 17 56,1-18-35,0-1 1,1 1-1,0 0 0,3 13 0,-3-23-52,0 0 0,0 0-1,0-1 1,0 1-1,0-1 1,1 1 0,-1 0-1,0-1 1,1 1 0,-1 0-1,0-1 1,1 1-1,-1-1 1,0 1 0,1-1-1,-1 1 1,1-1-1,-1 1 1,1-1 0,-1 0-1,1 1 1,0-1-1,-1 0 1,1 1 0,-1-1-1,2 1 1,0-1 2,-1 0 0,1 0 0,-1 0 0,1 0 0,-1-1 0,1 1 0,-1 0 0,1 0 0,-1-1 0,0 1 0,3-2 0,3-1 5,-1-1-1,0 0 1,0 0 0,6-6-1,41-43-11,-41 39-50,0 1-1,1 0 1,27-19-1,-39 31 42,0 0-1,0 0 0,0 0 1,0 1-1,0-1 1,0 1-1,1-1 0,-1 1 1,0-1-1,0 1 0,0-1 1,1 1-1,-1 0 1,0 0-1,0 0 0,1 0 1,-1 0-1,0 0 1,0 0-1,1 0 0,-1 0 1,0 0-1,0 1 1,1-1-1,-1 1 0,0-1 1,0 1-1,0-1 1,0 1-1,0 0 0,0-1 1,0 1-1,0 0 1,0 0-1,0 0 0,0 0 1,0 0-1,0 0 0,-1 0 1,1 0-1,0 0 1,-1 0-1,1 0 0,-1 0 1,1 0-1,-1 1 1,0-1-1,1 1 0,2 9-9,0 0-1,-1 1 1,-1-1 0,1 14-1,-1-15 22,1 37-55,-8-62-606,3-11 540,-3-14-55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17244,'0'1'1432,"0"6"-1248,2-1-256,-2 1 1680,5 0-1488,7-1 80,2 0 32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13635,'1'0'114,"-1"1"1,1 0-1,0-1 1,-1 1-1,0 0 1,1 0-1,-1-1 1,1 1-1,-1 0 1,0 0-1,1 0 1,-1-1-1,0 1 1,0 0-1,0 0 1,0 0-1,0 0 1,0 0-1,0-1 0,0 1 1,0 2-1,-6 22 762,4-16-61,-11 55 972,-7 90 0,20-154-1778,-1 0 1,1 0-1,0 1 0,0-1 1,0 0-1,0 0 1,0 0-1,0 0 0,0 1 1,0-1-1,0 0 1,0 0-1,0 0 0,0 1 1,0-1-1,0 0 1,0 0-1,0 0 0,0 1 1,1-1-1,-1 0 0,0 0 1,0 0-1,0 0 1,0 1-1,0-1 0,0 0 1,0 0-1,0 0 1,1 0-1,-1 0 0,0 0 1,0 1-1,0-1 1,0 0-1,1 0 0,-1 0 1,0 0-1,0 0 1,0 0-1,0 0 0,1 0 1,-1 0-1,0 0 0,0 0 1,0 0-1,1 0 1,-1 0-1,0 0 0,0 0 1,1 0-1,11-8 147,14-16-232,-26 23 75,5-4-35,96-95-895,-100 99 908,0 0 1,0 0-1,0 0 0,1 0 1,-1 0-1,0 1 1,1-1-1,-1 0 0,0 1 1,1-1-1,2 0 1,-4 1 21,1 0 1,-1 0 0,0 0 0,1 0 0,-1 1-1,1-1 1,-1 0 0,0 0 0,1 0-1,-1 0 1,0 0 0,1 1 0,-1-1 0,0 0-1,1 0 1,-1 0 0,0 1 0,0-1-1,1 0 1,-1 0 0,0 1 0,0-1-1,1 0 1,-1 1 0,0-1 0,0 0 0,0 1-1,1 0 1,0 3 44,-1 0 1,1 0-1,-1 1 1,0-1-1,0 0 0,-1 6 1,1 0 19,-8 83 774,-1 15-34,11-108-1925,2-5 1002,5-8 149,-1-4-282,3-1-39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59 182 15899,'6'-1'1053,"1"1"-1,-1-1 1,1 0 0,-1 0-1,9-4 1,33-17 127,-33 12-1264,0 0 0,0-1-1,21-21 1,-33 28 89,1 0 1,-1 0-1,1 0 0,-1 0 0,0-1 0,-1 1 0,1-1 0,-1 0 0,2-5 1,-4 9-7,1-1 1,-1 1 0,0 0 0,0 0 0,0-1 0,1 1 0,-1 0 0,-1 0 0,1 0 0,0-1 0,0 1-1,0 0 1,-1 0 0,1 0 0,-1-1 0,1 1 0,-2-2 0,1 2-1,0 0-1,0-1 1,0 1 0,-1 0-1,1 0 1,-1 0-1,1 0 1,0 1 0,-1-1-1,0 0 1,1 0 0,-1 1-1,1-1 1,-1 1 0,0 0-1,-2-1 1,-2 1-1,0 0 1,0 0-1,0 1 1,0-1-1,0 1 1,0 1-1,0-1 1,0 1-1,1 0 1,-1 0-1,1 1 1,-1 0-1,1 0 1,-9 6-1,1 1-1,-1 1 0,2 0 0,-1 1 1,-10 13-1,13-13-8,1 0 0,1 1 0,0 0 0,-9 18 0,15-26-7,0 0 0,0 0 0,0 0 0,0 1 1,1-1-1,0 1 0,0-1 0,1 1 0,-1-1 0,1 1 1,0-1-1,1 1 0,-1-1 0,1 1 0,1 5 1,-1-10-30,0 1 1,-1-1-1,1 0 1,0 1-1,0-1 1,-1 0-1,1 0 1,0 0-1,0 0 1,0 0 0,0 0-1,1 0 1,-1 0-1,0 0 1,0 0-1,1-1 1,-1 1-1,0 0 1,1-1 0,1 1-1,0 0 61,1 0 0,0-1 0,0 1 0,0-1 0,-1 0 0,1 0 0,7-1 0,1-1 69,0-1 1,0-1-1,-1 1 0,13-7 1,32-19-238,6-9-68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16476,'4'10'6447,"18"37"-6206,10-3-687,-25-36 306,-1-1 0,0 1 1,0 1-1,-1-1 0,6 13 0,-11-19 137,1 0-1,-1 0 1,1 0-1,-1 1 1,1-1-1,-1 0 1,0 0-1,0 1 1,0-1-1,-1 0 1,1 0-1,0 0 1,-1 1 0,0-1-1,1 0 1,-3 4-1,1-2 14,0 0 0,-1 0 0,0 0 0,0 0 0,0-1 0,0 1 0,-7 4 0,3-2 59,-1 0 1,0 0-1,-1-1 1,1-1-1,-1 1 1,0-2-1,-13 5 0,19-7-98,-1 0 1,1 0-1,0-1 0,0 1 0,0-1 0,0 0 0,0 0 0,-1 0 0,1 0 0,0 0 0,0-1 0,0 0 0,0 1 0,0-1 0,0 0 0,0-1 0,0 1 0,0 0 0,0-1 0,1 0 0,-1 1 0,-3-4 0,4 2-60,0 0 0,0 0 0,0 0 1,0 0-1,0 0 0,1 0 0,-1-1 0,1 1 0,0-1 1,0 1-1,0-1 0,0 1 0,1-1 0,0 0 0,-1 1 1,1-1-1,0 0 0,1 1 0,0-6 0,6-23-527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17156,'-28'46'1869,"-35"76"1,63-121-1879,-1 0 0,0 1 0,1-1-1,-1 0 1,1 0 0,-1 0 0,1 1 0,0-1 0,0 0-1,-1 0 1,1 1 0,0-1 0,0 0 0,0 1-1,0-1 1,1 0 0,-1 0 0,0 1 0,1 1 0,0-2-48,0-1 0,0 1 0,0-1 0,0 1 0,0-1 0,0 0 1,0 1-1,0-1 0,0 0 0,1 0 0,-1 0 0,0 0 1,0 0-1,0 0 0,0 0 0,0 0 0,0 0 0,0 0 1,0-1-1,1 1 0,-1 0 0,1-1 0,0 0 8,0 0 0,0 1 0,0-1 0,0 1-1,0-1 1,0 1 0,0 0 0,1 0 0,-1 0 0,0 0 0,0 0-1,0 1 1,0-1 0,0 0 0,0 1 0,0 0 0,0 0-1,0-1 1,0 1 0,0 0 0,0 0 0,0 1 0,0-1 0,-1 0-1,1 1 1,-1-1 0,1 1 0,-1-1 0,1 1 0,-1 0 0,0-1-1,0 1 1,0 0 0,0 0 0,0 0 0,0 0 0,0 0-1,-1 0 1,1 0 0,0 3 0,3 14 204,-1-1 0,-1 1 0,0 0 1,-1 0-1,-1 0 0,-5 36 0,0-24 691,-2 1 0,-1-1 0,-14 37 0,18-59-445,0 0-1,0 0 0,0-1 0,-12 16 0,15-23-354,0 0 1,0 0-1,0 0 0,0 0 1,0 0-1,0 0 0,0 0 0,-1 0 1,1-1-1,0 1 0,0 0 1,-1-1-1,1 1 0,-1-1 0,1 1 1,0-1-1,-2 1 0,1-1-38,1-1-1,0 1 1,0 0-1,-1-1 1,1 1-1,0-1 1,0 0-1,0 1 1,0-1-1,-1 0 1,1 1-1,0-1 1,0 0-1,1 0 1,-1 0-1,0 0 1,0 0-1,0 0 1,1 0-1,-1 0 1,0-1-1,1 1 1,-1-1-1,-3-7-241,0 0-1,1 0 0,0 0 1,1 0-1,0 0 1,0 0-1,1-1 0,0 1 1,1 0-1,0-1 0,2-11 1,0 1-179,2 0 1,0 0-1,1 0 1,9-21-1,7-8-482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92 334 14491,'1'0'56,"-1"0"0,0 0 0,0-1 0,0 1 0,1 0-1,-1 0 1,0 0 0,0-1 0,0 1 0,1 0 0,-1 0 0,0 0 0,0-1 0,0 1 0,0 0-1,0 0 1,0-1 0,0 1 0,0 0 0,0 0 0,0-1 0,1 1 0,-1 0 0,0 0-1,0-1 1,-1 1 0,1 0 0,0 0 0,0-1 0,0 1 0,0 0 0,0-1 0,0 1 0,0 0-1,0 0 1,0 0 0,0-1 0,-1 1 0,1 0 0,0 0 0,0-1 0,0 1 0,-1 0-1,1 0 1,0 0 0,0 0 0,0-1 0,-1 1 0,1 0 0,0 0 0,-1 0 0,0 0 85,0 0 1,0 0-1,0 0 1,0 1 0,0-1-1,-1 0 1,1 0-1,0 1 1,0-1 0,0 1-1,0-1 1,0 1 0,-1 1-1,-4 3 84,0 0-1,0 1 1,1 0-1,0 0 1,0 1-1,1-1 1,-1 1-1,2 0 1,-1 0-1,-3 10 1,3-8-157,1 1 0,0 0 0,1 0 0,0 0 0,0 0 0,1 0 0,0 17 0,1-25-59,0-1 0,0 0 0,0 0 0,0 1 0,0-1 0,1 0 0,-1 0 0,0 1 0,1-1 0,-1 0 0,1 0 0,-1 0 0,1 1 0,-1-1 0,1 0 0,0 0 0,0 0 0,-1 0 0,1 0 0,0 0 0,0-1 0,0 1 1,0 0-1,0 0 0,0-1 0,0 1 0,1 0 0,1 0 0,-1-1-5,1 0 0,0 1 1,-1-1-1,1-1 1,-1 1-1,1 0 1,-1-1-1,1 1 1,-1-1-1,1 1 0,-1-1 1,0 0-1,1 0 1,3-3-1,9-5-59,0-2-1,-1 0 1,0 0-1,-1-1 1,0-1-1,14-18 1,59-90-460,-80 111 463,-1 4 0,-1 0 0,-1-1 0,6-12 0,-33 57 146,15-21-14,-34 73 308,38-77-320,1 0-1,0 0 1,0 0 0,1 1 0,-1 15-1,4-28-58,0 1-1,0-1 0,0 1 0,0 0 0,0-1 0,0 1 0,0-1 0,0 1 0,1-1 0,-1 1 0,1-1 0,-1 1 0,1-1 0,0 1 0,1 2 0,-1-4-15,0 1 0,0-1 1,-1 1-1,1-1 0,0 0 1,0 1-1,0-1 0,0 0 1,0 0-1,0 1 0,0-1 1,1 0-1,-1 0 0,0 0 1,0 0-1,0-1 0,0 1 1,0 0-1,0 0 0,0-1 1,0 1-1,0 0 0,0-1 0,-1 1 1,1-1-1,0 1 0,2-2 1,8-5-196,-1 0 0,1 0 0,-1-1 0,0-1 0,-1 0 0,14-16 1,47-70-1384,-34 41 185,-3-1-1,-1-3 1,29-76 0,-59 128 1350,0 1 27,1-1 0,-2 0 1,1 0-1,-1 0 1,2-11-1,-3 17 32,0 0 0,0 0 0,0 0 1,0 0-1,0 0 0,0 0 0,0 0 0,0 0 0,0 0 0,0 0 0,0-1 0,0 1 0,0 0 0,0 0 0,0 0 0,0 0 0,0 0 1,0 0-1,0 0 0,0 0 0,0 0 0,0-1 0,0 1 0,0 0 0,0 0 0,0 0 0,0 0 0,0 0 0,0 0 0,0 0 1,0 0-1,0 0 0,0 0 0,0 0 0,0-1 0,0 1 0,0 0 0,-1 0 0,1 0 0,0 0 0,0 0 0,0 0 0,0 0 0,0 0 1,0 0-1,0 0 0,0 0 0,0 0 0,0 0 0,-1 0 0,1 0 0,0 0 0,0 0 0,0 0 0,0 0 0,0 0 0,0 0 0,0 0 1,0 0-1,0 0 0,0 0 0,-1 0 0,1 0 0,0 0 0,0 0 0,-7 8 546,-8 14 473,-11 28 562,2 1-1,-21 61 1,37-86-1397,0 0 0,2 0 0,1 1 0,1 0 0,1 0 0,1 42 0,2-67-193,0-1-1,0 0 1,0 1 0,0-1 0,1 1-1,-1-1 1,0 1 0,0-1-1,1 0 1,-1 1 0,1-1 0,0 0-1,-1 1 1,1-1 0,0 0-1,0 0 1,0 0 0,-1 1 0,1-1-1,1 0 1,-1 0 0,0 0-1,2 1 1,-2-2 1,0 0-1,-1 0 0,1 0 1,0 0-1,0-1 1,0 1-1,0 0 1,0 0-1,0-1 1,0 1-1,0 0 1,0-1-1,0 1 0,-1-1 1,1 1-1,0-1 1,0 1-1,-1-1 1,1 0-1,0 1 1,-1-1-1,1 0 0,0 1 1,-1-1-1,1 0 1,-1 0-1,1 0 1,-1 0-1,0 1 1,1-1-1,-1 0 1,0-2-1,12-27 50,-2 0-1,-1-1 1,-2 0-1,6-53 1,-15 102 108,1 33 0,1-46-147,1-1 0,-1 0 1,0 1-1,1-1 0,0 0 0,0 0 1,0 1-1,1-1 0,-1 0 1,1 0-1,0 0 0,0-1 0,1 1 1,-1 0-1,4 4 0,-4-7-9,0 0 0,0 0-1,1 0 1,-1 0 0,0 0 0,0 0-1,1 0 1,-1-1 0,0 1 0,1-1 0,-1 0-1,1 1 1,-1-1 0,0 0 0,1 0-1,-1-1 1,1 1 0,-1-1 0,0 1-1,1-1 1,-1 0 0,0 1 0,0-1-1,1 0 1,-1-1 0,0 1 0,0 0-1,2-2 1,8-6 5,-1 1 1,0-1-1,14-15 0,-24 22-7,14-11-7,-1-2 1,-1 1-1,-1-2 0,0 0 0,-1 0 0,0-1 0,10-24 1,-21 41 5,0-1 0,1 1 0,-1 0 1,0-1-1,0 1 0,1-1 0,-1 1 1,0 0-1,0-1 0,0 1 0,0-1 1,0 1-1,1-1 0,-1 1 0,0-1 1,0 1-1,0-1 0,0 1 0,0 0 1,-1-1-1,1 1 0,0-1 1,0 1-1,0-1 0,-1 0 0,-8 8 0,-12 21 62,-34 72 365,48-83-294,0-1 1,1 1-1,1 0 0,-5 26 1,9-42-115,1 1 1,0-1-1,0 1 1,0 0-1,0-1 1,0 1-1,0-1 1,0 1-1,0-1 1,0 1-1,1-1 1,-1 1-1,2 2 1,-2-4-15,0 1 1,1-1-1,-1 0 1,0 1-1,1-1 0,-1 0 1,0 0-1,1 1 1,-1-1-1,1 0 1,-1 0-1,1 0 1,-1 0-1,0 1 1,1-1-1,-1 0 1,1 0-1,-1 0 1,1 0-1,-1 0 1,1 0-1,-1 0 1,0 0-1,1 0 1,-1-1-1,1 1 1,-1 0-1,1 0 1,0-1-1,5-2-17,0 0 0,-1 0-1,1-1 1,9-9 0,-6 6-77,48-39-337,-12 9-523,87-56 0,-127 91 863,0-1 0,1 0 0,-1 1 0,0 0 0,9-2-1,-13 4 77,0-1-1,0 1 0,0 0 1,0 0-1,0 0 0,0 0 1,0 0-1,0 0 0,-1 0 1,1 0-1,0 0 0,0 1 1,0-1-1,0 0 0,0 0 0,0 1 1,-1-1-1,1 1 0,0-1 1,0 1-1,0-1 0,-1 1 1,1-1-1,0 1 0,-1 0 1,1-1-1,-1 1 0,1 0 0,0 0 1,-1-1-1,0 1 0,1 0 1,-1 0-1,1 0 0,-1 0 1,0-1-1,0 1 0,1 0 1,-1 0-1,0 0 0,0 2 0,0 5 24,-1 1 0,1-1 0,-1 1 0,-1-1 0,0 1 0,-3 8 0,-3 18 104,7-34-115,0 4 27,1 0 0,-1 1 0,0-1 0,1 1-1,1 7 1,-1-13-29,0 1-1,0-1 0,0 1 1,0-1-1,1 1 0,-1-1 0,0 1 1,0-1-1,0 0 0,1 1 1,-1-1-1,0 1 0,0-1 1,1 0-1,-1 1 0,0-1 0,1 0 1,-1 1-1,0-1 0,1 0 1,-1 0-1,1 1 0,-1-1 1,1 0-1,-1 0 0,1 1 1,0-1-20,1 0 1,-1-1 0,1 1 0,-1 0-1,0 0 1,0-1 0,1 1 0,-1-1-1,0 1 1,0-1 0,1 1 0,-1-1 0,0 0-1,2-1 1,15-12-589,25-24 0,-30 25 205,1 1 0,1 0-1,18-11 1,-32 23 399,-1-1 1,0 1 0,1 0-1,-1-1 1,0 1-1,1 0 1,-1 0 0,1 0-1,-1-1 1,1 1-1,-1 0 1,0 0 0,1 0-1,-1 0 1,1 0-1,-1 0 1,1 0 0,-1 0-1,1 0 1,-1 0-1,1 0 1,-1 0 0,1 0-1,-1 0 1,0 0-1,1 0 1,-1 1 0,1-1-1,0 0 1,1 14 199,-13 26 495,10-35-580,-5 12 250,-6 21 398,11-36-692,1 0 0,0 0-1,-1 0 1,1 1 0,0-1 0,0 0-1,0 0 1,0 1 0,1-1 0,-1 0 0,1 0-1,-1 0 1,2 3 0,-2-4-46,1-1 0,-1 1 0,1 0 1,-1-1-1,1 0 0,-1 1 0,1-1 0,-1 1 1,1-1-1,-1 0 0,1 1 0,0-1 1,-1 0-1,1 1 0,-1-1 0,1 0 0,0 0 1,-1 0-1,1 0 0,0 1 0,-1-1 0,1 0 1,0 0-1,-1 0 0,1-1 0,0 1 0,0 0 1,-1 0-1,1 0 0,-1 0 0,1-1 1,0 1-1,-1 0 0,2-1 0,20-13 246,-22 14-266,27-21 9,-1-2 1,-1 0-1,-1-2 0,-1-1 0,29-42 0,-52 67-20,1 1 1,-1-1-1,1 1 1,-1-1-1,1 1 1,-1-1-1,0 0 1,1 1-1,-1-1 1,0 0-1,1 0 1,-1 1-1,0-1 0,0 0 1,0 0-1,1 1 1,-1-1-1,0 0 1,0 0-1,-11 6-76,-17 19 166,18-14 16,1 0 0,0 0 0,1 1 0,0 0 0,0 1-1,1 0 1,-7 18 0,14-30-88,-1 1 0,1-1 1,0 1-1,0 0 0,-1-1 0,1 1 0,0-1 0,0 1 1,0 0-1,0-1 0,0 1 0,0 0 0,0-1 1,0 1-1,0 0 0,0-1 0,0 1 0,0-1 0,0 1 1,1 0-1,-1-1 0,0 1 0,0-1 0,1 1 0,-1 0 1,0-1-1,1 1 0,-1-1 0,1 1 0,0 0-11,0-1-1,1 0 1,-1 1 0,0-1-1,0 0 1,0 0-1,0 0 1,1 0 0,-1 0-1,0 0 1,0 0-1,0 0 1,0 0 0,3-1-1,6-3-113,0 0-1,17-8 0,-21 9 97,7-3-52,0-1-13,0 1 1,0 0-1,1 1 0,-1 0 0,1 2 0,21-4 0,-35 6 103,1 1 1,0 0-1,0 0 0,-1 0 0,1 0 0,0 0 0,0 0 1,-1 0-1,1 1 0,0-1 0,0 0 0,-1 0 0,1 0 1,0 1-1,-1-1 0,1 0 0,0 1 0,-1-1 0,2 1 0,-2 0 13,0-1 0,1 1-1,-1-1 1,0 1 0,0-1-1,0 0 1,0 1 0,0-1-1,0 1 1,0-1 0,0 1-1,0-1 1,0 0-1,-1 1 1,1-1 0,0 1-1,0-1 1,0 1 0,0-1-1,-1 0 1,1 1 0,0-1-1,-1 1 1,-1 2 236,0 0 0,-1-1 1,1 1-1,-1-1 0,0 0 0,-4 4 1,6-6 270,27-16 640,0 5-1351,-1-2-1,0-1 1,-1-1-1,-1-1 1,36-31 0,-35 19-111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 21165,'-7'-6'1360,"9"6"-1528,3-4-456,5 3 856,0-1-288,1 1-224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13987,'0'2'117,"-1"0"0,0 0 1,1 0-1,-1 0 0,0-1 0,0 1 1,0 0-1,-1 0 0,1-1 0,0 1 1,-2 1-1,-7 9 75,-1 10 82,1 1 0,1 1 0,1-1 0,1 1-1,1 1 1,1-1 0,1 1 0,1 0 0,1 0 0,2 26 0,1-46-212,-1 1 0,0-1 0,1 1 1,0-1-1,1 0 0,-1 1 0,1-1 0,0 0 1,5 9-1,-6-12-38,0-1 0,0 1 0,0-1 0,1 1 0,-1-1 0,0 0 1,1 0-1,-1 0 0,1 1 0,-1-1 0,1-1 0,-1 1 0,1 0 0,0 0 0,-1-1 1,1 1-1,0 0 0,0-1 0,0 0 0,-1 1 0,1-1 0,0 0 0,0 0 0,0 0 1,0 0-1,0-1 0,-1 1 0,1 0 0,0-1 0,0 1 0,3-2 0,5-3 63,-1 0 0,1 0 0,-1 0 0,0-1 0,-1-1 0,1 1 0,12-15 0,2-4 169,22-30 1,-29 35-133,-1-1 0,-1-1 0,-1 0 0,-1-1 0,11-27 0,-21 40 19,-4 13-8,-9 19 28,-4 17-60,1 0-1,3 1 1,1 0 0,2 1 0,-5 60-1,13-95-64,0 0-1,0 0 1,0 0-1,1 0 1,0 0-1,0-1 1,4 11-1,-4-15-21,-1 0 0,1 0 0,-1 0 0,1 0 1,-1 0-1,1 0 0,0 0 0,0 0 0,-1 0 0,1-1 0,0 1 0,0 0 0,0 0 0,0-1 1,0 1-1,0-1 0,0 1 0,0-1 0,0 1 0,1-1 0,-1 1 0,0-1 0,0 0 0,0 0 1,0 0-1,1 0 0,-1 0 0,0 0 0,0 0 0,0 0 0,0 0 0,1 0 0,-1-1 0,0 1 1,0 0-1,0-1 0,0 1 0,0-1 0,0 1 0,0-1 0,0 0 0,0 1 0,1-2 0,7-4 72,-1 0 0,0-1 0,0 0 0,-1 0 0,0-1 0,0 1 0,6-11 0,38-64 431,-41 62-436,0 1-1,-2-2 0,0 1 0,-1-1 0,-1 0 0,6-39 0,-12 56-76,0 1 1,0 0-1,0 0 0,-1-1 0,1 1 1,-1 0-1,1 0 0,-3-6 1,3 9-8,-1-1 0,1 1 0,0-1 1,0 1-1,-1-1 0,1 0 0,0 1 1,-1 0-1,1-1 0,0 1 1,-1-1-1,1 1 0,-1-1 0,1 1 1,-1 0-1,1-1 0,-1 1 0,1 0 1,-1 0-1,0-1 0,1 1 1,-1 0-1,1 0 0,-1 0 0,1 0 1,-1 0-1,0 0 0,1 0 1,-1 0-1,1 0 0,-1 0 0,0 0 1,1 0-1,-1 0 0,1 0 0,-1 0 1,0 1-1,1-1 0,-1 0 1,1 0-1,-1 1 0,1-1 0,-1 0 1,1 1-1,-1-1 0,1 1 0,-1-1 1,1 0-1,0 1 0,-1-1 1,1 2-1,-7 6-409,0 1-1,1 0 1,0 1 0,0-1 0,1 1-1,1 1 1,0-1 0,0 0-1,1 1 1,-3 19 0,6-20-308,5-7-210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29 110 15731,'2'2'300,"0"1"-1,0-1 1,0 1-1,-1-1 1,1 1-1,-1 0 1,1-1 0,-1 1-1,0 0 1,0 0-1,0 0 1,0 5-1,-1-5-123,1 0-1,0 0 1,-1 0-1,1 0 1,0 0-1,1 0 1,-1 0-1,0 0 1,1-1-1,0 1 1,-1-1-1,1 1 1,0-1-1,0 1 1,1-1-1,3 3 1,-3-3-97,0-1 0,0 1 0,0-1-1,1 1 1,-1-1 0,0 0 0,1 0 0,-1-1 0,1 1 0,-1-1 0,1 0 0,-1 0 0,1 0 0,-1 0 0,1 0-1,-1-1 1,1 0 0,-1 1 0,1-1 0,-1-1 0,0 1 0,1 0 0,-1-1 0,0 0 0,0 1 0,0-1-1,0-1 1,4-3 0,-1 1 13,-1 0 0,0-1 0,0 1 0,0-1 0,-1-1 0,0 1 0,0 0 0,0-1 0,-1 0 1,0 0-1,0 0 0,2-12 0,-4 14-51,0 0 0,0 0 0,-1 0 1,1 0-1,-1 0 0,-1 0 1,0-7-1,1 11-38,-1-1 0,1 1-1,0 0 1,-1 0 0,1 0 0,-1 0-1,1 0 1,-1-1 0,0 1 0,0 0 0,1 0-1,-1 1 1,0-1 0,0 0 0,0 0 0,0 0-1,0 0 1,0 1 0,0-1 0,0 1-1,0-1 1,0 0 0,0 1 0,-1 0 0,1-1-1,0 1 1,0 0 0,0 0 0,-1-1 0,1 1-1,0 0 1,0 0 0,-1 0 0,1 1 0,-2-1-1,-3 2-6,0-1 0,0 1 0,0 0-1,0 1 1,1-1 0,-1 1-1,1 1 1,0-1 0,0 0 0,0 1-1,0 0 1,1 0 0,-5 6 0,-4 4-13,1 1 0,-20 30 0,20-24 13,1 0 1,-15 36-1,24-51 5,-1 1 0,1-1 0,0 1 0,1 0 0,0 0 0,0 0 0,0 0 0,1 0 0,0 0-1,0 0 1,1 0 0,0 0 0,2 8 0,-3-13 1,1 0-1,0 0 0,0 0 0,0 0 1,0 0-1,0 0 0,1-1 1,-1 1-1,0 0 0,1-1 0,0 1 1,-1-1-1,1 1 0,0-1 1,0 0-1,-1 0 0,1 1 1,3 0-1,-1-1 1,-1 0 0,1 0 1,-1-1-1,1 1 0,0-1 1,-1 0-1,1 0 0,0 0 1,-1 0-1,6-2 0,1 0 3,0-1 0,1-1 0,-1 1 0,-1-2 1,1 1-1,14-10 0,2-4 9,-1-2 0,-1-1 0,-1 0 0,39-48 0,-36 36-5,-2-1 0,-1-1 0,22-48 0,-40 69-17,-16 30 12,-6 17 34,0 0 0,3 1 0,0 0 0,2 2 0,-11 58 0,21-86-23,1 0-1,0-1 0,1 1 0,0 0 0,0-1 0,2 14 0,-1-19-26,-1-1 0,0 1 0,1-1 0,-1 0 0,1 1 0,-1-1 0,1 0 0,-1 1 0,1-1 0,0 0 0,0 0 0,0 1-1,0-1 1,0 0 0,0 0 0,0 0 0,0 0 0,0 0 0,0-1 0,0 1 0,1 0 0,-1-1 0,0 1 0,1 0 0,-1-1-1,0 1 1,1-1 0,-1 0 0,1 0 0,-1 1 0,1-1 0,-1 0 0,1 0 0,-1 0 0,0 0 0,1-1 0,-1 1 0,1 0 0,-1-1-1,1 1 1,1-1 0,3-2-182,-1 1 0,1-1 1,-1 0-1,1-1 0,-1 1 0,0-1 0,0 0 0,-1 0 0,1 0 0,5-9 0,4-3-1107,19-34 0,-20 28 681,-2-1 1,11-29 0,-4 1-632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20476,'-10'0'1849,"-4"3"-1233,-1 3-200,4 4 808,-1 1-304,4 2-391,1 1-257,5-2-536,4-4-337,6-2-591,7 0-272,3-3 1040,9-3-304,2-2-281</inkml:trace>
  <inkml:trace contextRef="#ctx0" brushRef="#br0" timeOffset="1">258 87 14027,'1'1'123,"-1"0"0,1 0 0,-1 0 0,0 0 0,1 0 0,-1-1 0,0 1 0,0 0 0,0 0 0,0 0 0,0 0 0,0 0 0,0 0 0,0 0 0,0 0 0,0 0 0,0 0 0,0 0 0,-1 0 0,1 0 0,0-1 0,-1 1 0,1 0 0,-1 0 0,1 0 0,-1-1 0,1 1 0,-1 0 0,1 0 0,-1-1 0,-1 2 0,-27 23 1647,22-19-889,-34 27 1775,-57 61 0,97-93-2648,0 0 0,0 0 0,0 0 0,-1 1 0,1-1 0,0 0 0,1 0 0,-1 1 0,0-1 0,0 0 0,1 1 0,-1-1 0,0 1 0,1-1 0,-1 1 0,1-1 0,0 1 0,0-1 0,-1 1 0,1 0 0,0-1 0,0 1 0,1-1 0,-1 1 1,0 1-1,2-1-33,-1-1 0,1 1 0,-1-1 1,1 1-1,-1-1 0,1 0 1,0 0-1,-1 0 0,1 0 1,0 0-1,0 0 0,0 0 1,0 0-1,0-1 0,0 1 1,0-1-1,0 0 0,3 1 0,17 2-248,-3 0 63,0 0 0,0 1 0,33 12-1,-48-14 206,0-1 0,-1 0-1,1 1 1,-1 0 0,0 0-1,0 0 1,1 0 0,-1 1 0,-1-1-1,1 1 1,0 0 0,-1 0-1,1 0 1,-1 0 0,0 0-1,0 0 1,0 1 0,0-1-1,-1 1 1,1-1 0,-1 1-1,0 0 1,0-1 0,0 1 0,0 6-1,-2-7 34,1 1 1,-1 0-1,1 0 0,-1 0 0,-1 0 0,1-1 0,0 1 1,-1 0-1,0-1 0,0 1 0,0-1 0,0 0 0,0 0 1,-1 0-1,0 0 0,1 0 0,-1 0 0,0-1 1,0 1-1,-7 3 0,-2 2 129,-2 0 0,1-1-1,-29 11 1,34-15-235,0-1-1,0 0 1,-1 0 0,1-1-1,0 0 1,-17 0-1,23-1 9,0 0 0,0 0-1,0 0 1,-1-1 0,1 1-1,0-1 1,0 1 0,0-1-1,-1 0 1,1 1-1,0-1 1,0 0 0,0-1-1,1 1 1,-1 0 0,0 0-1,0-1 1,1 1 0,-1-1-1,0 0 1,1 1-1,0-1 1,-1 0 0,1 0-1,0 0 1,0 0 0,0 0-1,0 0 1,0 0 0,0-4-1,1-27-462,8-4-223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0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 12915,'23'-4'2335,"0"0"1,0-2-1,25-9 0,-47 14-2254,-19 19 756,1 0 0,-19 26 0,36-44-828,-8 10 95,-3 4 13,0 0 0,0 0-1,2 1 1,0 0 0,-11 25-1,20-40-110,-1 1-1,1 0 0,0-1 0,0 1 0,0-1 0,-1 1 0,1 0 0,0-1 0,0 1 0,0 0 0,0-1 0,0 1 1,0 0-1,0-1 0,0 1 0,1-1 0,-1 1 0,0 0 0,0-1 0,1 2 0,-1-2-2,1 0 0,-1 1 1,0-1-1,1 0 0,-1 0 0,0 0 0,1 1 0,-1-1 0,1 0 0,-1 0 1,1 0-1,-1 0 0,0 0 0,1 0 0,-1 0 0,1 0 0,-1 0 0,1 0 1,-1 0-1,0 0 0,1 0 0,0 0 0,1-1 2,0 1-1,-1-1 1,1 0-1,0 0 1,0 1-1,-1-1 1,1 0-1,-1-1 1,1 1-1,-1 0 1,1 0-1,1-3 1,-1 2-7,25-43-104,-25 42 85,-1 1 1,0-1-1,0 0 1,0 1-1,0-1 0,0 0 1,-1 0-1,1 1 1,-1-1-1,0 0 0,0 0 1,0 0-1,0 0 1,0 0-1,-1-4 0,1 7 14,-1-1-1,1 1 0,0 0 1,0-1-1,0 1 0,0 0 0,-1-1 1,1 1-1,0 0 0,0 0 1,-1-1-1,1 1 0,0 0 0,0 0 1,-1 0-1,1-1 0,0 1 1,-1 0-1,1 0 0,0 0 0,-1 0 1,1-1-1,0 1 0,-1 0 0,1 0 1,-1 0-1,1 0 0,0 0 1,-1 0-1,1 0 0,0 0 0,-1 0 1,-15 7-124,-9 15-21,19-18 153,1 1-1,0 1 1,1-1 0,-1 1 0,1 0-1,0 0 1,1 0 0,-1 0 0,1 1-1,-4 12 1,7-13 19,1 0 1,0 1-1,0-1 0,1 0 1,-1 0-1,1 0 1,1-1-1,4 9 0,-3-4 17,-1-2 2,1 0 1,0 0-1,0 0 0,0 0 1,11 12-1,-13-18-32,0 0 1,0 0-1,0-1 1,0 1 0,0-1-1,0 1 1,0-1-1,0 0 1,1 0-1,-1 0 1,0 0-1,1 0 1,-1-1 0,1 1-1,-1-1 1,1 1-1,-1-1 1,1 0-1,-1 0 1,1 0-1,-1 0 1,1-1-1,-1 1 1,1-1 0,2 0-1,9-4-215,0 0 0,0-1 0,0-1-1,-1 0 1,14-9 0,-19 11-29,-1-1-1,0 1 0,-1-1 1,1 0-1,-1 0 1,-1-1-1,1 0 1,-1 0-1,0 0 1,5-10-1,-1-11-480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30 11522,'0'-2'187,"1"1"0,-1-1 0,0 1-1,0-1 1,0 1 0,0-1-1,0 1 1,0-1 0,0 0-1,-1 1 1,1-1 0,0 1 0,-1 0-1,1-1 1,-1 1 0,0-1-1,0-1 1,0 3-140,1 0 0,0 0-1,0 0 1,-1 0 0,1 0 0,0 0 0,0-1-1,0 1 1,-1 0 0,1 0 0,0 0 0,0 0-1,-1 0 1,1 0 0,0 0 0,0 0 0,-1 0-1,1 0 1,0 0 0,0 1 0,-1-1 0,1 0-1,0 0 1,0 0 0,0 0 0,-1 0 0,1 0-1,0 0 1,0 1 0,0-1 0,-1 0 0,1 0-1,-10 16 581,-13 50-322,2 2-1,-16 90 0,29-118-224,3-18-61,-3 9 1,2 0 0,1 1 0,-1 53 1,6-84-21,0 1 0,0 0 0,0-1 0,1 1 0,-1-1 0,0 1 0,1 0 0,-1-1 0,1 1 0,0-1 0,-1 1 0,1-1 0,1 2 0,-1-2 1,-1-1-1,1 1 0,-1-1 0,1 1 0,0-1 1,-1 0-1,1 1 0,-1-1 0,1 0 1,0 0-1,-1 1 0,1-1 0,0 0 0,-1 0 1,1 0-1,0 0 0,0 0 0,-1 0 0,1 0 1,0 0-1,0 0 0,2-1 2,0 0-1,0 0 1,0 0-1,0-1 1,0 1-1,-1-1 1,1 1-1,-1-1 1,1 0-1,-1 0 1,0 0-1,2-3 1,12-13 14,-2-1-1,-1 0 1,19-34 0,25-69 76,-17 14-48,-40 108-44,0 0 0,0 0 0,0 0 1,0 1-1,0-1 0,0 0 0,0 0 1,0 0-1,0 0 0,1 0 0,-1 0 1,0 0-1,0 0 0,0 0 0,0 0 1,0 0-1,0 0 0,0 0 0,0 0 1,0 0-1,0 0 0,0 0 0,0 0 1,0 0-1,1 0 0,-1 0 1,0 0-1,0 0 0,0 0 0,0 0 1,0 0-1,0 0 0,0 0 0,0 0 1,0 0-1,0 0 0,0-1 0,0 13 0,-18 100-20,3-27 18,-5 147-1,20-225 3,0 0 1,0-1 0,1 1 0,2 8 0,-3-14 2,0-1 1,1 1-1,-1 0 0,0 0 0,0-1 0,1 1 1,-1 0-1,0-1 0,1 1 0,-1 0 0,1-1 1,-1 1-1,1-1 0,-1 1 0,1-1 0,0 1 1,-1-1-1,1 1 0,0 0 0,0-1 6,0 0 0,0 0-1,0 0 1,0 0 0,0-1 0,0 1-1,0 0 1,-1 0 0,1 0-1,0-1 1,0 1 0,0 0-1,-1-1 1,1 1 0,0-1-1,0 1 1,-1-1 0,1 1 0,0-1-1,-1 1 1,2-2 0,6-7 90,1 0 0,-2 0 0,1-1 0,-2 0 0,11-19 0,24-61 478,-26 55-359,-8 18-145,63-155 817,-61 145-890,-1 0 0,-2 0 0,0 0 0,2-46 0,-8 70-126,0-18 239,0 21-107,0-1 1,0 0-1,0 0 1,0 1 0,0-1-1,0 0 1,-1 1-1,1-1 1,0 0-1,0 1 1,-1-1-1,1 0 1,0 1 0,-1-1-1,1 1 1,0-1-1,-1 1 1,1-1-1,-1 1 1,1-1-1,-1 1 1,0-1 0,0 0-1,-6-1-81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 17236,'-8'5'1776,"1"4"-1320,9 0-168,7-1 832,10-5-535,6-3-113,8-4-200,10-5-96,10-2-272,2-4-216,-1 1-504,-2 1 79,-15 7 497,-11 6-144,-23 9-216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14587,'-3'12'1680,"4"-5"-1079,8-7-137,4-4 2000,10-8-1872,4 1-152,10-4-143,5-1-185,7 2-433,2 3-319,-2 5 528,-6 5-160,-7 2-184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16764,'13'3'1688,"-3"0"-1048,0-3-240,1-2 728,5-1-223,4 2-241,3 1-344,4 0-688,2-1-416,4 1 680,-2 4-161,5 2-135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17380,'0'0'73,"1"0"0,0-1 0,-1 1 0,1 0 0,0-1 0,0 1 0,-1 0 1,1 0-1,0 0 0,-1 0 0,1 0 0,0 0 0,0 0 0,-1 0 0,1 0 0,0 0 1,0 0-1,-1 0 0,1 1 0,0-1 0,0 0 0,-1 0 0,2 2 0,30 7 224,-23-6-72,23 6-128,-14-4-65,-1 0 0,1 1 0,-1 0 0,20 12-1,-33-16-27,0 0 0,-1 1-1,1 0 1,-1-1-1,1 1 1,-1 0 0,0 1-1,0-1 1,0 1-1,0-1 1,-1 1-1,0 0 1,1 0 0,-1 0-1,-1 0 1,1 0-1,-1 0 1,1 1 0,-1-1-1,0 0 1,-1 1-1,1 7 1,-2 4 7,0 0 0,-1 0 0,-1-1 0,0 1 0,-2 0 0,1-1 0,-9 17 1,-54 101-112,51-104 3,-1 0 0,-2-2 0,-31 37 0,19-35-7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17380,'1'-1'89,"0"1"1,0 0-1,0 0 1,0 0-1,0 0 1,0 1-1,0-1 1,0 0-1,0 0 1,0 0-1,0 1 1,0-1-1,0 1 1,0-1-1,-1 1 1,1-1-1,0 1 1,0-1-1,0 1 1,-1-1-1,1 1 1,0 0-1,-1 0 1,1-1-1,-1 1 1,1 0-1,-1 0 1,1 0-1,-1 0 1,1 0-1,-1-1 1,0 1-1,1 2 1,9 34 461,-7-5-339,-1 0 0,-3 46 0,1 30-93,0-108-123,-1 0 1,1 1-1,0-1 0,0 0 1,0 0-1,0 1 1,0-1-1,0 0 1,0 1-1,0-1 1,0 0-1,0 1 0,0-1 1,0 0-1,0 1 1,0-1-1,0 0 1,1 1-1,-1-1 0,0 0 1,0 0-1,0 1 1,0-1-1,0 0 1,1 0-1,-1 1 1,0-1-1,0 0 0,1 0 1,-1 1-1,0-1 1,0 0-1,1 0 1,-1 0-1,0 0 1,1 0-1,-1 1 0,0-1 1,0 0-1,1 0 1,-1 0-1,0 0 1,1 0-1,-1 0 1,0 0-1,1 0 0,-1 0 1,0 0-1,1 0 1,-1 0-1,0 0 1,1 0-1,-1 0 0,0-1 1,0 1-1,1 0 1,-1 0-1,0 0 1,1 0-1,-1 0 1,0-1-1,0 1 0,0 0 1,1 0-1,-1-1 1,0 1-1,1-1 1,18-21-345,-17 20 308,43-61-784,55-68-711,-99 130 1524,24-22-265,-10 16 250,-15 7 32,0 0 0,1 0 1,-1 0-1,1 0 1,-1 1-1,1-1 0,-1 0 1,0 0-1,1 0 1,-1 0-1,1 0 1,-1 1-1,0-1 0,1 0 1,-1 0-1,1 1 1,-1-1-1,0 0 0,0 1 1,1-1-1,-1 0 1,0 1-1,1-1 0,-1 0 1,0 1-1,0-1 1,0 1-1,1-1 0,-1 0 1,0 1-1,1 5 92,1-1 0,-2 1 0,1-1 0,0 1 0,-1-1-1,0 1 1,0-1 0,-2 6 0,-9 52 694,4-30-328,-2 15 154,4-25-234,1 0 0,-1 33 1,7-46-489,4-11-243,5-14-188,20-44 18,-9 21 147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13963,'0'1'78,"0"-1"-1,0 1 1,0-1 0,1 1-1,-1 0 1,0-1-1,0 1 1,1-1 0,-1 1-1,0-1 1,0 1 0,1-1-1,-1 1 1,1-1-1,-1 1 1,0-1 0,1 0-1,-1 1 1,1-1 0,-1 1-1,1-1 1,-1 0-1,1 0 1,-1 1 0,1-1-1,0 0 1,-1 0 0,1 0-1,-1 1 1,1-1-1,0 0 1,-1 0 0,1 0-1,-1 0 1,1 0 0,0 0-1,-1 0 1,1-1 0,-1 1-1,1 0 1,0 0-1,-1 0 1,1 0 0,-1-1-1,1 1 1,-1 0 0,1-1-1,-1 1 1,1 0-1,0-1 1,29-20 2240,8-12-1335,-2-1 0,49-59 0,-67 62-742,-18 30-232,1 1 1,-1-1 0,0 0-1,1 1 1,-1-1-1,0 1 1,0-1-1,0 0 1,0 1-1,0-1 1,0 0-1,0 1 1,0-1-1,0 1 1,0-1-1,0 0 1,0 1-1,0-2 1,-1 2-2,0 0 1,1-1-1,-1 1 1,1 0-1,-1 0 1,1 0-1,-1 0 1,1 0 0,-1 0-1,1 0 1,-1 0-1,0 0 1,1 0-1,-1 0 1,1 0-1,-1 0 1,1 0-1,-1 0 1,1 1-1,-1-1 1,1 0-1,-1 0 1,1 1 0,-1-1-1,1 0 1,-1 1-1,-7 4 46,0-1 0,1 2 0,-1-1 0,1 1 0,1 0 0,-12 14-1,-33 47 232,34-42-200,1 2 1,-13 28 0,23-42-65,1 0 1,0 1-1,1 0 1,1-1-1,0 1 1,-2 24 0,5-36-41,0 1-1,0 0 1,0-1 0,0 1 0,0-1 0,1 1 0,-1 0-1,1-1 1,0 1 0,1 2 0,-2-4-15,1 0 1,0-1-1,-1 1 1,1 0-1,0 0 0,0-1 1,-1 1-1,1-1 1,0 1-1,0-1 0,0 1 1,0-1-1,0 1 1,-1-1-1,1 0 1,0 1-1,0-1 0,0 0 1,0 0-1,0 0 1,0 0-1,0 0 0,0 0 1,0 0-1,0 0 1,0 0-1,0 0 0,0-1 1,0 1-1,0 0 1,1-1-1,8-3-354,-1 0 0,0 0-1,0 0 1,-1-1 0,1-1 0,14-12-1,45-46-819,-63 59 1120,41-42-863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5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229 234 16243,'-7'9'434,"-12"14"290,1 0-1,1 1 1,1 1-1,-20 42 1,35-66-720,0 0 1,1 0-1,-1 1 0,1-1 1,-1 0-1,1 0 0,0 1 0,-1-1 1,1 0-1,0 0 0,0 1 1,0-1-1,0 0 0,0 1 1,0-1-1,0 0 0,1 1 1,-1-1-1,0 0 0,1 2 0,0-3-26,0 1 0,0-1-1,0 1 1,0-1 0,0 1-1,0-1 1,0 0 0,0 1-1,0-1 1,0 0 0,0 0-1,0 0 1,0 0 0,0 0-1,0 0 1,0 0 0,0 0-1,0 0 1,0 0 0,0-1-1,0 1 1,0 0 0,0-1-1,2 0 1,20-8-451,-15 6 325,-1 0 0,0 1 0,1 0 1,-1 0-1,9-1 0,-14 3 144,0 0-1,0 0 1,0 0 0,0 1 0,0-1-1,0 0 1,0 1 0,0-1-1,0 1 1,0 0 0,0-1-1,0 1 1,-1 0 0,1 0 0,0 0-1,0 1 1,-1-1 0,1 0-1,-1 1 1,1-1 0,-1 1 0,0-1-1,3 4 1,1 5 112,-1-1 0,1 1 0,-1 0 0,-1 1 1,0-1-1,-1 0 0,0 1 0,0 0 0,0 19 0,-2 8 542,-6 53 1,4-67-279,-2 1 1,-1-1-1,-1-1 0,-11 32 1,14-47-244,0-1 0,0 0 1,-1 0-1,1 0 0,-2 0 1,1 0-1,-1-1 0,0 0 1,0 0-1,0 0 1,-1-1-1,0 0 0,0 0 1,0 0-1,-1-1 0,0 0 1,-9 5-1,12-8-94,0 0 0,0 0 0,1 0 0,-1 0 0,0-1-1,0 1 1,0-1 0,0 0 0,0 0 0,0-1 0,0 1 0,0-1 0,0 0 0,1 0 0,-1 0 0,-6-3-1,6 2-57,-1-1 0,1 0 0,-1 0 0,1 0-1,0-1 1,0 0 0,1 1 0,-1-2-1,1 1 1,0 0 0,-3-6 0,1 1-140,0 0 0,1 0 1,0-1-1,1 0 1,0 1-1,0-1 1,1 0-1,1 0 0,0-1 1,0 1-1,1 0 1,1-14-1,1 12-123,1 0-1,1 0 1,0 1 0,0-1 0,1 1-1,1 0 1,0 0 0,0 1-1,1 0 1,0 0 0,1 0 0,0 1-1,1 0 1,13-10 0,14-10-968,2 1 1,56-31 0,-83 52 1037,38-21-520,41-25-122,-77 44 1215,0-1 1,0 0-1,-1-1 1,13-15 0,-24 25-244,0 1 0,-1-1 0,1 0 1,-1 0-1,1 0 0,-1 1 1,1-1-1,-1 0 0,1 0 1,-1 0-1,0 0 0,1 0 0,-1 0 1,0 0-1,0 0 0,0 0 1,0 0-1,0-2 0,-5 0 1364,-6 8-444,2 2-747,1 1 0,0 0 0,0 0 0,1 1 0,0 0-1,0 1 1,-7 13 0,4-3-80,0 1 1,-12 37-1,19-48-126,0 0 0,1 0 0,1 0 0,-2 15 0,3-24-70,0 0-1,0-1 1,0 1-1,0 0 1,0 0-1,0 0 1,0 0-1,1 0 1,-1 0 0,0 0-1,0 0 1,1-1-1,-1 1 1,0 0-1,1 0 1,-1 0-1,1-1 1,-1 1-1,1 0 1,-1 0-1,1-1 1,0 2-1,0-2-3,0 0-1,0 0 0,-1 0 0,1 0 1,0 0-1,0 0 0,0 0 0,-1 0 1,1 0-1,0 0 0,0 0 0,-1 0 1,1 0-1,0-1 0,0 1 0,-1 0 1,1 0-1,0-1 0,-1 1 0,2-1 1,3-3-9,0 0 1,1 0 0,-1 0-1,8-10 1,14-21-355,-2-1 0,26-47 0,7-11-802,-56 90 1051,1 1 0,-1-1 0,1 1 0,0 0 0,-1 0 0,6-3 0,-8 6 98,0-1 0,0 1 0,0 0 1,1 0-1,-1 0 0,0 0 0,0 0 0,0 0 0,1 0 1,-1 0-1,0 0 0,0 0 0,1 0 0,-1 0 0,0 0 1,0 0-1,0 0 0,1 0 0,-1 0 0,0 0 0,0 0 1,1 0-1,-1 0 0,0 0 0,0 0 0,0 0 0,1 0 1,-1 0-1,0 1 0,0-1 0,0 0 0,1 0 0,-1 0 1,0 0-1,0 1 0,0-1 0,0 0 0,4 18-87,-9 100 1042,5-117-917,0 0-1,0 0 0,0 0 0,0 0 0,1 0 0,-1 0 1,0 0-1,0 0 0,0 0 0,1-1 0,-1 1 0,1 0 1,-1 0-1,0 0 0,1 0 0,-1-1 0,1 1 0,0 0 1,-1 0-1,2 0 0,-2-1-9,1 0 1,0 0-1,-1 0 1,1 1-1,0-1 1,-1 0-1,1 0 1,-1 0-1,1 0 0,0 0 1,-1-1-1,1 1 1,0 0-1,-1 0 1,1 0-1,0-1 1,-1 1-1,1 0 1,-1 0-1,1-1 1,0 0-1,5-4 106,0 0 1,0 0-1,9-11 0,-10 11-68,48-60 197,-2-1-1,80-141 0,-126 200-289,-4 5 25,0 1-1,0 0 1,0-1 0,0 1-1,0 0 1,-1-1 0,1 1-1,0-1 1,-1 1 0,1-1-1,-1 0 1,0 1-1,1-1 1,-1 1 0,0-1-1,0-3 1,-4 7-84,-11 20 137,0-1-1,2 2 0,1-1 1,-10 26-1,-33 102 755,54-149-788,-29 100 610,26-87-526,1 0-1,1 0 0,1 0 0,0 1 0,1 14 1,0-28-91,0 0 1,0 0-1,0 1 0,0-1 1,0 0-1,0 0 1,1 0-1,-1 0 1,0 1-1,1-1 1,-1 0-1,1 0 0,-1 0 1,1 0-1,0 0 1,0 0-1,-1 0 1,2 1-1,-1-2-8,-1 0 0,1 1 0,0-1 0,-1 0 0,1 0 0,0 0 0,-1 0 0,1 0 0,0 0 0,-1 0 0,1 0 0,0 0 0,0 0 0,-1 0 0,1 0 0,0 0 0,-1 0 0,1-1 0,0 1 0,-1 0 0,1 0 0,0-1 0,3-2-56,0 0 0,0 0-1,-1 0 1,1 0 0,-1 0-1,0-1 1,5-6 0,19-36-762,-1-2 1,23-63-1,-38 86 475,-5 17 9,-5 19 339,-5 24 253,4-35-251,-4 22 162,1-3 42,0 1 1,1 0-1,1-1 0,2 31 0,-1-48-183,0 0-1,1-1 1,-1 1-1,0 0 1,1-1-1,-1 1 1,1-1-1,-1 1 1,1 0-1,0-1 1,-1 1-1,1-1 1,0 0-1,0 1 0,0-1 1,0 0-1,1 1 1,-1-1-1,0 0 1,3 2-1,-3-3-8,1 1 0,-1-1 0,1 0 0,-1 0 0,1 0 0,-1 1 0,1-1 0,-1-1 0,1 1 0,-1 0 0,1 0 0,-1 0 0,1-1 0,-1 1 0,1-1 0,-1 1 0,0-1 0,2-1 0,6-3-32,0-1 1,-1 0-1,1-1 0,-2 0 0,9-9 0,89-108-1196,-67 76 405,-24 36 395,-14 12 412,0 0-1,0 1 1,1-1 0,-1 0-1,0 0 1,0 0-1,0 0 1,1 1 0,-1-1-1,0 0 1,0 0-1,0 0 1,0 1 0,1-1-1,-1 0 1,0 0-1,0 1 1,0-1 0,0 0-1,0 0 1,0 1-1,0-1 1,0 0 0,0 0-1,0 1 1,0-1-1,0 0 1,0 0 0,0 1-1,0-1 1,0 0-1,0 1 1,0-1 0,-7 34 218,-11 21 498,-8 31 539,23-75-1017,1 1 1,0-1-1,1 1 1,0 0 0,1 13-1,0-25-225,0 0-1,0 0 1,0 1-1,0-1 1,0 0-1,0 1 1,0-1-1,0 1 1,0-1-1,0 0 1,0 1-1,0-1 1,0 0-1,0 1 1,0-1-1,0 0 1,0 0-1,1 1 1,-1-1-1,0 0 1,0 1-1,0-1 1,1 0-1,-1 0 1,0 1-1,0-1 1,1 0-1,-1 0 1,0 1-1,0-1 1,1 0-1,-1 0 1,0 0-1,1 0 1,-1 1-1,0-1 1,1 0-1,-1 0 1,0 0-1,1 0 1,-1 0-1,0 0 1,1 0-1,-1 0 1,0 0-1,1 0 1,-1 0-1,0 0 1,1 0-1,-1 0 1,0 0-1,1-1 1,-1 1-1,0 0 1,0 0 0,1 0-1,-1 0 1,0-1-1,1 1 1,-1 0-1,0 0 1,0 0-1,1-1 1,-1 1-1,0-1 1,18-17-28,-17 17 4,50-70-931,-29 40 58,1 1 0,40-42 0,-61 70 808,0 0-1,0 1 0,1-1 1,-1 0-1,0 1 1,1 0-1,-1-1 0,1 1 1,-1 0-1,6-1 1,-8 2 77,1 0 0,0 0 1,-1 0-1,1 0 0,0 0 1,-1 0-1,1 0 1,0 0-1,-1 1 0,1-1 1,0 0-1,-1 0 1,1 1-1,0-1 0,-1 1 1,1-1-1,-1 0 1,1 1-1,-1-1 0,1 1 1,-1-1-1,1 1 0,-1-1 1,1 1-1,-1 0 1,0-1-1,1 1 0,-1 0 1,0-1-1,0 1 1,1 0-1,-1-1 0,0 1 1,0 0-1,0-1 1,0 1-1,0 0 0,0-1 1,0 1-1,0 0 0,0-1 1,0 1-1,-1 1 1,0 17 407,-1 0 0,-8 33 0,-2 13 455,12-65-866,0 1 0,0-1 0,0 0 0,0 1 0,0-1 1,0 0-1,0 0 0,0 1 0,0-1 0,0 0 0,0 0 0,0 1 1,0-1-1,0 0 0,0 1 0,0-1 0,0 0 0,1 0 0,-1 1 1,0-1-1,0 0 0,0 0 0,0 1 0,0-1 0,1 0 0,-1 0 0,0 0 1,0 1-1,0-1 0,1 0 0,-1 0 0,0 0 0,0 0 0,1 1 1,10-4-324,19-17-427,-20 13 471,-8 5 219,7-4-205,0 1 0,0 0 0,1 0 1,13-4-1,-20 8 287,0 0 1,-1 1 0,1-1 0,0 1-1,-1 0 1,1 0 0,0 0-1,0 0 1,-1 0 0,1 1 0,0-1-1,-1 1 1,1-1 0,0 1-1,-1 0 1,1 0 0,-1 1 0,1-1-1,-1 0 1,0 1 0,5 3 0,-6-4 42,1 0 0,0 0 0,-1 0 0,1 0 0,0 0 0,0-1 0,0 1 0,0 0 0,0-1 0,0 0 0,0 1 0,0-1 0,0 0 0,0 0 0,0 0 1,0 0-1,0 0 0,0-1 0,0 1 0,0-1 0,0 1 0,-1-1 0,1 0 0,0 1 0,0-1 0,0 0 0,-1 0 0,1 0 0,3-3 0,5-4 78,0 0 0,0-1 0,12-15-1,-12 14-79,20-26 74,-19 23-113,0 0 0,19-17 0,-30 30-17,0-1 1,0 1-1,0 0 1,0 0-1,1 0 0,-1-1 1,0 1-1,0 0 0,1 0 1,-1 0-1,0 0 1,0-1-1,1 1 0,-1 0 1,0 0-1,1 0 0,-1 0 1,0 0-1,0 0 0,1 0 1,-1 0-1,0 0 1,1 0-1,-1 0 0,0 0 1,1 0-1,-1 0 0,0 0 1,0 0-1,1 0 1,-1 0-1,0 0 0,1 0 1,-1 1-1,0-1 0,0 0 1,1 0-1,-1 0 0,0 1 1,4 13 73,-8 26 104,3-36-142,-1 13 77,0-9-27,1 0 0,0 0 0,0 0 0,1 0-1,0 1 1,0-1 0,3 14 0,-3-22-79,1 1-1,-1 0 1,0-1 0,0 1 0,1-1-1,-1 1 1,0-1 0,0 1 0,1 0-1,-1-1 1,1 1 0,-1-1-1,1 0 1,-1 1 0,0-1 0,1 1-1,-1-1 1,1 0 0,0 1 0,-1-1-1,1 0 1,-1 0 0,1 1-1,-1-1 1,1 0 0,0 0 0,-1 0-1,1 0 1,0 0 0,-1 0 0,1 0-1,-1 0 1,1 0 0,0 0-1,-1 0 1,1 0 0,-1 0 0,1 0-1,0-1 1,-1 1 0,1 0 0,-1 0-1,1-1 1,0 0 0,26-18-172,-24 16 83,9-5-202,-1-2 0,0 0 1,-1 0-1,-1-1 0,1 0 0,10-16 1,-9 6-158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 17860,'-14'-10'1520,"12"4"-1528,2 2-424,8 3 1424,0 1-528,2 0-528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16988,'2'-2'237,"0"-1"113,0 0-1,0 1 1,0 0-1,0-1 1,0 1-1,5-3 1,-6 4-308,-1 1 0,0 0 0,1 0 0,-1 0 0,0 0 0,1 0 0,-1 0 0,0-1 0,1 1 0,-1 0 0,1 0 0,-1 0 0,0 0 0,1 0 0,-1 0 0,0 0 0,1 1 1,-1-1-1,0 0 0,1 0 0,-1 0 0,0 0 0,1 0 0,-1 0 0,0 1 0,1-1 0,6 16 960,0 24-304,-2 1 0,-1 65 0,-3-51-476,9 141-545,-7-179-308,0-24-673,-1-31-749,-21-167-4176,2 50 5891,16 154 440,1 0 0,0 0 0,0 1 0,0-1 1,0 0-1,0 0 0,0 0 0,0 0 0,0 0 0,0 0 0,0 0 1,1 0-1,-1 1 0,0-1 0,1 0 0,-1 0 0,1 0 0,-1 1 1,1-1-1,-1 0 0,1 0 0,-1 1 0,1-1 0,-1 0 1,1 1-1,0-1 0,0 1 0,-1-1 0,1 1 0,0-1 0,0 1 1,0-1-1,-1 1 0,1 0 0,0 0 0,0-1 0,1 1 0,4 0 271,-1 0 0,0 0-1,1 1 1,-1-1 0,9 4-1,7-1 236,20-1 61,0-3 1,79-11-1,-13 0-1807,-106 12 1094,26 0-481,-16 4 246,-11-4 267,0 0 0,0 0 0,1 0 0,-1 0 0,0 1 0,0-1 0,0 0 0,0 0 1,0 1-1,0-1 0,1 0 0,-1 0 0,0 0 0,0 1 0,0-1 0,0 0 0,0 0 0,0 1 1,0-1-1,0 0 0,0 0 0,0 1 0,0-1 0,0 0 0,0 0 0,0 0 0,-1 1 1,1-1-1,0 0 0,0 0 0,0 1 0,0-1 0,0 0 0,0 0 0,-1 0 0,1 1 1,-11 11-515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89 16868,'-4'11'1464,"6"-6"-824,11-4-184,10-5 792,7-2-263,15-7-297,5 0-40,4-3-416,5-1-424,-4 4-760,-8 0 904,-5 6-304,-11 3-96</inkml:trace>
  <inkml:trace contextRef="#ctx0" brushRef="#br0" timeOffset="1">24 308 16235,'-6'25'1497,"10"-11"-873,6-7-216,9-4 984,8-5-552,9-9-271,5-2-169,10-8-536,2-4-352,2-3 464,-2-5-120,3-5-169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18436,'-3'14'1632,"-20"18"-1024,-7 5-248,-5 13 985,-2 6-481,0 9-296,-2-4-64,10-3-160,4-8-48,7-14-200,6-11-200,10-23-656,-2-9-384,5-25 912,2-7-168,0-12-184</inkml:trace>
  <inkml:trace contextRef="#ctx0" brushRef="#br0" timeOffset="1">52 94 13891,'6'9'1768,"-2"6"-775,1 3-361,-1 3 2216,3 2-1655,3 1-529,5 1-64,3-4-160,4-2-152,8-3-560,3-8-280,7-5-504,2-4-345,-2-11 1001,0-3-288,3-8-264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16492,'-3'2'179,"1"-1"0,0 1 0,0 0 1,0 0-1,0 0 0,0 0 0,0 1 1,1-1-1,-1 0 0,1 1 1,0-1-1,-1 1 0,0 2 0,-14 43 948,10-28-86,-13 40-191,3 1 1,3 1-1,2 0 1,-5 113-1,16-150-855,0-24-1,0-1 0,0 0 0,0 1 0,0-1 1,0 0-1,0 1 0,0-1 0,0 0 0,0 0 0,1 1 0,-1-1 0,0 0 0,0 1 0,0-1 0,0 0 1,0 0-1,0 1 0,1-1 0,-1 0 0,0 0 0,0 1 0,0-1 0,1 0 0,-1 0 0,0 0 0,0 1 0,0-1 1,1 0-1,-1 0 0,0 0 0,1 0 0,5-6-192,3-15-147,2-26-777,-3 0 0,-1-1 0,1-88 0,-7 151 1336,1 1-1,3 17 1,-4-30-174,-1 0 1,1 0-1,0 0 1,0 0-1,0 0 1,0 0-1,0 0 1,1-1-1,0 1 1,-1 0-1,1-1 1,0 1-1,0-1 1,0 0-1,0 1 0,1-1 1,-1 0-1,3 1 1,-2-2-22,-1-1 0,0 1-1,0-1 1,0 0 0,1 0 0,-1 0 0,0-1 0,0 1-1,1 0 1,-1-1 0,0 0 0,0 1 0,0-1 0,0 0-1,0 0 1,0 0 0,0 0 0,0 0 0,0-1 0,0 1-1,-1-1 1,1 1 0,0-1 0,1-2 0,6-5 25,-1-1 0,13-18 0,-15 20-38,-1 1 1,0-1-1,-1 0 1,1 0-1,-1-1 1,-1 1-1,5-18 1,-18 34 50,1 10 81,1-1-1,0 2 1,1-1-1,1 1 1,1-1-1,0 2 1,2-1-1,-3 39 1,6-55-104,0 1 1,0 0-1,0-1 1,0 1-1,1-1 1,-1 1-1,1-1 1,0 1-1,0-1 1,0 0-1,3 5 1,-4-7-28,1 0 1,0 0-1,0 0 0,0 0 1,0 0-1,1 0 1,-1 0-1,0-1 0,0 1 1,0 0-1,1-1 1,-1 1-1,0-1 0,1 1 1,-1-1-1,1 0 1,-1 1-1,0-1 0,1 0 1,-1 0-1,1 0 1,-1 0-1,0 0 0,1-1 1,-1 1-1,1 0 0,-1 0 1,0-1-1,1 1 1,-1-1-1,2-1 0,23-9-250,-1-2-1,46-31 1,-14 8-261,-51 32 445,6-3-102,1-1-1,-1 2 1,1-1 0,0 2 0,0 0 0,1 0-1,26-4 1,-38 8 150,0 1 0,0 0-1,0 0 1,0 0-1,1 0 1,-1 0 0,0 0-1,0 1 1,0-1-1,0 0 1,0 1 0,0 0-1,-1 0 1,1-1 0,0 1-1,0 0 1,0 0-1,-1 1 1,1-1 0,-1 0-1,1 1 1,1 1 0,-1-1 41,-1 1 0,1 0 0,-1 0 1,1 0-1,-1 0 0,0 0 1,0 1-1,0-1 0,-1 0 0,1 0 1,-1 1-1,0 4 0,-1 8 274,0 1-1,-1 0 0,-1-1 0,-6 20 1,1-12 163,5-17-268,1-1-1,0 0 1,1 1 0,-1-1 0,1 1 0,0 7 0,1-14-190,0 1 1,0-1-1,0 0 1,0 0-1,0 0 1,0 0-1,0 1 1,0-1-1,0 0 1,0 0-1,0 0 1,0 0-1,1 0 1,-1 1-1,0-1 1,0 0-1,0 0 1,0 0-1,0 0 1,0 0-1,1 0 1,-1 0-1,0 1 1,0-1-1,0 0 0,0 0 1,1 0-1,-1 0 1,0 0-1,0 0 1,0 0-1,0 0 1,1 0-1,-1 0 1,0 0-1,0 0 1,0 0-1,0 0 1,1 0-1,-1 0 1,0 0-1,0 0 1,0 0-1,0 0 1,1 0-1,-1-1 1,0 1-1,0 0 1,0 0-1,0 0 1,0 0-1,1 0 1,9-8 160,103-124-1063,-101 119 745,3-4-148,1 1 0,1 1 0,21-16 1,-36 30 261,-1-1 0,1 1 1,0 0-1,0 0 0,-1 1 1,1-1-1,0 0 0,0 0 1,0 1-1,0-1 0,0 1 0,3 0 1,-4 0 32,0 0 0,0 0 0,-1 1 0,1-1 0,0 0 0,0 1 1,0-1-1,-1 1 0,1-1 0,0 1 0,0-1 0,-1 1 0,1-1 0,0 1 0,-1 0 1,1-1-1,-1 1 0,1 0 0,-1 0 0,1-1 0,-1 1 0,0 0 0,1 0 0,-1 0 1,0 0-1,0-1 0,1 1 0,-1 0 0,0 0 0,0 1 0,0 10 131,1 0 1,-2 0-1,0-1 0,0 1 0,-1-1 0,-1 1 0,-5 14 0,1 1 180,1-2 2,3-17-155,1 1 0,0-1 0,0 0 0,0 13-1,2-21-157,0 0 0,0 0 0,1 0 0,-1 0 0,0-1 0,0 1 0,0 0 0,0 0 0,0 0 0,1 0 0,-1 0 0,0 0 0,0-1 0,0 1 0,0 0 0,1 0 0,-1 0 0,0 0 0,0 0 0,0 0 0,1 0 0,-1 0 0,0 0 0,0 0 0,0 0 0,1 0 0,-1 0 0,0 0 0,0 0 0,0 0 0,0 0 0,1 0-1,-1 0 1,0 0 0,0 0 0,0 1 0,1-1 0,-1 0 0,0 0 0,0 0 0,0 0 0,0 0 0,0 0 0,1 1 0,-1-1 0,0 0 0,0 0 0,0 0 0,0 0 0,0 1 0,0-1 0,0 0 0,0 0 0,0 0 0,0 0 0,1 1 0,-1-1 0,0 0 0,0 0 0,0 0 0,0 1 0,0-1 0,0 0 0,0 0 0,0 0 0,-1 1-1,1-1 1,0 0 0,13-14-542,17-42 132,-13 17 120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3 233 16187,'-1'0'80,"1"1"0,0 0 0,0-1 0,-1 1 0,1 0 0,0-1 0,0 1 0,0 0 0,0 0 0,0-1 0,0 1 0,0 0 0,0-1 0,0 1 0,0 0 0,0-1-1,1 1 1,-1 0 0,0 0 0,0-1 0,1 1 0,-1-1 0,0 1 0,1 0 0,-1-1 0,0 1 0,1-1 0,-1 1 0,1-1 0,-1 1 0,1-1 0,0 1 0,-1-1-1,1 1 1,-1-1 0,1 0 0,0 1 0,-1-1 0,1 0 0,0 0 0,-1 0 0,1 1 0,0-1 0,0 0 0,-1 0 0,1 0 0,0 0 0,-1 0 0,1 0 0,0 0-1,-1 0 1,2-1 0,6 0 302,0-1-1,0 1 0,15-7 0,-16 6-199,17-7-33,0 0-1,-1-1 0,0-2 1,-1 0-1,0-2 0,-1 0 0,-1-1 1,0-1-1,25-27 0,-41 38-191,1-1-1,-1 1 1,0-1-1,-1 0 1,6-11-1,-9 16 33,1 0 0,-1 0 0,1 0 0,-1 0 0,1 0 0,-1 0 0,0 0 0,1 0 0,-1-1 0,0 1 0,0 0 0,0 0 0,0 0 0,0 0 0,0-1 0,0 1 0,0 0 0,-1 0 0,1 0 0,0 0 0,-1 0 0,1-1-1,-1 1 1,1 0 0,-1 0 0,1 0 0,-1 0 0,0 0 0,0 1 0,1-1 0,-1 0 0,0 0 0,0 0 0,0 1 0,0-1 0,0 0 0,0 1 0,0-1 0,0 1 0,-1-1 0,-2 0-7,0 0 1,0 1-1,0 0 1,0 0 0,0 0-1,0 0 1,0 1-1,0-1 1,0 1-1,0 0 1,0 0-1,0 1 1,1-1-1,-1 1 1,0 0-1,-3 2 1,-8 5 44,2 0 1,-22 18-1,18-12 126,0 2-1,-28 33 1,40-43-95,0-1 1,1 1 0,-1 0-1,1 0 1,1 1 0,-1-1-1,1 1 1,1 0 0,-1 0-1,2 0 1,-3 14 0,4-21-48,0 0 0,0 0 0,0 0 0,0 0 0,0 0 0,0 0 0,0 0 0,0 0 0,1 0 0,-1 0 0,0 0 0,1 0 0,-1 0 0,1 0 0,-1 0 0,1 0 0,-1 0 0,1 0 0,0 0 0,-1 0 0,1-1 0,0 1 0,0 0 0,1 1 0,0-2-7,0 1 0,-1-1 0,1 1 0,0-1 0,0 0 0,0 1 0,-1-1 0,1 0-1,0 0 1,0 0 0,0 0 0,0-1 0,2 0 0,6-1-77,0-2-1,0 1 1,0-1 0,9-6 0,93-57-1077,-70 40 360,60-29 0,-99 54 776,0 1 0,1-1 0,-1 1 0,1 0 0,-1 0 0,1 0 0,-1 1 0,1-1 0,0 1 0,-1 0-1,1 0 1,0 0 0,4 1 0,-6-1 50,-1 1-1,1 0 0,-1 0 0,1 0 1,-1 0-1,0 0 0,1 0 0,-1 0 1,0 0-1,0 0 0,1 1 1,-1-1-1,0 0 0,0 1 0,-1-1 1,1 1-1,0 0 0,0-1 0,-1 1 1,1-1-1,-1 1 0,1 0 0,-1-1 1,0 1-1,0 0 0,0 0 0,0 3 1,0 8 381,0 1 1,-2-1-1,-3 21 0,2-24-123,1 1 0,1-1-1,0 1 1,0-1-1,1 1 1,2 14-1,-2-24-280,0 0 0,0-1 0,0 1-1,1-1 1,-1 1 0,0-1 0,0 1-1,1-1 1,-1 1 0,0-1 0,1 1-1,-1-1 1,0 1 0,1-1 0,-1 0-1,1 1 1,-1-1 0,0 1 0,1-1-1,-1 0 1,1 0 0,-1 1 0,1-1-1,0 0 1,-1 0 0,1 1 0,-1-1-1,1 0 1,-1 0 0,1 0 0,-1 0-1,1 0 1,0 0 0,-1 0-1,1 0 1,-1 0 0,1 0 0,-1 0-1,1-1 1,0 1 0,-1 0 0,1 0-1,-1 0 1,1-1 0,-1 1 0,1-1-1,25-16 71,39-39-574,50-38-800,-111 92 1196,0-1 0,1 1-1,-1 0 1,0-1-1,1 2 1,-1-1 0,8-1-1,-11 3 73,0 0-1,-1-1 0,1 1 0,0 0 1,0 0-1,0 0 0,-1 0 0,1 1 1,0-1-1,0 0 0,-1 0 1,1 0-1,0 1 0,-1-1 0,1 0 1,0 1-1,0-1 0,-1 0 0,1 1 1,0 0-1,0 0 8,-1 0 1,1 0-1,-1 0 1,1 0 0,-1 0-1,1 0 1,-1 0-1,0 0 1,0 0-1,0 0 1,0 1-1,1-1 1,-1 0-1,-1 0 1,1 0 0,0 0-1,0 0 1,-1 2-1,-1 5 107,0 0 0,0-1-1,-1 1 1,0-1 0,0 0-1,-5 7 1,5-9-42,1-1 0,-1 0 0,0 0 1,0 0-1,-1-1 0,1 1 0,-1-1 0,0 0 0,0 0 0,-7 5 0,-13-1 199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15867,'-1'14'640,"-1"0"-1,0 0 0,-1 0 1,-7 18-1,-3 19 128,-11 87-54,-34 149-483,50-257-165,5-17 60,-1 1 0,-7 16 0,11-30-109,0-1 1,0 1 0,0 0-1,0 0 1,0 0-1,0 0 1,-1 0-1,1 0 1,0 0-1,0 0 1,0 0 0,0 0-1,0 0 1,0 0-1,0 0 1,0-1-1,0 1 1,-1 0 0,1 0-1,0 0 1,0 0-1,0 0 1,0 0-1,0 0 1,0 0-1,0 0 1,0 0 0,-1 0-1,1 0 1,0 0-1,0 0 1,0 0-1,0 1 1,0-1 0,0 0-1,2-17 79,21-68-492,4 1 0,4 1 1,3 2-1,48-84 1,-74 151 277,0 1 0,1-1 0,21-22 0,-27 33 112,-1 0 1,1 1 0,0-1 0,0 1 0,0 0 0,1-1-1,-1 1 1,1 0 0,-1 1 0,1-1 0,-1 1-1,1 0 1,0 0 0,0 0 0,0 0 0,0 0-1,0 1 1,0 0 0,-1 0 0,1 0 0,6 1-1,-8-1 24,0 1-1,-1 0 0,1-1 0,0 1 0,0 0 0,0 0 1,-1 0-1,1 0 0,0 0 0,-1 1 0,1-1 1,-1 0-1,1 1 0,-1-1 0,0 1 0,0 0 0,0-1 1,0 1-1,0 0 0,0 0 0,0-1 0,0 1 0,-1 0 1,1 0-1,-1 0 0,1 0 0,-1 0 0,0 0 0,0 0 1,1 0-1,-2 3 0,1 1 103,0 0 1,-1 0-1,0 0 1,0 0-1,0 0 1,-1-1-1,0 1 1,0 0-1,-4 7 1,-1-1 52,0-1 0,-2 1 1,1-2-1,-1 1 0,-1-1 1,0 0-1,0-1 0,-1 0 0,0-1 1,-1 0-1,0 0 0,0-1 1,0-1-1,-1 0 0,-18 5 0,5-9-720,26-2 541,-1 0 0,1 0 0,-1 0 0,1 0 0,-1-1 0,1 1 0,-1 0 0,1 0-1,-1 0 1,1-1 0,-1 1 0,1 0 0,-1 0 0,1-1 0,-1 1 0,1 0 0,0-1-1,-1 1 1,1-1 0,-1 1 0,1 0 0,0-1 0,0 1 0,-1-1 0,1 1 0,0-1 0,0 1-1,0-1 1,-1 1 0,1-1 0,0 1 0,0-1 0,0 1 0,0-1 0,0 0 0,0 1 0,0-1-1,0 1 1,0-1 0,4-13-262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18420,'3'3'1648,"1"7"-1248,-4 11-112,0 7 729,2 10-489,-2 5-128,6 3-176,-2 0-8,2-4-160,-1-7-112,4-12-440,0-11-168,-1-22-417,1-10 145,-5-15 544,-1-5-288,-3-7-32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45 11931,'-3'-11'1640,"3"8"-768,3 3-288,5 7 1953,4 2-1305,6-2-288,7-3-152,6-4-183,8 0-49,2-7-192,7-3-208,-4-1-528,-1-2-248,-13 4-761,-10 2 1097,-18 7-248,-8 3-224</inkml:trace>
  <inkml:trace contextRef="#ctx0" brushRef="#br0" timeOffset="1">9 236 16524,'-8'19'1544,"9"-9"-920,5-7-176,17-6 736,9-7-247,12-9-313,6 0-168,9-1-648,1 2-392,-4 3 568,-4 8-200,-19 7-73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1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18212,'4'-6'1392,"12"-5"-1016,6-4-160,5 0 424,3-4-359,10-4-594,4 1-271,7 1 592,-3-1-168,5-2-208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2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 18108,'-6'-1'204,"1"0"0,-1 0 1,0 0-1,1 1 0,-1 0 0,1 0 0,-1 1 1,0 0-1,1 0 0,-1 0 0,1 0 1,0 1-1,-1 0 0,-7 4 0,6-2-31,-1 1 0,1 0-1,0 0 1,0 1 0,0 0-1,1 1 1,0-1 0,-7 11-1,0 2-22,2 0-1,0 0 1,2 1-1,0 1 1,1-1-1,-8 36 1,5-9 87,2 1 0,-4 70 0,12-95-266,1 1 0,1-1 0,1 0 0,1 1 0,1-1 1,1 0-1,10 27 0,-2-27-395,-7-19-50,-7-16-202,-9-32-115,-10-84 0,18 106 686,2 0-1,0 0 1,1 0-1,2 0 1,9-41-1,-10 57 70,-1 0-1,1 0 1,1 1-1,-1-1 1,1 1-1,0-1 1,0 1 0,0 0-1,1 1 1,0-1-1,0 0 1,0 1-1,0 0 1,1 0 0,0 0-1,-1 1 1,2-1-1,-1 1 1,0 0-1,0 1 1,1-1-1,0 1 1,-1 0 0,9-1-1,-7 1-180,22-5-468,-1-1 1,47-20-1,-33 6 120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2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87 13483,'0'0'62,"0"0"-1,-1-1 1,1 1-1,0-1 1,-1 1 0,1 0-1,-1-1 1,1 1 0,0 0-1,-1 0 1,1-1-1,-1 1 1,1 0 0,-1 0-1,1 0 1,0-1 0,-1 1-1,1 0 1,-1 0-1,1 0 1,-1 0 0,1 0-1,-1 0 1,1 0 0,-1 0-1,1 0 1,-1 0-1,1 0 1,-1 0 0,1 1-1,-1-1 1,1 0 0,-1 0-1,1 0 1,-1 1 0,1-1-1,-1 1 1,-18 12 255,17-12-149,-11 10 295,1 1-1,1 0 1,0 0-1,0 2 1,1-1-1,-15 29 1,5-4 398,-22 61 1,29-59-382,1 0-1,2 1 0,-7 56 1,4 128 180,13-213-677,0 1 0,0-1 0,-1 1 0,-1-1 0,0 1 0,-4 13 0,6-41 5,5-29-1,10-18-147,3 0 1,2 1-1,3 1 1,3 2-1,55-92 1,-70 133 325,1 1 1,0 0 0,20-19-1,1-13 433,-16 30-415,0 1-1,25-20 1,-47 45-147,5-7-113,0 0-1,0 0 0,0-1 1,0 1-1,-1 0 1,1-1-1,0 1 1,-1 0-1,1-1 1,0 1-1,-1 0 1,1-1-1,-1 1 1,1-1-1,-1 1 1,1-1-1,-1 1 1,0-1-1,1 1 1,-1-1-1,1 0 1,-1 1-1,0-1 1,1 0-1,-1 1 1,0-1-1,0 0 1,1 0-1,-1 0 1,0 0-1,-1 0 1,2 1-134,-1-1 0,0 0 1,0 0-1,0 1 0,0-1 1,0 0-1,1 1 0,-1-1 1,0 1-1,0-1 1,1 1-1,-1-1 0,0 1 1,1 0-1,-1-1 0,0 1 1,1 0-1,-1-1 0,1 1 1,-1 0-1,1 0 0,0 0 1,-1-1-1,1 1 0,0 0 1,-1 0-1,1 0 0,0 0 1,0 0-1,0-1 0,0 3 1,-1 35 668,1-26-332,1 18 789,-1-5-12,0-22-225,-2-8 240,0-6-388,-2-8 1533,-1 18-1206,-3 10-570,-30 43-133,18-27-45,-22 40 0,37-57-84,1 1 0,1-1 0,-1 1-1,1-1 1,0 1 0,1 0 0,0 0 0,1 0 0,-1 15-1,2-23-20,0 1-1,0-1 0,-1 1 1,2 0-1,-1-1 0,0 1 1,0-1-1,1 1 0,-1-1 0,0 1 1,1 0-1,0-1 0,-1 0 1,1 1-1,0-1 0,0 1 1,0-1-1,0 0 0,0 1 0,0-1 1,0 0-1,1 1 0,0-1 0,-1-1 0,1 1 0,0-1 0,-1 1 0,1-1 0,0 0 0,-1 0 0,1 0 0,0 0 0,-1 0 0,1 0 0,0 0 0,-1 0 0,1-1 0,0 1 0,-1-1 0,3 0 0,5-3 9,0 0 0,-1-1 0,1 0 0,-1 0 0,14-13-1,24-26-472,75-96-1,-56 62-487,-63 75 919,35-38-665,-1-3 0,-3-1 0,31-54 0,-53 67 976,-11 18 131,-1 13-393,1 1 0,0 0 0,-1 0 0,1-1 0,0 1 0,-1 0 0,1 0 0,-1 0 0,1 0 0,0 0 0,-1 0 0,1 0 0,-1 0 0,1 0 0,-1 0 0,1 0 0,0 0 0,-1 0 0,1 0 0,-1 0 0,1 0 0,0 0 0,-1 1 0,1-1 0,-1 0 0,1 0 0,0 0 0,-1 1 0,1-1 0,0 0 0,-1 0 0,1 1 0,-6 3 119,1 0-1,0 1 1,0-1 0,0 1-1,0 0 1,1 0 0,-4 6-1,-27 45 537,28-42-553,-12 21 200,2 1 0,1 1-1,-14 51 1,-20 117 909,45-181-1082,2-10-43,0 0 1,0 0-1,2 0 1,-1 19-1,6-22 7,4-10-34,14-20 1,146-157 84,76-65-676,-220 215 133,-23 26 400,-1-1 0,1 1 0,-1-1 0,1 0 0,-1 1 0,1-1 0,-1 0 0,0 0 0,1 1 0,-1-1 0,0 0-1,1 0 1,-1 0 0,0 0 0,0 1 0,0-1 0,0 0 0,0-1 0,0 2-18,0-1 1,-1 1-1,1-1 1,0 1-1,0-1 0,-1 1 1,1 0-1,0-1 1,-1 1-1,1 0 1,0-1-1,-1 1 1,1 0-1,-1-1 0,1 1 1,0 0-1,-1 0 1,1-1-1,-1 1 1,1 0-1,-1 0 1,-27-2-119,-5 7-40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21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16724,'9'28'1584,"2"-5"-1056,4-1-200,5-5 584,3-3-312,2-4-800,3-4-2160,-3-7 2200,1-6-392,1-11-280</inkml:trace>
  <inkml:trace contextRef="#ctx0" brushRef="#br0" timeOffset="1">536 6 16692,'0'0'71,"1"-1"0,-1 1 0,0 0 0,0-1 0,0 1 0,1 0 0,-1-1 0,0 1 0,1 0 0,-1 0 0,0-1 1,1 1-1,-1 0 0,0 0 0,1 0 0,-1-1 0,0 1 0,1 0 0,-1 0 0,1 0 0,-1 0 0,0 0 0,1 0 0,-1 0 1,0 0-1,1 0 0,-1 0 0,1 0 0,-1 0 0,0 0 0,1 0 0,-1 0 0,1 0 0,-5 15 1337,0-4-803,-17 54 206,3 1 1,-14 98 0,23-86-1388,1 148-1,10-213 78,-1-9 181,0-5-416,-1-16 238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6:2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3 111 13763,'-3'-32'1888,"3"5"-1063,7 10-337,3 4 1528,8 7-1032,3 3-248,8 2-944,2 0 344,2-4-88,0 0-112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31 14371,'-4'-3'215,"0"0"1,0 1-1,-1-1 0,1 1 0,-1 0 1,1 0-1,-1 0 0,0 1 0,0-1 1,0 1-1,0 0 0,0 1 0,0-1 1,0 1-1,0 0 0,0 1 0,-1-1 1,-8 3-1,8-1-110,-1 0 0,1 1-1,0-1 1,0 2 0,1-1 0,-1 1 0,1-1 0,0 2-1,-1-1 1,2 0 0,-1 1 0,1 0 0,-1 0 0,-3 7 0,-1 1-48,0 1 1,2 0 0,-1 0-1,2 1 1,0 0 0,0 0 0,2 0-1,0 1 1,1 0 0,-2 22-1,4-36-53,1 0-1,0-1 0,0 1 0,0 0 0,0 0 0,0-1 1,0 1-1,1 0 0,-1 0 0,1-1 0,-1 1 0,1 0 1,-1-1-1,1 1 0,0-1 0,0 1 0,0-1 0,0 1 1,0-1-1,0 0 0,2 2 0,-2-2 2,0-1 0,1 0 0,-1 1 0,0-1 0,1 0 0,-1 0 0,1 0 0,-1 0-1,0 0 1,1 0 0,-1 0 0,1 0 0,-1 0 0,0-1 0,1 1 0,-1-1 0,0 1 0,1-1 0,-1 1 0,0-1 0,0 0-1,1 1 1,-1-1 0,0 0 0,0 0 0,1-1 0,8-7 26,-1 1-1,0-2 1,-1 1 0,1-1-1,-2 0 1,10-17 0,33-70 218,-47 90-229,18-44 91,-19 47-106,-1 0 1,0 0-1,0 0 1,0 0-1,0-1 1,-1 1-1,0 0 1,0 0-1,0-7 1,-7 26-36,1 10-4,2 0-1,-2 38 1,6-53-57,-1 0 1,2-1-1,0 1 1,0 0-1,0 0 0,1-1 1,1 1-1,0-1 0,6 16 1,-8-23 41,0 0 1,0-1 0,0 1-1,0-1 1,0 1 0,0 0-1,0-1 1,0 0 0,1 1-1,-1-1 1,1 0 0,-1 0-1,1 1 1,-1-1 0,1 0-1,-1 0 1,1-1 0,0 1-1,0 0 1,-1-1 0,1 1-1,0-1 1,0 1 0,0-1-1,0 0 1,0 0 0,0 0 0,-1 0-1,3 0 1,0-1-13,0-1 0,0 1 0,0-1 1,-1 0-1,1 0 0,0 0 0,-1 0 0,0-1 0,0 1 1,1-1-1,-1 0 0,4-6 0,23-28-512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14203,'-1'13'1160,"1"3"-808,2 2-96,3 5 297,3 5-105,1 5-16,2 5-64,-1 11-144,-2 4-48,-8 9-72,-3 2-24,-12 5-80,-8 3-168,-8-4 168,-6-5-16,-8-15-24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 16476,'8'-10'2755,"-10"25"-1342,0-1-1178,-12 89 684,-11 130 67,28-214-946,-3-19-41,0 1 1,0-1 0,1 1-1,-1-1 1,0 0 0,0 1-1,1-1 1,-1 0 0,1 1-1,-1-1 1,0 0-1,1 1 1,-1-1 0,1 0-1,-1 0 1,0 1 0,1-1-1,-1 0 1,1 0-1,-1 0 1,1 0 0,2 0-16,0 0 1,-1 0-1,1-1 0,0 1 1,-1-1-1,1 0 1,-1 0-1,6-2 1,2-2-65,0 2-11,0 0 1,1 0 0,-1 1 0,0 1 0,0 0 0,1 0-1,16 1 1,-23 0 68,-1 0 0,0 1 0,0-1-1,0 1 1,1-1 0,-1 1 0,0 0 0,0 0-1,0 0 1,0 1 0,-1-1 0,1 1-1,0 0 1,0-1 0,-1 1 0,1 0 0,-1 1-1,0-1 1,0 0 0,0 1 0,0-1-1,0 1 1,0 0 0,0-1 0,-1 1 0,0 0-1,1 0 1,0 6 0,-1-6 20,-1 1 0,0-1 1,0 0-1,0 1 0,-1-1 0,1 0 1,-1 0-1,0 1 0,0-1 0,0 0 1,0 0-1,-1 0 0,1 0 0,-1 0 1,1-1-1,-1 1 0,0 0 0,0-1 1,-1 1-1,1-1 0,0 0 0,-1 0 1,-2 3-1,-8 5 96,-1-1-1,0 0 1,-17 8 0,31-17-94,-12 7 117,0 0 0,-1-1 1,0-1-1,0 0 0,-1-1 0,1 0 0,-1-1 0,0 0 0,-22 0 0,35-3-165,-1 0 1,1 0-1,0 1 0,0-2 0,-1 1 0,1 0 1,0 0-1,0 0 0,-1 0 0,1-1 0,0 1 0,0-1 1,0 1-1,0-1 0,0 1 0,-1-1 0,1 0 1,0 1-1,0-1 0,0 0 0,1 0 0,-1 0 1,0 0-1,0 0 0,0 0 0,1 0 0,-1 0 0,0 0 1,1 0-1,-1 0 0,1 0 0,-1 0 0,1-1 1,0 1-1,0 0 0,-1 0 0,1 0 0,0-1 1,0 1-1,0-2 0,1-1-324,0 0 0,0 0 1,0 0-1,0 0 0,1 0 1,-1 0-1,1 0 0,0 1 0,0-1 1,5-6-1,3-1-574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13643,'2'19'284,"-1"-1"-1,-1 0 1,0 1-1,-2-1 1,0 0 0,-7 31-1,0 1 126,-42 232 382,36-212-518,11-52 173,11-51-22,15-41-436,4 0 0,55-112 1,-76 176-24,15-34-298,46-70-1,-65 113 331,-1 0-1,1 0 0,-1 0 0,1 1 0,-1-1 0,1 0 0,0 0 1,-1 1-1,1-1 0,0 0 0,0 1 0,-1-1 0,1 0 1,0 1-1,0-1 0,0 1 0,0 0 0,0-1 0,0 1 1,0 0-1,0-1 0,0 1 0,0 0 0,0 0 0,0 0 1,0 0-1,0 0 0,0 0 0,0 0 0,0 0 0,0 0 1,0 1-1,0-1 0,-1 0 0,1 1 0,0-1 0,0 1 1,0-1-1,0 1 0,0-1 0,0 1 0,-1-1 0,1 1 0,0 0 1,0-1-1,-1 1 0,1 0 0,-1 0 0,1 0 0,-1-1 1,1 1-1,0 1 0,1 1-1,0 0 1,-1 0-1,1 0 0,-1 0 1,0 1-1,1-1 1,-1 0-1,-1 0 0,1 1 1,0-1-1,-1 1 0,0-1 1,0 1-1,0-1 1,0 4-1,-3 0 33,0-1 0,0 1 1,0-1-1,-1 0 0,1 0 0,-1 0 0,-1 0 1,1-1-1,-1 1 0,0-1 0,-1-1 1,-6 6-1,-12 8 194,-39 22 0,56-36-178,3-2-24,0 1-29,0 0-1,-1 0 0,0-1 1,0 0-1,1 0 0,-1 0 1,-1 0-1,1-1 1,0 0-1,-8 1 0,13-2 8,-1 0 0,1 0 0,-1 0 0,1 0-1,0 0 1,-1 0 0,1 0 0,0-1 0,-1 1-1,1 0 1,0 0 0,-1 0 0,1-1 0,0 1-1,0 0 1,-1 0 0,1-1 0,0 1 0,0 0 0,-1 0-1,1-1 1,0 1 0,0 0 0,0-1 0,0 1-1,-1 0 1,1-1 0,0 1 0,0 0 0,0-1-1,0 1 1,0-1 0,0 1 0,0 0 0,0-1-1,0 1 1,0 0 0,0-1 0,0 1 0,0 0-1,0-1 1,1 1 0,-1-1 0,0 1 0,0 0-1,0-1 1,0 1 0,1 0 0,-1 0 0,0-1-1,11-15-79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14939,'1'0'96,"0"0"-1,-1 0 1,1 0 0,0 0-1,0 0 1,0 0 0,0 0-1,0 0 1,0 0-1,0 0 1,0 1 0,0-1-1,-1 0 1,1 1 0,0-1-1,0 1 1,0-1-1,-1 1 1,1-1 0,0 1-1,0-1 1,-1 1 0,1 0-1,-1-1 1,1 1 0,0 0-1,-1 0 1,1-1-1,-1 1 1,0 0 0,1 0-1,-1 0 1,0 0 0,1-1-1,-1 2 1,14 38 192,-13-38-167,6 31-63,0 1 0,-3 0 0,-1 0 0,-1 0 1,-2 0-1,-1 1 0,-2-1 0,-1 0 0,-2-1 0,-1 1 1,-1-1-1,-17 39 0,19-58-204,-1 0-1,0 0 1,-1 0 0,0-1 0,-1 0 0,-1-1-1,-17 18 1,9-16-115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17540,'14'-5'1947,"-8"10"-681,-6 21-219,-1-18-989,-8 65 538,2-19-392,0 80-1,7-133-199,0 1-1,0 0 1,0 0 0,0 0 0,0-1-1,1 1 1,-1 0 0,1 0 0,-1-1-1,1 1 1,0 0 0,-1-1 0,1 1-1,0 0 1,2 1 0,-2-2-2,0-1 0,0 1 0,0-1 0,0 0 0,0 1 0,0-1-1,0 0 1,0 0 0,0 0 0,0 1 0,0-1 0,0 0 0,0-1 0,0 1 0,0 0 0,0 0 0,0 0 0,0 0 0,0-1 0,-1 1-1,1-1 1,0 1 0,0 0 0,0-1 0,0 0 0,0 1 0,0-1 0,0-1 0,14-9 10,-1-1 1,-1-1-1,0 0 0,-1-1 0,19-26 1,-14 17-40,23-24 1,-39 46 22,0 0 0,-1 1 0,1-1 1,0 0-1,0 0 0,0 0 0,0 1 0,0-1 0,0 1 0,-1-1 0,2 0 0,-1 1 0,0 0 0,0-1 0,0 1 0,0 0 0,0-1 1,0 1-1,0 0 0,0 0 0,0 0 0,2 0 0,-2 1 2,0-1 0,0 1 0,0 0 1,0-1-1,-1 1 0,1 0 0,0 0 0,0 0 1,-1 0-1,1 0 0,-1-1 0,1 1 0,-1 0 1,1 0-1,-1 1 0,1-1 0,-1 0 0,0 0 0,0 0 1,1 0-1,-1 0 0,0 1 0,12 91 30,-13-92-24,1 0-1,0 0 1,1 0-1,-1 0 1,0 0-1,0 0 1,0 0-1,0 0 1,1 0-1,-1-1 1,0 1 0,1 0-1,-1 0 1,1 0-1,-1 0 1,1-1-1,0 1 1,-1 0-1,1 0 1,0-1-1,-1 1 1,1 0-1,0-1 1,0 1-1,-1-1 1,2 1-1,0-1 1,-1 0-1,0 0 0,1 0 0,-1-1 1,0 1-1,0 0 0,0-1 0,1 1 0,-1-1 1,0 1-1,0-1 0,0 0 0,0 1 1,0-1-1,0 0 0,0 0 0,1-1 1,7-7 13,-1 0 0,16-22 1,-21 26-13,22-31 30,-14 19-30,1 0-1,22-23 1,-34 39-6,1 0 0,0 0-1,0 0 1,0 0 0,0 1-1,0-1 1,0 0-1,0 0 1,0 1 0,0-1-1,0 1 1,0-1 0,0 1-1,1-1 1,-1 1 0,0 0-1,0 0 1,1-1 0,1 1-1,-3 1 1,1-1 0,0 0 0,0 1 0,0-1 0,0 1 0,-1-1 1,1 1-1,0-1 0,0 1 0,-1-1 0,1 1 0,-1 0 0,1-1 0,0 1 0,-1 0 0,1 0 0,-1-1 0,0 1 0,1 0 0,0 1 0,1 5 5,0 0-1,0 0 0,-1 0 1,0 0-1,1 9 1,1 46 63,-2-32 34,6 42 0,-7-71-108,0 0 0,0 1 0,1-1 0,-1 0-1,0 0 1,1 1 0,-1-1 0,1 0 0,-1 0 0,1 0 0,0 0 0,1 2 0,-2-3-10,0 0 0,1 1 0,-1-1 1,0 0-1,1 0 0,-1 0 0,0 0 1,1 1-1,-1-1 0,1 0 0,-1 0 0,0 0 1,1 0-1,-1 0 0,0 0 0,1 0 1,-1 0-1,1 0 0,-1 0 0,0 0 1,1 0-1,-1 0 0,0 0 0,1-1 0,-1 1 1,1 0-1,1-2-24,0 1 0,0-1 0,0 1 0,0-1 0,-1 0 0,1 0 0,-1 0 0,1 0 1,-1 0-1,0 0 0,2-4 0,7-17-179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57 15755,'1'-3'359,"0"-1"-1,0 0 1,0 0-1,0 0 1,-1 0-1,0 0 1,1 0-1,-2-4 1,1 7-313,0 1 0,0-1 0,0 0 1,0 0-1,0 1 0,-1-1 0,1 0 1,0 0-1,0 1 0,-1-1 0,1 0 1,-1 0-1,1 1 0,-1-1 0,1 1 1,-1-1-1,1 0 0,-1 1 0,1-1 1,-1 1-1,0-1 0,1 1 0,-1 0 1,0-1-1,1 1 0,-1 0 0,0-1 1,0 1-1,1 0 0,-1 0 1,0 0-1,0-1 0,0 1 0,1 0 1,-1 0-1,0 0 0,0 0 0,0 0 1,1 1-1,-1-1 0,0 0 0,0 0 1,1 1-1,-1-1 0,0 0 0,0 1 1,0 0-1,-5 1 67,0 1 0,1 0 0,-1 0 0,1 1 0,0-1 0,0 1 0,1 1 0,-9 8 0,-32 44 225,41-52-310,-13 20 83,-23 41 1,34-55-74,1-1 1,1 1 0,0 0 0,0 0 0,1 0 0,1 1-1,-2 14 1,3-25-33,1-1 0,0 1-1,0 0 1,0 0-1,0 0 1,0-1 0,0 1-1,0 0 1,0 0 0,0 0-1,0-1 1,0 1-1,0 0 1,1 0 0,-1-1-1,0 1 1,0 0 0,1 0-1,-1-1 1,1 1-1,-1 0 1,1-1 0,-1 1-1,1 0 1,-1-1 0,1 1-1,-1-1 1,1 1-1,0-1 1,-1 1 0,1-1-1,0 0 1,0 1 0,-1-1-1,1 0 1,0 1-1,0-1 1,-1 0 0,1 0-1,0 0 1,0 0 0,0 0-1,-1 0 1,1 0-1,0 0 1,0 0 0,1 0-1,3-1 9,-1-1 0,0 1-1,1-1 1,-1 0-1,0 0 1,0 0-1,6-4 1,8-8 11,-2-1 0,0 0-1,-1-1 1,-1 0 0,0-2 0,-1 1-1,-1-2 1,19-37 0,-29 52-29,14-22-68,-19 62-108,-4-1 125,3 0-1,-1 49 1,5-82 13,0 1 0,0-1-1,1 0 1,-1 0-1,1 0 1,-1 1 0,1-1-1,0 0 1,-1 0-1,1 0 1,0 0 0,0 0-1,3 2 1,-4-3 1,0-1 1,1 0-1,-1 1 0,1-1 1,-1 0-1,1 1 0,-1-1 1,1 0-1,-1 0 0,1 1 1,-1-1-1,1 0 0,-1 0 1,1 0-1,-1 0 0,1 0 1,-1 0-1,1 0 0,-1 0 1,1 0-1,0 0 1,0 0-1,0 0-16,1-1 0,-1 0 0,0 1 0,1-1 0,-1 0 0,0 0 0,0 0 0,0 0 0,0 0 0,0 0 0,0 0 0,1-2-1,14-17-300,1-6-116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15939,'0'24'1561,"-5"7"-953,-2 7-216,-1 3 560,-2 4-112,0 2-184,1-3-159,2-3-273,1-9-40,3-7-304,-1-4-208,4-8-433,-2-6 105,-5-12 80,4-8 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0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15475,'0'2'368,"1"1"0,0-1 0,-1 0-1,1 1 1,0-1 0,0 0 0,1 0 0,-1 0-1,0 0 1,1 0 0,-1 0 0,1 0-1,3 2 1,2 5 115,18 26-129,1-2 0,2 0 0,54 48 0,-81-80-429,0 0-1,-1 0 0,1-1 0,0 1 0,0 0 0,0-1 0,0 1 0,0-1 0,0 1 0,0-1 0,0 0 0,0 1 1,2-1-1,-3-4-220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73 15643,'-8'27'1579,"1"0"0,-5 42-1,10-50-1545,1 0 0,0 0 0,2 0 1,0 0-1,4 20 0,-5-37-16,0 0 1,1 0 0,-1 0-1,1-1 1,-1 1 0,1 0-1,0 0 1,0-1 0,0 1-1,0-1 1,0 1 0,0-1-1,0 1 1,0-1 0,1 1-1,2 1 1,-3-2 4,1-1 1,-1 1-1,0-1 0,1 1 1,-1-1-1,1 0 0,-1 1 1,1-1-1,-1 0 0,0 0 1,1 0-1,-1 0 0,1 0 1,-1 0-1,1-1 1,-1 1-1,2-1 0,4-2 41,-1 1 1,0-1-1,0-1 0,0 1 0,-1-1 0,1 0 0,-1-1 1,5-4-1,14-16 60,-1 0 0,-1-1 0,-2-1 1,-1-1-1,-1 0 0,-1-2 0,-2 0 0,-1-1 1,13-41-1,-27 69-133,-3 7 2,-5 9-9,-3 17 3,1 1-1,2 0 1,1 1-1,2 0 1,-3 54 0,8-81-19,0 0 0,1 1 0,-1-1 0,1 0 1,0 0-1,0 1 0,1-1 0,2 6 0,-3-10 21,-1 0-1,0 0 1,1-1-1,-1 1 0,1 0 1,-1-1-1,1 1 0,0 0 1,-1-1-1,1 1 1,0 0-1,-1-1 0,1 1 1,0-1-1,0 1 1,-1-1-1,1 0 0,0 1 1,0-1-1,0 0 0,1 1 1,0-1 51,-1-1 0,1 1 0,-1 0 0,1-1 0,-1 1 0,1-1 0,-1 1 0,1-1 1,-1 0-1,1 0 0,-1 0 0,0 1 0,0-1 0,1-1 0,-1 1 0,0 0 0,1-1 0,12-13-49,-1-4 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13315,'1'19'845,"0"-1"1,-2 1 0,-4 35-1,-17 56 1177,11-60-1195,6-29-580,-1 7 64,-3 41 1,8-69-301,1 0-1,0 0 0,0 1 0,0-1 0,0 0 0,0 0 1,0 1-1,0-1 0,0 0 0,0 0 0,0 1 1,0-1-1,0 0 0,0 0 0,0 1 0,0-1 0,0 0 1,0 0-1,1 1 0,-1-1 0,0 0 0,0 0 1,0 1-1,0-1 0,0 0 0,1 0 0,-1 0 0,0 1 1,0-1-1,0 0 0,1 0 0,-1 0 0,0 0 1,0 0-1,1 1 0,7-6 230,8-15 90,127-221 998,-115 191-1846,-27 49 459,4-10-508,-5 10 556,0 1 1,0 0 0,0 0 0,0 0 0,0 0 0,1-1 0,-1 1 0,0 0 0,0 0 0,0 0 0,0-1-1,0 1 1,0 0 0,0 0 0,0 0 0,0-1 0,-1 1 0,1 0 0,0 0 0,0 0 0,0 0 0,0-1-1,0 1 1,0 0 0,0 0 0,0 0 0,0 0 0,0-1 0,-1 1 0,1 0 0,0 0 0,0 0-1,0 0 1,0 0 0,-1 0 0,1-1 0,0 1 0,0 0 0,0 0 0,0 0 0,-1 0 0,1 0 0,0 0-1,0 0 1,0 0 0,-1 0 0,1 0 0,0 0 0,0 0 0,0 0 0,-9 4-336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14251,'8'10'1800,"2"-3"-1087,3 1-337,0-3 1032,0 3-864,0-3-344,-2 0 24,1 2-104,-3 1-208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53 16059,'-1'13'765,"0"-1"-1,-2 1 0,-5 20 0,-1 4-414,-5 39 25,-21 124 22,69-341-1007,9-67-245,-43 208 860,0 0-1,0 0 1,0 0 0,0 0-1,0 0 1,0 0-1,0 0 1,0 0-1,0 1 1,1-1-1,-1 0 1,0 0-1,0 0 1,0 0 0,0 0-1,0 0 1,0 0-1,0 0 1,0 0-1,0 0 1,1 0-1,-1 0 1,0 0 0,0 0-1,0 0 1,0 0-1,0 0 1,0 0-1,0 0 1,0-1-1,0 1 1,1 0-1,-1 0 1,0 0 0,0 0-1,0 0 1,0 0-1,0 0 1,0 0-1,0 0 1,0 0-1,0 0 1,0 0-1,0 0 1,0-1 0,0 1-1,0 0 1,0 0-1,0 0 1,1 0-1,3 18 193,4 38 105,-6-43-223,16 80 294,-15-83-310,0-1 1,1 1-1,-1-1 0,2 0 0,-1 0 0,1-1 1,9 12-1,-13-18-27,1-1-1,-1 1 1,0-1 0,1 1 0,-1-1-1,1 0 1,-1 0 0,1 1 0,0-1 0,0 0-1,-1 0 1,1-1 0,0 1 0,0 0 0,0-1-1,0 1 1,0-1 0,0 1 0,4-1-1,-3 0 18,-1-1-1,1 1 0,0-1 0,-1 0 0,1 0 0,0 0 0,-1 0 0,1 0 0,-1-1 0,0 1 0,1-1 0,3-3 0,4-4 167,0-2 0,-1 1 0,0-2 0,10-17 0,-18 28-210,10-16 120,-1-1 0,-1 0 0,0-1 0,-2 0 0,0-1 0,-1 1 0,-1-1 0,-1-1-1,0 1 1,-2 0 0,0-40 0,-2 60-151,0 0 0,0-1 0,1 1 0,-1 0 0,0 0 0,0-1 1,0 1-1,0 0 0,0-1 0,0 1 0,0 0 0,0-1 0,0 1 0,0 0 0,0 0 0,0-1 0,0 1 0,0 0 0,-1-1 0,1 1 0,0 0 0,0 0 0,0-1 0,0 1 0,0 0 0,-1 0 0,1-1 0,0 1 0,0 0 0,0 0 1,-1-1-1,1 1 0,0 0 0,0 0 0,-1 0 0,1 0 0,0 0 0,-1-1 0,1 1 0,0 0 0,0 0 0,-1 0 0,1 0 0,0 0 0,-1 0 0,1 0 0,0 0 0,-1 0 0,1 0 0,0 0 0,0 0 0,-1 0 0,1 0 0,0 0 1,-1 0-1,1 1 0,0-1 0,0 0 0,-1 0 0,1 0 0,-1 1 0,-11 13-916,2 1 535,-3 0-131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16412,'5'-1'1360,"-4"7"-960,0 4-168,1 7 688,-2 5-320,0 6-312,0 5-80,0 3-88,-3 0 8,0-3-304,0-5-184,-2-6-376,-4-5 624,-4-15-120,-1-7-112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15171,'0'0'29,"0"0"0,0 0-1,0 0 1,0 0 0,0 0 0,0 0-1,0 1 1,0-1 0,-1 0 0,1 0-1,0 0 1,0 0 0,0 0 0,0 0-1,0 1 1,0-1 0,1 0 0,-1 0-1,0 0 1,0 0 0,0 0 0,0 0-1,0 0 1,0 1 0,0-1 0,0 0-1,0 0 1,0 0 0,0 0 0,0 0-1,0 0 1,0 0 0,0 0 0,1 0-1,-1 0 1,0 1 0,0-1 0,0 0-1,0 0 1,0 0 0,0 0 0,0 0-1,1 0 1,-1 0 0,0 0 0,0 0-1,0 0 1,0 0 0,0 0 0,0 0-1,1 0 1,-1 0 0,0 0-1,0 0 1,0 0 0,0 0 0,0 0-1,0 0 1,1 0 0,-14 11 286,2-1-73,-53 56 361,3 2 0,4 3 0,-72 112 1,120-167-578,2-6 24,1 0 0,0 0 0,-5 14 0,30-72-423,3 1 0,40-65 0,-25 47-181,23-38-647,-69 121 1250,1 1-1,0-1 1,2 2 0,0-1-1,1 0 1,1 1-1,-2 26 1,5-34 22,1 1 1,0 0-1,1-1 0,0 1 1,1-1-1,5 20 1,-5-26-47,0 0 1,0 0-1,1 0 1,0 0-1,0 0 1,0-1-1,1 0 1,0 1-1,0-1 1,0-1-1,1 1 1,0-1-1,10 8 1,-36-28 36,1-2 0,0 0-1,2-1 1,0 0 0,1-2 0,1 0-1,1-1 1,-22-44 0,32 52 12,5 14-71,0 0 1,0 0 0,0-1-1,0 1 1,0 0-1,0 0 1,0 0-1,1 0 1,-1-1 0,0 1-1,0 0 1,0 0-1,0 0 1,0 0 0,0-1-1,0 1 1,0 0-1,0 0 1,1 0-1,-1 0 1,0 0 0,0-1-1,0 1 1,0 0-1,0 0 1,1 0-1,-1 0 1,0 0 0,0 0-1,0 0 1,0 0-1,1 0 1,-1 0 0,0 0-1,1 0 1,22 7 186,-13-3-208,13 4-106,1-2-1,0 0 1,1-2 0,32 3-1,-4-5 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15731,'21'-8'1116,"0"1"0,0 2-1,42-7 1,-54 11-1004,-1 1 0,1-1 0,-1 1 0,1 1 0,-1 0 0,1 0-1,-1 0 1,1 1 0,-1 1 0,0-1 0,0 1 0,0 1 0,7 3 0,-12-5-101,-1 0 0,1-1 0,-1 1-1,0 0 1,1 0 0,-1 0 0,0 1 0,-1-1 0,1 0 0,0 1 0,-1-1 0,1 1 0,-1 0 0,0-1 0,0 1 0,0 0 0,0 0 0,0 0 0,-1 0 0,1 0 0,-1 0 0,0 0 0,0 0 0,0 0 0,0 0 0,0 0-1,-1 0 1,0 3 0,-1 2 29,-1-1-1,1 0 1,-1 0-1,-1-1 0,1 1 1,-1-1-1,0 0 0,-1 0 1,1 0-1,-8 7 0,12-12-58,-1-1 0,1 1-1,0-1 1,0 1 0,-1-1-1,1 1 1,0-1 0,0 1-1,0 0 1,0-1 0,0 1-1,0-1 1,0 1 0,0 0-1,0-1 1,0 1 0,0-1-1,0 1 1,0-1 0,0 1-1,1 0 1,-1-1 0,0 1-1,0-1 1,1 1 0,-1-1-1,0 1 1,1-1 0,-1 1-1,1 0 1,18 19-440,-9-10 228,-7-5 197,0-1-1,0 1 1,0 0 0,0 0-1,-1 0 1,0 0 0,0 0 0,0 0-1,-1 1 1,1-1 0,-1 1 0,-1-1-1,1 1 1,-1-1 0,0 9-1,-1-8 85,-1 1-1,1-1 0,-1 0 1,0 0-1,-1 0 0,0 0 0,1 0 1,-2-1-1,1 1 0,-1-1 0,0 0 1,0 0-1,-6 5 0,1-1 150,0-2 1,0 1-1,-1-1 0,0 0 0,0-1 0,-1-1 0,0 1 1,-15 4-1,20-8-113,-1 1 0,1-1 0,-1-1-1,0 0 1,0 0 0,1 0 0,-1 0 0,0-1 0,0 0 0,0-1 0,0 0 0,0 0 0,0 0 0,1-1 0,-13-4 0,17 5-150,1 0 1,-1 1 0,1-1 0,0 0-1,-1 0 1,1 0 0,0 0 0,0 0-1,-1 0 1,1 0 0,0-1 0,0 1-1,0 0 1,0-1 0,1 1 0,-1 0-1,0-1 1,1 1 0,-1-1 0,0 1-1,1-1 1,0 0 0,-1 1-1,1-3 1,0 1-39,1 0-1,-1 0 1,1 0-1,-1 0 1,1 0-1,0 0 1,0 1-1,1-1 1,-1 0-1,1 1 1,-1-1-1,4-4 1,15-17-519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18868,'0'8'1304,"0"-3"-1112,1 0-88,2-1 40,0 2-552,4-5 400,-1-2-104,4-4-136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1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46 15611,'-9'19'1641,"9"-10"-937,-3-4-296,3 0 904,2-2-544,2-5-592,3-5 1681,4-14-1585,2-4 40,2-6-88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15379,'0'1'129,"1"-1"-1,-1 0 1,0 1-1,1-1 1,-1 0 0,0 1-1,0-1 1,1 0-1,-1 1 1,0-1-1,0 1 1,1-1-1,-1 0 1,0 1-1,0-1 1,0 1-1,0-1 1,0 1 0,0-1-1,1 1 1,-1-1-1,0 0 1,0 1-1,-1-1 1,1 1-1,0-1 1,0 1-1,0-1 1,0 1-1,0-1 1,-1 1 0,-3 22 32,3-19 212,0 0-291,-43 219 2027,44-203-1915,0-19-189,0-1 0,0 0-1,0 0 1,1 0 0,-1 1 0,0-1-1,0 0 1,0 0 0,0 0 0,1 1-1,-1-1 1,0 0 0,0 0 0,0 0-1,1 0 1,-1 0 0,0 0 0,0 0 0,1 0-1,-1 0 1,0 1 0,0-1 0,1 0-1,-1 0 1,0 0 0,0 0 0,1 0-1,-1-1 1,0 1 0,0 0 0,1 0-1,-1 0 1,0 0 0,0 0 0,1 0-1,-1 0 1,0 0 0,0-1 0,5-2 43,0 0 1,-1 0-1,0-1 1,7-7-1,-3 3-32,48-50 166,-34 33-135,2 1 1,0 2 0,1 0-1,39-25 1,-64 47-50,1-1 1,0 0 0,0 1-1,0-1 1,0 1-1,0-1 1,0 1 0,1-1-1,-1 1 1,0-1-1,0 1 1,0 0 0,0 0-1,0 0 1,1 0 0,-1 0-1,0 0 1,0 0-1,0 0 1,0 0 0,0 0-1,1 1 1,1 0 0,-2 0-1,-1 0 0,1 0 0,0 0 0,0 0 0,0 1 0,-1-1 0,1 0 0,-1 0 0,1 1 0,-1-1 0,1 0 0,-1 1 0,0-1 0,0 1 0,0-1 0,1 0 0,-1 1 0,-1 2 0,-8 100 19,9-104-16,-1 0-1,1 0 1,0 0-1,0 0 1,0 1-1,0-1 0,0 0 1,0 0-1,0 0 1,0 1-1,0-1 1,0 0-1,0 0 1,0 0-1,0 1 0,1-1 1,-1 0-1,0 0 1,0 0-1,0 0 1,0 1-1,0-1 1,0 0-1,0 0 0,0 0 1,1 0-1,-1 0 1,0 1-1,0-1 1,0 0-1,0 0 1,0 0-1,1 0 1,-1 0-1,0 0 0,0 0 1,0 0-1,1 0 1,-1 1-1,0-1 1,0 0-1,0 0 1,1 0-1,-1 0 0,10-6 10,10-15 14,-20 21-22,22-27 8,-13 15-6,1 0-1,0 0 1,1 1-1,0 1 1,16-12-1,-27 21-3,1 1-1,0-1 1,0 1-1,0-1 1,-1 1 0,1-1-1,0 1 1,0-1-1,0 1 1,0 0 0,0-1-1,0 1 1,0 0 0,0 0-1,0 0 1,0 0-1,0-1 1,0 2 0,0-1-1,0 0 1,0 0-1,0 0 1,0 0 0,0 1-1,0-1 1,0 0-1,0 1 1,1 0 0,-1 0-2,0 0 0,0 1 0,0-1 1,0 1-1,0 0 0,0-1 1,0 1-1,-1 0 0,1-1 0,-1 1 1,1 0-1,-1 0 0,1-1 1,-1 4-1,1 9-10,-1 0 1,0 0-1,-3 15 1,3-26 10,-8 69-82,19-104-976,-4 14 861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 15555,'4'-6'1484,"2"-4"-733,-6 10-708,0 0 0,0 0 0,0 0 1,0 0-1,0 0 0,0 0 1,0 0-1,0 0 0,0 0 0,0 0 1,0 0-1,0 0 0,0 1 1,0-1-1,0 0 0,0 0 0,0 0 1,0 0-1,1 0 0,-1 0 1,0 0-1,0 0 0,0 0 0,0 0 1,0 0-1,0 0 0,0 0 1,0 0-1,0 0 0,0 0 0,0 0 1,0 0-1,0 0 0,1 0 1,-1 0-1,0 0 0,0 0 0,0 0 1,0 0-1,0 0 0,0 0 1,0 0-1,0 0 0,0 0 0,0 0 1,0 0-1,0 0 0,0 0 1,0 0-1,1 0 0,-1 0 0,0 0 1,0-1-1,-4 60 571,-1-1 0,-16 62 0,1 3-480,20-122-129,0 0 0,-1-1 1,1 1-1,0 0 0,0 0 0,0 0 0,0 0 0,0 0 0,0 0 0,0 0 0,0 0 0,1 0 0,-1 0 0,0 0 0,1-1 0,-1 1 0,0 0 0,1 1 0,0-2-1,-1 0 0,1 0 0,-1 0 0,0 1 0,1-1 1,-1 0-1,1 0 0,-1 0 0,1 0 0,-1 0 0,1 0 0,-1 0 0,0 0 0,1 0 0,-1 0 0,1 0 0,-1 0 0,1-1 1,-1 1-1,0 0 0,1 0 0,-1 0 0,1-1 0,-1 1 0,1-1 0,30-26 172,-24 20-148,154-153 565,-75 72-1473,-82 82-74,-6 4 665,-10 5 66,-11 6-225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16756,'10'5'1576,"0"2"-832,0 0-232,6 4 1057,-2 1-609,5 5-384,-1-1-48,4 0-304,-4-1-288,1-3 1240,-2-5-1120,2-1 24,-2-5 48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16628,'1'1'1456,"6"-1"-840,3 0-176,4 0 696,4-1-183,5 1-233,5-2-80,8 1-112,4 0-64,-2 1-208,-1-2-192,-3 2-536,-4 0-312,-4 0-1337,-10 0 1793,-26-4-1216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17548,'4'17'1544,"6"-5"-928,3-4-192,10-2 657,3 0-353,13-3-96,2 0 0,4-2-544,-2-1-384,-4-6 304,-2 1-80,-6-5-128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66 124 15131,'1'-3'277,"0"0"-1,0 0 1,0 0-1,0 0 0,0 1 1,0-1-1,1 0 1,-1 1-1,1-1 1,0 1-1,0 0 1,0-1-1,0 1 0,0 0 1,0 0-1,0 0 1,1 1-1,4-4 1,7-4 346,29-14 1,-38 21-466,1-1-41,58-25 755,-59 26-826,0 0-1,0 1 1,0 0 0,1 0-1,-1 0 1,0 0-1,0 1 1,1 0-1,-1 0 1,7 1 0,-11-1-45,0 0 0,-1 1 1,1-1-1,-1 0 1,1 0-1,0 0 1,-1 1-1,1-1 0,-1 0 1,1 1-1,-1-1 1,1 1-1,-1-1 1,1 0-1,-1 1 0,0-1 1,1 1-1,-1-1 1,1 1-1,-1-1 0,0 1 1,0-1-1,1 1 1,-1 0-1,0-1 1,0 1-1,0-1 0,0 1 1,1 0-1,-1-1 1,0 1-1,0 0 0,0-1 1,0 1-1,0-1 1,-1 1-1,1 0 1,0-1-1,0 1 0,-1 0 1,-10 24 14,9-23-14,-25 37 0,-2 0 0,-46 46 1,40-45 23,-2 2 3,-56 60-27,95-104-22,3-3-47,1-1-1,0 1 1,0 0 0,1 0 0,13-7 0,-18 11 57,0 0 0,1 0 0,-1 0 0,0 0 0,0 1 0,0-1 0,1 1 0,-1 0-1,0-1 1,1 1 0,-1 0 0,0 0 0,1 1 0,-1-1 0,0 0 0,1 1 0,-1-1 0,0 1 0,0 0 0,0 0 0,0 0-1,1 0 1,-1 0 0,-1 0 0,1 1 0,0-1 0,0 1 0,0-1 0,-1 1 0,3 3 0,3 4-5,-1-1-1,-1 2 1,0-1 0,0 1 0,5 16-1,-6-15 21,1 1-1,1-1 1,11 19 0,-16-28 7,0-1 0,0 1 0,0-1 0,0 1 1,1-1-1,-1 0 0,1 0 0,-1 1 0,0-1 1,1 0-1,0 0 0,-1 0 0,1-1 1,0 1-1,-1 0 0,1-1 0,0 1 0,0-1 1,0 1-1,-1-1 0,4 0 0,-2 0 10,0-1-1,0 1 1,0-1-1,0 0 1,-1 0-1,1 0 1,0 0-1,-1-1 1,1 1-1,-1-1 1,1 0-1,2-2 1,6-6 63,-2 0-1,1-1 1,-1 0 0,11-18 0,-6 8 22,-1-1 0,-1-1 0,-1 0 0,11-33-1,-21 55-105,-1 0 0,1-1 0,-1 1-1,1 0 1,-1-1 0,0 1-1,0 0 1,1-1 0,-1 1 0,0-1-1,0 1 1,-1 0 0,1-1-1,0 1 1,0-1 0,-1 1 0,0-3-1,1 4-6,0 0 0,-1 0 1,1 0-1,0 0 0,0-1 0,-1 1 0,1 0 0,0 0 0,0 0 0,-1 0 1,1 0-1,0 0 0,-1 0 0,1 0 0,0 0 0,0 0 0,-1 0 0,1 0 1,0 0-1,-1 0 0,1 0 0,0 0 0,0 0 0,-1 0 0,1 0 0,0 0 1,-1 1-1,-12 9-316,-7 14-43,16-18 361,-1-1-1,1 1 1,-1-1-1,0 0 1,-9 7-1,5-7-219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40 13987,'0'0'110,"1"-1"0,-1 1 0,1-1 1,-1 1-1,1-1 0,-1 1 0,0-1 0,1 1 0,-1-1 0,0 0 1,1 1-1,-1-1 0,0 0 0,0 1 0,1-1 0,-1 0 0,0 1 1,0-1-1,0 0 0,0 1 0,0-1 0,0 0 0,0 1 0,0-1 1,0 0-1,0 0 0,-1 1 0,1-1 0,0 1 0,0-1 0,-1 0 1,1 1-1,0-1 0,-1 0 0,1 1 0,0-1 0,-1 1 0,1-1 1,-1 1-1,1-1 0,-1 1 0,0 0 0,1-1 0,-1 1 0,1-1 1,-1 1-1,0 0 0,1 0 0,-1-1 0,1 1 0,-1 0 0,-1 0 1,-1-1 134,-1 1-1,1-1 1,-1 1 0,1 0 0,-1 0 0,1 0 0,0 1 0,-1-1 0,-6 3 0,0 2-104,-1 0-1,1 1 1,0 1-1,0-1 0,1 1 1,0 1-1,0 0 1,1 0-1,0 1 1,0 0-1,1 0 1,-8 13-1,3-3-146,1 1-1,1-1 1,1 2-1,0-1 1,-8 35-1,14-41-7,0-1 0,-1 21 0,4-30 10,-1 1 0,2 0-1,-1-1 1,0 1 0,1-1 0,0 1 0,0 0 0,0-1-1,1 0 1,3 8 0,-4-10 3,0-1 0,0 0-1,0 1 1,0-1 0,0 0-1,0 0 1,0 0 0,0 1-1,0-1 1,1 0 0,-1 0 0,1-1-1,-1 1 1,0 0 0,1 0-1,-1-1 1,1 1 0,0-1-1,2 1 1,0-1-1,-1 1 0,1-1 0,-1-1 0,1 1 0,-1 0 0,0-1 0,1 0 0,-1 0 0,4-1 0,6-4-5,0 0 0,0-1 1,17-12-1,-29 18 7,30-20 17,0-3 1,-2 0-1,0-2 1,-2-1-1,-1-2 1,38-52-1,-59 73-5,0 1 0,-1-1 0,0 0-1,0 0 1,-1 0 0,4-12-1,-7 18-18,1 0 0,-1 0-1,0 0 1,1 0 0,-1 0 0,0 0-1,0 0 1,-1 0 0,1-1-1,0 1 1,-1 0 0,1 0 0,-1 0-1,1 0 1,-1 0 0,0 0-1,0 1 1,0-1 0,0 0 0,0 0-1,-1 1 1,1-1 0,0 0-1,-1 1 1,1 0 0,-1-1 0,0 1-1,1 0 1,-1-1 0,-4 0-1,0-1-117,0 0-1,-1 1 1,1 0-1,-1 1 1,0 0-1,0 0 1,0 0-1,1 1 0,-9 0 1,-2 1-73,0 0 0,-24 7 0,3 1-218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0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 16532,'-4'3'1128,"8"-1"-816,6 1-88,10-3 384,2-2-256,8-6-80,6 3 16,8 4-184,2-6-184,0 4-424,-2-2-240,-9 4-640,-8 4 1072,-18 5-281,-9 1-247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94 12915,'0'0'132,"-1"0"0,1 0 0,0 0 0,0 0 0,0 0 0,0 1 0,0-1 0,0 0 1,0 0-1,0 0 0,0 0 0,0 0 0,0 1 0,0-1 0,0 0 0,0 0 0,0 0 0,0 0 0,0 1 1,0-1-1,0 0 0,0 0 0,0 0 0,0 0 0,0 1 0,0-1 0,0 0 0,0 0 0,0 0 0,0 0 1,0 0-1,1 1 0,-1-1 0,0 0 0,0 0 0,0 0 0,0 0 0,0 0 0,0 0 0,1 0 0,-1 0 0,0 1 1,0-1-1,0 0 0,0 0 0,0 0 0,1 0 0,-1 0 0,0 0 0,0 0 0,0 0 0,0 0 0,1 0 1,-1 0-1,0 0 0,0 0 0,0 0 0,0 0 0,1 0 0,-1 0 0,0-1 0,22-1 2596,33-12-2892,-47 12 840,14-4-417,164-51 407,-166 48-644,-8 0 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 15131,'1'0'116,"-1"-1"0,0 1 0,0 0 0,0 0 0,1-1 0,-1 1 0,0 0 0,0 0 1,1-1-1,-1 1 0,0 0 0,1 0 0,-1 0 0,0-1 0,1 1 0,-1 0 0,0 0 0,1 0 0,-1 0 0,0 0 0,1 0 0,-1 0 0,0 0 0,1 0 0,-1 0 0,0 0 0,1 0 0,-1 0 0,0 0 0,1 0 0,3 10 1362,-6 21-869,1-28-421,-16 89 607,10-60-586,-5 55 1,12-87-209,0 0 1,0 1-1,0-1 1,0 0-1,0 0 0,0 0 1,-1 1-1,1-1 1,0 0-1,0 0 1,0 1-1,0-1 1,0 0-1,0 0 0,0 0 1,0 1-1,0-1 1,0 0-1,0 0 1,0 1-1,0-1 1,0 0-1,0 0 0,1 0 1,-1 1-1,0-1 1,0 0-1,0 0 1,0 0-1,0 1 1,0-1-1,1 0 0,-1 0 1,0 0-1,0 0 1,0 1-1,0-1 1,1 0-1,-1 0 1,0 0-1,0 0 1,0 0-1,1 0 0,-1 0 1,0 0-1,0 1 1,0-1-1,1 0 1,-1 0-1,0 0 1,0 0-1,1 0 0,-1 0 1,0 0-1,0 0 1,0 0-1,1 0 1,-1-1-1,0 1 1,0 0-1,1 0 0,-1 0 1,0 0-1,0 0 1,0 0-1,1-1 1,11-10 43,-10 9-39,118-119 289,-100 104-252,0 0 1,2 2-1,-1 0 0,37-17 1,-57 31-39,1 0 0,0 1 0,0-1 0,-1 0 1,1 1-1,0-1 0,0 1 0,0-1 0,0 1 0,0 0 0,0 0 0,0 0 1,3 0-1,-4 1-4,-1-1 1,0 0 0,1 0-1,-1 0 1,1 1 0,-1-1-1,0 0 1,1 0 0,-1 1-1,0-1 1,1 0-1,-1 1 1,0-1 0,0 0-1,1 1 1,-1-1 0,0 0-1,0 1 1,0-1 0,0 1-1,1-1 1,-1 1 0,0-1-1,-3 18 28,-37 72 85,1-1-315,39-89 160,-1 1 0,1 0 0,0-1 0,0 1 0,-1 0 0,1 0 0,0 0 0,0-1 0,0 1-1,0 0 1,0 0 0,0 0 0,0-1 0,1 1 0,-1 0 0,0 0 0,0-1 0,0 1 0,1 1 0,0-2 45,-1 0 0,0 0 1,0 1-1,1-1 0,-1 0 0,0 0 1,1 0-1,-1 0 0,0 0 1,1 0-1,-1 0 0,0 0 1,1 0-1,-1 0 0,0 0 1,1 0-1,-1 0 0,0 0 0,0 0 1,1 0-1,-1 0 0,0 0 1,1-1-1,-1 1 0,0 0 1,0 0-1,1 0 0,-1 0 1,0-1-1,0 1 0,1 0 0,-1 0 1,0-1-1,0 1 0,0 0 1,1 0-1,-1-1 0,0 1 1,0 0-1,0-1 0,0 1 1,0 0-1,1-1 0,0-4-135,0 0 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 14827,'15'-12'2310,"-15"12"-2263,0 0-1,1 0 1,-1 0-1,0 0 1,0 0 0,0 0-1,0 0 1,0 0-1,1 0 1,-1 0-1,0 0 1,0 0-1,0 0 1,0 0-1,1 0 1,-1 0 0,0 0-1,0 0 1,0 0-1,0 1 1,0-1-1,0 0 1,1 0-1,-1 0 1,0 0-1,0 0 1,0 0-1,0 0 1,0 0 0,0 1-1,0-1 1,0 0-1,1 0 1,-1 0-1,0 0 1,0 0-1,0 0 1,0 1-1,0-1 1,0 0-1,0 0 1,0 0 0,0 0-1,0 1 1,0-1-1,0 0 1,0 0-1,0 0 1,0 1-1,-9 33 2196,-24 50-1703,8-20 69,-29 109 0,53-171-604,1 0 0,-1 0 0,1 0 0,0 1 0,0-1 0,-1 0 0,1 0 0,1 1 0,-1 2 0,1-5-2,-1 1 0,0-1 0,0 0 1,0 0-1,0 0 0,0 1 0,1-1 0,-1 0 0,0 0 0,0 0 1,0 0-1,1 1 0,-1-1 0,0 0 0,0 0 0,0 0 0,1 0 0,-1 0 1,0 0-1,0 0 0,1 0 0,-1 0 0,0 0 0,0 0 0,1 0 1,-1 0-1,0 0 0,0 0 0,1 0 0,-1 0 0,0 0 0,0 0 1,1 0-1,-1 0 0,0 0 0,0 0 0,0 0 0,1 0 0,-1-1 0,0 1 1,0 0-1,0 0 0,1-1 0,4-3 37,0 0 0,0-1-1,0 0 1,5-7 0,108-156 584,-40 53-1277,-74 109-760,-5 4 712,-8 6 147,6-3 371,-5 3-499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2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16572,'10'15'1616,"-1"-4"-1008,1-1-288,3 2 704,0-1-384,0-1-1232,0 5 824,-2-3-288,2 3-144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7:3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93 12883,'-7'1'1632,"4"-1"-928,3 2-288,10-2 2049,4-3-1649,9-6-248,10 2-32,7-6-176,10 0-56,11 0-16,2 0-39,3 2-113,0 2-152,-5 6-561,-5 2 1962,-10 4-1329,-7 1 64,-15 3 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18332,'-3'4'1752,"5"-2"-1144,2-2-239,7-5 879,4 2-384,5-2-264,3 0-168,4 1-328,0 0-152,2 2-472,-2 2-232,-7 0-1120,-6 3 1519,-6 2-295,-7-3-256</inkml:trace>
  <inkml:trace contextRef="#ctx0" brushRef="#br0" timeOffset="1">20 205 17172,'4'13'1304,"8"-9"-976,1 1-120,4-5 256,5 1-200,5-4-416,0-2 352,0-15-88,-1-6-120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0 531 17004,'16'-32'1866,"2"1"1,28-38 0,19-31-1367,-35 50-502,3-4-209,-2-1 0,34-85 0,-85 206 19,2 2 0,3-1 0,3 2 1,3 0-1,0 121 0,9-143-204,0-47 142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2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15011,'-4'0'1609,"8"0"-929,3 0-272,3-2 1384,-1 1-920,10-2-376,2-2-111,5 1-137,5 0-56,2 0-456,2-2-273,-2 0 473,-5 0-88,-10 4-80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2 309 17636,'-1'15'1368,"2"-8"-952,5-1-160,7-6 416,2-1-120,11-8-416,2-2-320,7-5-384,4-3 568,0-4-224,-2-1-120</inkml:trace>
  <inkml:trace contextRef="#ctx0" brushRef="#br0" timeOffset="1">372 18 14395,'4'-3'566,"0"1"0,0 0 0,0 0-1,0 1 1,1-1 0,-1 1 0,0 0 0,6-1-1,-3 1-256,0 1-1,1 0 0,-1 0 0,13 2 0,-13-1-294,0 0 0,0 0 0,0 1 0,-1 0 0,1 1 0,-1 0 0,1 0 0,-1 0 0,0 1 0,0-1 1,8 8-1,-12-9-12,0 1 0,0-1 0,0 1 0,-1 0 0,1 0 0,-1 0 0,1 0 0,-1 0 0,0 0 0,0 0 0,0 0 0,0 0 0,-1 0 0,1 1 0,-1-1 0,0 0 0,0 0 0,0 1 0,-1-1 0,1 0 0,-1 0 0,1 1 0,-3 4 0,-2 5 4,0 1 1,-1 0 0,-13 22-1,-24 31-303,-3-2 0,-55 61 0,95-119 248,1-1 0,-1 0 0,0 1 0,0-2-1,0 1 1,-1-1 0,-13 8 0,20-13 34,-1 0-1,0 1 1,0-1-1,0 0 1,0 0-1,0 0 1,0 0 0,0 0-1,0 0 1,0 0-1,0 0 1,0 0-1,0 0 1,0 0 0,-2-1-1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15507,'2'-3'438,"0"0"-1,0 0 1,0 1-1,1-1 1,-1 1-1,1-1 1,3-2-1,-5 5-387,-1 0 0,0 0-1,1 0 1,-1 0 0,0 0-1,1 0 1,-1 0 0,0 0 0,0 0-1,1 0 1,-1 0 0,0 0-1,1 0 1,-1 0 0,0 0-1,1 0 1,-1 0 0,0 0-1,1 0 1,-1 0 0,0 0-1,1 0 1,-1 1 0,0-1-1,0 0 1,1 0 0,-1 0 0,0 1-1,0-1 1,1 0 0,6 19 1000,-4 9-734,-1 0 0,-3 48 0,0-43-243,3 43 1,-2-75-73,0 0 1,0 1 0,0-1-1,0 0 1,1 0-1,-1 0 1,0 1 0,1-1-1,-1 0 1,0 0-1,1 0 1,-1 0 0,1 0-1,0 0 1,-1 0-1,1 0 1,0 0 0,0 0-1,0 0 1,0-1-1,1 2 1,-1-1-1,0-1 1,0 0-1,0 0 1,1 0-1,-1 0 0,0 0 1,0 0-1,0 0 1,0 0-1,0 0 0,0 0 1,1 0-1,-1-1 1,0 1-1,0-1 1,0 1-1,0-1 0,1 0 1,7-5 2,-1 0 0,1-1 0,-2 1 1,8-9-1,-9 9-6,58-60 12,-32 32 13,1 0-1,46-33 1,-79 66-24,26-14-3,-25 15 4,-1 0 1,0 0-1,1 0 0,-1 0 0,1 0 0,-1 0 0,0 0 0,1 0 0,-1 0 0,1 0 0,-1 0 0,0 0 0,1 0 1,-1 0-1,1 0 0,-1 0 0,0 1 0,1-1 0,-1 0 0,0 0 0,1 0 0,-1 1 0,1-1 0,2 15 0,-4 13-4,-10 52 1,5-48-324,-1 36 1,10-50 1027,-3-18-694,1 1 0,-1-1 0,0 0-1,1 1 1,-1-1 0,0 0 0,1 0 0,-1 1-1,0-1 1,1 0 0,-1 0 0,1 0 0,-1 1-1,0-1 1,1 0 0,-1 0 0,1 0 0,-1 0-1,1 0 1,-1 0 0,1 0 0,-1 0 0,0 0-1,1 0 1,-1 0 0,1 0 0,-1-1-1,1 1 1,-1 0 0,0 0 0,1 0 0,-1 0-1,1-1 1,-1 1 0,0 0 0,1 0 0,-1-1-1,0 1 1,1 0 0,-1-1 0,0 0 0,16-12 62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1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14099,'2'5'1136,"11"-3"-664,1-4-144,10-3 337,7 0-169,1-3-40,7 1-112,1-2-520,-2 2 336,-8 5-192,-3 2-88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27 16588,'0'1'130,"1"1"0,0-1 0,-1 1 0,1-1 0,-1 1 1,0-1-1,0 1 0,0-1 0,1 1 0,-1 0 1,-1-1-1,1 1 0,0 0 0,0-1 0,-1 1 0,0 1 1,1 3 152,-17 109 2013,-7 104-1419,24-218-869,-1 1 0,1 0 1,0-1-1,0 1 0,0-1 0,1 1 1,-1 0-1,0-1 0,0 1 1,1-1-1,-1 1 0,1-1 0,1 3 1,-2-4-2,0 0-1,1 1 1,-1-1 0,1 0 0,-1 0 0,0 0 0,1 0 0,-1 0 0,1 0-1,-1-1 1,0 1 0,1 0 0,-1 0 0,0 0 0,1 0 0,-1 0 0,0 0 0,1-1-1,-1 1 1,0 0 0,1 0 0,-1 0 0,0-1 0,1 1 0,-1 0 0,0-1 0,0 1-1,1 0 1,-1-1 0,0 1 0,0 0 0,0-1 0,1 1 0,24-44 439,-22 37-409,42-78-182,3 2 0,83-110 1,-132 193 34,0-1 0,0 1 1,0 0-1,0 0 1,0 0-1,0 0 0,0 0 1,0 0-1,0 0 1,1 0-1,-1 0 0,0 0 1,0 0-1,0 1 1,0-1-1,-1 1 0,-12 7-558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12787,'2'23'1704,"2"-4"-784,2-2-376,1 1 1345,3 1-809,2 0-360,0-2-312,1-3-24,0 0-232,-3-9-144,-1-7-24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16 16468,'4'-15'1526,"-4"15"-1509,1 0 0,-1 0 0,0 0 0,0 0 1,0 0-1,0 0 0,0 0 0,0 0 0,0 0 1,0 0-1,0 0 0,0 0 0,0 0 0,0 0 1,0 0-1,0 0 0,1 0 0,-1 0 1,0 0-1,0 0 0,0 0 0,0 0 0,0 0 1,0 0-1,0 0 0,0 0 0,0 0 0,0 0 1,0 0-1,1 0 0,-1 0 0,0 0 1,0 0-1,0 0 0,0 0 0,0 0 0,0 0 1,0 0-1,0 0 0,0 0 0,0 0 0,0 0 1,0 0-1,0 1 0,0-1 0,0 0 0,0 0 1,0 0-1,0 0 0,0 0 0,0 0 1,1 0-1,-1 0 0,0 0 0,0 0 0,0 0 1,0 0-1,0 1 0,0-1 0,0 0 0,-1 0 1,1 0-1,0 0 0,0 0 0,0 0 1,0 0-1,0 0 0,0 0 0,0 0 0,2 29 1204,-1-21-1217,7 92 124,41 191 0,-44-276-222,-5-15 91,0 0 0,0 0 0,0 0-1,0 0 1,0 0 0,0 0 0,1 0 0,-1 0 0,0 0 0,0 0-1,0 0 1,0 0 0,0 0 0,0 0 0,0 0 0,0 0-1,0 0 1,0 0 0,1 0 0,-1 0 0,0 0 0,0 0 0,0 0-1,0 0 1,0 0 0,0 0 0,0 0 0,0 0 0,0 0-1,0 0 1,0 0 0,0 0 0,0 0 0,1 0 0,-1 0-1,0 0 1,0-1 0,0 1 0,0 0 0,0 0 0,0 0 0,0 0-1,0 0 1,0 0 0,0 0 0,0 0 0,0 0 0,0 0-1,0 0 1,0 0 0,0-1 0,0 1 0,0 0 0,0 0 0,0 0-1,0 0 1,0 0 0,0 0 0,0 0 0,0 0 0,0 0-1,0 0 1,0 0 0,0-1 0,0 1 0,0 0 0,0 0-1,-4-28-230,2 22 200,-21-57-155,21 58 166,-1-1 1,1 1-1,-1 0 0,0 1 0,-1-1 1,1 0-1,-1 1 0,0 0 0,-5-5 1,8 9 15,1-1 0,-1 1 1,1 0-1,-1-1 0,1 1 1,-1 0-1,1 0 0,-1-1 1,1 1-1,-1 0 0,0 0 1,1 0-1,-1 0 1,1 0-1,-1 0 0,0 0 1,1 0-1,-1 0 0,1 0 1,-1 0-1,0 0 0,1 0 1,-1 0-1,1 0 0,-1 1 1,1-1-1,-2 1 0,-10 14-130,1 23-18,10-33 140,-6 40-59,7-43 78,0 1 0,-1-1-1,1 0 1,0 0 0,1 0 0,-1 1 0,0-1 0,0 0 0,1 0 0,0 0 0,-1 0 0,1 0-1,0 0 1,0 0 0,0 0 0,2 3 0,-2-4 15,1-1 0,-1 1 0,0 0 0,0-1 0,1 1 1,-1-1-1,0 0 0,1 0 0,-1 1 0,1-1 0,-1 0 0,0 0 0,1 0 0,-1 0 0,0 0 0,1-1 0,-1 1 0,1 0 1,-1-1-1,0 1 0,0-1 0,1 1 0,-1-1 0,0 0 0,0 1 0,0-1 0,1 0 0,-1 0 0,0 0 0,1-1 0,31-31 689,-28 27-556,-1-1-1,0 1 1,0-1-1,0 0 1,3-10-1,-6 16-134,-1 0-1,1-1 0,-1 1 0,0-1 0,1 1 0,-1 0 0,0-1 0,0 1 0,0-1 0,0 1 0,0-1 0,0 1 1,-1 0-1,1-1 0,-1-1 0,0 2-32,1 0 0,-1 1 0,0-1 0,1 0 0,-1 1 0,0-1 0,1 1 0,-1-1 0,0 1 0,0 0 0,0-1 0,0 1 0,0 0 0,1-1 0,-1 1 0,0 0 0,0 0 0,0 0 0,0 0 0,0 0 0,0 0 0,0 0 0,0 0 0,0 0 0,1 0 0,-1 0 0,-1 1 0,-7 2-297,1 0 1,0 1-1,1-1 1,-1 1-1,1 1 1,-1 0-1,-10 9 1,-4 2-492,19-14 719,-1 0-1,0 1 0,0-2 1,0 1-1,0 0 0,0-1 0,-6 2 1,9-3 89,0 0 1,0 0 0,1 0 0,-1 0 0,0 0 0,0 0-1,1 0 1,-1 0 0,0 0 0,0 0 0,1-1-1,-1 1 1,0 0 0,0 0 0,1-1 0,-1 1 0,0-1-1,1 1 1,-2-1 0,2 0 17,-1 0-1,0 0 1,1 0 0,-1 0 0,1 0-1,0-1 1,-1 1 0,1 0-1,0 0 1,0 0 0,0 0 0,-1 0-1,1 0 1,0-1 0,1 1-1,-1 0 1,0-2 0,6-23 525,2 0 0,0 1 0,2 0 0,0 0 1,19-31-1,-24 47-373,-2 3-59,19-30 625,-21 34-711,1 0-1,0 0 0,-1 0 0,1 0 0,0 1 1,0-1-1,0 1 0,1-1 0,-1 1 1,0 0-1,0 0 0,1 0 0,4-2 0,-6 3-24,-1 0 0,1 0 0,-1 0 0,1 0-1,0-1 1,-1 1 0,1 0 0,-1 0 0,1-1-1,-1 1 1,1 0 0,-1-1 0,1 1 0,-1 0-1,0-1 1,1 1 0,-1-1 0,1 0-1,2-6-21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13827,'0'8'1168,"1"2"-832,2 2-128,1 4 641,2 0-305,6 3-264,2-1-72,7-5 24,4-3-32,8-4-24,1-6 0,10-3-264,2-3-168,0-2 256,-1-5-24,-7-3-64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18172,'-1'0'1528,"3"0"-1112,7 0-152,8 1 697,6-1-249,7 0-360,-2 0-112,3 2-384,2-2-272,-1 0 1320,-7 1-888,-3 4-8,-6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16299,'13'5'1505,"14"-5"-921,6-7-192,14-3 440,6-3-72,9-1-424,1-2-368,-3-1 176,-5 4-96,-18 6-160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84 11418,'0'-4'296,"0"1"0,0-1 0,-1 1 0,1-1 0,-1 1 0,0-1 0,0 1 0,0 0 0,0-1 0,0 1 0,-1 0 0,0 0 0,1 0 0,-1 0 0,-1 0 0,1 0 0,0 1 0,0-1 0,-1 1 0,-5-5 0,5 5-200,-1 0-1,1 1 1,-1-1-1,1 1 0,-1 0 1,0 0-1,0 0 1,0 0-1,0 0 1,1 1-1,-1 0 0,0 0 1,0 0-1,0 0 1,0 1-1,0-1 1,0 1-1,1 0 0,-5 2 1,-5 2-98,1 0 0,0 1 1,0 1-1,0 0 0,1 0 0,-18 17 1,-1 2-33,-25 33 1,35-37 37,-22 33 1,35-45 3,1 0 0,1 0 1,0 0-1,0 1 0,1-1 1,-5 19-1,9-28-5,-1 1-1,1 0 1,0 0 0,-1 0 0,1 0-1,0 0 1,0 0 0,0 0 0,0 0-1,1 0 1,-1 0 0,0 0 0,1 0-1,0 0 1,-1-1 0,1 1 0,0 0-1,0 0 1,0-1 0,0 1 0,0 0-1,0-1 1,0 1 0,1-1 0,1 2-1,0-1 3,-1-1-1,1 1 1,0-1-1,0 0 0,0 0 1,0 0-1,0 0 1,0-1-1,0 1 1,0-1-1,0 0 0,0 0 1,0 0-1,0 0 1,0 0-1,3-1 1,6-2 8,0-1 0,0 0 0,-1 0 0,1-1 0,-1 0 0,0-1 0,0-1 1,-1 0-1,0 0 0,18-17 0,-9 5 26,1-1 0,-2-1 1,29-42-1,-30 32 18,0 0 0,11-35 0,-99 268-113,62-165 42,1 0-1,1 0 1,-2 64-1,9-94 16,0-1 0,0 1 0,1-1 0,0 0-1,0 1 1,1-1 0,0 0 0,0 0 0,0 0-1,1 0 1,4 8 0,-1-6 0,0 0 0,1 0 0,0 0 0,0-1 0,1 0 1,11 9-1,-7-8-5,-1 1 0,0 0 1,-1 1-1,0 0 1,-1 0-1,9 14 0,-15-20 5,0 0-1,-1 1 1,0-1-1,0 1 1,0 0-1,-1-1 0,0 1 1,0 0-1,0 0 1,0 0-1,-1 0 1,0 0-1,0 0 1,0 0-1,0 0 0,-1 0 1,0 0-1,0 0 1,0-1-1,-4 9 1,2-6 39,0 0-1,-1-1 1,1 1 0,-1-1 0,-1 0 0,1 0 0,-1-1 0,0 0 0,0 1 0,-9 5 0,5-4 78,-1-1 1,0 0-1,-1 0 1,1-1-1,-22 7 1,0-4 249,0-1 1,0-2 0,-55 3-1,-60-6 317,82-8-3054,62 5 1927,10 1-154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5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15347,'-4'3'596,"1"0"0,0-1 0,0 1 0,1 0 0,-1 1 0,-4 5 0,-2 9-448,0 1 1,2-1-1,0 2 1,1-1-1,1 1 0,-3 21 1,2 8 41,-1 66 1,7-109-172,2 50 115,-2-53-124,0-1 0,1 1 0,-1-1 0,1 0 0,-1 1 0,1-1 0,0 0 0,0 1 0,0-1 0,0 0 0,0 0 0,0 0 0,1 0 0,-1 0 0,1 0 0,-1 0 0,1-1 0,0 1 0,2 1 1,-3-3-6,0 1 1,0-1 0,0 0 0,1 1 0,-1-1 0,0 0 0,0 0 0,0 0 0,1 0-1,-1 0 1,0 0 0,0-1 0,0 1 0,0 0 0,1-1 0,-1 1 0,0 0-1,0-1 1,0 0 0,0 1 0,0-1 0,0 1 0,0-1 0,0 0 0,1-1 0,23-25 76,-24 25-76,26-35 44,-3-2 0,-1 0 0,-1-2 0,-3 0 0,27-84 0,-42 116-55,-3 7 1,0-1 0,-1 1 0,1-1 1,0 0-1,-1 1 0,0-1 0,1 1 0,-1-1 0,0 0 0,-1-3 0,-16 50-61,8-9 75,1 1 0,-4 54 1,11-73 19,0 1 0,1-1 1,1 1-1,1-1 0,1 1 0,0-1 1,7 22-1,-8-35-24,-1 0 0,1 0 0,-1-1 0,1 1 0,0 0 0,1-1 1,-1 0-1,0 1 0,1-1 0,0 0 0,0-1 0,0 1 0,0 0 0,0-1 0,0 1 0,1-1 0,-1 0 0,1 0 0,7 2 0,-5-2-48,1-1 0,-1 0-1,1 0 1,-1-1-1,1 1 1,0-2-1,-1 1 1,1-1-1,0 1 1,-1-2-1,9-2 1,14-4-51,0-1-55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5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14507,'3'27'3510,"-5"23"-2627,-26 282 1288,28-332-2164,0 0-1,0-1 1,0 1 0,1 0-1,-1 0 1,0 0 0,0 0-1,0 0 1,0 0 0,0 0-1,0-1 1,0 1 0,0 0-1,0 0 1,1 0 0,-1 0-1,0 0 1,0 0-1,0 0 1,0 0 0,0 0-1,0 0 1,1 0 0,-1 0-1,0 0 1,0 0 0,0 0-1,0 0 1,0 0 0,0 0-1,1 0 1,-1 0-1,0 0 1,0 0 0,0 0-1,0 0 1,0 0 0,1 0-1,-1 0 1,0 0 0,0 0-1,0 0 1,0 0 0,0 0-1,0 0 1,1 0 0,-1 0-1,0 1 1,0-1-1,0 0 1,0 0 0,0 0-1,0 0 1,0 0 0,0 0-1,0 0 1,0 1 0,0-1-1,0 0 1,1 0 0,6-11 123,1 0 0,-2-1 0,11-24 1,-1 2-15,-11 24-131,21-41-253,36-53 0,-60 100-608,-3 5 643,-5 5 83,-2 8-230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13715,'8'12'1808,"0"2"-1064,1 0-335,2 2 1503,4 4-1216,0 0-80,1 0-480,3-1-392,-2-3 264,-3-6-96,-5-9-64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22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11282,'-1'0'240,"0"-1"-1,0 1 1,0-1-1,0 1 0,0-1 1,1 1-1,-1-1 1,0 0-1,0 1 0,0-1 1,0 0-1,1 0 0,-1 1 1,0-1-1,1 0 1,-1 0-1,1 0 0,-1 0 1,1 0-1,-1 0 1,1 0-1,0 0 0,-1 0 1,1 0-1,0 0 1,0-2-1,0 1-63,0 1 1,1-1 0,0 0-1,-1 0 1,1 1-1,0-1 1,0 0-1,0 1 1,0-1 0,0 1-1,0 0 1,0-1-1,1 1 1,0-2-1,6-3 47,0 0-1,0 0 0,0 1 1,13-7-1,-2 5-188,-1 0 1,2 1 0,-1 0-1,1 2 1,-1 0-1,1 2 1,0 0-1,0 1 1,27 2-1,-45-1-37,0 0-1,0 0 0,0 0 1,0 0-1,0 1 0,1-1 1,-1 1-1,0 0 0,0-1 1,0 1-1,-1 0 0,1 0 1,0 0-1,0 1 0,0-1 1,-1 0-1,1 1 0,-1-1 1,1 1-1,-1-1 0,1 1 1,-1 0-1,1 2 0,-1-2 2,0 1 1,0 0-1,-1-1 0,0 1 0,1 0 1,-1 0-1,0-1 0,0 1 0,0 0 0,-1 0 1,1-1-1,-1 1 0,0 0 0,1-1 1,-1 1-1,0-1 0,-3 5 0,-12 22 17,-1-1-1,-2-1 0,-29 34 1,8-12 49,-7 8-10,31-40-88,0 1 0,2 1 0,0 0 0,1 1 0,-11 24 0,22-37-666,4-7-114,4-10-72,-6 4 387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5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18 15563,'7'-9'975,"0"1"945,-10 16-375,-25 54-469,-31 100 0,48-122-1025,1 1 0,3 0-1,-5 72 1,11-99-43,2 1 0,-1-1 0,2 0-1,0 0 1,0 0 0,2-1 0,7 23 0,-10-32-63,1 0 0,0 0-1,0 0 1,0-1 0,0 1 0,0 0 0,1-1 0,0 0 0,0 1-1,0-1 1,0 0 0,0 0 0,0-1 0,1 1 0,-1-1 0,1 0-1,0 0 1,0 0 0,0 0 0,0-1 0,0 1 0,0-1 0,0 0-1,0 0 1,1-1 0,-1 1 0,0-1 0,8 0 0,19-4-221,3-5-66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8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 14235,'9'-46'4946,"-6"72"-2745,-21 158-1199,4-62-758,15-106-172,-1-16-70,0 1 1,1-1-1,-1 0 1,0 0-1,0 0 1,1 0-1,-1 0 1,0 0-1,0 0 1,0 0-1,1 0 1,-1 0-1,0 0 1,0 0-1,1 0 1,-1 0-1,0 0 0,0 0 1,0 0-1,1 0 1,-1 0-1,0-1 1,0 1-1,0 0 1,1 0-1,-1 0 1,0 0-1,0 0 1,0 0-1,0-1 1,0 1-1,1 0 1,-1 0-1,0 0 1,0-1-1,0 1 0,19-29 89,10-27 16,0 1-29,57-85 0,-82 135-76,-3 2 1,1 0-1,0 1 1,0-1-1,1 0 0,-1 1 1,0 0-1,1-1 0,0 1 1,-1 0-1,1 0 0,5-2 1,-7 4-2,-1 0 1,1 0-1,-1 0 1,1-1-1,-1 1 1,1 0 0,-1 0-1,1 0 1,0 0-1,-1 1 1,1-1-1,-1 0 1,1 0-1,-1 0 1,1 0 0,-1 1-1,1-1 1,-1 0-1,1 0 1,-1 1-1,1-1 1,-1 0 0,1 1-1,-1-1 1,0 1-1,1-1 1,-1 0-1,1 1 1,-1-1-1,0 1 1,0-1 0,1 1-1,-1-1 1,0 1-1,0-1 1,0 1-1,1-1 1,-1 1-1,0 0 1,0-1 0,0 1-1,0-1 1,0 1-1,0 1 1,0 30 70,0-31-69,-5 45 124,-3 0 0,-17 58 0,10-42-156,14-51-744,7-17-243,7-19 78,-9 9 396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35 11466,'8'-12'421,"-8"11"-542,1-1 0,0 1 0,0-1 0,-1 1 0,1-1 0,0 1 0,0 0 0,0-1 0,1 1 0,-1 0 0,0 0 0,0 0 0,1 0 0,-1 0 0,0 0 0,3-1 0,-3 4 1107,0 1 0,0-1 0,0 1-1,-1 0 1,1-1 0,-1 1 0,0 0 0,0 4 0,-2 32 464,-2 0-1,-17 75 1,-4 23-1108,25-136-334,0 0-1,-1 0 0,1 0 1,0 0-1,0 0 0,0 0 1,0 0-1,0 0 0,0 1 1,0-1-1,0 0 0,1 0 1,-1 0-1,0 0 0,1 0 1,-1 0-1,1 0 0,-1 0 1,2 1-1,-2-2 1,1 0 0,-1 0-1,1 0 1,0 0 0,-1 0 0,1 0 0,-1 0-1,1 0 1,0 0 0,-1 0 0,1 0 0,-1 0 0,1 0-1,-1-1 1,1 1 0,-1 0 0,1 0 0,0-1 0,-1 1-1,0 0 1,1-1 0,-1 1 0,1-1 0,0 0-1,7-7 103,0 0-1,11-15 0,-14 16-79,44-55 290,73-81-338,-120 142-2136,-6 7 1431,-10 8 124,5-6-101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14963,'2'15'1513,"2"-1"-889,2 0-232,-1 1 808,4-1-344,2 0-296,2-2-80,3-2-512,-2-5-296,-1-5 312,0-5-88,-3-5-64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 16540,'1'-1'102,"-1"0"0,1 1 1,-1-1-1,1 0 1,-1 0-1,1 1 1,0-1-1,-1 0 1,1 1-1,0-1 1,0 1-1,0-1 1,-1 1-1,1-1 1,0 1-1,0 0 1,0-1-1,0 1 1,0 0-1,0 0 1,0-1-1,-1 1 0,1 0 1,0 0-1,2 0 1,-1 1-31,-1 0 0,0-1 1,1 1-1,-1 0 0,0 0 1,1 0-1,-1 0 0,0 0 1,0 0-1,0 0 0,0 0 0,0 0 1,0 0-1,1 3 0,3 4 30,0 1 0,-1 0-1,6 19 1,5 32 85,12 86 1,-33-170-295,-2 0 0,-1 0 0,-1 1 0,-21-37 0,30 58 102,1 1 0,-1 0 0,0 0-1,0 0 1,1 0 0,-1-1 0,0 1 0,0 0 0,0 0 0,0 1-1,0-1 1,-1 0 0,1 0 0,0 0 0,0 1 0,-3-2 0,4 2 3,-1 0 1,1 0 0,-1 0 0,0 1-1,1-1 1,-1 0 0,1 0 0,-1 0 0,1 0-1,-1 1 1,1-1 0,-1 0 0,1 1-1,-1-1 1,1 0 0,-1 1 0,1-1 0,0 0-1,-1 1 1,1-1 0,-1 1 0,1-1 0,0 1-1,0-1 1,-1 1 0,1 0 0,-2 3-1,1 0 1,-1 1 0,1-1-1,0 0 1,0 0 0,1 1 0,-1-1-1,1 9 1,1-3-2,1-1-1,0 1 1,0-1 0,0 1 0,1-1-1,5 9 1,-7-15 8,1 0-1,-1 0 1,1 0 0,0 0 0,0 0-1,0-1 1,1 1 0,-1-1 0,4 4-1,-4-5 8,-1-1-1,1 1 1,-1 0-1,1 0 1,0 0-1,-1-1 1,1 1-1,0-1 0,-1 0 1,1 1-1,0-1 1,0 0-1,-1 0 1,1 0-1,0 0 1,0 0-1,-1-1 1,1 1-1,2-1 0,-3 1 8,0 0-1,0 0 1,0 0-1,-1-1 0,1 1 1,0 0-1,0-1 0,0 1 1,0-1-1,0 1 1,0-1-1,-1 0 0,1 1 1,0-1-1,0 0 1,-1 1-1,1-1 0,0 0 1,-1 0-1,1 1 0,-1-1 1,1 0-1,-1 0 1,1 0-1,-1 0 0,0 0 1,1 0-1,-1 0 0,0 0 1,0 0-1,0 0 1,0-2-1,0 2-3,-1-1 1,1 1-1,0-1 0,-1 1 1,0 0-1,1-1 0,-1 1 1,0-1-1,0 1 0,0 0 0,0 0 1,0 0-1,0-1 0,0 1 1,0 0-1,0 0 0,-1 0 1,1 1-1,0-1 0,-3-1 1,-9-4-4,0 0 1,-1 1 0,0 1-1,0 0 1,-1 1 0,1 1-1,-25-2 1,39 4-9,0 0 0,0 0 0,0 0 1,0 0-1,0 0 0,0 0 0,0 0 0,0 0 0,0 0 0,-1 0 0,1 0 1,0 0-1,0 0 0,0 0 0,0 0 0,0 0 0,0 0 0,0 0 0,0 0 1,-1 0-1,1 0 0,0 0 0,0 0 0,0 0 0,0 0 0,0 0 1,0 0-1,0-1 0,0 1 0,0 0 0,0 0 0,0 0 0,0 0 0,-1 0 1,1 0-1,0 0 0,0 0 0,0 0 0,0 0 0,0-1 0,0 1 1,0 0-1,0 0 0,0 0 0,0 0 0,0 0 0,0 0 0,0 0 0,0 0 1,0-1-1,0 1 0,0 0 0,0 0 0,0 0 0,0 0 0,0 0 1,1 0-1,-1 0 0,0 0 0,0 0 0,0-1 0,0 1 0,0 0 0,8-8 130,12-7 32,7-3-81,32-15-1,-49 28-317,0 0 0,0 1 0,0 1 0,1 0 0,-1 0 0,1 1 0,11-1 0,-9 3-126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18132,'8'12'1656,"2"-5"-1280,2-8-192,4-2 1369,7-6-1521,4 0-200,4 1-424,-2-4-209,-2 4 657,-4 1-176,-11 2-144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15203,'10'4'1505,"3"2"-1065,5-4-96,7-2 584,3-2-400,3-2-40,3-3-312,2-2-296,-6-5 208,0-3-72,-3-8-152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26 19188,'-13'-1'486,"0"-1"1,0 2-1,0 0 1,0 0-1,0 1 0,-1 1 1,1 0-1,-18 6 1,26-7-489,0 0 0,1 1 0,-1 0 0,1 0 0,-1 0 0,1 0 0,0 1 1,0-1-1,0 1 0,0 0 0,1 1 0,-1-1 0,1 1 0,-1-1 1,1 1-1,1 0 0,-1 0 0,0 0 0,1 1 0,0-1 0,0 1 1,0-1-1,1 1 0,-1-1 0,0 9 0,2-13-2,-1 1-1,1 0 1,0-1-1,0 1 1,0 0 0,0-1-1,0 1 1,0 0-1,0-1 1,0 1-1,0 0 1,0-1 0,1 1-1,-1 0 1,0-1-1,0 1 1,1 0 0,-1-1-1,0 1 1,1-1-1,-1 1 1,0-1-1,1 1 1,-1-1 0,1 1-1,-1-1 1,1 1-1,-1-1 1,2 1 0,-1-1-14,0 0 1,0 1 0,1-1-1,-1 0 1,0 0 0,1 0 0,-1 0-1,0 0 1,0-1 0,1 1-1,-1 0 1,0-1 0,3 0-1,3-2-137,0-1 0,1 1-1,10-9 1,10-10-620,0-2-1,-2 0 1,24-28 0,-55 61 722,0 0 0,-6 20 0,5-13 159,-3 7 96,1 1 0,1 0 0,0 0 0,2 0 0,1 0 0,1 1 0,1 0 0,3 45 0,-1-66-185,1 0 0,-1 0 0,1 0 0,0 0 0,0 0 0,0 0 1,1 0-1,-1 0 0,1-1 0,0 1 0,0 0 0,0-1 0,1 0 1,-1 0-1,1 1 0,0-1 0,5 4 0,-3-4-62,0 0 0,0-1 0,0 1-1,0-1 1,0 0 0,0-1 0,1 1 0,-1-1 0,1 0-1,-1-1 1,1 1 0,8-1 0,-9-1 10,28 3-417,-32-2 454,-1 0 0,0 0 0,1 0 0,-1 0 0,1 0 0,-1 0 0,1 0 0,-1 0 0,0 1 0,1-1 0,-1 0 0,1 0 0,-1 0 0,0 1 0,1-1 0,-1 0 0,1 0 0,-1 1 0,0-1 0,0 0 0,1 1 0,-1-1 0,0 0 0,0 1 0,1-1 0,-1 1 0,0-1 0,0 0 0,0 1 0,1-1 0,-1 1 0,0-1 0,0 0 0,0 1 0,0-1 0,0 1 0,0-1 0,0 1 0,0-1 0,0 1 0,0-1 0,0 0 0,0 1 0,-1-1 0,1 1 0,0-1 0,0 0 1,0 1-1,0-1 0,-1 1 0,1-1 0,0 0 0,-1 1 0,1-1 0,0 0 0,0 1 0,-1-1 0,1 0 0,-1 0 0,1 1 0,0-1 0,-1 0 0,-8 9 284,0-1 1,-1 0 0,0-1-1,0-1 1,0 1-1,-1-1 1,0-1 0,-19 7-1,10-5 76,-1-1 1,0-1-1,0-1 0,-24 1 0,40-4-417,0-1 1,1 1-1,-1-2 1,0 1-1,0 0 0,0-1 1,-6-2-1,10 3 49,0-1 0,0 1 0,0-1 0,0 1 0,0-1 0,0 0 0,0 0 0,0 1 0,0-1 0,0 0 0,0 0 0,0 0-1,0 0 1,1 0 0,-1 0 0,0 0 0,1-1 0,-1 1 0,1 0 0,-1 0 0,1 0 0,0-1 0,0 1 0,-1 0 0,1 0 0,0-1 0,0 1 0,0 0-1,0 0 1,0-1 0,1 1 0,-1 0 0,1-2 0,4-18-227,4-3-86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16139,'4'1'305,"0"-1"1,0 0-1,1 1 0,-1 0 0,0 0 0,0 0 0,0 0 0,0 1 0,0 0 0,0 0 0,0 0 0,-1 0 0,5 3 0,-2 0-164,-1 0 0,0 0 1,0 0-1,0 1 0,-1 0 0,1 0 0,3 7 1,0 3-121,-1 1-1,0-1 1,-1 1 0,-1 0 0,5 30 0,-6-19 16,-1 1 0,-1-1 0,-2 1 1,-1 0-1,-1 0 0,-1-1 1,-8 30-1,6-36-128,-1 0 1,-2-1 0,0 0-1,-1 0 1,-1-1 0,0 0-1,-2 0 1,0-2 0,-23 27-1,7-17-108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6:49:0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 15939,'-4'4'1633,"4"2"-1065,0 1-248,8-1 1784,5-1-1479,10 1-353,6 0-40,12-5-64,7 1-72,8-5-296,1-4-216,-1-3 400,-5-2-64,-5 1-72,-10 1-89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8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28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8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1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9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88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92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76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30.05.2023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30.05.2023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30.05.2023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6.png"/><Relationship Id="rId42" Type="http://schemas.openxmlformats.org/officeDocument/2006/relationships/image" Target="../media/image20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.png"/><Relationship Id="rId671" Type="http://schemas.openxmlformats.org/officeDocument/2006/relationships/image" Target="../media/image356.png"/><Relationship Id="rId769" Type="http://schemas.openxmlformats.org/officeDocument/2006/relationships/image" Target="../media/image405.png"/><Relationship Id="rId21" Type="http://schemas.openxmlformats.org/officeDocument/2006/relationships/image" Target="../media/image31.png"/><Relationship Id="rId324" Type="http://schemas.openxmlformats.org/officeDocument/2006/relationships/customXml" Target="../ink/ink181.xml"/><Relationship Id="rId531" Type="http://schemas.openxmlformats.org/officeDocument/2006/relationships/image" Target="../media/image286.png"/><Relationship Id="rId629" Type="http://schemas.openxmlformats.org/officeDocument/2006/relationships/image" Target="../media/image335.png"/><Relationship Id="rId170" Type="http://schemas.openxmlformats.org/officeDocument/2006/relationships/customXml" Target="../ink/ink104.xml"/><Relationship Id="rId268" Type="http://schemas.openxmlformats.org/officeDocument/2006/relationships/customXml" Target="../ink/ink153.xml"/><Relationship Id="rId475" Type="http://schemas.openxmlformats.org/officeDocument/2006/relationships/image" Target="../media/image258.png"/><Relationship Id="rId682" Type="http://schemas.openxmlformats.org/officeDocument/2006/relationships/customXml" Target="../ink/ink360.xml"/><Relationship Id="rId32" Type="http://schemas.openxmlformats.org/officeDocument/2006/relationships/customXml" Target="../ink/ink35.xml"/><Relationship Id="rId128" Type="http://schemas.openxmlformats.org/officeDocument/2006/relationships/customXml" Target="../ink/ink83.xml"/><Relationship Id="rId335" Type="http://schemas.openxmlformats.org/officeDocument/2006/relationships/image" Target="../media/image188.png"/><Relationship Id="rId542" Type="http://schemas.openxmlformats.org/officeDocument/2006/relationships/customXml" Target="../ink/ink290.xml"/><Relationship Id="rId181" Type="http://schemas.openxmlformats.org/officeDocument/2006/relationships/image" Target="../media/image111.png"/><Relationship Id="rId402" Type="http://schemas.openxmlformats.org/officeDocument/2006/relationships/customXml" Target="../ink/ink220.xml"/><Relationship Id="rId279" Type="http://schemas.openxmlformats.org/officeDocument/2006/relationships/image" Target="../media/image160.png"/><Relationship Id="rId486" Type="http://schemas.openxmlformats.org/officeDocument/2006/relationships/customXml" Target="../ink/ink262.xml"/><Relationship Id="rId693" Type="http://schemas.openxmlformats.org/officeDocument/2006/relationships/image" Target="../media/image367.png"/><Relationship Id="rId707" Type="http://schemas.openxmlformats.org/officeDocument/2006/relationships/image" Target="../media/image374.png"/><Relationship Id="rId43" Type="http://schemas.openxmlformats.org/officeDocument/2006/relationships/image" Target="../media/image42.png"/><Relationship Id="rId139" Type="http://schemas.openxmlformats.org/officeDocument/2006/relationships/image" Target="../media/image90.png"/><Relationship Id="rId346" Type="http://schemas.openxmlformats.org/officeDocument/2006/relationships/customXml" Target="../ink/ink192.xml"/><Relationship Id="rId553" Type="http://schemas.openxmlformats.org/officeDocument/2006/relationships/image" Target="../media/image297.png"/><Relationship Id="rId760" Type="http://schemas.openxmlformats.org/officeDocument/2006/relationships/customXml" Target="../ink/ink399.xml"/><Relationship Id="rId192" Type="http://schemas.openxmlformats.org/officeDocument/2006/relationships/customXml" Target="../ink/ink115.xml"/><Relationship Id="rId206" Type="http://schemas.openxmlformats.org/officeDocument/2006/relationships/customXml" Target="../ink/ink122.xml"/><Relationship Id="rId413" Type="http://schemas.openxmlformats.org/officeDocument/2006/relationships/image" Target="../media/image227.png"/><Relationship Id="rId497" Type="http://schemas.openxmlformats.org/officeDocument/2006/relationships/image" Target="../media/image269.png"/><Relationship Id="rId620" Type="http://schemas.openxmlformats.org/officeDocument/2006/relationships/customXml" Target="../ink/ink329.xml"/><Relationship Id="rId718" Type="http://schemas.openxmlformats.org/officeDocument/2006/relationships/customXml" Target="../ink/ink378.xml"/><Relationship Id="rId357" Type="http://schemas.openxmlformats.org/officeDocument/2006/relationships/image" Target="../media/image199.png"/><Relationship Id="rId54" Type="http://schemas.openxmlformats.org/officeDocument/2006/relationships/customXml" Target="../ink/ink46.xml"/><Relationship Id="rId217" Type="http://schemas.openxmlformats.org/officeDocument/2006/relationships/image" Target="../media/image129.png"/><Relationship Id="rId564" Type="http://schemas.openxmlformats.org/officeDocument/2006/relationships/customXml" Target="../ink/ink301.xml"/><Relationship Id="rId771" Type="http://schemas.openxmlformats.org/officeDocument/2006/relationships/image" Target="../media/image406.png"/><Relationship Id="rId424" Type="http://schemas.openxmlformats.org/officeDocument/2006/relationships/customXml" Target="../ink/ink231.xml"/><Relationship Id="rId631" Type="http://schemas.openxmlformats.org/officeDocument/2006/relationships/image" Target="../media/image336.png"/><Relationship Id="rId729" Type="http://schemas.openxmlformats.org/officeDocument/2006/relationships/image" Target="../media/image385.png"/><Relationship Id="rId270" Type="http://schemas.openxmlformats.org/officeDocument/2006/relationships/customXml" Target="../ink/ink154.xml"/><Relationship Id="rId65" Type="http://schemas.openxmlformats.org/officeDocument/2006/relationships/image" Target="../media/image53.png"/><Relationship Id="rId130" Type="http://schemas.openxmlformats.org/officeDocument/2006/relationships/customXml" Target="../ink/ink84.xml"/><Relationship Id="rId368" Type="http://schemas.openxmlformats.org/officeDocument/2006/relationships/customXml" Target="../ink/ink203.xml"/><Relationship Id="rId575" Type="http://schemas.openxmlformats.org/officeDocument/2006/relationships/image" Target="../media/image308.png"/><Relationship Id="rId782" Type="http://schemas.openxmlformats.org/officeDocument/2006/relationships/customXml" Target="../ink/ink410.xml"/><Relationship Id="rId228" Type="http://schemas.openxmlformats.org/officeDocument/2006/relationships/customXml" Target="../ink/ink133.xml"/><Relationship Id="rId435" Type="http://schemas.openxmlformats.org/officeDocument/2006/relationships/image" Target="../media/image238.png"/><Relationship Id="rId642" Type="http://schemas.openxmlformats.org/officeDocument/2006/relationships/customXml" Target="../ink/ink340.xml"/><Relationship Id="rId281" Type="http://schemas.openxmlformats.org/officeDocument/2006/relationships/image" Target="../media/image161.png"/><Relationship Id="rId502" Type="http://schemas.openxmlformats.org/officeDocument/2006/relationships/customXml" Target="../ink/ink270.xml"/><Relationship Id="rId76" Type="http://schemas.openxmlformats.org/officeDocument/2006/relationships/customXml" Target="../ink/ink57.xml"/><Relationship Id="rId141" Type="http://schemas.openxmlformats.org/officeDocument/2006/relationships/image" Target="../media/image91.png"/><Relationship Id="rId379" Type="http://schemas.openxmlformats.org/officeDocument/2006/relationships/image" Target="../media/image210.png"/><Relationship Id="rId586" Type="http://schemas.openxmlformats.org/officeDocument/2006/relationships/customXml" Target="../ink/ink312.xml"/><Relationship Id="rId793" Type="http://schemas.openxmlformats.org/officeDocument/2006/relationships/image" Target="../media/image417.png"/><Relationship Id="rId807" Type="http://schemas.openxmlformats.org/officeDocument/2006/relationships/image" Target="../media/image424.png"/><Relationship Id="rId7" Type="http://schemas.openxmlformats.org/officeDocument/2006/relationships/image" Target="../media/image24.png"/><Relationship Id="rId239" Type="http://schemas.openxmlformats.org/officeDocument/2006/relationships/image" Target="../media/image140.png"/><Relationship Id="rId446" Type="http://schemas.openxmlformats.org/officeDocument/2006/relationships/customXml" Target="../ink/ink242.xml"/><Relationship Id="rId653" Type="http://schemas.openxmlformats.org/officeDocument/2006/relationships/image" Target="../media/image347.png"/><Relationship Id="rId292" Type="http://schemas.openxmlformats.org/officeDocument/2006/relationships/customXml" Target="../ink/ink165.xml"/><Relationship Id="rId306" Type="http://schemas.openxmlformats.org/officeDocument/2006/relationships/customXml" Target="../ink/ink172.xml"/><Relationship Id="rId87" Type="http://schemas.openxmlformats.org/officeDocument/2006/relationships/image" Target="../media/image64.png"/><Relationship Id="rId513" Type="http://schemas.openxmlformats.org/officeDocument/2006/relationships/image" Target="../media/image277.png"/><Relationship Id="rId597" Type="http://schemas.openxmlformats.org/officeDocument/2006/relationships/image" Target="../media/image319.png"/><Relationship Id="rId720" Type="http://schemas.openxmlformats.org/officeDocument/2006/relationships/customXml" Target="../ink/ink379.xml"/><Relationship Id="rId818" Type="http://schemas.openxmlformats.org/officeDocument/2006/relationships/customXml" Target="../ink/ink428.xml"/><Relationship Id="rId152" Type="http://schemas.openxmlformats.org/officeDocument/2006/relationships/customXml" Target="../ink/ink95.xml"/><Relationship Id="rId457" Type="http://schemas.openxmlformats.org/officeDocument/2006/relationships/image" Target="../media/image249.png"/><Relationship Id="rId664" Type="http://schemas.openxmlformats.org/officeDocument/2006/relationships/customXml" Target="../ink/ink351.xml"/><Relationship Id="rId14" Type="http://schemas.openxmlformats.org/officeDocument/2006/relationships/customXml" Target="../ink/ink26.xml"/><Relationship Id="rId317" Type="http://schemas.openxmlformats.org/officeDocument/2006/relationships/image" Target="../media/image179.png"/><Relationship Id="rId524" Type="http://schemas.openxmlformats.org/officeDocument/2006/relationships/customXml" Target="../ink/ink281.xml"/><Relationship Id="rId731" Type="http://schemas.openxmlformats.org/officeDocument/2006/relationships/image" Target="../media/image386.png"/><Relationship Id="rId98" Type="http://schemas.openxmlformats.org/officeDocument/2006/relationships/customXml" Target="../ink/ink68.xml"/><Relationship Id="rId163" Type="http://schemas.openxmlformats.org/officeDocument/2006/relationships/image" Target="../media/image102.png"/><Relationship Id="rId370" Type="http://schemas.openxmlformats.org/officeDocument/2006/relationships/customXml" Target="../ink/ink204.xml"/><Relationship Id="rId230" Type="http://schemas.openxmlformats.org/officeDocument/2006/relationships/customXml" Target="../ink/ink134.xml"/><Relationship Id="rId468" Type="http://schemas.openxmlformats.org/officeDocument/2006/relationships/customXml" Target="../ink/ink253.xml"/><Relationship Id="rId675" Type="http://schemas.openxmlformats.org/officeDocument/2006/relationships/image" Target="../media/image358.png"/><Relationship Id="rId25" Type="http://schemas.openxmlformats.org/officeDocument/2006/relationships/image" Target="../media/image33.png"/><Relationship Id="rId328" Type="http://schemas.openxmlformats.org/officeDocument/2006/relationships/customXml" Target="../ink/ink183.xml"/><Relationship Id="rId535" Type="http://schemas.openxmlformats.org/officeDocument/2006/relationships/image" Target="../media/image288.png"/><Relationship Id="rId742" Type="http://schemas.openxmlformats.org/officeDocument/2006/relationships/customXml" Target="../ink/ink390.xml"/><Relationship Id="rId174" Type="http://schemas.openxmlformats.org/officeDocument/2006/relationships/customXml" Target="../ink/ink106.xml"/><Relationship Id="rId381" Type="http://schemas.openxmlformats.org/officeDocument/2006/relationships/image" Target="../media/image211.png"/><Relationship Id="rId602" Type="http://schemas.openxmlformats.org/officeDocument/2006/relationships/customXml" Target="../ink/ink320.xml"/><Relationship Id="rId241" Type="http://schemas.openxmlformats.org/officeDocument/2006/relationships/image" Target="../media/image141.png"/><Relationship Id="rId479" Type="http://schemas.openxmlformats.org/officeDocument/2006/relationships/image" Target="../media/image260.png"/><Relationship Id="rId686" Type="http://schemas.openxmlformats.org/officeDocument/2006/relationships/customXml" Target="../ink/ink362.xml"/><Relationship Id="rId36" Type="http://schemas.openxmlformats.org/officeDocument/2006/relationships/customXml" Target="../ink/ink37.xml"/><Relationship Id="rId339" Type="http://schemas.openxmlformats.org/officeDocument/2006/relationships/image" Target="../media/image190.png"/><Relationship Id="rId546" Type="http://schemas.openxmlformats.org/officeDocument/2006/relationships/customXml" Target="../ink/ink292.xml"/><Relationship Id="rId753" Type="http://schemas.openxmlformats.org/officeDocument/2006/relationships/image" Target="../media/image397.png"/><Relationship Id="rId101" Type="http://schemas.openxmlformats.org/officeDocument/2006/relationships/image" Target="../media/image71.png"/><Relationship Id="rId185" Type="http://schemas.openxmlformats.org/officeDocument/2006/relationships/image" Target="../media/image113.png"/><Relationship Id="rId406" Type="http://schemas.openxmlformats.org/officeDocument/2006/relationships/customXml" Target="../ink/ink222.xml"/><Relationship Id="rId392" Type="http://schemas.openxmlformats.org/officeDocument/2006/relationships/customXml" Target="../ink/ink215.xml"/><Relationship Id="rId613" Type="http://schemas.openxmlformats.org/officeDocument/2006/relationships/image" Target="../media/image327.png"/><Relationship Id="rId697" Type="http://schemas.openxmlformats.org/officeDocument/2006/relationships/image" Target="../media/image369.png"/><Relationship Id="rId820" Type="http://schemas.openxmlformats.org/officeDocument/2006/relationships/customXml" Target="../ink/ink429.xml"/><Relationship Id="rId252" Type="http://schemas.openxmlformats.org/officeDocument/2006/relationships/customXml" Target="../ink/ink145.xml"/><Relationship Id="rId47" Type="http://schemas.openxmlformats.org/officeDocument/2006/relationships/image" Target="../media/image44.png"/><Relationship Id="rId112" Type="http://schemas.openxmlformats.org/officeDocument/2006/relationships/customXml" Target="../ink/ink75.xml"/><Relationship Id="rId557" Type="http://schemas.openxmlformats.org/officeDocument/2006/relationships/image" Target="../media/image299.png"/><Relationship Id="rId764" Type="http://schemas.openxmlformats.org/officeDocument/2006/relationships/customXml" Target="../ink/ink401.xml"/><Relationship Id="rId196" Type="http://schemas.openxmlformats.org/officeDocument/2006/relationships/customXml" Target="../ink/ink117.xml"/><Relationship Id="rId417" Type="http://schemas.openxmlformats.org/officeDocument/2006/relationships/image" Target="../media/image229.png"/><Relationship Id="rId624" Type="http://schemas.openxmlformats.org/officeDocument/2006/relationships/customXml" Target="../ink/ink331.xml"/><Relationship Id="rId263" Type="http://schemas.openxmlformats.org/officeDocument/2006/relationships/image" Target="../media/image152.png"/><Relationship Id="rId470" Type="http://schemas.openxmlformats.org/officeDocument/2006/relationships/customXml" Target="../ink/ink254.xml"/><Relationship Id="rId58" Type="http://schemas.openxmlformats.org/officeDocument/2006/relationships/customXml" Target="../ink/ink48.xml"/><Relationship Id="rId123" Type="http://schemas.openxmlformats.org/officeDocument/2006/relationships/image" Target="../media/image82.png"/><Relationship Id="rId330" Type="http://schemas.openxmlformats.org/officeDocument/2006/relationships/customXml" Target="../ink/ink184.xml"/><Relationship Id="rId568" Type="http://schemas.openxmlformats.org/officeDocument/2006/relationships/customXml" Target="../ink/ink303.xml"/><Relationship Id="rId775" Type="http://schemas.openxmlformats.org/officeDocument/2006/relationships/image" Target="../media/image408.png"/><Relationship Id="rId428" Type="http://schemas.openxmlformats.org/officeDocument/2006/relationships/customXml" Target="../ink/ink233.xml"/><Relationship Id="rId635" Type="http://schemas.openxmlformats.org/officeDocument/2006/relationships/image" Target="../media/image338.png"/><Relationship Id="rId274" Type="http://schemas.openxmlformats.org/officeDocument/2006/relationships/customXml" Target="../ink/ink156.xml"/><Relationship Id="rId481" Type="http://schemas.openxmlformats.org/officeDocument/2006/relationships/image" Target="../media/image261.png"/><Relationship Id="rId702" Type="http://schemas.openxmlformats.org/officeDocument/2006/relationships/customXml" Target="../ink/ink370.xml"/><Relationship Id="rId69" Type="http://schemas.openxmlformats.org/officeDocument/2006/relationships/image" Target="../media/image55.png"/><Relationship Id="rId134" Type="http://schemas.openxmlformats.org/officeDocument/2006/relationships/customXml" Target="../ink/ink86.xml"/><Relationship Id="rId579" Type="http://schemas.openxmlformats.org/officeDocument/2006/relationships/image" Target="../media/image310.png"/><Relationship Id="rId786" Type="http://schemas.openxmlformats.org/officeDocument/2006/relationships/customXml" Target="../ink/ink412.xml"/><Relationship Id="rId341" Type="http://schemas.openxmlformats.org/officeDocument/2006/relationships/image" Target="../media/image191.png"/><Relationship Id="rId439" Type="http://schemas.openxmlformats.org/officeDocument/2006/relationships/image" Target="../media/image240.png"/><Relationship Id="rId646" Type="http://schemas.openxmlformats.org/officeDocument/2006/relationships/customXml" Target="../ink/ink342.xml"/><Relationship Id="rId201" Type="http://schemas.openxmlformats.org/officeDocument/2006/relationships/image" Target="../media/image121.png"/><Relationship Id="rId285" Type="http://schemas.openxmlformats.org/officeDocument/2006/relationships/image" Target="../media/image163.png"/><Relationship Id="rId506" Type="http://schemas.openxmlformats.org/officeDocument/2006/relationships/customXml" Target="../ink/ink272.xml"/><Relationship Id="rId492" Type="http://schemas.openxmlformats.org/officeDocument/2006/relationships/customXml" Target="../ink/ink265.xml"/><Relationship Id="rId713" Type="http://schemas.openxmlformats.org/officeDocument/2006/relationships/image" Target="../media/image377.png"/><Relationship Id="rId797" Type="http://schemas.openxmlformats.org/officeDocument/2006/relationships/image" Target="../media/image419.png"/><Relationship Id="rId145" Type="http://schemas.openxmlformats.org/officeDocument/2006/relationships/image" Target="../media/image93.png"/><Relationship Id="rId352" Type="http://schemas.openxmlformats.org/officeDocument/2006/relationships/customXml" Target="../ink/ink195.xml"/><Relationship Id="rId212" Type="http://schemas.openxmlformats.org/officeDocument/2006/relationships/customXml" Target="../ink/ink125.xml"/><Relationship Id="rId657" Type="http://schemas.openxmlformats.org/officeDocument/2006/relationships/image" Target="../media/image349.png"/><Relationship Id="rId296" Type="http://schemas.openxmlformats.org/officeDocument/2006/relationships/customXml" Target="../ink/ink167.xml"/><Relationship Id="rId517" Type="http://schemas.openxmlformats.org/officeDocument/2006/relationships/image" Target="../media/image279.png"/><Relationship Id="rId724" Type="http://schemas.openxmlformats.org/officeDocument/2006/relationships/customXml" Target="../ink/ink381.xml"/><Relationship Id="rId60" Type="http://schemas.openxmlformats.org/officeDocument/2006/relationships/customXml" Target="../ink/ink49.xml"/><Relationship Id="rId156" Type="http://schemas.openxmlformats.org/officeDocument/2006/relationships/customXml" Target="../ink/ink97.xml"/><Relationship Id="rId363" Type="http://schemas.openxmlformats.org/officeDocument/2006/relationships/image" Target="../media/image202.png"/><Relationship Id="rId570" Type="http://schemas.openxmlformats.org/officeDocument/2006/relationships/customXml" Target="../ink/ink304.xml"/><Relationship Id="rId223" Type="http://schemas.openxmlformats.org/officeDocument/2006/relationships/image" Target="../media/image132.png"/><Relationship Id="rId430" Type="http://schemas.openxmlformats.org/officeDocument/2006/relationships/customXml" Target="../ink/ink234.xml"/><Relationship Id="rId668" Type="http://schemas.openxmlformats.org/officeDocument/2006/relationships/customXml" Target="../ink/ink353.xml"/><Relationship Id="rId18" Type="http://schemas.openxmlformats.org/officeDocument/2006/relationships/customXml" Target="../ink/ink28.xml"/><Relationship Id="rId528" Type="http://schemas.openxmlformats.org/officeDocument/2006/relationships/customXml" Target="../ink/ink283.xml"/><Relationship Id="rId735" Type="http://schemas.openxmlformats.org/officeDocument/2006/relationships/image" Target="../media/image388.png"/><Relationship Id="rId167" Type="http://schemas.openxmlformats.org/officeDocument/2006/relationships/image" Target="../media/image104.png"/><Relationship Id="rId374" Type="http://schemas.openxmlformats.org/officeDocument/2006/relationships/customXml" Target="../ink/ink206.xml"/><Relationship Id="rId581" Type="http://schemas.openxmlformats.org/officeDocument/2006/relationships/image" Target="../media/image311.png"/><Relationship Id="rId71" Type="http://schemas.openxmlformats.org/officeDocument/2006/relationships/image" Target="../media/image56.png"/><Relationship Id="rId234" Type="http://schemas.openxmlformats.org/officeDocument/2006/relationships/customXml" Target="../ink/ink136.xml"/><Relationship Id="rId679" Type="http://schemas.openxmlformats.org/officeDocument/2006/relationships/image" Target="../media/image360.png"/><Relationship Id="rId802" Type="http://schemas.openxmlformats.org/officeDocument/2006/relationships/customXml" Target="../ink/ink420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.png"/><Relationship Id="rId441" Type="http://schemas.openxmlformats.org/officeDocument/2006/relationships/image" Target="../media/image241.png"/><Relationship Id="rId539" Type="http://schemas.openxmlformats.org/officeDocument/2006/relationships/image" Target="../media/image290.png"/><Relationship Id="rId746" Type="http://schemas.openxmlformats.org/officeDocument/2006/relationships/customXml" Target="../ink/ink392.xml"/><Relationship Id="rId178" Type="http://schemas.openxmlformats.org/officeDocument/2006/relationships/customXml" Target="../ink/ink108.xml"/><Relationship Id="rId301" Type="http://schemas.openxmlformats.org/officeDocument/2006/relationships/image" Target="../media/image171.png"/><Relationship Id="rId82" Type="http://schemas.openxmlformats.org/officeDocument/2006/relationships/customXml" Target="../ink/ink60.xml"/><Relationship Id="rId385" Type="http://schemas.openxmlformats.org/officeDocument/2006/relationships/image" Target="../media/image213.png"/><Relationship Id="rId592" Type="http://schemas.openxmlformats.org/officeDocument/2006/relationships/customXml" Target="../ink/ink315.xml"/><Relationship Id="rId606" Type="http://schemas.openxmlformats.org/officeDocument/2006/relationships/customXml" Target="../ink/ink322.xml"/><Relationship Id="rId813" Type="http://schemas.openxmlformats.org/officeDocument/2006/relationships/image" Target="../media/image427.png"/><Relationship Id="rId245" Type="http://schemas.openxmlformats.org/officeDocument/2006/relationships/image" Target="../media/image143.png"/><Relationship Id="rId452" Type="http://schemas.openxmlformats.org/officeDocument/2006/relationships/customXml" Target="../ink/ink245.xml"/><Relationship Id="rId105" Type="http://schemas.openxmlformats.org/officeDocument/2006/relationships/image" Target="../media/image73.png"/><Relationship Id="rId312" Type="http://schemas.openxmlformats.org/officeDocument/2006/relationships/customXml" Target="../ink/ink175.xml"/><Relationship Id="rId757" Type="http://schemas.openxmlformats.org/officeDocument/2006/relationships/image" Target="../media/image399.png"/><Relationship Id="rId93" Type="http://schemas.openxmlformats.org/officeDocument/2006/relationships/image" Target="../media/image67.png"/><Relationship Id="rId189" Type="http://schemas.openxmlformats.org/officeDocument/2006/relationships/image" Target="../media/image115.png"/><Relationship Id="rId396" Type="http://schemas.openxmlformats.org/officeDocument/2006/relationships/customXml" Target="../ink/ink217.xml"/><Relationship Id="rId617" Type="http://schemas.openxmlformats.org/officeDocument/2006/relationships/image" Target="../media/image329.png"/><Relationship Id="rId256" Type="http://schemas.openxmlformats.org/officeDocument/2006/relationships/customXml" Target="../ink/ink147.xml"/><Relationship Id="rId463" Type="http://schemas.openxmlformats.org/officeDocument/2006/relationships/image" Target="../media/image252.png"/><Relationship Id="rId670" Type="http://schemas.openxmlformats.org/officeDocument/2006/relationships/customXml" Target="../ink/ink354.xml"/><Relationship Id="rId116" Type="http://schemas.openxmlformats.org/officeDocument/2006/relationships/customXml" Target="../ink/ink77.xml"/><Relationship Id="rId323" Type="http://schemas.openxmlformats.org/officeDocument/2006/relationships/image" Target="../media/image182.png"/><Relationship Id="rId530" Type="http://schemas.openxmlformats.org/officeDocument/2006/relationships/customXml" Target="../ink/ink284.xml"/><Relationship Id="rId768" Type="http://schemas.openxmlformats.org/officeDocument/2006/relationships/customXml" Target="../ink/ink403.xml"/><Relationship Id="rId20" Type="http://schemas.openxmlformats.org/officeDocument/2006/relationships/customXml" Target="../ink/ink29.xml"/><Relationship Id="rId628" Type="http://schemas.openxmlformats.org/officeDocument/2006/relationships/customXml" Target="../ink/ink333.xml"/><Relationship Id="rId267" Type="http://schemas.openxmlformats.org/officeDocument/2006/relationships/image" Target="../media/image154.png"/><Relationship Id="rId474" Type="http://schemas.openxmlformats.org/officeDocument/2006/relationships/customXml" Target="../ink/ink256.xml"/><Relationship Id="rId127" Type="http://schemas.openxmlformats.org/officeDocument/2006/relationships/image" Target="../media/image84.png"/><Relationship Id="rId681" Type="http://schemas.openxmlformats.org/officeDocument/2006/relationships/image" Target="../media/image361.png"/><Relationship Id="rId779" Type="http://schemas.openxmlformats.org/officeDocument/2006/relationships/image" Target="../media/image410.png"/><Relationship Id="rId31" Type="http://schemas.openxmlformats.org/officeDocument/2006/relationships/image" Target="../media/image36.png"/><Relationship Id="rId334" Type="http://schemas.openxmlformats.org/officeDocument/2006/relationships/customXml" Target="../ink/ink186.xml"/><Relationship Id="rId541" Type="http://schemas.openxmlformats.org/officeDocument/2006/relationships/image" Target="../media/image291.png"/><Relationship Id="rId639" Type="http://schemas.openxmlformats.org/officeDocument/2006/relationships/image" Target="../media/image340.png"/><Relationship Id="rId180" Type="http://schemas.openxmlformats.org/officeDocument/2006/relationships/customXml" Target="../ink/ink109.xml"/><Relationship Id="rId278" Type="http://schemas.openxmlformats.org/officeDocument/2006/relationships/customXml" Target="../ink/ink158.xml"/><Relationship Id="rId401" Type="http://schemas.openxmlformats.org/officeDocument/2006/relationships/image" Target="../media/image221.png"/><Relationship Id="rId485" Type="http://schemas.openxmlformats.org/officeDocument/2006/relationships/image" Target="../media/image263.png"/><Relationship Id="rId692" Type="http://schemas.openxmlformats.org/officeDocument/2006/relationships/customXml" Target="../ink/ink365.xml"/><Relationship Id="rId706" Type="http://schemas.openxmlformats.org/officeDocument/2006/relationships/customXml" Target="../ink/ink372.xml"/><Relationship Id="rId42" Type="http://schemas.openxmlformats.org/officeDocument/2006/relationships/customXml" Target="../ink/ink40.xml"/><Relationship Id="rId138" Type="http://schemas.openxmlformats.org/officeDocument/2006/relationships/customXml" Target="../ink/ink88.xml"/><Relationship Id="rId345" Type="http://schemas.openxmlformats.org/officeDocument/2006/relationships/image" Target="../media/image193.png"/><Relationship Id="rId552" Type="http://schemas.openxmlformats.org/officeDocument/2006/relationships/customXml" Target="../ink/ink295.xml"/><Relationship Id="rId191" Type="http://schemas.openxmlformats.org/officeDocument/2006/relationships/image" Target="../media/image116.png"/><Relationship Id="rId205" Type="http://schemas.openxmlformats.org/officeDocument/2006/relationships/image" Target="../media/image123.png"/><Relationship Id="rId412" Type="http://schemas.openxmlformats.org/officeDocument/2006/relationships/customXml" Target="../ink/ink225.xml"/><Relationship Id="rId289" Type="http://schemas.openxmlformats.org/officeDocument/2006/relationships/image" Target="../media/image165.png"/><Relationship Id="rId496" Type="http://schemas.openxmlformats.org/officeDocument/2006/relationships/customXml" Target="../ink/ink267.xml"/><Relationship Id="rId717" Type="http://schemas.openxmlformats.org/officeDocument/2006/relationships/image" Target="../media/image379.png"/><Relationship Id="rId53" Type="http://schemas.openxmlformats.org/officeDocument/2006/relationships/image" Target="../media/image47.png"/><Relationship Id="rId149" Type="http://schemas.openxmlformats.org/officeDocument/2006/relationships/image" Target="../media/image95.png"/><Relationship Id="rId356" Type="http://schemas.openxmlformats.org/officeDocument/2006/relationships/customXml" Target="../ink/ink197.xml"/><Relationship Id="rId563" Type="http://schemas.openxmlformats.org/officeDocument/2006/relationships/image" Target="../media/image302.png"/><Relationship Id="rId770" Type="http://schemas.openxmlformats.org/officeDocument/2006/relationships/customXml" Target="../ink/ink404.xml"/><Relationship Id="rId216" Type="http://schemas.openxmlformats.org/officeDocument/2006/relationships/customXml" Target="../ink/ink127.xml"/><Relationship Id="rId423" Type="http://schemas.openxmlformats.org/officeDocument/2006/relationships/image" Target="../media/image232.png"/><Relationship Id="rId630" Type="http://schemas.openxmlformats.org/officeDocument/2006/relationships/customXml" Target="../ink/ink334.xml"/><Relationship Id="rId728" Type="http://schemas.openxmlformats.org/officeDocument/2006/relationships/customXml" Target="../ink/ink383.xml"/><Relationship Id="rId64" Type="http://schemas.openxmlformats.org/officeDocument/2006/relationships/customXml" Target="../ink/ink51.xml"/><Relationship Id="rId367" Type="http://schemas.openxmlformats.org/officeDocument/2006/relationships/image" Target="../media/image204.png"/><Relationship Id="rId574" Type="http://schemas.openxmlformats.org/officeDocument/2006/relationships/customXml" Target="../ink/ink306.xml"/><Relationship Id="rId227" Type="http://schemas.openxmlformats.org/officeDocument/2006/relationships/image" Target="../media/image134.png"/><Relationship Id="rId781" Type="http://schemas.openxmlformats.org/officeDocument/2006/relationships/image" Target="../media/image411.png"/><Relationship Id="rId434" Type="http://schemas.openxmlformats.org/officeDocument/2006/relationships/customXml" Target="../ink/ink236.xml"/><Relationship Id="rId641" Type="http://schemas.openxmlformats.org/officeDocument/2006/relationships/image" Target="../media/image341.png"/><Relationship Id="rId739" Type="http://schemas.openxmlformats.org/officeDocument/2006/relationships/image" Target="../media/image390.png"/><Relationship Id="rId280" Type="http://schemas.openxmlformats.org/officeDocument/2006/relationships/customXml" Target="../ink/ink159.xml"/><Relationship Id="rId501" Type="http://schemas.openxmlformats.org/officeDocument/2006/relationships/image" Target="../media/image271.png"/><Relationship Id="rId75" Type="http://schemas.openxmlformats.org/officeDocument/2006/relationships/image" Target="../media/image58.png"/><Relationship Id="rId140" Type="http://schemas.openxmlformats.org/officeDocument/2006/relationships/customXml" Target="../ink/ink89.xml"/><Relationship Id="rId378" Type="http://schemas.openxmlformats.org/officeDocument/2006/relationships/customXml" Target="../ink/ink208.xml"/><Relationship Id="rId585" Type="http://schemas.openxmlformats.org/officeDocument/2006/relationships/image" Target="../media/image313.png"/><Relationship Id="rId792" Type="http://schemas.openxmlformats.org/officeDocument/2006/relationships/customXml" Target="../ink/ink415.xml"/><Relationship Id="rId806" Type="http://schemas.openxmlformats.org/officeDocument/2006/relationships/customXml" Target="../ink/ink422.xml"/><Relationship Id="rId6" Type="http://schemas.openxmlformats.org/officeDocument/2006/relationships/customXml" Target="../ink/ink22.xml"/><Relationship Id="rId238" Type="http://schemas.openxmlformats.org/officeDocument/2006/relationships/customXml" Target="../ink/ink138.xml"/><Relationship Id="rId445" Type="http://schemas.openxmlformats.org/officeDocument/2006/relationships/image" Target="../media/image243.png"/><Relationship Id="rId652" Type="http://schemas.openxmlformats.org/officeDocument/2006/relationships/customXml" Target="../ink/ink345.xml"/><Relationship Id="rId291" Type="http://schemas.openxmlformats.org/officeDocument/2006/relationships/image" Target="../media/image166.png"/><Relationship Id="rId305" Type="http://schemas.openxmlformats.org/officeDocument/2006/relationships/image" Target="../media/image173.png"/><Relationship Id="rId512" Type="http://schemas.openxmlformats.org/officeDocument/2006/relationships/customXml" Target="../ink/ink275.xml"/><Relationship Id="rId44" Type="http://schemas.openxmlformats.org/officeDocument/2006/relationships/customXml" Target="../ink/ink41.xml"/><Relationship Id="rId86" Type="http://schemas.openxmlformats.org/officeDocument/2006/relationships/customXml" Target="../ink/ink62.xml"/><Relationship Id="rId151" Type="http://schemas.openxmlformats.org/officeDocument/2006/relationships/image" Target="../media/image96.png"/><Relationship Id="rId389" Type="http://schemas.openxmlformats.org/officeDocument/2006/relationships/image" Target="../media/image215.png"/><Relationship Id="rId554" Type="http://schemas.openxmlformats.org/officeDocument/2006/relationships/customXml" Target="../ink/ink296.xml"/><Relationship Id="rId596" Type="http://schemas.openxmlformats.org/officeDocument/2006/relationships/customXml" Target="../ink/ink317.xml"/><Relationship Id="rId761" Type="http://schemas.openxmlformats.org/officeDocument/2006/relationships/image" Target="../media/image401.png"/><Relationship Id="rId817" Type="http://schemas.openxmlformats.org/officeDocument/2006/relationships/image" Target="../media/image429.png"/><Relationship Id="rId193" Type="http://schemas.openxmlformats.org/officeDocument/2006/relationships/image" Target="../media/image117.png"/><Relationship Id="rId207" Type="http://schemas.openxmlformats.org/officeDocument/2006/relationships/image" Target="../media/image124.png"/><Relationship Id="rId249" Type="http://schemas.openxmlformats.org/officeDocument/2006/relationships/image" Target="../media/image145.png"/><Relationship Id="rId414" Type="http://schemas.openxmlformats.org/officeDocument/2006/relationships/customXml" Target="../ink/ink226.xml"/><Relationship Id="rId456" Type="http://schemas.openxmlformats.org/officeDocument/2006/relationships/customXml" Target="../ink/ink247.xml"/><Relationship Id="rId498" Type="http://schemas.openxmlformats.org/officeDocument/2006/relationships/customXml" Target="../ink/ink268.xml"/><Relationship Id="rId621" Type="http://schemas.openxmlformats.org/officeDocument/2006/relationships/image" Target="../media/image331.png"/><Relationship Id="rId663" Type="http://schemas.openxmlformats.org/officeDocument/2006/relationships/image" Target="../media/image352.png"/><Relationship Id="rId13" Type="http://schemas.openxmlformats.org/officeDocument/2006/relationships/image" Target="../media/image27.png"/><Relationship Id="rId109" Type="http://schemas.openxmlformats.org/officeDocument/2006/relationships/image" Target="../media/image75.png"/><Relationship Id="rId260" Type="http://schemas.openxmlformats.org/officeDocument/2006/relationships/customXml" Target="../ink/ink149.xml"/><Relationship Id="rId316" Type="http://schemas.openxmlformats.org/officeDocument/2006/relationships/customXml" Target="../ink/ink177.xml"/><Relationship Id="rId523" Type="http://schemas.openxmlformats.org/officeDocument/2006/relationships/image" Target="../media/image282.png"/><Relationship Id="rId719" Type="http://schemas.openxmlformats.org/officeDocument/2006/relationships/image" Target="../media/image380.png"/><Relationship Id="rId55" Type="http://schemas.openxmlformats.org/officeDocument/2006/relationships/image" Target="../media/image48.png"/><Relationship Id="rId97" Type="http://schemas.openxmlformats.org/officeDocument/2006/relationships/image" Target="../media/image69.png"/><Relationship Id="rId120" Type="http://schemas.openxmlformats.org/officeDocument/2006/relationships/customXml" Target="../ink/ink79.xml"/><Relationship Id="rId358" Type="http://schemas.openxmlformats.org/officeDocument/2006/relationships/customXml" Target="../ink/ink198.xml"/><Relationship Id="rId565" Type="http://schemas.openxmlformats.org/officeDocument/2006/relationships/image" Target="../media/image303.png"/><Relationship Id="rId730" Type="http://schemas.openxmlformats.org/officeDocument/2006/relationships/customXml" Target="../ink/ink384.xml"/><Relationship Id="rId772" Type="http://schemas.openxmlformats.org/officeDocument/2006/relationships/customXml" Target="../ink/ink405.xml"/><Relationship Id="rId162" Type="http://schemas.openxmlformats.org/officeDocument/2006/relationships/customXml" Target="../ink/ink100.xml"/><Relationship Id="rId218" Type="http://schemas.openxmlformats.org/officeDocument/2006/relationships/customXml" Target="../ink/ink128.xml"/><Relationship Id="rId425" Type="http://schemas.openxmlformats.org/officeDocument/2006/relationships/image" Target="../media/image233.png"/><Relationship Id="rId467" Type="http://schemas.openxmlformats.org/officeDocument/2006/relationships/image" Target="../media/image254.png"/><Relationship Id="rId632" Type="http://schemas.openxmlformats.org/officeDocument/2006/relationships/customXml" Target="../ink/ink335.xml"/><Relationship Id="rId271" Type="http://schemas.openxmlformats.org/officeDocument/2006/relationships/image" Target="../media/image156.png"/><Relationship Id="rId674" Type="http://schemas.openxmlformats.org/officeDocument/2006/relationships/customXml" Target="../ink/ink356.xml"/><Relationship Id="rId24" Type="http://schemas.openxmlformats.org/officeDocument/2006/relationships/customXml" Target="../ink/ink31.xml"/><Relationship Id="rId66" Type="http://schemas.openxmlformats.org/officeDocument/2006/relationships/customXml" Target="../ink/ink52.xml"/><Relationship Id="rId131" Type="http://schemas.openxmlformats.org/officeDocument/2006/relationships/image" Target="../media/image86.png"/><Relationship Id="rId327" Type="http://schemas.openxmlformats.org/officeDocument/2006/relationships/image" Target="../media/image184.png"/><Relationship Id="rId369" Type="http://schemas.openxmlformats.org/officeDocument/2006/relationships/image" Target="../media/image205.png"/><Relationship Id="rId534" Type="http://schemas.openxmlformats.org/officeDocument/2006/relationships/customXml" Target="../ink/ink286.xml"/><Relationship Id="rId576" Type="http://schemas.openxmlformats.org/officeDocument/2006/relationships/customXml" Target="../ink/ink307.xml"/><Relationship Id="rId741" Type="http://schemas.openxmlformats.org/officeDocument/2006/relationships/image" Target="../media/image391.png"/><Relationship Id="rId783" Type="http://schemas.openxmlformats.org/officeDocument/2006/relationships/image" Target="../media/image412.png"/><Relationship Id="rId173" Type="http://schemas.openxmlformats.org/officeDocument/2006/relationships/image" Target="../media/image107.png"/><Relationship Id="rId229" Type="http://schemas.openxmlformats.org/officeDocument/2006/relationships/image" Target="../media/image135.png"/><Relationship Id="rId380" Type="http://schemas.openxmlformats.org/officeDocument/2006/relationships/customXml" Target="../ink/ink209.xml"/><Relationship Id="rId436" Type="http://schemas.openxmlformats.org/officeDocument/2006/relationships/customXml" Target="../ink/ink237.xml"/><Relationship Id="rId601" Type="http://schemas.openxmlformats.org/officeDocument/2006/relationships/image" Target="../media/image321.png"/><Relationship Id="rId643" Type="http://schemas.openxmlformats.org/officeDocument/2006/relationships/image" Target="../media/image342.png"/><Relationship Id="rId240" Type="http://schemas.openxmlformats.org/officeDocument/2006/relationships/customXml" Target="../ink/ink139.xml"/><Relationship Id="rId478" Type="http://schemas.openxmlformats.org/officeDocument/2006/relationships/customXml" Target="../ink/ink258.xml"/><Relationship Id="rId685" Type="http://schemas.openxmlformats.org/officeDocument/2006/relationships/image" Target="../media/image363.png"/><Relationship Id="rId35" Type="http://schemas.openxmlformats.org/officeDocument/2006/relationships/image" Target="../media/image38.png"/><Relationship Id="rId77" Type="http://schemas.openxmlformats.org/officeDocument/2006/relationships/image" Target="../media/image59.png"/><Relationship Id="rId100" Type="http://schemas.openxmlformats.org/officeDocument/2006/relationships/customXml" Target="../ink/ink69.xml"/><Relationship Id="rId282" Type="http://schemas.openxmlformats.org/officeDocument/2006/relationships/customXml" Target="../ink/ink160.xml"/><Relationship Id="rId338" Type="http://schemas.openxmlformats.org/officeDocument/2006/relationships/customXml" Target="../ink/ink188.xml"/><Relationship Id="rId503" Type="http://schemas.openxmlformats.org/officeDocument/2006/relationships/image" Target="../media/image272.png"/><Relationship Id="rId545" Type="http://schemas.openxmlformats.org/officeDocument/2006/relationships/image" Target="../media/image293.png"/><Relationship Id="rId587" Type="http://schemas.openxmlformats.org/officeDocument/2006/relationships/image" Target="../media/image314.png"/><Relationship Id="rId710" Type="http://schemas.openxmlformats.org/officeDocument/2006/relationships/customXml" Target="../ink/ink374.xml"/><Relationship Id="rId752" Type="http://schemas.openxmlformats.org/officeDocument/2006/relationships/customXml" Target="../ink/ink395.xml"/><Relationship Id="rId808" Type="http://schemas.openxmlformats.org/officeDocument/2006/relationships/customXml" Target="../ink/ink423.xml"/><Relationship Id="rId8" Type="http://schemas.openxmlformats.org/officeDocument/2006/relationships/customXml" Target="../ink/ink23.xml"/><Relationship Id="rId142" Type="http://schemas.openxmlformats.org/officeDocument/2006/relationships/customXml" Target="../ink/ink90.xml"/><Relationship Id="rId184" Type="http://schemas.openxmlformats.org/officeDocument/2006/relationships/customXml" Target="../ink/ink111.xml"/><Relationship Id="rId391" Type="http://schemas.openxmlformats.org/officeDocument/2006/relationships/image" Target="../media/image216.png"/><Relationship Id="rId405" Type="http://schemas.openxmlformats.org/officeDocument/2006/relationships/image" Target="../media/image223.png"/><Relationship Id="rId447" Type="http://schemas.openxmlformats.org/officeDocument/2006/relationships/image" Target="../media/image244.png"/><Relationship Id="rId612" Type="http://schemas.openxmlformats.org/officeDocument/2006/relationships/customXml" Target="../ink/ink325.xml"/><Relationship Id="rId794" Type="http://schemas.openxmlformats.org/officeDocument/2006/relationships/customXml" Target="../ink/ink416.xml"/><Relationship Id="rId251" Type="http://schemas.openxmlformats.org/officeDocument/2006/relationships/image" Target="../media/image146.png"/><Relationship Id="rId489" Type="http://schemas.openxmlformats.org/officeDocument/2006/relationships/image" Target="../media/image265.png"/><Relationship Id="rId654" Type="http://schemas.openxmlformats.org/officeDocument/2006/relationships/customXml" Target="../ink/ink346.xml"/><Relationship Id="rId696" Type="http://schemas.openxmlformats.org/officeDocument/2006/relationships/customXml" Target="../ink/ink367.xml"/><Relationship Id="rId46" Type="http://schemas.openxmlformats.org/officeDocument/2006/relationships/customXml" Target="../ink/ink42.xml"/><Relationship Id="rId293" Type="http://schemas.openxmlformats.org/officeDocument/2006/relationships/image" Target="../media/image167.png"/><Relationship Id="rId307" Type="http://schemas.openxmlformats.org/officeDocument/2006/relationships/image" Target="../media/image174.png"/><Relationship Id="rId349" Type="http://schemas.openxmlformats.org/officeDocument/2006/relationships/image" Target="../media/image195.png"/><Relationship Id="rId514" Type="http://schemas.openxmlformats.org/officeDocument/2006/relationships/customXml" Target="../ink/ink276.xml"/><Relationship Id="rId556" Type="http://schemas.openxmlformats.org/officeDocument/2006/relationships/customXml" Target="../ink/ink297.xml"/><Relationship Id="rId721" Type="http://schemas.openxmlformats.org/officeDocument/2006/relationships/image" Target="../media/image381.png"/><Relationship Id="rId763" Type="http://schemas.openxmlformats.org/officeDocument/2006/relationships/image" Target="../media/image402.png"/><Relationship Id="rId88" Type="http://schemas.openxmlformats.org/officeDocument/2006/relationships/customXml" Target="../ink/ink63.xml"/><Relationship Id="rId111" Type="http://schemas.openxmlformats.org/officeDocument/2006/relationships/image" Target="../media/image76.png"/><Relationship Id="rId153" Type="http://schemas.openxmlformats.org/officeDocument/2006/relationships/image" Target="../media/image97.png"/><Relationship Id="rId195" Type="http://schemas.openxmlformats.org/officeDocument/2006/relationships/image" Target="../media/image118.png"/><Relationship Id="rId209" Type="http://schemas.openxmlformats.org/officeDocument/2006/relationships/image" Target="../media/image125.png"/><Relationship Id="rId360" Type="http://schemas.openxmlformats.org/officeDocument/2006/relationships/customXml" Target="../ink/ink199.xml"/><Relationship Id="rId416" Type="http://schemas.openxmlformats.org/officeDocument/2006/relationships/customXml" Target="../ink/ink227.xml"/><Relationship Id="rId598" Type="http://schemas.openxmlformats.org/officeDocument/2006/relationships/customXml" Target="../ink/ink318.xml"/><Relationship Id="rId819" Type="http://schemas.openxmlformats.org/officeDocument/2006/relationships/image" Target="../media/image430.png"/><Relationship Id="rId220" Type="http://schemas.openxmlformats.org/officeDocument/2006/relationships/customXml" Target="../ink/ink129.xml"/><Relationship Id="rId458" Type="http://schemas.openxmlformats.org/officeDocument/2006/relationships/customXml" Target="../ink/ink248.xml"/><Relationship Id="rId623" Type="http://schemas.openxmlformats.org/officeDocument/2006/relationships/image" Target="../media/image332.png"/><Relationship Id="rId665" Type="http://schemas.openxmlformats.org/officeDocument/2006/relationships/image" Target="../media/image353.png"/><Relationship Id="rId15" Type="http://schemas.openxmlformats.org/officeDocument/2006/relationships/image" Target="../media/image28.png"/><Relationship Id="rId57" Type="http://schemas.openxmlformats.org/officeDocument/2006/relationships/image" Target="../media/image49.png"/><Relationship Id="rId262" Type="http://schemas.openxmlformats.org/officeDocument/2006/relationships/customXml" Target="../ink/ink150.xml"/><Relationship Id="rId318" Type="http://schemas.openxmlformats.org/officeDocument/2006/relationships/customXml" Target="../ink/ink178.xml"/><Relationship Id="rId525" Type="http://schemas.openxmlformats.org/officeDocument/2006/relationships/image" Target="../media/image283.png"/><Relationship Id="rId567" Type="http://schemas.openxmlformats.org/officeDocument/2006/relationships/image" Target="../media/image304.png"/><Relationship Id="rId732" Type="http://schemas.openxmlformats.org/officeDocument/2006/relationships/customXml" Target="../ink/ink385.xml"/><Relationship Id="rId99" Type="http://schemas.openxmlformats.org/officeDocument/2006/relationships/image" Target="../media/image70.png"/><Relationship Id="rId122" Type="http://schemas.openxmlformats.org/officeDocument/2006/relationships/customXml" Target="../ink/ink80.xml"/><Relationship Id="rId164" Type="http://schemas.openxmlformats.org/officeDocument/2006/relationships/customXml" Target="../ink/ink101.xml"/><Relationship Id="rId371" Type="http://schemas.openxmlformats.org/officeDocument/2006/relationships/image" Target="../media/image206.png"/><Relationship Id="rId774" Type="http://schemas.openxmlformats.org/officeDocument/2006/relationships/customXml" Target="../ink/ink406.xml"/><Relationship Id="rId427" Type="http://schemas.openxmlformats.org/officeDocument/2006/relationships/image" Target="../media/image234.png"/><Relationship Id="rId469" Type="http://schemas.openxmlformats.org/officeDocument/2006/relationships/image" Target="../media/image255.png"/><Relationship Id="rId634" Type="http://schemas.openxmlformats.org/officeDocument/2006/relationships/customXml" Target="../ink/ink336.xml"/><Relationship Id="rId676" Type="http://schemas.openxmlformats.org/officeDocument/2006/relationships/customXml" Target="../ink/ink357.xml"/><Relationship Id="rId26" Type="http://schemas.openxmlformats.org/officeDocument/2006/relationships/customXml" Target="../ink/ink32.xml"/><Relationship Id="rId231" Type="http://schemas.openxmlformats.org/officeDocument/2006/relationships/image" Target="../media/image136.png"/><Relationship Id="rId273" Type="http://schemas.openxmlformats.org/officeDocument/2006/relationships/image" Target="../media/image157.png"/><Relationship Id="rId329" Type="http://schemas.openxmlformats.org/officeDocument/2006/relationships/image" Target="../media/image185.png"/><Relationship Id="rId480" Type="http://schemas.openxmlformats.org/officeDocument/2006/relationships/customXml" Target="../ink/ink259.xml"/><Relationship Id="rId536" Type="http://schemas.openxmlformats.org/officeDocument/2006/relationships/customXml" Target="../ink/ink287.xml"/><Relationship Id="rId701" Type="http://schemas.openxmlformats.org/officeDocument/2006/relationships/image" Target="../media/image371.png"/><Relationship Id="rId68" Type="http://schemas.openxmlformats.org/officeDocument/2006/relationships/customXml" Target="../ink/ink53.xml"/><Relationship Id="rId133" Type="http://schemas.openxmlformats.org/officeDocument/2006/relationships/image" Target="../media/image87.png"/><Relationship Id="rId175" Type="http://schemas.openxmlformats.org/officeDocument/2006/relationships/image" Target="../media/image108.png"/><Relationship Id="rId340" Type="http://schemas.openxmlformats.org/officeDocument/2006/relationships/customXml" Target="../ink/ink189.xml"/><Relationship Id="rId578" Type="http://schemas.openxmlformats.org/officeDocument/2006/relationships/customXml" Target="../ink/ink308.xml"/><Relationship Id="rId743" Type="http://schemas.openxmlformats.org/officeDocument/2006/relationships/image" Target="../media/image392.png"/><Relationship Id="rId785" Type="http://schemas.openxmlformats.org/officeDocument/2006/relationships/image" Target="../media/image413.png"/><Relationship Id="rId200" Type="http://schemas.openxmlformats.org/officeDocument/2006/relationships/customXml" Target="../ink/ink119.xml"/><Relationship Id="rId382" Type="http://schemas.openxmlformats.org/officeDocument/2006/relationships/customXml" Target="../ink/ink210.xml"/><Relationship Id="rId438" Type="http://schemas.openxmlformats.org/officeDocument/2006/relationships/customXml" Target="../ink/ink238.xml"/><Relationship Id="rId603" Type="http://schemas.openxmlformats.org/officeDocument/2006/relationships/image" Target="../media/image322.png"/><Relationship Id="rId645" Type="http://schemas.openxmlformats.org/officeDocument/2006/relationships/image" Target="../media/image343.png"/><Relationship Id="rId687" Type="http://schemas.openxmlformats.org/officeDocument/2006/relationships/image" Target="../media/image364.png"/><Relationship Id="rId810" Type="http://schemas.openxmlformats.org/officeDocument/2006/relationships/customXml" Target="../ink/ink424.xml"/><Relationship Id="rId242" Type="http://schemas.openxmlformats.org/officeDocument/2006/relationships/customXml" Target="../ink/ink140.xml"/><Relationship Id="rId284" Type="http://schemas.openxmlformats.org/officeDocument/2006/relationships/customXml" Target="../ink/ink161.xml"/><Relationship Id="rId491" Type="http://schemas.openxmlformats.org/officeDocument/2006/relationships/image" Target="../media/image266.png"/><Relationship Id="rId505" Type="http://schemas.openxmlformats.org/officeDocument/2006/relationships/image" Target="../media/image273.png"/><Relationship Id="rId712" Type="http://schemas.openxmlformats.org/officeDocument/2006/relationships/customXml" Target="../ink/ink375.xml"/><Relationship Id="rId37" Type="http://schemas.openxmlformats.org/officeDocument/2006/relationships/image" Target="../media/image39.png"/><Relationship Id="rId79" Type="http://schemas.openxmlformats.org/officeDocument/2006/relationships/image" Target="../media/image60.png"/><Relationship Id="rId102" Type="http://schemas.openxmlformats.org/officeDocument/2006/relationships/customXml" Target="../ink/ink70.xml"/><Relationship Id="rId144" Type="http://schemas.openxmlformats.org/officeDocument/2006/relationships/customXml" Target="../ink/ink91.xml"/><Relationship Id="rId547" Type="http://schemas.openxmlformats.org/officeDocument/2006/relationships/image" Target="../media/image294.png"/><Relationship Id="rId589" Type="http://schemas.openxmlformats.org/officeDocument/2006/relationships/image" Target="../media/image315.png"/><Relationship Id="rId754" Type="http://schemas.openxmlformats.org/officeDocument/2006/relationships/customXml" Target="../ink/ink396.xml"/><Relationship Id="rId796" Type="http://schemas.openxmlformats.org/officeDocument/2006/relationships/customXml" Target="../ink/ink417.xml"/><Relationship Id="rId90" Type="http://schemas.openxmlformats.org/officeDocument/2006/relationships/customXml" Target="../ink/ink64.xml"/><Relationship Id="rId186" Type="http://schemas.openxmlformats.org/officeDocument/2006/relationships/customXml" Target="../ink/ink112.xml"/><Relationship Id="rId351" Type="http://schemas.openxmlformats.org/officeDocument/2006/relationships/image" Target="../media/image196.png"/><Relationship Id="rId393" Type="http://schemas.openxmlformats.org/officeDocument/2006/relationships/image" Target="../media/image217.png"/><Relationship Id="rId407" Type="http://schemas.openxmlformats.org/officeDocument/2006/relationships/image" Target="../media/image224.png"/><Relationship Id="rId449" Type="http://schemas.openxmlformats.org/officeDocument/2006/relationships/image" Target="../media/image245.png"/><Relationship Id="rId614" Type="http://schemas.openxmlformats.org/officeDocument/2006/relationships/customXml" Target="../ink/ink326.xml"/><Relationship Id="rId656" Type="http://schemas.openxmlformats.org/officeDocument/2006/relationships/customXml" Target="../ink/ink347.xml"/><Relationship Id="rId821" Type="http://schemas.openxmlformats.org/officeDocument/2006/relationships/image" Target="../media/image431.png"/><Relationship Id="rId211" Type="http://schemas.openxmlformats.org/officeDocument/2006/relationships/image" Target="../media/image126.png"/><Relationship Id="rId253" Type="http://schemas.openxmlformats.org/officeDocument/2006/relationships/image" Target="../media/image147.png"/><Relationship Id="rId295" Type="http://schemas.openxmlformats.org/officeDocument/2006/relationships/image" Target="../media/image168.png"/><Relationship Id="rId309" Type="http://schemas.openxmlformats.org/officeDocument/2006/relationships/image" Target="../media/image175.png"/><Relationship Id="rId460" Type="http://schemas.openxmlformats.org/officeDocument/2006/relationships/customXml" Target="../ink/ink249.xml"/><Relationship Id="rId516" Type="http://schemas.openxmlformats.org/officeDocument/2006/relationships/customXml" Target="../ink/ink277.xml"/><Relationship Id="rId698" Type="http://schemas.openxmlformats.org/officeDocument/2006/relationships/customXml" Target="../ink/ink368.xml"/><Relationship Id="rId48" Type="http://schemas.openxmlformats.org/officeDocument/2006/relationships/customXml" Target="../ink/ink43.xml"/><Relationship Id="rId113" Type="http://schemas.openxmlformats.org/officeDocument/2006/relationships/image" Target="../media/image77.png"/><Relationship Id="rId320" Type="http://schemas.openxmlformats.org/officeDocument/2006/relationships/customXml" Target="../ink/ink179.xml"/><Relationship Id="rId558" Type="http://schemas.openxmlformats.org/officeDocument/2006/relationships/customXml" Target="../ink/ink298.xml"/><Relationship Id="rId723" Type="http://schemas.openxmlformats.org/officeDocument/2006/relationships/image" Target="../media/image382.png"/><Relationship Id="rId765" Type="http://schemas.openxmlformats.org/officeDocument/2006/relationships/image" Target="../media/image403.png"/><Relationship Id="rId155" Type="http://schemas.openxmlformats.org/officeDocument/2006/relationships/image" Target="../media/image98.png"/><Relationship Id="rId197" Type="http://schemas.openxmlformats.org/officeDocument/2006/relationships/image" Target="../media/image119.png"/><Relationship Id="rId362" Type="http://schemas.openxmlformats.org/officeDocument/2006/relationships/customXml" Target="../ink/ink200.xml"/><Relationship Id="rId418" Type="http://schemas.openxmlformats.org/officeDocument/2006/relationships/customXml" Target="../ink/ink228.xml"/><Relationship Id="rId625" Type="http://schemas.openxmlformats.org/officeDocument/2006/relationships/image" Target="../media/image333.png"/><Relationship Id="rId222" Type="http://schemas.openxmlformats.org/officeDocument/2006/relationships/customXml" Target="../ink/ink130.xml"/><Relationship Id="rId264" Type="http://schemas.openxmlformats.org/officeDocument/2006/relationships/customXml" Target="../ink/ink151.xml"/><Relationship Id="rId471" Type="http://schemas.openxmlformats.org/officeDocument/2006/relationships/image" Target="../media/image256.png"/><Relationship Id="rId667" Type="http://schemas.openxmlformats.org/officeDocument/2006/relationships/image" Target="../media/image354.png"/><Relationship Id="rId17" Type="http://schemas.openxmlformats.org/officeDocument/2006/relationships/image" Target="../media/image29.png"/><Relationship Id="rId59" Type="http://schemas.openxmlformats.org/officeDocument/2006/relationships/image" Target="../media/image50.png"/><Relationship Id="rId124" Type="http://schemas.openxmlformats.org/officeDocument/2006/relationships/customXml" Target="../ink/ink81.xml"/><Relationship Id="rId527" Type="http://schemas.openxmlformats.org/officeDocument/2006/relationships/image" Target="../media/image284.png"/><Relationship Id="rId569" Type="http://schemas.openxmlformats.org/officeDocument/2006/relationships/image" Target="../media/image305.png"/><Relationship Id="rId734" Type="http://schemas.openxmlformats.org/officeDocument/2006/relationships/customXml" Target="../ink/ink386.xml"/><Relationship Id="rId776" Type="http://schemas.openxmlformats.org/officeDocument/2006/relationships/customXml" Target="../ink/ink407.xml"/><Relationship Id="rId70" Type="http://schemas.openxmlformats.org/officeDocument/2006/relationships/customXml" Target="../ink/ink54.xml"/><Relationship Id="rId166" Type="http://schemas.openxmlformats.org/officeDocument/2006/relationships/customXml" Target="../ink/ink102.xml"/><Relationship Id="rId331" Type="http://schemas.openxmlformats.org/officeDocument/2006/relationships/image" Target="../media/image186.png"/><Relationship Id="rId373" Type="http://schemas.openxmlformats.org/officeDocument/2006/relationships/image" Target="../media/image207.png"/><Relationship Id="rId429" Type="http://schemas.openxmlformats.org/officeDocument/2006/relationships/image" Target="../media/image235.png"/><Relationship Id="rId580" Type="http://schemas.openxmlformats.org/officeDocument/2006/relationships/customXml" Target="../ink/ink309.xml"/><Relationship Id="rId636" Type="http://schemas.openxmlformats.org/officeDocument/2006/relationships/customXml" Target="../ink/ink337.xml"/><Relationship Id="rId801" Type="http://schemas.openxmlformats.org/officeDocument/2006/relationships/image" Target="../media/image42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7.png"/><Relationship Id="rId440" Type="http://schemas.openxmlformats.org/officeDocument/2006/relationships/customXml" Target="../ink/ink239.xml"/><Relationship Id="rId678" Type="http://schemas.openxmlformats.org/officeDocument/2006/relationships/customXml" Target="../ink/ink358.xml"/><Relationship Id="rId28" Type="http://schemas.openxmlformats.org/officeDocument/2006/relationships/customXml" Target="../ink/ink33.xml"/><Relationship Id="rId275" Type="http://schemas.openxmlformats.org/officeDocument/2006/relationships/image" Target="../media/image158.png"/><Relationship Id="rId300" Type="http://schemas.openxmlformats.org/officeDocument/2006/relationships/customXml" Target="../ink/ink169.xml"/><Relationship Id="rId482" Type="http://schemas.openxmlformats.org/officeDocument/2006/relationships/customXml" Target="../ink/ink260.xml"/><Relationship Id="rId538" Type="http://schemas.openxmlformats.org/officeDocument/2006/relationships/customXml" Target="../ink/ink288.xml"/><Relationship Id="rId703" Type="http://schemas.openxmlformats.org/officeDocument/2006/relationships/image" Target="../media/image372.png"/><Relationship Id="rId745" Type="http://schemas.openxmlformats.org/officeDocument/2006/relationships/image" Target="../media/image393.png"/><Relationship Id="rId81" Type="http://schemas.openxmlformats.org/officeDocument/2006/relationships/image" Target="../media/image61.png"/><Relationship Id="rId135" Type="http://schemas.openxmlformats.org/officeDocument/2006/relationships/image" Target="../media/image88.png"/><Relationship Id="rId177" Type="http://schemas.openxmlformats.org/officeDocument/2006/relationships/image" Target="../media/image109.png"/><Relationship Id="rId342" Type="http://schemas.openxmlformats.org/officeDocument/2006/relationships/customXml" Target="../ink/ink190.xml"/><Relationship Id="rId384" Type="http://schemas.openxmlformats.org/officeDocument/2006/relationships/customXml" Target="../ink/ink211.xml"/><Relationship Id="rId591" Type="http://schemas.openxmlformats.org/officeDocument/2006/relationships/image" Target="../media/image316.png"/><Relationship Id="rId605" Type="http://schemas.openxmlformats.org/officeDocument/2006/relationships/image" Target="../media/image323.png"/><Relationship Id="rId787" Type="http://schemas.openxmlformats.org/officeDocument/2006/relationships/image" Target="../media/image414.png"/><Relationship Id="rId812" Type="http://schemas.openxmlformats.org/officeDocument/2006/relationships/customXml" Target="../ink/ink425.xml"/><Relationship Id="rId202" Type="http://schemas.openxmlformats.org/officeDocument/2006/relationships/customXml" Target="../ink/ink120.xml"/><Relationship Id="rId244" Type="http://schemas.openxmlformats.org/officeDocument/2006/relationships/customXml" Target="../ink/ink141.xml"/><Relationship Id="rId647" Type="http://schemas.openxmlformats.org/officeDocument/2006/relationships/image" Target="../media/image344.png"/><Relationship Id="rId689" Type="http://schemas.openxmlformats.org/officeDocument/2006/relationships/image" Target="../media/image365.png"/><Relationship Id="rId39" Type="http://schemas.openxmlformats.org/officeDocument/2006/relationships/image" Target="../media/image40.png"/><Relationship Id="rId286" Type="http://schemas.openxmlformats.org/officeDocument/2006/relationships/customXml" Target="../ink/ink162.xml"/><Relationship Id="rId451" Type="http://schemas.openxmlformats.org/officeDocument/2006/relationships/image" Target="../media/image246.png"/><Relationship Id="rId493" Type="http://schemas.openxmlformats.org/officeDocument/2006/relationships/image" Target="../media/image267.png"/><Relationship Id="rId507" Type="http://schemas.openxmlformats.org/officeDocument/2006/relationships/image" Target="../media/image274.png"/><Relationship Id="rId549" Type="http://schemas.openxmlformats.org/officeDocument/2006/relationships/image" Target="../media/image295.png"/><Relationship Id="rId714" Type="http://schemas.openxmlformats.org/officeDocument/2006/relationships/customXml" Target="../ink/ink376.xml"/><Relationship Id="rId756" Type="http://schemas.openxmlformats.org/officeDocument/2006/relationships/customXml" Target="../ink/ink397.xml"/><Relationship Id="rId50" Type="http://schemas.openxmlformats.org/officeDocument/2006/relationships/customXml" Target="../ink/ink44.xml"/><Relationship Id="rId104" Type="http://schemas.openxmlformats.org/officeDocument/2006/relationships/customXml" Target="../ink/ink71.xml"/><Relationship Id="rId146" Type="http://schemas.openxmlformats.org/officeDocument/2006/relationships/customXml" Target="../ink/ink92.xml"/><Relationship Id="rId188" Type="http://schemas.openxmlformats.org/officeDocument/2006/relationships/customXml" Target="../ink/ink113.xml"/><Relationship Id="rId311" Type="http://schemas.openxmlformats.org/officeDocument/2006/relationships/image" Target="../media/image176.png"/><Relationship Id="rId353" Type="http://schemas.openxmlformats.org/officeDocument/2006/relationships/image" Target="../media/image197.png"/><Relationship Id="rId395" Type="http://schemas.openxmlformats.org/officeDocument/2006/relationships/image" Target="../media/image218.png"/><Relationship Id="rId409" Type="http://schemas.openxmlformats.org/officeDocument/2006/relationships/image" Target="../media/image225.png"/><Relationship Id="rId560" Type="http://schemas.openxmlformats.org/officeDocument/2006/relationships/customXml" Target="../ink/ink299.xml"/><Relationship Id="rId798" Type="http://schemas.openxmlformats.org/officeDocument/2006/relationships/customXml" Target="../ink/ink418.xml"/><Relationship Id="rId92" Type="http://schemas.openxmlformats.org/officeDocument/2006/relationships/customXml" Target="../ink/ink65.xml"/><Relationship Id="rId213" Type="http://schemas.openxmlformats.org/officeDocument/2006/relationships/image" Target="../media/image127.png"/><Relationship Id="rId420" Type="http://schemas.openxmlformats.org/officeDocument/2006/relationships/customXml" Target="../ink/ink229.xml"/><Relationship Id="rId616" Type="http://schemas.openxmlformats.org/officeDocument/2006/relationships/customXml" Target="../ink/ink327.xml"/><Relationship Id="rId658" Type="http://schemas.openxmlformats.org/officeDocument/2006/relationships/customXml" Target="../ink/ink348.xml"/><Relationship Id="rId255" Type="http://schemas.openxmlformats.org/officeDocument/2006/relationships/image" Target="../media/image148.png"/><Relationship Id="rId297" Type="http://schemas.openxmlformats.org/officeDocument/2006/relationships/image" Target="../media/image169.png"/><Relationship Id="rId462" Type="http://schemas.openxmlformats.org/officeDocument/2006/relationships/customXml" Target="../ink/ink250.xml"/><Relationship Id="rId518" Type="http://schemas.openxmlformats.org/officeDocument/2006/relationships/customXml" Target="../ink/ink278.xml"/><Relationship Id="rId725" Type="http://schemas.openxmlformats.org/officeDocument/2006/relationships/image" Target="../media/image383.png"/><Relationship Id="rId115" Type="http://schemas.openxmlformats.org/officeDocument/2006/relationships/image" Target="../media/image78.png"/><Relationship Id="rId157" Type="http://schemas.openxmlformats.org/officeDocument/2006/relationships/image" Target="../media/image99.png"/><Relationship Id="rId322" Type="http://schemas.openxmlformats.org/officeDocument/2006/relationships/customXml" Target="../ink/ink180.xml"/><Relationship Id="rId364" Type="http://schemas.openxmlformats.org/officeDocument/2006/relationships/customXml" Target="../ink/ink201.xml"/><Relationship Id="rId767" Type="http://schemas.openxmlformats.org/officeDocument/2006/relationships/image" Target="../media/image404.png"/><Relationship Id="rId61" Type="http://schemas.openxmlformats.org/officeDocument/2006/relationships/image" Target="../media/image51.png"/><Relationship Id="rId199" Type="http://schemas.openxmlformats.org/officeDocument/2006/relationships/image" Target="../media/image120.png"/><Relationship Id="rId571" Type="http://schemas.openxmlformats.org/officeDocument/2006/relationships/image" Target="../media/image306.png"/><Relationship Id="rId627" Type="http://schemas.openxmlformats.org/officeDocument/2006/relationships/image" Target="../media/image334.png"/><Relationship Id="rId669" Type="http://schemas.openxmlformats.org/officeDocument/2006/relationships/image" Target="../media/image355.png"/><Relationship Id="rId19" Type="http://schemas.openxmlformats.org/officeDocument/2006/relationships/image" Target="../media/image30.png"/><Relationship Id="rId224" Type="http://schemas.openxmlformats.org/officeDocument/2006/relationships/customXml" Target="../ink/ink131.xml"/><Relationship Id="rId266" Type="http://schemas.openxmlformats.org/officeDocument/2006/relationships/customXml" Target="../ink/ink152.xml"/><Relationship Id="rId431" Type="http://schemas.openxmlformats.org/officeDocument/2006/relationships/image" Target="../media/image236.png"/><Relationship Id="rId473" Type="http://schemas.openxmlformats.org/officeDocument/2006/relationships/image" Target="../media/image257.png"/><Relationship Id="rId529" Type="http://schemas.openxmlformats.org/officeDocument/2006/relationships/image" Target="../media/image285.png"/><Relationship Id="rId680" Type="http://schemas.openxmlformats.org/officeDocument/2006/relationships/customXml" Target="../ink/ink359.xml"/><Relationship Id="rId736" Type="http://schemas.openxmlformats.org/officeDocument/2006/relationships/customXml" Target="../ink/ink387.xml"/><Relationship Id="rId30" Type="http://schemas.openxmlformats.org/officeDocument/2006/relationships/customXml" Target="../ink/ink34.xml"/><Relationship Id="rId126" Type="http://schemas.openxmlformats.org/officeDocument/2006/relationships/customXml" Target="../ink/ink82.xml"/><Relationship Id="rId168" Type="http://schemas.openxmlformats.org/officeDocument/2006/relationships/customXml" Target="../ink/ink103.xml"/><Relationship Id="rId333" Type="http://schemas.openxmlformats.org/officeDocument/2006/relationships/image" Target="../media/image187.png"/><Relationship Id="rId540" Type="http://schemas.openxmlformats.org/officeDocument/2006/relationships/customXml" Target="../ink/ink289.xml"/><Relationship Id="rId778" Type="http://schemas.openxmlformats.org/officeDocument/2006/relationships/customXml" Target="../ink/ink408.xml"/><Relationship Id="rId72" Type="http://schemas.openxmlformats.org/officeDocument/2006/relationships/customXml" Target="../ink/ink55.xml"/><Relationship Id="rId375" Type="http://schemas.openxmlformats.org/officeDocument/2006/relationships/image" Target="../media/image208.png"/><Relationship Id="rId582" Type="http://schemas.openxmlformats.org/officeDocument/2006/relationships/customXml" Target="../ink/ink310.xml"/><Relationship Id="rId638" Type="http://schemas.openxmlformats.org/officeDocument/2006/relationships/customXml" Target="../ink/ink338.xml"/><Relationship Id="rId803" Type="http://schemas.openxmlformats.org/officeDocument/2006/relationships/image" Target="../media/image422.png"/><Relationship Id="rId3" Type="http://schemas.openxmlformats.org/officeDocument/2006/relationships/image" Target="../media/image22.png"/><Relationship Id="rId235" Type="http://schemas.openxmlformats.org/officeDocument/2006/relationships/image" Target="../media/image138.png"/><Relationship Id="rId277" Type="http://schemas.openxmlformats.org/officeDocument/2006/relationships/image" Target="../media/image159.png"/><Relationship Id="rId400" Type="http://schemas.openxmlformats.org/officeDocument/2006/relationships/customXml" Target="../ink/ink219.xml"/><Relationship Id="rId442" Type="http://schemas.openxmlformats.org/officeDocument/2006/relationships/customXml" Target="../ink/ink240.xml"/><Relationship Id="rId484" Type="http://schemas.openxmlformats.org/officeDocument/2006/relationships/customXml" Target="../ink/ink261.xml"/><Relationship Id="rId705" Type="http://schemas.openxmlformats.org/officeDocument/2006/relationships/image" Target="../media/image373.png"/><Relationship Id="rId137" Type="http://schemas.openxmlformats.org/officeDocument/2006/relationships/image" Target="../media/image89.png"/><Relationship Id="rId302" Type="http://schemas.openxmlformats.org/officeDocument/2006/relationships/customXml" Target="../ink/ink170.xml"/><Relationship Id="rId344" Type="http://schemas.openxmlformats.org/officeDocument/2006/relationships/customXml" Target="../ink/ink191.xml"/><Relationship Id="rId691" Type="http://schemas.openxmlformats.org/officeDocument/2006/relationships/image" Target="../media/image366.png"/><Relationship Id="rId747" Type="http://schemas.openxmlformats.org/officeDocument/2006/relationships/image" Target="../media/image394.png"/><Relationship Id="rId789" Type="http://schemas.openxmlformats.org/officeDocument/2006/relationships/image" Target="../media/image415.png"/><Relationship Id="rId41" Type="http://schemas.openxmlformats.org/officeDocument/2006/relationships/image" Target="../media/image41.png"/><Relationship Id="rId83" Type="http://schemas.openxmlformats.org/officeDocument/2006/relationships/image" Target="../media/image62.png"/><Relationship Id="rId179" Type="http://schemas.openxmlformats.org/officeDocument/2006/relationships/image" Target="../media/image110.png"/><Relationship Id="rId386" Type="http://schemas.openxmlformats.org/officeDocument/2006/relationships/customXml" Target="../ink/ink212.xml"/><Relationship Id="rId551" Type="http://schemas.openxmlformats.org/officeDocument/2006/relationships/image" Target="../media/image296.png"/><Relationship Id="rId593" Type="http://schemas.openxmlformats.org/officeDocument/2006/relationships/image" Target="../media/image317.png"/><Relationship Id="rId607" Type="http://schemas.openxmlformats.org/officeDocument/2006/relationships/image" Target="../media/image324.png"/><Relationship Id="rId649" Type="http://schemas.openxmlformats.org/officeDocument/2006/relationships/image" Target="../media/image345.png"/><Relationship Id="rId814" Type="http://schemas.openxmlformats.org/officeDocument/2006/relationships/customXml" Target="../ink/ink426.xml"/><Relationship Id="rId190" Type="http://schemas.openxmlformats.org/officeDocument/2006/relationships/customXml" Target="../ink/ink114.xml"/><Relationship Id="rId204" Type="http://schemas.openxmlformats.org/officeDocument/2006/relationships/customXml" Target="../ink/ink121.xml"/><Relationship Id="rId246" Type="http://schemas.openxmlformats.org/officeDocument/2006/relationships/customXml" Target="../ink/ink142.xml"/><Relationship Id="rId288" Type="http://schemas.openxmlformats.org/officeDocument/2006/relationships/customXml" Target="../ink/ink163.xml"/><Relationship Id="rId411" Type="http://schemas.openxmlformats.org/officeDocument/2006/relationships/image" Target="../media/image226.png"/><Relationship Id="rId453" Type="http://schemas.openxmlformats.org/officeDocument/2006/relationships/image" Target="../media/image247.png"/><Relationship Id="rId509" Type="http://schemas.openxmlformats.org/officeDocument/2006/relationships/image" Target="../media/image275.png"/><Relationship Id="rId660" Type="http://schemas.openxmlformats.org/officeDocument/2006/relationships/customXml" Target="../ink/ink349.xml"/><Relationship Id="rId106" Type="http://schemas.openxmlformats.org/officeDocument/2006/relationships/customXml" Target="../ink/ink72.xml"/><Relationship Id="rId313" Type="http://schemas.openxmlformats.org/officeDocument/2006/relationships/image" Target="../media/image177.png"/><Relationship Id="rId495" Type="http://schemas.openxmlformats.org/officeDocument/2006/relationships/image" Target="../media/image268.png"/><Relationship Id="rId716" Type="http://schemas.openxmlformats.org/officeDocument/2006/relationships/customXml" Target="../ink/ink377.xml"/><Relationship Id="rId758" Type="http://schemas.openxmlformats.org/officeDocument/2006/relationships/customXml" Target="../ink/ink398.xml"/><Relationship Id="rId10" Type="http://schemas.openxmlformats.org/officeDocument/2006/relationships/customXml" Target="../ink/ink24.xml"/><Relationship Id="rId52" Type="http://schemas.openxmlformats.org/officeDocument/2006/relationships/customXml" Target="../ink/ink45.xml"/><Relationship Id="rId94" Type="http://schemas.openxmlformats.org/officeDocument/2006/relationships/customXml" Target="../ink/ink66.xml"/><Relationship Id="rId148" Type="http://schemas.openxmlformats.org/officeDocument/2006/relationships/customXml" Target="../ink/ink93.xml"/><Relationship Id="rId355" Type="http://schemas.openxmlformats.org/officeDocument/2006/relationships/image" Target="../media/image198.png"/><Relationship Id="rId397" Type="http://schemas.openxmlformats.org/officeDocument/2006/relationships/image" Target="../media/image219.png"/><Relationship Id="rId520" Type="http://schemas.openxmlformats.org/officeDocument/2006/relationships/customXml" Target="../ink/ink279.xml"/><Relationship Id="rId562" Type="http://schemas.openxmlformats.org/officeDocument/2006/relationships/customXml" Target="../ink/ink300.xml"/><Relationship Id="rId618" Type="http://schemas.openxmlformats.org/officeDocument/2006/relationships/customXml" Target="../ink/ink328.xml"/><Relationship Id="rId215" Type="http://schemas.openxmlformats.org/officeDocument/2006/relationships/image" Target="../media/image128.png"/><Relationship Id="rId257" Type="http://schemas.openxmlformats.org/officeDocument/2006/relationships/image" Target="../media/image149.png"/><Relationship Id="rId422" Type="http://schemas.openxmlformats.org/officeDocument/2006/relationships/customXml" Target="../ink/ink230.xml"/><Relationship Id="rId464" Type="http://schemas.openxmlformats.org/officeDocument/2006/relationships/customXml" Target="../ink/ink251.xml"/><Relationship Id="rId299" Type="http://schemas.openxmlformats.org/officeDocument/2006/relationships/image" Target="../media/image170.png"/><Relationship Id="rId727" Type="http://schemas.openxmlformats.org/officeDocument/2006/relationships/image" Target="../media/image384.png"/><Relationship Id="rId63" Type="http://schemas.openxmlformats.org/officeDocument/2006/relationships/image" Target="../media/image52.png"/><Relationship Id="rId159" Type="http://schemas.openxmlformats.org/officeDocument/2006/relationships/image" Target="../media/image100.png"/><Relationship Id="rId366" Type="http://schemas.openxmlformats.org/officeDocument/2006/relationships/customXml" Target="../ink/ink202.xml"/><Relationship Id="rId573" Type="http://schemas.openxmlformats.org/officeDocument/2006/relationships/image" Target="../media/image307.png"/><Relationship Id="rId780" Type="http://schemas.openxmlformats.org/officeDocument/2006/relationships/customXml" Target="../ink/ink409.xml"/><Relationship Id="rId226" Type="http://schemas.openxmlformats.org/officeDocument/2006/relationships/customXml" Target="../ink/ink132.xml"/><Relationship Id="rId433" Type="http://schemas.openxmlformats.org/officeDocument/2006/relationships/image" Target="../media/image237.png"/><Relationship Id="rId640" Type="http://schemas.openxmlformats.org/officeDocument/2006/relationships/customXml" Target="../ink/ink339.xml"/><Relationship Id="rId738" Type="http://schemas.openxmlformats.org/officeDocument/2006/relationships/customXml" Target="../ink/ink388.xml"/><Relationship Id="rId74" Type="http://schemas.openxmlformats.org/officeDocument/2006/relationships/customXml" Target="../ink/ink56.xml"/><Relationship Id="rId377" Type="http://schemas.openxmlformats.org/officeDocument/2006/relationships/image" Target="../media/image209.png"/><Relationship Id="rId500" Type="http://schemas.openxmlformats.org/officeDocument/2006/relationships/customXml" Target="../ink/ink269.xml"/><Relationship Id="rId584" Type="http://schemas.openxmlformats.org/officeDocument/2006/relationships/customXml" Target="../ink/ink311.xml"/><Relationship Id="rId805" Type="http://schemas.openxmlformats.org/officeDocument/2006/relationships/image" Target="../media/image423.png"/><Relationship Id="rId5" Type="http://schemas.openxmlformats.org/officeDocument/2006/relationships/image" Target="../media/image23.png"/><Relationship Id="rId237" Type="http://schemas.openxmlformats.org/officeDocument/2006/relationships/image" Target="../media/image139.png"/><Relationship Id="rId791" Type="http://schemas.openxmlformats.org/officeDocument/2006/relationships/image" Target="../media/image416.png"/><Relationship Id="rId444" Type="http://schemas.openxmlformats.org/officeDocument/2006/relationships/customXml" Target="../ink/ink241.xml"/><Relationship Id="rId651" Type="http://schemas.openxmlformats.org/officeDocument/2006/relationships/image" Target="../media/image346.png"/><Relationship Id="rId749" Type="http://schemas.openxmlformats.org/officeDocument/2006/relationships/image" Target="../media/image395.png"/><Relationship Id="rId290" Type="http://schemas.openxmlformats.org/officeDocument/2006/relationships/customXml" Target="../ink/ink164.xml"/><Relationship Id="rId304" Type="http://schemas.openxmlformats.org/officeDocument/2006/relationships/customXml" Target="../ink/ink171.xml"/><Relationship Id="rId388" Type="http://schemas.openxmlformats.org/officeDocument/2006/relationships/customXml" Target="../ink/ink213.xml"/><Relationship Id="rId511" Type="http://schemas.openxmlformats.org/officeDocument/2006/relationships/image" Target="../media/image276.png"/><Relationship Id="rId609" Type="http://schemas.openxmlformats.org/officeDocument/2006/relationships/image" Target="../media/image325.png"/><Relationship Id="rId85" Type="http://schemas.openxmlformats.org/officeDocument/2006/relationships/image" Target="../media/image63.png"/><Relationship Id="rId150" Type="http://schemas.openxmlformats.org/officeDocument/2006/relationships/customXml" Target="../ink/ink94.xml"/><Relationship Id="rId595" Type="http://schemas.openxmlformats.org/officeDocument/2006/relationships/image" Target="../media/image318.png"/><Relationship Id="rId816" Type="http://schemas.openxmlformats.org/officeDocument/2006/relationships/customXml" Target="../ink/ink427.xml"/><Relationship Id="rId248" Type="http://schemas.openxmlformats.org/officeDocument/2006/relationships/customXml" Target="../ink/ink143.xml"/><Relationship Id="rId455" Type="http://schemas.openxmlformats.org/officeDocument/2006/relationships/image" Target="../media/image248.png"/><Relationship Id="rId662" Type="http://schemas.openxmlformats.org/officeDocument/2006/relationships/customXml" Target="../ink/ink350.xml"/><Relationship Id="rId12" Type="http://schemas.openxmlformats.org/officeDocument/2006/relationships/customXml" Target="../ink/ink25.xml"/><Relationship Id="rId108" Type="http://schemas.openxmlformats.org/officeDocument/2006/relationships/customXml" Target="../ink/ink73.xml"/><Relationship Id="rId315" Type="http://schemas.openxmlformats.org/officeDocument/2006/relationships/image" Target="../media/image178.png"/><Relationship Id="rId522" Type="http://schemas.openxmlformats.org/officeDocument/2006/relationships/customXml" Target="../ink/ink280.xml"/><Relationship Id="rId96" Type="http://schemas.openxmlformats.org/officeDocument/2006/relationships/customXml" Target="../ink/ink67.xml"/><Relationship Id="rId161" Type="http://schemas.openxmlformats.org/officeDocument/2006/relationships/image" Target="../media/image101.png"/><Relationship Id="rId399" Type="http://schemas.openxmlformats.org/officeDocument/2006/relationships/image" Target="../media/image220.png"/><Relationship Id="rId259" Type="http://schemas.openxmlformats.org/officeDocument/2006/relationships/image" Target="../media/image150.png"/><Relationship Id="rId466" Type="http://schemas.openxmlformats.org/officeDocument/2006/relationships/customXml" Target="../ink/ink252.xml"/><Relationship Id="rId673" Type="http://schemas.openxmlformats.org/officeDocument/2006/relationships/image" Target="../media/image357.png"/><Relationship Id="rId23" Type="http://schemas.openxmlformats.org/officeDocument/2006/relationships/image" Target="../media/image32.png"/><Relationship Id="rId119" Type="http://schemas.openxmlformats.org/officeDocument/2006/relationships/image" Target="../media/image80.png"/><Relationship Id="rId326" Type="http://schemas.openxmlformats.org/officeDocument/2006/relationships/customXml" Target="../ink/ink182.xml"/><Relationship Id="rId533" Type="http://schemas.openxmlformats.org/officeDocument/2006/relationships/image" Target="../media/image287.png"/><Relationship Id="rId740" Type="http://schemas.openxmlformats.org/officeDocument/2006/relationships/customXml" Target="../ink/ink389.xml"/><Relationship Id="rId172" Type="http://schemas.openxmlformats.org/officeDocument/2006/relationships/customXml" Target="../ink/ink105.xml"/><Relationship Id="rId477" Type="http://schemas.openxmlformats.org/officeDocument/2006/relationships/image" Target="../media/image259.png"/><Relationship Id="rId600" Type="http://schemas.openxmlformats.org/officeDocument/2006/relationships/customXml" Target="../ink/ink319.xml"/><Relationship Id="rId684" Type="http://schemas.openxmlformats.org/officeDocument/2006/relationships/customXml" Target="../ink/ink361.xml"/><Relationship Id="rId337" Type="http://schemas.openxmlformats.org/officeDocument/2006/relationships/image" Target="../media/image189.png"/><Relationship Id="rId34" Type="http://schemas.openxmlformats.org/officeDocument/2006/relationships/customXml" Target="../ink/ink36.xml"/><Relationship Id="rId544" Type="http://schemas.openxmlformats.org/officeDocument/2006/relationships/customXml" Target="../ink/ink291.xml"/><Relationship Id="rId751" Type="http://schemas.openxmlformats.org/officeDocument/2006/relationships/image" Target="../media/image396.png"/><Relationship Id="rId183" Type="http://schemas.openxmlformats.org/officeDocument/2006/relationships/image" Target="../media/image112.png"/><Relationship Id="rId390" Type="http://schemas.openxmlformats.org/officeDocument/2006/relationships/customXml" Target="../ink/ink214.xml"/><Relationship Id="rId404" Type="http://schemas.openxmlformats.org/officeDocument/2006/relationships/customXml" Target="../ink/ink221.xml"/><Relationship Id="rId611" Type="http://schemas.openxmlformats.org/officeDocument/2006/relationships/image" Target="../media/image326.png"/><Relationship Id="rId250" Type="http://schemas.openxmlformats.org/officeDocument/2006/relationships/customXml" Target="../ink/ink144.xml"/><Relationship Id="rId488" Type="http://schemas.openxmlformats.org/officeDocument/2006/relationships/customXml" Target="../ink/ink263.xml"/><Relationship Id="rId695" Type="http://schemas.openxmlformats.org/officeDocument/2006/relationships/image" Target="../media/image368.png"/><Relationship Id="rId709" Type="http://schemas.openxmlformats.org/officeDocument/2006/relationships/image" Target="../media/image375.png"/><Relationship Id="rId45" Type="http://schemas.openxmlformats.org/officeDocument/2006/relationships/image" Target="../media/image43.png"/><Relationship Id="rId110" Type="http://schemas.openxmlformats.org/officeDocument/2006/relationships/customXml" Target="../ink/ink74.xml"/><Relationship Id="rId348" Type="http://schemas.openxmlformats.org/officeDocument/2006/relationships/customXml" Target="../ink/ink193.xml"/><Relationship Id="rId555" Type="http://schemas.openxmlformats.org/officeDocument/2006/relationships/image" Target="../media/image298.png"/><Relationship Id="rId762" Type="http://schemas.openxmlformats.org/officeDocument/2006/relationships/customXml" Target="../ink/ink400.xml"/><Relationship Id="rId194" Type="http://schemas.openxmlformats.org/officeDocument/2006/relationships/customXml" Target="../ink/ink116.xml"/><Relationship Id="rId208" Type="http://schemas.openxmlformats.org/officeDocument/2006/relationships/customXml" Target="../ink/ink123.xml"/><Relationship Id="rId415" Type="http://schemas.openxmlformats.org/officeDocument/2006/relationships/image" Target="../media/image228.png"/><Relationship Id="rId622" Type="http://schemas.openxmlformats.org/officeDocument/2006/relationships/customXml" Target="../ink/ink330.xml"/><Relationship Id="rId261" Type="http://schemas.openxmlformats.org/officeDocument/2006/relationships/image" Target="../media/image151.png"/><Relationship Id="rId499" Type="http://schemas.openxmlformats.org/officeDocument/2006/relationships/image" Target="../media/image270.png"/><Relationship Id="rId56" Type="http://schemas.openxmlformats.org/officeDocument/2006/relationships/customXml" Target="../ink/ink47.xml"/><Relationship Id="rId359" Type="http://schemas.openxmlformats.org/officeDocument/2006/relationships/image" Target="../media/image200.png"/><Relationship Id="rId566" Type="http://schemas.openxmlformats.org/officeDocument/2006/relationships/customXml" Target="../ink/ink302.xml"/><Relationship Id="rId773" Type="http://schemas.openxmlformats.org/officeDocument/2006/relationships/image" Target="../media/image407.png"/><Relationship Id="rId121" Type="http://schemas.openxmlformats.org/officeDocument/2006/relationships/image" Target="../media/image81.png"/><Relationship Id="rId219" Type="http://schemas.openxmlformats.org/officeDocument/2006/relationships/image" Target="../media/image130.png"/><Relationship Id="rId426" Type="http://schemas.openxmlformats.org/officeDocument/2006/relationships/customXml" Target="../ink/ink232.xml"/><Relationship Id="rId633" Type="http://schemas.openxmlformats.org/officeDocument/2006/relationships/image" Target="../media/image337.png"/><Relationship Id="rId67" Type="http://schemas.openxmlformats.org/officeDocument/2006/relationships/image" Target="../media/image54.png"/><Relationship Id="rId272" Type="http://schemas.openxmlformats.org/officeDocument/2006/relationships/customXml" Target="../ink/ink155.xml"/><Relationship Id="rId577" Type="http://schemas.openxmlformats.org/officeDocument/2006/relationships/image" Target="../media/image309.png"/><Relationship Id="rId700" Type="http://schemas.openxmlformats.org/officeDocument/2006/relationships/customXml" Target="../ink/ink369.xml"/><Relationship Id="rId132" Type="http://schemas.openxmlformats.org/officeDocument/2006/relationships/customXml" Target="../ink/ink85.xml"/><Relationship Id="rId784" Type="http://schemas.openxmlformats.org/officeDocument/2006/relationships/customXml" Target="../ink/ink411.xml"/><Relationship Id="rId437" Type="http://schemas.openxmlformats.org/officeDocument/2006/relationships/image" Target="../media/image239.png"/><Relationship Id="rId644" Type="http://schemas.openxmlformats.org/officeDocument/2006/relationships/customXml" Target="../ink/ink341.xml"/><Relationship Id="rId283" Type="http://schemas.openxmlformats.org/officeDocument/2006/relationships/image" Target="../media/image162.png"/><Relationship Id="rId490" Type="http://schemas.openxmlformats.org/officeDocument/2006/relationships/customXml" Target="../ink/ink264.xml"/><Relationship Id="rId504" Type="http://schemas.openxmlformats.org/officeDocument/2006/relationships/customXml" Target="../ink/ink271.xml"/><Relationship Id="rId711" Type="http://schemas.openxmlformats.org/officeDocument/2006/relationships/image" Target="../media/image376.png"/><Relationship Id="rId78" Type="http://schemas.openxmlformats.org/officeDocument/2006/relationships/customXml" Target="../ink/ink58.xml"/><Relationship Id="rId143" Type="http://schemas.openxmlformats.org/officeDocument/2006/relationships/image" Target="../media/image92.png"/><Relationship Id="rId350" Type="http://schemas.openxmlformats.org/officeDocument/2006/relationships/customXml" Target="../ink/ink194.xml"/><Relationship Id="rId588" Type="http://schemas.openxmlformats.org/officeDocument/2006/relationships/customXml" Target="../ink/ink313.xml"/><Relationship Id="rId795" Type="http://schemas.openxmlformats.org/officeDocument/2006/relationships/image" Target="../media/image418.png"/><Relationship Id="rId809" Type="http://schemas.openxmlformats.org/officeDocument/2006/relationships/image" Target="../media/image425.png"/><Relationship Id="rId9" Type="http://schemas.openxmlformats.org/officeDocument/2006/relationships/image" Target="../media/image25.png"/><Relationship Id="rId210" Type="http://schemas.openxmlformats.org/officeDocument/2006/relationships/customXml" Target="../ink/ink124.xml"/><Relationship Id="rId448" Type="http://schemas.openxmlformats.org/officeDocument/2006/relationships/customXml" Target="../ink/ink243.xml"/><Relationship Id="rId655" Type="http://schemas.openxmlformats.org/officeDocument/2006/relationships/image" Target="../media/image348.png"/><Relationship Id="rId294" Type="http://schemas.openxmlformats.org/officeDocument/2006/relationships/customXml" Target="../ink/ink166.xml"/><Relationship Id="rId308" Type="http://schemas.openxmlformats.org/officeDocument/2006/relationships/customXml" Target="../ink/ink173.xml"/><Relationship Id="rId515" Type="http://schemas.openxmlformats.org/officeDocument/2006/relationships/image" Target="../media/image278.png"/><Relationship Id="rId722" Type="http://schemas.openxmlformats.org/officeDocument/2006/relationships/customXml" Target="../ink/ink380.xml"/><Relationship Id="rId89" Type="http://schemas.openxmlformats.org/officeDocument/2006/relationships/image" Target="../media/image65.png"/><Relationship Id="rId154" Type="http://schemas.openxmlformats.org/officeDocument/2006/relationships/customXml" Target="../ink/ink96.xml"/><Relationship Id="rId361" Type="http://schemas.openxmlformats.org/officeDocument/2006/relationships/image" Target="../media/image201.png"/><Relationship Id="rId599" Type="http://schemas.openxmlformats.org/officeDocument/2006/relationships/image" Target="../media/image320.png"/><Relationship Id="rId459" Type="http://schemas.openxmlformats.org/officeDocument/2006/relationships/image" Target="../media/image250.png"/><Relationship Id="rId666" Type="http://schemas.openxmlformats.org/officeDocument/2006/relationships/customXml" Target="../ink/ink352.xml"/><Relationship Id="rId16" Type="http://schemas.openxmlformats.org/officeDocument/2006/relationships/customXml" Target="../ink/ink27.xml"/><Relationship Id="rId221" Type="http://schemas.openxmlformats.org/officeDocument/2006/relationships/image" Target="../media/image131.png"/><Relationship Id="rId319" Type="http://schemas.openxmlformats.org/officeDocument/2006/relationships/image" Target="../media/image180.png"/><Relationship Id="rId526" Type="http://schemas.openxmlformats.org/officeDocument/2006/relationships/customXml" Target="../ink/ink282.xml"/><Relationship Id="rId733" Type="http://schemas.openxmlformats.org/officeDocument/2006/relationships/image" Target="../media/image387.png"/><Relationship Id="rId165" Type="http://schemas.openxmlformats.org/officeDocument/2006/relationships/image" Target="../media/image103.png"/><Relationship Id="rId372" Type="http://schemas.openxmlformats.org/officeDocument/2006/relationships/customXml" Target="../ink/ink205.xml"/><Relationship Id="rId677" Type="http://schemas.openxmlformats.org/officeDocument/2006/relationships/image" Target="../media/image359.png"/><Relationship Id="rId800" Type="http://schemas.openxmlformats.org/officeDocument/2006/relationships/customXml" Target="../ink/ink419.xml"/><Relationship Id="rId232" Type="http://schemas.openxmlformats.org/officeDocument/2006/relationships/customXml" Target="../ink/ink135.xml"/><Relationship Id="rId27" Type="http://schemas.openxmlformats.org/officeDocument/2006/relationships/image" Target="../media/image34.png"/><Relationship Id="rId537" Type="http://schemas.openxmlformats.org/officeDocument/2006/relationships/image" Target="../media/image289.png"/><Relationship Id="rId744" Type="http://schemas.openxmlformats.org/officeDocument/2006/relationships/customXml" Target="../ink/ink391.xml"/><Relationship Id="rId80" Type="http://schemas.openxmlformats.org/officeDocument/2006/relationships/customXml" Target="../ink/ink59.xml"/><Relationship Id="rId176" Type="http://schemas.openxmlformats.org/officeDocument/2006/relationships/customXml" Target="../ink/ink107.xml"/><Relationship Id="rId383" Type="http://schemas.openxmlformats.org/officeDocument/2006/relationships/image" Target="../media/image212.png"/><Relationship Id="rId590" Type="http://schemas.openxmlformats.org/officeDocument/2006/relationships/customXml" Target="../ink/ink314.xml"/><Relationship Id="rId604" Type="http://schemas.openxmlformats.org/officeDocument/2006/relationships/customXml" Target="../ink/ink321.xml"/><Relationship Id="rId811" Type="http://schemas.openxmlformats.org/officeDocument/2006/relationships/image" Target="../media/image426.png"/><Relationship Id="rId243" Type="http://schemas.openxmlformats.org/officeDocument/2006/relationships/image" Target="../media/image142.png"/><Relationship Id="rId450" Type="http://schemas.openxmlformats.org/officeDocument/2006/relationships/customXml" Target="../ink/ink244.xml"/><Relationship Id="rId688" Type="http://schemas.openxmlformats.org/officeDocument/2006/relationships/customXml" Target="../ink/ink363.xml"/><Relationship Id="rId38" Type="http://schemas.openxmlformats.org/officeDocument/2006/relationships/customXml" Target="../ink/ink38.xml"/><Relationship Id="rId103" Type="http://schemas.openxmlformats.org/officeDocument/2006/relationships/image" Target="../media/image72.png"/><Relationship Id="rId310" Type="http://schemas.openxmlformats.org/officeDocument/2006/relationships/customXml" Target="../ink/ink174.xml"/><Relationship Id="rId548" Type="http://schemas.openxmlformats.org/officeDocument/2006/relationships/customXml" Target="../ink/ink293.xml"/><Relationship Id="rId755" Type="http://schemas.openxmlformats.org/officeDocument/2006/relationships/image" Target="../media/image398.png"/><Relationship Id="rId91" Type="http://schemas.openxmlformats.org/officeDocument/2006/relationships/image" Target="../media/image66.png"/><Relationship Id="rId187" Type="http://schemas.openxmlformats.org/officeDocument/2006/relationships/image" Target="../media/image114.png"/><Relationship Id="rId394" Type="http://schemas.openxmlformats.org/officeDocument/2006/relationships/customXml" Target="../ink/ink216.xml"/><Relationship Id="rId408" Type="http://schemas.openxmlformats.org/officeDocument/2006/relationships/customXml" Target="../ink/ink223.xml"/><Relationship Id="rId615" Type="http://schemas.openxmlformats.org/officeDocument/2006/relationships/image" Target="../media/image328.png"/><Relationship Id="rId254" Type="http://schemas.openxmlformats.org/officeDocument/2006/relationships/customXml" Target="../ink/ink146.xml"/><Relationship Id="rId699" Type="http://schemas.openxmlformats.org/officeDocument/2006/relationships/image" Target="../media/image370.png"/><Relationship Id="rId49" Type="http://schemas.openxmlformats.org/officeDocument/2006/relationships/image" Target="../media/image45.png"/><Relationship Id="rId114" Type="http://schemas.openxmlformats.org/officeDocument/2006/relationships/customXml" Target="../ink/ink76.xml"/><Relationship Id="rId461" Type="http://schemas.openxmlformats.org/officeDocument/2006/relationships/image" Target="../media/image251.png"/><Relationship Id="rId559" Type="http://schemas.openxmlformats.org/officeDocument/2006/relationships/image" Target="../media/image300.png"/><Relationship Id="rId766" Type="http://schemas.openxmlformats.org/officeDocument/2006/relationships/customXml" Target="../ink/ink402.xml"/><Relationship Id="rId198" Type="http://schemas.openxmlformats.org/officeDocument/2006/relationships/customXml" Target="../ink/ink118.xml"/><Relationship Id="rId321" Type="http://schemas.openxmlformats.org/officeDocument/2006/relationships/image" Target="../media/image181.png"/><Relationship Id="rId419" Type="http://schemas.openxmlformats.org/officeDocument/2006/relationships/image" Target="../media/image230.png"/><Relationship Id="rId626" Type="http://schemas.openxmlformats.org/officeDocument/2006/relationships/customXml" Target="../ink/ink332.xml"/><Relationship Id="rId265" Type="http://schemas.openxmlformats.org/officeDocument/2006/relationships/image" Target="../media/image153.png"/><Relationship Id="rId472" Type="http://schemas.openxmlformats.org/officeDocument/2006/relationships/customXml" Target="../ink/ink255.xml"/><Relationship Id="rId125" Type="http://schemas.openxmlformats.org/officeDocument/2006/relationships/image" Target="../media/image83.png"/><Relationship Id="rId332" Type="http://schemas.openxmlformats.org/officeDocument/2006/relationships/customXml" Target="../ink/ink185.xml"/><Relationship Id="rId777" Type="http://schemas.openxmlformats.org/officeDocument/2006/relationships/image" Target="../media/image409.png"/><Relationship Id="rId637" Type="http://schemas.openxmlformats.org/officeDocument/2006/relationships/image" Target="../media/image339.png"/><Relationship Id="rId276" Type="http://schemas.openxmlformats.org/officeDocument/2006/relationships/customXml" Target="../ink/ink157.xml"/><Relationship Id="rId483" Type="http://schemas.openxmlformats.org/officeDocument/2006/relationships/image" Target="../media/image262.png"/><Relationship Id="rId690" Type="http://schemas.openxmlformats.org/officeDocument/2006/relationships/customXml" Target="../ink/ink364.xml"/><Relationship Id="rId704" Type="http://schemas.openxmlformats.org/officeDocument/2006/relationships/customXml" Target="../ink/ink371.xml"/><Relationship Id="rId40" Type="http://schemas.openxmlformats.org/officeDocument/2006/relationships/customXml" Target="../ink/ink39.xml"/><Relationship Id="rId136" Type="http://schemas.openxmlformats.org/officeDocument/2006/relationships/customXml" Target="../ink/ink87.xml"/><Relationship Id="rId343" Type="http://schemas.openxmlformats.org/officeDocument/2006/relationships/image" Target="../media/image192.png"/><Relationship Id="rId550" Type="http://schemas.openxmlformats.org/officeDocument/2006/relationships/customXml" Target="../ink/ink294.xml"/><Relationship Id="rId788" Type="http://schemas.openxmlformats.org/officeDocument/2006/relationships/customXml" Target="../ink/ink413.xml"/><Relationship Id="rId203" Type="http://schemas.openxmlformats.org/officeDocument/2006/relationships/image" Target="../media/image122.png"/><Relationship Id="rId648" Type="http://schemas.openxmlformats.org/officeDocument/2006/relationships/customXml" Target="../ink/ink343.xml"/><Relationship Id="rId287" Type="http://schemas.openxmlformats.org/officeDocument/2006/relationships/image" Target="../media/image164.png"/><Relationship Id="rId410" Type="http://schemas.openxmlformats.org/officeDocument/2006/relationships/customXml" Target="../ink/ink224.xml"/><Relationship Id="rId494" Type="http://schemas.openxmlformats.org/officeDocument/2006/relationships/customXml" Target="../ink/ink266.xml"/><Relationship Id="rId508" Type="http://schemas.openxmlformats.org/officeDocument/2006/relationships/customXml" Target="../ink/ink273.xml"/><Relationship Id="rId715" Type="http://schemas.openxmlformats.org/officeDocument/2006/relationships/image" Target="../media/image378.png"/><Relationship Id="rId147" Type="http://schemas.openxmlformats.org/officeDocument/2006/relationships/image" Target="../media/image94.png"/><Relationship Id="rId354" Type="http://schemas.openxmlformats.org/officeDocument/2006/relationships/customXml" Target="../ink/ink196.xml"/><Relationship Id="rId799" Type="http://schemas.openxmlformats.org/officeDocument/2006/relationships/image" Target="../media/image420.png"/><Relationship Id="rId51" Type="http://schemas.openxmlformats.org/officeDocument/2006/relationships/image" Target="../media/image46.png"/><Relationship Id="rId561" Type="http://schemas.openxmlformats.org/officeDocument/2006/relationships/image" Target="../media/image301.png"/><Relationship Id="rId659" Type="http://schemas.openxmlformats.org/officeDocument/2006/relationships/image" Target="../media/image350.png"/><Relationship Id="rId214" Type="http://schemas.openxmlformats.org/officeDocument/2006/relationships/customXml" Target="../ink/ink126.xml"/><Relationship Id="rId298" Type="http://schemas.openxmlformats.org/officeDocument/2006/relationships/customXml" Target="../ink/ink168.xml"/><Relationship Id="rId421" Type="http://schemas.openxmlformats.org/officeDocument/2006/relationships/image" Target="../media/image231.png"/><Relationship Id="rId519" Type="http://schemas.openxmlformats.org/officeDocument/2006/relationships/image" Target="../media/image280.png"/><Relationship Id="rId158" Type="http://schemas.openxmlformats.org/officeDocument/2006/relationships/customXml" Target="../ink/ink98.xml"/><Relationship Id="rId726" Type="http://schemas.openxmlformats.org/officeDocument/2006/relationships/customXml" Target="../ink/ink382.xml"/><Relationship Id="rId62" Type="http://schemas.openxmlformats.org/officeDocument/2006/relationships/customXml" Target="../ink/ink50.xml"/><Relationship Id="rId365" Type="http://schemas.openxmlformats.org/officeDocument/2006/relationships/image" Target="../media/image203.png"/><Relationship Id="rId572" Type="http://schemas.openxmlformats.org/officeDocument/2006/relationships/customXml" Target="../ink/ink305.xml"/><Relationship Id="rId225" Type="http://schemas.openxmlformats.org/officeDocument/2006/relationships/image" Target="../media/image133.png"/><Relationship Id="rId432" Type="http://schemas.openxmlformats.org/officeDocument/2006/relationships/customXml" Target="../ink/ink235.xml"/><Relationship Id="rId737" Type="http://schemas.openxmlformats.org/officeDocument/2006/relationships/image" Target="../media/image389.png"/><Relationship Id="rId73" Type="http://schemas.openxmlformats.org/officeDocument/2006/relationships/image" Target="../media/image57.png"/><Relationship Id="rId169" Type="http://schemas.openxmlformats.org/officeDocument/2006/relationships/image" Target="../media/image105.png"/><Relationship Id="rId376" Type="http://schemas.openxmlformats.org/officeDocument/2006/relationships/customXml" Target="../ink/ink207.xml"/><Relationship Id="rId583" Type="http://schemas.openxmlformats.org/officeDocument/2006/relationships/image" Target="../media/image312.png"/><Relationship Id="rId790" Type="http://schemas.openxmlformats.org/officeDocument/2006/relationships/customXml" Target="../ink/ink414.xml"/><Relationship Id="rId804" Type="http://schemas.openxmlformats.org/officeDocument/2006/relationships/customXml" Target="../ink/ink421.xml"/><Relationship Id="rId4" Type="http://schemas.openxmlformats.org/officeDocument/2006/relationships/customXml" Target="../ink/ink21.xml"/><Relationship Id="rId236" Type="http://schemas.openxmlformats.org/officeDocument/2006/relationships/customXml" Target="../ink/ink137.xml"/><Relationship Id="rId443" Type="http://schemas.openxmlformats.org/officeDocument/2006/relationships/image" Target="../media/image242.png"/><Relationship Id="rId650" Type="http://schemas.openxmlformats.org/officeDocument/2006/relationships/customXml" Target="../ink/ink344.xml"/><Relationship Id="rId303" Type="http://schemas.openxmlformats.org/officeDocument/2006/relationships/image" Target="../media/image172.png"/><Relationship Id="rId748" Type="http://schemas.openxmlformats.org/officeDocument/2006/relationships/customXml" Target="../ink/ink393.xml"/><Relationship Id="rId84" Type="http://schemas.openxmlformats.org/officeDocument/2006/relationships/customXml" Target="../ink/ink61.xml"/><Relationship Id="rId387" Type="http://schemas.openxmlformats.org/officeDocument/2006/relationships/image" Target="../media/image214.png"/><Relationship Id="rId510" Type="http://schemas.openxmlformats.org/officeDocument/2006/relationships/customXml" Target="../ink/ink274.xml"/><Relationship Id="rId594" Type="http://schemas.openxmlformats.org/officeDocument/2006/relationships/customXml" Target="../ink/ink316.xml"/><Relationship Id="rId608" Type="http://schemas.openxmlformats.org/officeDocument/2006/relationships/customXml" Target="../ink/ink323.xml"/><Relationship Id="rId815" Type="http://schemas.openxmlformats.org/officeDocument/2006/relationships/image" Target="../media/image428.png"/><Relationship Id="rId247" Type="http://schemas.openxmlformats.org/officeDocument/2006/relationships/image" Target="../media/image144.png"/><Relationship Id="rId107" Type="http://schemas.openxmlformats.org/officeDocument/2006/relationships/image" Target="../media/image74.png"/><Relationship Id="rId454" Type="http://schemas.openxmlformats.org/officeDocument/2006/relationships/customXml" Target="../ink/ink246.xml"/><Relationship Id="rId661" Type="http://schemas.openxmlformats.org/officeDocument/2006/relationships/image" Target="../media/image351.png"/><Relationship Id="rId759" Type="http://schemas.openxmlformats.org/officeDocument/2006/relationships/image" Target="../media/image400.png"/><Relationship Id="rId11" Type="http://schemas.openxmlformats.org/officeDocument/2006/relationships/image" Target="../media/image26.png"/><Relationship Id="rId314" Type="http://schemas.openxmlformats.org/officeDocument/2006/relationships/customXml" Target="../ink/ink176.xml"/><Relationship Id="rId398" Type="http://schemas.openxmlformats.org/officeDocument/2006/relationships/customXml" Target="../ink/ink218.xml"/><Relationship Id="rId521" Type="http://schemas.openxmlformats.org/officeDocument/2006/relationships/image" Target="../media/image281.png"/><Relationship Id="rId619" Type="http://schemas.openxmlformats.org/officeDocument/2006/relationships/image" Target="../media/image330.png"/><Relationship Id="rId95" Type="http://schemas.openxmlformats.org/officeDocument/2006/relationships/image" Target="../media/image68.png"/><Relationship Id="rId160" Type="http://schemas.openxmlformats.org/officeDocument/2006/relationships/customXml" Target="../ink/ink99.xml"/><Relationship Id="rId258" Type="http://schemas.openxmlformats.org/officeDocument/2006/relationships/customXml" Target="../ink/ink148.xml"/><Relationship Id="rId465" Type="http://schemas.openxmlformats.org/officeDocument/2006/relationships/image" Target="../media/image253.png"/><Relationship Id="rId672" Type="http://schemas.openxmlformats.org/officeDocument/2006/relationships/customXml" Target="../ink/ink355.xml"/><Relationship Id="rId22" Type="http://schemas.openxmlformats.org/officeDocument/2006/relationships/customXml" Target="../ink/ink30.xml"/><Relationship Id="rId118" Type="http://schemas.openxmlformats.org/officeDocument/2006/relationships/customXml" Target="../ink/ink78.xml"/><Relationship Id="rId325" Type="http://schemas.openxmlformats.org/officeDocument/2006/relationships/image" Target="../media/image183.png"/><Relationship Id="rId532" Type="http://schemas.openxmlformats.org/officeDocument/2006/relationships/customXml" Target="../ink/ink285.xml"/><Relationship Id="rId171" Type="http://schemas.openxmlformats.org/officeDocument/2006/relationships/image" Target="../media/image106.png"/><Relationship Id="rId269" Type="http://schemas.openxmlformats.org/officeDocument/2006/relationships/image" Target="../media/image155.png"/><Relationship Id="rId476" Type="http://schemas.openxmlformats.org/officeDocument/2006/relationships/customXml" Target="../ink/ink257.xml"/><Relationship Id="rId683" Type="http://schemas.openxmlformats.org/officeDocument/2006/relationships/image" Target="../media/image362.png"/><Relationship Id="rId33" Type="http://schemas.openxmlformats.org/officeDocument/2006/relationships/image" Target="../media/image37.png"/><Relationship Id="rId129" Type="http://schemas.openxmlformats.org/officeDocument/2006/relationships/image" Target="../media/image85.png"/><Relationship Id="rId336" Type="http://schemas.openxmlformats.org/officeDocument/2006/relationships/customXml" Target="../ink/ink187.xml"/><Relationship Id="rId543" Type="http://schemas.openxmlformats.org/officeDocument/2006/relationships/image" Target="../media/image292.png"/><Relationship Id="rId182" Type="http://schemas.openxmlformats.org/officeDocument/2006/relationships/customXml" Target="../ink/ink110.xml"/><Relationship Id="rId403" Type="http://schemas.openxmlformats.org/officeDocument/2006/relationships/image" Target="../media/image222.png"/><Relationship Id="rId750" Type="http://schemas.openxmlformats.org/officeDocument/2006/relationships/customXml" Target="../ink/ink394.xml"/><Relationship Id="rId487" Type="http://schemas.openxmlformats.org/officeDocument/2006/relationships/image" Target="../media/image264.png"/><Relationship Id="rId610" Type="http://schemas.openxmlformats.org/officeDocument/2006/relationships/customXml" Target="../ink/ink324.xml"/><Relationship Id="rId694" Type="http://schemas.openxmlformats.org/officeDocument/2006/relationships/customXml" Target="../ink/ink366.xml"/><Relationship Id="rId708" Type="http://schemas.openxmlformats.org/officeDocument/2006/relationships/customXml" Target="../ink/ink373.xml"/><Relationship Id="rId347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7.xml"/><Relationship Id="rId671" Type="http://schemas.openxmlformats.org/officeDocument/2006/relationships/customXml" Target="../ink/ink764.xml"/><Relationship Id="rId21" Type="http://schemas.openxmlformats.org/officeDocument/2006/relationships/customXml" Target="../ink/ink439.xml"/><Relationship Id="rId324" Type="http://schemas.openxmlformats.org/officeDocument/2006/relationships/image" Target="../media/image544.png"/><Relationship Id="rId531" Type="http://schemas.openxmlformats.org/officeDocument/2006/relationships/customXml" Target="../ink/ink694.xml"/><Relationship Id="rId629" Type="http://schemas.openxmlformats.org/officeDocument/2006/relationships/customXml" Target="../ink/ink743.xml"/><Relationship Id="rId170" Type="http://schemas.openxmlformats.org/officeDocument/2006/relationships/image" Target="../media/image467.png"/><Relationship Id="rId268" Type="http://schemas.openxmlformats.org/officeDocument/2006/relationships/image" Target="../media/image516.png"/><Relationship Id="rId475" Type="http://schemas.openxmlformats.org/officeDocument/2006/relationships/customXml" Target="../ink/ink666.xml"/><Relationship Id="rId682" Type="http://schemas.openxmlformats.org/officeDocument/2006/relationships/image" Target="../media/image723.png"/><Relationship Id="rId32" Type="http://schemas.openxmlformats.org/officeDocument/2006/relationships/image" Target="../media/image379.png"/><Relationship Id="rId128" Type="http://schemas.openxmlformats.org/officeDocument/2006/relationships/image" Target="../media/image446.png"/><Relationship Id="rId335" Type="http://schemas.openxmlformats.org/officeDocument/2006/relationships/customXml" Target="../ink/ink596.xml"/><Relationship Id="rId542" Type="http://schemas.openxmlformats.org/officeDocument/2006/relationships/image" Target="../media/image653.png"/><Relationship Id="rId181" Type="http://schemas.openxmlformats.org/officeDocument/2006/relationships/customXml" Target="../ink/ink519.xml"/><Relationship Id="rId402" Type="http://schemas.openxmlformats.org/officeDocument/2006/relationships/image" Target="../media/image583.png"/><Relationship Id="rId279" Type="http://schemas.openxmlformats.org/officeDocument/2006/relationships/customXml" Target="../ink/ink568.xml"/><Relationship Id="rId486" Type="http://schemas.openxmlformats.org/officeDocument/2006/relationships/image" Target="../media/image625.png"/><Relationship Id="rId693" Type="http://schemas.openxmlformats.org/officeDocument/2006/relationships/customXml" Target="../ink/ink775.xml"/><Relationship Id="rId707" Type="http://schemas.openxmlformats.org/officeDocument/2006/relationships/customXml" Target="../ink/ink782.xml"/><Relationship Id="rId43" Type="http://schemas.openxmlformats.org/officeDocument/2006/relationships/customXml" Target="../ink/ink450.xml"/><Relationship Id="rId139" Type="http://schemas.openxmlformats.org/officeDocument/2006/relationships/customXml" Target="../ink/ink498.xml"/><Relationship Id="rId346" Type="http://schemas.openxmlformats.org/officeDocument/2006/relationships/image" Target="../media/image555.png"/><Relationship Id="rId553" Type="http://schemas.openxmlformats.org/officeDocument/2006/relationships/customXml" Target="../ink/ink705.xml"/><Relationship Id="rId192" Type="http://schemas.openxmlformats.org/officeDocument/2006/relationships/image" Target="../media/image478.png"/><Relationship Id="rId206" Type="http://schemas.openxmlformats.org/officeDocument/2006/relationships/image" Target="../media/image485.png"/><Relationship Id="rId413" Type="http://schemas.openxmlformats.org/officeDocument/2006/relationships/customXml" Target="../ink/ink635.xml"/><Relationship Id="rId497" Type="http://schemas.openxmlformats.org/officeDocument/2006/relationships/customXml" Target="../ink/ink677.xml"/><Relationship Id="rId620" Type="http://schemas.openxmlformats.org/officeDocument/2006/relationships/image" Target="../media/image692.png"/><Relationship Id="rId718" Type="http://schemas.openxmlformats.org/officeDocument/2006/relationships/image" Target="../media/image741.png"/><Relationship Id="rId357" Type="http://schemas.openxmlformats.org/officeDocument/2006/relationships/customXml" Target="../ink/ink607.xml"/><Relationship Id="rId54" Type="http://schemas.openxmlformats.org/officeDocument/2006/relationships/image" Target="../media/image390.png"/><Relationship Id="rId217" Type="http://schemas.openxmlformats.org/officeDocument/2006/relationships/customXml" Target="../ink/ink537.xml"/><Relationship Id="rId564" Type="http://schemas.openxmlformats.org/officeDocument/2006/relationships/image" Target="../media/image664.png"/><Relationship Id="rId424" Type="http://schemas.openxmlformats.org/officeDocument/2006/relationships/image" Target="../media/image594.png"/><Relationship Id="rId631" Type="http://schemas.openxmlformats.org/officeDocument/2006/relationships/customXml" Target="../ink/ink744.xml"/><Relationship Id="rId729" Type="http://schemas.openxmlformats.org/officeDocument/2006/relationships/customXml" Target="../ink/ink793.xml"/><Relationship Id="rId270" Type="http://schemas.openxmlformats.org/officeDocument/2006/relationships/image" Target="../media/image517.png"/><Relationship Id="rId65" Type="http://schemas.openxmlformats.org/officeDocument/2006/relationships/customXml" Target="../ink/ink461.xml"/><Relationship Id="rId130" Type="http://schemas.openxmlformats.org/officeDocument/2006/relationships/image" Target="../media/image447.png"/><Relationship Id="rId368" Type="http://schemas.openxmlformats.org/officeDocument/2006/relationships/image" Target="../media/image566.png"/><Relationship Id="rId575" Type="http://schemas.openxmlformats.org/officeDocument/2006/relationships/customXml" Target="../ink/ink716.xml"/><Relationship Id="rId228" Type="http://schemas.openxmlformats.org/officeDocument/2006/relationships/image" Target="../media/image496.png"/><Relationship Id="rId435" Type="http://schemas.openxmlformats.org/officeDocument/2006/relationships/customXml" Target="../ink/ink646.xml"/><Relationship Id="rId642" Type="http://schemas.openxmlformats.org/officeDocument/2006/relationships/image" Target="../media/image703.png"/><Relationship Id="rId281" Type="http://schemas.openxmlformats.org/officeDocument/2006/relationships/customXml" Target="../ink/ink569.xml"/><Relationship Id="rId502" Type="http://schemas.openxmlformats.org/officeDocument/2006/relationships/image" Target="../media/image633.png"/><Relationship Id="rId76" Type="http://schemas.openxmlformats.org/officeDocument/2006/relationships/image" Target="../media/image395.png"/><Relationship Id="rId141" Type="http://schemas.openxmlformats.org/officeDocument/2006/relationships/customXml" Target="../ink/ink499.xml"/><Relationship Id="rId379" Type="http://schemas.openxmlformats.org/officeDocument/2006/relationships/customXml" Target="../ink/ink618.xml"/><Relationship Id="rId586" Type="http://schemas.openxmlformats.org/officeDocument/2006/relationships/image" Target="../media/image675.png"/><Relationship Id="rId7" Type="http://schemas.openxmlformats.org/officeDocument/2006/relationships/customXml" Target="../ink/ink432.xml"/><Relationship Id="rId239" Type="http://schemas.openxmlformats.org/officeDocument/2006/relationships/customXml" Target="../ink/ink548.xml"/><Relationship Id="rId446" Type="http://schemas.openxmlformats.org/officeDocument/2006/relationships/image" Target="../media/image605.png"/><Relationship Id="rId653" Type="http://schemas.openxmlformats.org/officeDocument/2006/relationships/customXml" Target="../ink/ink755.xml"/><Relationship Id="rId292" Type="http://schemas.openxmlformats.org/officeDocument/2006/relationships/image" Target="../media/image528.png"/><Relationship Id="rId306" Type="http://schemas.openxmlformats.org/officeDocument/2006/relationships/image" Target="../media/image535.png"/><Relationship Id="rId87" Type="http://schemas.openxmlformats.org/officeDocument/2006/relationships/customXml" Target="../ink/ink472.xml"/><Relationship Id="rId513" Type="http://schemas.openxmlformats.org/officeDocument/2006/relationships/customXml" Target="../ink/ink685.xml"/><Relationship Id="rId597" Type="http://schemas.openxmlformats.org/officeDocument/2006/relationships/customXml" Target="../ink/ink727.xml"/><Relationship Id="rId720" Type="http://schemas.openxmlformats.org/officeDocument/2006/relationships/image" Target="../media/image742.png"/><Relationship Id="rId152" Type="http://schemas.openxmlformats.org/officeDocument/2006/relationships/image" Target="../media/image458.png"/><Relationship Id="rId457" Type="http://schemas.openxmlformats.org/officeDocument/2006/relationships/customXml" Target="../ink/ink657.xml"/><Relationship Id="rId664" Type="http://schemas.openxmlformats.org/officeDocument/2006/relationships/image" Target="../media/image714.png"/><Relationship Id="rId14" Type="http://schemas.openxmlformats.org/officeDocument/2006/relationships/image" Target="../media/image370.png"/><Relationship Id="rId317" Type="http://schemas.openxmlformats.org/officeDocument/2006/relationships/customXml" Target="../ink/ink587.xml"/><Relationship Id="rId524" Type="http://schemas.openxmlformats.org/officeDocument/2006/relationships/image" Target="../media/image644.png"/><Relationship Id="rId731" Type="http://schemas.openxmlformats.org/officeDocument/2006/relationships/customXml" Target="../ink/ink794.xml"/><Relationship Id="rId98" Type="http://schemas.openxmlformats.org/officeDocument/2006/relationships/image" Target="../media/image223.png"/><Relationship Id="rId163" Type="http://schemas.openxmlformats.org/officeDocument/2006/relationships/customXml" Target="../ink/ink510.xml"/><Relationship Id="rId370" Type="http://schemas.openxmlformats.org/officeDocument/2006/relationships/image" Target="../media/image567.png"/><Relationship Id="rId230" Type="http://schemas.openxmlformats.org/officeDocument/2006/relationships/image" Target="../media/image497.png"/><Relationship Id="rId468" Type="http://schemas.openxmlformats.org/officeDocument/2006/relationships/image" Target="../media/image616.png"/><Relationship Id="rId675" Type="http://schemas.openxmlformats.org/officeDocument/2006/relationships/customXml" Target="../ink/ink766.xml"/><Relationship Id="rId25" Type="http://schemas.openxmlformats.org/officeDocument/2006/relationships/customXml" Target="../ink/ink441.xml"/><Relationship Id="rId328" Type="http://schemas.openxmlformats.org/officeDocument/2006/relationships/image" Target="../media/image546.png"/><Relationship Id="rId535" Type="http://schemas.openxmlformats.org/officeDocument/2006/relationships/customXml" Target="../ink/ink696.xml"/><Relationship Id="rId742" Type="http://schemas.openxmlformats.org/officeDocument/2006/relationships/image" Target="../media/image753.png"/><Relationship Id="rId174" Type="http://schemas.openxmlformats.org/officeDocument/2006/relationships/image" Target="../media/image469.png"/><Relationship Id="rId381" Type="http://schemas.openxmlformats.org/officeDocument/2006/relationships/customXml" Target="../ink/ink619.xml"/><Relationship Id="rId602" Type="http://schemas.openxmlformats.org/officeDocument/2006/relationships/image" Target="../media/image683.png"/><Relationship Id="rId241" Type="http://schemas.openxmlformats.org/officeDocument/2006/relationships/customXml" Target="../ink/ink549.xml"/><Relationship Id="rId479" Type="http://schemas.openxmlformats.org/officeDocument/2006/relationships/customXml" Target="../ink/ink668.xml"/><Relationship Id="rId686" Type="http://schemas.openxmlformats.org/officeDocument/2006/relationships/image" Target="../media/image725.png"/><Relationship Id="rId36" Type="http://schemas.openxmlformats.org/officeDocument/2006/relationships/image" Target="../media/image381.png"/><Relationship Id="rId339" Type="http://schemas.openxmlformats.org/officeDocument/2006/relationships/customXml" Target="../ink/ink598.xml"/><Relationship Id="rId546" Type="http://schemas.openxmlformats.org/officeDocument/2006/relationships/image" Target="../media/image655.png"/><Relationship Id="rId753" Type="http://schemas.openxmlformats.org/officeDocument/2006/relationships/customXml" Target="../ink/ink805.xml"/><Relationship Id="rId101" Type="http://schemas.openxmlformats.org/officeDocument/2006/relationships/customXml" Target="../ink/ink479.xml"/><Relationship Id="rId185" Type="http://schemas.openxmlformats.org/officeDocument/2006/relationships/customXml" Target="../ink/ink521.xml"/><Relationship Id="rId406" Type="http://schemas.openxmlformats.org/officeDocument/2006/relationships/image" Target="../media/image585.png"/><Relationship Id="rId392" Type="http://schemas.openxmlformats.org/officeDocument/2006/relationships/image" Target="../media/image578.png"/><Relationship Id="rId613" Type="http://schemas.openxmlformats.org/officeDocument/2006/relationships/customXml" Target="../ink/ink735.xml"/><Relationship Id="rId697" Type="http://schemas.openxmlformats.org/officeDocument/2006/relationships/customXml" Target="../ink/ink777.xml"/><Relationship Id="rId252" Type="http://schemas.openxmlformats.org/officeDocument/2006/relationships/image" Target="../media/image508.png"/><Relationship Id="rId47" Type="http://schemas.openxmlformats.org/officeDocument/2006/relationships/customXml" Target="../ink/ink452.xml"/><Relationship Id="rId112" Type="http://schemas.openxmlformats.org/officeDocument/2006/relationships/image" Target="../media/image438.png"/><Relationship Id="rId557" Type="http://schemas.openxmlformats.org/officeDocument/2006/relationships/customXml" Target="../ink/ink707.xml"/><Relationship Id="rId196" Type="http://schemas.openxmlformats.org/officeDocument/2006/relationships/image" Target="../media/image480.png"/><Relationship Id="rId417" Type="http://schemas.openxmlformats.org/officeDocument/2006/relationships/customXml" Target="../ink/ink637.xml"/><Relationship Id="rId624" Type="http://schemas.openxmlformats.org/officeDocument/2006/relationships/image" Target="../media/image694.png"/><Relationship Id="rId263" Type="http://schemas.openxmlformats.org/officeDocument/2006/relationships/customXml" Target="../ink/ink560.xml"/><Relationship Id="rId470" Type="http://schemas.openxmlformats.org/officeDocument/2006/relationships/image" Target="../media/image617.png"/><Relationship Id="rId58" Type="http://schemas.openxmlformats.org/officeDocument/2006/relationships/image" Target="../media/image392.png"/><Relationship Id="rId123" Type="http://schemas.openxmlformats.org/officeDocument/2006/relationships/customXml" Target="../ink/ink490.xml"/><Relationship Id="rId330" Type="http://schemas.openxmlformats.org/officeDocument/2006/relationships/image" Target="../media/image547.png"/><Relationship Id="rId568" Type="http://schemas.openxmlformats.org/officeDocument/2006/relationships/image" Target="../media/image666.png"/><Relationship Id="rId428" Type="http://schemas.openxmlformats.org/officeDocument/2006/relationships/image" Target="../media/image596.png"/><Relationship Id="rId635" Type="http://schemas.openxmlformats.org/officeDocument/2006/relationships/customXml" Target="../ink/ink746.xml"/><Relationship Id="rId274" Type="http://schemas.openxmlformats.org/officeDocument/2006/relationships/image" Target="../media/image519.png"/><Relationship Id="rId481" Type="http://schemas.openxmlformats.org/officeDocument/2006/relationships/customXml" Target="../ink/ink669.xml"/><Relationship Id="rId702" Type="http://schemas.openxmlformats.org/officeDocument/2006/relationships/image" Target="../media/image733.png"/><Relationship Id="rId69" Type="http://schemas.openxmlformats.org/officeDocument/2006/relationships/customXml" Target="../ink/ink463.xml"/><Relationship Id="rId134" Type="http://schemas.openxmlformats.org/officeDocument/2006/relationships/image" Target="../media/image449.png"/><Relationship Id="rId579" Type="http://schemas.openxmlformats.org/officeDocument/2006/relationships/customXml" Target="../ink/ink718.xml"/><Relationship Id="rId341" Type="http://schemas.openxmlformats.org/officeDocument/2006/relationships/customXml" Target="../ink/ink599.xml"/><Relationship Id="rId439" Type="http://schemas.openxmlformats.org/officeDocument/2006/relationships/customXml" Target="../ink/ink648.xml"/><Relationship Id="rId646" Type="http://schemas.openxmlformats.org/officeDocument/2006/relationships/image" Target="../media/image705.png"/><Relationship Id="rId201" Type="http://schemas.openxmlformats.org/officeDocument/2006/relationships/customXml" Target="../ink/ink529.xml"/><Relationship Id="rId285" Type="http://schemas.openxmlformats.org/officeDocument/2006/relationships/customXml" Target="../ink/ink571.xml"/><Relationship Id="rId506" Type="http://schemas.openxmlformats.org/officeDocument/2006/relationships/image" Target="../media/image635.png"/><Relationship Id="rId492" Type="http://schemas.openxmlformats.org/officeDocument/2006/relationships/image" Target="../media/image628.png"/><Relationship Id="rId713" Type="http://schemas.openxmlformats.org/officeDocument/2006/relationships/customXml" Target="../ink/ink785.xml"/><Relationship Id="rId145" Type="http://schemas.openxmlformats.org/officeDocument/2006/relationships/customXml" Target="../ink/ink501.xml"/><Relationship Id="rId352" Type="http://schemas.openxmlformats.org/officeDocument/2006/relationships/image" Target="../media/image558.png"/><Relationship Id="rId212" Type="http://schemas.openxmlformats.org/officeDocument/2006/relationships/image" Target="../media/image488.png"/><Relationship Id="rId657" Type="http://schemas.openxmlformats.org/officeDocument/2006/relationships/customXml" Target="../ink/ink757.xml"/><Relationship Id="rId296" Type="http://schemas.openxmlformats.org/officeDocument/2006/relationships/image" Target="../media/image530.png"/><Relationship Id="rId517" Type="http://schemas.openxmlformats.org/officeDocument/2006/relationships/customXml" Target="../ink/ink687.xml"/><Relationship Id="rId724" Type="http://schemas.openxmlformats.org/officeDocument/2006/relationships/image" Target="../media/image744.png"/><Relationship Id="rId60" Type="http://schemas.openxmlformats.org/officeDocument/2006/relationships/image" Target="../media/image405.png"/><Relationship Id="rId156" Type="http://schemas.openxmlformats.org/officeDocument/2006/relationships/image" Target="../media/image460.png"/><Relationship Id="rId363" Type="http://schemas.openxmlformats.org/officeDocument/2006/relationships/customXml" Target="../ink/ink610.xml"/><Relationship Id="rId570" Type="http://schemas.openxmlformats.org/officeDocument/2006/relationships/image" Target="../media/image667.png"/><Relationship Id="rId223" Type="http://schemas.openxmlformats.org/officeDocument/2006/relationships/customXml" Target="../ink/ink540.xml"/><Relationship Id="rId430" Type="http://schemas.openxmlformats.org/officeDocument/2006/relationships/image" Target="../media/image597.png"/><Relationship Id="rId668" Type="http://schemas.openxmlformats.org/officeDocument/2006/relationships/image" Target="../media/image716.png"/><Relationship Id="rId18" Type="http://schemas.openxmlformats.org/officeDocument/2006/relationships/image" Target="../media/image372.png"/><Relationship Id="rId528" Type="http://schemas.openxmlformats.org/officeDocument/2006/relationships/image" Target="../media/image646.png"/><Relationship Id="rId735" Type="http://schemas.openxmlformats.org/officeDocument/2006/relationships/customXml" Target="../ink/ink796.xml"/><Relationship Id="rId167" Type="http://schemas.openxmlformats.org/officeDocument/2006/relationships/customXml" Target="../ink/ink512.xml"/><Relationship Id="rId374" Type="http://schemas.openxmlformats.org/officeDocument/2006/relationships/image" Target="../media/image569.png"/><Relationship Id="rId581" Type="http://schemas.openxmlformats.org/officeDocument/2006/relationships/customXml" Target="../ink/ink719.xml"/><Relationship Id="rId71" Type="http://schemas.openxmlformats.org/officeDocument/2006/relationships/customXml" Target="../ink/ink464.xml"/><Relationship Id="rId234" Type="http://schemas.openxmlformats.org/officeDocument/2006/relationships/image" Target="../media/image499.png"/><Relationship Id="rId679" Type="http://schemas.openxmlformats.org/officeDocument/2006/relationships/customXml" Target="../ink/ink76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43.xml"/><Relationship Id="rId441" Type="http://schemas.openxmlformats.org/officeDocument/2006/relationships/customXml" Target="../ink/ink649.xml"/><Relationship Id="rId539" Type="http://schemas.openxmlformats.org/officeDocument/2006/relationships/customXml" Target="../ink/ink698.xml"/><Relationship Id="rId746" Type="http://schemas.openxmlformats.org/officeDocument/2006/relationships/image" Target="../media/image755.png"/><Relationship Id="rId178" Type="http://schemas.openxmlformats.org/officeDocument/2006/relationships/image" Target="../media/image471.png"/><Relationship Id="rId301" Type="http://schemas.openxmlformats.org/officeDocument/2006/relationships/customXml" Target="../ink/ink579.xml"/><Relationship Id="rId82" Type="http://schemas.openxmlformats.org/officeDocument/2006/relationships/image" Target="../media/image398.png"/><Relationship Id="rId385" Type="http://schemas.openxmlformats.org/officeDocument/2006/relationships/customXml" Target="../ink/ink621.xml"/><Relationship Id="rId592" Type="http://schemas.openxmlformats.org/officeDocument/2006/relationships/image" Target="../media/image678.png"/><Relationship Id="rId606" Type="http://schemas.openxmlformats.org/officeDocument/2006/relationships/image" Target="../media/image685.png"/><Relationship Id="rId245" Type="http://schemas.openxmlformats.org/officeDocument/2006/relationships/customXml" Target="../ink/ink551.xml"/><Relationship Id="rId452" Type="http://schemas.openxmlformats.org/officeDocument/2006/relationships/image" Target="../media/image608.png"/><Relationship Id="rId105" Type="http://schemas.openxmlformats.org/officeDocument/2006/relationships/customXml" Target="../ink/ink481.xml"/><Relationship Id="rId312" Type="http://schemas.openxmlformats.org/officeDocument/2006/relationships/image" Target="../media/image538.png"/><Relationship Id="rId93" Type="http://schemas.openxmlformats.org/officeDocument/2006/relationships/customXml" Target="../ink/ink475.xml"/><Relationship Id="rId189" Type="http://schemas.openxmlformats.org/officeDocument/2006/relationships/customXml" Target="../ink/ink523.xml"/><Relationship Id="rId396" Type="http://schemas.openxmlformats.org/officeDocument/2006/relationships/image" Target="../media/image580.png"/><Relationship Id="rId617" Type="http://schemas.openxmlformats.org/officeDocument/2006/relationships/customXml" Target="../ink/ink737.xml"/><Relationship Id="rId256" Type="http://schemas.openxmlformats.org/officeDocument/2006/relationships/image" Target="../media/image510.png"/><Relationship Id="rId463" Type="http://schemas.openxmlformats.org/officeDocument/2006/relationships/customXml" Target="../ink/ink660.xml"/><Relationship Id="rId670" Type="http://schemas.openxmlformats.org/officeDocument/2006/relationships/image" Target="../media/image717.png"/><Relationship Id="rId116" Type="http://schemas.openxmlformats.org/officeDocument/2006/relationships/image" Target="../media/image440.png"/><Relationship Id="rId323" Type="http://schemas.openxmlformats.org/officeDocument/2006/relationships/customXml" Target="../ink/ink590.xml"/><Relationship Id="rId530" Type="http://schemas.openxmlformats.org/officeDocument/2006/relationships/image" Target="../media/image647.png"/><Relationship Id="rId20" Type="http://schemas.openxmlformats.org/officeDocument/2006/relationships/image" Target="../media/image373.png"/><Relationship Id="rId628" Type="http://schemas.openxmlformats.org/officeDocument/2006/relationships/image" Target="../media/image696.png"/><Relationship Id="rId267" Type="http://schemas.openxmlformats.org/officeDocument/2006/relationships/customXml" Target="../ink/ink562.xml"/><Relationship Id="rId474" Type="http://schemas.openxmlformats.org/officeDocument/2006/relationships/image" Target="../media/image619.png"/><Relationship Id="rId127" Type="http://schemas.openxmlformats.org/officeDocument/2006/relationships/customXml" Target="../ink/ink492.xml"/><Relationship Id="rId681" Type="http://schemas.openxmlformats.org/officeDocument/2006/relationships/customXml" Target="../ink/ink769.xml"/><Relationship Id="rId737" Type="http://schemas.openxmlformats.org/officeDocument/2006/relationships/customXml" Target="../ink/ink797.xml"/><Relationship Id="rId31" Type="http://schemas.openxmlformats.org/officeDocument/2006/relationships/customXml" Target="../ink/ink444.xml"/><Relationship Id="rId73" Type="http://schemas.openxmlformats.org/officeDocument/2006/relationships/customXml" Target="../ink/ink465.xml"/><Relationship Id="rId169" Type="http://schemas.openxmlformats.org/officeDocument/2006/relationships/customXml" Target="../ink/ink513.xml"/><Relationship Id="rId334" Type="http://schemas.openxmlformats.org/officeDocument/2006/relationships/image" Target="../media/image549.png"/><Relationship Id="rId376" Type="http://schemas.openxmlformats.org/officeDocument/2006/relationships/image" Target="../media/image570.png"/><Relationship Id="rId541" Type="http://schemas.openxmlformats.org/officeDocument/2006/relationships/customXml" Target="../ink/ink699.xml"/><Relationship Id="rId583" Type="http://schemas.openxmlformats.org/officeDocument/2006/relationships/customXml" Target="../ink/ink720.xml"/><Relationship Id="rId639" Type="http://schemas.openxmlformats.org/officeDocument/2006/relationships/customXml" Target="../ink/ink748.xml"/><Relationship Id="rId4" Type="http://schemas.openxmlformats.org/officeDocument/2006/relationships/image" Target="../media/image432.png"/><Relationship Id="rId180" Type="http://schemas.openxmlformats.org/officeDocument/2006/relationships/image" Target="../media/image472.png"/><Relationship Id="rId236" Type="http://schemas.openxmlformats.org/officeDocument/2006/relationships/image" Target="../media/image500.png"/><Relationship Id="rId278" Type="http://schemas.openxmlformats.org/officeDocument/2006/relationships/image" Target="../media/image521.png"/><Relationship Id="rId401" Type="http://schemas.openxmlformats.org/officeDocument/2006/relationships/customXml" Target="../ink/ink629.xml"/><Relationship Id="rId443" Type="http://schemas.openxmlformats.org/officeDocument/2006/relationships/customXml" Target="../ink/ink650.xml"/><Relationship Id="rId650" Type="http://schemas.openxmlformats.org/officeDocument/2006/relationships/image" Target="../media/image707.png"/><Relationship Id="rId303" Type="http://schemas.openxmlformats.org/officeDocument/2006/relationships/customXml" Target="../ink/ink580.xml"/><Relationship Id="rId485" Type="http://schemas.openxmlformats.org/officeDocument/2006/relationships/customXml" Target="../ink/ink671.xml"/><Relationship Id="rId692" Type="http://schemas.openxmlformats.org/officeDocument/2006/relationships/image" Target="../media/image728.png"/><Relationship Id="rId706" Type="http://schemas.openxmlformats.org/officeDocument/2006/relationships/image" Target="../media/image735.png"/><Relationship Id="rId748" Type="http://schemas.openxmlformats.org/officeDocument/2006/relationships/image" Target="../media/image756.png"/><Relationship Id="rId42" Type="http://schemas.openxmlformats.org/officeDocument/2006/relationships/image" Target="../media/image384.png"/><Relationship Id="rId84" Type="http://schemas.openxmlformats.org/officeDocument/2006/relationships/image" Target="../media/image399.png"/><Relationship Id="rId138" Type="http://schemas.openxmlformats.org/officeDocument/2006/relationships/image" Target="../media/image451.png"/><Relationship Id="rId345" Type="http://schemas.openxmlformats.org/officeDocument/2006/relationships/customXml" Target="../ink/ink601.xml"/><Relationship Id="rId387" Type="http://schemas.openxmlformats.org/officeDocument/2006/relationships/customXml" Target="../ink/ink622.xml"/><Relationship Id="rId510" Type="http://schemas.openxmlformats.org/officeDocument/2006/relationships/image" Target="../media/image637.png"/><Relationship Id="rId552" Type="http://schemas.openxmlformats.org/officeDocument/2006/relationships/image" Target="../media/image658.png"/><Relationship Id="rId594" Type="http://schemas.openxmlformats.org/officeDocument/2006/relationships/image" Target="../media/image679.png"/><Relationship Id="rId608" Type="http://schemas.openxmlformats.org/officeDocument/2006/relationships/image" Target="../media/image686.png"/><Relationship Id="rId191" Type="http://schemas.openxmlformats.org/officeDocument/2006/relationships/customXml" Target="../ink/ink524.xml"/><Relationship Id="rId205" Type="http://schemas.openxmlformats.org/officeDocument/2006/relationships/customXml" Target="../ink/ink531.xml"/><Relationship Id="rId247" Type="http://schemas.openxmlformats.org/officeDocument/2006/relationships/customXml" Target="../ink/ink552.xml"/><Relationship Id="rId412" Type="http://schemas.openxmlformats.org/officeDocument/2006/relationships/image" Target="../media/image588.png"/><Relationship Id="rId107" Type="http://schemas.openxmlformats.org/officeDocument/2006/relationships/customXml" Target="../ink/ink482.xml"/><Relationship Id="rId289" Type="http://schemas.openxmlformats.org/officeDocument/2006/relationships/customXml" Target="../ink/ink573.xml"/><Relationship Id="rId454" Type="http://schemas.openxmlformats.org/officeDocument/2006/relationships/image" Target="../media/image609.png"/><Relationship Id="rId496" Type="http://schemas.openxmlformats.org/officeDocument/2006/relationships/image" Target="../media/image630.png"/><Relationship Id="rId661" Type="http://schemas.openxmlformats.org/officeDocument/2006/relationships/customXml" Target="../ink/ink759.xml"/><Relationship Id="rId717" Type="http://schemas.openxmlformats.org/officeDocument/2006/relationships/customXml" Target="../ink/ink787.xml"/><Relationship Id="rId11" Type="http://schemas.openxmlformats.org/officeDocument/2006/relationships/customXml" Target="../ink/ink434.xml"/><Relationship Id="rId53" Type="http://schemas.openxmlformats.org/officeDocument/2006/relationships/customXml" Target="../ink/ink455.xml"/><Relationship Id="rId149" Type="http://schemas.openxmlformats.org/officeDocument/2006/relationships/customXml" Target="../ink/ink503.xml"/><Relationship Id="rId314" Type="http://schemas.openxmlformats.org/officeDocument/2006/relationships/image" Target="../media/image539.png"/><Relationship Id="rId356" Type="http://schemas.openxmlformats.org/officeDocument/2006/relationships/image" Target="../media/image560.png"/><Relationship Id="rId398" Type="http://schemas.openxmlformats.org/officeDocument/2006/relationships/image" Target="../media/image581.png"/><Relationship Id="rId521" Type="http://schemas.openxmlformats.org/officeDocument/2006/relationships/customXml" Target="../ink/ink689.xml"/><Relationship Id="rId563" Type="http://schemas.openxmlformats.org/officeDocument/2006/relationships/customXml" Target="../ink/ink710.xml"/><Relationship Id="rId619" Type="http://schemas.openxmlformats.org/officeDocument/2006/relationships/customXml" Target="../ink/ink738.xml"/><Relationship Id="rId95" Type="http://schemas.openxmlformats.org/officeDocument/2006/relationships/customXml" Target="../ink/ink476.xml"/><Relationship Id="rId160" Type="http://schemas.openxmlformats.org/officeDocument/2006/relationships/image" Target="../media/image462.png"/><Relationship Id="rId216" Type="http://schemas.openxmlformats.org/officeDocument/2006/relationships/image" Target="../media/image490.png"/><Relationship Id="rId423" Type="http://schemas.openxmlformats.org/officeDocument/2006/relationships/customXml" Target="../ink/ink640.xml"/><Relationship Id="rId258" Type="http://schemas.openxmlformats.org/officeDocument/2006/relationships/image" Target="../media/image511.png"/><Relationship Id="rId465" Type="http://schemas.openxmlformats.org/officeDocument/2006/relationships/customXml" Target="../ink/ink661.xml"/><Relationship Id="rId630" Type="http://schemas.openxmlformats.org/officeDocument/2006/relationships/image" Target="../media/image697.png"/><Relationship Id="rId672" Type="http://schemas.openxmlformats.org/officeDocument/2006/relationships/image" Target="../media/image718.png"/><Relationship Id="rId728" Type="http://schemas.openxmlformats.org/officeDocument/2006/relationships/image" Target="../media/image746.png"/><Relationship Id="rId22" Type="http://schemas.openxmlformats.org/officeDocument/2006/relationships/image" Target="../media/image374.png"/><Relationship Id="rId64" Type="http://schemas.openxmlformats.org/officeDocument/2006/relationships/image" Target="../media/image407.png"/><Relationship Id="rId118" Type="http://schemas.openxmlformats.org/officeDocument/2006/relationships/image" Target="../media/image441.png"/><Relationship Id="rId325" Type="http://schemas.openxmlformats.org/officeDocument/2006/relationships/customXml" Target="../ink/ink591.xml"/><Relationship Id="rId367" Type="http://schemas.openxmlformats.org/officeDocument/2006/relationships/customXml" Target="../ink/ink612.xml"/><Relationship Id="rId532" Type="http://schemas.openxmlformats.org/officeDocument/2006/relationships/image" Target="../media/image648.png"/><Relationship Id="rId574" Type="http://schemas.openxmlformats.org/officeDocument/2006/relationships/image" Target="../media/image669.png"/><Relationship Id="rId171" Type="http://schemas.openxmlformats.org/officeDocument/2006/relationships/customXml" Target="../ink/ink514.xml"/><Relationship Id="rId227" Type="http://schemas.openxmlformats.org/officeDocument/2006/relationships/customXml" Target="../ink/ink542.xml"/><Relationship Id="rId269" Type="http://schemas.openxmlformats.org/officeDocument/2006/relationships/customXml" Target="../ink/ink563.xml"/><Relationship Id="rId434" Type="http://schemas.openxmlformats.org/officeDocument/2006/relationships/image" Target="../media/image599.png"/><Relationship Id="rId476" Type="http://schemas.openxmlformats.org/officeDocument/2006/relationships/image" Target="../media/image620.png"/><Relationship Id="rId641" Type="http://schemas.openxmlformats.org/officeDocument/2006/relationships/customXml" Target="../ink/ink749.xml"/><Relationship Id="rId683" Type="http://schemas.openxmlformats.org/officeDocument/2006/relationships/customXml" Target="../ink/ink770.xml"/><Relationship Id="rId739" Type="http://schemas.openxmlformats.org/officeDocument/2006/relationships/customXml" Target="../ink/ink798.xml"/><Relationship Id="rId33" Type="http://schemas.openxmlformats.org/officeDocument/2006/relationships/customXml" Target="../ink/ink445.xml"/><Relationship Id="rId129" Type="http://schemas.openxmlformats.org/officeDocument/2006/relationships/customXml" Target="../ink/ink493.xml"/><Relationship Id="rId280" Type="http://schemas.openxmlformats.org/officeDocument/2006/relationships/image" Target="../media/image522.png"/><Relationship Id="rId336" Type="http://schemas.openxmlformats.org/officeDocument/2006/relationships/image" Target="../media/image550.png"/><Relationship Id="rId501" Type="http://schemas.openxmlformats.org/officeDocument/2006/relationships/customXml" Target="../ink/ink679.xml"/><Relationship Id="rId543" Type="http://schemas.openxmlformats.org/officeDocument/2006/relationships/customXml" Target="../ink/ink700.xml"/><Relationship Id="rId75" Type="http://schemas.openxmlformats.org/officeDocument/2006/relationships/customXml" Target="../ink/ink466.xml"/><Relationship Id="rId140" Type="http://schemas.openxmlformats.org/officeDocument/2006/relationships/image" Target="../media/image452.png"/><Relationship Id="rId182" Type="http://schemas.openxmlformats.org/officeDocument/2006/relationships/image" Target="../media/image473.png"/><Relationship Id="rId378" Type="http://schemas.openxmlformats.org/officeDocument/2006/relationships/image" Target="../media/image571.png"/><Relationship Id="rId403" Type="http://schemas.openxmlformats.org/officeDocument/2006/relationships/customXml" Target="../ink/ink630.xml"/><Relationship Id="rId585" Type="http://schemas.openxmlformats.org/officeDocument/2006/relationships/customXml" Target="../ink/ink721.xml"/><Relationship Id="rId750" Type="http://schemas.openxmlformats.org/officeDocument/2006/relationships/image" Target="../media/image757.png"/><Relationship Id="rId6" Type="http://schemas.openxmlformats.org/officeDocument/2006/relationships/image" Target="../media/image433.png"/><Relationship Id="rId238" Type="http://schemas.openxmlformats.org/officeDocument/2006/relationships/image" Target="../media/image501.png"/><Relationship Id="rId445" Type="http://schemas.openxmlformats.org/officeDocument/2006/relationships/customXml" Target="../ink/ink651.xml"/><Relationship Id="rId487" Type="http://schemas.openxmlformats.org/officeDocument/2006/relationships/customXml" Target="../ink/ink672.xml"/><Relationship Id="rId610" Type="http://schemas.openxmlformats.org/officeDocument/2006/relationships/image" Target="../media/image687.png"/><Relationship Id="rId652" Type="http://schemas.openxmlformats.org/officeDocument/2006/relationships/image" Target="../media/image708.png"/><Relationship Id="rId694" Type="http://schemas.openxmlformats.org/officeDocument/2006/relationships/image" Target="../media/image729.png"/><Relationship Id="rId708" Type="http://schemas.openxmlformats.org/officeDocument/2006/relationships/image" Target="../media/image736.png"/><Relationship Id="rId291" Type="http://schemas.openxmlformats.org/officeDocument/2006/relationships/customXml" Target="../ink/ink574.xml"/><Relationship Id="rId305" Type="http://schemas.openxmlformats.org/officeDocument/2006/relationships/customXml" Target="../ink/ink581.xml"/><Relationship Id="rId347" Type="http://schemas.openxmlformats.org/officeDocument/2006/relationships/customXml" Target="../ink/ink602.xml"/><Relationship Id="rId512" Type="http://schemas.openxmlformats.org/officeDocument/2006/relationships/image" Target="../media/image638.png"/><Relationship Id="rId44" Type="http://schemas.openxmlformats.org/officeDocument/2006/relationships/image" Target="../media/image385.png"/><Relationship Id="rId86" Type="http://schemas.openxmlformats.org/officeDocument/2006/relationships/image" Target="../media/image400.png"/><Relationship Id="rId151" Type="http://schemas.openxmlformats.org/officeDocument/2006/relationships/customXml" Target="../ink/ink504.xml"/><Relationship Id="rId389" Type="http://schemas.openxmlformats.org/officeDocument/2006/relationships/customXml" Target="../ink/ink623.xml"/><Relationship Id="rId554" Type="http://schemas.openxmlformats.org/officeDocument/2006/relationships/image" Target="../media/image659.png"/><Relationship Id="rId596" Type="http://schemas.openxmlformats.org/officeDocument/2006/relationships/image" Target="../media/image680.png"/><Relationship Id="rId193" Type="http://schemas.openxmlformats.org/officeDocument/2006/relationships/customXml" Target="../ink/ink525.xml"/><Relationship Id="rId207" Type="http://schemas.openxmlformats.org/officeDocument/2006/relationships/customXml" Target="../ink/ink532.xml"/><Relationship Id="rId249" Type="http://schemas.openxmlformats.org/officeDocument/2006/relationships/customXml" Target="../ink/ink553.xml"/><Relationship Id="rId414" Type="http://schemas.openxmlformats.org/officeDocument/2006/relationships/image" Target="../media/image589.png"/><Relationship Id="rId456" Type="http://schemas.openxmlformats.org/officeDocument/2006/relationships/image" Target="../media/image610.png"/><Relationship Id="rId498" Type="http://schemas.openxmlformats.org/officeDocument/2006/relationships/image" Target="../media/image631.png"/><Relationship Id="rId621" Type="http://schemas.openxmlformats.org/officeDocument/2006/relationships/customXml" Target="../ink/ink739.xml"/><Relationship Id="rId663" Type="http://schemas.openxmlformats.org/officeDocument/2006/relationships/customXml" Target="../ink/ink760.xml"/><Relationship Id="rId13" Type="http://schemas.openxmlformats.org/officeDocument/2006/relationships/customXml" Target="../ink/ink435.xml"/><Relationship Id="rId109" Type="http://schemas.openxmlformats.org/officeDocument/2006/relationships/customXml" Target="../ink/ink483.xml"/><Relationship Id="rId260" Type="http://schemas.openxmlformats.org/officeDocument/2006/relationships/image" Target="../media/image512.png"/><Relationship Id="rId316" Type="http://schemas.openxmlformats.org/officeDocument/2006/relationships/image" Target="../media/image540.png"/><Relationship Id="rId523" Type="http://schemas.openxmlformats.org/officeDocument/2006/relationships/customXml" Target="../ink/ink690.xml"/><Relationship Id="rId719" Type="http://schemas.openxmlformats.org/officeDocument/2006/relationships/customXml" Target="../ink/ink788.xml"/><Relationship Id="rId55" Type="http://schemas.openxmlformats.org/officeDocument/2006/relationships/customXml" Target="../ink/ink456.xml"/><Relationship Id="rId97" Type="http://schemas.openxmlformats.org/officeDocument/2006/relationships/customXml" Target="../ink/ink477.xml"/><Relationship Id="rId120" Type="http://schemas.openxmlformats.org/officeDocument/2006/relationships/image" Target="../media/image442.png"/><Relationship Id="rId358" Type="http://schemas.openxmlformats.org/officeDocument/2006/relationships/image" Target="../media/image561.png"/><Relationship Id="rId565" Type="http://schemas.openxmlformats.org/officeDocument/2006/relationships/customXml" Target="../ink/ink711.xml"/><Relationship Id="rId730" Type="http://schemas.openxmlformats.org/officeDocument/2006/relationships/image" Target="../media/image747.png"/><Relationship Id="rId162" Type="http://schemas.openxmlformats.org/officeDocument/2006/relationships/image" Target="../media/image463.png"/><Relationship Id="rId218" Type="http://schemas.openxmlformats.org/officeDocument/2006/relationships/image" Target="../media/image491.png"/><Relationship Id="rId425" Type="http://schemas.openxmlformats.org/officeDocument/2006/relationships/customXml" Target="../ink/ink641.xml"/><Relationship Id="rId467" Type="http://schemas.openxmlformats.org/officeDocument/2006/relationships/customXml" Target="../ink/ink662.xml"/><Relationship Id="rId632" Type="http://schemas.openxmlformats.org/officeDocument/2006/relationships/image" Target="../media/image698.png"/><Relationship Id="rId271" Type="http://schemas.openxmlformats.org/officeDocument/2006/relationships/customXml" Target="../ink/ink564.xml"/><Relationship Id="rId674" Type="http://schemas.openxmlformats.org/officeDocument/2006/relationships/image" Target="../media/image719.png"/><Relationship Id="rId24" Type="http://schemas.openxmlformats.org/officeDocument/2006/relationships/image" Target="../media/image375.png"/><Relationship Id="rId66" Type="http://schemas.openxmlformats.org/officeDocument/2006/relationships/image" Target="../media/image408.png"/><Relationship Id="rId131" Type="http://schemas.openxmlformats.org/officeDocument/2006/relationships/customXml" Target="../ink/ink494.xml"/><Relationship Id="rId327" Type="http://schemas.openxmlformats.org/officeDocument/2006/relationships/customXml" Target="../ink/ink592.xml"/><Relationship Id="rId369" Type="http://schemas.openxmlformats.org/officeDocument/2006/relationships/customXml" Target="../ink/ink613.xml"/><Relationship Id="rId534" Type="http://schemas.openxmlformats.org/officeDocument/2006/relationships/image" Target="../media/image649.png"/><Relationship Id="rId576" Type="http://schemas.openxmlformats.org/officeDocument/2006/relationships/image" Target="../media/image670.png"/><Relationship Id="rId741" Type="http://schemas.openxmlformats.org/officeDocument/2006/relationships/customXml" Target="../ink/ink799.xml"/><Relationship Id="rId173" Type="http://schemas.openxmlformats.org/officeDocument/2006/relationships/customXml" Target="../ink/ink515.xml"/><Relationship Id="rId229" Type="http://schemas.openxmlformats.org/officeDocument/2006/relationships/customXml" Target="../ink/ink543.xml"/><Relationship Id="rId380" Type="http://schemas.openxmlformats.org/officeDocument/2006/relationships/image" Target="../media/image572.png"/><Relationship Id="rId436" Type="http://schemas.openxmlformats.org/officeDocument/2006/relationships/image" Target="../media/image600.png"/><Relationship Id="rId601" Type="http://schemas.openxmlformats.org/officeDocument/2006/relationships/customXml" Target="../ink/ink729.xml"/><Relationship Id="rId643" Type="http://schemas.openxmlformats.org/officeDocument/2006/relationships/customXml" Target="../ink/ink750.xml"/><Relationship Id="rId240" Type="http://schemas.openxmlformats.org/officeDocument/2006/relationships/image" Target="../media/image502.png"/><Relationship Id="rId478" Type="http://schemas.openxmlformats.org/officeDocument/2006/relationships/image" Target="../media/image621.png"/><Relationship Id="rId685" Type="http://schemas.openxmlformats.org/officeDocument/2006/relationships/customXml" Target="../ink/ink771.xml"/><Relationship Id="rId35" Type="http://schemas.openxmlformats.org/officeDocument/2006/relationships/customXml" Target="../ink/ink446.xml"/><Relationship Id="rId77" Type="http://schemas.openxmlformats.org/officeDocument/2006/relationships/customXml" Target="../ink/ink467.xml"/><Relationship Id="rId100" Type="http://schemas.openxmlformats.org/officeDocument/2006/relationships/image" Target="../media/image224.png"/><Relationship Id="rId282" Type="http://schemas.openxmlformats.org/officeDocument/2006/relationships/image" Target="../media/image523.png"/><Relationship Id="rId338" Type="http://schemas.openxmlformats.org/officeDocument/2006/relationships/image" Target="../media/image551.png"/><Relationship Id="rId503" Type="http://schemas.openxmlformats.org/officeDocument/2006/relationships/customXml" Target="../ink/ink680.xml"/><Relationship Id="rId545" Type="http://schemas.openxmlformats.org/officeDocument/2006/relationships/customXml" Target="../ink/ink701.xml"/><Relationship Id="rId587" Type="http://schemas.openxmlformats.org/officeDocument/2006/relationships/customXml" Target="../ink/ink722.xml"/><Relationship Id="rId710" Type="http://schemas.openxmlformats.org/officeDocument/2006/relationships/image" Target="../media/image737.png"/><Relationship Id="rId752" Type="http://schemas.openxmlformats.org/officeDocument/2006/relationships/image" Target="../media/image758.png"/><Relationship Id="rId8" Type="http://schemas.openxmlformats.org/officeDocument/2006/relationships/image" Target="../media/image51.png"/><Relationship Id="rId142" Type="http://schemas.openxmlformats.org/officeDocument/2006/relationships/image" Target="../media/image453.png"/><Relationship Id="rId184" Type="http://schemas.openxmlformats.org/officeDocument/2006/relationships/image" Target="../media/image474.png"/><Relationship Id="rId391" Type="http://schemas.openxmlformats.org/officeDocument/2006/relationships/customXml" Target="../ink/ink624.xml"/><Relationship Id="rId405" Type="http://schemas.openxmlformats.org/officeDocument/2006/relationships/customXml" Target="../ink/ink631.xml"/><Relationship Id="rId447" Type="http://schemas.openxmlformats.org/officeDocument/2006/relationships/customXml" Target="../ink/ink652.xml"/><Relationship Id="rId612" Type="http://schemas.openxmlformats.org/officeDocument/2006/relationships/image" Target="../media/image688.png"/><Relationship Id="rId251" Type="http://schemas.openxmlformats.org/officeDocument/2006/relationships/customXml" Target="../ink/ink554.xml"/><Relationship Id="rId489" Type="http://schemas.openxmlformats.org/officeDocument/2006/relationships/customXml" Target="../ink/ink673.xml"/><Relationship Id="rId654" Type="http://schemas.openxmlformats.org/officeDocument/2006/relationships/image" Target="../media/image709.png"/><Relationship Id="rId696" Type="http://schemas.openxmlformats.org/officeDocument/2006/relationships/image" Target="../media/image730.png"/><Relationship Id="rId46" Type="http://schemas.openxmlformats.org/officeDocument/2006/relationships/image" Target="../media/image386.png"/><Relationship Id="rId293" Type="http://schemas.openxmlformats.org/officeDocument/2006/relationships/customXml" Target="../ink/ink575.xml"/><Relationship Id="rId307" Type="http://schemas.openxmlformats.org/officeDocument/2006/relationships/customXml" Target="../ink/ink582.xml"/><Relationship Id="rId349" Type="http://schemas.openxmlformats.org/officeDocument/2006/relationships/customXml" Target="../ink/ink603.xml"/><Relationship Id="rId514" Type="http://schemas.openxmlformats.org/officeDocument/2006/relationships/image" Target="../media/image639.png"/><Relationship Id="rId556" Type="http://schemas.openxmlformats.org/officeDocument/2006/relationships/image" Target="../media/image660.png"/><Relationship Id="rId721" Type="http://schemas.openxmlformats.org/officeDocument/2006/relationships/customXml" Target="../ink/ink789.xml"/><Relationship Id="rId88" Type="http://schemas.openxmlformats.org/officeDocument/2006/relationships/image" Target="../media/image401.png"/><Relationship Id="rId111" Type="http://schemas.openxmlformats.org/officeDocument/2006/relationships/customXml" Target="../ink/ink484.xml"/><Relationship Id="rId153" Type="http://schemas.openxmlformats.org/officeDocument/2006/relationships/customXml" Target="../ink/ink505.xml"/><Relationship Id="rId195" Type="http://schemas.openxmlformats.org/officeDocument/2006/relationships/customXml" Target="../ink/ink526.xml"/><Relationship Id="rId209" Type="http://schemas.openxmlformats.org/officeDocument/2006/relationships/customXml" Target="../ink/ink533.xml"/><Relationship Id="rId360" Type="http://schemas.openxmlformats.org/officeDocument/2006/relationships/image" Target="../media/image562.png"/><Relationship Id="rId416" Type="http://schemas.openxmlformats.org/officeDocument/2006/relationships/image" Target="../media/image590.png"/><Relationship Id="rId598" Type="http://schemas.openxmlformats.org/officeDocument/2006/relationships/image" Target="../media/image681.png"/><Relationship Id="rId220" Type="http://schemas.openxmlformats.org/officeDocument/2006/relationships/image" Target="../media/image492.png"/><Relationship Id="rId458" Type="http://schemas.openxmlformats.org/officeDocument/2006/relationships/image" Target="../media/image611.png"/><Relationship Id="rId623" Type="http://schemas.openxmlformats.org/officeDocument/2006/relationships/customXml" Target="../ink/ink740.xml"/><Relationship Id="rId665" Type="http://schemas.openxmlformats.org/officeDocument/2006/relationships/customXml" Target="../ink/ink761.xml"/><Relationship Id="rId15" Type="http://schemas.openxmlformats.org/officeDocument/2006/relationships/customXml" Target="../ink/ink436.xml"/><Relationship Id="rId57" Type="http://schemas.openxmlformats.org/officeDocument/2006/relationships/customXml" Target="../ink/ink457.xml"/><Relationship Id="rId262" Type="http://schemas.openxmlformats.org/officeDocument/2006/relationships/image" Target="../media/image513.png"/><Relationship Id="rId318" Type="http://schemas.openxmlformats.org/officeDocument/2006/relationships/image" Target="../media/image541.png"/><Relationship Id="rId525" Type="http://schemas.openxmlformats.org/officeDocument/2006/relationships/customXml" Target="../ink/ink691.xml"/><Relationship Id="rId567" Type="http://schemas.openxmlformats.org/officeDocument/2006/relationships/customXml" Target="../ink/ink712.xml"/><Relationship Id="rId732" Type="http://schemas.openxmlformats.org/officeDocument/2006/relationships/image" Target="../media/image748.png"/><Relationship Id="rId99" Type="http://schemas.openxmlformats.org/officeDocument/2006/relationships/customXml" Target="../ink/ink478.xml"/><Relationship Id="rId122" Type="http://schemas.openxmlformats.org/officeDocument/2006/relationships/image" Target="../media/image443.png"/><Relationship Id="rId164" Type="http://schemas.openxmlformats.org/officeDocument/2006/relationships/image" Target="../media/image464.png"/><Relationship Id="rId371" Type="http://schemas.openxmlformats.org/officeDocument/2006/relationships/customXml" Target="../ink/ink614.xml"/><Relationship Id="rId427" Type="http://schemas.openxmlformats.org/officeDocument/2006/relationships/customXml" Target="../ink/ink642.xml"/><Relationship Id="rId469" Type="http://schemas.openxmlformats.org/officeDocument/2006/relationships/customXml" Target="../ink/ink663.xml"/><Relationship Id="rId634" Type="http://schemas.openxmlformats.org/officeDocument/2006/relationships/image" Target="../media/image699.png"/><Relationship Id="rId676" Type="http://schemas.openxmlformats.org/officeDocument/2006/relationships/image" Target="../media/image720.png"/><Relationship Id="rId26" Type="http://schemas.openxmlformats.org/officeDocument/2006/relationships/image" Target="../media/image376.png"/><Relationship Id="rId231" Type="http://schemas.openxmlformats.org/officeDocument/2006/relationships/customXml" Target="../ink/ink544.xml"/><Relationship Id="rId273" Type="http://schemas.openxmlformats.org/officeDocument/2006/relationships/customXml" Target="../ink/ink565.xml"/><Relationship Id="rId329" Type="http://schemas.openxmlformats.org/officeDocument/2006/relationships/customXml" Target="../ink/ink593.xml"/><Relationship Id="rId480" Type="http://schemas.openxmlformats.org/officeDocument/2006/relationships/image" Target="../media/image622.png"/><Relationship Id="rId536" Type="http://schemas.openxmlformats.org/officeDocument/2006/relationships/image" Target="../media/image650.png"/><Relationship Id="rId701" Type="http://schemas.openxmlformats.org/officeDocument/2006/relationships/customXml" Target="../ink/ink779.xml"/><Relationship Id="rId68" Type="http://schemas.openxmlformats.org/officeDocument/2006/relationships/image" Target="../media/image409.png"/><Relationship Id="rId133" Type="http://schemas.openxmlformats.org/officeDocument/2006/relationships/customXml" Target="../ink/ink495.xml"/><Relationship Id="rId175" Type="http://schemas.openxmlformats.org/officeDocument/2006/relationships/customXml" Target="../ink/ink516.xml"/><Relationship Id="rId340" Type="http://schemas.openxmlformats.org/officeDocument/2006/relationships/image" Target="../media/image552.png"/><Relationship Id="rId578" Type="http://schemas.openxmlformats.org/officeDocument/2006/relationships/image" Target="../media/image671.png"/><Relationship Id="rId743" Type="http://schemas.openxmlformats.org/officeDocument/2006/relationships/customXml" Target="../ink/ink800.xml"/><Relationship Id="rId200" Type="http://schemas.openxmlformats.org/officeDocument/2006/relationships/image" Target="../media/image482.png"/><Relationship Id="rId382" Type="http://schemas.openxmlformats.org/officeDocument/2006/relationships/image" Target="../media/image573.png"/><Relationship Id="rId438" Type="http://schemas.openxmlformats.org/officeDocument/2006/relationships/image" Target="../media/image601.png"/><Relationship Id="rId603" Type="http://schemas.openxmlformats.org/officeDocument/2006/relationships/customXml" Target="../ink/ink730.xml"/><Relationship Id="rId645" Type="http://schemas.openxmlformats.org/officeDocument/2006/relationships/customXml" Target="../ink/ink751.xml"/><Relationship Id="rId687" Type="http://schemas.openxmlformats.org/officeDocument/2006/relationships/customXml" Target="../ink/ink772.xml"/><Relationship Id="rId242" Type="http://schemas.openxmlformats.org/officeDocument/2006/relationships/image" Target="../media/image503.png"/><Relationship Id="rId284" Type="http://schemas.openxmlformats.org/officeDocument/2006/relationships/image" Target="../media/image524.png"/><Relationship Id="rId491" Type="http://schemas.openxmlformats.org/officeDocument/2006/relationships/customXml" Target="../ink/ink674.xml"/><Relationship Id="rId505" Type="http://schemas.openxmlformats.org/officeDocument/2006/relationships/customXml" Target="../ink/ink681.xml"/><Relationship Id="rId712" Type="http://schemas.openxmlformats.org/officeDocument/2006/relationships/image" Target="../media/image738.png"/><Relationship Id="rId37" Type="http://schemas.openxmlformats.org/officeDocument/2006/relationships/customXml" Target="../ink/ink447.xml"/><Relationship Id="rId79" Type="http://schemas.openxmlformats.org/officeDocument/2006/relationships/customXml" Target="../ink/ink468.xml"/><Relationship Id="rId102" Type="http://schemas.openxmlformats.org/officeDocument/2006/relationships/image" Target="../media/image225.png"/><Relationship Id="rId144" Type="http://schemas.openxmlformats.org/officeDocument/2006/relationships/image" Target="../media/image454.png"/><Relationship Id="rId547" Type="http://schemas.openxmlformats.org/officeDocument/2006/relationships/customXml" Target="../ink/ink702.xml"/><Relationship Id="rId589" Type="http://schemas.openxmlformats.org/officeDocument/2006/relationships/customXml" Target="../ink/ink723.xml"/><Relationship Id="rId754" Type="http://schemas.openxmlformats.org/officeDocument/2006/relationships/image" Target="../media/image759.png"/><Relationship Id="rId90" Type="http://schemas.openxmlformats.org/officeDocument/2006/relationships/image" Target="../media/image219.png"/><Relationship Id="rId186" Type="http://schemas.openxmlformats.org/officeDocument/2006/relationships/image" Target="../media/image475.png"/><Relationship Id="rId351" Type="http://schemas.openxmlformats.org/officeDocument/2006/relationships/customXml" Target="../ink/ink604.xml"/><Relationship Id="rId393" Type="http://schemas.openxmlformats.org/officeDocument/2006/relationships/customXml" Target="../ink/ink625.xml"/><Relationship Id="rId407" Type="http://schemas.openxmlformats.org/officeDocument/2006/relationships/customXml" Target="../ink/ink632.xml"/><Relationship Id="rId449" Type="http://schemas.openxmlformats.org/officeDocument/2006/relationships/customXml" Target="../ink/ink653.xml"/><Relationship Id="rId614" Type="http://schemas.openxmlformats.org/officeDocument/2006/relationships/image" Target="../media/image689.png"/><Relationship Id="rId656" Type="http://schemas.openxmlformats.org/officeDocument/2006/relationships/image" Target="../media/image710.png"/><Relationship Id="rId211" Type="http://schemas.openxmlformats.org/officeDocument/2006/relationships/customXml" Target="../ink/ink534.xml"/><Relationship Id="rId253" Type="http://schemas.openxmlformats.org/officeDocument/2006/relationships/customXml" Target="../ink/ink555.xml"/><Relationship Id="rId295" Type="http://schemas.openxmlformats.org/officeDocument/2006/relationships/customXml" Target="../ink/ink576.xml"/><Relationship Id="rId309" Type="http://schemas.openxmlformats.org/officeDocument/2006/relationships/customXml" Target="../ink/ink583.xml"/><Relationship Id="rId460" Type="http://schemas.openxmlformats.org/officeDocument/2006/relationships/image" Target="../media/image612.png"/><Relationship Id="rId516" Type="http://schemas.openxmlformats.org/officeDocument/2006/relationships/image" Target="../media/image640.png"/><Relationship Id="rId698" Type="http://schemas.openxmlformats.org/officeDocument/2006/relationships/image" Target="../media/image731.png"/><Relationship Id="rId48" Type="http://schemas.openxmlformats.org/officeDocument/2006/relationships/image" Target="../media/image387.png"/><Relationship Id="rId113" Type="http://schemas.openxmlformats.org/officeDocument/2006/relationships/customXml" Target="../ink/ink485.xml"/><Relationship Id="rId320" Type="http://schemas.openxmlformats.org/officeDocument/2006/relationships/image" Target="../media/image542.png"/><Relationship Id="rId558" Type="http://schemas.openxmlformats.org/officeDocument/2006/relationships/image" Target="../media/image661.png"/><Relationship Id="rId723" Type="http://schemas.openxmlformats.org/officeDocument/2006/relationships/customXml" Target="../ink/ink790.xml"/><Relationship Id="rId155" Type="http://schemas.openxmlformats.org/officeDocument/2006/relationships/customXml" Target="../ink/ink506.xml"/><Relationship Id="rId197" Type="http://schemas.openxmlformats.org/officeDocument/2006/relationships/customXml" Target="../ink/ink527.xml"/><Relationship Id="rId362" Type="http://schemas.openxmlformats.org/officeDocument/2006/relationships/image" Target="../media/image563.png"/><Relationship Id="rId418" Type="http://schemas.openxmlformats.org/officeDocument/2006/relationships/image" Target="../media/image591.png"/><Relationship Id="rId625" Type="http://schemas.openxmlformats.org/officeDocument/2006/relationships/customXml" Target="../ink/ink741.xml"/><Relationship Id="rId222" Type="http://schemas.openxmlformats.org/officeDocument/2006/relationships/image" Target="../media/image493.png"/><Relationship Id="rId264" Type="http://schemas.openxmlformats.org/officeDocument/2006/relationships/image" Target="../media/image514.png"/><Relationship Id="rId471" Type="http://schemas.openxmlformats.org/officeDocument/2006/relationships/customXml" Target="../ink/ink664.xml"/><Relationship Id="rId667" Type="http://schemas.openxmlformats.org/officeDocument/2006/relationships/customXml" Target="../ink/ink762.xml"/><Relationship Id="rId17" Type="http://schemas.openxmlformats.org/officeDocument/2006/relationships/customXml" Target="../ink/ink437.xml"/><Relationship Id="rId59" Type="http://schemas.openxmlformats.org/officeDocument/2006/relationships/customXml" Target="../ink/ink458.xml"/><Relationship Id="rId124" Type="http://schemas.openxmlformats.org/officeDocument/2006/relationships/image" Target="../media/image444.png"/><Relationship Id="rId527" Type="http://schemas.openxmlformats.org/officeDocument/2006/relationships/customXml" Target="../ink/ink692.xml"/><Relationship Id="rId569" Type="http://schemas.openxmlformats.org/officeDocument/2006/relationships/customXml" Target="../ink/ink713.xml"/><Relationship Id="rId734" Type="http://schemas.openxmlformats.org/officeDocument/2006/relationships/image" Target="../media/image749.png"/><Relationship Id="rId70" Type="http://schemas.openxmlformats.org/officeDocument/2006/relationships/image" Target="../media/image410.png"/><Relationship Id="rId166" Type="http://schemas.openxmlformats.org/officeDocument/2006/relationships/image" Target="../media/image465.png"/><Relationship Id="rId331" Type="http://schemas.openxmlformats.org/officeDocument/2006/relationships/customXml" Target="../ink/ink594.xml"/><Relationship Id="rId373" Type="http://schemas.openxmlformats.org/officeDocument/2006/relationships/customXml" Target="../ink/ink615.xml"/><Relationship Id="rId429" Type="http://schemas.openxmlformats.org/officeDocument/2006/relationships/customXml" Target="../ink/ink643.xml"/><Relationship Id="rId580" Type="http://schemas.openxmlformats.org/officeDocument/2006/relationships/image" Target="../media/image672.png"/><Relationship Id="rId63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45.xml"/><Relationship Id="rId440" Type="http://schemas.openxmlformats.org/officeDocument/2006/relationships/image" Target="../media/image602.png"/><Relationship Id="rId678" Type="http://schemas.openxmlformats.org/officeDocument/2006/relationships/image" Target="../media/image721.png"/><Relationship Id="rId28" Type="http://schemas.openxmlformats.org/officeDocument/2006/relationships/image" Target="../media/image377.png"/><Relationship Id="rId275" Type="http://schemas.openxmlformats.org/officeDocument/2006/relationships/customXml" Target="../ink/ink566.xml"/><Relationship Id="rId300" Type="http://schemas.openxmlformats.org/officeDocument/2006/relationships/image" Target="../media/image532.png"/><Relationship Id="rId482" Type="http://schemas.openxmlformats.org/officeDocument/2006/relationships/image" Target="../media/image623.png"/><Relationship Id="rId538" Type="http://schemas.openxmlformats.org/officeDocument/2006/relationships/image" Target="../media/image651.png"/><Relationship Id="rId703" Type="http://schemas.openxmlformats.org/officeDocument/2006/relationships/customXml" Target="../ink/ink780.xml"/><Relationship Id="rId745" Type="http://schemas.openxmlformats.org/officeDocument/2006/relationships/customXml" Target="../ink/ink801.xml"/><Relationship Id="rId81" Type="http://schemas.openxmlformats.org/officeDocument/2006/relationships/customXml" Target="../ink/ink469.xml"/><Relationship Id="rId135" Type="http://schemas.openxmlformats.org/officeDocument/2006/relationships/customXml" Target="../ink/ink496.xml"/><Relationship Id="rId177" Type="http://schemas.openxmlformats.org/officeDocument/2006/relationships/customXml" Target="../ink/ink517.xml"/><Relationship Id="rId342" Type="http://schemas.openxmlformats.org/officeDocument/2006/relationships/image" Target="../media/image553.png"/><Relationship Id="rId384" Type="http://schemas.openxmlformats.org/officeDocument/2006/relationships/image" Target="../media/image574.png"/><Relationship Id="rId591" Type="http://schemas.openxmlformats.org/officeDocument/2006/relationships/customXml" Target="../ink/ink724.xml"/><Relationship Id="rId605" Type="http://schemas.openxmlformats.org/officeDocument/2006/relationships/customXml" Target="../ink/ink731.xml"/><Relationship Id="rId202" Type="http://schemas.openxmlformats.org/officeDocument/2006/relationships/image" Target="../media/image483.png"/><Relationship Id="rId244" Type="http://schemas.openxmlformats.org/officeDocument/2006/relationships/image" Target="../media/image504.png"/><Relationship Id="rId647" Type="http://schemas.openxmlformats.org/officeDocument/2006/relationships/customXml" Target="../ink/ink752.xml"/><Relationship Id="rId689" Type="http://schemas.openxmlformats.org/officeDocument/2006/relationships/customXml" Target="../ink/ink773.xml"/><Relationship Id="rId39" Type="http://schemas.openxmlformats.org/officeDocument/2006/relationships/customXml" Target="../ink/ink448.xml"/><Relationship Id="rId286" Type="http://schemas.openxmlformats.org/officeDocument/2006/relationships/image" Target="../media/image525.png"/><Relationship Id="rId451" Type="http://schemas.openxmlformats.org/officeDocument/2006/relationships/customXml" Target="../ink/ink654.xml"/><Relationship Id="rId493" Type="http://schemas.openxmlformats.org/officeDocument/2006/relationships/customXml" Target="../ink/ink675.xml"/><Relationship Id="rId507" Type="http://schemas.openxmlformats.org/officeDocument/2006/relationships/customXml" Target="../ink/ink682.xml"/><Relationship Id="rId549" Type="http://schemas.openxmlformats.org/officeDocument/2006/relationships/customXml" Target="../ink/ink703.xml"/><Relationship Id="rId714" Type="http://schemas.openxmlformats.org/officeDocument/2006/relationships/image" Target="../media/image739.png"/><Relationship Id="rId756" Type="http://schemas.openxmlformats.org/officeDocument/2006/relationships/image" Target="../media/image760.png"/><Relationship Id="rId50" Type="http://schemas.openxmlformats.org/officeDocument/2006/relationships/image" Target="../media/image388.png"/><Relationship Id="rId104" Type="http://schemas.openxmlformats.org/officeDocument/2006/relationships/image" Target="../media/image434.png"/><Relationship Id="rId146" Type="http://schemas.openxmlformats.org/officeDocument/2006/relationships/image" Target="../media/image455.png"/><Relationship Id="rId188" Type="http://schemas.openxmlformats.org/officeDocument/2006/relationships/image" Target="../media/image476.png"/><Relationship Id="rId311" Type="http://schemas.openxmlformats.org/officeDocument/2006/relationships/customXml" Target="../ink/ink584.xml"/><Relationship Id="rId353" Type="http://schemas.openxmlformats.org/officeDocument/2006/relationships/customXml" Target="../ink/ink605.xml"/><Relationship Id="rId395" Type="http://schemas.openxmlformats.org/officeDocument/2006/relationships/customXml" Target="../ink/ink626.xml"/><Relationship Id="rId409" Type="http://schemas.openxmlformats.org/officeDocument/2006/relationships/customXml" Target="../ink/ink633.xml"/><Relationship Id="rId560" Type="http://schemas.openxmlformats.org/officeDocument/2006/relationships/image" Target="../media/image662.png"/><Relationship Id="rId92" Type="http://schemas.openxmlformats.org/officeDocument/2006/relationships/image" Target="../media/image220.png"/><Relationship Id="rId213" Type="http://schemas.openxmlformats.org/officeDocument/2006/relationships/customXml" Target="../ink/ink535.xml"/><Relationship Id="rId420" Type="http://schemas.openxmlformats.org/officeDocument/2006/relationships/image" Target="../media/image592.png"/><Relationship Id="rId616" Type="http://schemas.openxmlformats.org/officeDocument/2006/relationships/image" Target="../media/image690.png"/><Relationship Id="rId658" Type="http://schemas.openxmlformats.org/officeDocument/2006/relationships/image" Target="../media/image711.png"/><Relationship Id="rId255" Type="http://schemas.openxmlformats.org/officeDocument/2006/relationships/customXml" Target="../ink/ink556.xml"/><Relationship Id="rId297" Type="http://schemas.openxmlformats.org/officeDocument/2006/relationships/customXml" Target="../ink/ink577.xml"/><Relationship Id="rId462" Type="http://schemas.openxmlformats.org/officeDocument/2006/relationships/image" Target="../media/image613.png"/><Relationship Id="rId518" Type="http://schemas.openxmlformats.org/officeDocument/2006/relationships/image" Target="../media/image641.png"/><Relationship Id="rId725" Type="http://schemas.openxmlformats.org/officeDocument/2006/relationships/customXml" Target="../ink/ink791.xml"/><Relationship Id="rId115" Type="http://schemas.openxmlformats.org/officeDocument/2006/relationships/customXml" Target="../ink/ink486.xml"/><Relationship Id="rId157" Type="http://schemas.openxmlformats.org/officeDocument/2006/relationships/customXml" Target="../ink/ink507.xml"/><Relationship Id="rId322" Type="http://schemas.openxmlformats.org/officeDocument/2006/relationships/image" Target="../media/image543.png"/><Relationship Id="rId364" Type="http://schemas.openxmlformats.org/officeDocument/2006/relationships/image" Target="../media/image564.png"/><Relationship Id="rId61" Type="http://schemas.openxmlformats.org/officeDocument/2006/relationships/customXml" Target="../ink/ink459.xml"/><Relationship Id="rId199" Type="http://schemas.openxmlformats.org/officeDocument/2006/relationships/customXml" Target="../ink/ink528.xml"/><Relationship Id="rId571" Type="http://schemas.openxmlformats.org/officeDocument/2006/relationships/customXml" Target="../ink/ink714.xml"/><Relationship Id="rId627" Type="http://schemas.openxmlformats.org/officeDocument/2006/relationships/customXml" Target="../ink/ink742.xml"/><Relationship Id="rId669" Type="http://schemas.openxmlformats.org/officeDocument/2006/relationships/customXml" Target="../ink/ink763.xml"/><Relationship Id="rId19" Type="http://schemas.openxmlformats.org/officeDocument/2006/relationships/customXml" Target="../ink/ink438.xml"/><Relationship Id="rId224" Type="http://schemas.openxmlformats.org/officeDocument/2006/relationships/image" Target="../media/image494.png"/><Relationship Id="rId266" Type="http://schemas.openxmlformats.org/officeDocument/2006/relationships/image" Target="../media/image515.png"/><Relationship Id="rId431" Type="http://schemas.openxmlformats.org/officeDocument/2006/relationships/customXml" Target="../ink/ink644.xml"/><Relationship Id="rId473" Type="http://schemas.openxmlformats.org/officeDocument/2006/relationships/customXml" Target="../ink/ink665.xml"/><Relationship Id="rId529" Type="http://schemas.openxmlformats.org/officeDocument/2006/relationships/customXml" Target="../ink/ink693.xml"/><Relationship Id="rId680" Type="http://schemas.openxmlformats.org/officeDocument/2006/relationships/image" Target="../media/image722.png"/><Relationship Id="rId736" Type="http://schemas.openxmlformats.org/officeDocument/2006/relationships/image" Target="../media/image750.png"/><Relationship Id="rId30" Type="http://schemas.openxmlformats.org/officeDocument/2006/relationships/image" Target="../media/image378.png"/><Relationship Id="rId126" Type="http://schemas.openxmlformats.org/officeDocument/2006/relationships/image" Target="../media/image445.png"/><Relationship Id="rId168" Type="http://schemas.openxmlformats.org/officeDocument/2006/relationships/image" Target="../media/image466.png"/><Relationship Id="rId333" Type="http://schemas.openxmlformats.org/officeDocument/2006/relationships/customXml" Target="../ink/ink595.xml"/><Relationship Id="rId540" Type="http://schemas.openxmlformats.org/officeDocument/2006/relationships/image" Target="../media/image652.png"/><Relationship Id="rId72" Type="http://schemas.openxmlformats.org/officeDocument/2006/relationships/image" Target="../media/image411.png"/><Relationship Id="rId375" Type="http://schemas.openxmlformats.org/officeDocument/2006/relationships/customXml" Target="../ink/ink616.xml"/><Relationship Id="rId582" Type="http://schemas.openxmlformats.org/officeDocument/2006/relationships/image" Target="../media/image673.png"/><Relationship Id="rId638" Type="http://schemas.openxmlformats.org/officeDocument/2006/relationships/image" Target="../media/image701.png"/><Relationship Id="rId3" Type="http://schemas.openxmlformats.org/officeDocument/2006/relationships/customXml" Target="../ink/ink430.xml"/><Relationship Id="rId235" Type="http://schemas.openxmlformats.org/officeDocument/2006/relationships/customXml" Target="../ink/ink546.xml"/><Relationship Id="rId277" Type="http://schemas.openxmlformats.org/officeDocument/2006/relationships/customXml" Target="../ink/ink567.xml"/><Relationship Id="rId400" Type="http://schemas.openxmlformats.org/officeDocument/2006/relationships/image" Target="../media/image582.png"/><Relationship Id="rId442" Type="http://schemas.openxmlformats.org/officeDocument/2006/relationships/image" Target="../media/image603.png"/><Relationship Id="rId484" Type="http://schemas.openxmlformats.org/officeDocument/2006/relationships/image" Target="../media/image624.png"/><Relationship Id="rId705" Type="http://schemas.openxmlformats.org/officeDocument/2006/relationships/customXml" Target="../ink/ink781.xml"/><Relationship Id="rId137" Type="http://schemas.openxmlformats.org/officeDocument/2006/relationships/customXml" Target="../ink/ink497.xml"/><Relationship Id="rId302" Type="http://schemas.openxmlformats.org/officeDocument/2006/relationships/image" Target="../media/image533.png"/><Relationship Id="rId344" Type="http://schemas.openxmlformats.org/officeDocument/2006/relationships/image" Target="../media/image554.png"/><Relationship Id="rId691" Type="http://schemas.openxmlformats.org/officeDocument/2006/relationships/customXml" Target="../ink/ink774.xml"/><Relationship Id="rId747" Type="http://schemas.openxmlformats.org/officeDocument/2006/relationships/customXml" Target="../ink/ink802.xml"/><Relationship Id="rId41" Type="http://schemas.openxmlformats.org/officeDocument/2006/relationships/customXml" Target="../ink/ink449.xml"/><Relationship Id="rId83" Type="http://schemas.openxmlformats.org/officeDocument/2006/relationships/customXml" Target="../ink/ink470.xml"/><Relationship Id="rId179" Type="http://schemas.openxmlformats.org/officeDocument/2006/relationships/customXml" Target="../ink/ink518.xml"/><Relationship Id="rId386" Type="http://schemas.openxmlformats.org/officeDocument/2006/relationships/image" Target="../media/image575.png"/><Relationship Id="rId551" Type="http://schemas.openxmlformats.org/officeDocument/2006/relationships/customXml" Target="../ink/ink704.xml"/><Relationship Id="rId593" Type="http://schemas.openxmlformats.org/officeDocument/2006/relationships/customXml" Target="../ink/ink725.xml"/><Relationship Id="rId607" Type="http://schemas.openxmlformats.org/officeDocument/2006/relationships/customXml" Target="../ink/ink732.xml"/><Relationship Id="rId649" Type="http://schemas.openxmlformats.org/officeDocument/2006/relationships/customXml" Target="../ink/ink753.xml"/><Relationship Id="rId190" Type="http://schemas.openxmlformats.org/officeDocument/2006/relationships/image" Target="../media/image477.png"/><Relationship Id="rId204" Type="http://schemas.openxmlformats.org/officeDocument/2006/relationships/image" Target="../media/image484.png"/><Relationship Id="rId246" Type="http://schemas.openxmlformats.org/officeDocument/2006/relationships/image" Target="../media/image505.png"/><Relationship Id="rId288" Type="http://schemas.openxmlformats.org/officeDocument/2006/relationships/image" Target="../media/image526.png"/><Relationship Id="rId411" Type="http://schemas.openxmlformats.org/officeDocument/2006/relationships/customXml" Target="../ink/ink634.xml"/><Relationship Id="rId453" Type="http://schemas.openxmlformats.org/officeDocument/2006/relationships/customXml" Target="../ink/ink655.xml"/><Relationship Id="rId509" Type="http://schemas.openxmlformats.org/officeDocument/2006/relationships/customXml" Target="../ink/ink683.xml"/><Relationship Id="rId660" Type="http://schemas.openxmlformats.org/officeDocument/2006/relationships/image" Target="../media/image712.png"/><Relationship Id="rId106" Type="http://schemas.openxmlformats.org/officeDocument/2006/relationships/image" Target="../media/image435.png"/><Relationship Id="rId313" Type="http://schemas.openxmlformats.org/officeDocument/2006/relationships/customXml" Target="../ink/ink585.xml"/><Relationship Id="rId495" Type="http://schemas.openxmlformats.org/officeDocument/2006/relationships/customXml" Target="../ink/ink676.xml"/><Relationship Id="rId716" Type="http://schemas.openxmlformats.org/officeDocument/2006/relationships/image" Target="../media/image740.png"/><Relationship Id="rId10" Type="http://schemas.openxmlformats.org/officeDocument/2006/relationships/image" Target="../media/image52.png"/><Relationship Id="rId52" Type="http://schemas.openxmlformats.org/officeDocument/2006/relationships/image" Target="../media/image389.png"/><Relationship Id="rId94" Type="http://schemas.openxmlformats.org/officeDocument/2006/relationships/image" Target="../media/image221.png"/><Relationship Id="rId148" Type="http://schemas.openxmlformats.org/officeDocument/2006/relationships/image" Target="../media/image456.png"/><Relationship Id="rId355" Type="http://schemas.openxmlformats.org/officeDocument/2006/relationships/customXml" Target="../ink/ink606.xml"/><Relationship Id="rId397" Type="http://schemas.openxmlformats.org/officeDocument/2006/relationships/customXml" Target="../ink/ink627.xml"/><Relationship Id="rId520" Type="http://schemas.openxmlformats.org/officeDocument/2006/relationships/image" Target="../media/image642.png"/><Relationship Id="rId562" Type="http://schemas.openxmlformats.org/officeDocument/2006/relationships/image" Target="../media/image663.png"/><Relationship Id="rId618" Type="http://schemas.openxmlformats.org/officeDocument/2006/relationships/image" Target="../media/image691.png"/><Relationship Id="rId215" Type="http://schemas.openxmlformats.org/officeDocument/2006/relationships/customXml" Target="../ink/ink536.xml"/><Relationship Id="rId257" Type="http://schemas.openxmlformats.org/officeDocument/2006/relationships/customXml" Target="../ink/ink557.xml"/><Relationship Id="rId422" Type="http://schemas.openxmlformats.org/officeDocument/2006/relationships/image" Target="../media/image593.png"/><Relationship Id="rId464" Type="http://schemas.openxmlformats.org/officeDocument/2006/relationships/image" Target="../media/image614.png"/><Relationship Id="rId299" Type="http://schemas.openxmlformats.org/officeDocument/2006/relationships/customXml" Target="../ink/ink578.xml"/><Relationship Id="rId727" Type="http://schemas.openxmlformats.org/officeDocument/2006/relationships/customXml" Target="../ink/ink792.xml"/><Relationship Id="rId63" Type="http://schemas.openxmlformats.org/officeDocument/2006/relationships/customXml" Target="../ink/ink460.xml"/><Relationship Id="rId159" Type="http://schemas.openxmlformats.org/officeDocument/2006/relationships/customXml" Target="../ink/ink508.xml"/><Relationship Id="rId366" Type="http://schemas.openxmlformats.org/officeDocument/2006/relationships/image" Target="../media/image565.png"/><Relationship Id="rId573" Type="http://schemas.openxmlformats.org/officeDocument/2006/relationships/customXml" Target="../ink/ink715.xml"/><Relationship Id="rId226" Type="http://schemas.openxmlformats.org/officeDocument/2006/relationships/image" Target="../media/image495.png"/><Relationship Id="rId433" Type="http://schemas.openxmlformats.org/officeDocument/2006/relationships/customXml" Target="../ink/ink645.xml"/><Relationship Id="rId640" Type="http://schemas.openxmlformats.org/officeDocument/2006/relationships/image" Target="../media/image702.png"/><Relationship Id="rId738" Type="http://schemas.openxmlformats.org/officeDocument/2006/relationships/image" Target="../media/image751.png"/><Relationship Id="rId74" Type="http://schemas.openxmlformats.org/officeDocument/2006/relationships/image" Target="../media/image394.png"/><Relationship Id="rId377" Type="http://schemas.openxmlformats.org/officeDocument/2006/relationships/customXml" Target="../ink/ink617.xml"/><Relationship Id="rId500" Type="http://schemas.openxmlformats.org/officeDocument/2006/relationships/image" Target="../media/image632.png"/><Relationship Id="rId584" Type="http://schemas.openxmlformats.org/officeDocument/2006/relationships/image" Target="../media/image674.png"/><Relationship Id="rId5" Type="http://schemas.openxmlformats.org/officeDocument/2006/relationships/customXml" Target="../ink/ink431.xml"/><Relationship Id="rId237" Type="http://schemas.openxmlformats.org/officeDocument/2006/relationships/customXml" Target="../ink/ink547.xml"/><Relationship Id="rId444" Type="http://schemas.openxmlformats.org/officeDocument/2006/relationships/image" Target="../media/image604.png"/><Relationship Id="rId651" Type="http://schemas.openxmlformats.org/officeDocument/2006/relationships/customXml" Target="../ink/ink754.xml"/><Relationship Id="rId749" Type="http://schemas.openxmlformats.org/officeDocument/2006/relationships/customXml" Target="../ink/ink803.xml"/><Relationship Id="rId290" Type="http://schemas.openxmlformats.org/officeDocument/2006/relationships/image" Target="../media/image527.png"/><Relationship Id="rId304" Type="http://schemas.openxmlformats.org/officeDocument/2006/relationships/image" Target="../media/image534.png"/><Relationship Id="rId388" Type="http://schemas.openxmlformats.org/officeDocument/2006/relationships/image" Target="../media/image576.png"/><Relationship Id="rId511" Type="http://schemas.openxmlformats.org/officeDocument/2006/relationships/customXml" Target="../ink/ink684.xml"/><Relationship Id="rId609" Type="http://schemas.openxmlformats.org/officeDocument/2006/relationships/customXml" Target="../ink/ink733.xml"/><Relationship Id="rId85" Type="http://schemas.openxmlformats.org/officeDocument/2006/relationships/customXml" Target="../ink/ink471.xml"/><Relationship Id="rId150" Type="http://schemas.openxmlformats.org/officeDocument/2006/relationships/image" Target="../media/image457.png"/><Relationship Id="rId595" Type="http://schemas.openxmlformats.org/officeDocument/2006/relationships/customXml" Target="../ink/ink726.xml"/><Relationship Id="rId248" Type="http://schemas.openxmlformats.org/officeDocument/2006/relationships/image" Target="../media/image506.png"/><Relationship Id="rId455" Type="http://schemas.openxmlformats.org/officeDocument/2006/relationships/customXml" Target="../ink/ink656.xml"/><Relationship Id="rId662" Type="http://schemas.openxmlformats.org/officeDocument/2006/relationships/image" Target="../media/image713.png"/><Relationship Id="rId12" Type="http://schemas.openxmlformats.org/officeDocument/2006/relationships/image" Target="../media/image369.png"/><Relationship Id="rId108" Type="http://schemas.openxmlformats.org/officeDocument/2006/relationships/image" Target="../media/image436.png"/><Relationship Id="rId315" Type="http://schemas.openxmlformats.org/officeDocument/2006/relationships/customXml" Target="../ink/ink586.xml"/><Relationship Id="rId522" Type="http://schemas.openxmlformats.org/officeDocument/2006/relationships/image" Target="../media/image643.png"/><Relationship Id="rId96" Type="http://schemas.openxmlformats.org/officeDocument/2006/relationships/image" Target="../media/image222.png"/><Relationship Id="rId161" Type="http://schemas.openxmlformats.org/officeDocument/2006/relationships/customXml" Target="../ink/ink509.xml"/><Relationship Id="rId399" Type="http://schemas.openxmlformats.org/officeDocument/2006/relationships/customXml" Target="../ink/ink628.xml"/><Relationship Id="rId259" Type="http://schemas.openxmlformats.org/officeDocument/2006/relationships/customXml" Target="../ink/ink558.xml"/><Relationship Id="rId466" Type="http://schemas.openxmlformats.org/officeDocument/2006/relationships/image" Target="../media/image615.png"/><Relationship Id="rId673" Type="http://schemas.openxmlformats.org/officeDocument/2006/relationships/customXml" Target="../ink/ink765.xml"/><Relationship Id="rId23" Type="http://schemas.openxmlformats.org/officeDocument/2006/relationships/customXml" Target="../ink/ink440.xml"/><Relationship Id="rId119" Type="http://schemas.openxmlformats.org/officeDocument/2006/relationships/customXml" Target="../ink/ink488.xml"/><Relationship Id="rId326" Type="http://schemas.openxmlformats.org/officeDocument/2006/relationships/image" Target="../media/image545.png"/><Relationship Id="rId533" Type="http://schemas.openxmlformats.org/officeDocument/2006/relationships/customXml" Target="../ink/ink695.xml"/><Relationship Id="rId740" Type="http://schemas.openxmlformats.org/officeDocument/2006/relationships/image" Target="../media/image752.png"/><Relationship Id="rId172" Type="http://schemas.openxmlformats.org/officeDocument/2006/relationships/image" Target="../media/image468.png"/><Relationship Id="rId477" Type="http://schemas.openxmlformats.org/officeDocument/2006/relationships/customXml" Target="../ink/ink667.xml"/><Relationship Id="rId600" Type="http://schemas.openxmlformats.org/officeDocument/2006/relationships/image" Target="../media/image682.png"/><Relationship Id="rId684" Type="http://schemas.openxmlformats.org/officeDocument/2006/relationships/image" Target="../media/image724.png"/><Relationship Id="rId337" Type="http://schemas.openxmlformats.org/officeDocument/2006/relationships/customXml" Target="../ink/ink597.xml"/><Relationship Id="rId34" Type="http://schemas.openxmlformats.org/officeDocument/2006/relationships/image" Target="../media/image380.png"/><Relationship Id="rId544" Type="http://schemas.openxmlformats.org/officeDocument/2006/relationships/image" Target="../media/image654.png"/><Relationship Id="rId751" Type="http://schemas.openxmlformats.org/officeDocument/2006/relationships/customXml" Target="../ink/ink804.xml"/><Relationship Id="rId183" Type="http://schemas.openxmlformats.org/officeDocument/2006/relationships/customXml" Target="../ink/ink520.xml"/><Relationship Id="rId390" Type="http://schemas.openxmlformats.org/officeDocument/2006/relationships/image" Target="../media/image577.png"/><Relationship Id="rId404" Type="http://schemas.openxmlformats.org/officeDocument/2006/relationships/image" Target="../media/image584.png"/><Relationship Id="rId611" Type="http://schemas.openxmlformats.org/officeDocument/2006/relationships/customXml" Target="../ink/ink734.xml"/><Relationship Id="rId250" Type="http://schemas.openxmlformats.org/officeDocument/2006/relationships/image" Target="../media/image507.png"/><Relationship Id="rId488" Type="http://schemas.openxmlformats.org/officeDocument/2006/relationships/image" Target="../media/image626.png"/><Relationship Id="rId695" Type="http://schemas.openxmlformats.org/officeDocument/2006/relationships/customXml" Target="../ink/ink776.xml"/><Relationship Id="rId709" Type="http://schemas.openxmlformats.org/officeDocument/2006/relationships/customXml" Target="../ink/ink783.xml"/><Relationship Id="rId45" Type="http://schemas.openxmlformats.org/officeDocument/2006/relationships/customXml" Target="../ink/ink451.xml"/><Relationship Id="rId110" Type="http://schemas.openxmlformats.org/officeDocument/2006/relationships/image" Target="../media/image437.png"/><Relationship Id="rId348" Type="http://schemas.openxmlformats.org/officeDocument/2006/relationships/image" Target="../media/image556.png"/><Relationship Id="rId555" Type="http://schemas.openxmlformats.org/officeDocument/2006/relationships/customXml" Target="../ink/ink706.xml"/><Relationship Id="rId194" Type="http://schemas.openxmlformats.org/officeDocument/2006/relationships/image" Target="../media/image479.png"/><Relationship Id="rId208" Type="http://schemas.openxmlformats.org/officeDocument/2006/relationships/image" Target="../media/image486.png"/><Relationship Id="rId415" Type="http://schemas.openxmlformats.org/officeDocument/2006/relationships/customXml" Target="../ink/ink636.xml"/><Relationship Id="rId622" Type="http://schemas.openxmlformats.org/officeDocument/2006/relationships/image" Target="../media/image693.png"/><Relationship Id="rId261" Type="http://schemas.openxmlformats.org/officeDocument/2006/relationships/customXml" Target="../ink/ink559.xml"/><Relationship Id="rId499" Type="http://schemas.openxmlformats.org/officeDocument/2006/relationships/customXml" Target="../ink/ink678.xml"/><Relationship Id="rId56" Type="http://schemas.openxmlformats.org/officeDocument/2006/relationships/image" Target="../media/image391.png"/><Relationship Id="rId359" Type="http://schemas.openxmlformats.org/officeDocument/2006/relationships/customXml" Target="../ink/ink608.xml"/><Relationship Id="rId566" Type="http://schemas.openxmlformats.org/officeDocument/2006/relationships/image" Target="../media/image665.png"/><Relationship Id="rId121" Type="http://schemas.openxmlformats.org/officeDocument/2006/relationships/customXml" Target="../ink/ink489.xml"/><Relationship Id="rId219" Type="http://schemas.openxmlformats.org/officeDocument/2006/relationships/customXml" Target="../ink/ink538.xml"/><Relationship Id="rId426" Type="http://schemas.openxmlformats.org/officeDocument/2006/relationships/image" Target="../media/image595.png"/><Relationship Id="rId633" Type="http://schemas.openxmlformats.org/officeDocument/2006/relationships/customXml" Target="../ink/ink745.xml"/><Relationship Id="rId67" Type="http://schemas.openxmlformats.org/officeDocument/2006/relationships/customXml" Target="../ink/ink462.xml"/><Relationship Id="rId272" Type="http://schemas.openxmlformats.org/officeDocument/2006/relationships/image" Target="../media/image518.png"/><Relationship Id="rId577" Type="http://schemas.openxmlformats.org/officeDocument/2006/relationships/customXml" Target="../ink/ink717.xml"/><Relationship Id="rId700" Type="http://schemas.openxmlformats.org/officeDocument/2006/relationships/image" Target="../media/image732.png"/><Relationship Id="rId132" Type="http://schemas.openxmlformats.org/officeDocument/2006/relationships/image" Target="../media/image448.png"/><Relationship Id="rId437" Type="http://schemas.openxmlformats.org/officeDocument/2006/relationships/customXml" Target="../ink/ink647.xml"/><Relationship Id="rId644" Type="http://schemas.openxmlformats.org/officeDocument/2006/relationships/image" Target="../media/image704.png"/><Relationship Id="rId283" Type="http://schemas.openxmlformats.org/officeDocument/2006/relationships/customXml" Target="../ink/ink570.xml"/><Relationship Id="rId490" Type="http://schemas.openxmlformats.org/officeDocument/2006/relationships/image" Target="../media/image627.png"/><Relationship Id="rId504" Type="http://schemas.openxmlformats.org/officeDocument/2006/relationships/image" Target="../media/image634.png"/><Relationship Id="rId711" Type="http://schemas.openxmlformats.org/officeDocument/2006/relationships/customXml" Target="../ink/ink784.xml"/><Relationship Id="rId78" Type="http://schemas.openxmlformats.org/officeDocument/2006/relationships/image" Target="../media/image396.png"/><Relationship Id="rId143" Type="http://schemas.openxmlformats.org/officeDocument/2006/relationships/customXml" Target="../ink/ink500.xml"/><Relationship Id="rId350" Type="http://schemas.openxmlformats.org/officeDocument/2006/relationships/image" Target="../media/image557.png"/><Relationship Id="rId588" Type="http://schemas.openxmlformats.org/officeDocument/2006/relationships/image" Target="../media/image676.png"/><Relationship Id="rId9" Type="http://schemas.openxmlformats.org/officeDocument/2006/relationships/customXml" Target="../ink/ink433.xml"/><Relationship Id="rId210" Type="http://schemas.openxmlformats.org/officeDocument/2006/relationships/image" Target="../media/image487.png"/><Relationship Id="rId448" Type="http://schemas.openxmlformats.org/officeDocument/2006/relationships/image" Target="../media/image606.png"/><Relationship Id="rId655" Type="http://schemas.openxmlformats.org/officeDocument/2006/relationships/customXml" Target="../ink/ink756.xml"/><Relationship Id="rId294" Type="http://schemas.openxmlformats.org/officeDocument/2006/relationships/image" Target="../media/image529.png"/><Relationship Id="rId308" Type="http://schemas.openxmlformats.org/officeDocument/2006/relationships/image" Target="../media/image536.png"/><Relationship Id="rId515" Type="http://schemas.openxmlformats.org/officeDocument/2006/relationships/customXml" Target="../ink/ink686.xml"/><Relationship Id="rId722" Type="http://schemas.openxmlformats.org/officeDocument/2006/relationships/image" Target="../media/image743.png"/><Relationship Id="rId89" Type="http://schemas.openxmlformats.org/officeDocument/2006/relationships/customXml" Target="../ink/ink473.xml"/><Relationship Id="rId154" Type="http://schemas.openxmlformats.org/officeDocument/2006/relationships/image" Target="../media/image459.png"/><Relationship Id="rId361" Type="http://schemas.openxmlformats.org/officeDocument/2006/relationships/customXml" Target="../ink/ink609.xml"/><Relationship Id="rId599" Type="http://schemas.openxmlformats.org/officeDocument/2006/relationships/customXml" Target="../ink/ink728.xml"/><Relationship Id="rId459" Type="http://schemas.openxmlformats.org/officeDocument/2006/relationships/customXml" Target="../ink/ink658.xml"/><Relationship Id="rId666" Type="http://schemas.openxmlformats.org/officeDocument/2006/relationships/image" Target="../media/image715.png"/><Relationship Id="rId16" Type="http://schemas.openxmlformats.org/officeDocument/2006/relationships/image" Target="../media/image371.png"/><Relationship Id="rId221" Type="http://schemas.openxmlformats.org/officeDocument/2006/relationships/customXml" Target="../ink/ink539.xml"/><Relationship Id="rId319" Type="http://schemas.openxmlformats.org/officeDocument/2006/relationships/customXml" Target="../ink/ink588.xml"/><Relationship Id="rId526" Type="http://schemas.openxmlformats.org/officeDocument/2006/relationships/image" Target="../media/image645.png"/><Relationship Id="rId733" Type="http://schemas.openxmlformats.org/officeDocument/2006/relationships/customXml" Target="../ink/ink795.xml"/><Relationship Id="rId165" Type="http://schemas.openxmlformats.org/officeDocument/2006/relationships/customXml" Target="../ink/ink511.xml"/><Relationship Id="rId372" Type="http://schemas.openxmlformats.org/officeDocument/2006/relationships/image" Target="../media/image568.png"/><Relationship Id="rId677" Type="http://schemas.openxmlformats.org/officeDocument/2006/relationships/customXml" Target="../ink/ink767.xml"/><Relationship Id="rId232" Type="http://schemas.openxmlformats.org/officeDocument/2006/relationships/image" Target="../media/image498.png"/><Relationship Id="rId27" Type="http://schemas.openxmlformats.org/officeDocument/2006/relationships/customXml" Target="../ink/ink442.xml"/><Relationship Id="rId537" Type="http://schemas.openxmlformats.org/officeDocument/2006/relationships/customXml" Target="../ink/ink697.xml"/><Relationship Id="rId744" Type="http://schemas.openxmlformats.org/officeDocument/2006/relationships/image" Target="../media/image754.png"/><Relationship Id="rId80" Type="http://schemas.openxmlformats.org/officeDocument/2006/relationships/image" Target="../media/image397.png"/><Relationship Id="rId176" Type="http://schemas.openxmlformats.org/officeDocument/2006/relationships/image" Target="../media/image470.png"/><Relationship Id="rId383" Type="http://schemas.openxmlformats.org/officeDocument/2006/relationships/customXml" Target="../ink/ink620.xml"/><Relationship Id="rId590" Type="http://schemas.openxmlformats.org/officeDocument/2006/relationships/image" Target="../media/image677.png"/><Relationship Id="rId604" Type="http://schemas.openxmlformats.org/officeDocument/2006/relationships/image" Target="../media/image684.png"/><Relationship Id="rId243" Type="http://schemas.openxmlformats.org/officeDocument/2006/relationships/customXml" Target="../ink/ink550.xml"/><Relationship Id="rId450" Type="http://schemas.openxmlformats.org/officeDocument/2006/relationships/image" Target="../media/image607.png"/><Relationship Id="rId688" Type="http://schemas.openxmlformats.org/officeDocument/2006/relationships/image" Target="../media/image726.png"/><Relationship Id="rId38" Type="http://schemas.openxmlformats.org/officeDocument/2006/relationships/image" Target="../media/image382.png"/><Relationship Id="rId103" Type="http://schemas.openxmlformats.org/officeDocument/2006/relationships/customXml" Target="../ink/ink480.xml"/><Relationship Id="rId310" Type="http://schemas.openxmlformats.org/officeDocument/2006/relationships/image" Target="../media/image537.png"/><Relationship Id="rId548" Type="http://schemas.openxmlformats.org/officeDocument/2006/relationships/image" Target="../media/image656.png"/><Relationship Id="rId755" Type="http://schemas.openxmlformats.org/officeDocument/2006/relationships/customXml" Target="../ink/ink806.xml"/><Relationship Id="rId91" Type="http://schemas.openxmlformats.org/officeDocument/2006/relationships/customXml" Target="../ink/ink474.xml"/><Relationship Id="rId187" Type="http://schemas.openxmlformats.org/officeDocument/2006/relationships/customXml" Target="../ink/ink522.xml"/><Relationship Id="rId394" Type="http://schemas.openxmlformats.org/officeDocument/2006/relationships/image" Target="../media/image579.png"/><Relationship Id="rId408" Type="http://schemas.openxmlformats.org/officeDocument/2006/relationships/image" Target="../media/image586.png"/><Relationship Id="rId615" Type="http://schemas.openxmlformats.org/officeDocument/2006/relationships/customXml" Target="../ink/ink736.xml"/><Relationship Id="rId254" Type="http://schemas.openxmlformats.org/officeDocument/2006/relationships/image" Target="../media/image509.png"/><Relationship Id="rId699" Type="http://schemas.openxmlformats.org/officeDocument/2006/relationships/customXml" Target="../ink/ink778.xml"/><Relationship Id="rId49" Type="http://schemas.openxmlformats.org/officeDocument/2006/relationships/customXml" Target="../ink/ink453.xml"/><Relationship Id="rId114" Type="http://schemas.openxmlformats.org/officeDocument/2006/relationships/image" Target="../media/image439.png"/><Relationship Id="rId461" Type="http://schemas.openxmlformats.org/officeDocument/2006/relationships/customXml" Target="../ink/ink659.xml"/><Relationship Id="rId559" Type="http://schemas.openxmlformats.org/officeDocument/2006/relationships/customXml" Target="../ink/ink708.xml"/><Relationship Id="rId198" Type="http://schemas.openxmlformats.org/officeDocument/2006/relationships/image" Target="../media/image481.png"/><Relationship Id="rId321" Type="http://schemas.openxmlformats.org/officeDocument/2006/relationships/customXml" Target="../ink/ink589.xml"/><Relationship Id="rId419" Type="http://schemas.openxmlformats.org/officeDocument/2006/relationships/customXml" Target="../ink/ink638.xml"/><Relationship Id="rId626" Type="http://schemas.openxmlformats.org/officeDocument/2006/relationships/image" Target="../media/image695.png"/><Relationship Id="rId265" Type="http://schemas.openxmlformats.org/officeDocument/2006/relationships/customXml" Target="../ink/ink561.xml"/><Relationship Id="rId472" Type="http://schemas.openxmlformats.org/officeDocument/2006/relationships/image" Target="../media/image618.png"/><Relationship Id="rId125" Type="http://schemas.openxmlformats.org/officeDocument/2006/relationships/customXml" Target="../ink/ink491.xml"/><Relationship Id="rId332" Type="http://schemas.openxmlformats.org/officeDocument/2006/relationships/image" Target="../media/image548.png"/><Relationship Id="rId637" Type="http://schemas.openxmlformats.org/officeDocument/2006/relationships/customXml" Target="../ink/ink747.xml"/><Relationship Id="rId276" Type="http://schemas.openxmlformats.org/officeDocument/2006/relationships/image" Target="../media/image520.png"/><Relationship Id="rId483" Type="http://schemas.openxmlformats.org/officeDocument/2006/relationships/customXml" Target="../ink/ink670.xml"/><Relationship Id="rId690" Type="http://schemas.openxmlformats.org/officeDocument/2006/relationships/image" Target="../media/image727.png"/><Relationship Id="rId704" Type="http://schemas.openxmlformats.org/officeDocument/2006/relationships/image" Target="../media/image734.png"/><Relationship Id="rId40" Type="http://schemas.openxmlformats.org/officeDocument/2006/relationships/image" Target="../media/image383.png"/><Relationship Id="rId136" Type="http://schemas.openxmlformats.org/officeDocument/2006/relationships/image" Target="../media/image450.png"/><Relationship Id="rId343" Type="http://schemas.openxmlformats.org/officeDocument/2006/relationships/customXml" Target="../ink/ink600.xml"/><Relationship Id="rId550" Type="http://schemas.openxmlformats.org/officeDocument/2006/relationships/image" Target="../media/image657.png"/><Relationship Id="rId203" Type="http://schemas.openxmlformats.org/officeDocument/2006/relationships/customXml" Target="../ink/ink530.xml"/><Relationship Id="rId648" Type="http://schemas.openxmlformats.org/officeDocument/2006/relationships/image" Target="../media/image706.png"/><Relationship Id="rId287" Type="http://schemas.openxmlformats.org/officeDocument/2006/relationships/customXml" Target="../ink/ink572.xml"/><Relationship Id="rId410" Type="http://schemas.openxmlformats.org/officeDocument/2006/relationships/image" Target="../media/image587.png"/><Relationship Id="rId494" Type="http://schemas.openxmlformats.org/officeDocument/2006/relationships/image" Target="../media/image629.png"/><Relationship Id="rId508" Type="http://schemas.openxmlformats.org/officeDocument/2006/relationships/image" Target="../media/image636.png"/><Relationship Id="rId715" Type="http://schemas.openxmlformats.org/officeDocument/2006/relationships/customXml" Target="../ink/ink786.xml"/><Relationship Id="rId147" Type="http://schemas.openxmlformats.org/officeDocument/2006/relationships/customXml" Target="../ink/ink502.xml"/><Relationship Id="rId354" Type="http://schemas.openxmlformats.org/officeDocument/2006/relationships/image" Target="../media/image559.png"/><Relationship Id="rId51" Type="http://schemas.openxmlformats.org/officeDocument/2006/relationships/customXml" Target="../ink/ink454.xml"/><Relationship Id="rId561" Type="http://schemas.openxmlformats.org/officeDocument/2006/relationships/customXml" Target="../ink/ink709.xml"/><Relationship Id="rId659" Type="http://schemas.openxmlformats.org/officeDocument/2006/relationships/customXml" Target="../ink/ink758.xml"/><Relationship Id="rId214" Type="http://schemas.openxmlformats.org/officeDocument/2006/relationships/image" Target="../media/image489.png"/><Relationship Id="rId298" Type="http://schemas.openxmlformats.org/officeDocument/2006/relationships/image" Target="../media/image531.png"/><Relationship Id="rId421" Type="http://schemas.openxmlformats.org/officeDocument/2006/relationships/customXml" Target="../ink/ink639.xml"/><Relationship Id="rId519" Type="http://schemas.openxmlformats.org/officeDocument/2006/relationships/customXml" Target="../ink/ink688.xml"/><Relationship Id="rId158" Type="http://schemas.openxmlformats.org/officeDocument/2006/relationships/image" Target="../media/image461.png"/><Relationship Id="rId726" Type="http://schemas.openxmlformats.org/officeDocument/2006/relationships/image" Target="../media/image745.png"/><Relationship Id="rId62" Type="http://schemas.openxmlformats.org/officeDocument/2006/relationships/image" Target="../media/image406.png"/><Relationship Id="rId365" Type="http://schemas.openxmlformats.org/officeDocument/2006/relationships/customXml" Target="../ink/ink611.xml"/><Relationship Id="rId572" Type="http://schemas.openxmlformats.org/officeDocument/2006/relationships/image" Target="../media/image668.png"/><Relationship Id="rId225" Type="http://schemas.openxmlformats.org/officeDocument/2006/relationships/customXml" Target="../ink/ink541.xml"/><Relationship Id="rId432" Type="http://schemas.openxmlformats.org/officeDocument/2006/relationships/image" Target="../media/image598.png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770.png"/><Relationship Id="rId170" Type="http://schemas.openxmlformats.org/officeDocument/2006/relationships/customXml" Target="../ink/ink890.xml"/><Relationship Id="rId268" Type="http://schemas.openxmlformats.org/officeDocument/2006/relationships/customXml" Target="../ink/ink939.xml"/><Relationship Id="rId475" Type="http://schemas.openxmlformats.org/officeDocument/2006/relationships/image" Target="../media/image995.png"/><Relationship Id="rId682" Type="http://schemas.openxmlformats.org/officeDocument/2006/relationships/customXml" Target="../ink/ink1146.xml"/><Relationship Id="rId128" Type="http://schemas.openxmlformats.org/officeDocument/2006/relationships/customXml" Target="../ink/ink869.xml"/><Relationship Id="rId335" Type="http://schemas.openxmlformats.org/officeDocument/2006/relationships/image" Target="../media/image925.png"/><Relationship Id="rId542" Type="http://schemas.openxmlformats.org/officeDocument/2006/relationships/customXml" Target="../ink/ink1076.xml"/><Relationship Id="rId987" Type="http://schemas.openxmlformats.org/officeDocument/2006/relationships/image" Target="../media/image1251.png"/><Relationship Id="rId402" Type="http://schemas.openxmlformats.org/officeDocument/2006/relationships/customXml" Target="../ink/ink1006.xml"/><Relationship Id="rId847" Type="http://schemas.openxmlformats.org/officeDocument/2006/relationships/image" Target="../media/image1181.png"/><Relationship Id="rId1032" Type="http://schemas.openxmlformats.org/officeDocument/2006/relationships/customXml" Target="../ink/ink1321.xml"/><Relationship Id="rId707" Type="http://schemas.openxmlformats.org/officeDocument/2006/relationships/image" Target="../media/image1111.png"/><Relationship Id="rId914" Type="http://schemas.openxmlformats.org/officeDocument/2006/relationships/customXml" Target="../ink/ink1262.xml"/><Relationship Id="rId43" Type="http://schemas.openxmlformats.org/officeDocument/2006/relationships/image" Target="../media/image781.png"/><Relationship Id="rId192" Type="http://schemas.openxmlformats.org/officeDocument/2006/relationships/customXml" Target="../ink/ink901.xml"/><Relationship Id="rId497" Type="http://schemas.openxmlformats.org/officeDocument/2006/relationships/image" Target="../media/image1006.png"/><Relationship Id="rId357" Type="http://schemas.openxmlformats.org/officeDocument/2006/relationships/image" Target="../media/image936.png"/><Relationship Id="rId217" Type="http://schemas.openxmlformats.org/officeDocument/2006/relationships/image" Target="../media/image867.png"/><Relationship Id="rId564" Type="http://schemas.openxmlformats.org/officeDocument/2006/relationships/customXml" Target="../ink/ink1087.xml"/><Relationship Id="rId771" Type="http://schemas.openxmlformats.org/officeDocument/2006/relationships/image" Target="../media/image1143.png"/><Relationship Id="rId869" Type="http://schemas.openxmlformats.org/officeDocument/2006/relationships/image" Target="../media/image1192.png"/><Relationship Id="rId424" Type="http://schemas.openxmlformats.org/officeDocument/2006/relationships/customXml" Target="../ink/ink1017.xml"/><Relationship Id="rId631" Type="http://schemas.openxmlformats.org/officeDocument/2006/relationships/image" Target="../media/image1073.png"/><Relationship Id="rId729" Type="http://schemas.openxmlformats.org/officeDocument/2006/relationships/image" Target="../media/image1122.png"/><Relationship Id="rId1054" Type="http://schemas.openxmlformats.org/officeDocument/2006/relationships/customXml" Target="../ink/ink1332.xml"/><Relationship Id="rId936" Type="http://schemas.openxmlformats.org/officeDocument/2006/relationships/customXml" Target="../ink/ink1273.xml"/><Relationship Id="rId1121" Type="http://schemas.openxmlformats.org/officeDocument/2006/relationships/customXml" Target="../ink/ink1366.xml"/><Relationship Id="rId65" Type="http://schemas.openxmlformats.org/officeDocument/2006/relationships/image" Target="../media/image792.png"/><Relationship Id="rId281" Type="http://schemas.openxmlformats.org/officeDocument/2006/relationships/image" Target="../media/image898.png"/><Relationship Id="rId141" Type="http://schemas.openxmlformats.org/officeDocument/2006/relationships/image" Target="../media/image830.png"/><Relationship Id="rId379" Type="http://schemas.openxmlformats.org/officeDocument/2006/relationships/image" Target="../media/image947.png"/><Relationship Id="rId586" Type="http://schemas.openxmlformats.org/officeDocument/2006/relationships/customXml" Target="../ink/ink1098.xml"/><Relationship Id="rId793" Type="http://schemas.openxmlformats.org/officeDocument/2006/relationships/image" Target="../media/image1154.png"/><Relationship Id="rId7" Type="http://schemas.openxmlformats.org/officeDocument/2006/relationships/image" Target="../media/image763.png"/><Relationship Id="rId239" Type="http://schemas.openxmlformats.org/officeDocument/2006/relationships/image" Target="../media/image878.png"/><Relationship Id="rId446" Type="http://schemas.openxmlformats.org/officeDocument/2006/relationships/customXml" Target="../ink/ink1028.xml"/><Relationship Id="rId653" Type="http://schemas.openxmlformats.org/officeDocument/2006/relationships/image" Target="../media/image1084.png"/><Relationship Id="rId1076" Type="http://schemas.openxmlformats.org/officeDocument/2006/relationships/image" Target="../media/image1295.png"/><Relationship Id="rId306" Type="http://schemas.openxmlformats.org/officeDocument/2006/relationships/customXml" Target="../ink/ink958.xml"/><Relationship Id="rId860" Type="http://schemas.openxmlformats.org/officeDocument/2006/relationships/customXml" Target="../ink/ink1235.xml"/><Relationship Id="rId958" Type="http://schemas.openxmlformats.org/officeDocument/2006/relationships/customXml" Target="../ink/ink1284.xml"/><Relationship Id="rId1143" Type="http://schemas.openxmlformats.org/officeDocument/2006/relationships/customXml" Target="../ink/ink1377.xml"/><Relationship Id="rId87" Type="http://schemas.openxmlformats.org/officeDocument/2006/relationships/image" Target="../media/image803.png"/><Relationship Id="rId513" Type="http://schemas.openxmlformats.org/officeDocument/2006/relationships/image" Target="../media/image1014.png"/><Relationship Id="rId720" Type="http://schemas.openxmlformats.org/officeDocument/2006/relationships/customXml" Target="../ink/ink1165.xml"/><Relationship Id="rId818" Type="http://schemas.openxmlformats.org/officeDocument/2006/relationships/customXml" Target="../ink/ink1214.xml"/><Relationship Id="rId1003" Type="http://schemas.openxmlformats.org/officeDocument/2006/relationships/image" Target="../media/image1259.png"/><Relationship Id="rId14" Type="http://schemas.openxmlformats.org/officeDocument/2006/relationships/customXml" Target="../ink/ink812.xml"/><Relationship Id="rId163" Type="http://schemas.openxmlformats.org/officeDocument/2006/relationships/image" Target="../media/image841.png"/><Relationship Id="rId370" Type="http://schemas.openxmlformats.org/officeDocument/2006/relationships/customXml" Target="../ink/ink990.xml"/><Relationship Id="rId230" Type="http://schemas.openxmlformats.org/officeDocument/2006/relationships/customXml" Target="../ink/ink920.xml"/><Relationship Id="rId468" Type="http://schemas.openxmlformats.org/officeDocument/2006/relationships/customXml" Target="../ink/ink1039.xml"/><Relationship Id="rId675" Type="http://schemas.openxmlformats.org/officeDocument/2006/relationships/image" Target="../media/image1095.png"/><Relationship Id="rId882" Type="http://schemas.openxmlformats.org/officeDocument/2006/relationships/customXml" Target="../ink/ink1246.xml"/><Relationship Id="rId1098" Type="http://schemas.openxmlformats.org/officeDocument/2006/relationships/image" Target="../media/image1306.png"/><Relationship Id="rId328" Type="http://schemas.openxmlformats.org/officeDocument/2006/relationships/customXml" Target="../ink/ink969.xml"/><Relationship Id="rId535" Type="http://schemas.openxmlformats.org/officeDocument/2006/relationships/image" Target="../media/image1025.png"/><Relationship Id="rId742" Type="http://schemas.openxmlformats.org/officeDocument/2006/relationships/customXml" Target="../ink/ink1176.xml"/><Relationship Id="rId602" Type="http://schemas.openxmlformats.org/officeDocument/2006/relationships/customXml" Target="../ink/ink1106.xml"/><Relationship Id="rId1025" Type="http://schemas.openxmlformats.org/officeDocument/2006/relationships/image" Target="../media/image1270.png"/><Relationship Id="rId907" Type="http://schemas.openxmlformats.org/officeDocument/2006/relationships/image" Target="../media/image1211.png"/><Relationship Id="rId36" Type="http://schemas.openxmlformats.org/officeDocument/2006/relationships/customXml" Target="../ink/ink823.xml"/><Relationship Id="rId185" Type="http://schemas.openxmlformats.org/officeDocument/2006/relationships/image" Target="../media/image851.png"/><Relationship Id="rId392" Type="http://schemas.openxmlformats.org/officeDocument/2006/relationships/customXml" Target="../ink/ink1001.xml"/><Relationship Id="rId697" Type="http://schemas.openxmlformats.org/officeDocument/2006/relationships/image" Target="../media/image1106.png"/><Relationship Id="rId252" Type="http://schemas.openxmlformats.org/officeDocument/2006/relationships/customXml" Target="../ink/ink931.xml"/><Relationship Id="rId47" Type="http://schemas.openxmlformats.org/officeDocument/2006/relationships/image" Target="../media/image783.png"/><Relationship Id="rId112" Type="http://schemas.openxmlformats.org/officeDocument/2006/relationships/customXml" Target="../ink/ink861.xml"/><Relationship Id="rId557" Type="http://schemas.openxmlformats.org/officeDocument/2006/relationships/image" Target="../media/image1036.png"/><Relationship Id="rId764" Type="http://schemas.openxmlformats.org/officeDocument/2006/relationships/customXml" Target="../ink/ink1187.xml"/><Relationship Id="rId971" Type="http://schemas.openxmlformats.org/officeDocument/2006/relationships/image" Target="../media/image1243.png"/><Relationship Id="rId196" Type="http://schemas.openxmlformats.org/officeDocument/2006/relationships/customXml" Target="../ink/ink903.xml"/><Relationship Id="rId417" Type="http://schemas.openxmlformats.org/officeDocument/2006/relationships/image" Target="../media/image966.png"/><Relationship Id="rId624" Type="http://schemas.openxmlformats.org/officeDocument/2006/relationships/customXml" Target="../ink/ink1117.xml"/><Relationship Id="rId831" Type="http://schemas.openxmlformats.org/officeDocument/2006/relationships/image" Target="../media/image1173.png"/><Relationship Id="rId1047" Type="http://schemas.openxmlformats.org/officeDocument/2006/relationships/image" Target="../media/image1281.png"/><Relationship Id="rId263" Type="http://schemas.openxmlformats.org/officeDocument/2006/relationships/image" Target="../media/image889.png"/><Relationship Id="rId470" Type="http://schemas.openxmlformats.org/officeDocument/2006/relationships/customXml" Target="../ink/ink1040.xml"/><Relationship Id="rId929" Type="http://schemas.openxmlformats.org/officeDocument/2006/relationships/image" Target="../media/image1222.png"/><Relationship Id="rId1114" Type="http://schemas.openxmlformats.org/officeDocument/2006/relationships/image" Target="../media/image1314.png"/><Relationship Id="rId58" Type="http://schemas.openxmlformats.org/officeDocument/2006/relationships/customXml" Target="../ink/ink834.xml"/><Relationship Id="rId123" Type="http://schemas.openxmlformats.org/officeDocument/2006/relationships/image" Target="../media/image821.png"/><Relationship Id="rId330" Type="http://schemas.openxmlformats.org/officeDocument/2006/relationships/customXml" Target="../ink/ink970.xml"/><Relationship Id="rId568" Type="http://schemas.openxmlformats.org/officeDocument/2006/relationships/customXml" Target="../ink/ink1089.xml"/><Relationship Id="rId775" Type="http://schemas.openxmlformats.org/officeDocument/2006/relationships/image" Target="../media/image1145.png"/><Relationship Id="rId982" Type="http://schemas.openxmlformats.org/officeDocument/2006/relationships/customXml" Target="../ink/ink1296.xml"/><Relationship Id="rId428" Type="http://schemas.openxmlformats.org/officeDocument/2006/relationships/customXml" Target="../ink/ink1019.xml"/><Relationship Id="rId635" Type="http://schemas.openxmlformats.org/officeDocument/2006/relationships/image" Target="../media/image1075.png"/><Relationship Id="rId842" Type="http://schemas.openxmlformats.org/officeDocument/2006/relationships/customXml" Target="../ink/ink1226.xml"/><Relationship Id="rId1058" Type="http://schemas.openxmlformats.org/officeDocument/2006/relationships/customXml" Target="../ink/ink1334.xml"/><Relationship Id="rId274" Type="http://schemas.openxmlformats.org/officeDocument/2006/relationships/customXml" Target="../ink/ink942.xml"/><Relationship Id="rId481" Type="http://schemas.openxmlformats.org/officeDocument/2006/relationships/image" Target="../media/image998.png"/><Relationship Id="rId702" Type="http://schemas.openxmlformats.org/officeDocument/2006/relationships/customXml" Target="../ink/ink1156.xml"/><Relationship Id="rId1125" Type="http://schemas.openxmlformats.org/officeDocument/2006/relationships/customXml" Target="../ink/ink1368.xml"/><Relationship Id="rId69" Type="http://schemas.openxmlformats.org/officeDocument/2006/relationships/image" Target="../media/image794.png"/><Relationship Id="rId134" Type="http://schemas.openxmlformats.org/officeDocument/2006/relationships/customXml" Target="../ink/ink872.xml"/><Relationship Id="rId579" Type="http://schemas.openxmlformats.org/officeDocument/2006/relationships/image" Target="../media/image1047.png"/><Relationship Id="rId786" Type="http://schemas.openxmlformats.org/officeDocument/2006/relationships/customXml" Target="../ink/ink1198.xml"/><Relationship Id="rId993" Type="http://schemas.openxmlformats.org/officeDocument/2006/relationships/image" Target="../media/image1254.png"/><Relationship Id="rId341" Type="http://schemas.openxmlformats.org/officeDocument/2006/relationships/image" Target="../media/image928.png"/><Relationship Id="rId439" Type="http://schemas.openxmlformats.org/officeDocument/2006/relationships/image" Target="../media/image977.png"/><Relationship Id="rId646" Type="http://schemas.openxmlformats.org/officeDocument/2006/relationships/customXml" Target="../ink/ink1128.xml"/><Relationship Id="rId1069" Type="http://schemas.openxmlformats.org/officeDocument/2006/relationships/customXml" Target="../ink/ink1340.xml"/><Relationship Id="rId201" Type="http://schemas.openxmlformats.org/officeDocument/2006/relationships/image" Target="../media/image859.png"/><Relationship Id="rId285" Type="http://schemas.openxmlformats.org/officeDocument/2006/relationships/image" Target="../media/image900.png"/><Relationship Id="rId506" Type="http://schemas.openxmlformats.org/officeDocument/2006/relationships/customXml" Target="../ink/ink1058.xml"/><Relationship Id="rId853" Type="http://schemas.openxmlformats.org/officeDocument/2006/relationships/image" Target="../media/image1184.png"/><Relationship Id="rId1136" Type="http://schemas.openxmlformats.org/officeDocument/2006/relationships/image" Target="../media/image1325.png"/><Relationship Id="rId492" Type="http://schemas.openxmlformats.org/officeDocument/2006/relationships/customXml" Target="../ink/ink1051.xml"/><Relationship Id="rId713" Type="http://schemas.openxmlformats.org/officeDocument/2006/relationships/image" Target="../media/image1114.png"/><Relationship Id="rId797" Type="http://schemas.openxmlformats.org/officeDocument/2006/relationships/image" Target="../media/image1156.png"/><Relationship Id="rId920" Type="http://schemas.openxmlformats.org/officeDocument/2006/relationships/customXml" Target="../ink/ink1265.xml"/><Relationship Id="rId145" Type="http://schemas.openxmlformats.org/officeDocument/2006/relationships/image" Target="../media/image832.png"/><Relationship Id="rId352" Type="http://schemas.openxmlformats.org/officeDocument/2006/relationships/customXml" Target="../ink/ink981.xml"/><Relationship Id="rId212" Type="http://schemas.openxmlformats.org/officeDocument/2006/relationships/customXml" Target="../ink/ink911.xml"/><Relationship Id="rId657" Type="http://schemas.openxmlformats.org/officeDocument/2006/relationships/image" Target="../media/image1086.png"/><Relationship Id="rId864" Type="http://schemas.openxmlformats.org/officeDocument/2006/relationships/customXml" Target="../ink/ink1237.xml"/><Relationship Id="rId296" Type="http://schemas.openxmlformats.org/officeDocument/2006/relationships/customXml" Target="../ink/ink953.xml"/><Relationship Id="rId517" Type="http://schemas.openxmlformats.org/officeDocument/2006/relationships/image" Target="../media/image1016.png"/><Relationship Id="rId724" Type="http://schemas.openxmlformats.org/officeDocument/2006/relationships/customXml" Target="../ink/ink1167.xml"/><Relationship Id="rId931" Type="http://schemas.openxmlformats.org/officeDocument/2006/relationships/image" Target="../media/image1223.png"/><Relationship Id="rId1147" Type="http://schemas.openxmlformats.org/officeDocument/2006/relationships/customXml" Target="../ink/ink1379.xml"/><Relationship Id="rId60" Type="http://schemas.openxmlformats.org/officeDocument/2006/relationships/customXml" Target="../ink/ink835.xml"/><Relationship Id="rId156" Type="http://schemas.openxmlformats.org/officeDocument/2006/relationships/customXml" Target="../ink/ink883.xml"/><Relationship Id="rId363" Type="http://schemas.openxmlformats.org/officeDocument/2006/relationships/image" Target="../media/image939.png"/><Relationship Id="rId570" Type="http://schemas.openxmlformats.org/officeDocument/2006/relationships/customXml" Target="../ink/ink1090.xml"/><Relationship Id="rId1007" Type="http://schemas.openxmlformats.org/officeDocument/2006/relationships/image" Target="../media/image1261.png"/><Relationship Id="rId223" Type="http://schemas.openxmlformats.org/officeDocument/2006/relationships/image" Target="../media/image870.png"/><Relationship Id="rId430" Type="http://schemas.openxmlformats.org/officeDocument/2006/relationships/customXml" Target="../ink/ink1020.xml"/><Relationship Id="rId668" Type="http://schemas.openxmlformats.org/officeDocument/2006/relationships/customXml" Target="../ink/ink1139.xml"/><Relationship Id="rId875" Type="http://schemas.openxmlformats.org/officeDocument/2006/relationships/image" Target="../media/image1195.png"/><Relationship Id="rId1060" Type="http://schemas.openxmlformats.org/officeDocument/2006/relationships/customXml" Target="../ink/ink1335.xml"/><Relationship Id="rId18" Type="http://schemas.openxmlformats.org/officeDocument/2006/relationships/customXml" Target="../ink/ink814.xml"/><Relationship Id="rId528" Type="http://schemas.openxmlformats.org/officeDocument/2006/relationships/customXml" Target="../ink/ink1069.xml"/><Relationship Id="rId735" Type="http://schemas.openxmlformats.org/officeDocument/2006/relationships/image" Target="../media/image1125.png"/><Relationship Id="rId942" Type="http://schemas.openxmlformats.org/officeDocument/2006/relationships/customXml" Target="../ink/ink1276.xml"/><Relationship Id="rId167" Type="http://schemas.openxmlformats.org/officeDocument/2006/relationships/image" Target="../media/image843.png"/><Relationship Id="rId374" Type="http://schemas.openxmlformats.org/officeDocument/2006/relationships/customXml" Target="../ink/ink992.xml"/><Relationship Id="rId581" Type="http://schemas.openxmlformats.org/officeDocument/2006/relationships/image" Target="../media/image1048.png"/><Relationship Id="rId1018" Type="http://schemas.openxmlformats.org/officeDocument/2006/relationships/customXml" Target="../ink/ink1314.xml"/><Relationship Id="rId71" Type="http://schemas.openxmlformats.org/officeDocument/2006/relationships/image" Target="../media/image795.png"/><Relationship Id="rId234" Type="http://schemas.openxmlformats.org/officeDocument/2006/relationships/customXml" Target="../ink/ink922.xml"/><Relationship Id="rId679" Type="http://schemas.openxmlformats.org/officeDocument/2006/relationships/image" Target="../media/image1097.png"/><Relationship Id="rId802" Type="http://schemas.openxmlformats.org/officeDocument/2006/relationships/customXml" Target="../ink/ink1206.xml"/><Relationship Id="rId886" Type="http://schemas.openxmlformats.org/officeDocument/2006/relationships/customXml" Target="../ink/ink1248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774.png"/><Relationship Id="rId441" Type="http://schemas.openxmlformats.org/officeDocument/2006/relationships/image" Target="../media/image978.png"/><Relationship Id="rId539" Type="http://schemas.openxmlformats.org/officeDocument/2006/relationships/image" Target="../media/image1027.png"/><Relationship Id="rId746" Type="http://schemas.openxmlformats.org/officeDocument/2006/relationships/customXml" Target="../ink/ink1178.xml"/><Relationship Id="rId1071" Type="http://schemas.openxmlformats.org/officeDocument/2006/relationships/customXml" Target="../ink/ink1341.xml"/><Relationship Id="rId178" Type="http://schemas.openxmlformats.org/officeDocument/2006/relationships/customXml" Target="../ink/ink894.xml"/><Relationship Id="rId301" Type="http://schemas.openxmlformats.org/officeDocument/2006/relationships/image" Target="../media/image908.png"/><Relationship Id="rId953" Type="http://schemas.openxmlformats.org/officeDocument/2006/relationships/image" Target="../media/image1234.png"/><Relationship Id="rId1029" Type="http://schemas.openxmlformats.org/officeDocument/2006/relationships/image" Target="../media/image1272.png"/><Relationship Id="rId82" Type="http://schemas.openxmlformats.org/officeDocument/2006/relationships/customXml" Target="../ink/ink846.xml"/><Relationship Id="rId385" Type="http://schemas.openxmlformats.org/officeDocument/2006/relationships/image" Target="../media/image950.png"/><Relationship Id="rId592" Type="http://schemas.openxmlformats.org/officeDocument/2006/relationships/customXml" Target="../ink/ink1101.xml"/><Relationship Id="rId606" Type="http://schemas.openxmlformats.org/officeDocument/2006/relationships/customXml" Target="../ink/ink1108.xml"/><Relationship Id="rId813" Type="http://schemas.openxmlformats.org/officeDocument/2006/relationships/image" Target="../media/image1164.png"/><Relationship Id="rId245" Type="http://schemas.openxmlformats.org/officeDocument/2006/relationships/image" Target="../media/image881.png"/><Relationship Id="rId452" Type="http://schemas.openxmlformats.org/officeDocument/2006/relationships/customXml" Target="../ink/ink1031.xml"/><Relationship Id="rId897" Type="http://schemas.openxmlformats.org/officeDocument/2006/relationships/image" Target="../media/image1206.png"/><Relationship Id="rId1082" Type="http://schemas.openxmlformats.org/officeDocument/2006/relationships/image" Target="../media/image1298.png"/><Relationship Id="rId105" Type="http://schemas.openxmlformats.org/officeDocument/2006/relationships/image" Target="../media/image812.png"/><Relationship Id="rId312" Type="http://schemas.openxmlformats.org/officeDocument/2006/relationships/customXml" Target="../ink/ink961.xml"/><Relationship Id="rId757" Type="http://schemas.openxmlformats.org/officeDocument/2006/relationships/image" Target="../media/image1136.png"/><Relationship Id="rId964" Type="http://schemas.openxmlformats.org/officeDocument/2006/relationships/customXml" Target="../ink/ink1287.xml"/><Relationship Id="rId93" Type="http://schemas.openxmlformats.org/officeDocument/2006/relationships/image" Target="../media/image806.png"/><Relationship Id="rId189" Type="http://schemas.openxmlformats.org/officeDocument/2006/relationships/image" Target="../media/image853.png"/><Relationship Id="rId396" Type="http://schemas.openxmlformats.org/officeDocument/2006/relationships/customXml" Target="../ink/ink1003.xml"/><Relationship Id="rId617" Type="http://schemas.openxmlformats.org/officeDocument/2006/relationships/image" Target="../media/image1066.png"/><Relationship Id="rId824" Type="http://schemas.openxmlformats.org/officeDocument/2006/relationships/customXml" Target="../ink/ink1217.xml"/><Relationship Id="rId256" Type="http://schemas.openxmlformats.org/officeDocument/2006/relationships/customXml" Target="../ink/ink933.xml"/><Relationship Id="rId463" Type="http://schemas.openxmlformats.org/officeDocument/2006/relationships/image" Target="../media/image989.png"/><Relationship Id="rId670" Type="http://schemas.openxmlformats.org/officeDocument/2006/relationships/customXml" Target="../ink/ink1140.xml"/><Relationship Id="rId1093" Type="http://schemas.openxmlformats.org/officeDocument/2006/relationships/customXml" Target="../ink/ink1352.xml"/><Relationship Id="rId1107" Type="http://schemas.openxmlformats.org/officeDocument/2006/relationships/customXml" Target="../ink/ink1359.xml"/><Relationship Id="rId116" Type="http://schemas.openxmlformats.org/officeDocument/2006/relationships/customXml" Target="../ink/ink863.xml"/><Relationship Id="rId323" Type="http://schemas.openxmlformats.org/officeDocument/2006/relationships/image" Target="../media/image919.png"/><Relationship Id="rId530" Type="http://schemas.openxmlformats.org/officeDocument/2006/relationships/customXml" Target="../ink/ink1070.xml"/><Relationship Id="rId768" Type="http://schemas.openxmlformats.org/officeDocument/2006/relationships/customXml" Target="../ink/ink1189.xml"/><Relationship Id="rId975" Type="http://schemas.openxmlformats.org/officeDocument/2006/relationships/image" Target="../media/image1245.png"/><Relationship Id="rId20" Type="http://schemas.openxmlformats.org/officeDocument/2006/relationships/customXml" Target="../ink/ink815.xml"/><Relationship Id="rId628" Type="http://schemas.openxmlformats.org/officeDocument/2006/relationships/customXml" Target="../ink/ink1119.xml"/><Relationship Id="rId835" Type="http://schemas.openxmlformats.org/officeDocument/2006/relationships/image" Target="../media/image1175.png"/><Relationship Id="rId267" Type="http://schemas.openxmlformats.org/officeDocument/2006/relationships/image" Target="../media/image891.png"/><Relationship Id="rId474" Type="http://schemas.openxmlformats.org/officeDocument/2006/relationships/customXml" Target="../ink/ink1042.xml"/><Relationship Id="rId1020" Type="http://schemas.openxmlformats.org/officeDocument/2006/relationships/customXml" Target="../ink/ink1315.xml"/><Relationship Id="rId1118" Type="http://schemas.openxmlformats.org/officeDocument/2006/relationships/image" Target="../media/image1316.png"/><Relationship Id="rId127" Type="http://schemas.openxmlformats.org/officeDocument/2006/relationships/image" Target="../media/image823.png"/><Relationship Id="rId681" Type="http://schemas.openxmlformats.org/officeDocument/2006/relationships/image" Target="../media/image1098.png"/><Relationship Id="rId779" Type="http://schemas.openxmlformats.org/officeDocument/2006/relationships/image" Target="../media/image1147.png"/><Relationship Id="rId902" Type="http://schemas.openxmlformats.org/officeDocument/2006/relationships/customXml" Target="../ink/ink1256.xml"/><Relationship Id="rId986" Type="http://schemas.openxmlformats.org/officeDocument/2006/relationships/customXml" Target="../ink/ink1298.xml"/><Relationship Id="rId31" Type="http://schemas.openxmlformats.org/officeDocument/2006/relationships/image" Target="../media/image775.png"/><Relationship Id="rId334" Type="http://schemas.openxmlformats.org/officeDocument/2006/relationships/customXml" Target="../ink/ink972.xml"/><Relationship Id="rId541" Type="http://schemas.openxmlformats.org/officeDocument/2006/relationships/image" Target="../media/image1028.png"/><Relationship Id="rId639" Type="http://schemas.openxmlformats.org/officeDocument/2006/relationships/image" Target="../media/image1077.png"/><Relationship Id="rId180" Type="http://schemas.openxmlformats.org/officeDocument/2006/relationships/customXml" Target="../ink/ink895.xml"/><Relationship Id="rId278" Type="http://schemas.openxmlformats.org/officeDocument/2006/relationships/customXml" Target="../ink/ink944.xml"/><Relationship Id="rId401" Type="http://schemas.openxmlformats.org/officeDocument/2006/relationships/image" Target="../media/image958.png"/><Relationship Id="rId846" Type="http://schemas.openxmlformats.org/officeDocument/2006/relationships/customXml" Target="../ink/ink1228.xml"/><Relationship Id="rId1031" Type="http://schemas.openxmlformats.org/officeDocument/2006/relationships/image" Target="../media/image1273.png"/><Relationship Id="rId1129" Type="http://schemas.openxmlformats.org/officeDocument/2006/relationships/customXml" Target="../ink/ink1370.xml"/><Relationship Id="rId485" Type="http://schemas.openxmlformats.org/officeDocument/2006/relationships/image" Target="../media/image1000.png"/><Relationship Id="rId692" Type="http://schemas.openxmlformats.org/officeDocument/2006/relationships/customXml" Target="../ink/ink1151.xml"/><Relationship Id="rId706" Type="http://schemas.openxmlformats.org/officeDocument/2006/relationships/customXml" Target="../ink/ink1158.xml"/><Relationship Id="rId913" Type="http://schemas.openxmlformats.org/officeDocument/2006/relationships/image" Target="../media/image1214.png"/><Relationship Id="rId42" Type="http://schemas.openxmlformats.org/officeDocument/2006/relationships/customXml" Target="../ink/ink826.xml"/><Relationship Id="rId138" Type="http://schemas.openxmlformats.org/officeDocument/2006/relationships/customXml" Target="../ink/ink874.xml"/><Relationship Id="rId345" Type="http://schemas.openxmlformats.org/officeDocument/2006/relationships/image" Target="../media/image930.png"/><Relationship Id="rId552" Type="http://schemas.openxmlformats.org/officeDocument/2006/relationships/customXml" Target="../ink/ink1081.xml"/><Relationship Id="rId997" Type="http://schemas.openxmlformats.org/officeDocument/2006/relationships/image" Target="../media/image1256.png"/><Relationship Id="rId191" Type="http://schemas.openxmlformats.org/officeDocument/2006/relationships/image" Target="../media/image854.png"/><Relationship Id="rId205" Type="http://schemas.openxmlformats.org/officeDocument/2006/relationships/image" Target="../media/image861.png"/><Relationship Id="rId412" Type="http://schemas.openxmlformats.org/officeDocument/2006/relationships/customXml" Target="../ink/ink1011.xml"/><Relationship Id="rId857" Type="http://schemas.openxmlformats.org/officeDocument/2006/relationships/image" Target="../media/image1186.png"/><Relationship Id="rId1042" Type="http://schemas.openxmlformats.org/officeDocument/2006/relationships/customXml" Target="../ink/ink1326.xml"/><Relationship Id="rId289" Type="http://schemas.openxmlformats.org/officeDocument/2006/relationships/image" Target="../media/image902.png"/><Relationship Id="rId496" Type="http://schemas.openxmlformats.org/officeDocument/2006/relationships/customXml" Target="../ink/ink1053.xml"/><Relationship Id="rId717" Type="http://schemas.openxmlformats.org/officeDocument/2006/relationships/image" Target="../media/image1116.png"/><Relationship Id="rId924" Type="http://schemas.openxmlformats.org/officeDocument/2006/relationships/customXml" Target="../ink/ink1267.xml"/><Relationship Id="rId53" Type="http://schemas.openxmlformats.org/officeDocument/2006/relationships/image" Target="../media/image786.png"/><Relationship Id="rId149" Type="http://schemas.openxmlformats.org/officeDocument/2006/relationships/image" Target="../media/image834.png"/><Relationship Id="rId356" Type="http://schemas.openxmlformats.org/officeDocument/2006/relationships/customXml" Target="../ink/ink983.xml"/><Relationship Id="rId563" Type="http://schemas.openxmlformats.org/officeDocument/2006/relationships/image" Target="../media/image1039.png"/><Relationship Id="rId770" Type="http://schemas.openxmlformats.org/officeDocument/2006/relationships/customXml" Target="../ink/ink1190.xml"/><Relationship Id="rId216" Type="http://schemas.openxmlformats.org/officeDocument/2006/relationships/customXml" Target="../ink/ink913.xml"/><Relationship Id="rId423" Type="http://schemas.openxmlformats.org/officeDocument/2006/relationships/image" Target="../media/image969.png"/><Relationship Id="rId868" Type="http://schemas.openxmlformats.org/officeDocument/2006/relationships/customXml" Target="../ink/ink1239.xml"/><Relationship Id="rId1053" Type="http://schemas.openxmlformats.org/officeDocument/2006/relationships/image" Target="../media/image1284.png"/><Relationship Id="rId630" Type="http://schemas.openxmlformats.org/officeDocument/2006/relationships/customXml" Target="../ink/ink1120.xml"/><Relationship Id="rId728" Type="http://schemas.openxmlformats.org/officeDocument/2006/relationships/customXml" Target="../ink/ink1169.xml"/><Relationship Id="rId935" Type="http://schemas.openxmlformats.org/officeDocument/2006/relationships/image" Target="../media/image1225.png"/><Relationship Id="rId64" Type="http://schemas.openxmlformats.org/officeDocument/2006/relationships/customXml" Target="../ink/ink837.xml"/><Relationship Id="rId367" Type="http://schemas.openxmlformats.org/officeDocument/2006/relationships/image" Target="../media/image941.png"/><Relationship Id="rId574" Type="http://schemas.openxmlformats.org/officeDocument/2006/relationships/customXml" Target="../ink/ink1092.xml"/><Relationship Id="rId1120" Type="http://schemas.openxmlformats.org/officeDocument/2006/relationships/image" Target="../media/image1317.png"/><Relationship Id="rId227" Type="http://schemas.openxmlformats.org/officeDocument/2006/relationships/image" Target="../media/image872.png"/><Relationship Id="rId781" Type="http://schemas.openxmlformats.org/officeDocument/2006/relationships/image" Target="../media/image1148.png"/><Relationship Id="rId879" Type="http://schemas.openxmlformats.org/officeDocument/2006/relationships/image" Target="../media/image1197.png"/><Relationship Id="rId434" Type="http://schemas.openxmlformats.org/officeDocument/2006/relationships/customXml" Target="../ink/ink1022.xml"/><Relationship Id="rId641" Type="http://schemas.openxmlformats.org/officeDocument/2006/relationships/image" Target="../media/image1078.png"/><Relationship Id="rId739" Type="http://schemas.openxmlformats.org/officeDocument/2006/relationships/image" Target="../media/image1127.png"/><Relationship Id="rId1064" Type="http://schemas.openxmlformats.org/officeDocument/2006/relationships/customXml" Target="../ink/ink1337.xml"/><Relationship Id="rId280" Type="http://schemas.openxmlformats.org/officeDocument/2006/relationships/customXml" Target="../ink/ink945.xml"/><Relationship Id="rId501" Type="http://schemas.openxmlformats.org/officeDocument/2006/relationships/image" Target="../media/image1008.png"/><Relationship Id="rId946" Type="http://schemas.openxmlformats.org/officeDocument/2006/relationships/customXml" Target="../ink/ink1278.xml"/><Relationship Id="rId1131" Type="http://schemas.openxmlformats.org/officeDocument/2006/relationships/customXml" Target="../ink/ink1371.xml"/><Relationship Id="rId75" Type="http://schemas.openxmlformats.org/officeDocument/2006/relationships/image" Target="../media/image797.png"/><Relationship Id="rId140" Type="http://schemas.openxmlformats.org/officeDocument/2006/relationships/customXml" Target="../ink/ink875.xml"/><Relationship Id="rId378" Type="http://schemas.openxmlformats.org/officeDocument/2006/relationships/customXml" Target="../ink/ink994.xml"/><Relationship Id="rId585" Type="http://schemas.openxmlformats.org/officeDocument/2006/relationships/image" Target="../media/image1050.png"/><Relationship Id="rId792" Type="http://schemas.openxmlformats.org/officeDocument/2006/relationships/customXml" Target="../ink/ink1201.xml"/><Relationship Id="rId806" Type="http://schemas.openxmlformats.org/officeDocument/2006/relationships/customXml" Target="../ink/ink1208.xml"/><Relationship Id="rId6" Type="http://schemas.openxmlformats.org/officeDocument/2006/relationships/customXml" Target="../ink/ink808.xml"/><Relationship Id="rId238" Type="http://schemas.openxmlformats.org/officeDocument/2006/relationships/customXml" Target="../ink/ink924.xml"/><Relationship Id="rId445" Type="http://schemas.openxmlformats.org/officeDocument/2006/relationships/image" Target="../media/image980.png"/><Relationship Id="rId652" Type="http://schemas.openxmlformats.org/officeDocument/2006/relationships/customXml" Target="../ink/ink1131.xml"/><Relationship Id="rId1075" Type="http://schemas.openxmlformats.org/officeDocument/2006/relationships/customXml" Target="../ink/ink1343.xml"/><Relationship Id="rId291" Type="http://schemas.openxmlformats.org/officeDocument/2006/relationships/image" Target="../media/image903.png"/><Relationship Id="rId305" Type="http://schemas.openxmlformats.org/officeDocument/2006/relationships/image" Target="../media/image910.png"/><Relationship Id="rId512" Type="http://schemas.openxmlformats.org/officeDocument/2006/relationships/customXml" Target="../ink/ink1061.xml"/><Relationship Id="rId957" Type="http://schemas.openxmlformats.org/officeDocument/2006/relationships/image" Target="../media/image1236.png"/><Relationship Id="rId1142" Type="http://schemas.openxmlformats.org/officeDocument/2006/relationships/image" Target="../media/image1328.png"/><Relationship Id="rId86" Type="http://schemas.openxmlformats.org/officeDocument/2006/relationships/customXml" Target="../ink/ink848.xml"/><Relationship Id="rId151" Type="http://schemas.openxmlformats.org/officeDocument/2006/relationships/image" Target="../media/image835.png"/><Relationship Id="rId389" Type="http://schemas.openxmlformats.org/officeDocument/2006/relationships/image" Target="../media/image952.png"/><Relationship Id="rId596" Type="http://schemas.openxmlformats.org/officeDocument/2006/relationships/customXml" Target="../ink/ink1103.xml"/><Relationship Id="rId817" Type="http://schemas.openxmlformats.org/officeDocument/2006/relationships/image" Target="../media/image1166.png"/><Relationship Id="rId1002" Type="http://schemas.openxmlformats.org/officeDocument/2006/relationships/customXml" Target="../ink/ink1306.xml"/><Relationship Id="rId249" Type="http://schemas.openxmlformats.org/officeDocument/2006/relationships/image" Target="../media/image883.png"/><Relationship Id="rId456" Type="http://schemas.openxmlformats.org/officeDocument/2006/relationships/customXml" Target="../ink/ink1033.xml"/><Relationship Id="rId663" Type="http://schemas.openxmlformats.org/officeDocument/2006/relationships/image" Target="../media/image1089.png"/><Relationship Id="rId870" Type="http://schemas.openxmlformats.org/officeDocument/2006/relationships/customXml" Target="../ink/ink1240.xml"/><Relationship Id="rId1086" Type="http://schemas.openxmlformats.org/officeDocument/2006/relationships/image" Target="../media/image1300.png"/><Relationship Id="rId13" Type="http://schemas.openxmlformats.org/officeDocument/2006/relationships/image" Target="../media/image766.png"/><Relationship Id="rId109" Type="http://schemas.openxmlformats.org/officeDocument/2006/relationships/image" Target="../media/image814.png"/><Relationship Id="rId316" Type="http://schemas.openxmlformats.org/officeDocument/2006/relationships/customXml" Target="../ink/ink963.xml"/><Relationship Id="rId523" Type="http://schemas.openxmlformats.org/officeDocument/2006/relationships/image" Target="../media/image1019.png"/><Relationship Id="rId968" Type="http://schemas.openxmlformats.org/officeDocument/2006/relationships/customXml" Target="../ink/ink1289.xml"/><Relationship Id="rId1153" Type="http://schemas.openxmlformats.org/officeDocument/2006/relationships/customXml" Target="../ink/ink1382.xml"/><Relationship Id="rId97" Type="http://schemas.openxmlformats.org/officeDocument/2006/relationships/image" Target="../media/image808.png"/><Relationship Id="rId730" Type="http://schemas.openxmlformats.org/officeDocument/2006/relationships/customXml" Target="../ink/ink1170.xml"/><Relationship Id="rId828" Type="http://schemas.openxmlformats.org/officeDocument/2006/relationships/customXml" Target="../ink/ink1219.xml"/><Relationship Id="rId1013" Type="http://schemas.openxmlformats.org/officeDocument/2006/relationships/image" Target="../media/image1264.png"/><Relationship Id="rId162" Type="http://schemas.openxmlformats.org/officeDocument/2006/relationships/customXml" Target="../ink/ink886.xml"/><Relationship Id="rId467" Type="http://schemas.openxmlformats.org/officeDocument/2006/relationships/image" Target="../media/image991.png"/><Relationship Id="rId1097" Type="http://schemas.openxmlformats.org/officeDocument/2006/relationships/customXml" Target="../ink/ink1354.xml"/><Relationship Id="rId674" Type="http://schemas.openxmlformats.org/officeDocument/2006/relationships/customXml" Target="../ink/ink1142.xml"/><Relationship Id="rId881" Type="http://schemas.openxmlformats.org/officeDocument/2006/relationships/image" Target="../media/image1198.png"/><Relationship Id="rId979" Type="http://schemas.openxmlformats.org/officeDocument/2006/relationships/image" Target="../media/image1247.png"/><Relationship Id="rId24" Type="http://schemas.openxmlformats.org/officeDocument/2006/relationships/customXml" Target="../ink/ink817.xml"/><Relationship Id="rId327" Type="http://schemas.openxmlformats.org/officeDocument/2006/relationships/image" Target="../media/image921.png"/><Relationship Id="rId534" Type="http://schemas.openxmlformats.org/officeDocument/2006/relationships/customXml" Target="../ink/ink1072.xml"/><Relationship Id="rId741" Type="http://schemas.openxmlformats.org/officeDocument/2006/relationships/image" Target="../media/image1128.png"/><Relationship Id="rId839" Type="http://schemas.openxmlformats.org/officeDocument/2006/relationships/image" Target="../media/image1177.png"/><Relationship Id="rId173" Type="http://schemas.openxmlformats.org/officeDocument/2006/relationships/image" Target="../media/image503.png"/><Relationship Id="rId380" Type="http://schemas.openxmlformats.org/officeDocument/2006/relationships/customXml" Target="../ink/ink995.xml"/><Relationship Id="rId601" Type="http://schemas.openxmlformats.org/officeDocument/2006/relationships/image" Target="../media/image1058.png"/><Relationship Id="rId1024" Type="http://schemas.openxmlformats.org/officeDocument/2006/relationships/customXml" Target="../ink/ink1317.xml"/><Relationship Id="rId240" Type="http://schemas.openxmlformats.org/officeDocument/2006/relationships/customXml" Target="../ink/ink925.xml"/><Relationship Id="rId478" Type="http://schemas.openxmlformats.org/officeDocument/2006/relationships/customXml" Target="../ink/ink1044.xml"/><Relationship Id="rId685" Type="http://schemas.openxmlformats.org/officeDocument/2006/relationships/image" Target="../media/image1100.png"/><Relationship Id="rId892" Type="http://schemas.openxmlformats.org/officeDocument/2006/relationships/customXml" Target="../ink/ink1251.xml"/><Relationship Id="rId906" Type="http://schemas.openxmlformats.org/officeDocument/2006/relationships/customXml" Target="../ink/ink1258.xml"/><Relationship Id="rId35" Type="http://schemas.openxmlformats.org/officeDocument/2006/relationships/image" Target="../media/image777.png"/><Relationship Id="rId100" Type="http://schemas.openxmlformats.org/officeDocument/2006/relationships/customXml" Target="../ink/ink855.xml"/><Relationship Id="rId338" Type="http://schemas.openxmlformats.org/officeDocument/2006/relationships/customXml" Target="../ink/ink974.xml"/><Relationship Id="rId545" Type="http://schemas.openxmlformats.org/officeDocument/2006/relationships/image" Target="../media/image1030.png"/><Relationship Id="rId752" Type="http://schemas.openxmlformats.org/officeDocument/2006/relationships/customXml" Target="../ink/ink1181.xml"/><Relationship Id="rId184" Type="http://schemas.openxmlformats.org/officeDocument/2006/relationships/customXml" Target="../ink/ink897.xml"/><Relationship Id="rId391" Type="http://schemas.openxmlformats.org/officeDocument/2006/relationships/image" Target="../media/image953.png"/><Relationship Id="rId405" Type="http://schemas.openxmlformats.org/officeDocument/2006/relationships/image" Target="../media/image960.png"/><Relationship Id="rId612" Type="http://schemas.openxmlformats.org/officeDocument/2006/relationships/customXml" Target="../ink/ink1111.xml"/><Relationship Id="rId1035" Type="http://schemas.openxmlformats.org/officeDocument/2006/relationships/image" Target="../media/image1275.png"/><Relationship Id="rId251" Type="http://schemas.openxmlformats.org/officeDocument/2006/relationships/image" Target="../media/image884.png"/><Relationship Id="rId489" Type="http://schemas.openxmlformats.org/officeDocument/2006/relationships/image" Target="../media/image1002.png"/><Relationship Id="rId696" Type="http://schemas.openxmlformats.org/officeDocument/2006/relationships/customXml" Target="../ink/ink1153.xml"/><Relationship Id="rId917" Type="http://schemas.openxmlformats.org/officeDocument/2006/relationships/image" Target="../media/image1216.png"/><Relationship Id="rId1102" Type="http://schemas.openxmlformats.org/officeDocument/2006/relationships/image" Target="../media/image1308.png"/><Relationship Id="rId46" Type="http://schemas.openxmlformats.org/officeDocument/2006/relationships/customXml" Target="../ink/ink828.xml"/><Relationship Id="rId349" Type="http://schemas.openxmlformats.org/officeDocument/2006/relationships/image" Target="../media/image932.png"/><Relationship Id="rId556" Type="http://schemas.openxmlformats.org/officeDocument/2006/relationships/customXml" Target="../ink/ink1083.xml"/><Relationship Id="rId763" Type="http://schemas.openxmlformats.org/officeDocument/2006/relationships/image" Target="../media/image1139.png"/><Relationship Id="rId111" Type="http://schemas.openxmlformats.org/officeDocument/2006/relationships/image" Target="../media/image815.png"/><Relationship Id="rId195" Type="http://schemas.openxmlformats.org/officeDocument/2006/relationships/image" Target="../media/image856.png"/><Relationship Id="rId209" Type="http://schemas.openxmlformats.org/officeDocument/2006/relationships/image" Target="../media/image863.png"/><Relationship Id="rId416" Type="http://schemas.openxmlformats.org/officeDocument/2006/relationships/customXml" Target="../ink/ink1013.xml"/><Relationship Id="rId970" Type="http://schemas.openxmlformats.org/officeDocument/2006/relationships/customXml" Target="../ink/ink1290.xml"/><Relationship Id="rId1046" Type="http://schemas.openxmlformats.org/officeDocument/2006/relationships/customXml" Target="../ink/ink1328.xml"/><Relationship Id="rId623" Type="http://schemas.openxmlformats.org/officeDocument/2006/relationships/image" Target="../media/image1069.png"/><Relationship Id="rId830" Type="http://schemas.openxmlformats.org/officeDocument/2006/relationships/customXml" Target="../ink/ink1220.xml"/><Relationship Id="rId928" Type="http://schemas.openxmlformats.org/officeDocument/2006/relationships/customXml" Target="../ink/ink1269.xml"/><Relationship Id="rId57" Type="http://schemas.openxmlformats.org/officeDocument/2006/relationships/image" Target="../media/image788.png"/><Relationship Id="rId262" Type="http://schemas.openxmlformats.org/officeDocument/2006/relationships/customXml" Target="../ink/ink936.xml"/><Relationship Id="rId567" Type="http://schemas.openxmlformats.org/officeDocument/2006/relationships/image" Target="../media/image1041.png"/><Relationship Id="rId1113" Type="http://schemas.openxmlformats.org/officeDocument/2006/relationships/customXml" Target="../ink/ink1362.xml"/><Relationship Id="rId122" Type="http://schemas.openxmlformats.org/officeDocument/2006/relationships/customXml" Target="../ink/ink866.xml"/><Relationship Id="rId774" Type="http://schemas.openxmlformats.org/officeDocument/2006/relationships/customXml" Target="../ink/ink1192.xml"/><Relationship Id="rId981" Type="http://schemas.openxmlformats.org/officeDocument/2006/relationships/image" Target="../media/image1248.png"/><Relationship Id="rId1057" Type="http://schemas.openxmlformats.org/officeDocument/2006/relationships/image" Target="../media/image1286.png"/><Relationship Id="rId427" Type="http://schemas.openxmlformats.org/officeDocument/2006/relationships/image" Target="../media/image971.png"/><Relationship Id="rId634" Type="http://schemas.openxmlformats.org/officeDocument/2006/relationships/customXml" Target="../ink/ink1122.xml"/><Relationship Id="rId841" Type="http://schemas.openxmlformats.org/officeDocument/2006/relationships/image" Target="../media/image1178.png"/><Relationship Id="rId273" Type="http://schemas.openxmlformats.org/officeDocument/2006/relationships/image" Target="../media/image894.png"/><Relationship Id="rId480" Type="http://schemas.openxmlformats.org/officeDocument/2006/relationships/customXml" Target="../ink/ink1045.xml"/><Relationship Id="rId701" Type="http://schemas.openxmlformats.org/officeDocument/2006/relationships/image" Target="../media/image1108.png"/><Relationship Id="rId939" Type="http://schemas.openxmlformats.org/officeDocument/2006/relationships/image" Target="../media/image1227.png"/><Relationship Id="rId1124" Type="http://schemas.openxmlformats.org/officeDocument/2006/relationships/image" Target="../media/image1319.png"/><Relationship Id="rId68" Type="http://schemas.openxmlformats.org/officeDocument/2006/relationships/customXml" Target="../ink/ink839.xml"/><Relationship Id="rId133" Type="http://schemas.openxmlformats.org/officeDocument/2006/relationships/image" Target="../media/image826.png"/><Relationship Id="rId340" Type="http://schemas.openxmlformats.org/officeDocument/2006/relationships/customXml" Target="../ink/ink975.xml"/><Relationship Id="rId578" Type="http://schemas.openxmlformats.org/officeDocument/2006/relationships/customXml" Target="../ink/ink1094.xml"/><Relationship Id="rId785" Type="http://schemas.openxmlformats.org/officeDocument/2006/relationships/image" Target="../media/image1150.png"/><Relationship Id="rId992" Type="http://schemas.openxmlformats.org/officeDocument/2006/relationships/customXml" Target="../ink/ink1301.xml"/><Relationship Id="rId200" Type="http://schemas.openxmlformats.org/officeDocument/2006/relationships/customXml" Target="../ink/ink905.xml"/><Relationship Id="rId438" Type="http://schemas.openxmlformats.org/officeDocument/2006/relationships/customXml" Target="../ink/ink1024.xml"/><Relationship Id="rId645" Type="http://schemas.openxmlformats.org/officeDocument/2006/relationships/image" Target="../media/image1080.png"/><Relationship Id="rId852" Type="http://schemas.openxmlformats.org/officeDocument/2006/relationships/customXml" Target="../ink/ink1231.xml"/><Relationship Id="rId1068" Type="http://schemas.openxmlformats.org/officeDocument/2006/relationships/image" Target="../media/image1291.png"/><Relationship Id="rId284" Type="http://schemas.openxmlformats.org/officeDocument/2006/relationships/customXml" Target="../ink/ink947.xml"/><Relationship Id="rId491" Type="http://schemas.openxmlformats.org/officeDocument/2006/relationships/image" Target="../media/image1003.png"/><Relationship Id="rId505" Type="http://schemas.openxmlformats.org/officeDocument/2006/relationships/image" Target="../media/image1010.png"/><Relationship Id="rId712" Type="http://schemas.openxmlformats.org/officeDocument/2006/relationships/customXml" Target="../ink/ink1161.xml"/><Relationship Id="rId1135" Type="http://schemas.openxmlformats.org/officeDocument/2006/relationships/customXml" Target="../ink/ink1373.xml"/><Relationship Id="rId79" Type="http://schemas.openxmlformats.org/officeDocument/2006/relationships/image" Target="../media/image799.png"/><Relationship Id="rId144" Type="http://schemas.openxmlformats.org/officeDocument/2006/relationships/customXml" Target="../ink/ink877.xml"/><Relationship Id="rId589" Type="http://schemas.openxmlformats.org/officeDocument/2006/relationships/image" Target="../media/image1052.png"/><Relationship Id="rId796" Type="http://schemas.openxmlformats.org/officeDocument/2006/relationships/customXml" Target="../ink/ink1203.xml"/><Relationship Id="rId351" Type="http://schemas.openxmlformats.org/officeDocument/2006/relationships/image" Target="../media/image933.png"/><Relationship Id="rId449" Type="http://schemas.openxmlformats.org/officeDocument/2006/relationships/image" Target="../media/image982.png"/><Relationship Id="rId656" Type="http://schemas.openxmlformats.org/officeDocument/2006/relationships/customXml" Target="../ink/ink1133.xml"/><Relationship Id="rId863" Type="http://schemas.openxmlformats.org/officeDocument/2006/relationships/image" Target="../media/image1189.png"/><Relationship Id="rId1079" Type="http://schemas.openxmlformats.org/officeDocument/2006/relationships/customXml" Target="../ink/ink1345.xml"/><Relationship Id="rId211" Type="http://schemas.openxmlformats.org/officeDocument/2006/relationships/image" Target="../media/image864.png"/><Relationship Id="rId295" Type="http://schemas.openxmlformats.org/officeDocument/2006/relationships/image" Target="../media/image905.png"/><Relationship Id="rId309" Type="http://schemas.openxmlformats.org/officeDocument/2006/relationships/image" Target="../media/image912.png"/><Relationship Id="rId516" Type="http://schemas.openxmlformats.org/officeDocument/2006/relationships/customXml" Target="../ink/ink1063.xml"/><Relationship Id="rId1146" Type="http://schemas.openxmlformats.org/officeDocument/2006/relationships/image" Target="../media/image1330.png"/><Relationship Id="rId723" Type="http://schemas.openxmlformats.org/officeDocument/2006/relationships/image" Target="../media/image1119.png"/><Relationship Id="rId930" Type="http://schemas.openxmlformats.org/officeDocument/2006/relationships/customXml" Target="../ink/ink1270.xml"/><Relationship Id="rId1006" Type="http://schemas.openxmlformats.org/officeDocument/2006/relationships/customXml" Target="../ink/ink1308.xml"/><Relationship Id="rId155" Type="http://schemas.openxmlformats.org/officeDocument/2006/relationships/image" Target="../media/image837.png"/><Relationship Id="rId362" Type="http://schemas.openxmlformats.org/officeDocument/2006/relationships/customXml" Target="../ink/ink986.xml"/><Relationship Id="rId222" Type="http://schemas.openxmlformats.org/officeDocument/2006/relationships/customXml" Target="../ink/ink916.xml"/><Relationship Id="rId667" Type="http://schemas.openxmlformats.org/officeDocument/2006/relationships/image" Target="../media/image1091.png"/><Relationship Id="rId874" Type="http://schemas.openxmlformats.org/officeDocument/2006/relationships/customXml" Target="../ink/ink1242.xml"/><Relationship Id="rId17" Type="http://schemas.openxmlformats.org/officeDocument/2006/relationships/image" Target="../media/image768.png"/><Relationship Id="rId527" Type="http://schemas.openxmlformats.org/officeDocument/2006/relationships/image" Target="../media/image1021.png"/><Relationship Id="rId734" Type="http://schemas.openxmlformats.org/officeDocument/2006/relationships/customXml" Target="../ink/ink1172.xml"/><Relationship Id="rId941" Type="http://schemas.openxmlformats.org/officeDocument/2006/relationships/image" Target="../media/image1228.png"/><Relationship Id="rId70" Type="http://schemas.openxmlformats.org/officeDocument/2006/relationships/customXml" Target="../ink/ink840.xml"/><Relationship Id="rId166" Type="http://schemas.openxmlformats.org/officeDocument/2006/relationships/customXml" Target="../ink/ink888.xml"/><Relationship Id="rId373" Type="http://schemas.openxmlformats.org/officeDocument/2006/relationships/image" Target="../media/image944.png"/><Relationship Id="rId580" Type="http://schemas.openxmlformats.org/officeDocument/2006/relationships/customXml" Target="../ink/ink1095.xml"/><Relationship Id="rId801" Type="http://schemas.openxmlformats.org/officeDocument/2006/relationships/image" Target="../media/image1158.png"/><Relationship Id="rId1017" Type="http://schemas.openxmlformats.org/officeDocument/2006/relationships/image" Target="../media/image126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75.png"/><Relationship Id="rId440" Type="http://schemas.openxmlformats.org/officeDocument/2006/relationships/customXml" Target="../ink/ink1025.xml"/><Relationship Id="rId678" Type="http://schemas.openxmlformats.org/officeDocument/2006/relationships/customXml" Target="../ink/ink1144.xml"/><Relationship Id="rId885" Type="http://schemas.openxmlformats.org/officeDocument/2006/relationships/image" Target="../media/image1200.png"/><Relationship Id="rId1070" Type="http://schemas.openxmlformats.org/officeDocument/2006/relationships/image" Target="../media/image1292.png"/><Relationship Id="rId28" Type="http://schemas.openxmlformats.org/officeDocument/2006/relationships/customXml" Target="../ink/ink819.xml"/><Relationship Id="rId300" Type="http://schemas.openxmlformats.org/officeDocument/2006/relationships/customXml" Target="../ink/ink955.xml"/><Relationship Id="rId538" Type="http://schemas.openxmlformats.org/officeDocument/2006/relationships/customXml" Target="../ink/ink1074.xml"/><Relationship Id="rId745" Type="http://schemas.openxmlformats.org/officeDocument/2006/relationships/image" Target="../media/image1130.png"/><Relationship Id="rId952" Type="http://schemas.openxmlformats.org/officeDocument/2006/relationships/customXml" Target="../ink/ink1281.xml"/><Relationship Id="rId81" Type="http://schemas.openxmlformats.org/officeDocument/2006/relationships/image" Target="../media/image800.png"/><Relationship Id="rId177" Type="http://schemas.openxmlformats.org/officeDocument/2006/relationships/image" Target="../media/image847.png"/><Relationship Id="rId384" Type="http://schemas.openxmlformats.org/officeDocument/2006/relationships/customXml" Target="../ink/ink997.xml"/><Relationship Id="rId591" Type="http://schemas.openxmlformats.org/officeDocument/2006/relationships/image" Target="../media/image1053.png"/><Relationship Id="rId605" Type="http://schemas.openxmlformats.org/officeDocument/2006/relationships/image" Target="../media/image1060.png"/><Relationship Id="rId812" Type="http://schemas.openxmlformats.org/officeDocument/2006/relationships/customXml" Target="../ink/ink1211.xml"/><Relationship Id="rId1028" Type="http://schemas.openxmlformats.org/officeDocument/2006/relationships/customXml" Target="../ink/ink1319.xml"/><Relationship Id="rId244" Type="http://schemas.openxmlformats.org/officeDocument/2006/relationships/customXml" Target="../ink/ink927.xml"/><Relationship Id="rId689" Type="http://schemas.openxmlformats.org/officeDocument/2006/relationships/image" Target="../media/image1102.png"/><Relationship Id="rId896" Type="http://schemas.openxmlformats.org/officeDocument/2006/relationships/customXml" Target="../ink/ink1253.xml"/><Relationship Id="rId1081" Type="http://schemas.openxmlformats.org/officeDocument/2006/relationships/customXml" Target="../ink/ink1346.xml"/><Relationship Id="rId39" Type="http://schemas.openxmlformats.org/officeDocument/2006/relationships/image" Target="../media/image779.png"/><Relationship Id="rId451" Type="http://schemas.openxmlformats.org/officeDocument/2006/relationships/image" Target="../media/image983.png"/><Relationship Id="rId549" Type="http://schemas.openxmlformats.org/officeDocument/2006/relationships/image" Target="../media/image1032.png"/><Relationship Id="rId756" Type="http://schemas.openxmlformats.org/officeDocument/2006/relationships/customXml" Target="../ink/ink1183.xml"/><Relationship Id="rId104" Type="http://schemas.openxmlformats.org/officeDocument/2006/relationships/customXml" Target="../ink/ink857.xml"/><Relationship Id="rId188" Type="http://schemas.openxmlformats.org/officeDocument/2006/relationships/customXml" Target="../ink/ink899.xml"/><Relationship Id="rId311" Type="http://schemas.openxmlformats.org/officeDocument/2006/relationships/image" Target="../media/image913.png"/><Relationship Id="rId395" Type="http://schemas.openxmlformats.org/officeDocument/2006/relationships/image" Target="../media/image955.png"/><Relationship Id="rId409" Type="http://schemas.openxmlformats.org/officeDocument/2006/relationships/image" Target="../media/image962.png"/><Relationship Id="rId963" Type="http://schemas.openxmlformats.org/officeDocument/2006/relationships/image" Target="../media/image1239.png"/><Relationship Id="rId1039" Type="http://schemas.openxmlformats.org/officeDocument/2006/relationships/image" Target="../media/image1277.png"/><Relationship Id="rId92" Type="http://schemas.openxmlformats.org/officeDocument/2006/relationships/customXml" Target="../ink/ink851.xml"/><Relationship Id="rId616" Type="http://schemas.openxmlformats.org/officeDocument/2006/relationships/customXml" Target="../ink/ink1113.xml"/><Relationship Id="rId823" Type="http://schemas.openxmlformats.org/officeDocument/2006/relationships/image" Target="../media/image1169.png"/><Relationship Id="rId255" Type="http://schemas.openxmlformats.org/officeDocument/2006/relationships/image" Target="../media/image886.png"/><Relationship Id="rId462" Type="http://schemas.openxmlformats.org/officeDocument/2006/relationships/customXml" Target="../ink/ink1036.xml"/><Relationship Id="rId1092" Type="http://schemas.openxmlformats.org/officeDocument/2006/relationships/image" Target="../media/image1303.png"/><Relationship Id="rId1106" Type="http://schemas.openxmlformats.org/officeDocument/2006/relationships/image" Target="../media/image1310.png"/><Relationship Id="rId115" Type="http://schemas.openxmlformats.org/officeDocument/2006/relationships/image" Target="../media/image817.png"/><Relationship Id="rId322" Type="http://schemas.openxmlformats.org/officeDocument/2006/relationships/customXml" Target="../ink/ink966.xml"/><Relationship Id="rId767" Type="http://schemas.openxmlformats.org/officeDocument/2006/relationships/image" Target="../media/image1141.png"/><Relationship Id="rId974" Type="http://schemas.openxmlformats.org/officeDocument/2006/relationships/customXml" Target="../ink/ink1292.xml"/><Relationship Id="rId199" Type="http://schemas.openxmlformats.org/officeDocument/2006/relationships/image" Target="../media/image858.png"/><Relationship Id="rId627" Type="http://schemas.openxmlformats.org/officeDocument/2006/relationships/image" Target="../media/image1071.png"/><Relationship Id="rId834" Type="http://schemas.openxmlformats.org/officeDocument/2006/relationships/customXml" Target="../ink/ink1222.xml"/><Relationship Id="rId266" Type="http://schemas.openxmlformats.org/officeDocument/2006/relationships/customXml" Target="../ink/ink938.xml"/><Relationship Id="rId473" Type="http://schemas.openxmlformats.org/officeDocument/2006/relationships/image" Target="../media/image994.png"/><Relationship Id="rId680" Type="http://schemas.openxmlformats.org/officeDocument/2006/relationships/customXml" Target="../ink/ink1145.xml"/><Relationship Id="rId901" Type="http://schemas.openxmlformats.org/officeDocument/2006/relationships/image" Target="../media/image1208.png"/><Relationship Id="rId1117" Type="http://schemas.openxmlformats.org/officeDocument/2006/relationships/customXml" Target="../ink/ink1364.xml"/><Relationship Id="rId30" Type="http://schemas.openxmlformats.org/officeDocument/2006/relationships/customXml" Target="../ink/ink820.xml"/><Relationship Id="rId126" Type="http://schemas.openxmlformats.org/officeDocument/2006/relationships/customXml" Target="../ink/ink868.xml"/><Relationship Id="rId333" Type="http://schemas.openxmlformats.org/officeDocument/2006/relationships/image" Target="../media/image924.png"/><Relationship Id="rId540" Type="http://schemas.openxmlformats.org/officeDocument/2006/relationships/customXml" Target="../ink/ink1075.xml"/><Relationship Id="rId778" Type="http://schemas.openxmlformats.org/officeDocument/2006/relationships/customXml" Target="../ink/ink1194.xml"/><Relationship Id="rId985" Type="http://schemas.openxmlformats.org/officeDocument/2006/relationships/image" Target="../media/image1250.png"/><Relationship Id="rId638" Type="http://schemas.openxmlformats.org/officeDocument/2006/relationships/customXml" Target="../ink/ink1124.xml"/><Relationship Id="rId845" Type="http://schemas.openxmlformats.org/officeDocument/2006/relationships/image" Target="../media/image1180.png"/><Relationship Id="rId1030" Type="http://schemas.openxmlformats.org/officeDocument/2006/relationships/customXml" Target="../ink/ink1320.xml"/><Relationship Id="rId277" Type="http://schemas.openxmlformats.org/officeDocument/2006/relationships/image" Target="../media/image896.png"/><Relationship Id="rId400" Type="http://schemas.openxmlformats.org/officeDocument/2006/relationships/customXml" Target="../ink/ink1005.xml"/><Relationship Id="rId484" Type="http://schemas.openxmlformats.org/officeDocument/2006/relationships/customXml" Target="../ink/ink1047.xml"/><Relationship Id="rId705" Type="http://schemas.openxmlformats.org/officeDocument/2006/relationships/image" Target="../media/image1110.png"/><Relationship Id="rId1128" Type="http://schemas.openxmlformats.org/officeDocument/2006/relationships/image" Target="../media/image1321.png"/><Relationship Id="rId137" Type="http://schemas.openxmlformats.org/officeDocument/2006/relationships/image" Target="../media/image828.png"/><Relationship Id="rId344" Type="http://schemas.openxmlformats.org/officeDocument/2006/relationships/customXml" Target="../ink/ink977.xml"/><Relationship Id="rId691" Type="http://schemas.openxmlformats.org/officeDocument/2006/relationships/image" Target="../media/image1103.png"/><Relationship Id="rId789" Type="http://schemas.openxmlformats.org/officeDocument/2006/relationships/image" Target="../media/image1152.png"/><Relationship Id="rId912" Type="http://schemas.openxmlformats.org/officeDocument/2006/relationships/customXml" Target="../ink/ink1261.xml"/><Relationship Id="rId996" Type="http://schemas.openxmlformats.org/officeDocument/2006/relationships/customXml" Target="../ink/ink1303.xml"/><Relationship Id="rId41" Type="http://schemas.openxmlformats.org/officeDocument/2006/relationships/image" Target="../media/image780.png"/><Relationship Id="rId551" Type="http://schemas.openxmlformats.org/officeDocument/2006/relationships/image" Target="../media/image1033.png"/><Relationship Id="rId649" Type="http://schemas.openxmlformats.org/officeDocument/2006/relationships/image" Target="../media/image1082.png"/><Relationship Id="rId856" Type="http://schemas.openxmlformats.org/officeDocument/2006/relationships/customXml" Target="../ink/ink1233.xml"/><Relationship Id="rId190" Type="http://schemas.openxmlformats.org/officeDocument/2006/relationships/customXml" Target="../ink/ink900.xml"/><Relationship Id="rId204" Type="http://schemas.openxmlformats.org/officeDocument/2006/relationships/customXml" Target="../ink/ink907.xml"/><Relationship Id="rId288" Type="http://schemas.openxmlformats.org/officeDocument/2006/relationships/customXml" Target="../ink/ink949.xml"/><Relationship Id="rId411" Type="http://schemas.openxmlformats.org/officeDocument/2006/relationships/image" Target="../media/image963.png"/><Relationship Id="rId509" Type="http://schemas.openxmlformats.org/officeDocument/2006/relationships/image" Target="../media/image1012.png"/><Relationship Id="rId1041" Type="http://schemas.openxmlformats.org/officeDocument/2006/relationships/image" Target="../media/image1278.png"/><Relationship Id="rId1139" Type="http://schemas.openxmlformats.org/officeDocument/2006/relationships/customXml" Target="../ink/ink1375.xml"/><Relationship Id="rId495" Type="http://schemas.openxmlformats.org/officeDocument/2006/relationships/image" Target="../media/image1005.png"/><Relationship Id="rId716" Type="http://schemas.openxmlformats.org/officeDocument/2006/relationships/customXml" Target="../ink/ink1163.xml"/><Relationship Id="rId923" Type="http://schemas.openxmlformats.org/officeDocument/2006/relationships/image" Target="../media/image1219.png"/><Relationship Id="rId52" Type="http://schemas.openxmlformats.org/officeDocument/2006/relationships/customXml" Target="../ink/ink831.xml"/><Relationship Id="rId148" Type="http://schemas.openxmlformats.org/officeDocument/2006/relationships/customXml" Target="../ink/ink879.xml"/><Relationship Id="rId355" Type="http://schemas.openxmlformats.org/officeDocument/2006/relationships/image" Target="../media/image935.png"/><Relationship Id="rId562" Type="http://schemas.openxmlformats.org/officeDocument/2006/relationships/customXml" Target="../ink/ink1086.xml"/><Relationship Id="rId215" Type="http://schemas.openxmlformats.org/officeDocument/2006/relationships/image" Target="../media/image866.png"/><Relationship Id="rId422" Type="http://schemas.openxmlformats.org/officeDocument/2006/relationships/customXml" Target="../ink/ink1016.xml"/><Relationship Id="rId867" Type="http://schemas.openxmlformats.org/officeDocument/2006/relationships/image" Target="../media/image1191.png"/><Relationship Id="rId1052" Type="http://schemas.openxmlformats.org/officeDocument/2006/relationships/customXml" Target="../ink/ink1331.xml"/><Relationship Id="rId299" Type="http://schemas.openxmlformats.org/officeDocument/2006/relationships/image" Target="../media/image907.png"/><Relationship Id="rId727" Type="http://schemas.openxmlformats.org/officeDocument/2006/relationships/image" Target="../media/image1121.png"/><Relationship Id="rId934" Type="http://schemas.openxmlformats.org/officeDocument/2006/relationships/customXml" Target="../ink/ink1272.xml"/><Relationship Id="rId63" Type="http://schemas.openxmlformats.org/officeDocument/2006/relationships/image" Target="../media/image791.png"/><Relationship Id="rId159" Type="http://schemas.openxmlformats.org/officeDocument/2006/relationships/image" Target="../media/image839.png"/><Relationship Id="rId366" Type="http://schemas.openxmlformats.org/officeDocument/2006/relationships/customXml" Target="../ink/ink988.xml"/><Relationship Id="rId573" Type="http://schemas.openxmlformats.org/officeDocument/2006/relationships/image" Target="../media/image1044.png"/><Relationship Id="rId780" Type="http://schemas.openxmlformats.org/officeDocument/2006/relationships/customXml" Target="../ink/ink1195.xml"/><Relationship Id="rId226" Type="http://schemas.openxmlformats.org/officeDocument/2006/relationships/customXml" Target="../ink/ink918.xml"/><Relationship Id="rId433" Type="http://schemas.openxmlformats.org/officeDocument/2006/relationships/image" Target="../media/image974.png"/><Relationship Id="rId878" Type="http://schemas.openxmlformats.org/officeDocument/2006/relationships/customXml" Target="../ink/ink1244.xml"/><Relationship Id="rId1063" Type="http://schemas.openxmlformats.org/officeDocument/2006/relationships/image" Target="../media/image1289.png"/><Relationship Id="rId640" Type="http://schemas.openxmlformats.org/officeDocument/2006/relationships/customXml" Target="../ink/ink1125.xml"/><Relationship Id="rId738" Type="http://schemas.openxmlformats.org/officeDocument/2006/relationships/customXml" Target="../ink/ink1174.xml"/><Relationship Id="rId945" Type="http://schemas.openxmlformats.org/officeDocument/2006/relationships/image" Target="../media/image1230.png"/><Relationship Id="rId74" Type="http://schemas.openxmlformats.org/officeDocument/2006/relationships/customXml" Target="../ink/ink842.xml"/><Relationship Id="rId377" Type="http://schemas.openxmlformats.org/officeDocument/2006/relationships/image" Target="../media/image946.png"/><Relationship Id="rId500" Type="http://schemas.openxmlformats.org/officeDocument/2006/relationships/customXml" Target="../ink/ink1055.xml"/><Relationship Id="rId584" Type="http://schemas.openxmlformats.org/officeDocument/2006/relationships/customXml" Target="../ink/ink1097.xml"/><Relationship Id="rId805" Type="http://schemas.openxmlformats.org/officeDocument/2006/relationships/image" Target="../media/image1160.png"/><Relationship Id="rId1130" Type="http://schemas.openxmlformats.org/officeDocument/2006/relationships/image" Target="../media/image1322.png"/><Relationship Id="rId5" Type="http://schemas.openxmlformats.org/officeDocument/2006/relationships/image" Target="../media/image762.png"/><Relationship Id="rId237" Type="http://schemas.openxmlformats.org/officeDocument/2006/relationships/image" Target="../media/image877.png"/><Relationship Id="rId791" Type="http://schemas.openxmlformats.org/officeDocument/2006/relationships/image" Target="../media/image1153.png"/><Relationship Id="rId889" Type="http://schemas.openxmlformats.org/officeDocument/2006/relationships/image" Target="../media/image1202.png"/><Relationship Id="rId1074" Type="http://schemas.openxmlformats.org/officeDocument/2006/relationships/image" Target="../media/image1294.png"/><Relationship Id="rId444" Type="http://schemas.openxmlformats.org/officeDocument/2006/relationships/customXml" Target="../ink/ink1027.xml"/><Relationship Id="rId651" Type="http://schemas.openxmlformats.org/officeDocument/2006/relationships/image" Target="../media/image1083.png"/><Relationship Id="rId749" Type="http://schemas.openxmlformats.org/officeDocument/2006/relationships/image" Target="../media/image1132.png"/><Relationship Id="rId290" Type="http://schemas.openxmlformats.org/officeDocument/2006/relationships/customXml" Target="../ink/ink950.xml"/><Relationship Id="rId304" Type="http://schemas.openxmlformats.org/officeDocument/2006/relationships/customXml" Target="../ink/ink957.xml"/><Relationship Id="rId388" Type="http://schemas.openxmlformats.org/officeDocument/2006/relationships/customXml" Target="../ink/ink999.xml"/><Relationship Id="rId511" Type="http://schemas.openxmlformats.org/officeDocument/2006/relationships/image" Target="../media/image1013.png"/><Relationship Id="rId609" Type="http://schemas.openxmlformats.org/officeDocument/2006/relationships/image" Target="../media/image1062.png"/><Relationship Id="rId956" Type="http://schemas.openxmlformats.org/officeDocument/2006/relationships/customXml" Target="../ink/ink1283.xml"/><Relationship Id="rId1141" Type="http://schemas.openxmlformats.org/officeDocument/2006/relationships/customXml" Target="../ink/ink1376.xml"/><Relationship Id="rId85" Type="http://schemas.openxmlformats.org/officeDocument/2006/relationships/image" Target="../media/image802.png"/><Relationship Id="rId150" Type="http://schemas.openxmlformats.org/officeDocument/2006/relationships/customXml" Target="../ink/ink880.xml"/><Relationship Id="rId595" Type="http://schemas.openxmlformats.org/officeDocument/2006/relationships/image" Target="../media/image1055.png"/><Relationship Id="rId816" Type="http://schemas.openxmlformats.org/officeDocument/2006/relationships/customXml" Target="../ink/ink1213.xml"/><Relationship Id="rId1001" Type="http://schemas.openxmlformats.org/officeDocument/2006/relationships/image" Target="../media/image1258.png"/><Relationship Id="rId248" Type="http://schemas.openxmlformats.org/officeDocument/2006/relationships/customXml" Target="../ink/ink929.xml"/><Relationship Id="rId455" Type="http://schemas.openxmlformats.org/officeDocument/2006/relationships/image" Target="../media/image985.png"/><Relationship Id="rId662" Type="http://schemas.openxmlformats.org/officeDocument/2006/relationships/customXml" Target="../ink/ink1136.xml"/><Relationship Id="rId1085" Type="http://schemas.openxmlformats.org/officeDocument/2006/relationships/customXml" Target="../ink/ink1348.xml"/><Relationship Id="rId12" Type="http://schemas.openxmlformats.org/officeDocument/2006/relationships/customXml" Target="../ink/ink811.xml"/><Relationship Id="rId108" Type="http://schemas.openxmlformats.org/officeDocument/2006/relationships/customXml" Target="../ink/ink859.xml"/><Relationship Id="rId315" Type="http://schemas.openxmlformats.org/officeDocument/2006/relationships/image" Target="../media/image915.png"/><Relationship Id="rId522" Type="http://schemas.openxmlformats.org/officeDocument/2006/relationships/customXml" Target="../ink/ink1066.xml"/><Relationship Id="rId967" Type="http://schemas.openxmlformats.org/officeDocument/2006/relationships/image" Target="../media/image1241.png"/><Relationship Id="rId1152" Type="http://schemas.openxmlformats.org/officeDocument/2006/relationships/image" Target="../media/image1333.png"/><Relationship Id="rId96" Type="http://schemas.openxmlformats.org/officeDocument/2006/relationships/customXml" Target="../ink/ink853.xml"/><Relationship Id="rId161" Type="http://schemas.openxmlformats.org/officeDocument/2006/relationships/image" Target="../media/image840.png"/><Relationship Id="rId399" Type="http://schemas.openxmlformats.org/officeDocument/2006/relationships/image" Target="../media/image957.png"/><Relationship Id="rId827" Type="http://schemas.openxmlformats.org/officeDocument/2006/relationships/image" Target="../media/image1171.png"/><Relationship Id="rId1012" Type="http://schemas.openxmlformats.org/officeDocument/2006/relationships/customXml" Target="../ink/ink1311.xml"/><Relationship Id="rId259" Type="http://schemas.openxmlformats.org/officeDocument/2006/relationships/image" Target="../media/image510.png"/><Relationship Id="rId466" Type="http://schemas.openxmlformats.org/officeDocument/2006/relationships/customXml" Target="../ink/ink1038.xml"/><Relationship Id="rId673" Type="http://schemas.openxmlformats.org/officeDocument/2006/relationships/image" Target="../media/image1094.png"/><Relationship Id="rId880" Type="http://schemas.openxmlformats.org/officeDocument/2006/relationships/customXml" Target="../ink/ink1245.xml"/><Relationship Id="rId1096" Type="http://schemas.openxmlformats.org/officeDocument/2006/relationships/image" Target="../media/image1305.png"/><Relationship Id="rId23" Type="http://schemas.openxmlformats.org/officeDocument/2006/relationships/image" Target="../media/image771.png"/><Relationship Id="rId119" Type="http://schemas.openxmlformats.org/officeDocument/2006/relationships/image" Target="../media/image819.png"/><Relationship Id="rId326" Type="http://schemas.openxmlformats.org/officeDocument/2006/relationships/customXml" Target="../ink/ink968.xml"/><Relationship Id="rId533" Type="http://schemas.openxmlformats.org/officeDocument/2006/relationships/image" Target="../media/image1024.png"/><Relationship Id="rId978" Type="http://schemas.openxmlformats.org/officeDocument/2006/relationships/customXml" Target="../ink/ink1294.xml"/><Relationship Id="rId740" Type="http://schemas.openxmlformats.org/officeDocument/2006/relationships/customXml" Target="../ink/ink1175.xml"/><Relationship Id="rId838" Type="http://schemas.openxmlformats.org/officeDocument/2006/relationships/customXml" Target="../ink/ink1224.xml"/><Relationship Id="rId1023" Type="http://schemas.openxmlformats.org/officeDocument/2006/relationships/image" Target="../media/image1269.png"/><Relationship Id="rId172" Type="http://schemas.openxmlformats.org/officeDocument/2006/relationships/customXml" Target="../ink/ink891.xml"/><Relationship Id="rId477" Type="http://schemas.openxmlformats.org/officeDocument/2006/relationships/image" Target="../media/image996.png"/><Relationship Id="rId600" Type="http://schemas.openxmlformats.org/officeDocument/2006/relationships/customXml" Target="../ink/ink1105.xml"/><Relationship Id="rId684" Type="http://schemas.openxmlformats.org/officeDocument/2006/relationships/customXml" Target="../ink/ink1147.xml"/><Relationship Id="rId337" Type="http://schemas.openxmlformats.org/officeDocument/2006/relationships/image" Target="../media/image926.png"/><Relationship Id="rId891" Type="http://schemas.openxmlformats.org/officeDocument/2006/relationships/image" Target="../media/image1203.png"/><Relationship Id="rId905" Type="http://schemas.openxmlformats.org/officeDocument/2006/relationships/image" Target="../media/image1210.png"/><Relationship Id="rId989" Type="http://schemas.openxmlformats.org/officeDocument/2006/relationships/image" Target="../media/image1252.png"/><Relationship Id="rId34" Type="http://schemas.openxmlformats.org/officeDocument/2006/relationships/customXml" Target="../ink/ink822.xml"/><Relationship Id="rId544" Type="http://schemas.openxmlformats.org/officeDocument/2006/relationships/customXml" Target="../ink/ink1077.xml"/><Relationship Id="rId751" Type="http://schemas.openxmlformats.org/officeDocument/2006/relationships/image" Target="../media/image1133.png"/><Relationship Id="rId849" Type="http://schemas.openxmlformats.org/officeDocument/2006/relationships/image" Target="../media/image1182.png"/><Relationship Id="rId183" Type="http://schemas.openxmlformats.org/officeDocument/2006/relationships/image" Target="../media/image850.png"/><Relationship Id="rId390" Type="http://schemas.openxmlformats.org/officeDocument/2006/relationships/customXml" Target="../ink/ink1000.xml"/><Relationship Id="rId404" Type="http://schemas.openxmlformats.org/officeDocument/2006/relationships/customXml" Target="../ink/ink1007.xml"/><Relationship Id="rId611" Type="http://schemas.openxmlformats.org/officeDocument/2006/relationships/image" Target="../media/image1063.png"/><Relationship Id="rId1034" Type="http://schemas.openxmlformats.org/officeDocument/2006/relationships/customXml" Target="../ink/ink1322.xml"/><Relationship Id="rId250" Type="http://schemas.openxmlformats.org/officeDocument/2006/relationships/customXml" Target="../ink/ink930.xml"/><Relationship Id="rId488" Type="http://schemas.openxmlformats.org/officeDocument/2006/relationships/customXml" Target="../ink/ink1049.xml"/><Relationship Id="rId695" Type="http://schemas.openxmlformats.org/officeDocument/2006/relationships/image" Target="../media/image1105.png"/><Relationship Id="rId709" Type="http://schemas.openxmlformats.org/officeDocument/2006/relationships/image" Target="../media/image1112.png"/><Relationship Id="rId916" Type="http://schemas.openxmlformats.org/officeDocument/2006/relationships/customXml" Target="../ink/ink1263.xml"/><Relationship Id="rId1101" Type="http://schemas.openxmlformats.org/officeDocument/2006/relationships/customXml" Target="../ink/ink1356.xml"/><Relationship Id="rId45" Type="http://schemas.openxmlformats.org/officeDocument/2006/relationships/image" Target="../media/image782.png"/><Relationship Id="rId110" Type="http://schemas.openxmlformats.org/officeDocument/2006/relationships/customXml" Target="../ink/ink860.xml"/><Relationship Id="rId348" Type="http://schemas.openxmlformats.org/officeDocument/2006/relationships/customXml" Target="../ink/ink979.xml"/><Relationship Id="rId555" Type="http://schemas.openxmlformats.org/officeDocument/2006/relationships/image" Target="../media/image1035.png"/><Relationship Id="rId762" Type="http://schemas.openxmlformats.org/officeDocument/2006/relationships/customXml" Target="../ink/ink1186.xml"/><Relationship Id="rId194" Type="http://schemas.openxmlformats.org/officeDocument/2006/relationships/customXml" Target="../ink/ink902.xml"/><Relationship Id="rId208" Type="http://schemas.openxmlformats.org/officeDocument/2006/relationships/customXml" Target="../ink/ink909.xml"/><Relationship Id="rId415" Type="http://schemas.openxmlformats.org/officeDocument/2006/relationships/image" Target="../media/image965.png"/><Relationship Id="rId622" Type="http://schemas.openxmlformats.org/officeDocument/2006/relationships/customXml" Target="../ink/ink1116.xml"/><Relationship Id="rId1045" Type="http://schemas.openxmlformats.org/officeDocument/2006/relationships/image" Target="../media/image1280.png"/><Relationship Id="rId261" Type="http://schemas.openxmlformats.org/officeDocument/2006/relationships/image" Target="../media/image888.png"/><Relationship Id="rId499" Type="http://schemas.openxmlformats.org/officeDocument/2006/relationships/image" Target="../media/image1007.png"/><Relationship Id="rId927" Type="http://schemas.openxmlformats.org/officeDocument/2006/relationships/image" Target="../media/image1221.png"/><Relationship Id="rId1112" Type="http://schemas.openxmlformats.org/officeDocument/2006/relationships/image" Target="../media/image1313.png"/><Relationship Id="rId56" Type="http://schemas.openxmlformats.org/officeDocument/2006/relationships/customXml" Target="../ink/ink833.xml"/><Relationship Id="rId359" Type="http://schemas.openxmlformats.org/officeDocument/2006/relationships/image" Target="../media/image937.png"/><Relationship Id="rId566" Type="http://schemas.openxmlformats.org/officeDocument/2006/relationships/customXml" Target="../ink/ink1088.xml"/><Relationship Id="rId773" Type="http://schemas.openxmlformats.org/officeDocument/2006/relationships/image" Target="../media/image1144.png"/><Relationship Id="rId121" Type="http://schemas.openxmlformats.org/officeDocument/2006/relationships/image" Target="../media/image820.png"/><Relationship Id="rId219" Type="http://schemas.openxmlformats.org/officeDocument/2006/relationships/image" Target="../media/image868.png"/><Relationship Id="rId426" Type="http://schemas.openxmlformats.org/officeDocument/2006/relationships/customXml" Target="../ink/ink1018.xml"/><Relationship Id="rId633" Type="http://schemas.openxmlformats.org/officeDocument/2006/relationships/image" Target="../media/image1074.png"/><Relationship Id="rId980" Type="http://schemas.openxmlformats.org/officeDocument/2006/relationships/customXml" Target="../ink/ink1295.xml"/><Relationship Id="rId1056" Type="http://schemas.openxmlformats.org/officeDocument/2006/relationships/customXml" Target="../ink/ink1333.xml"/><Relationship Id="rId840" Type="http://schemas.openxmlformats.org/officeDocument/2006/relationships/customXml" Target="../ink/ink1225.xml"/><Relationship Id="rId938" Type="http://schemas.openxmlformats.org/officeDocument/2006/relationships/customXml" Target="../ink/ink1274.xml"/><Relationship Id="rId67" Type="http://schemas.openxmlformats.org/officeDocument/2006/relationships/image" Target="../media/image793.png"/><Relationship Id="rId272" Type="http://schemas.openxmlformats.org/officeDocument/2006/relationships/customXml" Target="../ink/ink941.xml"/><Relationship Id="rId577" Type="http://schemas.openxmlformats.org/officeDocument/2006/relationships/image" Target="../media/image1046.png"/><Relationship Id="rId700" Type="http://schemas.openxmlformats.org/officeDocument/2006/relationships/customXml" Target="../ink/ink1155.xml"/><Relationship Id="rId1123" Type="http://schemas.openxmlformats.org/officeDocument/2006/relationships/customXml" Target="../ink/ink1367.xml"/><Relationship Id="rId132" Type="http://schemas.openxmlformats.org/officeDocument/2006/relationships/customXml" Target="../ink/ink871.xml"/><Relationship Id="rId784" Type="http://schemas.openxmlformats.org/officeDocument/2006/relationships/customXml" Target="../ink/ink1197.xml"/><Relationship Id="rId991" Type="http://schemas.openxmlformats.org/officeDocument/2006/relationships/image" Target="../media/image1253.png"/><Relationship Id="rId1067" Type="http://schemas.openxmlformats.org/officeDocument/2006/relationships/customXml" Target="../ink/ink1339.xml"/><Relationship Id="rId437" Type="http://schemas.openxmlformats.org/officeDocument/2006/relationships/image" Target="../media/image976.png"/><Relationship Id="rId644" Type="http://schemas.openxmlformats.org/officeDocument/2006/relationships/customXml" Target="../ink/ink1127.xml"/><Relationship Id="rId851" Type="http://schemas.openxmlformats.org/officeDocument/2006/relationships/image" Target="../media/image1183.png"/><Relationship Id="rId283" Type="http://schemas.openxmlformats.org/officeDocument/2006/relationships/image" Target="../media/image899.png"/><Relationship Id="rId490" Type="http://schemas.openxmlformats.org/officeDocument/2006/relationships/customXml" Target="../ink/ink1050.xml"/><Relationship Id="rId504" Type="http://schemas.openxmlformats.org/officeDocument/2006/relationships/customXml" Target="../ink/ink1057.xml"/><Relationship Id="rId711" Type="http://schemas.openxmlformats.org/officeDocument/2006/relationships/image" Target="../media/image1113.png"/><Relationship Id="rId949" Type="http://schemas.openxmlformats.org/officeDocument/2006/relationships/image" Target="../media/image1232.png"/><Relationship Id="rId1134" Type="http://schemas.openxmlformats.org/officeDocument/2006/relationships/image" Target="../media/image1324.png"/><Relationship Id="rId78" Type="http://schemas.openxmlformats.org/officeDocument/2006/relationships/customXml" Target="../ink/ink844.xml"/><Relationship Id="rId143" Type="http://schemas.openxmlformats.org/officeDocument/2006/relationships/image" Target="../media/image831.png"/><Relationship Id="rId350" Type="http://schemas.openxmlformats.org/officeDocument/2006/relationships/customXml" Target="../ink/ink980.xml"/><Relationship Id="rId588" Type="http://schemas.openxmlformats.org/officeDocument/2006/relationships/customXml" Target="../ink/ink1099.xml"/><Relationship Id="rId795" Type="http://schemas.openxmlformats.org/officeDocument/2006/relationships/image" Target="../media/image1155.png"/><Relationship Id="rId809" Type="http://schemas.openxmlformats.org/officeDocument/2006/relationships/image" Target="../media/image1162.png"/><Relationship Id="rId9" Type="http://schemas.openxmlformats.org/officeDocument/2006/relationships/image" Target="../media/image764.png"/><Relationship Id="rId210" Type="http://schemas.openxmlformats.org/officeDocument/2006/relationships/customXml" Target="../ink/ink910.xml"/><Relationship Id="rId448" Type="http://schemas.openxmlformats.org/officeDocument/2006/relationships/customXml" Target="../ink/ink1029.xml"/><Relationship Id="rId655" Type="http://schemas.openxmlformats.org/officeDocument/2006/relationships/image" Target="../media/image1085.png"/><Relationship Id="rId862" Type="http://schemas.openxmlformats.org/officeDocument/2006/relationships/customXml" Target="../ink/ink1236.xml"/><Relationship Id="rId1078" Type="http://schemas.openxmlformats.org/officeDocument/2006/relationships/image" Target="../media/image1296.png"/><Relationship Id="rId294" Type="http://schemas.openxmlformats.org/officeDocument/2006/relationships/customXml" Target="../ink/ink952.xml"/><Relationship Id="rId308" Type="http://schemas.openxmlformats.org/officeDocument/2006/relationships/customXml" Target="../ink/ink959.xml"/><Relationship Id="rId515" Type="http://schemas.openxmlformats.org/officeDocument/2006/relationships/image" Target="../media/image1015.png"/><Relationship Id="rId722" Type="http://schemas.openxmlformats.org/officeDocument/2006/relationships/customXml" Target="../ink/ink1166.xml"/><Relationship Id="rId1145" Type="http://schemas.openxmlformats.org/officeDocument/2006/relationships/customXml" Target="../ink/ink1378.xml"/><Relationship Id="rId89" Type="http://schemas.openxmlformats.org/officeDocument/2006/relationships/image" Target="../media/image804.png"/><Relationship Id="rId154" Type="http://schemas.openxmlformats.org/officeDocument/2006/relationships/customXml" Target="../ink/ink882.xml"/><Relationship Id="rId361" Type="http://schemas.openxmlformats.org/officeDocument/2006/relationships/image" Target="../media/image938.png"/><Relationship Id="rId599" Type="http://schemas.openxmlformats.org/officeDocument/2006/relationships/image" Target="../media/image1057.png"/><Relationship Id="rId1005" Type="http://schemas.openxmlformats.org/officeDocument/2006/relationships/image" Target="../media/image1260.png"/><Relationship Id="rId459" Type="http://schemas.openxmlformats.org/officeDocument/2006/relationships/image" Target="../media/image987.png"/><Relationship Id="rId666" Type="http://schemas.openxmlformats.org/officeDocument/2006/relationships/customXml" Target="../ink/ink1138.xml"/><Relationship Id="rId873" Type="http://schemas.openxmlformats.org/officeDocument/2006/relationships/image" Target="../media/image1194.png"/><Relationship Id="rId1089" Type="http://schemas.openxmlformats.org/officeDocument/2006/relationships/customXml" Target="../ink/ink1350.xml"/><Relationship Id="rId16" Type="http://schemas.openxmlformats.org/officeDocument/2006/relationships/customXml" Target="../ink/ink813.xml"/><Relationship Id="rId221" Type="http://schemas.openxmlformats.org/officeDocument/2006/relationships/image" Target="../media/image869.png"/><Relationship Id="rId319" Type="http://schemas.openxmlformats.org/officeDocument/2006/relationships/image" Target="../media/image917.png"/><Relationship Id="rId526" Type="http://schemas.openxmlformats.org/officeDocument/2006/relationships/customXml" Target="../ink/ink1068.xml"/><Relationship Id="rId1156" Type="http://schemas.openxmlformats.org/officeDocument/2006/relationships/image" Target="../media/image1335.png"/><Relationship Id="rId733" Type="http://schemas.openxmlformats.org/officeDocument/2006/relationships/image" Target="../media/image1124.png"/><Relationship Id="rId940" Type="http://schemas.openxmlformats.org/officeDocument/2006/relationships/customXml" Target="../ink/ink1275.xml"/><Relationship Id="rId1016" Type="http://schemas.openxmlformats.org/officeDocument/2006/relationships/customXml" Target="../ink/ink1313.xml"/><Relationship Id="rId165" Type="http://schemas.openxmlformats.org/officeDocument/2006/relationships/image" Target="../media/image842.png"/><Relationship Id="rId372" Type="http://schemas.openxmlformats.org/officeDocument/2006/relationships/customXml" Target="../ink/ink991.xml"/><Relationship Id="rId677" Type="http://schemas.openxmlformats.org/officeDocument/2006/relationships/image" Target="../media/image1096.png"/><Relationship Id="rId800" Type="http://schemas.openxmlformats.org/officeDocument/2006/relationships/customXml" Target="../ink/ink1205.xml"/><Relationship Id="rId232" Type="http://schemas.openxmlformats.org/officeDocument/2006/relationships/customXml" Target="../ink/ink921.xml"/><Relationship Id="rId884" Type="http://schemas.openxmlformats.org/officeDocument/2006/relationships/customXml" Target="../ink/ink1247.xml"/><Relationship Id="rId27" Type="http://schemas.openxmlformats.org/officeDocument/2006/relationships/image" Target="../media/image773.png"/><Relationship Id="rId537" Type="http://schemas.openxmlformats.org/officeDocument/2006/relationships/image" Target="../media/image1026.png"/><Relationship Id="rId744" Type="http://schemas.openxmlformats.org/officeDocument/2006/relationships/customXml" Target="../ink/ink1177.xml"/><Relationship Id="rId951" Type="http://schemas.openxmlformats.org/officeDocument/2006/relationships/image" Target="../media/image1233.png"/><Relationship Id="rId80" Type="http://schemas.openxmlformats.org/officeDocument/2006/relationships/customXml" Target="../ink/ink845.xml"/><Relationship Id="rId176" Type="http://schemas.openxmlformats.org/officeDocument/2006/relationships/customXml" Target="../ink/ink893.xml"/><Relationship Id="rId383" Type="http://schemas.openxmlformats.org/officeDocument/2006/relationships/image" Target="../media/image949.png"/><Relationship Id="rId590" Type="http://schemas.openxmlformats.org/officeDocument/2006/relationships/customXml" Target="../ink/ink1100.xml"/><Relationship Id="rId604" Type="http://schemas.openxmlformats.org/officeDocument/2006/relationships/customXml" Target="../ink/ink1107.xml"/><Relationship Id="rId811" Type="http://schemas.openxmlformats.org/officeDocument/2006/relationships/image" Target="../media/image1163.png"/><Relationship Id="rId1027" Type="http://schemas.openxmlformats.org/officeDocument/2006/relationships/image" Target="../media/image1271.png"/><Relationship Id="rId243" Type="http://schemas.openxmlformats.org/officeDocument/2006/relationships/image" Target="../media/image880.png"/><Relationship Id="rId450" Type="http://schemas.openxmlformats.org/officeDocument/2006/relationships/customXml" Target="../ink/ink1030.xml"/><Relationship Id="rId688" Type="http://schemas.openxmlformats.org/officeDocument/2006/relationships/customXml" Target="../ink/ink1149.xml"/><Relationship Id="rId895" Type="http://schemas.openxmlformats.org/officeDocument/2006/relationships/image" Target="../media/image1205.png"/><Relationship Id="rId909" Type="http://schemas.openxmlformats.org/officeDocument/2006/relationships/image" Target="../media/image1212.png"/><Relationship Id="rId1080" Type="http://schemas.openxmlformats.org/officeDocument/2006/relationships/image" Target="../media/image1297.png"/><Relationship Id="rId38" Type="http://schemas.openxmlformats.org/officeDocument/2006/relationships/customXml" Target="../ink/ink824.xml"/><Relationship Id="rId103" Type="http://schemas.openxmlformats.org/officeDocument/2006/relationships/image" Target="../media/image811.png"/><Relationship Id="rId310" Type="http://schemas.openxmlformats.org/officeDocument/2006/relationships/customXml" Target="../ink/ink960.xml"/><Relationship Id="rId548" Type="http://schemas.openxmlformats.org/officeDocument/2006/relationships/customXml" Target="../ink/ink1079.xml"/><Relationship Id="rId755" Type="http://schemas.openxmlformats.org/officeDocument/2006/relationships/image" Target="../media/image1135.png"/><Relationship Id="rId962" Type="http://schemas.openxmlformats.org/officeDocument/2006/relationships/customXml" Target="../ink/ink1286.xml"/><Relationship Id="rId91" Type="http://schemas.openxmlformats.org/officeDocument/2006/relationships/image" Target="../media/image805.png"/><Relationship Id="rId187" Type="http://schemas.openxmlformats.org/officeDocument/2006/relationships/image" Target="../media/image852.png"/><Relationship Id="rId394" Type="http://schemas.openxmlformats.org/officeDocument/2006/relationships/customXml" Target="../ink/ink1002.xml"/><Relationship Id="rId408" Type="http://schemas.openxmlformats.org/officeDocument/2006/relationships/customXml" Target="../ink/ink1009.xml"/><Relationship Id="rId615" Type="http://schemas.openxmlformats.org/officeDocument/2006/relationships/image" Target="../media/image1065.png"/><Relationship Id="rId822" Type="http://schemas.openxmlformats.org/officeDocument/2006/relationships/customXml" Target="../ink/ink1216.xml"/><Relationship Id="rId1038" Type="http://schemas.openxmlformats.org/officeDocument/2006/relationships/customXml" Target="../ink/ink1324.xml"/><Relationship Id="rId254" Type="http://schemas.openxmlformats.org/officeDocument/2006/relationships/customXml" Target="../ink/ink932.xml"/><Relationship Id="rId699" Type="http://schemas.openxmlformats.org/officeDocument/2006/relationships/image" Target="../media/image1107.png"/><Relationship Id="rId1091" Type="http://schemas.openxmlformats.org/officeDocument/2006/relationships/customXml" Target="../ink/ink1351.xml"/><Relationship Id="rId1105" Type="http://schemas.openxmlformats.org/officeDocument/2006/relationships/customXml" Target="../ink/ink1358.xml"/><Relationship Id="rId49" Type="http://schemas.openxmlformats.org/officeDocument/2006/relationships/image" Target="../media/image784.png"/><Relationship Id="rId114" Type="http://schemas.openxmlformats.org/officeDocument/2006/relationships/customXml" Target="../ink/ink862.xml"/><Relationship Id="rId461" Type="http://schemas.openxmlformats.org/officeDocument/2006/relationships/image" Target="../media/image988.png"/><Relationship Id="rId559" Type="http://schemas.openxmlformats.org/officeDocument/2006/relationships/image" Target="../media/image1037.png"/><Relationship Id="rId766" Type="http://schemas.openxmlformats.org/officeDocument/2006/relationships/customXml" Target="../ink/ink1188.xml"/><Relationship Id="rId198" Type="http://schemas.openxmlformats.org/officeDocument/2006/relationships/customXml" Target="../ink/ink904.xml"/><Relationship Id="rId321" Type="http://schemas.openxmlformats.org/officeDocument/2006/relationships/image" Target="../media/image918.png"/><Relationship Id="rId419" Type="http://schemas.openxmlformats.org/officeDocument/2006/relationships/image" Target="../media/image967.png"/><Relationship Id="rId626" Type="http://schemas.openxmlformats.org/officeDocument/2006/relationships/customXml" Target="../ink/ink1118.xml"/><Relationship Id="rId973" Type="http://schemas.openxmlformats.org/officeDocument/2006/relationships/image" Target="../media/image1244.png"/><Relationship Id="rId1049" Type="http://schemas.openxmlformats.org/officeDocument/2006/relationships/image" Target="../media/image1282.png"/><Relationship Id="rId833" Type="http://schemas.openxmlformats.org/officeDocument/2006/relationships/image" Target="../media/image1174.png"/><Relationship Id="rId1116" Type="http://schemas.openxmlformats.org/officeDocument/2006/relationships/image" Target="../media/image1315.png"/><Relationship Id="rId265" Type="http://schemas.openxmlformats.org/officeDocument/2006/relationships/image" Target="../media/image890.png"/><Relationship Id="rId472" Type="http://schemas.openxmlformats.org/officeDocument/2006/relationships/customXml" Target="../ink/ink1041.xml"/><Relationship Id="rId900" Type="http://schemas.openxmlformats.org/officeDocument/2006/relationships/customXml" Target="../ink/ink1255.xml"/><Relationship Id="rId125" Type="http://schemas.openxmlformats.org/officeDocument/2006/relationships/image" Target="../media/image822.png"/><Relationship Id="rId332" Type="http://schemas.openxmlformats.org/officeDocument/2006/relationships/customXml" Target="../ink/ink971.xml"/><Relationship Id="rId777" Type="http://schemas.openxmlformats.org/officeDocument/2006/relationships/image" Target="../media/image1146.png"/><Relationship Id="rId984" Type="http://schemas.openxmlformats.org/officeDocument/2006/relationships/customXml" Target="../ink/ink1297.xml"/><Relationship Id="rId637" Type="http://schemas.openxmlformats.org/officeDocument/2006/relationships/image" Target="../media/image1076.png"/><Relationship Id="rId844" Type="http://schemas.openxmlformats.org/officeDocument/2006/relationships/customXml" Target="../ink/ink1227.xml"/><Relationship Id="rId276" Type="http://schemas.openxmlformats.org/officeDocument/2006/relationships/customXml" Target="../ink/ink943.xml"/><Relationship Id="rId483" Type="http://schemas.openxmlformats.org/officeDocument/2006/relationships/image" Target="../media/image999.png"/><Relationship Id="rId690" Type="http://schemas.openxmlformats.org/officeDocument/2006/relationships/customXml" Target="../ink/ink1150.xml"/><Relationship Id="rId704" Type="http://schemas.openxmlformats.org/officeDocument/2006/relationships/customXml" Target="../ink/ink1157.xml"/><Relationship Id="rId911" Type="http://schemas.openxmlformats.org/officeDocument/2006/relationships/image" Target="../media/image1213.png"/><Relationship Id="rId1127" Type="http://schemas.openxmlformats.org/officeDocument/2006/relationships/customXml" Target="../ink/ink1369.xml"/><Relationship Id="rId40" Type="http://schemas.openxmlformats.org/officeDocument/2006/relationships/customXml" Target="../ink/ink825.xml"/><Relationship Id="rId136" Type="http://schemas.openxmlformats.org/officeDocument/2006/relationships/customXml" Target="../ink/ink873.xml"/><Relationship Id="rId343" Type="http://schemas.openxmlformats.org/officeDocument/2006/relationships/image" Target="../media/image929.png"/><Relationship Id="rId550" Type="http://schemas.openxmlformats.org/officeDocument/2006/relationships/customXml" Target="../ink/ink1080.xml"/><Relationship Id="rId788" Type="http://schemas.openxmlformats.org/officeDocument/2006/relationships/customXml" Target="../ink/ink1199.xml"/><Relationship Id="rId995" Type="http://schemas.openxmlformats.org/officeDocument/2006/relationships/image" Target="../media/image1255.png"/><Relationship Id="rId203" Type="http://schemas.openxmlformats.org/officeDocument/2006/relationships/image" Target="../media/image860.png"/><Relationship Id="rId648" Type="http://schemas.openxmlformats.org/officeDocument/2006/relationships/customXml" Target="../ink/ink1129.xml"/><Relationship Id="rId855" Type="http://schemas.openxmlformats.org/officeDocument/2006/relationships/image" Target="../media/image1185.png"/><Relationship Id="rId1040" Type="http://schemas.openxmlformats.org/officeDocument/2006/relationships/customXml" Target="../ink/ink1325.xml"/><Relationship Id="rId287" Type="http://schemas.openxmlformats.org/officeDocument/2006/relationships/image" Target="../media/image901.png"/><Relationship Id="rId410" Type="http://schemas.openxmlformats.org/officeDocument/2006/relationships/customXml" Target="../ink/ink1010.xml"/><Relationship Id="rId494" Type="http://schemas.openxmlformats.org/officeDocument/2006/relationships/customXml" Target="../ink/ink1052.xml"/><Relationship Id="rId508" Type="http://schemas.openxmlformats.org/officeDocument/2006/relationships/customXml" Target="../ink/ink1059.xml"/><Relationship Id="rId715" Type="http://schemas.openxmlformats.org/officeDocument/2006/relationships/image" Target="../media/image1115.png"/><Relationship Id="rId922" Type="http://schemas.openxmlformats.org/officeDocument/2006/relationships/customXml" Target="../ink/ink1266.xml"/><Relationship Id="rId1138" Type="http://schemas.openxmlformats.org/officeDocument/2006/relationships/image" Target="../media/image1326.png"/><Relationship Id="rId147" Type="http://schemas.openxmlformats.org/officeDocument/2006/relationships/image" Target="../media/image833.png"/><Relationship Id="rId354" Type="http://schemas.openxmlformats.org/officeDocument/2006/relationships/customXml" Target="../ink/ink982.xml"/><Relationship Id="rId799" Type="http://schemas.openxmlformats.org/officeDocument/2006/relationships/image" Target="../media/image1157.png"/><Relationship Id="rId51" Type="http://schemas.openxmlformats.org/officeDocument/2006/relationships/image" Target="../media/image785.png"/><Relationship Id="rId561" Type="http://schemas.openxmlformats.org/officeDocument/2006/relationships/image" Target="../media/image1038.png"/><Relationship Id="rId659" Type="http://schemas.openxmlformats.org/officeDocument/2006/relationships/image" Target="../media/image1087.png"/><Relationship Id="rId866" Type="http://schemas.openxmlformats.org/officeDocument/2006/relationships/customXml" Target="../ink/ink1238.xml"/><Relationship Id="rId214" Type="http://schemas.openxmlformats.org/officeDocument/2006/relationships/customXml" Target="../ink/ink912.xml"/><Relationship Id="rId298" Type="http://schemas.openxmlformats.org/officeDocument/2006/relationships/customXml" Target="../ink/ink954.xml"/><Relationship Id="rId421" Type="http://schemas.openxmlformats.org/officeDocument/2006/relationships/image" Target="../media/image968.png"/><Relationship Id="rId519" Type="http://schemas.openxmlformats.org/officeDocument/2006/relationships/image" Target="../media/image1017.png"/><Relationship Id="rId1051" Type="http://schemas.openxmlformats.org/officeDocument/2006/relationships/image" Target="../media/image1283.png"/><Relationship Id="rId1149" Type="http://schemas.openxmlformats.org/officeDocument/2006/relationships/customXml" Target="../ink/ink1380.xml"/><Relationship Id="rId158" Type="http://schemas.openxmlformats.org/officeDocument/2006/relationships/customXml" Target="../ink/ink884.xml"/><Relationship Id="rId726" Type="http://schemas.openxmlformats.org/officeDocument/2006/relationships/customXml" Target="../ink/ink1168.xml"/><Relationship Id="rId933" Type="http://schemas.openxmlformats.org/officeDocument/2006/relationships/image" Target="../media/image1224.png"/><Relationship Id="rId1009" Type="http://schemas.openxmlformats.org/officeDocument/2006/relationships/image" Target="../media/image1262.png"/><Relationship Id="rId62" Type="http://schemas.openxmlformats.org/officeDocument/2006/relationships/customXml" Target="../ink/ink836.xml"/><Relationship Id="rId365" Type="http://schemas.openxmlformats.org/officeDocument/2006/relationships/image" Target="../media/image940.png"/><Relationship Id="rId572" Type="http://schemas.openxmlformats.org/officeDocument/2006/relationships/customXml" Target="../ink/ink1091.xml"/><Relationship Id="rId225" Type="http://schemas.openxmlformats.org/officeDocument/2006/relationships/image" Target="../media/image871.png"/><Relationship Id="rId432" Type="http://schemas.openxmlformats.org/officeDocument/2006/relationships/customXml" Target="../ink/ink1021.xml"/><Relationship Id="rId877" Type="http://schemas.openxmlformats.org/officeDocument/2006/relationships/image" Target="../media/image1196.png"/><Relationship Id="rId1062" Type="http://schemas.openxmlformats.org/officeDocument/2006/relationships/customXml" Target="../ink/ink1336.xml"/><Relationship Id="rId737" Type="http://schemas.openxmlformats.org/officeDocument/2006/relationships/image" Target="../media/image1126.png"/><Relationship Id="rId944" Type="http://schemas.openxmlformats.org/officeDocument/2006/relationships/customXml" Target="../ink/ink1277.xml"/><Relationship Id="rId73" Type="http://schemas.openxmlformats.org/officeDocument/2006/relationships/image" Target="../media/image796.png"/><Relationship Id="rId169" Type="http://schemas.openxmlformats.org/officeDocument/2006/relationships/image" Target="../media/image844.png"/><Relationship Id="rId376" Type="http://schemas.openxmlformats.org/officeDocument/2006/relationships/customXml" Target="../ink/ink993.xml"/><Relationship Id="rId583" Type="http://schemas.openxmlformats.org/officeDocument/2006/relationships/image" Target="../media/image1049.png"/><Relationship Id="rId790" Type="http://schemas.openxmlformats.org/officeDocument/2006/relationships/customXml" Target="../ink/ink1200.xml"/><Relationship Id="rId804" Type="http://schemas.openxmlformats.org/officeDocument/2006/relationships/customXml" Target="../ink/ink1207.xml"/><Relationship Id="rId4" Type="http://schemas.openxmlformats.org/officeDocument/2006/relationships/customXml" Target="../ink/ink807.xml"/><Relationship Id="rId236" Type="http://schemas.openxmlformats.org/officeDocument/2006/relationships/customXml" Target="../ink/ink923.xml"/><Relationship Id="rId443" Type="http://schemas.openxmlformats.org/officeDocument/2006/relationships/image" Target="../media/image979.png"/><Relationship Id="rId650" Type="http://schemas.openxmlformats.org/officeDocument/2006/relationships/customXml" Target="../ink/ink1130.xml"/><Relationship Id="rId888" Type="http://schemas.openxmlformats.org/officeDocument/2006/relationships/customXml" Target="../ink/ink1249.xml"/><Relationship Id="rId1073" Type="http://schemas.openxmlformats.org/officeDocument/2006/relationships/customXml" Target="../ink/ink1342.xml"/><Relationship Id="rId303" Type="http://schemas.openxmlformats.org/officeDocument/2006/relationships/image" Target="../media/image909.png"/><Relationship Id="rId748" Type="http://schemas.openxmlformats.org/officeDocument/2006/relationships/customXml" Target="../ink/ink1179.xml"/><Relationship Id="rId955" Type="http://schemas.openxmlformats.org/officeDocument/2006/relationships/image" Target="../media/image1235.png"/><Relationship Id="rId1140" Type="http://schemas.openxmlformats.org/officeDocument/2006/relationships/image" Target="../media/image1327.png"/><Relationship Id="rId84" Type="http://schemas.openxmlformats.org/officeDocument/2006/relationships/customXml" Target="../ink/ink847.xml"/><Relationship Id="rId387" Type="http://schemas.openxmlformats.org/officeDocument/2006/relationships/image" Target="../media/image951.png"/><Relationship Id="rId510" Type="http://schemas.openxmlformats.org/officeDocument/2006/relationships/customXml" Target="../ink/ink1060.xml"/><Relationship Id="rId594" Type="http://schemas.openxmlformats.org/officeDocument/2006/relationships/customXml" Target="../ink/ink1102.xml"/><Relationship Id="rId608" Type="http://schemas.openxmlformats.org/officeDocument/2006/relationships/customXml" Target="../ink/ink1109.xml"/><Relationship Id="rId815" Type="http://schemas.openxmlformats.org/officeDocument/2006/relationships/image" Target="../media/image1165.png"/><Relationship Id="rId247" Type="http://schemas.openxmlformats.org/officeDocument/2006/relationships/image" Target="../media/image882.png"/><Relationship Id="rId899" Type="http://schemas.openxmlformats.org/officeDocument/2006/relationships/image" Target="../media/image1207.png"/><Relationship Id="rId1000" Type="http://schemas.openxmlformats.org/officeDocument/2006/relationships/customXml" Target="../ink/ink1305.xml"/><Relationship Id="rId1084" Type="http://schemas.openxmlformats.org/officeDocument/2006/relationships/image" Target="../media/image1299.png"/><Relationship Id="rId107" Type="http://schemas.openxmlformats.org/officeDocument/2006/relationships/image" Target="../media/image813.png"/><Relationship Id="rId454" Type="http://schemas.openxmlformats.org/officeDocument/2006/relationships/customXml" Target="../ink/ink1032.xml"/><Relationship Id="rId661" Type="http://schemas.openxmlformats.org/officeDocument/2006/relationships/image" Target="../media/image1088.png"/><Relationship Id="rId759" Type="http://schemas.openxmlformats.org/officeDocument/2006/relationships/image" Target="../media/image1137.png"/><Relationship Id="rId966" Type="http://schemas.openxmlformats.org/officeDocument/2006/relationships/customXml" Target="../ink/ink1288.xml"/><Relationship Id="rId11" Type="http://schemas.openxmlformats.org/officeDocument/2006/relationships/image" Target="../media/image765.png"/><Relationship Id="rId314" Type="http://schemas.openxmlformats.org/officeDocument/2006/relationships/customXml" Target="../ink/ink962.xml"/><Relationship Id="rId398" Type="http://schemas.openxmlformats.org/officeDocument/2006/relationships/customXml" Target="../ink/ink1004.xml"/><Relationship Id="rId521" Type="http://schemas.openxmlformats.org/officeDocument/2006/relationships/image" Target="../media/image1018.png"/><Relationship Id="rId619" Type="http://schemas.openxmlformats.org/officeDocument/2006/relationships/image" Target="../media/image1067.png"/><Relationship Id="rId1151" Type="http://schemas.openxmlformats.org/officeDocument/2006/relationships/customXml" Target="../ink/ink1381.xml"/><Relationship Id="rId95" Type="http://schemas.openxmlformats.org/officeDocument/2006/relationships/image" Target="../media/image807.png"/><Relationship Id="rId160" Type="http://schemas.openxmlformats.org/officeDocument/2006/relationships/customXml" Target="../ink/ink885.xml"/><Relationship Id="rId826" Type="http://schemas.openxmlformats.org/officeDocument/2006/relationships/customXml" Target="../ink/ink1218.xml"/><Relationship Id="rId1011" Type="http://schemas.openxmlformats.org/officeDocument/2006/relationships/image" Target="../media/image1263.png"/><Relationship Id="rId1109" Type="http://schemas.openxmlformats.org/officeDocument/2006/relationships/customXml" Target="../ink/ink1360.xml"/><Relationship Id="rId258" Type="http://schemas.openxmlformats.org/officeDocument/2006/relationships/customXml" Target="../ink/ink934.xml"/><Relationship Id="rId465" Type="http://schemas.openxmlformats.org/officeDocument/2006/relationships/image" Target="../media/image990.png"/><Relationship Id="rId672" Type="http://schemas.openxmlformats.org/officeDocument/2006/relationships/customXml" Target="../ink/ink1141.xml"/><Relationship Id="rId1095" Type="http://schemas.openxmlformats.org/officeDocument/2006/relationships/customXml" Target="../ink/ink1353.xml"/><Relationship Id="rId22" Type="http://schemas.openxmlformats.org/officeDocument/2006/relationships/customXml" Target="../ink/ink816.xml"/><Relationship Id="rId118" Type="http://schemas.openxmlformats.org/officeDocument/2006/relationships/customXml" Target="../ink/ink864.xml"/><Relationship Id="rId325" Type="http://schemas.openxmlformats.org/officeDocument/2006/relationships/image" Target="../media/image920.png"/><Relationship Id="rId532" Type="http://schemas.openxmlformats.org/officeDocument/2006/relationships/customXml" Target="../ink/ink1071.xml"/><Relationship Id="rId977" Type="http://schemas.openxmlformats.org/officeDocument/2006/relationships/image" Target="../media/image1246.png"/><Relationship Id="rId171" Type="http://schemas.openxmlformats.org/officeDocument/2006/relationships/image" Target="../media/image845.png"/><Relationship Id="rId837" Type="http://schemas.openxmlformats.org/officeDocument/2006/relationships/image" Target="../media/image1176.png"/><Relationship Id="rId1022" Type="http://schemas.openxmlformats.org/officeDocument/2006/relationships/customXml" Target="../ink/ink1316.xml"/><Relationship Id="rId269" Type="http://schemas.openxmlformats.org/officeDocument/2006/relationships/image" Target="../media/image892.png"/><Relationship Id="rId476" Type="http://schemas.openxmlformats.org/officeDocument/2006/relationships/customXml" Target="../ink/ink1043.xml"/><Relationship Id="rId683" Type="http://schemas.openxmlformats.org/officeDocument/2006/relationships/image" Target="../media/image1099.png"/><Relationship Id="rId890" Type="http://schemas.openxmlformats.org/officeDocument/2006/relationships/customXml" Target="../ink/ink1250.xml"/><Relationship Id="rId904" Type="http://schemas.openxmlformats.org/officeDocument/2006/relationships/customXml" Target="../ink/ink1257.xml"/><Relationship Id="rId33" Type="http://schemas.openxmlformats.org/officeDocument/2006/relationships/image" Target="../media/image776.png"/><Relationship Id="rId129" Type="http://schemas.openxmlformats.org/officeDocument/2006/relationships/image" Target="../media/image824.png"/><Relationship Id="rId336" Type="http://schemas.openxmlformats.org/officeDocument/2006/relationships/customXml" Target="../ink/ink973.xml"/><Relationship Id="rId543" Type="http://schemas.openxmlformats.org/officeDocument/2006/relationships/image" Target="../media/image1029.png"/><Relationship Id="rId988" Type="http://schemas.openxmlformats.org/officeDocument/2006/relationships/customXml" Target="../ink/ink1299.xml"/><Relationship Id="rId182" Type="http://schemas.openxmlformats.org/officeDocument/2006/relationships/customXml" Target="../ink/ink896.xml"/><Relationship Id="rId403" Type="http://schemas.openxmlformats.org/officeDocument/2006/relationships/image" Target="../media/image959.png"/><Relationship Id="rId750" Type="http://schemas.openxmlformats.org/officeDocument/2006/relationships/customXml" Target="../ink/ink1180.xml"/><Relationship Id="rId848" Type="http://schemas.openxmlformats.org/officeDocument/2006/relationships/customXml" Target="../ink/ink1229.xml"/><Relationship Id="rId1033" Type="http://schemas.openxmlformats.org/officeDocument/2006/relationships/image" Target="../media/image1274.png"/><Relationship Id="rId487" Type="http://schemas.openxmlformats.org/officeDocument/2006/relationships/image" Target="../media/image1001.png"/><Relationship Id="rId610" Type="http://schemas.openxmlformats.org/officeDocument/2006/relationships/customXml" Target="../ink/ink1110.xml"/><Relationship Id="rId694" Type="http://schemas.openxmlformats.org/officeDocument/2006/relationships/customXml" Target="../ink/ink1152.xml"/><Relationship Id="rId708" Type="http://schemas.openxmlformats.org/officeDocument/2006/relationships/customXml" Target="../ink/ink1159.xml"/><Relationship Id="rId915" Type="http://schemas.openxmlformats.org/officeDocument/2006/relationships/image" Target="../media/image1215.png"/><Relationship Id="rId347" Type="http://schemas.openxmlformats.org/officeDocument/2006/relationships/image" Target="../media/image931.png"/><Relationship Id="rId999" Type="http://schemas.openxmlformats.org/officeDocument/2006/relationships/image" Target="../media/image1257.png"/><Relationship Id="rId1100" Type="http://schemas.openxmlformats.org/officeDocument/2006/relationships/image" Target="../media/image1307.png"/><Relationship Id="rId44" Type="http://schemas.openxmlformats.org/officeDocument/2006/relationships/customXml" Target="../ink/ink827.xml"/><Relationship Id="rId554" Type="http://schemas.openxmlformats.org/officeDocument/2006/relationships/customXml" Target="../ink/ink1082.xml"/><Relationship Id="rId761" Type="http://schemas.openxmlformats.org/officeDocument/2006/relationships/image" Target="../media/image1138.png"/><Relationship Id="rId859" Type="http://schemas.openxmlformats.org/officeDocument/2006/relationships/image" Target="../media/image1187.png"/><Relationship Id="rId193" Type="http://schemas.openxmlformats.org/officeDocument/2006/relationships/image" Target="../media/image855.png"/><Relationship Id="rId207" Type="http://schemas.openxmlformats.org/officeDocument/2006/relationships/image" Target="../media/image862.png"/><Relationship Id="rId414" Type="http://schemas.openxmlformats.org/officeDocument/2006/relationships/customXml" Target="../ink/ink1012.xml"/><Relationship Id="rId498" Type="http://schemas.openxmlformats.org/officeDocument/2006/relationships/customXml" Target="../ink/ink1054.xml"/><Relationship Id="rId621" Type="http://schemas.openxmlformats.org/officeDocument/2006/relationships/image" Target="../media/image1068.png"/><Relationship Id="rId1044" Type="http://schemas.openxmlformats.org/officeDocument/2006/relationships/customXml" Target="../ink/ink1327.xml"/><Relationship Id="rId260" Type="http://schemas.openxmlformats.org/officeDocument/2006/relationships/customXml" Target="../ink/ink935.xml"/><Relationship Id="rId719" Type="http://schemas.openxmlformats.org/officeDocument/2006/relationships/image" Target="../media/image1117.png"/><Relationship Id="rId926" Type="http://schemas.openxmlformats.org/officeDocument/2006/relationships/customXml" Target="../ink/ink1268.xml"/><Relationship Id="rId1111" Type="http://schemas.openxmlformats.org/officeDocument/2006/relationships/customXml" Target="../ink/ink1361.xml"/><Relationship Id="rId55" Type="http://schemas.openxmlformats.org/officeDocument/2006/relationships/image" Target="../media/image787.png"/><Relationship Id="rId120" Type="http://schemas.openxmlformats.org/officeDocument/2006/relationships/customXml" Target="../ink/ink865.xml"/><Relationship Id="rId358" Type="http://schemas.openxmlformats.org/officeDocument/2006/relationships/customXml" Target="../ink/ink984.xml"/><Relationship Id="rId565" Type="http://schemas.openxmlformats.org/officeDocument/2006/relationships/image" Target="../media/image1040.png"/><Relationship Id="rId772" Type="http://schemas.openxmlformats.org/officeDocument/2006/relationships/customXml" Target="../ink/ink1191.xml"/><Relationship Id="rId218" Type="http://schemas.openxmlformats.org/officeDocument/2006/relationships/customXml" Target="../ink/ink914.xml"/><Relationship Id="rId425" Type="http://schemas.openxmlformats.org/officeDocument/2006/relationships/image" Target="../media/image970.png"/><Relationship Id="rId632" Type="http://schemas.openxmlformats.org/officeDocument/2006/relationships/customXml" Target="../ink/ink1121.xml"/><Relationship Id="rId1055" Type="http://schemas.openxmlformats.org/officeDocument/2006/relationships/image" Target="../media/image1285.png"/><Relationship Id="rId271" Type="http://schemas.openxmlformats.org/officeDocument/2006/relationships/image" Target="../media/image893.png"/><Relationship Id="rId937" Type="http://schemas.openxmlformats.org/officeDocument/2006/relationships/image" Target="../media/image1226.png"/><Relationship Id="rId1122" Type="http://schemas.openxmlformats.org/officeDocument/2006/relationships/image" Target="../media/image1318.png"/><Relationship Id="rId66" Type="http://schemas.openxmlformats.org/officeDocument/2006/relationships/customXml" Target="../ink/ink838.xml"/><Relationship Id="rId131" Type="http://schemas.openxmlformats.org/officeDocument/2006/relationships/image" Target="../media/image825.png"/><Relationship Id="rId369" Type="http://schemas.openxmlformats.org/officeDocument/2006/relationships/image" Target="../media/image942.png"/><Relationship Id="rId576" Type="http://schemas.openxmlformats.org/officeDocument/2006/relationships/customXml" Target="../ink/ink1093.xml"/><Relationship Id="rId783" Type="http://schemas.openxmlformats.org/officeDocument/2006/relationships/image" Target="../media/image1149.png"/><Relationship Id="rId990" Type="http://schemas.openxmlformats.org/officeDocument/2006/relationships/customXml" Target="../ink/ink1300.xml"/><Relationship Id="rId229" Type="http://schemas.openxmlformats.org/officeDocument/2006/relationships/image" Target="../media/image873.png"/><Relationship Id="rId436" Type="http://schemas.openxmlformats.org/officeDocument/2006/relationships/customXml" Target="../ink/ink1023.xml"/><Relationship Id="rId643" Type="http://schemas.openxmlformats.org/officeDocument/2006/relationships/image" Target="../media/image1079.png"/><Relationship Id="rId1066" Type="http://schemas.openxmlformats.org/officeDocument/2006/relationships/customXml" Target="../ink/ink1338.xml"/><Relationship Id="rId850" Type="http://schemas.openxmlformats.org/officeDocument/2006/relationships/customXml" Target="../ink/ink1230.xml"/><Relationship Id="rId948" Type="http://schemas.openxmlformats.org/officeDocument/2006/relationships/customXml" Target="../ink/ink1279.xml"/><Relationship Id="rId1133" Type="http://schemas.openxmlformats.org/officeDocument/2006/relationships/customXml" Target="../ink/ink1372.xml"/><Relationship Id="rId77" Type="http://schemas.openxmlformats.org/officeDocument/2006/relationships/image" Target="../media/image798.png"/><Relationship Id="rId282" Type="http://schemas.openxmlformats.org/officeDocument/2006/relationships/customXml" Target="../ink/ink946.xml"/><Relationship Id="rId503" Type="http://schemas.openxmlformats.org/officeDocument/2006/relationships/image" Target="../media/image1009.png"/><Relationship Id="rId587" Type="http://schemas.openxmlformats.org/officeDocument/2006/relationships/image" Target="../media/image1051.png"/><Relationship Id="rId710" Type="http://schemas.openxmlformats.org/officeDocument/2006/relationships/customXml" Target="../ink/ink1160.xml"/><Relationship Id="rId808" Type="http://schemas.openxmlformats.org/officeDocument/2006/relationships/customXml" Target="../ink/ink1209.xml"/><Relationship Id="rId8" Type="http://schemas.openxmlformats.org/officeDocument/2006/relationships/customXml" Target="../ink/ink809.xml"/><Relationship Id="rId142" Type="http://schemas.openxmlformats.org/officeDocument/2006/relationships/customXml" Target="../ink/ink876.xml"/><Relationship Id="rId447" Type="http://schemas.openxmlformats.org/officeDocument/2006/relationships/image" Target="../media/image981.png"/><Relationship Id="rId794" Type="http://schemas.openxmlformats.org/officeDocument/2006/relationships/customXml" Target="../ink/ink1202.xml"/><Relationship Id="rId1077" Type="http://schemas.openxmlformats.org/officeDocument/2006/relationships/customXml" Target="../ink/ink1344.xml"/><Relationship Id="rId654" Type="http://schemas.openxmlformats.org/officeDocument/2006/relationships/customXml" Target="../ink/ink1132.xml"/><Relationship Id="rId861" Type="http://schemas.openxmlformats.org/officeDocument/2006/relationships/image" Target="../media/image1188.png"/><Relationship Id="rId959" Type="http://schemas.openxmlformats.org/officeDocument/2006/relationships/image" Target="../media/image1237.png"/><Relationship Id="rId293" Type="http://schemas.openxmlformats.org/officeDocument/2006/relationships/image" Target="../media/image904.png"/><Relationship Id="rId307" Type="http://schemas.openxmlformats.org/officeDocument/2006/relationships/image" Target="../media/image911.png"/><Relationship Id="rId514" Type="http://schemas.openxmlformats.org/officeDocument/2006/relationships/customXml" Target="../ink/ink1062.xml"/><Relationship Id="rId721" Type="http://schemas.openxmlformats.org/officeDocument/2006/relationships/image" Target="../media/image1118.png"/><Relationship Id="rId1144" Type="http://schemas.openxmlformats.org/officeDocument/2006/relationships/image" Target="../media/image1329.png"/><Relationship Id="rId88" Type="http://schemas.openxmlformats.org/officeDocument/2006/relationships/customXml" Target="../ink/ink849.xml"/><Relationship Id="rId153" Type="http://schemas.openxmlformats.org/officeDocument/2006/relationships/image" Target="../media/image836.png"/><Relationship Id="rId360" Type="http://schemas.openxmlformats.org/officeDocument/2006/relationships/customXml" Target="../ink/ink985.xml"/><Relationship Id="rId598" Type="http://schemas.openxmlformats.org/officeDocument/2006/relationships/customXml" Target="../ink/ink1104.xml"/><Relationship Id="rId819" Type="http://schemas.openxmlformats.org/officeDocument/2006/relationships/image" Target="../media/image1167.png"/><Relationship Id="rId1004" Type="http://schemas.openxmlformats.org/officeDocument/2006/relationships/customXml" Target="../ink/ink1307.xml"/><Relationship Id="rId220" Type="http://schemas.openxmlformats.org/officeDocument/2006/relationships/customXml" Target="../ink/ink915.xml"/><Relationship Id="rId458" Type="http://schemas.openxmlformats.org/officeDocument/2006/relationships/customXml" Target="../ink/ink1034.xml"/><Relationship Id="rId665" Type="http://schemas.openxmlformats.org/officeDocument/2006/relationships/image" Target="../media/image1090.png"/><Relationship Id="rId872" Type="http://schemas.openxmlformats.org/officeDocument/2006/relationships/customXml" Target="../ink/ink1241.xml"/><Relationship Id="rId1088" Type="http://schemas.openxmlformats.org/officeDocument/2006/relationships/image" Target="../media/image1301.png"/><Relationship Id="rId15" Type="http://schemas.openxmlformats.org/officeDocument/2006/relationships/image" Target="../media/image767.png"/><Relationship Id="rId318" Type="http://schemas.openxmlformats.org/officeDocument/2006/relationships/customXml" Target="../ink/ink964.xml"/><Relationship Id="rId525" Type="http://schemas.openxmlformats.org/officeDocument/2006/relationships/image" Target="../media/image1020.png"/><Relationship Id="rId732" Type="http://schemas.openxmlformats.org/officeDocument/2006/relationships/customXml" Target="../ink/ink1171.xml"/><Relationship Id="rId1155" Type="http://schemas.openxmlformats.org/officeDocument/2006/relationships/customXml" Target="../ink/ink1383.xml"/><Relationship Id="rId99" Type="http://schemas.openxmlformats.org/officeDocument/2006/relationships/image" Target="../media/image809.png"/><Relationship Id="rId164" Type="http://schemas.openxmlformats.org/officeDocument/2006/relationships/customXml" Target="../ink/ink887.xml"/><Relationship Id="rId371" Type="http://schemas.openxmlformats.org/officeDocument/2006/relationships/image" Target="../media/image943.png"/><Relationship Id="rId1015" Type="http://schemas.openxmlformats.org/officeDocument/2006/relationships/image" Target="../media/image1265.png"/><Relationship Id="rId469" Type="http://schemas.openxmlformats.org/officeDocument/2006/relationships/image" Target="../media/image992.png"/><Relationship Id="rId676" Type="http://schemas.openxmlformats.org/officeDocument/2006/relationships/customXml" Target="../ink/ink1143.xml"/><Relationship Id="rId883" Type="http://schemas.openxmlformats.org/officeDocument/2006/relationships/image" Target="../media/image1199.png"/><Relationship Id="rId1099" Type="http://schemas.openxmlformats.org/officeDocument/2006/relationships/customXml" Target="../ink/ink1355.xml"/><Relationship Id="rId26" Type="http://schemas.openxmlformats.org/officeDocument/2006/relationships/customXml" Target="../ink/ink818.xml"/><Relationship Id="rId231" Type="http://schemas.openxmlformats.org/officeDocument/2006/relationships/image" Target="../media/image874.png"/><Relationship Id="rId329" Type="http://schemas.openxmlformats.org/officeDocument/2006/relationships/image" Target="../media/image922.png"/><Relationship Id="rId536" Type="http://schemas.openxmlformats.org/officeDocument/2006/relationships/customXml" Target="../ink/ink1073.xml"/><Relationship Id="rId175" Type="http://schemas.openxmlformats.org/officeDocument/2006/relationships/image" Target="../media/image846.png"/><Relationship Id="rId743" Type="http://schemas.openxmlformats.org/officeDocument/2006/relationships/image" Target="../media/image1129.png"/><Relationship Id="rId950" Type="http://schemas.openxmlformats.org/officeDocument/2006/relationships/customXml" Target="../ink/ink1280.xml"/><Relationship Id="rId1026" Type="http://schemas.openxmlformats.org/officeDocument/2006/relationships/customXml" Target="../ink/ink1318.xml"/><Relationship Id="rId382" Type="http://schemas.openxmlformats.org/officeDocument/2006/relationships/customXml" Target="../ink/ink996.xml"/><Relationship Id="rId603" Type="http://schemas.openxmlformats.org/officeDocument/2006/relationships/image" Target="../media/image1059.png"/><Relationship Id="rId687" Type="http://schemas.openxmlformats.org/officeDocument/2006/relationships/image" Target="../media/image1101.png"/><Relationship Id="rId810" Type="http://schemas.openxmlformats.org/officeDocument/2006/relationships/customXml" Target="../ink/ink1210.xml"/><Relationship Id="rId908" Type="http://schemas.openxmlformats.org/officeDocument/2006/relationships/customXml" Target="../ink/ink1259.xml"/><Relationship Id="rId242" Type="http://schemas.openxmlformats.org/officeDocument/2006/relationships/customXml" Target="../ink/ink926.xml"/><Relationship Id="rId894" Type="http://schemas.openxmlformats.org/officeDocument/2006/relationships/customXml" Target="../ink/ink1252.xml"/><Relationship Id="rId37" Type="http://schemas.openxmlformats.org/officeDocument/2006/relationships/image" Target="../media/image778.png"/><Relationship Id="rId102" Type="http://schemas.openxmlformats.org/officeDocument/2006/relationships/customXml" Target="../ink/ink856.xml"/><Relationship Id="rId547" Type="http://schemas.openxmlformats.org/officeDocument/2006/relationships/image" Target="../media/image1031.png"/><Relationship Id="rId754" Type="http://schemas.openxmlformats.org/officeDocument/2006/relationships/customXml" Target="../ink/ink1182.xml"/><Relationship Id="rId961" Type="http://schemas.openxmlformats.org/officeDocument/2006/relationships/image" Target="../media/image1238.png"/><Relationship Id="rId90" Type="http://schemas.openxmlformats.org/officeDocument/2006/relationships/customXml" Target="../ink/ink850.xml"/><Relationship Id="rId186" Type="http://schemas.openxmlformats.org/officeDocument/2006/relationships/customXml" Target="../ink/ink898.xml"/><Relationship Id="rId393" Type="http://schemas.openxmlformats.org/officeDocument/2006/relationships/image" Target="../media/image954.png"/><Relationship Id="rId407" Type="http://schemas.openxmlformats.org/officeDocument/2006/relationships/image" Target="../media/image961.png"/><Relationship Id="rId614" Type="http://schemas.openxmlformats.org/officeDocument/2006/relationships/customXml" Target="../ink/ink1112.xml"/><Relationship Id="rId821" Type="http://schemas.openxmlformats.org/officeDocument/2006/relationships/image" Target="../media/image1168.png"/><Relationship Id="rId1037" Type="http://schemas.openxmlformats.org/officeDocument/2006/relationships/image" Target="../media/image1276.png"/><Relationship Id="rId253" Type="http://schemas.openxmlformats.org/officeDocument/2006/relationships/image" Target="../media/image885.png"/><Relationship Id="rId460" Type="http://schemas.openxmlformats.org/officeDocument/2006/relationships/customXml" Target="../ink/ink1035.xml"/><Relationship Id="rId698" Type="http://schemas.openxmlformats.org/officeDocument/2006/relationships/customXml" Target="../ink/ink1154.xml"/><Relationship Id="rId919" Type="http://schemas.openxmlformats.org/officeDocument/2006/relationships/image" Target="../media/image1217.png"/><Relationship Id="rId1090" Type="http://schemas.openxmlformats.org/officeDocument/2006/relationships/image" Target="../media/image1302.png"/><Relationship Id="rId1104" Type="http://schemas.openxmlformats.org/officeDocument/2006/relationships/image" Target="../media/image1309.png"/><Relationship Id="rId48" Type="http://schemas.openxmlformats.org/officeDocument/2006/relationships/customXml" Target="../ink/ink829.xml"/><Relationship Id="rId113" Type="http://schemas.openxmlformats.org/officeDocument/2006/relationships/image" Target="../media/image816.png"/><Relationship Id="rId320" Type="http://schemas.openxmlformats.org/officeDocument/2006/relationships/customXml" Target="../ink/ink965.xml"/><Relationship Id="rId558" Type="http://schemas.openxmlformats.org/officeDocument/2006/relationships/customXml" Target="../ink/ink1084.xml"/><Relationship Id="rId765" Type="http://schemas.openxmlformats.org/officeDocument/2006/relationships/image" Target="../media/image1140.png"/><Relationship Id="rId972" Type="http://schemas.openxmlformats.org/officeDocument/2006/relationships/customXml" Target="../ink/ink1291.xml"/><Relationship Id="rId197" Type="http://schemas.openxmlformats.org/officeDocument/2006/relationships/image" Target="../media/image857.png"/><Relationship Id="rId418" Type="http://schemas.openxmlformats.org/officeDocument/2006/relationships/customXml" Target="../ink/ink1014.xml"/><Relationship Id="rId625" Type="http://schemas.openxmlformats.org/officeDocument/2006/relationships/image" Target="../media/image1070.png"/><Relationship Id="rId832" Type="http://schemas.openxmlformats.org/officeDocument/2006/relationships/customXml" Target="../ink/ink1221.xml"/><Relationship Id="rId1048" Type="http://schemas.openxmlformats.org/officeDocument/2006/relationships/customXml" Target="../ink/ink1329.xml"/><Relationship Id="rId264" Type="http://schemas.openxmlformats.org/officeDocument/2006/relationships/customXml" Target="../ink/ink937.xml"/><Relationship Id="rId471" Type="http://schemas.openxmlformats.org/officeDocument/2006/relationships/image" Target="../media/image993.png"/><Relationship Id="rId1115" Type="http://schemas.openxmlformats.org/officeDocument/2006/relationships/customXml" Target="../ink/ink1363.xml"/><Relationship Id="rId59" Type="http://schemas.openxmlformats.org/officeDocument/2006/relationships/image" Target="../media/image789.png"/><Relationship Id="rId124" Type="http://schemas.openxmlformats.org/officeDocument/2006/relationships/customXml" Target="../ink/ink867.xml"/><Relationship Id="rId569" Type="http://schemas.openxmlformats.org/officeDocument/2006/relationships/image" Target="../media/image1042.png"/><Relationship Id="rId776" Type="http://schemas.openxmlformats.org/officeDocument/2006/relationships/customXml" Target="../ink/ink1193.xml"/><Relationship Id="rId983" Type="http://schemas.openxmlformats.org/officeDocument/2006/relationships/image" Target="../media/image1249.png"/><Relationship Id="rId331" Type="http://schemas.openxmlformats.org/officeDocument/2006/relationships/image" Target="../media/image923.png"/><Relationship Id="rId429" Type="http://schemas.openxmlformats.org/officeDocument/2006/relationships/image" Target="../media/image972.png"/><Relationship Id="rId636" Type="http://schemas.openxmlformats.org/officeDocument/2006/relationships/customXml" Target="../ink/ink1123.xml"/><Relationship Id="rId1059" Type="http://schemas.openxmlformats.org/officeDocument/2006/relationships/image" Target="../media/image1287.png"/><Relationship Id="rId843" Type="http://schemas.openxmlformats.org/officeDocument/2006/relationships/image" Target="../media/image1179.png"/><Relationship Id="rId1126" Type="http://schemas.openxmlformats.org/officeDocument/2006/relationships/image" Target="../media/image1320.png"/><Relationship Id="rId275" Type="http://schemas.openxmlformats.org/officeDocument/2006/relationships/image" Target="../media/image895.png"/><Relationship Id="rId482" Type="http://schemas.openxmlformats.org/officeDocument/2006/relationships/customXml" Target="../ink/ink1046.xml"/><Relationship Id="rId703" Type="http://schemas.openxmlformats.org/officeDocument/2006/relationships/image" Target="../media/image1109.png"/><Relationship Id="rId910" Type="http://schemas.openxmlformats.org/officeDocument/2006/relationships/customXml" Target="../ink/ink1260.xml"/><Relationship Id="rId135" Type="http://schemas.openxmlformats.org/officeDocument/2006/relationships/image" Target="../media/image827.png"/><Relationship Id="rId342" Type="http://schemas.openxmlformats.org/officeDocument/2006/relationships/customXml" Target="../ink/ink976.xml"/><Relationship Id="rId787" Type="http://schemas.openxmlformats.org/officeDocument/2006/relationships/image" Target="../media/image1151.png"/><Relationship Id="rId994" Type="http://schemas.openxmlformats.org/officeDocument/2006/relationships/customXml" Target="../ink/ink1302.xml"/><Relationship Id="rId202" Type="http://schemas.openxmlformats.org/officeDocument/2006/relationships/customXml" Target="../ink/ink906.xml"/><Relationship Id="rId647" Type="http://schemas.openxmlformats.org/officeDocument/2006/relationships/image" Target="../media/image1081.png"/><Relationship Id="rId854" Type="http://schemas.openxmlformats.org/officeDocument/2006/relationships/customXml" Target="../ink/ink1232.xml"/><Relationship Id="rId286" Type="http://schemas.openxmlformats.org/officeDocument/2006/relationships/customXml" Target="../ink/ink948.xml"/><Relationship Id="rId493" Type="http://schemas.openxmlformats.org/officeDocument/2006/relationships/image" Target="../media/image1004.png"/><Relationship Id="rId507" Type="http://schemas.openxmlformats.org/officeDocument/2006/relationships/image" Target="../media/image1011.png"/><Relationship Id="rId714" Type="http://schemas.openxmlformats.org/officeDocument/2006/relationships/customXml" Target="../ink/ink1162.xml"/><Relationship Id="rId921" Type="http://schemas.openxmlformats.org/officeDocument/2006/relationships/image" Target="../media/image1218.png"/><Relationship Id="rId1137" Type="http://schemas.openxmlformats.org/officeDocument/2006/relationships/customXml" Target="../ink/ink1374.xml"/><Relationship Id="rId50" Type="http://schemas.openxmlformats.org/officeDocument/2006/relationships/customXml" Target="../ink/ink830.xml"/><Relationship Id="rId146" Type="http://schemas.openxmlformats.org/officeDocument/2006/relationships/customXml" Target="../ink/ink878.xml"/><Relationship Id="rId353" Type="http://schemas.openxmlformats.org/officeDocument/2006/relationships/image" Target="../media/image934.png"/><Relationship Id="rId560" Type="http://schemas.openxmlformats.org/officeDocument/2006/relationships/customXml" Target="../ink/ink1085.xml"/><Relationship Id="rId798" Type="http://schemas.openxmlformats.org/officeDocument/2006/relationships/customXml" Target="../ink/ink1204.xml"/><Relationship Id="rId213" Type="http://schemas.openxmlformats.org/officeDocument/2006/relationships/image" Target="../media/image865.png"/><Relationship Id="rId420" Type="http://schemas.openxmlformats.org/officeDocument/2006/relationships/customXml" Target="../ink/ink1015.xml"/><Relationship Id="rId658" Type="http://schemas.openxmlformats.org/officeDocument/2006/relationships/customXml" Target="../ink/ink1134.xml"/><Relationship Id="rId865" Type="http://schemas.openxmlformats.org/officeDocument/2006/relationships/image" Target="../media/image1190.png"/><Relationship Id="rId1050" Type="http://schemas.openxmlformats.org/officeDocument/2006/relationships/customXml" Target="../ink/ink1330.xml"/><Relationship Id="rId297" Type="http://schemas.openxmlformats.org/officeDocument/2006/relationships/image" Target="../media/image906.png"/><Relationship Id="rId518" Type="http://schemas.openxmlformats.org/officeDocument/2006/relationships/customXml" Target="../ink/ink1064.xml"/><Relationship Id="rId725" Type="http://schemas.openxmlformats.org/officeDocument/2006/relationships/image" Target="../media/image1120.png"/><Relationship Id="rId932" Type="http://schemas.openxmlformats.org/officeDocument/2006/relationships/customXml" Target="../ink/ink1271.xml"/><Relationship Id="rId1148" Type="http://schemas.openxmlformats.org/officeDocument/2006/relationships/image" Target="../media/image1331.png"/><Relationship Id="rId157" Type="http://schemas.openxmlformats.org/officeDocument/2006/relationships/image" Target="../media/image838.png"/><Relationship Id="rId364" Type="http://schemas.openxmlformats.org/officeDocument/2006/relationships/customXml" Target="../ink/ink987.xml"/><Relationship Id="rId1008" Type="http://schemas.openxmlformats.org/officeDocument/2006/relationships/customXml" Target="../ink/ink1309.xml"/><Relationship Id="rId61" Type="http://schemas.openxmlformats.org/officeDocument/2006/relationships/image" Target="../media/image790.png"/><Relationship Id="rId571" Type="http://schemas.openxmlformats.org/officeDocument/2006/relationships/image" Target="../media/image1043.png"/><Relationship Id="rId669" Type="http://schemas.openxmlformats.org/officeDocument/2006/relationships/image" Target="../media/image1092.png"/><Relationship Id="rId876" Type="http://schemas.openxmlformats.org/officeDocument/2006/relationships/customXml" Target="../ink/ink1243.xml"/><Relationship Id="rId19" Type="http://schemas.openxmlformats.org/officeDocument/2006/relationships/image" Target="../media/image769.png"/><Relationship Id="rId224" Type="http://schemas.openxmlformats.org/officeDocument/2006/relationships/customXml" Target="../ink/ink917.xml"/><Relationship Id="rId431" Type="http://schemas.openxmlformats.org/officeDocument/2006/relationships/image" Target="../media/image973.png"/><Relationship Id="rId529" Type="http://schemas.openxmlformats.org/officeDocument/2006/relationships/image" Target="../media/image1022.png"/><Relationship Id="rId736" Type="http://schemas.openxmlformats.org/officeDocument/2006/relationships/customXml" Target="../ink/ink1173.xml"/><Relationship Id="rId1061" Type="http://schemas.openxmlformats.org/officeDocument/2006/relationships/image" Target="../media/image1288.png"/><Relationship Id="rId168" Type="http://schemas.openxmlformats.org/officeDocument/2006/relationships/customXml" Target="../ink/ink889.xml"/><Relationship Id="rId943" Type="http://schemas.openxmlformats.org/officeDocument/2006/relationships/image" Target="../media/image1229.png"/><Relationship Id="rId1019" Type="http://schemas.openxmlformats.org/officeDocument/2006/relationships/image" Target="../media/image1267.png"/><Relationship Id="rId72" Type="http://schemas.openxmlformats.org/officeDocument/2006/relationships/customXml" Target="../ink/ink841.xml"/><Relationship Id="rId375" Type="http://schemas.openxmlformats.org/officeDocument/2006/relationships/image" Target="../media/image945.png"/><Relationship Id="rId582" Type="http://schemas.openxmlformats.org/officeDocument/2006/relationships/customXml" Target="../ink/ink1096.xml"/><Relationship Id="rId803" Type="http://schemas.openxmlformats.org/officeDocument/2006/relationships/image" Target="../media/image1159.png"/><Relationship Id="rId3" Type="http://schemas.openxmlformats.org/officeDocument/2006/relationships/image" Target="../media/image761.png"/><Relationship Id="rId235" Type="http://schemas.openxmlformats.org/officeDocument/2006/relationships/image" Target="../media/image876.png"/><Relationship Id="rId442" Type="http://schemas.openxmlformats.org/officeDocument/2006/relationships/customXml" Target="../ink/ink1026.xml"/><Relationship Id="rId887" Type="http://schemas.openxmlformats.org/officeDocument/2006/relationships/image" Target="../media/image1201.png"/><Relationship Id="rId1072" Type="http://schemas.openxmlformats.org/officeDocument/2006/relationships/image" Target="../media/image1293.png"/><Relationship Id="rId302" Type="http://schemas.openxmlformats.org/officeDocument/2006/relationships/customXml" Target="../ink/ink956.xml"/><Relationship Id="rId747" Type="http://schemas.openxmlformats.org/officeDocument/2006/relationships/image" Target="../media/image1131.png"/><Relationship Id="rId954" Type="http://schemas.openxmlformats.org/officeDocument/2006/relationships/customXml" Target="../ink/ink1282.xml"/><Relationship Id="rId83" Type="http://schemas.openxmlformats.org/officeDocument/2006/relationships/image" Target="../media/image801.png"/><Relationship Id="rId179" Type="http://schemas.openxmlformats.org/officeDocument/2006/relationships/image" Target="../media/image848.png"/><Relationship Id="rId386" Type="http://schemas.openxmlformats.org/officeDocument/2006/relationships/customXml" Target="../ink/ink998.xml"/><Relationship Id="rId593" Type="http://schemas.openxmlformats.org/officeDocument/2006/relationships/image" Target="../media/image1054.png"/><Relationship Id="rId607" Type="http://schemas.openxmlformats.org/officeDocument/2006/relationships/image" Target="../media/image1061.png"/><Relationship Id="rId814" Type="http://schemas.openxmlformats.org/officeDocument/2006/relationships/customXml" Target="../ink/ink1212.xml"/><Relationship Id="rId246" Type="http://schemas.openxmlformats.org/officeDocument/2006/relationships/customXml" Target="../ink/ink928.xml"/><Relationship Id="rId453" Type="http://schemas.openxmlformats.org/officeDocument/2006/relationships/image" Target="../media/image984.png"/><Relationship Id="rId660" Type="http://schemas.openxmlformats.org/officeDocument/2006/relationships/customXml" Target="../ink/ink1135.xml"/><Relationship Id="rId898" Type="http://schemas.openxmlformats.org/officeDocument/2006/relationships/customXml" Target="../ink/ink1254.xml"/><Relationship Id="rId1083" Type="http://schemas.openxmlformats.org/officeDocument/2006/relationships/customXml" Target="../ink/ink1347.xml"/><Relationship Id="rId106" Type="http://schemas.openxmlformats.org/officeDocument/2006/relationships/customXml" Target="../ink/ink858.xml"/><Relationship Id="rId313" Type="http://schemas.openxmlformats.org/officeDocument/2006/relationships/image" Target="../media/image914.png"/><Relationship Id="rId758" Type="http://schemas.openxmlformats.org/officeDocument/2006/relationships/customXml" Target="../ink/ink1184.xml"/><Relationship Id="rId965" Type="http://schemas.openxmlformats.org/officeDocument/2006/relationships/image" Target="../media/image1240.png"/><Relationship Id="rId1150" Type="http://schemas.openxmlformats.org/officeDocument/2006/relationships/image" Target="../media/image1332.png"/><Relationship Id="rId10" Type="http://schemas.openxmlformats.org/officeDocument/2006/relationships/customXml" Target="../ink/ink810.xml"/><Relationship Id="rId94" Type="http://schemas.openxmlformats.org/officeDocument/2006/relationships/customXml" Target="../ink/ink852.xml"/><Relationship Id="rId397" Type="http://schemas.openxmlformats.org/officeDocument/2006/relationships/image" Target="../media/image956.png"/><Relationship Id="rId520" Type="http://schemas.openxmlformats.org/officeDocument/2006/relationships/customXml" Target="../ink/ink1065.xml"/><Relationship Id="rId618" Type="http://schemas.openxmlformats.org/officeDocument/2006/relationships/customXml" Target="../ink/ink1114.xml"/><Relationship Id="rId825" Type="http://schemas.openxmlformats.org/officeDocument/2006/relationships/image" Target="../media/image1170.png"/><Relationship Id="rId257" Type="http://schemas.openxmlformats.org/officeDocument/2006/relationships/image" Target="../media/image887.png"/><Relationship Id="rId464" Type="http://schemas.openxmlformats.org/officeDocument/2006/relationships/customXml" Target="../ink/ink1037.xml"/><Relationship Id="rId1010" Type="http://schemas.openxmlformats.org/officeDocument/2006/relationships/customXml" Target="../ink/ink1310.xml"/><Relationship Id="rId1094" Type="http://schemas.openxmlformats.org/officeDocument/2006/relationships/image" Target="../media/image1304.png"/><Relationship Id="rId1108" Type="http://schemas.openxmlformats.org/officeDocument/2006/relationships/image" Target="../media/image1311.png"/><Relationship Id="rId117" Type="http://schemas.openxmlformats.org/officeDocument/2006/relationships/image" Target="../media/image818.png"/><Relationship Id="rId671" Type="http://schemas.openxmlformats.org/officeDocument/2006/relationships/image" Target="../media/image1093.png"/><Relationship Id="rId769" Type="http://schemas.openxmlformats.org/officeDocument/2006/relationships/image" Target="../media/image1142.png"/><Relationship Id="rId976" Type="http://schemas.openxmlformats.org/officeDocument/2006/relationships/customXml" Target="../ink/ink1293.xml"/><Relationship Id="rId324" Type="http://schemas.openxmlformats.org/officeDocument/2006/relationships/customXml" Target="../ink/ink967.xml"/><Relationship Id="rId531" Type="http://schemas.openxmlformats.org/officeDocument/2006/relationships/image" Target="../media/image1023.png"/><Relationship Id="rId629" Type="http://schemas.openxmlformats.org/officeDocument/2006/relationships/image" Target="../media/image1072.png"/><Relationship Id="rId836" Type="http://schemas.openxmlformats.org/officeDocument/2006/relationships/customXml" Target="../ink/ink1223.xml"/><Relationship Id="rId1021" Type="http://schemas.openxmlformats.org/officeDocument/2006/relationships/image" Target="../media/image1268.png"/><Relationship Id="rId1119" Type="http://schemas.openxmlformats.org/officeDocument/2006/relationships/customXml" Target="../ink/ink1365.xml"/><Relationship Id="rId903" Type="http://schemas.openxmlformats.org/officeDocument/2006/relationships/image" Target="../media/image1209.png"/><Relationship Id="rId32" Type="http://schemas.openxmlformats.org/officeDocument/2006/relationships/customXml" Target="../ink/ink821.xml"/><Relationship Id="rId181" Type="http://schemas.openxmlformats.org/officeDocument/2006/relationships/image" Target="../media/image849.png"/><Relationship Id="rId279" Type="http://schemas.openxmlformats.org/officeDocument/2006/relationships/image" Target="../media/image897.png"/><Relationship Id="rId486" Type="http://schemas.openxmlformats.org/officeDocument/2006/relationships/customXml" Target="../ink/ink1048.xml"/><Relationship Id="rId693" Type="http://schemas.openxmlformats.org/officeDocument/2006/relationships/image" Target="../media/image1104.png"/><Relationship Id="rId139" Type="http://schemas.openxmlformats.org/officeDocument/2006/relationships/image" Target="../media/image829.png"/><Relationship Id="rId346" Type="http://schemas.openxmlformats.org/officeDocument/2006/relationships/customXml" Target="../ink/ink978.xml"/><Relationship Id="rId553" Type="http://schemas.openxmlformats.org/officeDocument/2006/relationships/image" Target="../media/image1034.png"/><Relationship Id="rId760" Type="http://schemas.openxmlformats.org/officeDocument/2006/relationships/customXml" Target="../ink/ink1185.xml"/><Relationship Id="rId998" Type="http://schemas.openxmlformats.org/officeDocument/2006/relationships/customXml" Target="../ink/ink1304.xml"/><Relationship Id="rId206" Type="http://schemas.openxmlformats.org/officeDocument/2006/relationships/customXml" Target="../ink/ink908.xml"/><Relationship Id="rId413" Type="http://schemas.openxmlformats.org/officeDocument/2006/relationships/image" Target="../media/image964.png"/><Relationship Id="rId858" Type="http://schemas.openxmlformats.org/officeDocument/2006/relationships/customXml" Target="../ink/ink1234.xml"/><Relationship Id="rId1043" Type="http://schemas.openxmlformats.org/officeDocument/2006/relationships/image" Target="../media/image1279.png"/><Relationship Id="rId620" Type="http://schemas.openxmlformats.org/officeDocument/2006/relationships/customXml" Target="../ink/ink1115.xml"/><Relationship Id="rId718" Type="http://schemas.openxmlformats.org/officeDocument/2006/relationships/customXml" Target="../ink/ink1164.xml"/><Relationship Id="rId925" Type="http://schemas.openxmlformats.org/officeDocument/2006/relationships/image" Target="../media/image1220.png"/><Relationship Id="rId1110" Type="http://schemas.openxmlformats.org/officeDocument/2006/relationships/image" Target="../media/image1312.png"/><Relationship Id="rId54" Type="http://schemas.openxmlformats.org/officeDocument/2006/relationships/customXml" Target="../ink/ink832.xml"/><Relationship Id="rId270" Type="http://schemas.openxmlformats.org/officeDocument/2006/relationships/customXml" Target="../ink/ink940.xml"/><Relationship Id="rId130" Type="http://schemas.openxmlformats.org/officeDocument/2006/relationships/customXml" Target="../ink/ink870.xml"/><Relationship Id="rId368" Type="http://schemas.openxmlformats.org/officeDocument/2006/relationships/customXml" Target="../ink/ink989.xml"/><Relationship Id="rId575" Type="http://schemas.openxmlformats.org/officeDocument/2006/relationships/image" Target="../media/image1045.png"/><Relationship Id="rId782" Type="http://schemas.openxmlformats.org/officeDocument/2006/relationships/customXml" Target="../ink/ink1196.xml"/><Relationship Id="rId228" Type="http://schemas.openxmlformats.org/officeDocument/2006/relationships/customXml" Target="../ink/ink919.xml"/><Relationship Id="rId435" Type="http://schemas.openxmlformats.org/officeDocument/2006/relationships/image" Target="../media/image975.png"/><Relationship Id="rId642" Type="http://schemas.openxmlformats.org/officeDocument/2006/relationships/customXml" Target="../ink/ink1126.xml"/><Relationship Id="rId1065" Type="http://schemas.openxmlformats.org/officeDocument/2006/relationships/image" Target="../media/image1290.png"/><Relationship Id="rId502" Type="http://schemas.openxmlformats.org/officeDocument/2006/relationships/customXml" Target="../ink/ink1056.xml"/><Relationship Id="rId947" Type="http://schemas.openxmlformats.org/officeDocument/2006/relationships/image" Target="../media/image1231.png"/><Relationship Id="rId1132" Type="http://schemas.openxmlformats.org/officeDocument/2006/relationships/image" Target="../media/image1323.png"/><Relationship Id="rId76" Type="http://schemas.openxmlformats.org/officeDocument/2006/relationships/customXml" Target="../ink/ink843.xml"/><Relationship Id="rId807" Type="http://schemas.openxmlformats.org/officeDocument/2006/relationships/image" Target="../media/image1161.png"/><Relationship Id="rId292" Type="http://schemas.openxmlformats.org/officeDocument/2006/relationships/customXml" Target="../ink/ink951.xml"/><Relationship Id="rId597" Type="http://schemas.openxmlformats.org/officeDocument/2006/relationships/image" Target="../media/image1056.png"/><Relationship Id="rId152" Type="http://schemas.openxmlformats.org/officeDocument/2006/relationships/customXml" Target="../ink/ink881.xml"/><Relationship Id="rId457" Type="http://schemas.openxmlformats.org/officeDocument/2006/relationships/image" Target="../media/image986.png"/><Relationship Id="rId1087" Type="http://schemas.openxmlformats.org/officeDocument/2006/relationships/customXml" Target="../ink/ink1349.xml"/><Relationship Id="rId664" Type="http://schemas.openxmlformats.org/officeDocument/2006/relationships/customXml" Target="../ink/ink1137.xml"/><Relationship Id="rId871" Type="http://schemas.openxmlformats.org/officeDocument/2006/relationships/image" Target="../media/image1193.png"/><Relationship Id="rId969" Type="http://schemas.openxmlformats.org/officeDocument/2006/relationships/image" Target="../media/image1242.png"/><Relationship Id="rId317" Type="http://schemas.openxmlformats.org/officeDocument/2006/relationships/image" Target="../media/image916.png"/><Relationship Id="rId524" Type="http://schemas.openxmlformats.org/officeDocument/2006/relationships/customXml" Target="../ink/ink1067.xml"/><Relationship Id="rId731" Type="http://schemas.openxmlformats.org/officeDocument/2006/relationships/image" Target="../media/image1123.png"/><Relationship Id="rId1154" Type="http://schemas.openxmlformats.org/officeDocument/2006/relationships/image" Target="../media/image1334.png"/><Relationship Id="rId98" Type="http://schemas.openxmlformats.org/officeDocument/2006/relationships/customXml" Target="../ink/ink854.xml"/><Relationship Id="rId829" Type="http://schemas.openxmlformats.org/officeDocument/2006/relationships/image" Target="../media/image1172.png"/><Relationship Id="rId1014" Type="http://schemas.openxmlformats.org/officeDocument/2006/relationships/customXml" Target="../ink/ink1312.xml"/><Relationship Id="rId25" Type="http://schemas.openxmlformats.org/officeDocument/2006/relationships/image" Target="../media/image772.png"/><Relationship Id="rId174" Type="http://schemas.openxmlformats.org/officeDocument/2006/relationships/customXml" Target="../ink/ink892.xml"/><Relationship Id="rId381" Type="http://schemas.openxmlformats.org/officeDocument/2006/relationships/image" Target="../media/image948.png"/><Relationship Id="rId241" Type="http://schemas.openxmlformats.org/officeDocument/2006/relationships/image" Target="../media/image879.png"/><Relationship Id="rId479" Type="http://schemas.openxmlformats.org/officeDocument/2006/relationships/image" Target="../media/image997.png"/><Relationship Id="rId686" Type="http://schemas.openxmlformats.org/officeDocument/2006/relationships/customXml" Target="../ink/ink1148.xml"/><Relationship Id="rId893" Type="http://schemas.openxmlformats.org/officeDocument/2006/relationships/image" Target="../media/image1204.png"/><Relationship Id="rId339" Type="http://schemas.openxmlformats.org/officeDocument/2006/relationships/image" Target="../media/image927.png"/><Relationship Id="rId546" Type="http://schemas.openxmlformats.org/officeDocument/2006/relationships/customXml" Target="../ink/ink1078.xml"/><Relationship Id="rId753" Type="http://schemas.openxmlformats.org/officeDocument/2006/relationships/image" Target="../media/image1134.png"/><Relationship Id="rId101" Type="http://schemas.openxmlformats.org/officeDocument/2006/relationships/image" Target="../media/image810.png"/><Relationship Id="rId406" Type="http://schemas.openxmlformats.org/officeDocument/2006/relationships/customXml" Target="../ink/ink1008.xml"/><Relationship Id="rId960" Type="http://schemas.openxmlformats.org/officeDocument/2006/relationships/customXml" Target="../ink/ink1285.xml"/><Relationship Id="rId1036" Type="http://schemas.openxmlformats.org/officeDocument/2006/relationships/customXml" Target="../ink/ink1323.xml"/><Relationship Id="rId613" Type="http://schemas.openxmlformats.org/officeDocument/2006/relationships/image" Target="../media/image1064.png"/><Relationship Id="rId820" Type="http://schemas.openxmlformats.org/officeDocument/2006/relationships/customXml" Target="../ink/ink1215.xml"/><Relationship Id="rId918" Type="http://schemas.openxmlformats.org/officeDocument/2006/relationships/customXml" Target="../ink/ink1264.xml"/><Relationship Id="rId1103" Type="http://schemas.openxmlformats.org/officeDocument/2006/relationships/customXml" Target="../ink/ink135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2.png"/><Relationship Id="rId671" Type="http://schemas.openxmlformats.org/officeDocument/2006/relationships/customXml" Target="../ink/ink1718.xml"/><Relationship Id="rId769" Type="http://schemas.openxmlformats.org/officeDocument/2006/relationships/customXml" Target="../ink/ink1767.xml"/><Relationship Id="rId21" Type="http://schemas.openxmlformats.org/officeDocument/2006/relationships/image" Target="../media/image1344.png"/><Relationship Id="rId324" Type="http://schemas.openxmlformats.org/officeDocument/2006/relationships/image" Target="../media/image1493.png"/><Relationship Id="rId531" Type="http://schemas.openxmlformats.org/officeDocument/2006/relationships/customXml" Target="../ink/ink1648.xml"/><Relationship Id="rId629" Type="http://schemas.openxmlformats.org/officeDocument/2006/relationships/customXml" Target="../ink/ink1697.xml"/><Relationship Id="rId170" Type="http://schemas.openxmlformats.org/officeDocument/2006/relationships/customXml" Target="../ink/ink1467.xml"/><Relationship Id="rId836" Type="http://schemas.openxmlformats.org/officeDocument/2006/relationships/image" Target="../media/image1749.png"/><Relationship Id="rId268" Type="http://schemas.openxmlformats.org/officeDocument/2006/relationships/customXml" Target="../ink/ink1516.xml"/><Relationship Id="rId475" Type="http://schemas.openxmlformats.org/officeDocument/2006/relationships/customXml" Target="../ink/ink1620.xml"/><Relationship Id="rId682" Type="http://schemas.openxmlformats.org/officeDocument/2006/relationships/image" Target="../media/image1672.png"/><Relationship Id="rId32" Type="http://schemas.openxmlformats.org/officeDocument/2006/relationships/customXml" Target="../ink/ink1398.xml"/><Relationship Id="rId128" Type="http://schemas.openxmlformats.org/officeDocument/2006/relationships/customXml" Target="../ink/ink1446.xml"/><Relationship Id="rId335" Type="http://schemas.openxmlformats.org/officeDocument/2006/relationships/customXml" Target="../ink/ink1550.xml"/><Relationship Id="rId542" Type="http://schemas.openxmlformats.org/officeDocument/2006/relationships/image" Target="../media/image1602.png"/><Relationship Id="rId181" Type="http://schemas.openxmlformats.org/officeDocument/2006/relationships/image" Target="../media/image1424.png"/><Relationship Id="rId402" Type="http://schemas.openxmlformats.org/officeDocument/2006/relationships/image" Target="../media/image1532.png"/><Relationship Id="rId847" Type="http://schemas.openxmlformats.org/officeDocument/2006/relationships/customXml" Target="../ink/ink1806.xml"/><Relationship Id="rId279" Type="http://schemas.openxmlformats.org/officeDocument/2006/relationships/image" Target="../media/image1473.png"/><Relationship Id="rId486" Type="http://schemas.openxmlformats.org/officeDocument/2006/relationships/image" Target="../media/image1574.png"/><Relationship Id="rId693" Type="http://schemas.openxmlformats.org/officeDocument/2006/relationships/customXml" Target="../ink/ink1729.xml"/><Relationship Id="rId707" Type="http://schemas.openxmlformats.org/officeDocument/2006/relationships/customXml" Target="../ink/ink1736.xml"/><Relationship Id="rId43" Type="http://schemas.openxmlformats.org/officeDocument/2006/relationships/image" Target="../media/image1355.png"/><Relationship Id="rId139" Type="http://schemas.openxmlformats.org/officeDocument/2006/relationships/image" Target="../media/image1403.png"/><Relationship Id="rId346" Type="http://schemas.openxmlformats.org/officeDocument/2006/relationships/image" Target="../media/image1504.png"/><Relationship Id="rId553" Type="http://schemas.openxmlformats.org/officeDocument/2006/relationships/customXml" Target="../ink/ink1659.xml"/><Relationship Id="rId760" Type="http://schemas.openxmlformats.org/officeDocument/2006/relationships/image" Target="../media/image1711.png"/><Relationship Id="rId192" Type="http://schemas.openxmlformats.org/officeDocument/2006/relationships/customXml" Target="../ink/ink1478.xml"/><Relationship Id="rId206" Type="http://schemas.openxmlformats.org/officeDocument/2006/relationships/customXml" Target="../ink/ink1485.xml"/><Relationship Id="rId413" Type="http://schemas.openxmlformats.org/officeDocument/2006/relationships/customXml" Target="../ink/ink1589.xml"/><Relationship Id="rId858" Type="http://schemas.openxmlformats.org/officeDocument/2006/relationships/image" Target="../media/image1760.png"/><Relationship Id="rId497" Type="http://schemas.openxmlformats.org/officeDocument/2006/relationships/customXml" Target="../ink/ink1631.xml"/><Relationship Id="rId620" Type="http://schemas.openxmlformats.org/officeDocument/2006/relationships/image" Target="../media/image1641.png"/><Relationship Id="rId718" Type="http://schemas.openxmlformats.org/officeDocument/2006/relationships/image" Target="../media/image1690.png"/><Relationship Id="rId357" Type="http://schemas.openxmlformats.org/officeDocument/2006/relationships/customXml" Target="../ink/ink1561.xml"/><Relationship Id="rId54" Type="http://schemas.openxmlformats.org/officeDocument/2006/relationships/customXml" Target="../ink/ink1409.xml"/><Relationship Id="rId217" Type="http://schemas.openxmlformats.org/officeDocument/2006/relationships/image" Target="../media/image1442.png"/><Relationship Id="rId564" Type="http://schemas.openxmlformats.org/officeDocument/2006/relationships/image" Target="../media/image1613.png"/><Relationship Id="rId771" Type="http://schemas.openxmlformats.org/officeDocument/2006/relationships/customXml" Target="../ink/ink1768.xml"/><Relationship Id="rId869" Type="http://schemas.openxmlformats.org/officeDocument/2006/relationships/customXml" Target="../ink/ink1817.xml"/><Relationship Id="rId424" Type="http://schemas.openxmlformats.org/officeDocument/2006/relationships/image" Target="../media/image1543.png"/><Relationship Id="rId631" Type="http://schemas.openxmlformats.org/officeDocument/2006/relationships/customXml" Target="../ink/ink1698.xml"/><Relationship Id="rId729" Type="http://schemas.openxmlformats.org/officeDocument/2006/relationships/customXml" Target="../ink/ink1747.xml"/><Relationship Id="rId270" Type="http://schemas.openxmlformats.org/officeDocument/2006/relationships/customXml" Target="../ink/ink1517.xml"/><Relationship Id="rId65" Type="http://schemas.openxmlformats.org/officeDocument/2006/relationships/image" Target="../media/image1366.png"/><Relationship Id="rId130" Type="http://schemas.openxmlformats.org/officeDocument/2006/relationships/customXml" Target="../ink/ink1447.xml"/><Relationship Id="rId368" Type="http://schemas.openxmlformats.org/officeDocument/2006/relationships/image" Target="../media/image1515.png"/><Relationship Id="rId575" Type="http://schemas.openxmlformats.org/officeDocument/2006/relationships/customXml" Target="../ink/ink1670.xml"/><Relationship Id="rId782" Type="http://schemas.openxmlformats.org/officeDocument/2006/relationships/image" Target="../media/image1722.png"/><Relationship Id="rId228" Type="http://schemas.openxmlformats.org/officeDocument/2006/relationships/customXml" Target="../ink/ink1496.xml"/><Relationship Id="rId435" Type="http://schemas.openxmlformats.org/officeDocument/2006/relationships/customXml" Target="../ink/ink1600.xml"/><Relationship Id="rId642" Type="http://schemas.openxmlformats.org/officeDocument/2006/relationships/image" Target="../media/image1652.png"/><Relationship Id="rId281" Type="http://schemas.openxmlformats.org/officeDocument/2006/relationships/image" Target="../media/image1474.png"/><Relationship Id="rId502" Type="http://schemas.openxmlformats.org/officeDocument/2006/relationships/image" Target="../media/image1582.png"/><Relationship Id="rId76" Type="http://schemas.openxmlformats.org/officeDocument/2006/relationships/customXml" Target="../ink/ink1420.xml"/><Relationship Id="rId141" Type="http://schemas.openxmlformats.org/officeDocument/2006/relationships/image" Target="../media/image1404.png"/><Relationship Id="rId379" Type="http://schemas.openxmlformats.org/officeDocument/2006/relationships/customXml" Target="../ink/ink1572.xml"/><Relationship Id="rId586" Type="http://schemas.openxmlformats.org/officeDocument/2006/relationships/image" Target="../media/image1624.png"/><Relationship Id="rId793" Type="http://schemas.openxmlformats.org/officeDocument/2006/relationships/customXml" Target="../ink/ink1779.xml"/><Relationship Id="rId807" Type="http://schemas.openxmlformats.org/officeDocument/2006/relationships/customXml" Target="../ink/ink1786.xml"/><Relationship Id="rId7" Type="http://schemas.openxmlformats.org/officeDocument/2006/relationships/image" Target="../media/image1338.png"/><Relationship Id="rId239" Type="http://schemas.openxmlformats.org/officeDocument/2006/relationships/image" Target="../media/image1453.png"/><Relationship Id="rId446" Type="http://schemas.openxmlformats.org/officeDocument/2006/relationships/image" Target="../media/image1554.png"/><Relationship Id="rId653" Type="http://schemas.openxmlformats.org/officeDocument/2006/relationships/customXml" Target="../ink/ink1709.xml"/><Relationship Id="rId292" Type="http://schemas.openxmlformats.org/officeDocument/2006/relationships/customXml" Target="../ink/ink1528.xml"/><Relationship Id="rId306" Type="http://schemas.openxmlformats.org/officeDocument/2006/relationships/customXml" Target="../ink/ink1535.xml"/><Relationship Id="rId860" Type="http://schemas.openxmlformats.org/officeDocument/2006/relationships/image" Target="../media/image1761.png"/><Relationship Id="rId87" Type="http://schemas.openxmlformats.org/officeDocument/2006/relationships/image" Target="../media/image1377.png"/><Relationship Id="rId513" Type="http://schemas.openxmlformats.org/officeDocument/2006/relationships/customXml" Target="../ink/ink1639.xml"/><Relationship Id="rId597" Type="http://schemas.openxmlformats.org/officeDocument/2006/relationships/customXml" Target="../ink/ink1681.xml"/><Relationship Id="rId720" Type="http://schemas.openxmlformats.org/officeDocument/2006/relationships/image" Target="../media/image1691.png"/><Relationship Id="rId818" Type="http://schemas.openxmlformats.org/officeDocument/2006/relationships/image" Target="../media/image1740.png"/><Relationship Id="rId152" Type="http://schemas.openxmlformats.org/officeDocument/2006/relationships/customXml" Target="../ink/ink1458.xml"/><Relationship Id="rId457" Type="http://schemas.openxmlformats.org/officeDocument/2006/relationships/customXml" Target="../ink/ink1611.xml"/><Relationship Id="rId664" Type="http://schemas.openxmlformats.org/officeDocument/2006/relationships/image" Target="../media/image1663.png"/><Relationship Id="rId871" Type="http://schemas.openxmlformats.org/officeDocument/2006/relationships/customXml" Target="../ink/ink1818.xml"/><Relationship Id="rId14" Type="http://schemas.openxmlformats.org/officeDocument/2006/relationships/customXml" Target="../ink/ink1389.xml"/><Relationship Id="rId317" Type="http://schemas.openxmlformats.org/officeDocument/2006/relationships/customXml" Target="../ink/ink1541.xml"/><Relationship Id="rId524" Type="http://schemas.openxmlformats.org/officeDocument/2006/relationships/image" Target="../media/image1593.png"/><Relationship Id="rId731" Type="http://schemas.openxmlformats.org/officeDocument/2006/relationships/customXml" Target="../ink/ink1748.xml"/><Relationship Id="rId98" Type="http://schemas.openxmlformats.org/officeDocument/2006/relationships/customXml" Target="../ink/ink1431.xml"/><Relationship Id="rId163" Type="http://schemas.openxmlformats.org/officeDocument/2006/relationships/image" Target="../media/image1415.png"/><Relationship Id="rId370" Type="http://schemas.openxmlformats.org/officeDocument/2006/relationships/image" Target="../media/image1516.png"/><Relationship Id="rId829" Type="http://schemas.openxmlformats.org/officeDocument/2006/relationships/customXml" Target="../ink/ink1797.xml"/><Relationship Id="rId230" Type="http://schemas.openxmlformats.org/officeDocument/2006/relationships/customXml" Target="../ink/ink1497.xml"/><Relationship Id="rId468" Type="http://schemas.openxmlformats.org/officeDocument/2006/relationships/image" Target="../media/image1565.png"/><Relationship Id="rId675" Type="http://schemas.openxmlformats.org/officeDocument/2006/relationships/customXml" Target="../ink/ink1720.xml"/><Relationship Id="rId882" Type="http://schemas.openxmlformats.org/officeDocument/2006/relationships/image" Target="../media/image541.png"/><Relationship Id="rId25" Type="http://schemas.openxmlformats.org/officeDocument/2006/relationships/image" Target="../media/image1346.png"/><Relationship Id="rId328" Type="http://schemas.openxmlformats.org/officeDocument/2006/relationships/image" Target="../media/image1495.png"/><Relationship Id="rId535" Type="http://schemas.openxmlformats.org/officeDocument/2006/relationships/customXml" Target="../ink/ink1650.xml"/><Relationship Id="rId742" Type="http://schemas.openxmlformats.org/officeDocument/2006/relationships/image" Target="../media/image1702.png"/><Relationship Id="rId174" Type="http://schemas.openxmlformats.org/officeDocument/2006/relationships/customXml" Target="../ink/ink1469.xml"/><Relationship Id="rId381" Type="http://schemas.openxmlformats.org/officeDocument/2006/relationships/customXml" Target="../ink/ink1573.xml"/><Relationship Id="rId602" Type="http://schemas.openxmlformats.org/officeDocument/2006/relationships/image" Target="../media/image1632.png"/><Relationship Id="rId241" Type="http://schemas.openxmlformats.org/officeDocument/2006/relationships/image" Target="../media/image1454.png"/><Relationship Id="rId479" Type="http://schemas.openxmlformats.org/officeDocument/2006/relationships/customXml" Target="../ink/ink1622.xml"/><Relationship Id="rId686" Type="http://schemas.openxmlformats.org/officeDocument/2006/relationships/image" Target="../media/image1674.png"/><Relationship Id="rId893" Type="http://schemas.openxmlformats.org/officeDocument/2006/relationships/customXml" Target="../ink/ink1829.xml"/><Relationship Id="rId36" Type="http://schemas.openxmlformats.org/officeDocument/2006/relationships/customXml" Target="../ink/ink1400.xml"/><Relationship Id="rId339" Type="http://schemas.openxmlformats.org/officeDocument/2006/relationships/customXml" Target="../ink/ink1552.xml"/><Relationship Id="rId546" Type="http://schemas.openxmlformats.org/officeDocument/2006/relationships/image" Target="../media/image1604.png"/><Relationship Id="rId753" Type="http://schemas.openxmlformats.org/officeDocument/2006/relationships/customXml" Target="../ink/ink1759.xml"/><Relationship Id="rId101" Type="http://schemas.openxmlformats.org/officeDocument/2006/relationships/image" Target="../media/image1384.png"/><Relationship Id="rId185" Type="http://schemas.openxmlformats.org/officeDocument/2006/relationships/image" Target="../media/image1426.png"/><Relationship Id="rId406" Type="http://schemas.openxmlformats.org/officeDocument/2006/relationships/image" Target="../media/image1534.png"/><Relationship Id="rId392" Type="http://schemas.openxmlformats.org/officeDocument/2006/relationships/image" Target="../media/image1527.png"/><Relationship Id="rId613" Type="http://schemas.openxmlformats.org/officeDocument/2006/relationships/customXml" Target="../ink/ink1689.xml"/><Relationship Id="rId697" Type="http://schemas.openxmlformats.org/officeDocument/2006/relationships/customXml" Target="../ink/ink1731.xml"/><Relationship Id="rId820" Type="http://schemas.openxmlformats.org/officeDocument/2006/relationships/image" Target="../media/image1741.png"/><Relationship Id="rId252" Type="http://schemas.openxmlformats.org/officeDocument/2006/relationships/customXml" Target="../ink/ink1508.xml"/><Relationship Id="rId47" Type="http://schemas.openxmlformats.org/officeDocument/2006/relationships/image" Target="../media/image1357.png"/><Relationship Id="rId112" Type="http://schemas.openxmlformats.org/officeDocument/2006/relationships/customXml" Target="../ink/ink1438.xml"/><Relationship Id="rId557" Type="http://schemas.openxmlformats.org/officeDocument/2006/relationships/customXml" Target="../ink/ink1661.xml"/><Relationship Id="rId764" Type="http://schemas.openxmlformats.org/officeDocument/2006/relationships/image" Target="../media/image1713.png"/><Relationship Id="rId196" Type="http://schemas.openxmlformats.org/officeDocument/2006/relationships/customXml" Target="../ink/ink1480.xml"/><Relationship Id="rId417" Type="http://schemas.openxmlformats.org/officeDocument/2006/relationships/customXml" Target="../ink/ink1591.xml"/><Relationship Id="rId624" Type="http://schemas.openxmlformats.org/officeDocument/2006/relationships/image" Target="../media/image1643.png"/><Relationship Id="rId831" Type="http://schemas.openxmlformats.org/officeDocument/2006/relationships/customXml" Target="../ink/ink1798.xml"/><Relationship Id="rId263" Type="http://schemas.openxmlformats.org/officeDocument/2006/relationships/image" Target="../media/image1465.png"/><Relationship Id="rId470" Type="http://schemas.openxmlformats.org/officeDocument/2006/relationships/image" Target="../media/image1566.png"/><Relationship Id="rId58" Type="http://schemas.openxmlformats.org/officeDocument/2006/relationships/customXml" Target="../ink/ink1411.xml"/><Relationship Id="rId123" Type="http://schemas.openxmlformats.org/officeDocument/2006/relationships/image" Target="../media/image1395.png"/><Relationship Id="rId330" Type="http://schemas.openxmlformats.org/officeDocument/2006/relationships/image" Target="../media/image1496.png"/><Relationship Id="rId568" Type="http://schemas.openxmlformats.org/officeDocument/2006/relationships/image" Target="../media/image1615.png"/><Relationship Id="rId775" Type="http://schemas.openxmlformats.org/officeDocument/2006/relationships/customXml" Target="../ink/ink1770.xml"/><Relationship Id="rId428" Type="http://schemas.openxmlformats.org/officeDocument/2006/relationships/image" Target="../media/image1545.png"/><Relationship Id="rId635" Type="http://schemas.openxmlformats.org/officeDocument/2006/relationships/customXml" Target="../ink/ink1700.xml"/><Relationship Id="rId842" Type="http://schemas.openxmlformats.org/officeDocument/2006/relationships/image" Target="../media/image1752.png"/><Relationship Id="rId274" Type="http://schemas.openxmlformats.org/officeDocument/2006/relationships/customXml" Target="../ink/ink1519.xml"/><Relationship Id="rId481" Type="http://schemas.openxmlformats.org/officeDocument/2006/relationships/customXml" Target="../ink/ink1623.xml"/><Relationship Id="rId702" Type="http://schemas.openxmlformats.org/officeDocument/2006/relationships/image" Target="../media/image1682.png"/><Relationship Id="rId69" Type="http://schemas.openxmlformats.org/officeDocument/2006/relationships/image" Target="../media/image1368.png"/><Relationship Id="rId134" Type="http://schemas.openxmlformats.org/officeDocument/2006/relationships/customXml" Target="../ink/ink1449.xml"/><Relationship Id="rId579" Type="http://schemas.openxmlformats.org/officeDocument/2006/relationships/customXml" Target="../ink/ink1672.xml"/><Relationship Id="rId786" Type="http://schemas.openxmlformats.org/officeDocument/2006/relationships/image" Target="../media/image1724.png"/><Relationship Id="rId341" Type="http://schemas.openxmlformats.org/officeDocument/2006/relationships/customXml" Target="../ink/ink1553.xml"/><Relationship Id="rId439" Type="http://schemas.openxmlformats.org/officeDocument/2006/relationships/customXml" Target="../ink/ink1602.xml"/><Relationship Id="rId646" Type="http://schemas.openxmlformats.org/officeDocument/2006/relationships/image" Target="../media/image1654.png"/><Relationship Id="rId201" Type="http://schemas.openxmlformats.org/officeDocument/2006/relationships/image" Target="../media/image1434.png"/><Relationship Id="rId285" Type="http://schemas.openxmlformats.org/officeDocument/2006/relationships/image" Target="../media/image1476.png"/><Relationship Id="rId506" Type="http://schemas.openxmlformats.org/officeDocument/2006/relationships/image" Target="../media/image1584.png"/><Relationship Id="rId853" Type="http://schemas.openxmlformats.org/officeDocument/2006/relationships/customXml" Target="../ink/ink1809.xml"/><Relationship Id="rId492" Type="http://schemas.openxmlformats.org/officeDocument/2006/relationships/image" Target="../media/image1577.png"/><Relationship Id="rId713" Type="http://schemas.openxmlformats.org/officeDocument/2006/relationships/customXml" Target="../ink/ink1739.xml"/><Relationship Id="rId797" Type="http://schemas.openxmlformats.org/officeDocument/2006/relationships/customXml" Target="../ink/ink1781.xml"/><Relationship Id="rId145" Type="http://schemas.openxmlformats.org/officeDocument/2006/relationships/image" Target="../media/image1406.png"/><Relationship Id="rId352" Type="http://schemas.openxmlformats.org/officeDocument/2006/relationships/image" Target="../media/image1507.png"/><Relationship Id="rId212" Type="http://schemas.openxmlformats.org/officeDocument/2006/relationships/customXml" Target="../ink/ink1488.xml"/><Relationship Id="rId657" Type="http://schemas.openxmlformats.org/officeDocument/2006/relationships/customXml" Target="../ink/ink1711.xml"/><Relationship Id="rId864" Type="http://schemas.openxmlformats.org/officeDocument/2006/relationships/image" Target="../media/image1763.png"/><Relationship Id="rId296" Type="http://schemas.openxmlformats.org/officeDocument/2006/relationships/customXml" Target="../ink/ink1530.xml"/><Relationship Id="rId517" Type="http://schemas.openxmlformats.org/officeDocument/2006/relationships/customXml" Target="../ink/ink1641.xml"/><Relationship Id="rId724" Type="http://schemas.openxmlformats.org/officeDocument/2006/relationships/image" Target="../media/image1693.png"/><Relationship Id="rId60" Type="http://schemas.openxmlformats.org/officeDocument/2006/relationships/customXml" Target="../ink/ink1412.xml"/><Relationship Id="rId156" Type="http://schemas.openxmlformats.org/officeDocument/2006/relationships/customXml" Target="../ink/ink1460.xml"/><Relationship Id="rId363" Type="http://schemas.openxmlformats.org/officeDocument/2006/relationships/customXml" Target="../ink/ink1564.xml"/><Relationship Id="rId570" Type="http://schemas.openxmlformats.org/officeDocument/2006/relationships/image" Target="../media/image1616.png"/><Relationship Id="rId223" Type="http://schemas.openxmlformats.org/officeDocument/2006/relationships/image" Target="../media/image1445.png"/><Relationship Id="rId430" Type="http://schemas.openxmlformats.org/officeDocument/2006/relationships/image" Target="../media/image1546.png"/><Relationship Id="rId668" Type="http://schemas.openxmlformats.org/officeDocument/2006/relationships/image" Target="../media/image1665.png"/><Relationship Id="rId875" Type="http://schemas.openxmlformats.org/officeDocument/2006/relationships/customXml" Target="../ink/ink1820.xml"/><Relationship Id="rId18" Type="http://schemas.openxmlformats.org/officeDocument/2006/relationships/customXml" Target="../ink/ink1391.xml"/><Relationship Id="rId528" Type="http://schemas.openxmlformats.org/officeDocument/2006/relationships/image" Target="../media/image1595.png"/><Relationship Id="rId735" Type="http://schemas.openxmlformats.org/officeDocument/2006/relationships/customXml" Target="../ink/ink1750.xml"/><Relationship Id="rId167" Type="http://schemas.openxmlformats.org/officeDocument/2006/relationships/image" Target="../media/image1417.png"/><Relationship Id="rId374" Type="http://schemas.openxmlformats.org/officeDocument/2006/relationships/image" Target="../media/image1518.png"/><Relationship Id="rId581" Type="http://schemas.openxmlformats.org/officeDocument/2006/relationships/customXml" Target="../ink/ink1673.xml"/><Relationship Id="rId71" Type="http://schemas.openxmlformats.org/officeDocument/2006/relationships/image" Target="../media/image1369.png"/><Relationship Id="rId234" Type="http://schemas.openxmlformats.org/officeDocument/2006/relationships/customXml" Target="../ink/ink1499.xml"/><Relationship Id="rId679" Type="http://schemas.openxmlformats.org/officeDocument/2006/relationships/customXml" Target="../ink/ink1722.xml"/><Relationship Id="rId802" Type="http://schemas.openxmlformats.org/officeDocument/2006/relationships/image" Target="../media/image1732.png"/><Relationship Id="rId886" Type="http://schemas.openxmlformats.org/officeDocument/2006/relationships/image" Target="../media/image1773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348.png"/><Relationship Id="rId441" Type="http://schemas.openxmlformats.org/officeDocument/2006/relationships/customXml" Target="../ink/ink1603.xml"/><Relationship Id="rId539" Type="http://schemas.openxmlformats.org/officeDocument/2006/relationships/customXml" Target="../ink/ink1652.xml"/><Relationship Id="rId746" Type="http://schemas.openxmlformats.org/officeDocument/2006/relationships/image" Target="../media/image1704.png"/><Relationship Id="rId178" Type="http://schemas.openxmlformats.org/officeDocument/2006/relationships/customXml" Target="../ink/ink1471.xml"/><Relationship Id="rId301" Type="http://schemas.openxmlformats.org/officeDocument/2006/relationships/image" Target="../media/image1484.png"/><Relationship Id="rId82" Type="http://schemas.openxmlformats.org/officeDocument/2006/relationships/customXml" Target="../ink/ink1423.xml"/><Relationship Id="rId385" Type="http://schemas.openxmlformats.org/officeDocument/2006/relationships/customXml" Target="../ink/ink1575.xml"/><Relationship Id="rId592" Type="http://schemas.openxmlformats.org/officeDocument/2006/relationships/image" Target="../media/image1627.png"/><Relationship Id="rId606" Type="http://schemas.openxmlformats.org/officeDocument/2006/relationships/image" Target="../media/image1634.png"/><Relationship Id="rId813" Type="http://schemas.openxmlformats.org/officeDocument/2006/relationships/customXml" Target="../ink/ink1789.xml"/><Relationship Id="rId245" Type="http://schemas.openxmlformats.org/officeDocument/2006/relationships/image" Target="../media/image1456.png"/><Relationship Id="rId452" Type="http://schemas.openxmlformats.org/officeDocument/2006/relationships/image" Target="../media/image1557.png"/><Relationship Id="rId105" Type="http://schemas.openxmlformats.org/officeDocument/2006/relationships/image" Target="../media/image1386.png"/><Relationship Id="rId312" Type="http://schemas.openxmlformats.org/officeDocument/2006/relationships/image" Target="../media/image1488.png"/><Relationship Id="rId757" Type="http://schemas.openxmlformats.org/officeDocument/2006/relationships/customXml" Target="../ink/ink1761.xml"/><Relationship Id="rId93" Type="http://schemas.openxmlformats.org/officeDocument/2006/relationships/image" Target="../media/image1380.png"/><Relationship Id="rId189" Type="http://schemas.openxmlformats.org/officeDocument/2006/relationships/image" Target="../media/image1428.png"/><Relationship Id="rId396" Type="http://schemas.openxmlformats.org/officeDocument/2006/relationships/image" Target="../media/image1529.png"/><Relationship Id="rId617" Type="http://schemas.openxmlformats.org/officeDocument/2006/relationships/customXml" Target="../ink/ink1691.xml"/><Relationship Id="rId824" Type="http://schemas.openxmlformats.org/officeDocument/2006/relationships/image" Target="../media/image1743.png"/><Relationship Id="rId256" Type="http://schemas.openxmlformats.org/officeDocument/2006/relationships/customXml" Target="../ink/ink1510.xml"/><Relationship Id="rId463" Type="http://schemas.openxmlformats.org/officeDocument/2006/relationships/customXml" Target="../ink/ink1614.xml"/><Relationship Id="rId670" Type="http://schemas.openxmlformats.org/officeDocument/2006/relationships/image" Target="../media/image1666.png"/><Relationship Id="rId116" Type="http://schemas.openxmlformats.org/officeDocument/2006/relationships/customXml" Target="../ink/ink1440.xml"/><Relationship Id="rId323" Type="http://schemas.openxmlformats.org/officeDocument/2006/relationships/customXml" Target="../ink/ink1544.xml"/><Relationship Id="rId530" Type="http://schemas.openxmlformats.org/officeDocument/2006/relationships/image" Target="../media/image1596.png"/><Relationship Id="rId768" Type="http://schemas.openxmlformats.org/officeDocument/2006/relationships/image" Target="../media/image1715.png"/><Relationship Id="rId20" Type="http://schemas.openxmlformats.org/officeDocument/2006/relationships/customXml" Target="../ink/ink1392.xml"/><Relationship Id="rId628" Type="http://schemas.openxmlformats.org/officeDocument/2006/relationships/image" Target="../media/image1645.png"/><Relationship Id="rId835" Type="http://schemas.openxmlformats.org/officeDocument/2006/relationships/customXml" Target="../ink/ink1800.xml"/><Relationship Id="rId267" Type="http://schemas.openxmlformats.org/officeDocument/2006/relationships/image" Target="../media/image1467.png"/><Relationship Id="rId474" Type="http://schemas.openxmlformats.org/officeDocument/2006/relationships/image" Target="../media/image1568.png"/><Relationship Id="rId127" Type="http://schemas.openxmlformats.org/officeDocument/2006/relationships/image" Target="../media/image1397.png"/><Relationship Id="rId681" Type="http://schemas.openxmlformats.org/officeDocument/2006/relationships/customXml" Target="../ink/ink1723.xml"/><Relationship Id="rId779" Type="http://schemas.openxmlformats.org/officeDocument/2006/relationships/customXml" Target="../ink/ink1772.xml"/><Relationship Id="rId31" Type="http://schemas.openxmlformats.org/officeDocument/2006/relationships/image" Target="../media/image1349.png"/><Relationship Id="rId334" Type="http://schemas.openxmlformats.org/officeDocument/2006/relationships/image" Target="../media/image1498.png"/><Relationship Id="rId541" Type="http://schemas.openxmlformats.org/officeDocument/2006/relationships/customXml" Target="../ink/ink1653.xml"/><Relationship Id="rId639" Type="http://schemas.openxmlformats.org/officeDocument/2006/relationships/customXml" Target="../ink/ink1702.xml"/><Relationship Id="rId180" Type="http://schemas.openxmlformats.org/officeDocument/2006/relationships/customXml" Target="../ink/ink1472.xml"/><Relationship Id="rId278" Type="http://schemas.openxmlformats.org/officeDocument/2006/relationships/customXml" Target="../ink/ink1521.xml"/><Relationship Id="rId401" Type="http://schemas.openxmlformats.org/officeDocument/2006/relationships/customXml" Target="../ink/ink1583.xml"/><Relationship Id="rId846" Type="http://schemas.openxmlformats.org/officeDocument/2006/relationships/image" Target="../media/image1754.png"/><Relationship Id="rId485" Type="http://schemas.openxmlformats.org/officeDocument/2006/relationships/customXml" Target="../ink/ink1625.xml"/><Relationship Id="rId692" Type="http://schemas.openxmlformats.org/officeDocument/2006/relationships/image" Target="../media/image1677.png"/><Relationship Id="rId706" Type="http://schemas.openxmlformats.org/officeDocument/2006/relationships/image" Target="../media/image1684.png"/><Relationship Id="rId42" Type="http://schemas.openxmlformats.org/officeDocument/2006/relationships/customXml" Target="../ink/ink1403.xml"/><Relationship Id="rId138" Type="http://schemas.openxmlformats.org/officeDocument/2006/relationships/customXml" Target="../ink/ink1451.xml"/><Relationship Id="rId345" Type="http://schemas.openxmlformats.org/officeDocument/2006/relationships/customXml" Target="../ink/ink1555.xml"/><Relationship Id="rId552" Type="http://schemas.openxmlformats.org/officeDocument/2006/relationships/image" Target="../media/image1607.png"/><Relationship Id="rId191" Type="http://schemas.openxmlformats.org/officeDocument/2006/relationships/image" Target="../media/image1429.png"/><Relationship Id="rId205" Type="http://schemas.openxmlformats.org/officeDocument/2006/relationships/image" Target="../media/image1436.png"/><Relationship Id="rId412" Type="http://schemas.openxmlformats.org/officeDocument/2006/relationships/image" Target="../media/image1537.png"/><Relationship Id="rId857" Type="http://schemas.openxmlformats.org/officeDocument/2006/relationships/customXml" Target="../ink/ink1811.xml"/><Relationship Id="rId289" Type="http://schemas.openxmlformats.org/officeDocument/2006/relationships/image" Target="../media/image1478.png"/><Relationship Id="rId496" Type="http://schemas.openxmlformats.org/officeDocument/2006/relationships/image" Target="../media/image1579.png"/><Relationship Id="rId717" Type="http://schemas.openxmlformats.org/officeDocument/2006/relationships/customXml" Target="../ink/ink1741.xml"/><Relationship Id="rId53" Type="http://schemas.openxmlformats.org/officeDocument/2006/relationships/image" Target="../media/image1360.png"/><Relationship Id="rId149" Type="http://schemas.openxmlformats.org/officeDocument/2006/relationships/image" Target="../media/image1408.png"/><Relationship Id="rId356" Type="http://schemas.openxmlformats.org/officeDocument/2006/relationships/image" Target="../media/image1509.png"/><Relationship Id="rId563" Type="http://schemas.openxmlformats.org/officeDocument/2006/relationships/customXml" Target="../ink/ink1664.xml"/><Relationship Id="rId770" Type="http://schemas.openxmlformats.org/officeDocument/2006/relationships/image" Target="../media/image1716.png"/><Relationship Id="rId216" Type="http://schemas.openxmlformats.org/officeDocument/2006/relationships/customXml" Target="../ink/ink1490.xml"/><Relationship Id="rId423" Type="http://schemas.openxmlformats.org/officeDocument/2006/relationships/customXml" Target="../ink/ink1594.xml"/><Relationship Id="rId868" Type="http://schemas.openxmlformats.org/officeDocument/2006/relationships/image" Target="../media/image1765.png"/><Relationship Id="rId630" Type="http://schemas.openxmlformats.org/officeDocument/2006/relationships/image" Target="../media/image1646.png"/><Relationship Id="rId728" Type="http://schemas.openxmlformats.org/officeDocument/2006/relationships/image" Target="../media/image1695.png"/><Relationship Id="rId64" Type="http://schemas.openxmlformats.org/officeDocument/2006/relationships/customXml" Target="../ink/ink1414.xml"/><Relationship Id="rId367" Type="http://schemas.openxmlformats.org/officeDocument/2006/relationships/customXml" Target="../ink/ink1566.xml"/><Relationship Id="rId574" Type="http://schemas.openxmlformats.org/officeDocument/2006/relationships/image" Target="../media/image1618.png"/><Relationship Id="rId227" Type="http://schemas.openxmlformats.org/officeDocument/2006/relationships/image" Target="../media/image1447.png"/><Relationship Id="rId781" Type="http://schemas.openxmlformats.org/officeDocument/2006/relationships/customXml" Target="../ink/ink1773.xml"/><Relationship Id="rId879" Type="http://schemas.openxmlformats.org/officeDocument/2006/relationships/customXml" Target="../ink/ink1822.xml"/><Relationship Id="rId434" Type="http://schemas.openxmlformats.org/officeDocument/2006/relationships/image" Target="../media/image1548.png"/><Relationship Id="rId641" Type="http://schemas.openxmlformats.org/officeDocument/2006/relationships/customXml" Target="../ink/ink1703.xml"/><Relationship Id="rId739" Type="http://schemas.openxmlformats.org/officeDocument/2006/relationships/customXml" Target="../ink/ink1752.xml"/><Relationship Id="rId280" Type="http://schemas.openxmlformats.org/officeDocument/2006/relationships/customXml" Target="../ink/ink1522.xml"/><Relationship Id="rId501" Type="http://schemas.openxmlformats.org/officeDocument/2006/relationships/customXml" Target="../ink/ink1633.xml"/><Relationship Id="rId75" Type="http://schemas.openxmlformats.org/officeDocument/2006/relationships/image" Target="../media/image1371.png"/><Relationship Id="rId140" Type="http://schemas.openxmlformats.org/officeDocument/2006/relationships/customXml" Target="../ink/ink1452.xml"/><Relationship Id="rId378" Type="http://schemas.openxmlformats.org/officeDocument/2006/relationships/image" Target="../media/image1520.png"/><Relationship Id="rId585" Type="http://schemas.openxmlformats.org/officeDocument/2006/relationships/customXml" Target="../ink/ink1675.xml"/><Relationship Id="rId792" Type="http://schemas.openxmlformats.org/officeDocument/2006/relationships/image" Target="../media/image1727.png"/><Relationship Id="rId806" Type="http://schemas.openxmlformats.org/officeDocument/2006/relationships/image" Target="../media/image1734.png"/><Relationship Id="rId6" Type="http://schemas.openxmlformats.org/officeDocument/2006/relationships/customXml" Target="../ink/ink1385.xml"/><Relationship Id="rId238" Type="http://schemas.openxmlformats.org/officeDocument/2006/relationships/customXml" Target="../ink/ink1501.xml"/><Relationship Id="rId445" Type="http://schemas.openxmlformats.org/officeDocument/2006/relationships/customXml" Target="../ink/ink1605.xml"/><Relationship Id="rId652" Type="http://schemas.openxmlformats.org/officeDocument/2006/relationships/image" Target="../media/image1657.png"/><Relationship Id="rId291" Type="http://schemas.openxmlformats.org/officeDocument/2006/relationships/image" Target="../media/image1479.png"/><Relationship Id="rId305" Type="http://schemas.openxmlformats.org/officeDocument/2006/relationships/image" Target="../media/image1486.png"/><Relationship Id="rId512" Type="http://schemas.openxmlformats.org/officeDocument/2006/relationships/image" Target="../media/image1587.png"/><Relationship Id="rId86" Type="http://schemas.openxmlformats.org/officeDocument/2006/relationships/customXml" Target="../ink/ink1425.xml"/><Relationship Id="rId151" Type="http://schemas.openxmlformats.org/officeDocument/2006/relationships/image" Target="../media/image1409.png"/><Relationship Id="rId389" Type="http://schemas.openxmlformats.org/officeDocument/2006/relationships/customXml" Target="../ink/ink1577.xml"/><Relationship Id="rId596" Type="http://schemas.openxmlformats.org/officeDocument/2006/relationships/image" Target="../media/image1629.png"/><Relationship Id="rId817" Type="http://schemas.openxmlformats.org/officeDocument/2006/relationships/customXml" Target="../ink/ink1791.xml"/><Relationship Id="rId249" Type="http://schemas.openxmlformats.org/officeDocument/2006/relationships/image" Target="../media/image1458.png"/><Relationship Id="rId456" Type="http://schemas.openxmlformats.org/officeDocument/2006/relationships/image" Target="../media/image1559.png"/><Relationship Id="rId663" Type="http://schemas.openxmlformats.org/officeDocument/2006/relationships/customXml" Target="../ink/ink1714.xml"/><Relationship Id="rId870" Type="http://schemas.openxmlformats.org/officeDocument/2006/relationships/image" Target="../media/image1766.png"/><Relationship Id="rId13" Type="http://schemas.openxmlformats.org/officeDocument/2006/relationships/image" Target="../media/image1341.png"/><Relationship Id="rId109" Type="http://schemas.openxmlformats.org/officeDocument/2006/relationships/image" Target="../media/image1388.png"/><Relationship Id="rId316" Type="http://schemas.openxmlformats.org/officeDocument/2006/relationships/image" Target="../media/image1490.png"/><Relationship Id="rId523" Type="http://schemas.openxmlformats.org/officeDocument/2006/relationships/customXml" Target="../ink/ink1644.xml"/><Relationship Id="rId97" Type="http://schemas.openxmlformats.org/officeDocument/2006/relationships/image" Target="../media/image1382.png"/><Relationship Id="rId730" Type="http://schemas.openxmlformats.org/officeDocument/2006/relationships/image" Target="../media/image1696.png"/><Relationship Id="rId828" Type="http://schemas.openxmlformats.org/officeDocument/2006/relationships/image" Target="../media/image1745.png"/><Relationship Id="rId162" Type="http://schemas.openxmlformats.org/officeDocument/2006/relationships/customXml" Target="../ink/ink1463.xml"/><Relationship Id="rId467" Type="http://schemas.openxmlformats.org/officeDocument/2006/relationships/customXml" Target="../ink/ink1616.xml"/><Relationship Id="rId674" Type="http://schemas.openxmlformats.org/officeDocument/2006/relationships/image" Target="../media/image1668.png"/><Relationship Id="rId881" Type="http://schemas.openxmlformats.org/officeDocument/2006/relationships/customXml" Target="../ink/ink1823.xml"/><Relationship Id="rId24" Type="http://schemas.openxmlformats.org/officeDocument/2006/relationships/customXml" Target="../ink/ink1394.xml"/><Relationship Id="rId327" Type="http://schemas.openxmlformats.org/officeDocument/2006/relationships/customXml" Target="../ink/ink1546.xml"/><Relationship Id="rId534" Type="http://schemas.openxmlformats.org/officeDocument/2006/relationships/image" Target="../media/image1598.png"/><Relationship Id="rId741" Type="http://schemas.openxmlformats.org/officeDocument/2006/relationships/customXml" Target="../ink/ink1753.xml"/><Relationship Id="rId839" Type="http://schemas.openxmlformats.org/officeDocument/2006/relationships/customXml" Target="../ink/ink1802.xml"/><Relationship Id="rId173" Type="http://schemas.openxmlformats.org/officeDocument/2006/relationships/image" Target="../media/image1420.png"/><Relationship Id="rId380" Type="http://schemas.openxmlformats.org/officeDocument/2006/relationships/image" Target="../media/image1521.png"/><Relationship Id="rId601" Type="http://schemas.openxmlformats.org/officeDocument/2006/relationships/customXml" Target="../ink/ink1683.xml"/><Relationship Id="rId240" Type="http://schemas.openxmlformats.org/officeDocument/2006/relationships/customXml" Target="../ink/ink1502.xml"/><Relationship Id="rId478" Type="http://schemas.openxmlformats.org/officeDocument/2006/relationships/image" Target="../media/image1570.png"/><Relationship Id="rId685" Type="http://schemas.openxmlformats.org/officeDocument/2006/relationships/customXml" Target="../ink/ink1725.xml"/><Relationship Id="rId892" Type="http://schemas.openxmlformats.org/officeDocument/2006/relationships/image" Target="../media/image1776.png"/><Relationship Id="rId35" Type="http://schemas.openxmlformats.org/officeDocument/2006/relationships/image" Target="../media/image1351.png"/><Relationship Id="rId100" Type="http://schemas.openxmlformats.org/officeDocument/2006/relationships/customXml" Target="../ink/ink1432.xml"/><Relationship Id="rId338" Type="http://schemas.openxmlformats.org/officeDocument/2006/relationships/image" Target="../media/image1500.png"/><Relationship Id="rId545" Type="http://schemas.openxmlformats.org/officeDocument/2006/relationships/customXml" Target="../ink/ink1655.xml"/><Relationship Id="rId752" Type="http://schemas.openxmlformats.org/officeDocument/2006/relationships/image" Target="../media/image1707.png"/><Relationship Id="rId184" Type="http://schemas.openxmlformats.org/officeDocument/2006/relationships/customXml" Target="../ink/ink1474.xml"/><Relationship Id="rId391" Type="http://schemas.openxmlformats.org/officeDocument/2006/relationships/customXml" Target="../ink/ink1578.xml"/><Relationship Id="rId405" Type="http://schemas.openxmlformats.org/officeDocument/2006/relationships/customXml" Target="../ink/ink1585.xml"/><Relationship Id="rId612" Type="http://schemas.openxmlformats.org/officeDocument/2006/relationships/image" Target="../media/image1637.png"/><Relationship Id="rId251" Type="http://schemas.openxmlformats.org/officeDocument/2006/relationships/image" Target="../media/image1459.png"/><Relationship Id="rId489" Type="http://schemas.openxmlformats.org/officeDocument/2006/relationships/customXml" Target="../ink/ink1627.xml"/><Relationship Id="rId696" Type="http://schemas.openxmlformats.org/officeDocument/2006/relationships/image" Target="../media/image1679.png"/><Relationship Id="rId46" Type="http://schemas.openxmlformats.org/officeDocument/2006/relationships/customXml" Target="../ink/ink1405.xml"/><Relationship Id="rId349" Type="http://schemas.openxmlformats.org/officeDocument/2006/relationships/customXml" Target="../ink/ink1557.xml"/><Relationship Id="rId556" Type="http://schemas.openxmlformats.org/officeDocument/2006/relationships/image" Target="../media/image1609.png"/><Relationship Id="rId763" Type="http://schemas.openxmlformats.org/officeDocument/2006/relationships/customXml" Target="../ink/ink1764.xml"/><Relationship Id="rId111" Type="http://schemas.openxmlformats.org/officeDocument/2006/relationships/image" Target="../media/image1389.png"/><Relationship Id="rId195" Type="http://schemas.openxmlformats.org/officeDocument/2006/relationships/image" Target="../media/image1431.png"/><Relationship Id="rId209" Type="http://schemas.openxmlformats.org/officeDocument/2006/relationships/image" Target="../media/image1438.png"/><Relationship Id="rId416" Type="http://schemas.openxmlformats.org/officeDocument/2006/relationships/image" Target="../media/image1539.png"/><Relationship Id="rId623" Type="http://schemas.openxmlformats.org/officeDocument/2006/relationships/customXml" Target="../ink/ink1694.xml"/><Relationship Id="rId830" Type="http://schemas.openxmlformats.org/officeDocument/2006/relationships/image" Target="../media/image1746.png"/><Relationship Id="rId57" Type="http://schemas.openxmlformats.org/officeDocument/2006/relationships/image" Target="../media/image1362.png"/><Relationship Id="rId262" Type="http://schemas.openxmlformats.org/officeDocument/2006/relationships/customXml" Target="../ink/ink1513.xml"/><Relationship Id="rId567" Type="http://schemas.openxmlformats.org/officeDocument/2006/relationships/customXml" Target="../ink/ink1666.xml"/><Relationship Id="rId122" Type="http://schemas.openxmlformats.org/officeDocument/2006/relationships/customXml" Target="../ink/ink1443.xml"/><Relationship Id="rId774" Type="http://schemas.openxmlformats.org/officeDocument/2006/relationships/image" Target="../media/image1718.png"/><Relationship Id="rId427" Type="http://schemas.openxmlformats.org/officeDocument/2006/relationships/customXml" Target="../ink/ink1596.xml"/><Relationship Id="rId634" Type="http://schemas.openxmlformats.org/officeDocument/2006/relationships/image" Target="../media/image1648.png"/><Relationship Id="rId841" Type="http://schemas.openxmlformats.org/officeDocument/2006/relationships/customXml" Target="../ink/ink1803.xml"/><Relationship Id="rId26" Type="http://schemas.openxmlformats.org/officeDocument/2006/relationships/customXml" Target="../ink/ink1395.xml"/><Relationship Id="rId231" Type="http://schemas.openxmlformats.org/officeDocument/2006/relationships/image" Target="../media/image1449.png"/><Relationship Id="rId273" Type="http://schemas.openxmlformats.org/officeDocument/2006/relationships/image" Target="../media/image1470.png"/><Relationship Id="rId329" Type="http://schemas.openxmlformats.org/officeDocument/2006/relationships/customXml" Target="../ink/ink1547.xml"/><Relationship Id="rId480" Type="http://schemas.openxmlformats.org/officeDocument/2006/relationships/image" Target="../media/image1571.png"/><Relationship Id="rId536" Type="http://schemas.openxmlformats.org/officeDocument/2006/relationships/image" Target="../media/image1599.png"/><Relationship Id="rId701" Type="http://schemas.openxmlformats.org/officeDocument/2006/relationships/customXml" Target="../ink/ink1733.xml"/><Relationship Id="rId68" Type="http://schemas.openxmlformats.org/officeDocument/2006/relationships/customXml" Target="../ink/ink1416.xml"/><Relationship Id="rId133" Type="http://schemas.openxmlformats.org/officeDocument/2006/relationships/image" Target="../media/image1400.png"/><Relationship Id="rId175" Type="http://schemas.openxmlformats.org/officeDocument/2006/relationships/image" Target="../media/image1421.png"/><Relationship Id="rId340" Type="http://schemas.openxmlformats.org/officeDocument/2006/relationships/image" Target="../media/image1501.png"/><Relationship Id="rId578" Type="http://schemas.openxmlformats.org/officeDocument/2006/relationships/image" Target="../media/image1620.png"/><Relationship Id="rId743" Type="http://schemas.openxmlformats.org/officeDocument/2006/relationships/customXml" Target="../ink/ink1754.xml"/><Relationship Id="rId785" Type="http://schemas.openxmlformats.org/officeDocument/2006/relationships/customXml" Target="../ink/ink1775.xml"/><Relationship Id="rId200" Type="http://schemas.openxmlformats.org/officeDocument/2006/relationships/customXml" Target="../ink/ink1482.xml"/><Relationship Id="rId382" Type="http://schemas.openxmlformats.org/officeDocument/2006/relationships/image" Target="../media/image1522.png"/><Relationship Id="rId438" Type="http://schemas.openxmlformats.org/officeDocument/2006/relationships/image" Target="../media/image1550.png"/><Relationship Id="rId603" Type="http://schemas.openxmlformats.org/officeDocument/2006/relationships/customXml" Target="../ink/ink1684.xml"/><Relationship Id="rId645" Type="http://schemas.openxmlformats.org/officeDocument/2006/relationships/customXml" Target="../ink/ink1705.xml"/><Relationship Id="rId687" Type="http://schemas.openxmlformats.org/officeDocument/2006/relationships/customXml" Target="../ink/ink1726.xml"/><Relationship Id="rId810" Type="http://schemas.openxmlformats.org/officeDocument/2006/relationships/image" Target="../media/image1736.png"/><Relationship Id="rId852" Type="http://schemas.openxmlformats.org/officeDocument/2006/relationships/image" Target="../media/image1757.png"/><Relationship Id="rId242" Type="http://schemas.openxmlformats.org/officeDocument/2006/relationships/customXml" Target="../ink/ink1503.xml"/><Relationship Id="rId284" Type="http://schemas.openxmlformats.org/officeDocument/2006/relationships/customXml" Target="../ink/ink1524.xml"/><Relationship Id="rId491" Type="http://schemas.openxmlformats.org/officeDocument/2006/relationships/customXml" Target="../ink/ink1628.xml"/><Relationship Id="rId505" Type="http://schemas.openxmlformats.org/officeDocument/2006/relationships/customXml" Target="../ink/ink1635.xml"/><Relationship Id="rId712" Type="http://schemas.openxmlformats.org/officeDocument/2006/relationships/image" Target="../media/image1687.png"/><Relationship Id="rId894" Type="http://schemas.openxmlformats.org/officeDocument/2006/relationships/image" Target="../media/image1777.png"/><Relationship Id="rId37" Type="http://schemas.openxmlformats.org/officeDocument/2006/relationships/image" Target="../media/image1352.png"/><Relationship Id="rId79" Type="http://schemas.openxmlformats.org/officeDocument/2006/relationships/image" Target="../media/image1373.png"/><Relationship Id="rId102" Type="http://schemas.openxmlformats.org/officeDocument/2006/relationships/customXml" Target="../ink/ink1433.xml"/><Relationship Id="rId144" Type="http://schemas.openxmlformats.org/officeDocument/2006/relationships/customXml" Target="../ink/ink1454.xml"/><Relationship Id="rId547" Type="http://schemas.openxmlformats.org/officeDocument/2006/relationships/customXml" Target="../ink/ink1656.xml"/><Relationship Id="rId589" Type="http://schemas.openxmlformats.org/officeDocument/2006/relationships/customXml" Target="../ink/ink1677.xml"/><Relationship Id="rId754" Type="http://schemas.openxmlformats.org/officeDocument/2006/relationships/image" Target="../media/image1708.png"/><Relationship Id="rId796" Type="http://schemas.openxmlformats.org/officeDocument/2006/relationships/image" Target="../media/image1729.png"/><Relationship Id="rId90" Type="http://schemas.openxmlformats.org/officeDocument/2006/relationships/customXml" Target="../ink/ink1427.xml"/><Relationship Id="rId186" Type="http://schemas.openxmlformats.org/officeDocument/2006/relationships/customXml" Target="../ink/ink1475.xml"/><Relationship Id="rId351" Type="http://schemas.openxmlformats.org/officeDocument/2006/relationships/customXml" Target="../ink/ink1558.xml"/><Relationship Id="rId393" Type="http://schemas.openxmlformats.org/officeDocument/2006/relationships/customXml" Target="../ink/ink1579.xml"/><Relationship Id="rId407" Type="http://schemas.openxmlformats.org/officeDocument/2006/relationships/customXml" Target="../ink/ink1586.xml"/><Relationship Id="rId449" Type="http://schemas.openxmlformats.org/officeDocument/2006/relationships/customXml" Target="../ink/ink1607.xml"/><Relationship Id="rId614" Type="http://schemas.openxmlformats.org/officeDocument/2006/relationships/image" Target="../media/image1638.png"/><Relationship Id="rId656" Type="http://schemas.openxmlformats.org/officeDocument/2006/relationships/image" Target="../media/image1659.png"/><Relationship Id="rId821" Type="http://schemas.openxmlformats.org/officeDocument/2006/relationships/customXml" Target="../ink/ink1793.xml"/><Relationship Id="rId863" Type="http://schemas.openxmlformats.org/officeDocument/2006/relationships/customXml" Target="../ink/ink1814.xml"/><Relationship Id="rId211" Type="http://schemas.openxmlformats.org/officeDocument/2006/relationships/image" Target="../media/image1439.png"/><Relationship Id="rId253" Type="http://schemas.openxmlformats.org/officeDocument/2006/relationships/image" Target="../media/image1460.png"/><Relationship Id="rId295" Type="http://schemas.openxmlformats.org/officeDocument/2006/relationships/image" Target="../media/image1481.png"/><Relationship Id="rId309" Type="http://schemas.openxmlformats.org/officeDocument/2006/relationships/image" Target="../media/image535.png"/><Relationship Id="rId460" Type="http://schemas.openxmlformats.org/officeDocument/2006/relationships/image" Target="../media/image1561.png"/><Relationship Id="rId516" Type="http://schemas.openxmlformats.org/officeDocument/2006/relationships/image" Target="../media/image1589.png"/><Relationship Id="rId698" Type="http://schemas.openxmlformats.org/officeDocument/2006/relationships/image" Target="../media/image1680.png"/><Relationship Id="rId48" Type="http://schemas.openxmlformats.org/officeDocument/2006/relationships/customXml" Target="../ink/ink1406.xml"/><Relationship Id="rId113" Type="http://schemas.openxmlformats.org/officeDocument/2006/relationships/image" Target="../media/image1390.png"/><Relationship Id="rId320" Type="http://schemas.openxmlformats.org/officeDocument/2006/relationships/image" Target="../media/image1491.png"/><Relationship Id="rId558" Type="http://schemas.openxmlformats.org/officeDocument/2006/relationships/image" Target="../media/image1610.png"/><Relationship Id="rId723" Type="http://schemas.openxmlformats.org/officeDocument/2006/relationships/customXml" Target="../ink/ink1744.xml"/><Relationship Id="rId765" Type="http://schemas.openxmlformats.org/officeDocument/2006/relationships/customXml" Target="../ink/ink1765.xml"/><Relationship Id="rId155" Type="http://schemas.openxmlformats.org/officeDocument/2006/relationships/image" Target="../media/image1411.png"/><Relationship Id="rId197" Type="http://schemas.openxmlformats.org/officeDocument/2006/relationships/image" Target="../media/image1432.png"/><Relationship Id="rId362" Type="http://schemas.openxmlformats.org/officeDocument/2006/relationships/image" Target="../media/image1512.png"/><Relationship Id="rId418" Type="http://schemas.openxmlformats.org/officeDocument/2006/relationships/image" Target="../media/image1540.png"/><Relationship Id="rId625" Type="http://schemas.openxmlformats.org/officeDocument/2006/relationships/customXml" Target="../ink/ink1695.xml"/><Relationship Id="rId832" Type="http://schemas.openxmlformats.org/officeDocument/2006/relationships/image" Target="../media/image1747.png"/><Relationship Id="rId222" Type="http://schemas.openxmlformats.org/officeDocument/2006/relationships/customXml" Target="../ink/ink1493.xml"/><Relationship Id="rId264" Type="http://schemas.openxmlformats.org/officeDocument/2006/relationships/customXml" Target="../ink/ink1514.xml"/><Relationship Id="rId471" Type="http://schemas.openxmlformats.org/officeDocument/2006/relationships/customXml" Target="../ink/ink1618.xml"/><Relationship Id="rId667" Type="http://schemas.openxmlformats.org/officeDocument/2006/relationships/customXml" Target="../ink/ink1716.xml"/><Relationship Id="rId874" Type="http://schemas.openxmlformats.org/officeDocument/2006/relationships/image" Target="../media/image1768.png"/><Relationship Id="rId17" Type="http://schemas.openxmlformats.org/officeDocument/2006/relationships/image" Target="../media/image434.png"/><Relationship Id="rId59" Type="http://schemas.openxmlformats.org/officeDocument/2006/relationships/image" Target="../media/image1363.png"/><Relationship Id="rId124" Type="http://schemas.openxmlformats.org/officeDocument/2006/relationships/customXml" Target="../ink/ink1444.xml"/><Relationship Id="rId527" Type="http://schemas.openxmlformats.org/officeDocument/2006/relationships/customXml" Target="../ink/ink1646.xml"/><Relationship Id="rId569" Type="http://schemas.openxmlformats.org/officeDocument/2006/relationships/customXml" Target="../ink/ink1667.xml"/><Relationship Id="rId734" Type="http://schemas.openxmlformats.org/officeDocument/2006/relationships/image" Target="../media/image1698.png"/><Relationship Id="rId776" Type="http://schemas.openxmlformats.org/officeDocument/2006/relationships/image" Target="../media/image1719.png"/><Relationship Id="rId70" Type="http://schemas.openxmlformats.org/officeDocument/2006/relationships/customXml" Target="../ink/ink1417.xml"/><Relationship Id="rId166" Type="http://schemas.openxmlformats.org/officeDocument/2006/relationships/customXml" Target="../ink/ink1465.xml"/><Relationship Id="rId331" Type="http://schemas.openxmlformats.org/officeDocument/2006/relationships/customXml" Target="../ink/ink1548.xml"/><Relationship Id="rId373" Type="http://schemas.openxmlformats.org/officeDocument/2006/relationships/customXml" Target="../ink/ink1569.xml"/><Relationship Id="rId429" Type="http://schemas.openxmlformats.org/officeDocument/2006/relationships/customXml" Target="../ink/ink1597.xml"/><Relationship Id="rId580" Type="http://schemas.openxmlformats.org/officeDocument/2006/relationships/image" Target="../media/image1621.png"/><Relationship Id="rId636" Type="http://schemas.openxmlformats.org/officeDocument/2006/relationships/image" Target="../media/image1649.png"/><Relationship Id="rId801" Type="http://schemas.openxmlformats.org/officeDocument/2006/relationships/customXml" Target="../ink/ink178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50.png"/><Relationship Id="rId440" Type="http://schemas.openxmlformats.org/officeDocument/2006/relationships/image" Target="../media/image1551.png"/><Relationship Id="rId678" Type="http://schemas.openxmlformats.org/officeDocument/2006/relationships/image" Target="../media/image1670.png"/><Relationship Id="rId843" Type="http://schemas.openxmlformats.org/officeDocument/2006/relationships/customXml" Target="../ink/ink1804.xml"/><Relationship Id="rId885" Type="http://schemas.openxmlformats.org/officeDocument/2006/relationships/customXml" Target="../ink/ink1825.xml"/><Relationship Id="rId28" Type="http://schemas.openxmlformats.org/officeDocument/2006/relationships/customXml" Target="../ink/ink1396.xml"/><Relationship Id="rId275" Type="http://schemas.openxmlformats.org/officeDocument/2006/relationships/image" Target="../media/image1471.png"/><Relationship Id="rId300" Type="http://schemas.openxmlformats.org/officeDocument/2006/relationships/customXml" Target="../ink/ink1532.xml"/><Relationship Id="rId482" Type="http://schemas.openxmlformats.org/officeDocument/2006/relationships/image" Target="../media/image1572.png"/><Relationship Id="rId538" Type="http://schemas.openxmlformats.org/officeDocument/2006/relationships/image" Target="../media/image1600.png"/><Relationship Id="rId703" Type="http://schemas.openxmlformats.org/officeDocument/2006/relationships/customXml" Target="../ink/ink1734.xml"/><Relationship Id="rId745" Type="http://schemas.openxmlformats.org/officeDocument/2006/relationships/customXml" Target="../ink/ink1755.xml"/><Relationship Id="rId81" Type="http://schemas.openxmlformats.org/officeDocument/2006/relationships/image" Target="../media/image1374.png"/><Relationship Id="rId135" Type="http://schemas.openxmlformats.org/officeDocument/2006/relationships/image" Target="../media/image1401.png"/><Relationship Id="rId177" Type="http://schemas.openxmlformats.org/officeDocument/2006/relationships/image" Target="../media/image1422.png"/><Relationship Id="rId342" Type="http://schemas.openxmlformats.org/officeDocument/2006/relationships/image" Target="../media/image1502.png"/><Relationship Id="rId384" Type="http://schemas.openxmlformats.org/officeDocument/2006/relationships/image" Target="../media/image1523.png"/><Relationship Id="rId591" Type="http://schemas.openxmlformats.org/officeDocument/2006/relationships/customXml" Target="../ink/ink1678.xml"/><Relationship Id="rId605" Type="http://schemas.openxmlformats.org/officeDocument/2006/relationships/customXml" Target="../ink/ink1685.xml"/><Relationship Id="rId787" Type="http://schemas.openxmlformats.org/officeDocument/2006/relationships/customXml" Target="../ink/ink1776.xml"/><Relationship Id="rId812" Type="http://schemas.openxmlformats.org/officeDocument/2006/relationships/image" Target="../media/image1737.png"/><Relationship Id="rId202" Type="http://schemas.openxmlformats.org/officeDocument/2006/relationships/customXml" Target="../ink/ink1483.xml"/><Relationship Id="rId244" Type="http://schemas.openxmlformats.org/officeDocument/2006/relationships/customXml" Target="../ink/ink1504.xml"/><Relationship Id="rId647" Type="http://schemas.openxmlformats.org/officeDocument/2006/relationships/customXml" Target="../ink/ink1706.xml"/><Relationship Id="rId689" Type="http://schemas.openxmlformats.org/officeDocument/2006/relationships/customXml" Target="../ink/ink1727.xml"/><Relationship Id="rId854" Type="http://schemas.openxmlformats.org/officeDocument/2006/relationships/image" Target="../media/image1758.png"/><Relationship Id="rId39" Type="http://schemas.openxmlformats.org/officeDocument/2006/relationships/image" Target="../media/image1353.png"/><Relationship Id="rId286" Type="http://schemas.openxmlformats.org/officeDocument/2006/relationships/customXml" Target="../ink/ink1525.xml"/><Relationship Id="rId451" Type="http://schemas.openxmlformats.org/officeDocument/2006/relationships/customXml" Target="../ink/ink1608.xml"/><Relationship Id="rId493" Type="http://schemas.openxmlformats.org/officeDocument/2006/relationships/customXml" Target="../ink/ink1629.xml"/><Relationship Id="rId507" Type="http://schemas.openxmlformats.org/officeDocument/2006/relationships/customXml" Target="../ink/ink1636.xml"/><Relationship Id="rId549" Type="http://schemas.openxmlformats.org/officeDocument/2006/relationships/customXml" Target="../ink/ink1657.xml"/><Relationship Id="rId714" Type="http://schemas.openxmlformats.org/officeDocument/2006/relationships/image" Target="../media/image1688.png"/><Relationship Id="rId756" Type="http://schemas.openxmlformats.org/officeDocument/2006/relationships/image" Target="../media/image1709.png"/><Relationship Id="rId50" Type="http://schemas.openxmlformats.org/officeDocument/2006/relationships/customXml" Target="../ink/ink1407.xml"/><Relationship Id="rId104" Type="http://schemas.openxmlformats.org/officeDocument/2006/relationships/customXml" Target="../ink/ink1434.xml"/><Relationship Id="rId146" Type="http://schemas.openxmlformats.org/officeDocument/2006/relationships/customXml" Target="../ink/ink1455.xml"/><Relationship Id="rId188" Type="http://schemas.openxmlformats.org/officeDocument/2006/relationships/customXml" Target="../ink/ink1476.xml"/><Relationship Id="rId311" Type="http://schemas.openxmlformats.org/officeDocument/2006/relationships/customXml" Target="../ink/ink1538.xml"/><Relationship Id="rId353" Type="http://schemas.openxmlformats.org/officeDocument/2006/relationships/customXml" Target="../ink/ink1559.xml"/><Relationship Id="rId395" Type="http://schemas.openxmlformats.org/officeDocument/2006/relationships/customXml" Target="../ink/ink1580.xml"/><Relationship Id="rId409" Type="http://schemas.openxmlformats.org/officeDocument/2006/relationships/customXml" Target="../ink/ink1587.xml"/><Relationship Id="rId560" Type="http://schemas.openxmlformats.org/officeDocument/2006/relationships/image" Target="../media/image1611.png"/><Relationship Id="rId798" Type="http://schemas.openxmlformats.org/officeDocument/2006/relationships/image" Target="../media/image1730.png"/><Relationship Id="rId92" Type="http://schemas.openxmlformats.org/officeDocument/2006/relationships/customXml" Target="../ink/ink1428.xml"/><Relationship Id="rId213" Type="http://schemas.openxmlformats.org/officeDocument/2006/relationships/image" Target="../media/image1440.png"/><Relationship Id="rId420" Type="http://schemas.openxmlformats.org/officeDocument/2006/relationships/image" Target="../media/image1541.png"/><Relationship Id="rId616" Type="http://schemas.openxmlformats.org/officeDocument/2006/relationships/image" Target="../media/image1639.png"/><Relationship Id="rId658" Type="http://schemas.openxmlformats.org/officeDocument/2006/relationships/image" Target="../media/image1660.png"/><Relationship Id="rId823" Type="http://schemas.openxmlformats.org/officeDocument/2006/relationships/customXml" Target="../ink/ink1794.xml"/><Relationship Id="rId865" Type="http://schemas.openxmlformats.org/officeDocument/2006/relationships/customXml" Target="../ink/ink1815.xml"/><Relationship Id="rId255" Type="http://schemas.openxmlformats.org/officeDocument/2006/relationships/image" Target="../media/image1461.png"/><Relationship Id="rId297" Type="http://schemas.openxmlformats.org/officeDocument/2006/relationships/image" Target="../media/image1482.png"/><Relationship Id="rId462" Type="http://schemas.openxmlformats.org/officeDocument/2006/relationships/image" Target="../media/image1562.png"/><Relationship Id="rId518" Type="http://schemas.openxmlformats.org/officeDocument/2006/relationships/image" Target="../media/image1590.png"/><Relationship Id="rId725" Type="http://schemas.openxmlformats.org/officeDocument/2006/relationships/customXml" Target="../ink/ink1745.xml"/><Relationship Id="rId115" Type="http://schemas.openxmlformats.org/officeDocument/2006/relationships/image" Target="../media/image1391.png"/><Relationship Id="rId157" Type="http://schemas.openxmlformats.org/officeDocument/2006/relationships/image" Target="../media/image1412.png"/><Relationship Id="rId322" Type="http://schemas.openxmlformats.org/officeDocument/2006/relationships/image" Target="../media/image1492.png"/><Relationship Id="rId364" Type="http://schemas.openxmlformats.org/officeDocument/2006/relationships/image" Target="../media/image1513.png"/><Relationship Id="rId767" Type="http://schemas.openxmlformats.org/officeDocument/2006/relationships/customXml" Target="../ink/ink1766.xml"/><Relationship Id="rId61" Type="http://schemas.openxmlformats.org/officeDocument/2006/relationships/image" Target="../media/image1364.png"/><Relationship Id="rId199" Type="http://schemas.openxmlformats.org/officeDocument/2006/relationships/image" Target="../media/image1433.png"/><Relationship Id="rId571" Type="http://schemas.openxmlformats.org/officeDocument/2006/relationships/customXml" Target="../ink/ink1668.xml"/><Relationship Id="rId627" Type="http://schemas.openxmlformats.org/officeDocument/2006/relationships/customXml" Target="../ink/ink1696.xml"/><Relationship Id="rId669" Type="http://schemas.openxmlformats.org/officeDocument/2006/relationships/customXml" Target="../ink/ink1717.xml"/><Relationship Id="rId834" Type="http://schemas.openxmlformats.org/officeDocument/2006/relationships/image" Target="../media/image1748.png"/><Relationship Id="rId876" Type="http://schemas.openxmlformats.org/officeDocument/2006/relationships/image" Target="../media/image1769.png"/><Relationship Id="rId19" Type="http://schemas.openxmlformats.org/officeDocument/2006/relationships/image" Target="../media/image1343.png"/><Relationship Id="rId224" Type="http://schemas.openxmlformats.org/officeDocument/2006/relationships/customXml" Target="../ink/ink1494.xml"/><Relationship Id="rId266" Type="http://schemas.openxmlformats.org/officeDocument/2006/relationships/customXml" Target="../ink/ink1515.xml"/><Relationship Id="rId431" Type="http://schemas.openxmlformats.org/officeDocument/2006/relationships/customXml" Target="../ink/ink1598.xml"/><Relationship Id="rId473" Type="http://schemas.openxmlformats.org/officeDocument/2006/relationships/customXml" Target="../ink/ink1619.xml"/><Relationship Id="rId529" Type="http://schemas.openxmlformats.org/officeDocument/2006/relationships/customXml" Target="../ink/ink1647.xml"/><Relationship Id="rId680" Type="http://schemas.openxmlformats.org/officeDocument/2006/relationships/image" Target="../media/image1671.png"/><Relationship Id="rId736" Type="http://schemas.openxmlformats.org/officeDocument/2006/relationships/image" Target="../media/image1699.png"/><Relationship Id="rId30" Type="http://schemas.openxmlformats.org/officeDocument/2006/relationships/customXml" Target="../ink/ink1397.xml"/><Relationship Id="rId126" Type="http://schemas.openxmlformats.org/officeDocument/2006/relationships/customXml" Target="../ink/ink1445.xml"/><Relationship Id="rId168" Type="http://schemas.openxmlformats.org/officeDocument/2006/relationships/customXml" Target="../ink/ink1466.xml"/><Relationship Id="rId333" Type="http://schemas.openxmlformats.org/officeDocument/2006/relationships/customXml" Target="../ink/ink1549.xml"/><Relationship Id="rId540" Type="http://schemas.openxmlformats.org/officeDocument/2006/relationships/image" Target="../media/image1601.png"/><Relationship Id="rId778" Type="http://schemas.openxmlformats.org/officeDocument/2006/relationships/image" Target="../media/image1720.png"/><Relationship Id="rId72" Type="http://schemas.openxmlformats.org/officeDocument/2006/relationships/customXml" Target="../ink/ink1418.xml"/><Relationship Id="rId375" Type="http://schemas.openxmlformats.org/officeDocument/2006/relationships/customXml" Target="../ink/ink1570.xml"/><Relationship Id="rId582" Type="http://schemas.openxmlformats.org/officeDocument/2006/relationships/image" Target="../media/image1622.png"/><Relationship Id="rId638" Type="http://schemas.openxmlformats.org/officeDocument/2006/relationships/image" Target="../media/image1650.png"/><Relationship Id="rId803" Type="http://schemas.openxmlformats.org/officeDocument/2006/relationships/customXml" Target="../ink/ink1784.xml"/><Relationship Id="rId845" Type="http://schemas.openxmlformats.org/officeDocument/2006/relationships/customXml" Target="../ink/ink1805.xml"/><Relationship Id="rId3" Type="http://schemas.openxmlformats.org/officeDocument/2006/relationships/image" Target="../media/image1336.png"/><Relationship Id="rId235" Type="http://schemas.openxmlformats.org/officeDocument/2006/relationships/image" Target="../media/image1451.png"/><Relationship Id="rId277" Type="http://schemas.openxmlformats.org/officeDocument/2006/relationships/image" Target="../media/image1472.png"/><Relationship Id="rId400" Type="http://schemas.openxmlformats.org/officeDocument/2006/relationships/image" Target="../media/image1531.png"/><Relationship Id="rId442" Type="http://schemas.openxmlformats.org/officeDocument/2006/relationships/image" Target="../media/image1552.png"/><Relationship Id="rId484" Type="http://schemas.openxmlformats.org/officeDocument/2006/relationships/image" Target="../media/image1573.png"/><Relationship Id="rId705" Type="http://schemas.openxmlformats.org/officeDocument/2006/relationships/customXml" Target="../ink/ink1735.xml"/><Relationship Id="rId887" Type="http://schemas.openxmlformats.org/officeDocument/2006/relationships/customXml" Target="../ink/ink1826.xml"/><Relationship Id="rId137" Type="http://schemas.openxmlformats.org/officeDocument/2006/relationships/image" Target="../media/image1402.png"/><Relationship Id="rId302" Type="http://schemas.openxmlformats.org/officeDocument/2006/relationships/customXml" Target="../ink/ink1533.xml"/><Relationship Id="rId344" Type="http://schemas.openxmlformats.org/officeDocument/2006/relationships/image" Target="../media/image1503.png"/><Relationship Id="rId691" Type="http://schemas.openxmlformats.org/officeDocument/2006/relationships/customXml" Target="../ink/ink1728.xml"/><Relationship Id="rId747" Type="http://schemas.openxmlformats.org/officeDocument/2006/relationships/customXml" Target="../ink/ink1756.xml"/><Relationship Id="rId789" Type="http://schemas.openxmlformats.org/officeDocument/2006/relationships/customXml" Target="../ink/ink1777.xml"/><Relationship Id="rId41" Type="http://schemas.openxmlformats.org/officeDocument/2006/relationships/image" Target="../media/image1354.png"/><Relationship Id="rId83" Type="http://schemas.openxmlformats.org/officeDocument/2006/relationships/image" Target="../media/image1375.png"/><Relationship Id="rId179" Type="http://schemas.openxmlformats.org/officeDocument/2006/relationships/image" Target="../media/image1423.png"/><Relationship Id="rId386" Type="http://schemas.openxmlformats.org/officeDocument/2006/relationships/image" Target="../media/image1524.png"/><Relationship Id="rId551" Type="http://schemas.openxmlformats.org/officeDocument/2006/relationships/customXml" Target="../ink/ink1658.xml"/><Relationship Id="rId593" Type="http://schemas.openxmlformats.org/officeDocument/2006/relationships/customXml" Target="../ink/ink1679.xml"/><Relationship Id="rId607" Type="http://schemas.openxmlformats.org/officeDocument/2006/relationships/customXml" Target="../ink/ink1686.xml"/><Relationship Id="rId649" Type="http://schemas.openxmlformats.org/officeDocument/2006/relationships/customXml" Target="../ink/ink1707.xml"/><Relationship Id="rId814" Type="http://schemas.openxmlformats.org/officeDocument/2006/relationships/image" Target="../media/image1738.png"/><Relationship Id="rId856" Type="http://schemas.openxmlformats.org/officeDocument/2006/relationships/image" Target="../media/image1759.png"/><Relationship Id="rId190" Type="http://schemas.openxmlformats.org/officeDocument/2006/relationships/customXml" Target="../ink/ink1477.xml"/><Relationship Id="rId204" Type="http://schemas.openxmlformats.org/officeDocument/2006/relationships/customXml" Target="../ink/ink1484.xml"/><Relationship Id="rId246" Type="http://schemas.openxmlformats.org/officeDocument/2006/relationships/customXml" Target="../ink/ink1505.xml"/><Relationship Id="rId288" Type="http://schemas.openxmlformats.org/officeDocument/2006/relationships/customXml" Target="../ink/ink1526.xml"/><Relationship Id="rId411" Type="http://schemas.openxmlformats.org/officeDocument/2006/relationships/customXml" Target="../ink/ink1588.xml"/><Relationship Id="rId453" Type="http://schemas.openxmlformats.org/officeDocument/2006/relationships/customXml" Target="../ink/ink1609.xml"/><Relationship Id="rId509" Type="http://schemas.openxmlformats.org/officeDocument/2006/relationships/customXml" Target="../ink/ink1637.xml"/><Relationship Id="rId660" Type="http://schemas.openxmlformats.org/officeDocument/2006/relationships/image" Target="../media/image1661.png"/><Relationship Id="rId106" Type="http://schemas.openxmlformats.org/officeDocument/2006/relationships/customXml" Target="../ink/ink1435.xml"/><Relationship Id="rId313" Type="http://schemas.openxmlformats.org/officeDocument/2006/relationships/customXml" Target="../ink/ink1539.xml"/><Relationship Id="rId495" Type="http://schemas.openxmlformats.org/officeDocument/2006/relationships/customXml" Target="../ink/ink1630.xml"/><Relationship Id="rId716" Type="http://schemas.openxmlformats.org/officeDocument/2006/relationships/image" Target="../media/image1689.png"/><Relationship Id="rId758" Type="http://schemas.openxmlformats.org/officeDocument/2006/relationships/image" Target="../media/image1710.png"/><Relationship Id="rId10" Type="http://schemas.openxmlformats.org/officeDocument/2006/relationships/customXml" Target="../ink/ink1387.xml"/><Relationship Id="rId52" Type="http://schemas.openxmlformats.org/officeDocument/2006/relationships/customXml" Target="../ink/ink1408.xml"/><Relationship Id="rId94" Type="http://schemas.openxmlformats.org/officeDocument/2006/relationships/customXml" Target="../ink/ink1429.xml"/><Relationship Id="rId148" Type="http://schemas.openxmlformats.org/officeDocument/2006/relationships/customXml" Target="../ink/ink1456.xml"/><Relationship Id="rId355" Type="http://schemas.openxmlformats.org/officeDocument/2006/relationships/customXml" Target="../ink/ink1560.xml"/><Relationship Id="rId397" Type="http://schemas.openxmlformats.org/officeDocument/2006/relationships/customXml" Target="../ink/ink1581.xml"/><Relationship Id="rId520" Type="http://schemas.openxmlformats.org/officeDocument/2006/relationships/image" Target="../media/image1591.png"/><Relationship Id="rId562" Type="http://schemas.openxmlformats.org/officeDocument/2006/relationships/image" Target="../media/image1612.png"/><Relationship Id="rId618" Type="http://schemas.openxmlformats.org/officeDocument/2006/relationships/image" Target="../media/image1640.png"/><Relationship Id="rId825" Type="http://schemas.openxmlformats.org/officeDocument/2006/relationships/customXml" Target="../ink/ink1795.xml"/><Relationship Id="rId215" Type="http://schemas.openxmlformats.org/officeDocument/2006/relationships/image" Target="../media/image1441.png"/><Relationship Id="rId257" Type="http://schemas.openxmlformats.org/officeDocument/2006/relationships/image" Target="../media/image1462.png"/><Relationship Id="rId422" Type="http://schemas.openxmlformats.org/officeDocument/2006/relationships/image" Target="../media/image1542.png"/><Relationship Id="rId464" Type="http://schemas.openxmlformats.org/officeDocument/2006/relationships/image" Target="../media/image1563.png"/><Relationship Id="rId867" Type="http://schemas.openxmlformats.org/officeDocument/2006/relationships/customXml" Target="../ink/ink1816.xml"/><Relationship Id="rId299" Type="http://schemas.openxmlformats.org/officeDocument/2006/relationships/image" Target="../media/image1483.png"/><Relationship Id="rId727" Type="http://schemas.openxmlformats.org/officeDocument/2006/relationships/customXml" Target="../ink/ink1746.xml"/><Relationship Id="rId63" Type="http://schemas.openxmlformats.org/officeDocument/2006/relationships/image" Target="../media/image1365.png"/><Relationship Id="rId159" Type="http://schemas.openxmlformats.org/officeDocument/2006/relationships/image" Target="../media/image1413.png"/><Relationship Id="rId366" Type="http://schemas.openxmlformats.org/officeDocument/2006/relationships/image" Target="../media/image1514.png"/><Relationship Id="rId573" Type="http://schemas.openxmlformats.org/officeDocument/2006/relationships/customXml" Target="../ink/ink1669.xml"/><Relationship Id="rId780" Type="http://schemas.openxmlformats.org/officeDocument/2006/relationships/image" Target="../media/image1721.png"/><Relationship Id="rId226" Type="http://schemas.openxmlformats.org/officeDocument/2006/relationships/customXml" Target="../ink/ink1495.xml"/><Relationship Id="rId433" Type="http://schemas.openxmlformats.org/officeDocument/2006/relationships/customXml" Target="../ink/ink1599.xml"/><Relationship Id="rId878" Type="http://schemas.openxmlformats.org/officeDocument/2006/relationships/image" Target="../media/image1770.png"/><Relationship Id="rId640" Type="http://schemas.openxmlformats.org/officeDocument/2006/relationships/image" Target="../media/image1651.png"/><Relationship Id="rId738" Type="http://schemas.openxmlformats.org/officeDocument/2006/relationships/image" Target="../media/image1700.png"/><Relationship Id="rId74" Type="http://schemas.openxmlformats.org/officeDocument/2006/relationships/customXml" Target="../ink/ink1419.xml"/><Relationship Id="rId377" Type="http://schemas.openxmlformats.org/officeDocument/2006/relationships/customXml" Target="../ink/ink1571.xml"/><Relationship Id="rId500" Type="http://schemas.openxmlformats.org/officeDocument/2006/relationships/image" Target="../media/image1581.png"/><Relationship Id="rId584" Type="http://schemas.openxmlformats.org/officeDocument/2006/relationships/image" Target="../media/image1623.png"/><Relationship Id="rId805" Type="http://schemas.openxmlformats.org/officeDocument/2006/relationships/customXml" Target="../ink/ink1785.xml"/><Relationship Id="rId5" Type="http://schemas.openxmlformats.org/officeDocument/2006/relationships/image" Target="../media/image1337.png"/><Relationship Id="rId237" Type="http://schemas.openxmlformats.org/officeDocument/2006/relationships/image" Target="../media/image1452.png"/><Relationship Id="rId791" Type="http://schemas.openxmlformats.org/officeDocument/2006/relationships/customXml" Target="../ink/ink1778.xml"/><Relationship Id="rId889" Type="http://schemas.openxmlformats.org/officeDocument/2006/relationships/customXml" Target="../ink/ink1827.xml"/><Relationship Id="rId444" Type="http://schemas.openxmlformats.org/officeDocument/2006/relationships/image" Target="../media/image1553.png"/><Relationship Id="rId651" Type="http://schemas.openxmlformats.org/officeDocument/2006/relationships/customXml" Target="../ink/ink1708.xml"/><Relationship Id="rId749" Type="http://schemas.openxmlformats.org/officeDocument/2006/relationships/customXml" Target="../ink/ink1757.xml"/><Relationship Id="rId290" Type="http://schemas.openxmlformats.org/officeDocument/2006/relationships/customXml" Target="../ink/ink1527.xml"/><Relationship Id="rId304" Type="http://schemas.openxmlformats.org/officeDocument/2006/relationships/customXml" Target="../ink/ink1534.xml"/><Relationship Id="rId388" Type="http://schemas.openxmlformats.org/officeDocument/2006/relationships/image" Target="../media/image1525.png"/><Relationship Id="rId511" Type="http://schemas.openxmlformats.org/officeDocument/2006/relationships/customXml" Target="../ink/ink1638.xml"/><Relationship Id="rId609" Type="http://schemas.openxmlformats.org/officeDocument/2006/relationships/customXml" Target="../ink/ink1687.xml"/><Relationship Id="rId85" Type="http://schemas.openxmlformats.org/officeDocument/2006/relationships/image" Target="../media/image1376.png"/><Relationship Id="rId150" Type="http://schemas.openxmlformats.org/officeDocument/2006/relationships/customXml" Target="../ink/ink1457.xml"/><Relationship Id="rId595" Type="http://schemas.openxmlformats.org/officeDocument/2006/relationships/customXml" Target="../ink/ink1680.xml"/><Relationship Id="rId816" Type="http://schemas.openxmlformats.org/officeDocument/2006/relationships/image" Target="../media/image1739.png"/><Relationship Id="rId248" Type="http://schemas.openxmlformats.org/officeDocument/2006/relationships/customXml" Target="../ink/ink1506.xml"/><Relationship Id="rId455" Type="http://schemas.openxmlformats.org/officeDocument/2006/relationships/customXml" Target="../ink/ink1610.xml"/><Relationship Id="rId662" Type="http://schemas.openxmlformats.org/officeDocument/2006/relationships/image" Target="../media/image1662.png"/><Relationship Id="rId12" Type="http://schemas.openxmlformats.org/officeDocument/2006/relationships/customXml" Target="../ink/ink1388.xml"/><Relationship Id="rId108" Type="http://schemas.openxmlformats.org/officeDocument/2006/relationships/customXml" Target="../ink/ink1436.xml"/><Relationship Id="rId315" Type="http://schemas.openxmlformats.org/officeDocument/2006/relationships/customXml" Target="../ink/ink1540.xml"/><Relationship Id="rId522" Type="http://schemas.openxmlformats.org/officeDocument/2006/relationships/image" Target="../media/image1592.png"/><Relationship Id="rId96" Type="http://schemas.openxmlformats.org/officeDocument/2006/relationships/customXml" Target="../ink/ink1430.xml"/><Relationship Id="rId161" Type="http://schemas.openxmlformats.org/officeDocument/2006/relationships/image" Target="../media/image1414.png"/><Relationship Id="rId399" Type="http://schemas.openxmlformats.org/officeDocument/2006/relationships/customXml" Target="../ink/ink1582.xml"/><Relationship Id="rId827" Type="http://schemas.openxmlformats.org/officeDocument/2006/relationships/customXml" Target="../ink/ink1796.xml"/><Relationship Id="rId259" Type="http://schemas.openxmlformats.org/officeDocument/2006/relationships/image" Target="../media/image1463.png"/><Relationship Id="rId466" Type="http://schemas.openxmlformats.org/officeDocument/2006/relationships/image" Target="../media/image1564.png"/><Relationship Id="rId673" Type="http://schemas.openxmlformats.org/officeDocument/2006/relationships/customXml" Target="../ink/ink1719.xml"/><Relationship Id="rId880" Type="http://schemas.openxmlformats.org/officeDocument/2006/relationships/image" Target="../media/image1771.png"/><Relationship Id="rId23" Type="http://schemas.openxmlformats.org/officeDocument/2006/relationships/image" Target="../media/image1345.png"/><Relationship Id="rId119" Type="http://schemas.openxmlformats.org/officeDocument/2006/relationships/image" Target="../media/image1393.png"/><Relationship Id="rId326" Type="http://schemas.openxmlformats.org/officeDocument/2006/relationships/image" Target="../media/image1494.png"/><Relationship Id="rId533" Type="http://schemas.openxmlformats.org/officeDocument/2006/relationships/customXml" Target="../ink/ink1649.xml"/><Relationship Id="rId740" Type="http://schemas.openxmlformats.org/officeDocument/2006/relationships/image" Target="../media/image1701.png"/><Relationship Id="rId838" Type="http://schemas.openxmlformats.org/officeDocument/2006/relationships/image" Target="../media/image1750.png"/><Relationship Id="rId172" Type="http://schemas.openxmlformats.org/officeDocument/2006/relationships/customXml" Target="../ink/ink1468.xml"/><Relationship Id="rId477" Type="http://schemas.openxmlformats.org/officeDocument/2006/relationships/customXml" Target="../ink/ink1621.xml"/><Relationship Id="rId600" Type="http://schemas.openxmlformats.org/officeDocument/2006/relationships/image" Target="../media/image1631.png"/><Relationship Id="rId684" Type="http://schemas.openxmlformats.org/officeDocument/2006/relationships/image" Target="../media/image1673.png"/><Relationship Id="rId337" Type="http://schemas.openxmlformats.org/officeDocument/2006/relationships/customXml" Target="../ink/ink1551.xml"/><Relationship Id="rId891" Type="http://schemas.openxmlformats.org/officeDocument/2006/relationships/customXml" Target="../ink/ink1828.xml"/><Relationship Id="rId34" Type="http://schemas.openxmlformats.org/officeDocument/2006/relationships/customXml" Target="../ink/ink1399.xml"/><Relationship Id="rId544" Type="http://schemas.openxmlformats.org/officeDocument/2006/relationships/image" Target="../media/image1603.png"/><Relationship Id="rId751" Type="http://schemas.openxmlformats.org/officeDocument/2006/relationships/customXml" Target="../ink/ink1758.xml"/><Relationship Id="rId849" Type="http://schemas.openxmlformats.org/officeDocument/2006/relationships/customXml" Target="../ink/ink1807.xml"/><Relationship Id="rId183" Type="http://schemas.openxmlformats.org/officeDocument/2006/relationships/image" Target="../media/image1425.png"/><Relationship Id="rId390" Type="http://schemas.openxmlformats.org/officeDocument/2006/relationships/image" Target="../media/image1526.png"/><Relationship Id="rId404" Type="http://schemas.openxmlformats.org/officeDocument/2006/relationships/image" Target="../media/image1533.png"/><Relationship Id="rId611" Type="http://schemas.openxmlformats.org/officeDocument/2006/relationships/customXml" Target="../ink/ink1688.xml"/><Relationship Id="rId250" Type="http://schemas.openxmlformats.org/officeDocument/2006/relationships/customXml" Target="../ink/ink1507.xml"/><Relationship Id="rId488" Type="http://schemas.openxmlformats.org/officeDocument/2006/relationships/image" Target="../media/image1575.png"/><Relationship Id="rId695" Type="http://schemas.openxmlformats.org/officeDocument/2006/relationships/customXml" Target="../ink/ink1730.xml"/><Relationship Id="rId709" Type="http://schemas.openxmlformats.org/officeDocument/2006/relationships/customXml" Target="../ink/ink1737.xml"/><Relationship Id="rId45" Type="http://schemas.openxmlformats.org/officeDocument/2006/relationships/image" Target="../media/image1356.png"/><Relationship Id="rId110" Type="http://schemas.openxmlformats.org/officeDocument/2006/relationships/customXml" Target="../ink/ink1437.xml"/><Relationship Id="rId348" Type="http://schemas.openxmlformats.org/officeDocument/2006/relationships/image" Target="../media/image1505.png"/><Relationship Id="rId555" Type="http://schemas.openxmlformats.org/officeDocument/2006/relationships/customXml" Target="../ink/ink1660.xml"/><Relationship Id="rId762" Type="http://schemas.openxmlformats.org/officeDocument/2006/relationships/image" Target="../media/image1712.png"/><Relationship Id="rId194" Type="http://schemas.openxmlformats.org/officeDocument/2006/relationships/customXml" Target="../ink/ink1479.xml"/><Relationship Id="rId208" Type="http://schemas.openxmlformats.org/officeDocument/2006/relationships/customXml" Target="../ink/ink1486.xml"/><Relationship Id="rId415" Type="http://schemas.openxmlformats.org/officeDocument/2006/relationships/customXml" Target="../ink/ink1590.xml"/><Relationship Id="rId622" Type="http://schemas.openxmlformats.org/officeDocument/2006/relationships/image" Target="../media/image1642.png"/><Relationship Id="rId261" Type="http://schemas.openxmlformats.org/officeDocument/2006/relationships/image" Target="../media/image1464.png"/><Relationship Id="rId499" Type="http://schemas.openxmlformats.org/officeDocument/2006/relationships/customXml" Target="../ink/ink1632.xml"/><Relationship Id="rId56" Type="http://schemas.openxmlformats.org/officeDocument/2006/relationships/customXml" Target="../ink/ink1410.xml"/><Relationship Id="rId359" Type="http://schemas.openxmlformats.org/officeDocument/2006/relationships/customXml" Target="../ink/ink1562.xml"/><Relationship Id="rId566" Type="http://schemas.openxmlformats.org/officeDocument/2006/relationships/image" Target="../media/image1614.png"/><Relationship Id="rId773" Type="http://schemas.openxmlformats.org/officeDocument/2006/relationships/customXml" Target="../ink/ink1769.xml"/><Relationship Id="rId121" Type="http://schemas.openxmlformats.org/officeDocument/2006/relationships/image" Target="../media/image1394.png"/><Relationship Id="rId219" Type="http://schemas.openxmlformats.org/officeDocument/2006/relationships/image" Target="../media/image1443.png"/><Relationship Id="rId426" Type="http://schemas.openxmlformats.org/officeDocument/2006/relationships/image" Target="../media/image1544.png"/><Relationship Id="rId633" Type="http://schemas.openxmlformats.org/officeDocument/2006/relationships/customXml" Target="../ink/ink1699.xml"/><Relationship Id="rId840" Type="http://schemas.openxmlformats.org/officeDocument/2006/relationships/image" Target="../media/image1751.png"/><Relationship Id="rId67" Type="http://schemas.openxmlformats.org/officeDocument/2006/relationships/image" Target="../media/image1367.png"/><Relationship Id="rId272" Type="http://schemas.openxmlformats.org/officeDocument/2006/relationships/customXml" Target="../ink/ink1518.xml"/><Relationship Id="rId577" Type="http://schemas.openxmlformats.org/officeDocument/2006/relationships/customXml" Target="../ink/ink1671.xml"/><Relationship Id="rId700" Type="http://schemas.openxmlformats.org/officeDocument/2006/relationships/image" Target="../media/image1681.png"/><Relationship Id="rId132" Type="http://schemas.openxmlformats.org/officeDocument/2006/relationships/customXml" Target="../ink/ink1448.xml"/><Relationship Id="rId784" Type="http://schemas.openxmlformats.org/officeDocument/2006/relationships/image" Target="../media/image1723.png"/><Relationship Id="rId437" Type="http://schemas.openxmlformats.org/officeDocument/2006/relationships/customXml" Target="../ink/ink1601.xml"/><Relationship Id="rId644" Type="http://schemas.openxmlformats.org/officeDocument/2006/relationships/image" Target="../media/image1653.png"/><Relationship Id="rId851" Type="http://schemas.openxmlformats.org/officeDocument/2006/relationships/customXml" Target="../ink/ink1808.xml"/><Relationship Id="rId283" Type="http://schemas.openxmlformats.org/officeDocument/2006/relationships/image" Target="../media/image1475.png"/><Relationship Id="rId490" Type="http://schemas.openxmlformats.org/officeDocument/2006/relationships/image" Target="../media/image1576.png"/><Relationship Id="rId504" Type="http://schemas.openxmlformats.org/officeDocument/2006/relationships/image" Target="../media/image1583.png"/><Relationship Id="rId711" Type="http://schemas.openxmlformats.org/officeDocument/2006/relationships/customXml" Target="../ink/ink1738.xml"/><Relationship Id="rId78" Type="http://schemas.openxmlformats.org/officeDocument/2006/relationships/customXml" Target="../ink/ink1421.xml"/><Relationship Id="rId143" Type="http://schemas.openxmlformats.org/officeDocument/2006/relationships/image" Target="../media/image1405.png"/><Relationship Id="rId350" Type="http://schemas.openxmlformats.org/officeDocument/2006/relationships/image" Target="../media/image1506.png"/><Relationship Id="rId588" Type="http://schemas.openxmlformats.org/officeDocument/2006/relationships/image" Target="../media/image1625.png"/><Relationship Id="rId795" Type="http://schemas.openxmlformats.org/officeDocument/2006/relationships/customXml" Target="../ink/ink1780.xml"/><Relationship Id="rId809" Type="http://schemas.openxmlformats.org/officeDocument/2006/relationships/customXml" Target="../ink/ink1787.xml"/><Relationship Id="rId9" Type="http://schemas.openxmlformats.org/officeDocument/2006/relationships/image" Target="../media/image1339.png"/><Relationship Id="rId210" Type="http://schemas.openxmlformats.org/officeDocument/2006/relationships/customXml" Target="../ink/ink1487.xml"/><Relationship Id="rId448" Type="http://schemas.openxmlformats.org/officeDocument/2006/relationships/image" Target="../media/image1555.png"/><Relationship Id="rId655" Type="http://schemas.openxmlformats.org/officeDocument/2006/relationships/customXml" Target="../ink/ink1710.xml"/><Relationship Id="rId862" Type="http://schemas.openxmlformats.org/officeDocument/2006/relationships/image" Target="../media/image1762.png"/><Relationship Id="rId294" Type="http://schemas.openxmlformats.org/officeDocument/2006/relationships/customXml" Target="../ink/ink1529.xml"/><Relationship Id="rId308" Type="http://schemas.openxmlformats.org/officeDocument/2006/relationships/customXml" Target="../ink/ink1536.xml"/><Relationship Id="rId515" Type="http://schemas.openxmlformats.org/officeDocument/2006/relationships/customXml" Target="../ink/ink1640.xml"/><Relationship Id="rId722" Type="http://schemas.openxmlformats.org/officeDocument/2006/relationships/image" Target="../media/image1692.png"/><Relationship Id="rId89" Type="http://schemas.openxmlformats.org/officeDocument/2006/relationships/image" Target="../media/image1378.png"/><Relationship Id="rId154" Type="http://schemas.openxmlformats.org/officeDocument/2006/relationships/customXml" Target="../ink/ink1459.xml"/><Relationship Id="rId361" Type="http://schemas.openxmlformats.org/officeDocument/2006/relationships/customXml" Target="../ink/ink1563.xml"/><Relationship Id="rId599" Type="http://schemas.openxmlformats.org/officeDocument/2006/relationships/customXml" Target="../ink/ink1682.xml"/><Relationship Id="rId459" Type="http://schemas.openxmlformats.org/officeDocument/2006/relationships/customXml" Target="../ink/ink1612.xml"/><Relationship Id="rId666" Type="http://schemas.openxmlformats.org/officeDocument/2006/relationships/image" Target="../media/image1664.png"/><Relationship Id="rId873" Type="http://schemas.openxmlformats.org/officeDocument/2006/relationships/customXml" Target="../ink/ink1819.xml"/><Relationship Id="rId16" Type="http://schemas.openxmlformats.org/officeDocument/2006/relationships/customXml" Target="../ink/ink1390.xml"/><Relationship Id="rId221" Type="http://schemas.openxmlformats.org/officeDocument/2006/relationships/image" Target="../media/image1444.png"/><Relationship Id="rId319" Type="http://schemas.openxmlformats.org/officeDocument/2006/relationships/customXml" Target="../ink/ink1542.xml"/><Relationship Id="rId526" Type="http://schemas.openxmlformats.org/officeDocument/2006/relationships/image" Target="../media/image1594.png"/><Relationship Id="rId733" Type="http://schemas.openxmlformats.org/officeDocument/2006/relationships/customXml" Target="../ink/ink1749.xml"/><Relationship Id="rId165" Type="http://schemas.openxmlformats.org/officeDocument/2006/relationships/image" Target="../media/image1416.png"/><Relationship Id="rId372" Type="http://schemas.openxmlformats.org/officeDocument/2006/relationships/image" Target="../media/image1517.png"/><Relationship Id="rId677" Type="http://schemas.openxmlformats.org/officeDocument/2006/relationships/customXml" Target="../ink/ink1721.xml"/><Relationship Id="rId800" Type="http://schemas.openxmlformats.org/officeDocument/2006/relationships/image" Target="../media/image1731.png"/><Relationship Id="rId232" Type="http://schemas.openxmlformats.org/officeDocument/2006/relationships/customXml" Target="../ink/ink1498.xml"/><Relationship Id="rId884" Type="http://schemas.openxmlformats.org/officeDocument/2006/relationships/image" Target="../media/image1772.png"/><Relationship Id="rId27" Type="http://schemas.openxmlformats.org/officeDocument/2006/relationships/image" Target="../media/image1347.png"/><Relationship Id="rId537" Type="http://schemas.openxmlformats.org/officeDocument/2006/relationships/customXml" Target="../ink/ink1651.xml"/><Relationship Id="rId744" Type="http://schemas.openxmlformats.org/officeDocument/2006/relationships/image" Target="../media/image1703.png"/><Relationship Id="rId80" Type="http://schemas.openxmlformats.org/officeDocument/2006/relationships/customXml" Target="../ink/ink1422.xml"/><Relationship Id="rId176" Type="http://schemas.openxmlformats.org/officeDocument/2006/relationships/customXml" Target="../ink/ink1470.xml"/><Relationship Id="rId383" Type="http://schemas.openxmlformats.org/officeDocument/2006/relationships/customXml" Target="../ink/ink1574.xml"/><Relationship Id="rId590" Type="http://schemas.openxmlformats.org/officeDocument/2006/relationships/image" Target="../media/image1626.png"/><Relationship Id="rId604" Type="http://schemas.openxmlformats.org/officeDocument/2006/relationships/image" Target="../media/image1633.png"/><Relationship Id="rId811" Type="http://schemas.openxmlformats.org/officeDocument/2006/relationships/customXml" Target="../ink/ink1788.xml"/><Relationship Id="rId243" Type="http://schemas.openxmlformats.org/officeDocument/2006/relationships/image" Target="../media/image1455.png"/><Relationship Id="rId450" Type="http://schemas.openxmlformats.org/officeDocument/2006/relationships/image" Target="../media/image1556.png"/><Relationship Id="rId688" Type="http://schemas.openxmlformats.org/officeDocument/2006/relationships/image" Target="../media/image1675.png"/><Relationship Id="rId38" Type="http://schemas.openxmlformats.org/officeDocument/2006/relationships/customXml" Target="../ink/ink1401.xml"/><Relationship Id="rId103" Type="http://schemas.openxmlformats.org/officeDocument/2006/relationships/image" Target="../media/image1385.png"/><Relationship Id="rId310" Type="http://schemas.openxmlformats.org/officeDocument/2006/relationships/customXml" Target="../ink/ink1537.xml"/><Relationship Id="rId548" Type="http://schemas.openxmlformats.org/officeDocument/2006/relationships/image" Target="../media/image1605.png"/><Relationship Id="rId755" Type="http://schemas.openxmlformats.org/officeDocument/2006/relationships/customXml" Target="../ink/ink1760.xml"/><Relationship Id="rId91" Type="http://schemas.openxmlformats.org/officeDocument/2006/relationships/image" Target="../media/image1379.png"/><Relationship Id="rId187" Type="http://schemas.openxmlformats.org/officeDocument/2006/relationships/image" Target="../media/image1427.png"/><Relationship Id="rId394" Type="http://schemas.openxmlformats.org/officeDocument/2006/relationships/image" Target="../media/image1528.png"/><Relationship Id="rId408" Type="http://schemas.openxmlformats.org/officeDocument/2006/relationships/image" Target="../media/image1535.png"/><Relationship Id="rId615" Type="http://schemas.openxmlformats.org/officeDocument/2006/relationships/customXml" Target="../ink/ink1690.xml"/><Relationship Id="rId822" Type="http://schemas.openxmlformats.org/officeDocument/2006/relationships/image" Target="../media/image1742.png"/><Relationship Id="rId254" Type="http://schemas.openxmlformats.org/officeDocument/2006/relationships/customXml" Target="../ink/ink1509.xml"/><Relationship Id="rId699" Type="http://schemas.openxmlformats.org/officeDocument/2006/relationships/customXml" Target="../ink/ink1732.xml"/><Relationship Id="rId49" Type="http://schemas.openxmlformats.org/officeDocument/2006/relationships/image" Target="../media/image1358.png"/><Relationship Id="rId114" Type="http://schemas.openxmlformats.org/officeDocument/2006/relationships/customXml" Target="../ink/ink1439.xml"/><Relationship Id="rId461" Type="http://schemas.openxmlformats.org/officeDocument/2006/relationships/customXml" Target="../ink/ink1613.xml"/><Relationship Id="rId559" Type="http://schemas.openxmlformats.org/officeDocument/2006/relationships/customXml" Target="../ink/ink1662.xml"/><Relationship Id="rId766" Type="http://schemas.openxmlformats.org/officeDocument/2006/relationships/image" Target="../media/image1714.png"/><Relationship Id="rId198" Type="http://schemas.openxmlformats.org/officeDocument/2006/relationships/customXml" Target="../ink/ink1481.xml"/><Relationship Id="rId321" Type="http://schemas.openxmlformats.org/officeDocument/2006/relationships/customXml" Target="../ink/ink1543.xml"/><Relationship Id="rId419" Type="http://schemas.openxmlformats.org/officeDocument/2006/relationships/customXml" Target="../ink/ink1592.xml"/><Relationship Id="rId626" Type="http://schemas.openxmlformats.org/officeDocument/2006/relationships/image" Target="../media/image1644.png"/><Relationship Id="rId833" Type="http://schemas.openxmlformats.org/officeDocument/2006/relationships/customXml" Target="../ink/ink1799.xml"/><Relationship Id="rId265" Type="http://schemas.openxmlformats.org/officeDocument/2006/relationships/image" Target="../media/image1466.png"/><Relationship Id="rId472" Type="http://schemas.openxmlformats.org/officeDocument/2006/relationships/image" Target="../media/image1567.png"/><Relationship Id="rId125" Type="http://schemas.openxmlformats.org/officeDocument/2006/relationships/image" Target="../media/image1396.png"/><Relationship Id="rId332" Type="http://schemas.openxmlformats.org/officeDocument/2006/relationships/image" Target="../media/image1497.png"/><Relationship Id="rId777" Type="http://schemas.openxmlformats.org/officeDocument/2006/relationships/customXml" Target="../ink/ink1771.xml"/><Relationship Id="rId637" Type="http://schemas.openxmlformats.org/officeDocument/2006/relationships/customXml" Target="../ink/ink1701.xml"/><Relationship Id="rId844" Type="http://schemas.openxmlformats.org/officeDocument/2006/relationships/image" Target="../media/image1753.png"/><Relationship Id="rId276" Type="http://schemas.openxmlformats.org/officeDocument/2006/relationships/customXml" Target="../ink/ink1520.xml"/><Relationship Id="rId483" Type="http://schemas.openxmlformats.org/officeDocument/2006/relationships/customXml" Target="../ink/ink1624.xml"/><Relationship Id="rId690" Type="http://schemas.openxmlformats.org/officeDocument/2006/relationships/image" Target="../media/image1676.png"/><Relationship Id="rId704" Type="http://schemas.openxmlformats.org/officeDocument/2006/relationships/image" Target="../media/image1683.png"/><Relationship Id="rId40" Type="http://schemas.openxmlformats.org/officeDocument/2006/relationships/customXml" Target="../ink/ink1402.xml"/><Relationship Id="rId136" Type="http://schemas.openxmlformats.org/officeDocument/2006/relationships/customXml" Target="../ink/ink1450.xml"/><Relationship Id="rId343" Type="http://schemas.openxmlformats.org/officeDocument/2006/relationships/customXml" Target="../ink/ink1554.xml"/><Relationship Id="rId550" Type="http://schemas.openxmlformats.org/officeDocument/2006/relationships/image" Target="../media/image1606.png"/><Relationship Id="rId788" Type="http://schemas.openxmlformats.org/officeDocument/2006/relationships/image" Target="../media/image1725.png"/><Relationship Id="rId203" Type="http://schemas.openxmlformats.org/officeDocument/2006/relationships/image" Target="../media/image1435.png"/><Relationship Id="rId648" Type="http://schemas.openxmlformats.org/officeDocument/2006/relationships/image" Target="../media/image1655.png"/><Relationship Id="rId855" Type="http://schemas.openxmlformats.org/officeDocument/2006/relationships/customXml" Target="../ink/ink1810.xml"/><Relationship Id="rId287" Type="http://schemas.openxmlformats.org/officeDocument/2006/relationships/image" Target="../media/image1477.png"/><Relationship Id="rId410" Type="http://schemas.openxmlformats.org/officeDocument/2006/relationships/image" Target="../media/image1536.png"/><Relationship Id="rId494" Type="http://schemas.openxmlformats.org/officeDocument/2006/relationships/image" Target="../media/image1578.png"/><Relationship Id="rId508" Type="http://schemas.openxmlformats.org/officeDocument/2006/relationships/image" Target="../media/image1585.png"/><Relationship Id="rId715" Type="http://schemas.openxmlformats.org/officeDocument/2006/relationships/customXml" Target="../ink/ink1740.xml"/><Relationship Id="rId147" Type="http://schemas.openxmlformats.org/officeDocument/2006/relationships/image" Target="../media/image1407.png"/><Relationship Id="rId354" Type="http://schemas.openxmlformats.org/officeDocument/2006/relationships/image" Target="../media/image1508.png"/><Relationship Id="rId799" Type="http://schemas.openxmlformats.org/officeDocument/2006/relationships/customXml" Target="../ink/ink1782.xml"/><Relationship Id="rId51" Type="http://schemas.openxmlformats.org/officeDocument/2006/relationships/image" Target="../media/image1359.png"/><Relationship Id="rId561" Type="http://schemas.openxmlformats.org/officeDocument/2006/relationships/customXml" Target="../ink/ink1663.xml"/><Relationship Id="rId659" Type="http://schemas.openxmlformats.org/officeDocument/2006/relationships/customXml" Target="../ink/ink1712.xml"/><Relationship Id="rId866" Type="http://schemas.openxmlformats.org/officeDocument/2006/relationships/image" Target="../media/image1764.png"/><Relationship Id="rId214" Type="http://schemas.openxmlformats.org/officeDocument/2006/relationships/customXml" Target="../ink/ink1489.xml"/><Relationship Id="rId298" Type="http://schemas.openxmlformats.org/officeDocument/2006/relationships/customXml" Target="../ink/ink1531.xml"/><Relationship Id="rId421" Type="http://schemas.openxmlformats.org/officeDocument/2006/relationships/customXml" Target="../ink/ink1593.xml"/><Relationship Id="rId519" Type="http://schemas.openxmlformats.org/officeDocument/2006/relationships/customXml" Target="../ink/ink1642.xml"/><Relationship Id="rId158" Type="http://schemas.openxmlformats.org/officeDocument/2006/relationships/customXml" Target="../ink/ink1461.xml"/><Relationship Id="rId726" Type="http://schemas.openxmlformats.org/officeDocument/2006/relationships/image" Target="../media/image1694.png"/><Relationship Id="rId62" Type="http://schemas.openxmlformats.org/officeDocument/2006/relationships/customXml" Target="../ink/ink1413.xml"/><Relationship Id="rId365" Type="http://schemas.openxmlformats.org/officeDocument/2006/relationships/customXml" Target="../ink/ink1565.xml"/><Relationship Id="rId572" Type="http://schemas.openxmlformats.org/officeDocument/2006/relationships/image" Target="../media/image1617.png"/><Relationship Id="rId225" Type="http://schemas.openxmlformats.org/officeDocument/2006/relationships/image" Target="../media/image1446.png"/><Relationship Id="rId432" Type="http://schemas.openxmlformats.org/officeDocument/2006/relationships/image" Target="../media/image1547.png"/><Relationship Id="rId877" Type="http://schemas.openxmlformats.org/officeDocument/2006/relationships/customXml" Target="../ink/ink1821.xml"/><Relationship Id="rId737" Type="http://schemas.openxmlformats.org/officeDocument/2006/relationships/customXml" Target="../ink/ink1751.xml"/><Relationship Id="rId73" Type="http://schemas.openxmlformats.org/officeDocument/2006/relationships/image" Target="../media/image1370.png"/><Relationship Id="rId169" Type="http://schemas.openxmlformats.org/officeDocument/2006/relationships/image" Target="../media/image1418.png"/><Relationship Id="rId376" Type="http://schemas.openxmlformats.org/officeDocument/2006/relationships/image" Target="../media/image1519.png"/><Relationship Id="rId583" Type="http://schemas.openxmlformats.org/officeDocument/2006/relationships/customXml" Target="../ink/ink1674.xml"/><Relationship Id="rId790" Type="http://schemas.openxmlformats.org/officeDocument/2006/relationships/image" Target="../media/image1726.png"/><Relationship Id="rId804" Type="http://schemas.openxmlformats.org/officeDocument/2006/relationships/image" Target="../media/image1733.png"/><Relationship Id="rId4" Type="http://schemas.openxmlformats.org/officeDocument/2006/relationships/customXml" Target="../ink/ink1384.xml"/><Relationship Id="rId236" Type="http://schemas.openxmlformats.org/officeDocument/2006/relationships/customXml" Target="../ink/ink1500.xml"/><Relationship Id="rId443" Type="http://schemas.openxmlformats.org/officeDocument/2006/relationships/customXml" Target="../ink/ink1604.xml"/><Relationship Id="rId650" Type="http://schemas.openxmlformats.org/officeDocument/2006/relationships/image" Target="../media/image1656.png"/><Relationship Id="rId888" Type="http://schemas.openxmlformats.org/officeDocument/2006/relationships/image" Target="../media/image1774.png"/><Relationship Id="rId303" Type="http://schemas.openxmlformats.org/officeDocument/2006/relationships/image" Target="../media/image1485.png"/><Relationship Id="rId748" Type="http://schemas.openxmlformats.org/officeDocument/2006/relationships/image" Target="../media/image1705.png"/><Relationship Id="rId84" Type="http://schemas.openxmlformats.org/officeDocument/2006/relationships/customXml" Target="../ink/ink1424.xml"/><Relationship Id="rId387" Type="http://schemas.openxmlformats.org/officeDocument/2006/relationships/customXml" Target="../ink/ink1576.xml"/><Relationship Id="rId510" Type="http://schemas.openxmlformats.org/officeDocument/2006/relationships/image" Target="../media/image1586.png"/><Relationship Id="rId594" Type="http://schemas.openxmlformats.org/officeDocument/2006/relationships/image" Target="../media/image1628.png"/><Relationship Id="rId608" Type="http://schemas.openxmlformats.org/officeDocument/2006/relationships/image" Target="../media/image1635.png"/><Relationship Id="rId815" Type="http://schemas.openxmlformats.org/officeDocument/2006/relationships/customXml" Target="../ink/ink1790.xml"/><Relationship Id="rId247" Type="http://schemas.openxmlformats.org/officeDocument/2006/relationships/image" Target="../media/image1457.png"/><Relationship Id="rId107" Type="http://schemas.openxmlformats.org/officeDocument/2006/relationships/image" Target="../media/image1387.png"/><Relationship Id="rId454" Type="http://schemas.openxmlformats.org/officeDocument/2006/relationships/image" Target="../media/image1558.png"/><Relationship Id="rId661" Type="http://schemas.openxmlformats.org/officeDocument/2006/relationships/customXml" Target="../ink/ink1713.xml"/><Relationship Id="rId759" Type="http://schemas.openxmlformats.org/officeDocument/2006/relationships/customXml" Target="../ink/ink1762.xml"/><Relationship Id="rId11" Type="http://schemas.openxmlformats.org/officeDocument/2006/relationships/image" Target="../media/image1340.png"/><Relationship Id="rId314" Type="http://schemas.openxmlformats.org/officeDocument/2006/relationships/image" Target="../media/image1489.png"/><Relationship Id="rId398" Type="http://schemas.openxmlformats.org/officeDocument/2006/relationships/image" Target="../media/image1530.png"/><Relationship Id="rId521" Type="http://schemas.openxmlformats.org/officeDocument/2006/relationships/customXml" Target="../ink/ink1643.xml"/><Relationship Id="rId619" Type="http://schemas.openxmlformats.org/officeDocument/2006/relationships/customXml" Target="../ink/ink1692.xml"/><Relationship Id="rId95" Type="http://schemas.openxmlformats.org/officeDocument/2006/relationships/image" Target="../media/image1381.png"/><Relationship Id="rId160" Type="http://schemas.openxmlformats.org/officeDocument/2006/relationships/customXml" Target="../ink/ink1462.xml"/><Relationship Id="rId826" Type="http://schemas.openxmlformats.org/officeDocument/2006/relationships/image" Target="../media/image1744.png"/><Relationship Id="rId258" Type="http://schemas.openxmlformats.org/officeDocument/2006/relationships/customXml" Target="../ink/ink1511.xml"/><Relationship Id="rId465" Type="http://schemas.openxmlformats.org/officeDocument/2006/relationships/customXml" Target="../ink/ink1615.xml"/><Relationship Id="rId672" Type="http://schemas.openxmlformats.org/officeDocument/2006/relationships/image" Target="../media/image1667.png"/><Relationship Id="rId22" Type="http://schemas.openxmlformats.org/officeDocument/2006/relationships/customXml" Target="../ink/ink1393.xml"/><Relationship Id="rId118" Type="http://schemas.openxmlformats.org/officeDocument/2006/relationships/customXml" Target="../ink/ink1441.xml"/><Relationship Id="rId325" Type="http://schemas.openxmlformats.org/officeDocument/2006/relationships/customXml" Target="../ink/ink1545.xml"/><Relationship Id="rId532" Type="http://schemas.openxmlformats.org/officeDocument/2006/relationships/image" Target="../media/image1597.png"/><Relationship Id="rId171" Type="http://schemas.openxmlformats.org/officeDocument/2006/relationships/image" Target="../media/image1419.png"/><Relationship Id="rId837" Type="http://schemas.openxmlformats.org/officeDocument/2006/relationships/customXml" Target="../ink/ink1801.xml"/><Relationship Id="rId269" Type="http://schemas.openxmlformats.org/officeDocument/2006/relationships/image" Target="../media/image1468.png"/><Relationship Id="rId476" Type="http://schemas.openxmlformats.org/officeDocument/2006/relationships/image" Target="../media/image1569.png"/><Relationship Id="rId683" Type="http://schemas.openxmlformats.org/officeDocument/2006/relationships/customXml" Target="../ink/ink1724.xml"/><Relationship Id="rId890" Type="http://schemas.openxmlformats.org/officeDocument/2006/relationships/image" Target="../media/image1775.png"/><Relationship Id="rId33" Type="http://schemas.openxmlformats.org/officeDocument/2006/relationships/image" Target="../media/image1350.png"/><Relationship Id="rId129" Type="http://schemas.openxmlformats.org/officeDocument/2006/relationships/image" Target="../media/image1398.png"/><Relationship Id="rId336" Type="http://schemas.openxmlformats.org/officeDocument/2006/relationships/image" Target="../media/image1499.png"/><Relationship Id="rId543" Type="http://schemas.openxmlformats.org/officeDocument/2006/relationships/customXml" Target="../ink/ink1654.xml"/><Relationship Id="rId182" Type="http://schemas.openxmlformats.org/officeDocument/2006/relationships/customXml" Target="../ink/ink1473.xml"/><Relationship Id="rId403" Type="http://schemas.openxmlformats.org/officeDocument/2006/relationships/customXml" Target="../ink/ink1584.xml"/><Relationship Id="rId750" Type="http://schemas.openxmlformats.org/officeDocument/2006/relationships/image" Target="../media/image1706.png"/><Relationship Id="rId848" Type="http://schemas.openxmlformats.org/officeDocument/2006/relationships/image" Target="../media/image1755.png"/><Relationship Id="rId487" Type="http://schemas.openxmlformats.org/officeDocument/2006/relationships/customXml" Target="../ink/ink1626.xml"/><Relationship Id="rId610" Type="http://schemas.openxmlformats.org/officeDocument/2006/relationships/image" Target="../media/image1636.png"/><Relationship Id="rId694" Type="http://schemas.openxmlformats.org/officeDocument/2006/relationships/image" Target="../media/image1678.png"/><Relationship Id="rId708" Type="http://schemas.openxmlformats.org/officeDocument/2006/relationships/image" Target="../media/image1685.png"/><Relationship Id="rId347" Type="http://schemas.openxmlformats.org/officeDocument/2006/relationships/customXml" Target="../ink/ink1556.xml"/><Relationship Id="rId44" Type="http://schemas.openxmlformats.org/officeDocument/2006/relationships/customXml" Target="../ink/ink1404.xml"/><Relationship Id="rId554" Type="http://schemas.openxmlformats.org/officeDocument/2006/relationships/image" Target="../media/image1608.png"/><Relationship Id="rId761" Type="http://schemas.openxmlformats.org/officeDocument/2006/relationships/customXml" Target="../ink/ink1763.xml"/><Relationship Id="rId859" Type="http://schemas.openxmlformats.org/officeDocument/2006/relationships/customXml" Target="../ink/ink1812.xml"/><Relationship Id="rId193" Type="http://schemas.openxmlformats.org/officeDocument/2006/relationships/image" Target="../media/image1430.png"/><Relationship Id="rId207" Type="http://schemas.openxmlformats.org/officeDocument/2006/relationships/image" Target="../media/image1437.png"/><Relationship Id="rId414" Type="http://schemas.openxmlformats.org/officeDocument/2006/relationships/image" Target="../media/image1538.png"/><Relationship Id="rId498" Type="http://schemas.openxmlformats.org/officeDocument/2006/relationships/image" Target="../media/image1580.png"/><Relationship Id="rId621" Type="http://schemas.openxmlformats.org/officeDocument/2006/relationships/customXml" Target="../ink/ink1693.xml"/><Relationship Id="rId260" Type="http://schemas.openxmlformats.org/officeDocument/2006/relationships/customXml" Target="../ink/ink1512.xml"/><Relationship Id="rId719" Type="http://schemas.openxmlformats.org/officeDocument/2006/relationships/customXml" Target="../ink/ink1742.xml"/><Relationship Id="rId55" Type="http://schemas.openxmlformats.org/officeDocument/2006/relationships/image" Target="../media/image1361.png"/><Relationship Id="rId120" Type="http://schemas.openxmlformats.org/officeDocument/2006/relationships/customXml" Target="../ink/ink1442.xml"/><Relationship Id="rId358" Type="http://schemas.openxmlformats.org/officeDocument/2006/relationships/image" Target="../media/image1510.png"/><Relationship Id="rId565" Type="http://schemas.openxmlformats.org/officeDocument/2006/relationships/customXml" Target="../ink/ink1665.xml"/><Relationship Id="rId772" Type="http://schemas.openxmlformats.org/officeDocument/2006/relationships/image" Target="../media/image1717.png"/><Relationship Id="rId218" Type="http://schemas.openxmlformats.org/officeDocument/2006/relationships/customXml" Target="../ink/ink1491.xml"/><Relationship Id="rId425" Type="http://schemas.openxmlformats.org/officeDocument/2006/relationships/customXml" Target="../ink/ink1595.xml"/><Relationship Id="rId632" Type="http://schemas.openxmlformats.org/officeDocument/2006/relationships/image" Target="../media/image1647.png"/><Relationship Id="rId271" Type="http://schemas.openxmlformats.org/officeDocument/2006/relationships/image" Target="../media/image1469.png"/><Relationship Id="rId66" Type="http://schemas.openxmlformats.org/officeDocument/2006/relationships/customXml" Target="../ink/ink1415.xml"/><Relationship Id="rId131" Type="http://schemas.openxmlformats.org/officeDocument/2006/relationships/image" Target="../media/image1399.png"/><Relationship Id="rId369" Type="http://schemas.openxmlformats.org/officeDocument/2006/relationships/customXml" Target="../ink/ink1567.xml"/><Relationship Id="rId576" Type="http://schemas.openxmlformats.org/officeDocument/2006/relationships/image" Target="../media/image1619.png"/><Relationship Id="rId783" Type="http://schemas.openxmlformats.org/officeDocument/2006/relationships/customXml" Target="../ink/ink1774.xml"/><Relationship Id="rId229" Type="http://schemas.openxmlformats.org/officeDocument/2006/relationships/image" Target="../media/image1448.png"/><Relationship Id="rId436" Type="http://schemas.openxmlformats.org/officeDocument/2006/relationships/image" Target="../media/image1549.png"/><Relationship Id="rId643" Type="http://schemas.openxmlformats.org/officeDocument/2006/relationships/customXml" Target="../ink/ink1704.xml"/><Relationship Id="rId850" Type="http://schemas.openxmlformats.org/officeDocument/2006/relationships/image" Target="../media/image1756.png"/><Relationship Id="rId77" Type="http://schemas.openxmlformats.org/officeDocument/2006/relationships/image" Target="../media/image1372.png"/><Relationship Id="rId282" Type="http://schemas.openxmlformats.org/officeDocument/2006/relationships/customXml" Target="../ink/ink1523.xml"/><Relationship Id="rId503" Type="http://schemas.openxmlformats.org/officeDocument/2006/relationships/customXml" Target="../ink/ink1634.xml"/><Relationship Id="rId587" Type="http://schemas.openxmlformats.org/officeDocument/2006/relationships/customXml" Target="../ink/ink1676.xml"/><Relationship Id="rId710" Type="http://schemas.openxmlformats.org/officeDocument/2006/relationships/image" Target="../media/image1686.png"/><Relationship Id="rId808" Type="http://schemas.openxmlformats.org/officeDocument/2006/relationships/image" Target="../media/image1735.png"/><Relationship Id="rId8" Type="http://schemas.openxmlformats.org/officeDocument/2006/relationships/customXml" Target="../ink/ink1386.xml"/><Relationship Id="rId142" Type="http://schemas.openxmlformats.org/officeDocument/2006/relationships/customXml" Target="../ink/ink1453.xml"/><Relationship Id="rId447" Type="http://schemas.openxmlformats.org/officeDocument/2006/relationships/customXml" Target="../ink/ink1606.xml"/><Relationship Id="rId794" Type="http://schemas.openxmlformats.org/officeDocument/2006/relationships/image" Target="../media/image1728.png"/><Relationship Id="rId654" Type="http://schemas.openxmlformats.org/officeDocument/2006/relationships/image" Target="../media/image1658.png"/><Relationship Id="rId861" Type="http://schemas.openxmlformats.org/officeDocument/2006/relationships/customXml" Target="../ink/ink1813.xml"/><Relationship Id="rId293" Type="http://schemas.openxmlformats.org/officeDocument/2006/relationships/image" Target="../media/image1480.png"/><Relationship Id="rId307" Type="http://schemas.openxmlformats.org/officeDocument/2006/relationships/image" Target="../media/image1487.png"/><Relationship Id="rId514" Type="http://schemas.openxmlformats.org/officeDocument/2006/relationships/image" Target="../media/image1588.png"/><Relationship Id="rId721" Type="http://schemas.openxmlformats.org/officeDocument/2006/relationships/customXml" Target="../ink/ink1743.xml"/><Relationship Id="rId88" Type="http://schemas.openxmlformats.org/officeDocument/2006/relationships/customXml" Target="../ink/ink1426.xml"/><Relationship Id="rId153" Type="http://schemas.openxmlformats.org/officeDocument/2006/relationships/image" Target="../media/image1410.png"/><Relationship Id="rId360" Type="http://schemas.openxmlformats.org/officeDocument/2006/relationships/image" Target="../media/image1511.png"/><Relationship Id="rId598" Type="http://schemas.openxmlformats.org/officeDocument/2006/relationships/image" Target="../media/image1630.png"/><Relationship Id="rId819" Type="http://schemas.openxmlformats.org/officeDocument/2006/relationships/customXml" Target="../ink/ink1792.xml"/><Relationship Id="rId220" Type="http://schemas.openxmlformats.org/officeDocument/2006/relationships/customXml" Target="../ink/ink1492.xml"/><Relationship Id="rId458" Type="http://schemas.openxmlformats.org/officeDocument/2006/relationships/image" Target="../media/image1560.png"/><Relationship Id="rId665" Type="http://schemas.openxmlformats.org/officeDocument/2006/relationships/customXml" Target="../ink/ink1715.xml"/><Relationship Id="rId872" Type="http://schemas.openxmlformats.org/officeDocument/2006/relationships/image" Target="../media/image1767.png"/><Relationship Id="rId15" Type="http://schemas.openxmlformats.org/officeDocument/2006/relationships/image" Target="../media/image1342.png"/><Relationship Id="rId318" Type="http://schemas.openxmlformats.org/officeDocument/2006/relationships/image" Target="../media/image453.png"/><Relationship Id="rId525" Type="http://schemas.openxmlformats.org/officeDocument/2006/relationships/customXml" Target="../ink/ink1645.xml"/><Relationship Id="rId732" Type="http://schemas.openxmlformats.org/officeDocument/2006/relationships/image" Target="../media/image1697.png"/><Relationship Id="rId99" Type="http://schemas.openxmlformats.org/officeDocument/2006/relationships/image" Target="../media/image1383.png"/><Relationship Id="rId164" Type="http://schemas.openxmlformats.org/officeDocument/2006/relationships/customXml" Target="../ink/ink1464.xml"/><Relationship Id="rId371" Type="http://schemas.openxmlformats.org/officeDocument/2006/relationships/customXml" Target="../ink/ink1568.xml"/><Relationship Id="rId469" Type="http://schemas.openxmlformats.org/officeDocument/2006/relationships/customXml" Target="../ink/ink1617.xml"/><Relationship Id="rId676" Type="http://schemas.openxmlformats.org/officeDocument/2006/relationships/image" Target="../media/image1669.png"/><Relationship Id="rId883" Type="http://schemas.openxmlformats.org/officeDocument/2006/relationships/customXml" Target="../ink/ink18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14:cNvPr>
              <p14:cNvContentPartPr/>
              <p14:nvPr/>
            </p14:nvContentPartPr>
            <p14:xfrm>
              <a:off x="11567684" y="1341622"/>
              <a:ext cx="334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0120C8-D5C4-A358-A236-22F4BEDE5F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58684" y="1332622"/>
                <a:ext cx="51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B1CB0D4-566D-84CD-6145-D576B6EE313E}"/>
              </a:ext>
            </a:extLst>
          </p:cNvPr>
          <p:cNvGrpSpPr/>
          <p:nvPr/>
        </p:nvGrpSpPr>
        <p:grpSpPr>
          <a:xfrm>
            <a:off x="11439884" y="519742"/>
            <a:ext cx="344880" cy="246960"/>
            <a:chOff x="11439884" y="519742"/>
            <a:chExt cx="3448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14:cNvPr>
                <p14:cNvContentPartPr/>
                <p14:nvPr/>
              </p14:nvContentPartPr>
              <p14:xfrm>
                <a:off x="11508284" y="519742"/>
                <a:ext cx="138600" cy="246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DD7B884-9F38-CBC3-BA41-3C92C593F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99644" y="510742"/>
                  <a:ext cx="156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14:cNvPr>
                <p14:cNvContentPartPr/>
                <p14:nvPr/>
              </p14:nvContentPartPr>
              <p14:xfrm>
                <a:off x="11439884" y="542422"/>
                <a:ext cx="344880" cy="202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C4ECFA-AF69-8AC8-F278-9D1DEB7973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30884" y="533422"/>
                  <a:ext cx="3625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5B01F20-3CBB-48D0-8747-02422213AE57}"/>
              </a:ext>
            </a:extLst>
          </p:cNvPr>
          <p:cNvGrpSpPr/>
          <p:nvPr/>
        </p:nvGrpSpPr>
        <p:grpSpPr>
          <a:xfrm>
            <a:off x="11094800" y="1085347"/>
            <a:ext cx="403200" cy="407160"/>
            <a:chOff x="11094800" y="1085347"/>
            <a:chExt cx="4032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14:cNvPr>
                <p14:cNvContentPartPr/>
                <p14:nvPr/>
              </p14:nvContentPartPr>
              <p14:xfrm>
                <a:off x="11237360" y="1085347"/>
                <a:ext cx="132120" cy="34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52BB81C-540A-449B-82D8-B79B5277C4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3040" y="1081027"/>
                  <a:ext cx="140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14:cNvPr>
                <p14:cNvContentPartPr/>
                <p14:nvPr/>
              </p14:nvContentPartPr>
              <p14:xfrm>
                <a:off x="11094800" y="1147987"/>
                <a:ext cx="403200" cy="344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4EBC1F-46E0-41CA-9FD8-C1D0952450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480" y="1143667"/>
                  <a:ext cx="411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87947-3093-4FA1-96C8-02A90180A01E}"/>
              </a:ext>
            </a:extLst>
          </p:cNvPr>
          <p:cNvGrpSpPr/>
          <p:nvPr/>
        </p:nvGrpSpPr>
        <p:grpSpPr>
          <a:xfrm>
            <a:off x="10969053" y="361147"/>
            <a:ext cx="289800" cy="230040"/>
            <a:chOff x="10969053" y="361147"/>
            <a:chExt cx="2898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14:cNvPr>
                <p14:cNvContentPartPr/>
                <p14:nvPr/>
              </p14:nvContentPartPr>
              <p14:xfrm>
                <a:off x="10969053" y="375187"/>
                <a:ext cx="197280" cy="216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08ECA25-2664-4032-A2C2-6950A1DFE9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4733" y="370867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14:cNvPr>
                <p14:cNvContentPartPr/>
                <p14:nvPr/>
              </p14:nvContentPartPr>
              <p14:xfrm>
                <a:off x="10978413" y="361147"/>
                <a:ext cx="280440" cy="23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6A71A7-B2BD-4165-84A5-68ECD44F17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74093" y="356827"/>
                  <a:ext cx="28908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1C225D-5A6E-43D6-8545-D0A4DA55C69B}"/>
              </a:ext>
            </a:extLst>
          </p:cNvPr>
          <p:cNvGrpSpPr/>
          <p:nvPr/>
        </p:nvGrpSpPr>
        <p:grpSpPr>
          <a:xfrm>
            <a:off x="11529102" y="1547947"/>
            <a:ext cx="280800" cy="304200"/>
            <a:chOff x="11529102" y="1547947"/>
            <a:chExt cx="280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14:cNvPr>
                <p14:cNvContentPartPr/>
                <p14:nvPr/>
              </p14:nvContentPartPr>
              <p14:xfrm>
                <a:off x="11576982" y="1569187"/>
                <a:ext cx="201960" cy="28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46C6BE-70F8-4733-98DF-87CBFF5EA4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72662" y="1564867"/>
                  <a:ext cx="210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14:cNvPr>
                <p14:cNvContentPartPr/>
                <p14:nvPr/>
              </p14:nvContentPartPr>
              <p14:xfrm>
                <a:off x="11529102" y="1547947"/>
                <a:ext cx="280800" cy="244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5C2A2E-F8A9-40DA-82CB-C6087B47CC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24782" y="1543627"/>
                  <a:ext cx="2894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73CC36B-61EC-40D5-9888-4D979B3DE6BC}"/>
              </a:ext>
            </a:extLst>
          </p:cNvPr>
          <p:cNvGrpSpPr/>
          <p:nvPr/>
        </p:nvGrpSpPr>
        <p:grpSpPr>
          <a:xfrm>
            <a:off x="10418413" y="533107"/>
            <a:ext cx="226080" cy="267120"/>
            <a:chOff x="10418413" y="533107"/>
            <a:chExt cx="226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14:cNvPr>
                <p14:cNvContentPartPr/>
                <p14:nvPr/>
              </p14:nvContentPartPr>
              <p14:xfrm>
                <a:off x="10418413" y="533107"/>
                <a:ext cx="149760" cy="267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30694D7-3C24-4829-AB6E-8FCF5FC2EA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14093" y="528787"/>
                  <a:ext cx="158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14:cNvPr>
                <p14:cNvContentPartPr/>
                <p14:nvPr/>
              </p14:nvContentPartPr>
              <p14:xfrm>
                <a:off x="10427053" y="545347"/>
                <a:ext cx="217440" cy="25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04F22-8DD7-496A-8D2C-1D8010C82E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733" y="541027"/>
                  <a:ext cx="2260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A8C9F60-E873-27D2-5671-276AB58ED616}"/>
              </a:ext>
            </a:extLst>
          </p:cNvPr>
          <p:cNvGrpSpPr/>
          <p:nvPr/>
        </p:nvGrpSpPr>
        <p:grpSpPr>
          <a:xfrm>
            <a:off x="10185480" y="1623862"/>
            <a:ext cx="376920" cy="280440"/>
            <a:chOff x="10185480" y="1623862"/>
            <a:chExt cx="3769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14:cNvPr>
                <p14:cNvContentPartPr/>
                <p14:nvPr/>
              </p14:nvContentPartPr>
              <p14:xfrm>
                <a:off x="10185480" y="1670662"/>
                <a:ext cx="17640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BE310F5-C330-624A-7AEB-97FF1E91CA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6480" y="1662022"/>
                  <a:ext cx="194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14:cNvPr>
                <p14:cNvContentPartPr/>
                <p14:nvPr/>
              </p14:nvContentPartPr>
              <p14:xfrm>
                <a:off x="10189440" y="1623862"/>
                <a:ext cx="372960" cy="27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B183DA-4050-97AA-50A0-7A79624F87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80800" y="1614862"/>
                  <a:ext cx="39060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781CC81-5E03-2BDC-D792-BD170C022B8E}"/>
              </a:ext>
            </a:extLst>
          </p:cNvPr>
          <p:cNvGrpSpPr/>
          <p:nvPr/>
        </p:nvGrpSpPr>
        <p:grpSpPr>
          <a:xfrm>
            <a:off x="9970920" y="2191942"/>
            <a:ext cx="282960" cy="264960"/>
            <a:chOff x="9970920" y="2191942"/>
            <a:chExt cx="2829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14:cNvPr>
                <p14:cNvContentPartPr/>
                <p14:nvPr/>
              </p14:nvContentPartPr>
              <p14:xfrm>
                <a:off x="9981000" y="2274382"/>
                <a:ext cx="168120" cy="109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398BC8-9405-D27F-692C-7BFE177C3F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6680" y="2270062"/>
                  <a:ext cx="17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14:cNvPr>
                <p14:cNvContentPartPr/>
                <p14:nvPr/>
              </p14:nvContentPartPr>
              <p14:xfrm>
                <a:off x="9970920" y="2191942"/>
                <a:ext cx="282960" cy="264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B2DB53-809B-485D-C543-FB9D47A6C1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66600" y="2187622"/>
                  <a:ext cx="29160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14:cNvPr>
              <p14:cNvContentPartPr/>
              <p14:nvPr/>
            </p14:nvContentPartPr>
            <p14:xfrm>
              <a:off x="1797120" y="2930302"/>
              <a:ext cx="2520" cy="126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CB38714-D650-838C-576E-FEA91A13CB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92800" y="2925982"/>
                <a:ext cx="1116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734F184-A604-6DCC-69AC-A38640AEDE72}"/>
              </a:ext>
            </a:extLst>
          </p:cNvPr>
          <p:cNvGrpSpPr/>
          <p:nvPr/>
        </p:nvGrpSpPr>
        <p:grpSpPr>
          <a:xfrm>
            <a:off x="9642960" y="751942"/>
            <a:ext cx="284040" cy="265320"/>
            <a:chOff x="9642960" y="751942"/>
            <a:chExt cx="2840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14:cNvPr>
                <p14:cNvContentPartPr/>
                <p14:nvPr/>
              </p14:nvContentPartPr>
              <p14:xfrm>
                <a:off x="9763920" y="1002502"/>
                <a:ext cx="7560" cy="1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BE0D4B3-13FE-04E7-8C4B-39ADC6E8AB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9600" y="998182"/>
                  <a:ext cx="16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14:cNvPr>
                <p14:cNvContentPartPr/>
                <p14:nvPr/>
              </p14:nvContentPartPr>
              <p14:xfrm>
                <a:off x="9642960" y="803782"/>
                <a:ext cx="255600" cy="197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BFD95D-3A25-FF03-EAD2-C157061A02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38640" y="799462"/>
                  <a:ext cx="26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14:cNvPr>
                <p14:cNvContentPartPr/>
                <p14:nvPr/>
              </p14:nvContentPartPr>
              <p14:xfrm>
                <a:off x="9755640" y="751942"/>
                <a:ext cx="171360" cy="239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C2DE300-D64B-5BD5-C1D1-936DD4C786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51320" y="747622"/>
                  <a:ext cx="18000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734992-F4D2-DBAD-49CB-FB89848D1211}"/>
                  </a:ext>
                </a:extLst>
              </p14:cNvPr>
              <p14:cNvContentPartPr/>
              <p14:nvPr/>
            </p14:nvContentPartPr>
            <p14:xfrm>
              <a:off x="10092600" y="1487062"/>
              <a:ext cx="8640" cy="7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734992-F4D2-DBAD-49CB-FB89848D121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88280" y="1482742"/>
                <a:ext cx="1728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DB5C7B-DCDB-366C-D21C-572B7AE75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043700" cy="28180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0769F3B-4163-2E18-93B8-2992A13AA68D}"/>
                  </a:ext>
                </a:extLst>
              </p14:cNvPr>
              <p14:cNvContentPartPr/>
              <p14:nvPr/>
            </p14:nvContentPartPr>
            <p14:xfrm>
              <a:off x="12036240" y="1505782"/>
              <a:ext cx="2880" cy="14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0769F3B-4163-2E18-93B8-2992A13AA6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1920" y="1501462"/>
                <a:ext cx="11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5F5853-2B47-6C44-A71F-EB5B38F7B0E6}"/>
                  </a:ext>
                </a:extLst>
              </p14:cNvPr>
              <p14:cNvContentPartPr/>
              <p14:nvPr/>
            </p14:nvContentPartPr>
            <p14:xfrm>
              <a:off x="5394240" y="940222"/>
              <a:ext cx="455040" cy="36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5F5853-2B47-6C44-A71F-EB5B38F7B0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9920" y="935902"/>
                <a:ext cx="4636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885A377-6D2B-27C0-35FE-D2BD979D1F53}"/>
              </a:ext>
            </a:extLst>
          </p:cNvPr>
          <p:cNvGrpSpPr/>
          <p:nvPr/>
        </p:nvGrpSpPr>
        <p:grpSpPr>
          <a:xfrm>
            <a:off x="6638400" y="130942"/>
            <a:ext cx="252360" cy="304920"/>
            <a:chOff x="6638400" y="130942"/>
            <a:chExt cx="2523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AF53EEF-C259-6751-BD4D-DECDDD3AF5AE}"/>
                    </a:ext>
                  </a:extLst>
                </p14:cNvPr>
                <p14:cNvContentPartPr/>
                <p14:nvPr/>
              </p14:nvContentPartPr>
              <p14:xfrm>
                <a:off x="6638400" y="238942"/>
                <a:ext cx="126360" cy="127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AF53EEF-C259-6751-BD4D-DECDDD3AF5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34080" y="234622"/>
                  <a:ext cx="135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0567DEC-58B8-DFE8-52A5-DF575E102CBF}"/>
                    </a:ext>
                  </a:extLst>
                </p14:cNvPr>
                <p14:cNvContentPartPr/>
                <p14:nvPr/>
              </p14:nvContentPartPr>
              <p14:xfrm>
                <a:off x="6827400" y="130942"/>
                <a:ext cx="63360" cy="304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0567DEC-58B8-DFE8-52A5-DF575E102C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3080" y="126622"/>
                  <a:ext cx="7200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5050127-1928-3509-4638-2E38E000D513}"/>
                  </a:ext>
                </a:extLst>
              </p14:cNvPr>
              <p14:cNvContentPartPr/>
              <p14:nvPr/>
            </p14:nvContentPartPr>
            <p14:xfrm>
              <a:off x="2431080" y="727102"/>
              <a:ext cx="678600" cy="273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5050127-1928-3509-4638-2E38E000D5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6760" y="722782"/>
                <a:ext cx="6872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6A15DA1-F3A1-713B-757A-368D86312466}"/>
              </a:ext>
            </a:extLst>
          </p:cNvPr>
          <p:cNvGrpSpPr/>
          <p:nvPr/>
        </p:nvGrpSpPr>
        <p:grpSpPr>
          <a:xfrm>
            <a:off x="1342440" y="295822"/>
            <a:ext cx="208440" cy="197640"/>
            <a:chOff x="1342440" y="295822"/>
            <a:chExt cx="20844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035AC07-8F67-083A-EB20-621F41B13FF8}"/>
                    </a:ext>
                  </a:extLst>
                </p14:cNvPr>
                <p14:cNvContentPartPr/>
                <p14:nvPr/>
              </p14:nvContentPartPr>
              <p14:xfrm>
                <a:off x="1342440" y="295822"/>
                <a:ext cx="64440" cy="167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035AC07-8F67-083A-EB20-621F41B13F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8120" y="291502"/>
                  <a:ext cx="7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F07AE81-3D3A-096B-020F-ECD04D968960}"/>
                    </a:ext>
                  </a:extLst>
                </p14:cNvPr>
                <p14:cNvContentPartPr/>
                <p14:nvPr/>
              </p14:nvContentPartPr>
              <p14:xfrm>
                <a:off x="1454760" y="341902"/>
                <a:ext cx="96120" cy="151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F07AE81-3D3A-096B-020F-ECD04D9689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0440" y="337582"/>
                  <a:ext cx="1047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1D18A8B-436C-2C14-E584-04B08E95F036}"/>
              </a:ext>
            </a:extLst>
          </p:cNvPr>
          <p:cNvGrpSpPr/>
          <p:nvPr/>
        </p:nvGrpSpPr>
        <p:grpSpPr>
          <a:xfrm>
            <a:off x="1707120" y="273862"/>
            <a:ext cx="653400" cy="174600"/>
            <a:chOff x="1707120" y="273862"/>
            <a:chExt cx="6534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5D9D46-1D40-7B32-AB54-BD28B8A67FE6}"/>
                    </a:ext>
                  </a:extLst>
                </p14:cNvPr>
                <p14:cNvContentPartPr/>
                <p14:nvPr/>
              </p14:nvContentPartPr>
              <p14:xfrm>
                <a:off x="1707120" y="329662"/>
                <a:ext cx="76320" cy="33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5D9D46-1D40-7B32-AB54-BD28B8A67F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2800" y="325342"/>
                  <a:ext cx="84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59513D0-4F23-6F1C-762A-3DC2FB522939}"/>
                    </a:ext>
                  </a:extLst>
                </p14:cNvPr>
                <p14:cNvContentPartPr/>
                <p14:nvPr/>
              </p14:nvContentPartPr>
              <p14:xfrm>
                <a:off x="1741680" y="371422"/>
                <a:ext cx="63360" cy="41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59513D0-4F23-6F1C-762A-3DC2FB5229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7360" y="367102"/>
                  <a:ext cx="72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F05F228-9220-E8CA-4D0D-53F42D688A0C}"/>
                    </a:ext>
                  </a:extLst>
                </p14:cNvPr>
                <p14:cNvContentPartPr/>
                <p14:nvPr/>
              </p14:nvContentPartPr>
              <p14:xfrm>
                <a:off x="1892880" y="291862"/>
                <a:ext cx="82080" cy="151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F05F228-9220-E8CA-4D0D-53F42D688A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88560" y="287542"/>
                  <a:ext cx="90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9DADAD-0CAF-EB19-99AC-02DE28CF57CB}"/>
                    </a:ext>
                  </a:extLst>
                </p14:cNvPr>
                <p14:cNvContentPartPr/>
                <p14:nvPr/>
              </p14:nvContentPartPr>
              <p14:xfrm>
                <a:off x="2013120" y="273862"/>
                <a:ext cx="67320" cy="174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9DADAD-0CAF-EB19-99AC-02DE28CF57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8800" y="269542"/>
                  <a:ext cx="75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89CF2C-C0A5-C99B-9105-997F4741EECD}"/>
                    </a:ext>
                  </a:extLst>
                </p14:cNvPr>
                <p14:cNvContentPartPr/>
                <p14:nvPr/>
              </p14:nvContentPartPr>
              <p14:xfrm>
                <a:off x="2024640" y="288982"/>
                <a:ext cx="206280" cy="80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89CF2C-C0A5-C99B-9105-997F4741EE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0320" y="284662"/>
                  <a:ext cx="214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763E9F-FAF1-5307-76C3-CF1FC53D6C19}"/>
                    </a:ext>
                  </a:extLst>
                </p14:cNvPr>
                <p14:cNvContentPartPr/>
                <p14:nvPr/>
              </p14:nvContentPartPr>
              <p14:xfrm>
                <a:off x="2261520" y="304822"/>
                <a:ext cx="99000" cy="110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763E9F-FAF1-5307-76C3-CF1FC53D6C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7200" y="300502"/>
                  <a:ext cx="107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477634-2F21-BFFB-0CFB-8E921F3AEB43}"/>
                    </a:ext>
                  </a:extLst>
                </p14:cNvPr>
                <p14:cNvContentPartPr/>
                <p14:nvPr/>
              </p14:nvContentPartPr>
              <p14:xfrm>
                <a:off x="2290320" y="333262"/>
                <a:ext cx="59760" cy="92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477634-2F21-BFFB-0CFB-8E921F3AEB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86000" y="328942"/>
                  <a:ext cx="684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487DDA1-498C-D3BB-A0DA-980820FD9411}"/>
              </a:ext>
            </a:extLst>
          </p:cNvPr>
          <p:cNvGrpSpPr/>
          <p:nvPr/>
        </p:nvGrpSpPr>
        <p:grpSpPr>
          <a:xfrm>
            <a:off x="2557080" y="218422"/>
            <a:ext cx="1005480" cy="257400"/>
            <a:chOff x="2557080" y="218422"/>
            <a:chExt cx="100548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021A16-51E6-45F1-A4B5-8FA2B55EB0D6}"/>
                    </a:ext>
                  </a:extLst>
                </p14:cNvPr>
                <p14:cNvContentPartPr/>
                <p14:nvPr/>
              </p14:nvContentPartPr>
              <p14:xfrm>
                <a:off x="2557080" y="305542"/>
                <a:ext cx="81000" cy="127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021A16-51E6-45F1-A4B5-8FA2B55EB0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52760" y="301222"/>
                  <a:ext cx="8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CAAB697-5CF5-B924-7621-7FD2D6946DC4}"/>
                    </a:ext>
                  </a:extLst>
                </p14:cNvPr>
                <p14:cNvContentPartPr/>
                <p14:nvPr/>
              </p14:nvContentPartPr>
              <p14:xfrm>
                <a:off x="2714040" y="314182"/>
                <a:ext cx="82440" cy="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CAAB697-5CF5-B924-7621-7FD2D6946D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09720" y="309862"/>
                  <a:ext cx="91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E9EC32-B5A9-F533-625B-F4FF685D5F49}"/>
                    </a:ext>
                  </a:extLst>
                </p14:cNvPr>
                <p14:cNvContentPartPr/>
                <p14:nvPr/>
              </p14:nvContentPartPr>
              <p14:xfrm>
                <a:off x="2720520" y="372142"/>
                <a:ext cx="76680" cy="15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E9EC32-B5A9-F533-625B-F4FF685D5F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6200" y="367822"/>
                  <a:ext cx="85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A02431B-D70F-0101-4FEE-0F5C6B2FA0FB}"/>
                    </a:ext>
                  </a:extLst>
                </p14:cNvPr>
                <p14:cNvContentPartPr/>
                <p14:nvPr/>
              </p14:nvContentPartPr>
              <p14:xfrm>
                <a:off x="2897280" y="244342"/>
                <a:ext cx="42120" cy="92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A02431B-D70F-0101-4FEE-0F5C6B2FA0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2960" y="240022"/>
                  <a:ext cx="50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33BE424-674F-6E1F-2CC4-72BA8670BF7A}"/>
                    </a:ext>
                  </a:extLst>
                </p14:cNvPr>
                <p14:cNvContentPartPr/>
                <p14:nvPr/>
              </p14:nvContentPartPr>
              <p14:xfrm>
                <a:off x="2975400" y="248662"/>
                <a:ext cx="62280" cy="66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33BE424-674F-6E1F-2CC4-72BA8670BF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71080" y="244342"/>
                  <a:ext cx="70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71EB4C4-DE18-1C80-94BB-33E8C4EC2C0D}"/>
                    </a:ext>
                  </a:extLst>
                </p14:cNvPr>
                <p14:cNvContentPartPr/>
                <p14:nvPr/>
              </p14:nvContentPartPr>
              <p14:xfrm>
                <a:off x="2979720" y="218422"/>
                <a:ext cx="70920" cy="1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71EB4C4-DE18-1C80-94BB-33E8C4EC2C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5400" y="214102"/>
                  <a:ext cx="79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2386F99-7ED1-0DBE-EE20-24032AE2495D}"/>
                    </a:ext>
                  </a:extLst>
                </p14:cNvPr>
                <p14:cNvContentPartPr/>
                <p14:nvPr/>
              </p14:nvContentPartPr>
              <p14:xfrm>
                <a:off x="2952000" y="257662"/>
                <a:ext cx="159120" cy="168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2386F99-7ED1-0DBE-EE20-24032AE249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47680" y="253342"/>
                  <a:ext cx="167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95DFBB6-B438-29B5-24B8-10B36FC586C1}"/>
                    </a:ext>
                  </a:extLst>
                </p14:cNvPr>
                <p14:cNvContentPartPr/>
                <p14:nvPr/>
              </p14:nvContentPartPr>
              <p14:xfrm>
                <a:off x="3045600" y="350182"/>
                <a:ext cx="94680" cy="110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95DFBB6-B438-29B5-24B8-10B36FC586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1280" y="345862"/>
                  <a:ext cx="10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82E17D3-313A-71ED-B7A8-13400824BC64}"/>
                    </a:ext>
                  </a:extLst>
                </p14:cNvPr>
                <p14:cNvContentPartPr/>
                <p14:nvPr/>
              </p14:nvContentPartPr>
              <p14:xfrm>
                <a:off x="3200040" y="317422"/>
                <a:ext cx="67320" cy="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82E17D3-313A-71ED-B7A8-13400824BC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95720" y="313102"/>
                  <a:ext cx="75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638E6B-6F0C-2E74-5F1C-AD92E35FD756}"/>
                    </a:ext>
                  </a:extLst>
                </p14:cNvPr>
                <p14:cNvContentPartPr/>
                <p14:nvPr/>
              </p14:nvContentPartPr>
              <p14:xfrm>
                <a:off x="3368880" y="223102"/>
                <a:ext cx="9720" cy="110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638E6B-6F0C-2E74-5F1C-AD92E35FD75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4560" y="218782"/>
                  <a:ext cx="18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90D418-B1F6-0A11-18B3-C6C94D894876}"/>
                    </a:ext>
                  </a:extLst>
                </p14:cNvPr>
                <p14:cNvContentPartPr/>
                <p14:nvPr/>
              </p14:nvContentPartPr>
              <p14:xfrm>
                <a:off x="3326400" y="309502"/>
                <a:ext cx="82440" cy="74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90D418-B1F6-0A11-18B3-C6C94D8948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2080" y="305182"/>
                  <a:ext cx="91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9C3977F-6B96-E49E-49A0-763A898159EE}"/>
                    </a:ext>
                  </a:extLst>
                </p14:cNvPr>
                <p14:cNvContentPartPr/>
                <p14:nvPr/>
              </p14:nvContentPartPr>
              <p14:xfrm>
                <a:off x="3371760" y="388702"/>
                <a:ext cx="51480" cy="87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9C3977F-6B96-E49E-49A0-763A898159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7440" y="384382"/>
                  <a:ext cx="60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240CDBC-2F9B-0A81-F3DC-7D2957CC7C51}"/>
                    </a:ext>
                  </a:extLst>
                </p14:cNvPr>
                <p14:cNvContentPartPr/>
                <p14:nvPr/>
              </p14:nvContentPartPr>
              <p14:xfrm>
                <a:off x="3500280" y="299782"/>
                <a:ext cx="61920" cy="91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240CDBC-2F9B-0A81-F3DC-7D2957CC7C5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95960" y="295462"/>
                  <a:ext cx="70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8896FEA-0A5F-A408-49DD-947216928256}"/>
                    </a:ext>
                  </a:extLst>
                </p14:cNvPr>
                <p14:cNvContentPartPr/>
                <p14:nvPr/>
              </p14:nvContentPartPr>
              <p14:xfrm>
                <a:off x="3519000" y="323182"/>
                <a:ext cx="43560" cy="68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8896FEA-0A5F-A408-49DD-9472169282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4680" y="318862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9EE3FDC-CFB3-A25D-C031-6C284819B3F9}"/>
                  </a:ext>
                </a:extLst>
              </p14:cNvPr>
              <p14:cNvContentPartPr/>
              <p14:nvPr/>
            </p14:nvContentPartPr>
            <p14:xfrm>
              <a:off x="565920" y="3489382"/>
              <a:ext cx="127440" cy="6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9EE3FDC-CFB3-A25D-C031-6C284819B3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1600" y="3485062"/>
                <a:ext cx="136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41F3F14-1EB2-56D7-AE15-E5AEB61B2D27}"/>
                  </a:ext>
                </a:extLst>
              </p14:cNvPr>
              <p14:cNvContentPartPr/>
              <p14:nvPr/>
            </p14:nvContentPartPr>
            <p14:xfrm>
              <a:off x="3448800" y="4966102"/>
              <a:ext cx="36000" cy="2124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41F3F14-1EB2-56D7-AE15-E5AEB61B2D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44480" y="4961782"/>
                <a:ext cx="4464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9A61CA9-832F-9516-2444-A24C149BA17F}"/>
              </a:ext>
            </a:extLst>
          </p:cNvPr>
          <p:cNvGrpSpPr/>
          <p:nvPr/>
        </p:nvGrpSpPr>
        <p:grpSpPr>
          <a:xfrm>
            <a:off x="4119480" y="222022"/>
            <a:ext cx="599760" cy="275760"/>
            <a:chOff x="4119480" y="222022"/>
            <a:chExt cx="59976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C2DA5AD-746C-1A44-BA27-F490DE4C5916}"/>
                    </a:ext>
                  </a:extLst>
                </p14:cNvPr>
                <p14:cNvContentPartPr/>
                <p14:nvPr/>
              </p14:nvContentPartPr>
              <p14:xfrm>
                <a:off x="4119480" y="295462"/>
                <a:ext cx="78840" cy="141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C2DA5AD-746C-1A44-BA27-F490DE4C59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15160" y="291142"/>
                  <a:ext cx="8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726836-F524-A208-A06D-9FC359F4121A}"/>
                    </a:ext>
                  </a:extLst>
                </p14:cNvPr>
                <p14:cNvContentPartPr/>
                <p14:nvPr/>
              </p14:nvContentPartPr>
              <p14:xfrm>
                <a:off x="4276800" y="324622"/>
                <a:ext cx="57240" cy="9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726836-F524-A208-A06D-9FC359F4121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72480" y="320302"/>
                  <a:ext cx="658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DB9210-5378-C357-0659-D471A6F2A511}"/>
                    </a:ext>
                  </a:extLst>
                </p14:cNvPr>
                <p14:cNvContentPartPr/>
                <p14:nvPr/>
              </p14:nvContentPartPr>
              <p14:xfrm>
                <a:off x="4288320" y="372502"/>
                <a:ext cx="56160" cy="2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DB9210-5378-C357-0659-D471A6F2A5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84000" y="368182"/>
                  <a:ext cx="64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2E67D32-8D7A-42B3-94D9-EB9809D6FAB9}"/>
                    </a:ext>
                  </a:extLst>
                </p14:cNvPr>
                <p14:cNvContentPartPr/>
                <p14:nvPr/>
              </p14:nvContentPartPr>
              <p14:xfrm>
                <a:off x="4454280" y="222022"/>
                <a:ext cx="61920" cy="101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2E67D32-8D7A-42B3-94D9-EB9809D6FA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49960" y="217702"/>
                  <a:ext cx="70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27E630-53FC-4178-635F-DEB930D62A5D}"/>
                    </a:ext>
                  </a:extLst>
                </p14:cNvPr>
                <p14:cNvContentPartPr/>
                <p14:nvPr/>
              </p14:nvContentPartPr>
              <p14:xfrm>
                <a:off x="4481640" y="340102"/>
                <a:ext cx="57240" cy="106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27E630-53FC-4178-635F-DEB930D62A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77320" y="335782"/>
                  <a:ext cx="6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5322B3E-9270-0F8D-4AEC-40D6E49ED194}"/>
                    </a:ext>
                  </a:extLst>
                </p14:cNvPr>
                <p14:cNvContentPartPr/>
                <p14:nvPr/>
              </p14:nvContentPartPr>
              <p14:xfrm>
                <a:off x="4625640" y="237502"/>
                <a:ext cx="71640" cy="176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5322B3E-9270-0F8D-4AEC-40D6E49ED1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1320" y="233182"/>
                  <a:ext cx="80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42AF305-F471-3F7F-FD7E-A4E41528CB01}"/>
                    </a:ext>
                  </a:extLst>
                </p14:cNvPr>
                <p14:cNvContentPartPr/>
                <p14:nvPr/>
              </p14:nvContentPartPr>
              <p14:xfrm>
                <a:off x="4618440" y="301942"/>
                <a:ext cx="100800" cy="24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42AF305-F471-3F7F-FD7E-A4E41528CB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4120" y="297622"/>
                  <a:ext cx="109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581892-7282-CC55-2541-8BEB10E75F96}"/>
                    </a:ext>
                  </a:extLst>
                </p14:cNvPr>
                <p14:cNvContentPartPr/>
                <p14:nvPr/>
              </p14:nvContentPartPr>
              <p14:xfrm>
                <a:off x="4482360" y="463222"/>
                <a:ext cx="70560" cy="34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581892-7282-CC55-2541-8BEB10E75F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78040" y="458902"/>
                  <a:ext cx="79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EF311F54-5627-60A8-1CF7-09C2EE9B5056}"/>
              </a:ext>
            </a:extLst>
          </p:cNvPr>
          <p:cNvGrpSpPr/>
          <p:nvPr/>
        </p:nvGrpSpPr>
        <p:grpSpPr>
          <a:xfrm>
            <a:off x="7170480" y="118342"/>
            <a:ext cx="1630080" cy="472320"/>
            <a:chOff x="7170480" y="118342"/>
            <a:chExt cx="16300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7EB9D39-4F0C-4AE3-0BF7-1C257E4A7E9B}"/>
                    </a:ext>
                  </a:extLst>
                </p14:cNvPr>
                <p14:cNvContentPartPr/>
                <p14:nvPr/>
              </p14:nvContentPartPr>
              <p14:xfrm>
                <a:off x="7170480" y="148582"/>
                <a:ext cx="63360" cy="178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7EB9D39-4F0C-4AE3-0BF7-1C257E4A7E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6160" y="144262"/>
                  <a:ext cx="72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2F97769-1EFA-9755-1D9F-9A6D6AECB60F}"/>
                    </a:ext>
                  </a:extLst>
                </p14:cNvPr>
                <p14:cNvContentPartPr/>
                <p14:nvPr/>
              </p14:nvContentPartPr>
              <p14:xfrm>
                <a:off x="7326360" y="146422"/>
                <a:ext cx="63000" cy="142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2F97769-1EFA-9755-1D9F-9A6D6AECB6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22040" y="142102"/>
                  <a:ext cx="71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EBAD91-1DAA-E618-A1A0-08D94D72FCE8}"/>
                    </a:ext>
                  </a:extLst>
                </p14:cNvPr>
                <p14:cNvContentPartPr/>
                <p14:nvPr/>
              </p14:nvContentPartPr>
              <p14:xfrm>
                <a:off x="7371720" y="124822"/>
                <a:ext cx="63720" cy="7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EBAD91-1DAA-E618-A1A0-08D94D72FC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67400" y="120502"/>
                  <a:ext cx="72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3180E64-0D92-E1A1-07E4-7F29A335FE64}"/>
                    </a:ext>
                  </a:extLst>
                </p14:cNvPr>
                <p14:cNvContentPartPr/>
                <p14:nvPr/>
              </p14:nvContentPartPr>
              <p14:xfrm>
                <a:off x="7180920" y="340102"/>
                <a:ext cx="191880" cy="91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3180E64-0D92-E1A1-07E4-7F29A335FE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6600" y="335782"/>
                  <a:ext cx="20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D8FD332-AD05-FC7E-100C-5EFBFF2C25DD}"/>
                    </a:ext>
                  </a:extLst>
                </p14:cNvPr>
                <p14:cNvContentPartPr/>
                <p14:nvPr/>
              </p14:nvContentPartPr>
              <p14:xfrm>
                <a:off x="7227000" y="480502"/>
                <a:ext cx="115920" cy="11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D8FD332-AD05-FC7E-100C-5EFBFF2C25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22680" y="476182"/>
                  <a:ext cx="124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CC6585-DFC8-62B9-73FD-92788B3B63F3}"/>
                    </a:ext>
                  </a:extLst>
                </p14:cNvPr>
                <p14:cNvContentPartPr/>
                <p14:nvPr/>
              </p14:nvContentPartPr>
              <p14:xfrm>
                <a:off x="7505280" y="327862"/>
                <a:ext cx="109080" cy="21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CC6585-DFC8-62B9-73FD-92788B3B63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00960" y="323542"/>
                  <a:ext cx="11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FB8A97F-8C27-843D-5F58-182BE886B35B}"/>
                    </a:ext>
                  </a:extLst>
                </p14:cNvPr>
                <p14:cNvContentPartPr/>
                <p14:nvPr/>
              </p14:nvContentPartPr>
              <p14:xfrm>
                <a:off x="7774200" y="166582"/>
                <a:ext cx="13320" cy="120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FB8A97F-8C27-843D-5F58-182BE886B3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69880" y="162262"/>
                  <a:ext cx="2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645F4FA-3484-D664-1356-90B58DD6F43B}"/>
                    </a:ext>
                  </a:extLst>
                </p14:cNvPr>
                <p14:cNvContentPartPr/>
                <p14:nvPr/>
              </p14:nvContentPartPr>
              <p14:xfrm>
                <a:off x="7716600" y="280342"/>
                <a:ext cx="118080" cy="23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645F4FA-3484-D664-1356-90B58DD6F4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2280" y="276022"/>
                  <a:ext cx="126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0E9A94-A993-147A-10AA-7803A1987796}"/>
                    </a:ext>
                  </a:extLst>
                </p14:cNvPr>
                <p14:cNvContentPartPr/>
                <p14:nvPr/>
              </p14:nvContentPartPr>
              <p14:xfrm>
                <a:off x="7708680" y="390862"/>
                <a:ext cx="102600" cy="108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0E9A94-A993-147A-10AA-7803A19877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4360" y="386542"/>
                  <a:ext cx="11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E8E241-0562-2242-E75C-0F35FF68C10A}"/>
                    </a:ext>
                  </a:extLst>
                </p14:cNvPr>
                <p14:cNvContentPartPr/>
                <p14:nvPr/>
              </p14:nvContentPartPr>
              <p14:xfrm>
                <a:off x="7953840" y="253342"/>
                <a:ext cx="64080" cy="105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E8E241-0562-2242-E75C-0F35FF68C1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49520" y="249022"/>
                  <a:ext cx="72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81BB479-BF12-98C6-9071-21623772C983}"/>
                    </a:ext>
                  </a:extLst>
                </p14:cNvPr>
                <p14:cNvContentPartPr/>
                <p14:nvPr/>
              </p14:nvContentPartPr>
              <p14:xfrm>
                <a:off x="7940880" y="272062"/>
                <a:ext cx="95760" cy="63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81BB479-BF12-98C6-9071-21623772C9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36560" y="267742"/>
                  <a:ext cx="104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2A33D32-3278-D407-95F3-5DC0D963A162}"/>
                    </a:ext>
                  </a:extLst>
                </p14:cNvPr>
                <p14:cNvContentPartPr/>
                <p14:nvPr/>
              </p14:nvContentPartPr>
              <p14:xfrm>
                <a:off x="8180640" y="281422"/>
                <a:ext cx="125280" cy="6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2A33D32-3278-D407-95F3-5DC0D963A1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6320" y="277102"/>
                  <a:ext cx="133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28AFE5D-048E-1568-F91B-84E54A4A4673}"/>
                    </a:ext>
                  </a:extLst>
                </p14:cNvPr>
                <p14:cNvContentPartPr/>
                <p14:nvPr/>
              </p14:nvContentPartPr>
              <p14:xfrm>
                <a:off x="8205480" y="341182"/>
                <a:ext cx="108360" cy="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28AFE5D-048E-1568-F91B-84E54A4A46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01160" y="336862"/>
                  <a:ext cx="11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2F36818-0737-94A4-8A9B-603CA1D686FA}"/>
                    </a:ext>
                  </a:extLst>
                </p14:cNvPr>
                <p14:cNvContentPartPr/>
                <p14:nvPr/>
              </p14:nvContentPartPr>
              <p14:xfrm>
                <a:off x="8436600" y="118342"/>
                <a:ext cx="122760" cy="163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2F36818-0737-94A4-8A9B-603CA1D686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2280" y="114022"/>
                  <a:ext cx="131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DB57A4E-9C24-BDA4-6C50-32E2753D94B6}"/>
                    </a:ext>
                  </a:extLst>
                </p14:cNvPr>
                <p14:cNvContentPartPr/>
                <p14:nvPr/>
              </p14:nvContentPartPr>
              <p14:xfrm>
                <a:off x="8446680" y="285382"/>
                <a:ext cx="122040" cy="36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DB57A4E-9C24-BDA4-6C50-32E2753D94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42360" y="281062"/>
                  <a:ext cx="13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BE36E96-9B77-FC8F-88AD-AB918DC993ED}"/>
                    </a:ext>
                  </a:extLst>
                </p14:cNvPr>
                <p14:cNvContentPartPr/>
                <p14:nvPr/>
              </p14:nvContentPartPr>
              <p14:xfrm>
                <a:off x="8470080" y="385822"/>
                <a:ext cx="92880" cy="136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BE36E96-9B77-FC8F-88AD-AB918DC993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65760" y="381502"/>
                  <a:ext cx="101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CE74DC-8CC3-4825-E46F-EC286FDDA848}"/>
                    </a:ext>
                  </a:extLst>
                </p14:cNvPr>
                <p14:cNvContentPartPr/>
                <p14:nvPr/>
              </p14:nvContentPartPr>
              <p14:xfrm>
                <a:off x="8727840" y="278542"/>
                <a:ext cx="69120" cy="107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CE74DC-8CC3-4825-E46F-EC286FDDA8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23520" y="274222"/>
                  <a:ext cx="77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68279D-BCD1-688C-483E-62CDF987BD73}"/>
                    </a:ext>
                  </a:extLst>
                </p14:cNvPr>
                <p14:cNvContentPartPr/>
                <p14:nvPr/>
              </p14:nvContentPartPr>
              <p14:xfrm>
                <a:off x="8723160" y="285022"/>
                <a:ext cx="77400" cy="94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68279D-BCD1-688C-483E-62CDF987BD7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18840" y="280702"/>
                  <a:ext cx="8604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B2D3D3CB-FC05-65D7-A601-BA55D1B1FB63}"/>
                  </a:ext>
                </a:extLst>
              </p14:cNvPr>
              <p14:cNvContentPartPr/>
              <p14:nvPr/>
            </p14:nvContentPartPr>
            <p14:xfrm>
              <a:off x="10093680" y="228142"/>
              <a:ext cx="90720" cy="2048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B2D3D3CB-FC05-65D7-A601-BA55D1B1FB6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089360" y="223822"/>
                <a:ext cx="9936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A586B853-746D-12A8-A877-6075F325F9FF}"/>
              </a:ext>
            </a:extLst>
          </p:cNvPr>
          <p:cNvGrpSpPr/>
          <p:nvPr/>
        </p:nvGrpSpPr>
        <p:grpSpPr>
          <a:xfrm>
            <a:off x="10368720" y="205462"/>
            <a:ext cx="527760" cy="294120"/>
            <a:chOff x="10368720" y="205462"/>
            <a:chExt cx="5277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6D65516-25B0-5825-B897-A09CD1734548}"/>
                    </a:ext>
                  </a:extLst>
                </p14:cNvPr>
                <p14:cNvContentPartPr/>
                <p14:nvPr/>
              </p14:nvContentPartPr>
              <p14:xfrm>
                <a:off x="10371240" y="276742"/>
                <a:ext cx="106560" cy="4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6D65516-25B0-5825-B897-A09CD17345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66920" y="272422"/>
                  <a:ext cx="115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D4F624D-CA1E-1443-D583-1665B3AC3508}"/>
                    </a:ext>
                  </a:extLst>
                </p14:cNvPr>
                <p14:cNvContentPartPr/>
                <p14:nvPr/>
              </p14:nvContentPartPr>
              <p14:xfrm>
                <a:off x="10368720" y="316702"/>
                <a:ext cx="101520" cy="14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D4F624D-CA1E-1443-D583-1665B3AC35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4400" y="312382"/>
                  <a:ext cx="11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96B8AC1-5179-FD7A-03DA-BEB172A7AC2E}"/>
                    </a:ext>
                  </a:extLst>
                </p14:cNvPr>
                <p14:cNvContentPartPr/>
                <p14:nvPr/>
              </p14:nvContentPartPr>
              <p14:xfrm>
                <a:off x="10605960" y="205462"/>
                <a:ext cx="82800" cy="159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96B8AC1-5179-FD7A-03DA-BEB172A7AC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01640" y="201142"/>
                  <a:ext cx="91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A343FDB-35F6-069C-693C-93F8E50D838D}"/>
                    </a:ext>
                  </a:extLst>
                </p14:cNvPr>
                <p14:cNvContentPartPr/>
                <p14:nvPr/>
              </p14:nvContentPartPr>
              <p14:xfrm>
                <a:off x="10773360" y="267382"/>
                <a:ext cx="123120" cy="2322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A343FDB-35F6-069C-693C-93F8E50D83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69040" y="263062"/>
                  <a:ext cx="1317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F85B272C-BD30-5F45-E92D-1D3D5A9730C3}"/>
              </a:ext>
            </a:extLst>
          </p:cNvPr>
          <p:cNvGrpSpPr/>
          <p:nvPr/>
        </p:nvGrpSpPr>
        <p:grpSpPr>
          <a:xfrm>
            <a:off x="9302040" y="148582"/>
            <a:ext cx="635760" cy="272880"/>
            <a:chOff x="9302040" y="148582"/>
            <a:chExt cx="63576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98A0BE8-1CDD-392F-D432-A7923DD68576}"/>
                    </a:ext>
                  </a:extLst>
                </p14:cNvPr>
                <p14:cNvContentPartPr/>
                <p14:nvPr/>
              </p14:nvContentPartPr>
              <p14:xfrm>
                <a:off x="9302040" y="188182"/>
                <a:ext cx="98640" cy="192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98A0BE8-1CDD-392F-D432-A7923DD685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97720" y="183862"/>
                  <a:ext cx="10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2A0053F-F934-9003-01D7-316CF7D38E8F}"/>
                    </a:ext>
                  </a:extLst>
                </p14:cNvPr>
                <p14:cNvContentPartPr/>
                <p14:nvPr/>
              </p14:nvContentPartPr>
              <p14:xfrm>
                <a:off x="9492840" y="178822"/>
                <a:ext cx="106200" cy="135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2A0053F-F934-9003-01D7-316CF7D38E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88520" y="174502"/>
                  <a:ext cx="114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C14C1E4-8C67-8E51-12B7-F8D6BBC24DA0}"/>
                    </a:ext>
                  </a:extLst>
                </p14:cNvPr>
                <p14:cNvContentPartPr/>
                <p14:nvPr/>
              </p14:nvContentPartPr>
              <p14:xfrm>
                <a:off x="9730800" y="241462"/>
                <a:ext cx="57240" cy="10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C14C1E4-8C67-8E51-12B7-F8D6BBC24D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26480" y="237142"/>
                  <a:ext cx="65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63F689E-C427-C3A4-0FD0-E33896EECACE}"/>
                    </a:ext>
                  </a:extLst>
                </p14:cNvPr>
                <p14:cNvContentPartPr/>
                <p14:nvPr/>
              </p14:nvContentPartPr>
              <p14:xfrm>
                <a:off x="9821520" y="148582"/>
                <a:ext cx="116280" cy="149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63F689E-C427-C3A4-0FD0-E33896EECA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17200" y="144262"/>
                  <a:ext cx="12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726FA55-9374-E74C-F95B-00222875B0D4}"/>
                    </a:ext>
                  </a:extLst>
                </p14:cNvPr>
                <p14:cNvContentPartPr/>
                <p14:nvPr/>
              </p14:nvContentPartPr>
              <p14:xfrm>
                <a:off x="9488160" y="222742"/>
                <a:ext cx="100800" cy="198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726FA55-9374-E74C-F95B-00222875B0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83840" y="218422"/>
                  <a:ext cx="109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D566281-208C-7F1C-E225-0E0C7AE69E76}"/>
                    </a:ext>
                  </a:extLst>
                </p14:cNvPr>
                <p14:cNvContentPartPr/>
                <p14:nvPr/>
              </p14:nvContentPartPr>
              <p14:xfrm>
                <a:off x="9556920" y="185662"/>
                <a:ext cx="127800" cy="30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D566281-208C-7F1C-E225-0E0C7AE69E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52600" y="181342"/>
                  <a:ext cx="1364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2CE8EE1-5541-2678-E043-9B374ACBAEDE}"/>
              </a:ext>
            </a:extLst>
          </p:cNvPr>
          <p:cNvGrpSpPr/>
          <p:nvPr/>
        </p:nvGrpSpPr>
        <p:grpSpPr>
          <a:xfrm>
            <a:off x="9701280" y="650782"/>
            <a:ext cx="280440" cy="154800"/>
            <a:chOff x="9701280" y="650782"/>
            <a:chExt cx="2804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D566D54-C067-B01F-3E1F-8114C16BFF12}"/>
                    </a:ext>
                  </a:extLst>
                </p14:cNvPr>
                <p14:cNvContentPartPr/>
                <p14:nvPr/>
              </p14:nvContentPartPr>
              <p14:xfrm>
                <a:off x="9701280" y="659422"/>
                <a:ext cx="69120" cy="146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D566D54-C067-B01F-3E1F-8114C16BFF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96960" y="655102"/>
                  <a:ext cx="77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A33CD9C-B826-3F5A-5C71-31E5E83CE50F}"/>
                    </a:ext>
                  </a:extLst>
                </p14:cNvPr>
                <p14:cNvContentPartPr/>
                <p14:nvPr/>
              </p14:nvContentPartPr>
              <p14:xfrm>
                <a:off x="9847080" y="657982"/>
                <a:ext cx="81720" cy="141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A33CD9C-B826-3F5A-5C71-31E5E83CE5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42760" y="653662"/>
                  <a:ext cx="90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21959DC-A720-E57B-A6C9-2EE0D50C7386}"/>
                    </a:ext>
                  </a:extLst>
                </p14:cNvPr>
                <p14:cNvContentPartPr/>
                <p14:nvPr/>
              </p14:nvContentPartPr>
              <p14:xfrm>
                <a:off x="9900000" y="650782"/>
                <a:ext cx="81720" cy="50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21959DC-A720-E57B-A6C9-2EE0D50C73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5680" y="646462"/>
                  <a:ext cx="90360" cy="1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2D4F058C-1CC6-BF07-8C51-35E42DA6B72F}"/>
                  </a:ext>
                </a:extLst>
              </p14:cNvPr>
              <p14:cNvContentPartPr/>
              <p14:nvPr/>
            </p14:nvContentPartPr>
            <p14:xfrm>
              <a:off x="10346760" y="699022"/>
              <a:ext cx="66960" cy="464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2D4F058C-1CC6-BF07-8C51-35E42DA6B72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342440" y="694702"/>
                <a:ext cx="7560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DE290C6-F5A5-1153-100C-26E4CC253BC9}"/>
              </a:ext>
            </a:extLst>
          </p:cNvPr>
          <p:cNvGrpSpPr/>
          <p:nvPr/>
        </p:nvGrpSpPr>
        <p:grpSpPr>
          <a:xfrm>
            <a:off x="10596600" y="636742"/>
            <a:ext cx="318600" cy="240840"/>
            <a:chOff x="10596600" y="636742"/>
            <a:chExt cx="3186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44ED3E8-560C-5C11-4D6F-94BE36899292}"/>
                    </a:ext>
                  </a:extLst>
                </p14:cNvPr>
                <p14:cNvContentPartPr/>
                <p14:nvPr/>
              </p14:nvContentPartPr>
              <p14:xfrm>
                <a:off x="10596600" y="652582"/>
                <a:ext cx="75240" cy="102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44ED3E8-560C-5C11-4D6F-94BE368992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92280" y="648262"/>
                  <a:ext cx="83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558B352-9C72-D4BE-4D8D-85E96CF6C1F2}"/>
                    </a:ext>
                  </a:extLst>
                </p14:cNvPr>
                <p14:cNvContentPartPr/>
                <p14:nvPr/>
              </p14:nvContentPartPr>
              <p14:xfrm>
                <a:off x="10657440" y="636742"/>
                <a:ext cx="93600" cy="3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558B352-9C72-D4BE-4D8D-85E96CF6C1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53120" y="632422"/>
                  <a:ext cx="102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F28682-2A15-29DE-31FF-7A5B24EB885C}"/>
                    </a:ext>
                  </a:extLst>
                </p14:cNvPr>
                <p14:cNvContentPartPr/>
                <p14:nvPr/>
              </p14:nvContentPartPr>
              <p14:xfrm>
                <a:off x="10780560" y="642862"/>
                <a:ext cx="134640" cy="234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F28682-2A15-29DE-31FF-7A5B24EB88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76240" y="638542"/>
                  <a:ext cx="1432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4B53969-6534-584D-4BB1-DE68C878A52C}"/>
              </a:ext>
            </a:extLst>
          </p:cNvPr>
          <p:cNvGrpSpPr/>
          <p:nvPr/>
        </p:nvGrpSpPr>
        <p:grpSpPr>
          <a:xfrm>
            <a:off x="9828720" y="975142"/>
            <a:ext cx="268560" cy="338400"/>
            <a:chOff x="9828720" y="975142"/>
            <a:chExt cx="2685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1D85AB-DE39-3FF1-E2B2-F00EC157EC45}"/>
                    </a:ext>
                  </a:extLst>
                </p14:cNvPr>
                <p14:cNvContentPartPr/>
                <p14:nvPr/>
              </p14:nvContentPartPr>
              <p14:xfrm>
                <a:off x="9828720" y="1104742"/>
                <a:ext cx="102960" cy="208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1D85AB-DE39-3FF1-E2B2-F00EC157EC4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24400" y="1100422"/>
                  <a:ext cx="111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3BB3103-B6E8-3EA9-B516-5334B802A15C}"/>
                    </a:ext>
                  </a:extLst>
                </p14:cNvPr>
                <p14:cNvContentPartPr/>
                <p14:nvPr/>
              </p14:nvContentPartPr>
              <p14:xfrm>
                <a:off x="9962280" y="975142"/>
                <a:ext cx="135000" cy="174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3BB3103-B6E8-3EA9-B516-5334B802A1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57960" y="970822"/>
                  <a:ext cx="1436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D34E6263-BE2E-C8A5-665F-6C66883B2291}"/>
              </a:ext>
            </a:extLst>
          </p:cNvPr>
          <p:cNvGrpSpPr/>
          <p:nvPr/>
        </p:nvGrpSpPr>
        <p:grpSpPr>
          <a:xfrm>
            <a:off x="10315080" y="1119862"/>
            <a:ext cx="134640" cy="74880"/>
            <a:chOff x="10315080" y="1119862"/>
            <a:chExt cx="13464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FBD1556-7183-4363-742F-2FC75F57853D}"/>
                    </a:ext>
                  </a:extLst>
                </p14:cNvPr>
                <p14:cNvContentPartPr/>
                <p14:nvPr/>
              </p14:nvContentPartPr>
              <p14:xfrm>
                <a:off x="10315080" y="1119862"/>
                <a:ext cx="134640" cy="11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FBD1556-7183-4363-742F-2FC75F5785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10760" y="1115542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4A28821-708F-2017-F820-8B7413601072}"/>
                    </a:ext>
                  </a:extLst>
                </p14:cNvPr>
                <p14:cNvContentPartPr/>
                <p14:nvPr/>
              </p14:nvContentPartPr>
              <p14:xfrm>
                <a:off x="10320120" y="1178542"/>
                <a:ext cx="104760" cy="16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4A28821-708F-2017-F820-8B74136010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15800" y="1174222"/>
                  <a:ext cx="1134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9E9B3B1-4E8F-46F0-96BD-CA2A7792ECAC}"/>
              </a:ext>
            </a:extLst>
          </p:cNvPr>
          <p:cNvGrpSpPr/>
          <p:nvPr/>
        </p:nvGrpSpPr>
        <p:grpSpPr>
          <a:xfrm>
            <a:off x="10654200" y="1030222"/>
            <a:ext cx="130680" cy="170640"/>
            <a:chOff x="10654200" y="1030222"/>
            <a:chExt cx="13068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0422CBF-627C-3C81-B072-726AD5DC57B3}"/>
                    </a:ext>
                  </a:extLst>
                </p14:cNvPr>
                <p14:cNvContentPartPr/>
                <p14:nvPr/>
              </p14:nvContentPartPr>
              <p14:xfrm>
                <a:off x="10654200" y="1030222"/>
                <a:ext cx="121680" cy="170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0422CBF-627C-3C81-B072-726AD5DC57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49880" y="1025902"/>
                  <a:ext cx="130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FFB2EB5-67DF-B85A-EE3C-706BF0FC62D5}"/>
                    </a:ext>
                  </a:extLst>
                </p14:cNvPr>
                <p14:cNvContentPartPr/>
                <p14:nvPr/>
              </p14:nvContentPartPr>
              <p14:xfrm>
                <a:off x="10665360" y="1126342"/>
                <a:ext cx="119520" cy="21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FFB2EB5-67DF-B85A-EE3C-706BF0FC62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61040" y="1122022"/>
                  <a:ext cx="1281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B8F3AF0D-A370-8957-3487-C58A4CF56FD5}"/>
              </a:ext>
            </a:extLst>
          </p:cNvPr>
          <p:cNvGrpSpPr/>
          <p:nvPr/>
        </p:nvGrpSpPr>
        <p:grpSpPr>
          <a:xfrm>
            <a:off x="9785520" y="1443142"/>
            <a:ext cx="1658520" cy="263520"/>
            <a:chOff x="9785520" y="1443142"/>
            <a:chExt cx="16585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4E0F407-FCBB-E9AF-14F5-B691E13DDC2F}"/>
                    </a:ext>
                  </a:extLst>
                </p14:cNvPr>
                <p14:cNvContentPartPr/>
                <p14:nvPr/>
              </p14:nvContentPartPr>
              <p14:xfrm>
                <a:off x="9829440" y="1590382"/>
                <a:ext cx="67320" cy="110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4E0F407-FCBB-E9AF-14F5-B691E13DDC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25120" y="1586062"/>
                  <a:ext cx="7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430B77E-A4E8-2029-C0AB-3E54509B26F6}"/>
                    </a:ext>
                  </a:extLst>
                </p14:cNvPr>
                <p14:cNvContentPartPr/>
                <p14:nvPr/>
              </p14:nvContentPartPr>
              <p14:xfrm>
                <a:off x="9785520" y="1599022"/>
                <a:ext cx="140040" cy="107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430B77E-A4E8-2029-C0AB-3E54509B26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81200" y="1594702"/>
                  <a:ext cx="148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F01A6C-752D-65DF-7E60-AFFBBF51AC0F}"/>
                    </a:ext>
                  </a:extLst>
                </p14:cNvPr>
                <p14:cNvContentPartPr/>
                <p14:nvPr/>
              </p14:nvContentPartPr>
              <p14:xfrm>
                <a:off x="9961560" y="1443142"/>
                <a:ext cx="127440" cy="177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F01A6C-752D-65DF-7E60-AFFBBF51AC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57240" y="1438822"/>
                  <a:ext cx="136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98E7C1-F7BC-D01C-310F-FF51EF675772}"/>
                    </a:ext>
                  </a:extLst>
                </p14:cNvPr>
                <p14:cNvContentPartPr/>
                <p14:nvPr/>
              </p14:nvContentPartPr>
              <p14:xfrm>
                <a:off x="10196280" y="1618462"/>
                <a:ext cx="133920" cy="12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98E7C1-F7BC-D01C-310F-FF51EF6757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91960" y="1614142"/>
                  <a:ext cx="142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DBE05CB-2689-B885-FB46-320C9A7E4FE8}"/>
                    </a:ext>
                  </a:extLst>
                </p14:cNvPr>
                <p14:cNvContentPartPr/>
                <p14:nvPr/>
              </p14:nvContentPartPr>
              <p14:xfrm>
                <a:off x="10221480" y="1650502"/>
                <a:ext cx="122760" cy="9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DBE05CB-2689-B885-FB46-320C9A7E4F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17160" y="1646182"/>
                  <a:ext cx="131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FF6F5CA-8179-F957-0398-0478F690A36B}"/>
                    </a:ext>
                  </a:extLst>
                </p14:cNvPr>
                <p14:cNvContentPartPr/>
                <p14:nvPr/>
              </p14:nvContentPartPr>
              <p14:xfrm>
                <a:off x="10455120" y="1535662"/>
                <a:ext cx="117000" cy="168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FF6F5CA-8179-F957-0398-0478F690A3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50800" y="1531342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306A61A-9ED9-5446-20EB-E30CBD9C8E76}"/>
                    </a:ext>
                  </a:extLst>
                </p14:cNvPr>
                <p14:cNvContentPartPr/>
                <p14:nvPr/>
              </p14:nvContentPartPr>
              <p14:xfrm>
                <a:off x="10645560" y="1606222"/>
                <a:ext cx="9720" cy="6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306A61A-9ED9-5446-20EB-E30CBD9C8E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41240" y="1601902"/>
                  <a:ext cx="1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B079C34-BF36-E7C7-C36E-2DB40E8FE4B2}"/>
                    </a:ext>
                  </a:extLst>
                </p14:cNvPr>
                <p14:cNvContentPartPr/>
                <p14:nvPr/>
              </p14:nvContentPartPr>
              <p14:xfrm>
                <a:off x="10758240" y="1514422"/>
                <a:ext cx="79200" cy="173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B079C34-BF36-E7C7-C36E-2DB40E8FE4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53920" y="1510102"/>
                  <a:ext cx="87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064D6F1-FAE9-3838-DABE-D5416B802B34}"/>
                    </a:ext>
                  </a:extLst>
                </p14:cNvPr>
                <p14:cNvContentPartPr/>
                <p14:nvPr/>
              </p14:nvContentPartPr>
              <p14:xfrm>
                <a:off x="10753560" y="1562302"/>
                <a:ext cx="249120" cy="74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064D6F1-FAE9-3838-DABE-D5416B802B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49240" y="1557982"/>
                  <a:ext cx="257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548A56A-DC63-DC72-CB31-AD87D66C5276}"/>
                    </a:ext>
                  </a:extLst>
                </p14:cNvPr>
                <p14:cNvContentPartPr/>
                <p14:nvPr/>
              </p14:nvContentPartPr>
              <p14:xfrm>
                <a:off x="10919160" y="1607302"/>
                <a:ext cx="92160" cy="3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548A56A-DC63-DC72-CB31-AD87D66C52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4840" y="1602982"/>
                  <a:ext cx="100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5BB30F67-7DA4-917B-7D6B-95C2BC88AF06}"/>
                    </a:ext>
                  </a:extLst>
                </p14:cNvPr>
                <p14:cNvContentPartPr/>
                <p14:nvPr/>
              </p14:nvContentPartPr>
              <p14:xfrm>
                <a:off x="11113200" y="1491382"/>
                <a:ext cx="129600" cy="172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5BB30F67-7DA4-917B-7D6B-95C2BC88AF0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08880" y="1487062"/>
                  <a:ext cx="13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BBC4ACF-C478-47A5-0F8A-20669DC74343}"/>
                    </a:ext>
                  </a:extLst>
                </p14:cNvPr>
                <p14:cNvContentPartPr/>
                <p14:nvPr/>
              </p14:nvContentPartPr>
              <p14:xfrm>
                <a:off x="11305440" y="1452862"/>
                <a:ext cx="138600" cy="19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BBC4ACF-C478-47A5-0F8A-20669DC743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01120" y="1448542"/>
                  <a:ext cx="147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6FA32CFE-8EEF-EA91-6EC9-B041DA55208A}"/>
              </a:ext>
            </a:extLst>
          </p:cNvPr>
          <p:cNvGrpSpPr/>
          <p:nvPr/>
        </p:nvGrpSpPr>
        <p:grpSpPr>
          <a:xfrm>
            <a:off x="5378760" y="943822"/>
            <a:ext cx="531360" cy="63360"/>
            <a:chOff x="5378760" y="943822"/>
            <a:chExt cx="53136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4664EC9-8D18-3B48-ED67-964A34F601C3}"/>
                    </a:ext>
                  </a:extLst>
                </p14:cNvPr>
                <p14:cNvContentPartPr/>
                <p14:nvPr/>
              </p14:nvContentPartPr>
              <p14:xfrm>
                <a:off x="5378760" y="943822"/>
                <a:ext cx="531360" cy="63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4664EC9-8D18-3B48-ED67-964A34F601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74440" y="939502"/>
                  <a:ext cx="54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236CA7A-9613-51B1-1894-2D8F9F206363}"/>
                    </a:ext>
                  </a:extLst>
                </p14:cNvPr>
                <p14:cNvContentPartPr/>
                <p14:nvPr/>
              </p14:nvContentPartPr>
              <p14:xfrm>
                <a:off x="5648400" y="959662"/>
                <a:ext cx="238320" cy="29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236CA7A-9613-51B1-1894-2D8F9F2063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44080" y="955342"/>
                  <a:ext cx="2469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0FC04820-3947-AC56-4A01-8BDE431E780B}"/>
              </a:ext>
            </a:extLst>
          </p:cNvPr>
          <p:cNvGrpSpPr/>
          <p:nvPr/>
        </p:nvGrpSpPr>
        <p:grpSpPr>
          <a:xfrm>
            <a:off x="657360" y="3304702"/>
            <a:ext cx="1630800" cy="1175040"/>
            <a:chOff x="657360" y="3304702"/>
            <a:chExt cx="1630800" cy="11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1A121C3-71E9-E40B-6AE2-39FF905EB9C0}"/>
                    </a:ext>
                  </a:extLst>
                </p14:cNvPr>
                <p14:cNvContentPartPr/>
                <p14:nvPr/>
              </p14:nvContentPartPr>
              <p14:xfrm>
                <a:off x="657360" y="3797542"/>
                <a:ext cx="200160" cy="206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1A121C3-71E9-E40B-6AE2-39FF905EB9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3040" y="3793222"/>
                  <a:ext cx="208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96D4E44-9AE6-EED3-A788-3EA8E515D443}"/>
                    </a:ext>
                  </a:extLst>
                </p14:cNvPr>
                <p14:cNvContentPartPr/>
                <p14:nvPr/>
              </p14:nvContentPartPr>
              <p14:xfrm>
                <a:off x="803160" y="3913102"/>
                <a:ext cx="239400" cy="322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96D4E44-9AE6-EED3-A788-3EA8E515D4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8840" y="3908782"/>
                  <a:ext cx="248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F341A0E-E6FB-3C5F-B54C-3A84B20C4209}"/>
                    </a:ext>
                  </a:extLst>
                </p14:cNvPr>
                <p14:cNvContentPartPr/>
                <p14:nvPr/>
              </p14:nvContentPartPr>
              <p14:xfrm>
                <a:off x="962640" y="4000942"/>
                <a:ext cx="201600" cy="303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F341A0E-E6FB-3C5F-B54C-3A84B20C42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8320" y="3996622"/>
                  <a:ext cx="210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220C8E4-3003-84BA-1070-8BA4558B30DF}"/>
                    </a:ext>
                  </a:extLst>
                </p14:cNvPr>
                <p14:cNvContentPartPr/>
                <p14:nvPr/>
              </p14:nvContentPartPr>
              <p14:xfrm>
                <a:off x="1152000" y="4127662"/>
                <a:ext cx="153720" cy="212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220C8E4-3003-84BA-1070-8BA4558B30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7680" y="4123342"/>
                  <a:ext cx="162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5C3ABF4-3B1C-6DDD-F88E-CD95EDD70FA4}"/>
                    </a:ext>
                  </a:extLst>
                </p14:cNvPr>
                <p14:cNvContentPartPr/>
                <p14:nvPr/>
              </p14:nvContentPartPr>
              <p14:xfrm>
                <a:off x="1320840" y="4234582"/>
                <a:ext cx="282240" cy="206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5C3ABF4-3B1C-6DDD-F88E-CD95EDD70F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16520" y="4230262"/>
                  <a:ext cx="290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54D7D38-9DF9-78B5-BDFE-23D9581EE823}"/>
                    </a:ext>
                  </a:extLst>
                </p14:cNvPr>
                <p14:cNvContentPartPr/>
                <p14:nvPr/>
              </p14:nvContentPartPr>
              <p14:xfrm>
                <a:off x="1694880" y="4356982"/>
                <a:ext cx="137160" cy="1227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54D7D38-9DF9-78B5-BDFE-23D9581EE8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90560" y="4352662"/>
                  <a:ext cx="145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A400AE-296D-4039-6FC4-5552ABD5CE05}"/>
                    </a:ext>
                  </a:extLst>
                </p14:cNvPr>
                <p14:cNvContentPartPr/>
                <p14:nvPr/>
              </p14:nvContentPartPr>
              <p14:xfrm>
                <a:off x="1284120" y="3667942"/>
                <a:ext cx="241920" cy="5612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A400AE-296D-4039-6FC4-5552ABD5CE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79800" y="3663622"/>
                  <a:ext cx="2505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8371343-A2B4-ED8E-3363-5397FD2E5794}"/>
                    </a:ext>
                  </a:extLst>
                </p14:cNvPr>
                <p14:cNvContentPartPr/>
                <p14:nvPr/>
              </p14:nvContentPartPr>
              <p14:xfrm>
                <a:off x="1587960" y="3505942"/>
                <a:ext cx="28080" cy="165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8371343-A2B4-ED8E-3363-5397FD2E57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83640" y="3501622"/>
                  <a:ext cx="36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050F61-638B-10D7-914D-7C46A765CAA8}"/>
                    </a:ext>
                  </a:extLst>
                </p14:cNvPr>
                <p14:cNvContentPartPr/>
                <p14:nvPr/>
              </p14:nvContentPartPr>
              <p14:xfrm>
                <a:off x="1555920" y="3462742"/>
                <a:ext cx="62640" cy="662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050F61-638B-10D7-914D-7C46A765CA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51600" y="3458422"/>
                  <a:ext cx="71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6D9FF0D-BDBA-BEEC-672F-5721105ECB8D}"/>
                    </a:ext>
                  </a:extLst>
                </p14:cNvPr>
                <p14:cNvContentPartPr/>
                <p14:nvPr/>
              </p14:nvContentPartPr>
              <p14:xfrm>
                <a:off x="1618200" y="3405502"/>
                <a:ext cx="78840" cy="2422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6D9FF0D-BDBA-BEEC-672F-5721105ECB8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13880" y="3401182"/>
                  <a:ext cx="8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602BC3-24A3-2DC4-D584-BC9FC925F80C}"/>
                    </a:ext>
                  </a:extLst>
                </p14:cNvPr>
                <p14:cNvContentPartPr/>
                <p14:nvPr/>
              </p14:nvContentPartPr>
              <p14:xfrm>
                <a:off x="1626840" y="3589462"/>
                <a:ext cx="141840" cy="79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602BC3-24A3-2DC4-D584-BC9FC925F8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22520" y="3585142"/>
                  <a:ext cx="15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F3F9CAA-D055-A91E-2774-D21D5025D13B}"/>
                    </a:ext>
                  </a:extLst>
                </p14:cNvPr>
                <p14:cNvContentPartPr/>
                <p14:nvPr/>
              </p14:nvContentPartPr>
              <p14:xfrm>
                <a:off x="1803600" y="3361942"/>
                <a:ext cx="51840" cy="248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F3F9CAA-D055-A91E-2774-D21D5025D1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99280" y="3357622"/>
                  <a:ext cx="60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F796C10-CA4F-C99A-E1F5-BB6E8782467C}"/>
                    </a:ext>
                  </a:extLst>
                </p14:cNvPr>
                <p14:cNvContentPartPr/>
                <p14:nvPr/>
              </p14:nvContentPartPr>
              <p14:xfrm>
                <a:off x="1769040" y="3310102"/>
                <a:ext cx="222120" cy="216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F796C10-CA4F-C99A-E1F5-BB6E878246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64720" y="3305782"/>
                  <a:ext cx="230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009A179-5B73-612C-990F-968B6858F00F}"/>
                    </a:ext>
                  </a:extLst>
                </p14:cNvPr>
                <p14:cNvContentPartPr/>
                <p14:nvPr/>
              </p14:nvContentPartPr>
              <p14:xfrm>
                <a:off x="2055960" y="3304702"/>
                <a:ext cx="232200" cy="277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009A179-5B73-612C-990F-968B6858F0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51640" y="3300382"/>
                  <a:ext cx="2408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EFB44217-A22F-02CE-C113-82D132B0EEE1}"/>
              </a:ext>
            </a:extLst>
          </p:cNvPr>
          <p:cNvGrpSpPr/>
          <p:nvPr/>
        </p:nvGrpSpPr>
        <p:grpSpPr>
          <a:xfrm>
            <a:off x="101160" y="4660822"/>
            <a:ext cx="1475280" cy="966960"/>
            <a:chOff x="101160" y="4660822"/>
            <a:chExt cx="1475280" cy="9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D3B53F-0A13-878F-C8D5-1F4D81A6F505}"/>
                    </a:ext>
                  </a:extLst>
                </p14:cNvPr>
                <p14:cNvContentPartPr/>
                <p14:nvPr/>
              </p14:nvContentPartPr>
              <p14:xfrm>
                <a:off x="676800" y="4803022"/>
                <a:ext cx="153720" cy="205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D3B53F-0A13-878F-C8D5-1F4D81A6F5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2480" y="4798702"/>
                  <a:ext cx="162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5672B9C-BEE4-5EBA-A07F-AF65BE632E56}"/>
                    </a:ext>
                  </a:extLst>
                </p14:cNvPr>
                <p14:cNvContentPartPr/>
                <p14:nvPr/>
              </p14:nvContentPartPr>
              <p14:xfrm>
                <a:off x="807840" y="4777822"/>
                <a:ext cx="130320" cy="132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5672B9C-BEE4-5EBA-A07F-AF65BE632E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3520" y="4773502"/>
                  <a:ext cx="138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8D2C66C-38D1-2AD4-6D1A-5704BE6CF74F}"/>
                    </a:ext>
                  </a:extLst>
                </p14:cNvPr>
                <p14:cNvContentPartPr/>
                <p14:nvPr/>
              </p14:nvContentPartPr>
              <p14:xfrm>
                <a:off x="960480" y="4717342"/>
                <a:ext cx="128160" cy="131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8D2C66C-38D1-2AD4-6D1A-5704BE6CF7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6160" y="4713022"/>
                  <a:ext cx="136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E2D4350-1265-C673-5234-4A74544D7A18}"/>
                    </a:ext>
                  </a:extLst>
                </p14:cNvPr>
                <p14:cNvContentPartPr/>
                <p14:nvPr/>
              </p14:nvContentPartPr>
              <p14:xfrm>
                <a:off x="1113840" y="4660822"/>
                <a:ext cx="462600" cy="168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E2D4350-1265-C673-5234-4A74544D7A1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9520" y="4656502"/>
                  <a:ext cx="471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DBAA688-CD22-6BCC-E6BD-17F8566E9711}"/>
                    </a:ext>
                  </a:extLst>
                </p14:cNvPr>
                <p14:cNvContentPartPr/>
                <p14:nvPr/>
              </p14:nvContentPartPr>
              <p14:xfrm>
                <a:off x="399600" y="4912462"/>
                <a:ext cx="401400" cy="2491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DBAA688-CD22-6BCC-E6BD-17F8566E97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5280" y="4908142"/>
                  <a:ext cx="410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18ECFF6-652A-EFED-E5B5-8EE5F3E159EA}"/>
                    </a:ext>
                  </a:extLst>
                </p14:cNvPr>
                <p14:cNvContentPartPr/>
                <p14:nvPr/>
              </p14:nvContentPartPr>
              <p14:xfrm>
                <a:off x="138600" y="5434822"/>
                <a:ext cx="65520" cy="192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18ECFF6-652A-EFED-E5B5-8EE5F3E159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4280" y="5430502"/>
                  <a:ext cx="74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64A536F-A483-B365-7F5F-78617AEB4360}"/>
                    </a:ext>
                  </a:extLst>
                </p14:cNvPr>
                <p14:cNvContentPartPr/>
                <p14:nvPr/>
              </p14:nvContentPartPr>
              <p14:xfrm>
                <a:off x="101160" y="5377942"/>
                <a:ext cx="84960" cy="152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64A536F-A483-B365-7F5F-78617AEB43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840" y="5373622"/>
                  <a:ext cx="9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274FE6B-85EE-898D-B87D-00B7BFE8350F}"/>
                    </a:ext>
                  </a:extLst>
                </p14:cNvPr>
                <p14:cNvContentPartPr/>
                <p14:nvPr/>
              </p14:nvContentPartPr>
              <p14:xfrm>
                <a:off x="235800" y="5348422"/>
                <a:ext cx="86760" cy="210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274FE6B-85EE-898D-B87D-00B7BFE8350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1480" y="5344102"/>
                  <a:ext cx="95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2DDA816-4383-7EE0-EB83-AC7791EA5619}"/>
                    </a:ext>
                  </a:extLst>
                </p14:cNvPr>
                <p14:cNvContentPartPr/>
                <p14:nvPr/>
              </p14:nvContentPartPr>
              <p14:xfrm>
                <a:off x="225360" y="5296222"/>
                <a:ext cx="189000" cy="153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2DDA816-4383-7EE0-EB83-AC7791EA56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1040" y="5291902"/>
                  <a:ext cx="19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32B9A0-299C-1548-9F7A-F58F88E8E91E}"/>
                    </a:ext>
                  </a:extLst>
                </p14:cNvPr>
                <p14:cNvContentPartPr/>
                <p14:nvPr/>
              </p14:nvContentPartPr>
              <p14:xfrm>
                <a:off x="433440" y="5383342"/>
                <a:ext cx="108000" cy="109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32B9A0-299C-1548-9F7A-F58F88E8E9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9120" y="5379022"/>
                  <a:ext cx="11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76431B7-661A-F591-6979-7A10CAFFBE8F}"/>
                    </a:ext>
                  </a:extLst>
                </p14:cNvPr>
                <p14:cNvContentPartPr/>
                <p14:nvPr/>
              </p14:nvContentPartPr>
              <p14:xfrm>
                <a:off x="541080" y="5364982"/>
                <a:ext cx="53280" cy="80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76431B7-661A-F591-6979-7A10CAFFBE8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6760" y="5360662"/>
                  <a:ext cx="6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339DC51-52FD-3E05-6FC4-B44EE6524DCA}"/>
                    </a:ext>
                  </a:extLst>
                </p14:cNvPr>
                <p14:cNvContentPartPr/>
                <p14:nvPr/>
              </p14:nvContentPartPr>
              <p14:xfrm>
                <a:off x="554040" y="5252302"/>
                <a:ext cx="82440" cy="184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339DC51-52FD-3E05-6FC4-B44EE6524DC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9720" y="5247982"/>
                  <a:ext cx="9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26E3302-EE44-3402-9828-EB2F1231DB82}"/>
                    </a:ext>
                  </a:extLst>
                </p14:cNvPr>
                <p14:cNvContentPartPr/>
                <p14:nvPr/>
              </p14:nvContentPartPr>
              <p14:xfrm>
                <a:off x="533520" y="5390182"/>
                <a:ext cx="61560" cy="83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26E3302-EE44-3402-9828-EB2F1231DB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200" y="5385862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7FC09CD-3107-689B-5559-822CD8292ABC}"/>
              </a:ext>
            </a:extLst>
          </p:cNvPr>
          <p:cNvGrpSpPr/>
          <p:nvPr/>
        </p:nvGrpSpPr>
        <p:grpSpPr>
          <a:xfrm>
            <a:off x="6967440" y="1617022"/>
            <a:ext cx="2240280" cy="793800"/>
            <a:chOff x="6967440" y="1617022"/>
            <a:chExt cx="2240280" cy="79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0657D31-9BE8-FDB0-EA3F-4D01EC661819}"/>
                    </a:ext>
                  </a:extLst>
                </p14:cNvPr>
                <p14:cNvContentPartPr/>
                <p14:nvPr/>
              </p14:nvContentPartPr>
              <p14:xfrm>
                <a:off x="6967440" y="1846342"/>
                <a:ext cx="118800" cy="237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0657D31-9BE8-FDB0-EA3F-4D01EC66181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63120" y="1842022"/>
                  <a:ext cx="127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168B5DE-6A76-CD13-F2E4-3CBD50A83996}"/>
                    </a:ext>
                  </a:extLst>
                </p14:cNvPr>
                <p14:cNvContentPartPr/>
                <p14:nvPr/>
              </p14:nvContentPartPr>
              <p14:xfrm>
                <a:off x="7024320" y="2012302"/>
                <a:ext cx="39960" cy="87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168B5DE-6A76-CD13-F2E4-3CBD50A839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20000" y="2007982"/>
                  <a:ext cx="4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B0FB3C2-9B1F-1D6E-B3E4-8DD8941AE991}"/>
                    </a:ext>
                  </a:extLst>
                </p14:cNvPr>
                <p14:cNvContentPartPr/>
                <p14:nvPr/>
              </p14:nvContentPartPr>
              <p14:xfrm>
                <a:off x="7167960" y="1876222"/>
                <a:ext cx="152280" cy="215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B0FB3C2-9B1F-1D6E-B3E4-8DD8941AE9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63640" y="1871902"/>
                  <a:ext cx="16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8379142-472C-231D-5602-4FEF8C402FA0}"/>
                    </a:ext>
                  </a:extLst>
                </p14:cNvPr>
                <p14:cNvContentPartPr/>
                <p14:nvPr/>
              </p14:nvContentPartPr>
              <p14:xfrm>
                <a:off x="7374240" y="2036422"/>
                <a:ext cx="155520" cy="99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8379142-472C-231D-5602-4FEF8C402F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69920" y="2032102"/>
                  <a:ext cx="164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13253C1-5526-91BE-2064-E9DE596F9CE5}"/>
                    </a:ext>
                  </a:extLst>
                </p14:cNvPr>
                <p14:cNvContentPartPr/>
                <p14:nvPr/>
              </p14:nvContentPartPr>
              <p14:xfrm>
                <a:off x="7565040" y="1905742"/>
                <a:ext cx="70200" cy="229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13253C1-5526-91BE-2064-E9DE596F9C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60720" y="1901422"/>
                  <a:ext cx="78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8361800-8941-6CFB-4CC1-597CEAF3AAEF}"/>
                    </a:ext>
                  </a:extLst>
                </p14:cNvPr>
                <p14:cNvContentPartPr/>
                <p14:nvPr/>
              </p14:nvContentPartPr>
              <p14:xfrm>
                <a:off x="7795800" y="1882702"/>
                <a:ext cx="108720" cy="26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8361800-8941-6CFB-4CC1-597CEAF3AA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91480" y="1878382"/>
                  <a:ext cx="117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76EE295-7A89-1381-ACDE-1C6CB4E5CDFD}"/>
                    </a:ext>
                  </a:extLst>
                </p14:cNvPr>
                <p14:cNvContentPartPr/>
                <p14:nvPr/>
              </p14:nvContentPartPr>
              <p14:xfrm>
                <a:off x="7839720" y="1936342"/>
                <a:ext cx="76680" cy="36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76EE295-7A89-1381-ACDE-1C6CB4E5CD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35400" y="1932022"/>
                  <a:ext cx="85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B68D752-C0DF-77BC-028C-3C3153307D90}"/>
                    </a:ext>
                  </a:extLst>
                </p14:cNvPr>
                <p14:cNvContentPartPr/>
                <p14:nvPr/>
              </p14:nvContentPartPr>
              <p14:xfrm>
                <a:off x="8045640" y="1695502"/>
                <a:ext cx="75600" cy="184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B68D752-C0DF-77BC-028C-3C3153307D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41320" y="1691182"/>
                  <a:ext cx="84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F599F1D-B5E8-06E4-5F97-F3ECAB555898}"/>
                    </a:ext>
                  </a:extLst>
                </p14:cNvPr>
                <p14:cNvContentPartPr/>
                <p14:nvPr/>
              </p14:nvContentPartPr>
              <p14:xfrm>
                <a:off x="8020440" y="1808902"/>
                <a:ext cx="108360" cy="25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F599F1D-B5E8-06E4-5F97-F3ECAB5558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16120" y="1804582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B151418-03D3-72BF-1A4B-5158EAA187B8}"/>
                    </a:ext>
                  </a:extLst>
                </p14:cNvPr>
                <p14:cNvContentPartPr/>
                <p14:nvPr/>
              </p14:nvContentPartPr>
              <p14:xfrm>
                <a:off x="8220960" y="1815382"/>
                <a:ext cx="8640" cy="6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B151418-03D3-72BF-1A4B-5158EAA187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16640" y="1811062"/>
                  <a:ext cx="17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2CC7F03-4F73-C205-D370-F0BCA92EE4CB}"/>
                    </a:ext>
                  </a:extLst>
                </p14:cNvPr>
                <p14:cNvContentPartPr/>
                <p14:nvPr/>
              </p14:nvContentPartPr>
              <p14:xfrm>
                <a:off x="7985520" y="1749502"/>
                <a:ext cx="110160" cy="190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2CC7F03-4F73-C205-D370-F0BCA92EE4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81200" y="1745182"/>
                  <a:ext cx="118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88D20F9-BA20-6952-BE32-2DB707B32758}"/>
                    </a:ext>
                  </a:extLst>
                </p14:cNvPr>
                <p14:cNvContentPartPr/>
                <p14:nvPr/>
              </p14:nvContentPartPr>
              <p14:xfrm>
                <a:off x="8135280" y="1700902"/>
                <a:ext cx="57240" cy="177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88D20F9-BA20-6952-BE32-2DB707B327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30960" y="1696582"/>
                  <a:ext cx="65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CEB0780-1FCC-DA29-338D-B20CA9B9C12E}"/>
                    </a:ext>
                  </a:extLst>
                </p14:cNvPr>
                <p14:cNvContentPartPr/>
                <p14:nvPr/>
              </p14:nvContentPartPr>
              <p14:xfrm>
                <a:off x="8162640" y="1710622"/>
                <a:ext cx="84960" cy="97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CEB0780-1FCC-DA29-338D-B20CA9B9C1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58320" y="1706302"/>
                  <a:ext cx="9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9536793-339D-3666-7C33-38E5F9308782}"/>
                    </a:ext>
                  </a:extLst>
                </p14:cNvPr>
                <p14:cNvContentPartPr/>
                <p14:nvPr/>
              </p14:nvContentPartPr>
              <p14:xfrm>
                <a:off x="8026200" y="1886302"/>
                <a:ext cx="174960" cy="163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9536793-339D-3666-7C33-38E5F93087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21880" y="1881982"/>
                  <a:ext cx="183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AAC15F9-9B90-1924-06B9-E646A4D0274A}"/>
                    </a:ext>
                  </a:extLst>
                </p14:cNvPr>
                <p14:cNvContentPartPr/>
                <p14:nvPr/>
              </p14:nvContentPartPr>
              <p14:xfrm>
                <a:off x="8105760" y="1997182"/>
                <a:ext cx="94320" cy="104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AAC15F9-9B90-1924-06B9-E646A4D027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01440" y="1992862"/>
                  <a:ext cx="10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9D39204-9356-9D71-EF11-C76D3E27AAC6}"/>
                    </a:ext>
                  </a:extLst>
                </p14:cNvPr>
                <p14:cNvContentPartPr/>
                <p14:nvPr/>
              </p14:nvContentPartPr>
              <p14:xfrm>
                <a:off x="8283600" y="1899262"/>
                <a:ext cx="90000" cy="24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9D39204-9356-9D71-EF11-C76D3E27AA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79280" y="1894942"/>
                  <a:ext cx="98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FC4D91E-C24E-D7DE-0044-7CAED82F6A83}"/>
                    </a:ext>
                  </a:extLst>
                </p14:cNvPr>
                <p14:cNvContentPartPr/>
                <p14:nvPr/>
              </p14:nvContentPartPr>
              <p14:xfrm>
                <a:off x="8487000" y="1670302"/>
                <a:ext cx="30600" cy="137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FC4D91E-C24E-D7DE-0044-7CAED82F6A8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82680" y="1665982"/>
                  <a:ext cx="39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A8A7FE4-F8F5-8DA5-17E5-D847FC0D589E}"/>
                    </a:ext>
                  </a:extLst>
                </p14:cNvPr>
                <p14:cNvContentPartPr/>
                <p14:nvPr/>
              </p14:nvContentPartPr>
              <p14:xfrm>
                <a:off x="8575200" y="1654462"/>
                <a:ext cx="75600" cy="147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A8A7FE4-F8F5-8DA5-17E5-D847FC0D589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70880" y="1650142"/>
                  <a:ext cx="84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E0BDCCE-40C3-1E37-DF4E-49325E930B74}"/>
                    </a:ext>
                  </a:extLst>
                </p14:cNvPr>
                <p14:cNvContentPartPr/>
                <p14:nvPr/>
              </p14:nvContentPartPr>
              <p14:xfrm>
                <a:off x="8455320" y="1810702"/>
                <a:ext cx="239760" cy="91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E0BDCCE-40C3-1E37-DF4E-49325E930B7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51000" y="1806382"/>
                  <a:ext cx="248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B5DE96F-9FAE-A281-ECE6-F88E260F1CA8}"/>
                    </a:ext>
                  </a:extLst>
                </p14:cNvPr>
                <p14:cNvContentPartPr/>
                <p14:nvPr/>
              </p14:nvContentPartPr>
              <p14:xfrm>
                <a:off x="8528040" y="1919062"/>
                <a:ext cx="85680" cy="137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B5DE96F-9FAE-A281-ECE6-F88E260F1C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23720" y="1914742"/>
                  <a:ext cx="9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AF7DC9-503C-2F4B-65E3-E714F1C56980}"/>
                    </a:ext>
                  </a:extLst>
                </p14:cNvPr>
                <p14:cNvContentPartPr/>
                <p14:nvPr/>
              </p14:nvContentPartPr>
              <p14:xfrm>
                <a:off x="8627760" y="1617022"/>
                <a:ext cx="125640" cy="432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AF7DC9-503C-2F4B-65E3-E714F1C5698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23440" y="1612702"/>
                  <a:ext cx="1342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8FE65A6-1E5E-E5A8-D333-4F2E55B3C586}"/>
                    </a:ext>
                  </a:extLst>
                </p14:cNvPr>
                <p14:cNvContentPartPr/>
                <p14:nvPr/>
              </p14:nvContentPartPr>
              <p14:xfrm>
                <a:off x="7944840" y="1652302"/>
                <a:ext cx="66240" cy="470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8FE65A6-1E5E-E5A8-D333-4F2E55B3C5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40520" y="1647982"/>
                  <a:ext cx="748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42A9247-C9BC-9FA9-4EB9-CD1D8BD09F4D}"/>
                    </a:ext>
                  </a:extLst>
                </p14:cNvPr>
                <p14:cNvContentPartPr/>
                <p14:nvPr/>
              </p14:nvContentPartPr>
              <p14:xfrm>
                <a:off x="8858880" y="1857502"/>
                <a:ext cx="23400" cy="9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42A9247-C9BC-9FA9-4EB9-CD1D8BD09F4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54560" y="1853182"/>
                  <a:ext cx="32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E2810E0-6161-5D88-E157-6F6B534C1A20}"/>
                    </a:ext>
                  </a:extLst>
                </p14:cNvPr>
                <p14:cNvContentPartPr/>
                <p14:nvPr/>
              </p14:nvContentPartPr>
              <p14:xfrm>
                <a:off x="8944560" y="1726102"/>
                <a:ext cx="97560" cy="209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E2810E0-6161-5D88-E157-6F6B534C1A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40240" y="1721782"/>
                  <a:ext cx="106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C9D1989-D237-EC7A-86D0-E9BDA186D3EB}"/>
                    </a:ext>
                  </a:extLst>
                </p14:cNvPr>
                <p14:cNvContentPartPr/>
                <p14:nvPr/>
              </p14:nvContentPartPr>
              <p14:xfrm>
                <a:off x="9090360" y="1736542"/>
                <a:ext cx="117360" cy="145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C9D1989-D237-EC7A-86D0-E9BDA186D3E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086040" y="1732222"/>
                  <a:ext cx="12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B54A09C-B43B-2320-FD8E-C83EC9C04095}"/>
                    </a:ext>
                  </a:extLst>
                </p14:cNvPr>
                <p14:cNvContentPartPr/>
                <p14:nvPr/>
              </p14:nvContentPartPr>
              <p14:xfrm>
                <a:off x="8042400" y="2072062"/>
                <a:ext cx="987840" cy="136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B54A09C-B43B-2320-FD8E-C83EC9C040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038080" y="2067742"/>
                  <a:ext cx="996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8FB3FB9-68CA-DF3E-22FE-965CF9CEBBC0}"/>
                    </a:ext>
                  </a:extLst>
                </p14:cNvPr>
                <p14:cNvContentPartPr/>
                <p14:nvPr/>
              </p14:nvContentPartPr>
              <p14:xfrm>
                <a:off x="8500320" y="2275822"/>
                <a:ext cx="130680" cy="135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8FB3FB9-68CA-DF3E-22FE-965CF9CEBB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96000" y="2271502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F5BAE416-51F3-C12F-D41C-3BB3EEA4D5F5}"/>
              </a:ext>
            </a:extLst>
          </p:cNvPr>
          <p:cNvGrpSpPr/>
          <p:nvPr/>
        </p:nvGrpSpPr>
        <p:grpSpPr>
          <a:xfrm>
            <a:off x="6926400" y="2582542"/>
            <a:ext cx="672840" cy="234000"/>
            <a:chOff x="6926400" y="2582542"/>
            <a:chExt cx="67284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09E45D3-BCB7-2B6B-1902-49172BB8FF6C}"/>
                    </a:ext>
                  </a:extLst>
                </p14:cNvPr>
                <p14:cNvContentPartPr/>
                <p14:nvPr/>
              </p14:nvContentPartPr>
              <p14:xfrm>
                <a:off x="6982200" y="2605222"/>
                <a:ext cx="10800" cy="185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09E45D3-BCB7-2B6B-1902-49172BB8FF6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77880" y="2600902"/>
                  <a:ext cx="1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DF2B299-D405-9A29-2616-1EB86F743DED}"/>
                    </a:ext>
                  </a:extLst>
                </p14:cNvPr>
                <p14:cNvContentPartPr/>
                <p14:nvPr/>
              </p14:nvContentPartPr>
              <p14:xfrm>
                <a:off x="6926400" y="2592262"/>
                <a:ext cx="150480" cy="122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DF2B299-D405-9A29-2616-1EB86F743D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22080" y="2587942"/>
                  <a:ext cx="159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6E7D30F-A179-3738-FBDC-C4C39CBA2DE8}"/>
                    </a:ext>
                  </a:extLst>
                </p14:cNvPr>
                <p14:cNvContentPartPr/>
                <p14:nvPr/>
              </p14:nvContentPartPr>
              <p14:xfrm>
                <a:off x="7145280" y="2597302"/>
                <a:ext cx="35280" cy="184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6E7D30F-A179-3738-FBDC-C4C39CBA2D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40960" y="2592982"/>
                  <a:ext cx="43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4BAA516-D18E-887E-43FC-581E645884CE}"/>
                    </a:ext>
                  </a:extLst>
                </p14:cNvPr>
                <p14:cNvContentPartPr/>
                <p14:nvPr/>
              </p14:nvContentPartPr>
              <p14:xfrm>
                <a:off x="7137360" y="2582542"/>
                <a:ext cx="121680" cy="200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4BAA516-D18E-887E-43FC-581E645884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33040" y="2578222"/>
                  <a:ext cx="130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CE43D0D-2126-5554-538E-BF3F9EA7BA1C}"/>
                    </a:ext>
                  </a:extLst>
                </p14:cNvPr>
                <p14:cNvContentPartPr/>
                <p14:nvPr/>
              </p14:nvContentPartPr>
              <p14:xfrm>
                <a:off x="7308000" y="2724022"/>
                <a:ext cx="194040" cy="867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CE43D0D-2126-5554-538E-BF3F9EA7BA1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3680" y="2719702"/>
                  <a:ext cx="20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5091A3B-B7A4-ECDC-B3F2-8A02D28BB52C}"/>
                    </a:ext>
                  </a:extLst>
                </p14:cNvPr>
                <p14:cNvContentPartPr/>
                <p14:nvPr/>
              </p14:nvContentPartPr>
              <p14:xfrm>
                <a:off x="7495560" y="2601622"/>
                <a:ext cx="103680" cy="2149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5091A3B-B7A4-ECDC-B3F2-8A02D28BB52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91240" y="2597302"/>
                  <a:ext cx="1123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uppieren 298">
            <a:extLst>
              <a:ext uri="{FF2B5EF4-FFF2-40B4-BE49-F238E27FC236}">
                <a16:creationId xmlns:a16="http://schemas.microsoft.com/office/drawing/2014/main" id="{88B4F456-E15A-46A3-B940-A414C9D2D435}"/>
              </a:ext>
            </a:extLst>
          </p:cNvPr>
          <p:cNvGrpSpPr/>
          <p:nvPr/>
        </p:nvGrpSpPr>
        <p:grpSpPr>
          <a:xfrm>
            <a:off x="871560" y="5634622"/>
            <a:ext cx="584280" cy="325440"/>
            <a:chOff x="871560" y="5634622"/>
            <a:chExt cx="58428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96ED436-E468-26B2-A564-316B6AF1936C}"/>
                    </a:ext>
                  </a:extLst>
                </p14:cNvPr>
                <p14:cNvContentPartPr/>
                <p14:nvPr/>
              </p14:nvContentPartPr>
              <p14:xfrm>
                <a:off x="907920" y="5823622"/>
                <a:ext cx="92160" cy="136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96ED436-E468-26B2-A564-316B6AF1936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3600" y="5819302"/>
                  <a:ext cx="100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2EA15E6-BED0-87A7-D287-E5251756F988}"/>
                    </a:ext>
                  </a:extLst>
                </p14:cNvPr>
                <p14:cNvContentPartPr/>
                <p14:nvPr/>
              </p14:nvContentPartPr>
              <p14:xfrm>
                <a:off x="871560" y="5748742"/>
                <a:ext cx="118800" cy="1389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2EA15E6-BED0-87A7-D287-E5251756F98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7240" y="5744422"/>
                  <a:ext cx="12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122A347-90E6-0A68-B40C-18E7BF7409D2}"/>
                    </a:ext>
                  </a:extLst>
                </p14:cNvPr>
                <p14:cNvContentPartPr/>
                <p14:nvPr/>
              </p14:nvContentPartPr>
              <p14:xfrm>
                <a:off x="1054080" y="5710582"/>
                <a:ext cx="63720" cy="176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122A347-90E6-0A68-B40C-18E7BF7409D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9760" y="5706262"/>
                  <a:ext cx="72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25F2E78-24F8-EC39-B36C-75C4448535CD}"/>
                    </a:ext>
                  </a:extLst>
                </p14:cNvPr>
                <p14:cNvContentPartPr/>
                <p14:nvPr/>
              </p14:nvContentPartPr>
              <p14:xfrm>
                <a:off x="1025280" y="5676742"/>
                <a:ext cx="181800" cy="134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25F2E78-24F8-EC39-B36C-75C4448535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0960" y="5672422"/>
                  <a:ext cx="19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DD499C8-1AAE-441B-CC88-1DC656062B03}"/>
                    </a:ext>
                  </a:extLst>
                </p14:cNvPr>
                <p14:cNvContentPartPr/>
                <p14:nvPr/>
              </p14:nvContentPartPr>
              <p14:xfrm>
                <a:off x="1273320" y="5722822"/>
                <a:ext cx="60480" cy="1116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DD499C8-1AAE-441B-CC88-1DC656062B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69000" y="5718502"/>
                  <a:ext cx="6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F25CA7C-D60F-CC80-1B2E-B5E51555E098}"/>
                    </a:ext>
                  </a:extLst>
                </p14:cNvPr>
                <p14:cNvContentPartPr/>
                <p14:nvPr/>
              </p14:nvContentPartPr>
              <p14:xfrm>
                <a:off x="1227600" y="5692582"/>
                <a:ext cx="84240" cy="824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F25CA7C-D60F-CC80-1B2E-B5E51555E09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23280" y="5688262"/>
                  <a:ext cx="92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645C47A-BD33-87AC-F51B-96686A6D9CED}"/>
                    </a:ext>
                  </a:extLst>
                </p14:cNvPr>
                <p14:cNvContentPartPr/>
                <p14:nvPr/>
              </p14:nvContentPartPr>
              <p14:xfrm>
                <a:off x="1286280" y="5634622"/>
                <a:ext cx="169560" cy="1724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645C47A-BD33-87AC-F51B-96686A6D9C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81960" y="5630302"/>
                  <a:ext cx="17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5BC3797-EC1A-DB68-A7FE-A7CD889B32A4}"/>
                    </a:ext>
                  </a:extLst>
                </p14:cNvPr>
                <p14:cNvContentPartPr/>
                <p14:nvPr/>
              </p14:nvContentPartPr>
              <p14:xfrm>
                <a:off x="1380240" y="5694742"/>
                <a:ext cx="19440" cy="65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5BC3797-EC1A-DB68-A7FE-A7CD889B32A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375920" y="5690422"/>
                  <a:ext cx="28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5D975AE0-50B7-54C0-0A89-2D39D26D8F7E}"/>
              </a:ext>
            </a:extLst>
          </p:cNvPr>
          <p:cNvGrpSpPr/>
          <p:nvPr/>
        </p:nvGrpSpPr>
        <p:grpSpPr>
          <a:xfrm>
            <a:off x="7799040" y="2476342"/>
            <a:ext cx="1273680" cy="550800"/>
            <a:chOff x="7799040" y="2476342"/>
            <a:chExt cx="1273680" cy="55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99C455F-AA13-463D-09FC-C9DE4511E508}"/>
                    </a:ext>
                  </a:extLst>
                </p14:cNvPr>
                <p14:cNvContentPartPr/>
                <p14:nvPr/>
              </p14:nvContentPartPr>
              <p14:xfrm>
                <a:off x="7799040" y="2666422"/>
                <a:ext cx="126360" cy="14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99C455F-AA13-463D-09FC-C9DE4511E5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94720" y="2662102"/>
                  <a:ext cx="135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2EE5DD-24DB-C3FF-59C9-756D7D59E39D}"/>
                    </a:ext>
                  </a:extLst>
                </p14:cNvPr>
                <p14:cNvContentPartPr/>
                <p14:nvPr/>
              </p14:nvContentPartPr>
              <p14:xfrm>
                <a:off x="7835760" y="2721862"/>
                <a:ext cx="95400" cy="18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2EE5DD-24DB-C3FF-59C9-756D7D59E39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31440" y="2717542"/>
                  <a:ext cx="104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121645A-B85F-F443-C4A8-6F50980A80F0}"/>
                    </a:ext>
                  </a:extLst>
                </p14:cNvPr>
                <p14:cNvContentPartPr/>
                <p14:nvPr/>
              </p14:nvContentPartPr>
              <p14:xfrm>
                <a:off x="8066880" y="2488942"/>
                <a:ext cx="89640" cy="161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121645A-B85F-F443-C4A8-6F50980A80F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62560" y="2484622"/>
                  <a:ext cx="98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4C6E9AF-3A59-F077-D545-9FEEA74DD2E9}"/>
                    </a:ext>
                  </a:extLst>
                </p14:cNvPr>
                <p14:cNvContentPartPr/>
                <p14:nvPr/>
              </p14:nvContentPartPr>
              <p14:xfrm>
                <a:off x="8092440" y="2576782"/>
                <a:ext cx="241200" cy="20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4C6E9AF-3A59-F077-D545-9FEEA74DD2E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88120" y="2572462"/>
                  <a:ext cx="24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72ADCAE-9010-3E6B-9C7D-A48D1846609A}"/>
                    </a:ext>
                  </a:extLst>
                </p14:cNvPr>
                <p14:cNvContentPartPr/>
                <p14:nvPr/>
              </p14:nvContentPartPr>
              <p14:xfrm>
                <a:off x="8450280" y="2512702"/>
                <a:ext cx="87480" cy="1900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72ADCAE-9010-3E6B-9C7D-A48D184660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45960" y="2508382"/>
                  <a:ext cx="96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823F080-88B7-AE91-0560-6B836BF20348}"/>
                    </a:ext>
                  </a:extLst>
                </p14:cNvPr>
                <p14:cNvContentPartPr/>
                <p14:nvPr/>
              </p14:nvContentPartPr>
              <p14:xfrm>
                <a:off x="7979040" y="2476342"/>
                <a:ext cx="72360" cy="272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823F080-88B7-AE91-0560-6B836BF2034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74720" y="2472022"/>
                  <a:ext cx="81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A125E7A-27DF-C04F-BD2C-3A9028F35FF7}"/>
                    </a:ext>
                  </a:extLst>
                </p14:cNvPr>
                <p14:cNvContentPartPr/>
                <p14:nvPr/>
              </p14:nvContentPartPr>
              <p14:xfrm>
                <a:off x="8659080" y="2593702"/>
                <a:ext cx="18360" cy="19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A125E7A-27DF-C04F-BD2C-3A9028F35FF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54760" y="2589382"/>
                  <a:ext cx="2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CA3182F-9021-B601-7BD6-A6BAAEC4B231}"/>
                    </a:ext>
                  </a:extLst>
                </p14:cNvPr>
                <p14:cNvContentPartPr/>
                <p14:nvPr/>
              </p14:nvContentPartPr>
              <p14:xfrm>
                <a:off x="8778600" y="2509102"/>
                <a:ext cx="119880" cy="170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CA3182F-9021-B601-7BD6-A6BAAEC4B2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74280" y="2504782"/>
                  <a:ext cx="128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060AB6-FD75-8546-5E41-98AE70A071AA}"/>
                    </a:ext>
                  </a:extLst>
                </p14:cNvPr>
                <p14:cNvContentPartPr/>
                <p14:nvPr/>
              </p14:nvContentPartPr>
              <p14:xfrm>
                <a:off x="8979120" y="2494342"/>
                <a:ext cx="75960" cy="120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060AB6-FD75-8546-5E41-98AE70A071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74800" y="2490022"/>
                  <a:ext cx="8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66197C5-8788-2B0F-5F84-99E92F59778C}"/>
                    </a:ext>
                  </a:extLst>
                </p14:cNvPr>
                <p14:cNvContentPartPr/>
                <p14:nvPr/>
              </p14:nvContentPartPr>
              <p14:xfrm>
                <a:off x="7939440" y="2684062"/>
                <a:ext cx="1133280" cy="129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66197C5-8788-2B0F-5F84-99E92F59778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35120" y="2679742"/>
                  <a:ext cx="1141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CD25C32-F488-27EF-CE61-F9A6794A83D3}"/>
                    </a:ext>
                  </a:extLst>
                </p14:cNvPr>
                <p14:cNvContentPartPr/>
                <p14:nvPr/>
              </p14:nvContentPartPr>
              <p14:xfrm>
                <a:off x="8400240" y="2883862"/>
                <a:ext cx="163800" cy="143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CD25C32-F488-27EF-CE61-F9A6794A83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95920" y="2879542"/>
                  <a:ext cx="172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F37DB8F-B925-171E-7C02-1EFF59B0AF56}"/>
                    </a:ext>
                  </a:extLst>
                </p14:cNvPr>
                <p14:cNvContentPartPr/>
                <p14:nvPr/>
              </p14:nvContentPartPr>
              <p14:xfrm>
                <a:off x="8362800" y="2529262"/>
                <a:ext cx="81360" cy="125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F37DB8F-B925-171E-7C02-1EFF59B0AF5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58480" y="2524942"/>
                  <a:ext cx="900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5092E819-0822-8CF2-1FF3-E7405B3515A4}"/>
                  </a:ext>
                </a:extLst>
              </p14:cNvPr>
              <p14:cNvContentPartPr/>
              <p14:nvPr/>
            </p14:nvContentPartPr>
            <p14:xfrm>
              <a:off x="9713880" y="2540062"/>
              <a:ext cx="16560" cy="1400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5092E819-0822-8CF2-1FF3-E7405B3515A4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09560" y="2535742"/>
                <a:ext cx="25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361BF2B2-55B2-1654-38F1-A44CE319580E}"/>
                  </a:ext>
                </a:extLst>
              </p14:cNvPr>
              <p14:cNvContentPartPr/>
              <p14:nvPr/>
            </p14:nvContentPartPr>
            <p14:xfrm>
              <a:off x="9666360" y="2511622"/>
              <a:ext cx="118080" cy="6876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361BF2B2-55B2-1654-38F1-A44CE319580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662040" y="2507302"/>
                <a:ext cx="126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F162838C-34B9-9B01-3DE6-88B03FE019E4}"/>
                  </a:ext>
                </a:extLst>
              </p14:cNvPr>
              <p14:cNvContentPartPr/>
              <p14:nvPr/>
            </p14:nvContentPartPr>
            <p14:xfrm>
              <a:off x="9847080" y="2522422"/>
              <a:ext cx="45360" cy="1515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F162838C-34B9-9B01-3DE6-88B03FE019E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842760" y="2518102"/>
                <a:ext cx="540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5BE306A-AE36-586F-0FAD-D3079CB3A977}"/>
                  </a:ext>
                </a:extLst>
              </p14:cNvPr>
              <p14:cNvContentPartPr/>
              <p14:nvPr/>
            </p14:nvContentPartPr>
            <p14:xfrm>
              <a:off x="9855720" y="2479942"/>
              <a:ext cx="97200" cy="1609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5BE306A-AE36-586F-0FAD-D3079CB3A97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851400" y="2475622"/>
                <a:ext cx="105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4857FBF-6040-4E44-5534-5010F8ECEF61}"/>
                  </a:ext>
                </a:extLst>
              </p14:cNvPr>
              <p14:cNvContentPartPr/>
              <p14:nvPr/>
            </p14:nvContentPartPr>
            <p14:xfrm>
              <a:off x="10043640" y="2607382"/>
              <a:ext cx="43560" cy="1512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4857FBF-6040-4E44-5534-5010F8ECEF6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039320" y="2603062"/>
                <a:ext cx="52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7B627136-ECAF-24DA-18A6-E5DD816DF66A}"/>
                  </a:ext>
                </a:extLst>
              </p14:cNvPr>
              <p14:cNvContentPartPr/>
              <p14:nvPr/>
            </p14:nvContentPartPr>
            <p14:xfrm>
              <a:off x="10001160" y="2628262"/>
              <a:ext cx="134640" cy="936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7B627136-ECAF-24DA-18A6-E5DD816DF66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996840" y="2623942"/>
                <a:ext cx="143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3198464C-D689-C703-DF96-D38EA5E9D438}"/>
                  </a:ext>
                </a:extLst>
              </p14:cNvPr>
              <p14:cNvContentPartPr/>
              <p14:nvPr/>
            </p14:nvContentPartPr>
            <p14:xfrm>
              <a:off x="10173240" y="2638342"/>
              <a:ext cx="28440" cy="1371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3198464C-D689-C703-DF96-D38EA5E9D43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168920" y="2634022"/>
                <a:ext cx="37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3949D97E-4C77-33F3-CC7A-B57E3F9AF370}"/>
                  </a:ext>
                </a:extLst>
              </p14:cNvPr>
              <p14:cNvContentPartPr/>
              <p14:nvPr/>
            </p14:nvContentPartPr>
            <p14:xfrm>
              <a:off x="10163160" y="2639782"/>
              <a:ext cx="70560" cy="1436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3949D97E-4C77-33F3-CC7A-B57E3F9AF37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158840" y="2635462"/>
                <a:ext cx="79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BB2F41B-2EA6-80B0-C2D8-136DADDF920E}"/>
                  </a:ext>
                </a:extLst>
              </p14:cNvPr>
              <p14:cNvContentPartPr/>
              <p14:nvPr/>
            </p14:nvContentPartPr>
            <p14:xfrm>
              <a:off x="10366920" y="2567062"/>
              <a:ext cx="96840" cy="529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BB2F41B-2EA6-80B0-C2D8-136DADDF920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362600" y="2562742"/>
                <a:ext cx="105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22A0107-24E0-0294-E42E-0C7CE237222C}"/>
                  </a:ext>
                </a:extLst>
              </p14:cNvPr>
              <p14:cNvContentPartPr/>
              <p14:nvPr/>
            </p14:nvContentPartPr>
            <p14:xfrm>
              <a:off x="1572480" y="4785742"/>
              <a:ext cx="68400" cy="3193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22A0107-24E0-0294-E42E-0C7CE237222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568160" y="4781422"/>
                <a:ext cx="770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F6E876F-C15A-7A91-EEEC-72246D96CBAC}"/>
                  </a:ext>
                </a:extLst>
              </p14:cNvPr>
              <p14:cNvContentPartPr/>
              <p14:nvPr/>
            </p14:nvContentPartPr>
            <p14:xfrm>
              <a:off x="4021920" y="414622"/>
              <a:ext cx="616680" cy="3506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F6E876F-C15A-7A91-EEEC-72246D96CBA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017600" y="410302"/>
                <a:ext cx="62532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7ED2B6CB-0E53-F1C3-4BBF-95D42B4A1575}"/>
              </a:ext>
            </a:extLst>
          </p:cNvPr>
          <p:cNvGrpSpPr/>
          <p:nvPr/>
        </p:nvGrpSpPr>
        <p:grpSpPr>
          <a:xfrm>
            <a:off x="10536840" y="2367982"/>
            <a:ext cx="1001880" cy="651240"/>
            <a:chOff x="10536840" y="2367982"/>
            <a:chExt cx="1001880" cy="65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B086B9-1AA9-2CA4-D9C9-E1CE8BAFD630}"/>
                    </a:ext>
                  </a:extLst>
                </p14:cNvPr>
                <p14:cNvContentPartPr/>
                <p14:nvPr/>
              </p14:nvContentPartPr>
              <p14:xfrm>
                <a:off x="10575360" y="2400742"/>
                <a:ext cx="82440" cy="1591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B086B9-1AA9-2CA4-D9C9-E1CE8BAFD6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71040" y="2396422"/>
                  <a:ext cx="91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A007A51-D3D1-C234-994A-F648DDFF260D}"/>
                    </a:ext>
                  </a:extLst>
                </p14:cNvPr>
                <p14:cNvContentPartPr/>
                <p14:nvPr/>
              </p14:nvContentPartPr>
              <p14:xfrm>
                <a:off x="10634040" y="2491102"/>
                <a:ext cx="29880" cy="130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A007A51-D3D1-C234-994A-F648DDFF260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29720" y="2486782"/>
                  <a:ext cx="38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2D36D6E-7976-CD46-C8B3-5CCE973F644D}"/>
                    </a:ext>
                  </a:extLst>
                </p14:cNvPr>
                <p14:cNvContentPartPr/>
                <p14:nvPr/>
              </p14:nvContentPartPr>
              <p14:xfrm>
                <a:off x="10756080" y="2543662"/>
                <a:ext cx="96480" cy="10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2D36D6E-7976-CD46-C8B3-5CCE973F644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51760" y="2539342"/>
                  <a:ext cx="105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7A750B8-CF59-0FA2-B813-A08241573964}"/>
                    </a:ext>
                  </a:extLst>
                </p14:cNvPr>
                <p14:cNvContentPartPr/>
                <p14:nvPr/>
              </p14:nvContentPartPr>
              <p14:xfrm>
                <a:off x="10911960" y="2454742"/>
                <a:ext cx="114840" cy="134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7A750B8-CF59-0FA2-B813-A082415739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07640" y="2450422"/>
                  <a:ext cx="12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CEBCCCE-12E1-B4A6-AEB0-700E12E88529}"/>
                    </a:ext>
                  </a:extLst>
                </p14:cNvPr>
                <p14:cNvContentPartPr/>
                <p14:nvPr/>
              </p14:nvContentPartPr>
              <p14:xfrm>
                <a:off x="11026080" y="2378062"/>
                <a:ext cx="76680" cy="2473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CEBCCCE-12E1-B4A6-AEB0-700E12E8852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21760" y="2373742"/>
                  <a:ext cx="85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169C87D-EBDA-906F-34A6-509D135322F6}"/>
                    </a:ext>
                  </a:extLst>
                </p14:cNvPr>
                <p14:cNvContentPartPr/>
                <p14:nvPr/>
              </p14:nvContentPartPr>
              <p14:xfrm>
                <a:off x="10557000" y="2367982"/>
                <a:ext cx="69480" cy="2984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169C87D-EBDA-906F-34A6-509D135322F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52680" y="2363662"/>
                  <a:ext cx="78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F0C4DE4-3A51-92FF-B766-969BB36670AB}"/>
                    </a:ext>
                  </a:extLst>
                </p14:cNvPr>
                <p14:cNvContentPartPr/>
                <p14:nvPr/>
              </p14:nvContentPartPr>
              <p14:xfrm>
                <a:off x="11197800" y="2527822"/>
                <a:ext cx="36000" cy="154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F0C4DE4-3A51-92FF-B766-969BB36670A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93480" y="2523502"/>
                  <a:ext cx="4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AA90F2-2B1B-2F5F-798C-BB6C55EDD1C7}"/>
                    </a:ext>
                  </a:extLst>
                </p14:cNvPr>
                <p14:cNvContentPartPr/>
                <p14:nvPr/>
              </p14:nvContentPartPr>
              <p14:xfrm>
                <a:off x="11325600" y="2420182"/>
                <a:ext cx="76680" cy="147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AA90F2-2B1B-2F5F-798C-BB6C55EDD1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321280" y="2415862"/>
                  <a:ext cx="85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2ACE691-A485-CF71-CB10-7C71B495C8FD}"/>
                    </a:ext>
                  </a:extLst>
                </p14:cNvPr>
                <p14:cNvContentPartPr/>
                <p14:nvPr/>
              </p14:nvContentPartPr>
              <p14:xfrm>
                <a:off x="11435040" y="2402902"/>
                <a:ext cx="81000" cy="169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2ACE691-A485-CF71-CB10-7C71B495C8F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30720" y="2398582"/>
                  <a:ext cx="8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6740D63-77ED-CE36-D982-0CD4D53961D6}"/>
                    </a:ext>
                  </a:extLst>
                </p14:cNvPr>
                <p14:cNvContentPartPr/>
                <p14:nvPr/>
              </p14:nvContentPartPr>
              <p14:xfrm>
                <a:off x="10536840" y="2644102"/>
                <a:ext cx="1001880" cy="133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6740D63-77ED-CE36-D982-0CD4D53961D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532520" y="2639782"/>
                  <a:ext cx="1010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E527B65-BE2F-5135-9C92-E04DB779C8FB}"/>
                    </a:ext>
                  </a:extLst>
                </p14:cNvPr>
                <p14:cNvContentPartPr/>
                <p14:nvPr/>
              </p14:nvContentPartPr>
              <p14:xfrm>
                <a:off x="10941120" y="2841022"/>
                <a:ext cx="161640" cy="178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E527B65-BE2F-5135-9C92-E04DB779C8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936800" y="2836702"/>
                  <a:ext cx="1702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A7AC465A-6E53-2AAC-BD72-6382452AD034}"/>
              </a:ext>
            </a:extLst>
          </p:cNvPr>
          <p:cNvGrpSpPr/>
          <p:nvPr/>
        </p:nvGrpSpPr>
        <p:grpSpPr>
          <a:xfrm>
            <a:off x="331200" y="3684142"/>
            <a:ext cx="3835080" cy="1813680"/>
            <a:chOff x="331200" y="3684142"/>
            <a:chExt cx="3835080" cy="181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9D8AA43-C4F8-AE73-5C2D-BA126A344BA1}"/>
                    </a:ext>
                  </a:extLst>
                </p14:cNvPr>
                <p14:cNvContentPartPr/>
                <p14:nvPr/>
              </p14:nvContentPartPr>
              <p14:xfrm>
                <a:off x="1667520" y="4714822"/>
                <a:ext cx="2147760" cy="100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9D8AA43-C4F8-AE73-5C2D-BA126A344BA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663200" y="4710502"/>
                  <a:ext cx="2156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AB52813-1270-0467-95E9-F5145CEE9D01}"/>
                    </a:ext>
                  </a:extLst>
                </p14:cNvPr>
                <p14:cNvContentPartPr/>
                <p14:nvPr/>
              </p14:nvContentPartPr>
              <p14:xfrm>
                <a:off x="3861720" y="4599622"/>
                <a:ext cx="137160" cy="198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AB52813-1270-0467-95E9-F5145CEE9D0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57400" y="4595302"/>
                  <a:ext cx="145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80FCF13-B43C-4B06-DBAA-00A8F1B5EC64}"/>
                    </a:ext>
                  </a:extLst>
                </p14:cNvPr>
                <p14:cNvContentPartPr/>
                <p14:nvPr/>
              </p14:nvContentPartPr>
              <p14:xfrm>
                <a:off x="3921480" y="4677382"/>
                <a:ext cx="92160" cy="54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80FCF13-B43C-4B06-DBAA-00A8F1B5EC6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17160" y="4673062"/>
                  <a:ext cx="10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2BB52C7-CB99-AEFB-CCAA-0C6CFBEF429A}"/>
                    </a:ext>
                  </a:extLst>
                </p14:cNvPr>
                <p14:cNvContentPartPr/>
                <p14:nvPr/>
              </p14:nvContentPartPr>
              <p14:xfrm>
                <a:off x="4028040" y="4669102"/>
                <a:ext cx="138240" cy="117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2BB52C7-CB99-AEFB-CCAA-0C6CFBEF429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23720" y="4664782"/>
                  <a:ext cx="146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BFA7BF5-3F74-326C-E4D6-38D0FC41F6E1}"/>
                    </a:ext>
                  </a:extLst>
                </p14:cNvPr>
                <p14:cNvContentPartPr/>
                <p14:nvPr/>
              </p14:nvContentPartPr>
              <p14:xfrm>
                <a:off x="596880" y="4849462"/>
                <a:ext cx="84600" cy="42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BFA7BF5-3F74-326C-E4D6-38D0FC41F6E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2560" y="4845142"/>
                  <a:ext cx="9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6A125A1-4C14-142A-ADA8-DB05A1776964}"/>
                    </a:ext>
                  </a:extLst>
                </p14:cNvPr>
                <p14:cNvContentPartPr/>
                <p14:nvPr/>
              </p14:nvContentPartPr>
              <p14:xfrm>
                <a:off x="331200" y="4776022"/>
                <a:ext cx="68400" cy="167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6A125A1-4C14-142A-ADA8-DB05A177696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6880" y="4771702"/>
                  <a:ext cx="77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1200487-20C1-8ED8-5683-24E6244B103E}"/>
                    </a:ext>
                  </a:extLst>
                </p14:cNvPr>
                <p14:cNvContentPartPr/>
                <p14:nvPr/>
              </p14:nvContentPartPr>
              <p14:xfrm>
                <a:off x="388800" y="4864942"/>
                <a:ext cx="20520" cy="107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1200487-20C1-8ED8-5683-24E6244B10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4480" y="4860622"/>
                  <a:ext cx="29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C3C2594-2455-27C9-8F4C-6C95E3EDAD75}"/>
                    </a:ext>
                  </a:extLst>
                </p14:cNvPr>
                <p14:cNvContentPartPr/>
                <p14:nvPr/>
              </p14:nvContentPartPr>
              <p14:xfrm>
                <a:off x="644040" y="4796542"/>
                <a:ext cx="1006200" cy="69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C3C2594-2455-27C9-8F4C-6C95E3EDAD7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9720" y="4792222"/>
                  <a:ext cx="1014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DBBEF4D-CCA1-A4A5-E4EB-541C15814DFC}"/>
                    </a:ext>
                  </a:extLst>
                </p14:cNvPr>
                <p14:cNvContentPartPr/>
                <p14:nvPr/>
              </p14:nvContentPartPr>
              <p14:xfrm>
                <a:off x="676800" y="4868542"/>
                <a:ext cx="94320" cy="1645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DBBEF4D-CCA1-A4A5-E4EB-541C15814D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72480" y="4864222"/>
                  <a:ext cx="102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EB849A0-2281-98EB-6F0B-653E0404D072}"/>
                    </a:ext>
                  </a:extLst>
                </p14:cNvPr>
                <p14:cNvContentPartPr/>
                <p14:nvPr/>
              </p14:nvContentPartPr>
              <p14:xfrm>
                <a:off x="782280" y="4874302"/>
                <a:ext cx="139680" cy="111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EB849A0-2281-98EB-6F0B-653E0404D0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7960" y="4869982"/>
                  <a:ext cx="14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1D21A40-7A0B-CEE7-6F5D-185EC7635F8D}"/>
                    </a:ext>
                  </a:extLst>
                </p14:cNvPr>
                <p14:cNvContentPartPr/>
                <p14:nvPr/>
              </p14:nvContentPartPr>
              <p14:xfrm>
                <a:off x="956880" y="4814182"/>
                <a:ext cx="272160" cy="99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1D21A40-7A0B-CEE7-6F5D-185EC7635F8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2560" y="4809862"/>
                  <a:ext cx="28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5459B4-04F2-3C5F-BDFF-7802DEBEF089}"/>
                    </a:ext>
                  </a:extLst>
                </p14:cNvPr>
                <p14:cNvContentPartPr/>
                <p14:nvPr/>
              </p14:nvContentPartPr>
              <p14:xfrm>
                <a:off x="1056960" y="4873222"/>
                <a:ext cx="128520" cy="624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5459B4-04F2-3C5F-BDFF-7802DEBEF08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2640" y="4868902"/>
                  <a:ext cx="1371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DFACC4A-996E-DBED-0B31-176689E59289}"/>
                    </a:ext>
                  </a:extLst>
                </p14:cNvPr>
                <p14:cNvContentPartPr/>
                <p14:nvPr/>
              </p14:nvContentPartPr>
              <p14:xfrm>
                <a:off x="1405440" y="5274622"/>
                <a:ext cx="95760" cy="115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DFACC4A-996E-DBED-0B31-176689E5928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01120" y="5270302"/>
                  <a:ext cx="104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2097DCC-87BB-008B-748C-E562AF681DBA}"/>
                    </a:ext>
                  </a:extLst>
                </p14:cNvPr>
                <p14:cNvContentPartPr/>
                <p14:nvPr/>
              </p14:nvContentPartPr>
              <p14:xfrm>
                <a:off x="1552320" y="5242582"/>
                <a:ext cx="69120" cy="1252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2097DCC-87BB-008B-748C-E562AF681DB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48000" y="5238262"/>
                  <a:ext cx="77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4294844-F67F-8541-7DD1-472E1BE6C093}"/>
                    </a:ext>
                  </a:extLst>
                </p14:cNvPr>
                <p14:cNvContentPartPr/>
                <p14:nvPr/>
              </p14:nvContentPartPr>
              <p14:xfrm>
                <a:off x="648000" y="4392982"/>
                <a:ext cx="220320" cy="394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4294844-F67F-8541-7DD1-472E1BE6C09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3680" y="4388662"/>
                  <a:ext cx="2289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799C620-F670-96FB-D42E-8D03843F4137}"/>
                    </a:ext>
                  </a:extLst>
                </p14:cNvPr>
                <p14:cNvContentPartPr/>
                <p14:nvPr/>
              </p14:nvContentPartPr>
              <p14:xfrm>
                <a:off x="696960" y="4211902"/>
                <a:ext cx="314640" cy="510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799C620-F670-96FB-D42E-8D03843F413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92640" y="4207582"/>
                  <a:ext cx="3232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CC36B3E-C747-3CCD-FA6C-876C992AAD3A}"/>
                    </a:ext>
                  </a:extLst>
                </p14:cNvPr>
                <p14:cNvContentPartPr/>
                <p14:nvPr/>
              </p14:nvContentPartPr>
              <p14:xfrm>
                <a:off x="845640" y="3977542"/>
                <a:ext cx="455400" cy="792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CC36B3E-C747-3CCD-FA6C-876C992AAD3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41320" y="3973222"/>
                  <a:ext cx="46404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24AAA559-F6B0-5E09-8A88-7FE066B456BA}"/>
                    </a:ext>
                  </a:extLst>
                </p14:cNvPr>
                <p14:cNvContentPartPr/>
                <p14:nvPr/>
              </p14:nvContentPartPr>
              <p14:xfrm>
                <a:off x="1123560" y="4032982"/>
                <a:ext cx="250560" cy="455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24AAA559-F6B0-5E09-8A88-7FE066B456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9240" y="4028662"/>
                  <a:ext cx="259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2D156B1-C03C-792F-B98B-9AAC6611ACDA}"/>
                    </a:ext>
                  </a:extLst>
                </p14:cNvPr>
                <p14:cNvContentPartPr/>
                <p14:nvPr/>
              </p14:nvContentPartPr>
              <p14:xfrm>
                <a:off x="1397880" y="4150702"/>
                <a:ext cx="374040" cy="556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2D156B1-C03C-792F-B98B-9AAC6611ACD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393560" y="4146382"/>
                  <a:ext cx="3826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AC5C0BE-E3D2-B880-2A69-1C6F770B680E}"/>
                    </a:ext>
                  </a:extLst>
                </p14:cNvPr>
                <p14:cNvContentPartPr/>
                <p14:nvPr/>
              </p14:nvContentPartPr>
              <p14:xfrm>
                <a:off x="1578960" y="4215502"/>
                <a:ext cx="342000" cy="504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AC5C0BE-E3D2-B880-2A69-1C6F770B68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74640" y="4211182"/>
                  <a:ext cx="3506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6A61B42-70B3-5A73-B3C8-D261EE3A37EB}"/>
                    </a:ext>
                  </a:extLst>
                </p14:cNvPr>
                <p14:cNvContentPartPr/>
                <p14:nvPr/>
              </p14:nvContentPartPr>
              <p14:xfrm>
                <a:off x="1908360" y="4476502"/>
                <a:ext cx="326880" cy="230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6A61B42-70B3-5A73-B3C8-D261EE3A37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04040" y="4472182"/>
                  <a:ext cx="335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AAD3D1D-1A32-C3C5-7595-CEA87FC40733}"/>
                    </a:ext>
                  </a:extLst>
                </p14:cNvPr>
                <p14:cNvContentPartPr/>
                <p14:nvPr/>
              </p14:nvContentPartPr>
              <p14:xfrm>
                <a:off x="2241360" y="4545622"/>
                <a:ext cx="191880" cy="132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AAD3D1D-1A32-C3C5-7595-CEA87FC407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37040" y="4541302"/>
                  <a:ext cx="200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FCA4DBA-5A91-4CFD-652E-AA90CA91A764}"/>
                    </a:ext>
                  </a:extLst>
                </p14:cNvPr>
                <p14:cNvContentPartPr/>
                <p14:nvPr/>
              </p14:nvContentPartPr>
              <p14:xfrm>
                <a:off x="2163240" y="4660822"/>
                <a:ext cx="347760" cy="1119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FCA4DBA-5A91-4CFD-652E-AA90CA91A76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58920" y="4656502"/>
                  <a:ext cx="35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3997EE8-C376-9993-BCD4-6EBB7D059527}"/>
                    </a:ext>
                  </a:extLst>
                </p14:cNvPr>
                <p14:cNvContentPartPr/>
                <p14:nvPr/>
              </p14:nvContentPartPr>
              <p14:xfrm>
                <a:off x="1972800" y="4111102"/>
                <a:ext cx="252720" cy="466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3997EE8-C376-9993-BCD4-6EBB7D05952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968480" y="4106782"/>
                  <a:ext cx="2613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C08735D-74A5-F49A-6885-1A2B200A8223}"/>
                    </a:ext>
                  </a:extLst>
                </p14:cNvPr>
                <p14:cNvContentPartPr/>
                <p14:nvPr/>
              </p14:nvContentPartPr>
              <p14:xfrm>
                <a:off x="2352240" y="3791782"/>
                <a:ext cx="96480" cy="221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C08735D-74A5-F49A-6885-1A2B200A822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47920" y="3787462"/>
                  <a:ext cx="10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1859CD1-6377-24F7-C17A-1FE9F474F33B}"/>
                    </a:ext>
                  </a:extLst>
                </p14:cNvPr>
                <p14:cNvContentPartPr/>
                <p14:nvPr/>
              </p14:nvContentPartPr>
              <p14:xfrm>
                <a:off x="2444760" y="3748942"/>
                <a:ext cx="148320" cy="2138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1859CD1-6377-24F7-C17A-1FE9F474F33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40440" y="3744622"/>
                  <a:ext cx="156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AB448E1-6C1C-F5E9-6E01-4F410FBBB671}"/>
                    </a:ext>
                  </a:extLst>
                </p14:cNvPr>
                <p14:cNvContentPartPr/>
                <p14:nvPr/>
              </p14:nvContentPartPr>
              <p14:xfrm>
                <a:off x="2508480" y="3684142"/>
                <a:ext cx="168120" cy="165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AB448E1-6C1C-F5E9-6E01-4F410FBBB67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504160" y="3679822"/>
                  <a:ext cx="176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FB1CEDA-52CA-E44C-4956-A09A2F3A368B}"/>
                    </a:ext>
                  </a:extLst>
                </p14:cNvPr>
                <p14:cNvContentPartPr/>
                <p14:nvPr/>
              </p14:nvContentPartPr>
              <p14:xfrm>
                <a:off x="2690640" y="3740302"/>
                <a:ext cx="70920" cy="135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FB1CEDA-52CA-E44C-4956-A09A2F3A368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86320" y="3735982"/>
                  <a:ext cx="7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40045CE-FE95-C70E-00AB-B5714E33576B}"/>
                    </a:ext>
                  </a:extLst>
                </p14:cNvPr>
                <p14:cNvContentPartPr/>
                <p14:nvPr/>
              </p14:nvContentPartPr>
              <p14:xfrm>
                <a:off x="2694240" y="3792502"/>
                <a:ext cx="55080" cy="68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40045CE-FE95-C70E-00AB-B5714E33576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89920" y="3788182"/>
                  <a:ext cx="6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59E98D1-C3E8-3FDF-46E5-EB2EA7323FA7}"/>
                    </a:ext>
                  </a:extLst>
                </p14:cNvPr>
                <p14:cNvContentPartPr/>
                <p14:nvPr/>
              </p14:nvContentPartPr>
              <p14:xfrm>
                <a:off x="2816640" y="3692062"/>
                <a:ext cx="96480" cy="1368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59E98D1-C3E8-3FDF-46E5-EB2EA7323FA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812320" y="3687742"/>
                  <a:ext cx="10512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683C944A-6356-E560-6B30-7C2DDE5FB243}"/>
                  </a:ext>
                </a:extLst>
              </p14:cNvPr>
              <p14:cNvContentPartPr/>
              <p14:nvPr/>
            </p14:nvContentPartPr>
            <p14:xfrm>
              <a:off x="2841840" y="4794022"/>
              <a:ext cx="18360" cy="3254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683C944A-6356-E560-6B30-7C2DDE5FB243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837520" y="4789702"/>
                <a:ext cx="2700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902D365A-BE80-E132-1E7C-A92CCDD57485}"/>
              </a:ext>
            </a:extLst>
          </p:cNvPr>
          <p:cNvGrpSpPr/>
          <p:nvPr/>
        </p:nvGrpSpPr>
        <p:grpSpPr>
          <a:xfrm>
            <a:off x="9625320" y="3036862"/>
            <a:ext cx="1454400" cy="456120"/>
            <a:chOff x="9625320" y="3036862"/>
            <a:chExt cx="145440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F0E89D-2B91-46A4-3D60-F5A6799E7B64}"/>
                    </a:ext>
                  </a:extLst>
                </p14:cNvPr>
                <p14:cNvContentPartPr/>
                <p14:nvPr/>
              </p14:nvContentPartPr>
              <p14:xfrm>
                <a:off x="9625320" y="3231982"/>
                <a:ext cx="83160" cy="1922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F0E89D-2B91-46A4-3D60-F5A6799E7B6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21000" y="3227662"/>
                  <a:ext cx="91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14034D9-F928-CD76-E33D-11F7E3F3AD7F}"/>
                    </a:ext>
                  </a:extLst>
                </p14:cNvPr>
                <p14:cNvContentPartPr/>
                <p14:nvPr/>
              </p14:nvContentPartPr>
              <p14:xfrm>
                <a:off x="9677160" y="3359422"/>
                <a:ext cx="48960" cy="709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14034D9-F928-CD76-E33D-11F7E3F3AD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72840" y="3355102"/>
                  <a:ext cx="57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20FBA30-8216-F38C-F14A-F07B3B8E4D4C}"/>
                    </a:ext>
                  </a:extLst>
                </p14:cNvPr>
                <p14:cNvContentPartPr/>
                <p14:nvPr/>
              </p14:nvContentPartPr>
              <p14:xfrm>
                <a:off x="9802440" y="3253582"/>
                <a:ext cx="32400" cy="165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20FBA30-8216-F38C-F14A-F07B3B8E4D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98120" y="3249262"/>
                  <a:ext cx="4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E70E59E-B573-B80B-18D9-E0F5A1A4EA8D}"/>
                    </a:ext>
                  </a:extLst>
                </p14:cNvPr>
                <p14:cNvContentPartPr/>
                <p14:nvPr/>
              </p14:nvContentPartPr>
              <p14:xfrm>
                <a:off x="9776160" y="3232702"/>
                <a:ext cx="127800" cy="159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E70E59E-B573-B80B-18D9-E0F5A1A4EA8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71840" y="3228382"/>
                  <a:ext cx="136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AE02933B-DC9C-8707-7B20-003531D796E3}"/>
                    </a:ext>
                  </a:extLst>
                </p14:cNvPr>
                <p14:cNvContentPartPr/>
                <p14:nvPr/>
              </p14:nvContentPartPr>
              <p14:xfrm>
                <a:off x="9923400" y="3359422"/>
                <a:ext cx="96840" cy="1249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AE02933B-DC9C-8707-7B20-003531D796E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919080" y="3355102"/>
                  <a:ext cx="105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6C6CADA-4A6A-B36A-1E5D-6B5B11C532FB}"/>
                    </a:ext>
                  </a:extLst>
                </p14:cNvPr>
                <p14:cNvContentPartPr/>
                <p14:nvPr/>
              </p14:nvContentPartPr>
              <p14:xfrm>
                <a:off x="10095120" y="3346102"/>
                <a:ext cx="21600" cy="1278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6C6CADA-4A6A-B36A-1E5D-6B5B11C532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090800" y="3341782"/>
                  <a:ext cx="3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B2BFA1F-AFE1-D00C-2A27-B0838FD8D57F}"/>
                    </a:ext>
                  </a:extLst>
                </p14:cNvPr>
                <p14:cNvContentPartPr/>
                <p14:nvPr/>
              </p14:nvContentPartPr>
              <p14:xfrm>
                <a:off x="10101960" y="3332782"/>
                <a:ext cx="52920" cy="159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B2BFA1F-AFE1-D00C-2A27-B0838FD8D57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097640" y="3328462"/>
                  <a:ext cx="61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EC0C33C-D2AF-E1BD-B85E-F1D9D66406E0}"/>
                    </a:ext>
                  </a:extLst>
                </p14:cNvPr>
                <p14:cNvContentPartPr/>
                <p14:nvPr/>
              </p14:nvContentPartPr>
              <p14:xfrm>
                <a:off x="10235520" y="3309382"/>
                <a:ext cx="72720" cy="835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EC0C33C-D2AF-E1BD-B85E-F1D9D66406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231200" y="3305062"/>
                  <a:ext cx="8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2AF120E-8726-BB1F-1376-E6F9155B59C3}"/>
                    </a:ext>
                  </a:extLst>
                </p14:cNvPr>
                <p14:cNvContentPartPr/>
                <p14:nvPr/>
              </p14:nvContentPartPr>
              <p14:xfrm>
                <a:off x="10436040" y="3058462"/>
                <a:ext cx="85680" cy="171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2AF120E-8726-BB1F-1376-E6F9155B59C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431720" y="3054142"/>
                  <a:ext cx="94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3AE04B9-F4EB-7090-BC36-EB152659B4A8}"/>
                    </a:ext>
                  </a:extLst>
                </p14:cNvPr>
                <p14:cNvContentPartPr/>
                <p14:nvPr/>
              </p14:nvContentPartPr>
              <p14:xfrm>
                <a:off x="10594080" y="3055222"/>
                <a:ext cx="48600" cy="1292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3AE04B9-F4EB-7090-BC36-EB152659B4A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89760" y="3050902"/>
                  <a:ext cx="5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E8F8E61-9941-21CB-C67D-7E4C27FD9810}"/>
                    </a:ext>
                  </a:extLst>
                </p14:cNvPr>
                <p14:cNvContentPartPr/>
                <p14:nvPr/>
              </p14:nvContentPartPr>
              <p14:xfrm>
                <a:off x="10485720" y="3047302"/>
                <a:ext cx="180000" cy="2257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E8F8E61-9941-21CB-C67D-7E4C27FD981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481400" y="3042982"/>
                  <a:ext cx="188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B95680A-06F9-C537-3C39-54508DA185EE}"/>
                    </a:ext>
                  </a:extLst>
                </p14:cNvPr>
                <p14:cNvContentPartPr/>
                <p14:nvPr/>
              </p14:nvContentPartPr>
              <p14:xfrm>
                <a:off x="10530720" y="3302542"/>
                <a:ext cx="82080" cy="96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B95680A-06F9-C537-3C39-54508DA185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526400" y="3298222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2DAA482-35D5-BE4B-C1C0-D7CAEB686D03}"/>
                    </a:ext>
                  </a:extLst>
                </p14:cNvPr>
                <p14:cNvContentPartPr/>
                <p14:nvPr/>
              </p14:nvContentPartPr>
              <p14:xfrm>
                <a:off x="10786680" y="3234862"/>
                <a:ext cx="91800" cy="205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2DAA482-35D5-BE4B-C1C0-D7CAEB686D0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82360" y="3230542"/>
                  <a:ext cx="10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A8CAF15-A346-3857-09DF-9C7265A49912}"/>
                    </a:ext>
                  </a:extLst>
                </p14:cNvPr>
                <p14:cNvContentPartPr/>
                <p14:nvPr/>
              </p14:nvContentPartPr>
              <p14:xfrm>
                <a:off x="10932840" y="3118582"/>
                <a:ext cx="59040" cy="1166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A8CAF15-A346-3857-09DF-9C7265A4991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928520" y="3114262"/>
                  <a:ext cx="6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D8BA201-D758-ABD6-77A3-8D9EB1108AA9}"/>
                    </a:ext>
                  </a:extLst>
                </p14:cNvPr>
                <p14:cNvContentPartPr/>
                <p14:nvPr/>
              </p14:nvContentPartPr>
              <p14:xfrm>
                <a:off x="10981440" y="3171502"/>
                <a:ext cx="19440" cy="1112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D8BA201-D758-ABD6-77A3-8D9EB1108AA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77120" y="3167182"/>
                  <a:ext cx="28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897E938-5607-9478-8A4E-2830D2EBDBAD}"/>
                    </a:ext>
                  </a:extLst>
                </p14:cNvPr>
                <p14:cNvContentPartPr/>
                <p14:nvPr/>
              </p14:nvContentPartPr>
              <p14:xfrm>
                <a:off x="11010600" y="3081862"/>
                <a:ext cx="69120" cy="247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897E938-5607-9478-8A4E-2830D2EBDBA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006280" y="3077542"/>
                  <a:ext cx="77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20B0A61-E90E-AFC2-3001-D5605138F6D4}"/>
                    </a:ext>
                  </a:extLst>
                </p14:cNvPr>
                <p14:cNvContentPartPr/>
                <p14:nvPr/>
              </p14:nvContentPartPr>
              <p14:xfrm>
                <a:off x="10346400" y="3036862"/>
                <a:ext cx="131040" cy="4561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20B0A61-E90E-AFC2-3001-D5605138F6D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342080" y="3032542"/>
                  <a:ext cx="139680" cy="46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9866D421-FEB4-D5D8-1A24-58A93838F55E}"/>
                  </a:ext>
                </a:extLst>
              </p14:cNvPr>
              <p14:cNvContentPartPr/>
              <p14:nvPr/>
            </p14:nvContentPartPr>
            <p14:xfrm>
              <a:off x="2838240" y="4771702"/>
              <a:ext cx="29880" cy="640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9866D421-FEB4-D5D8-1A24-58A93838F55E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833920" y="4767382"/>
                <a:ext cx="38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6F42F3E2-B097-9276-F0E7-3EC18743D447}"/>
                  </a:ext>
                </a:extLst>
              </p14:cNvPr>
              <p14:cNvContentPartPr/>
              <p14:nvPr/>
            </p14:nvContentPartPr>
            <p14:xfrm>
              <a:off x="2760480" y="638902"/>
              <a:ext cx="441000" cy="288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6F42F3E2-B097-9276-F0E7-3EC18743D44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756160" y="634582"/>
                <a:ext cx="4496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E9DB5E6E-BD2E-FA6D-7346-39E0AE1A8C2A}"/>
              </a:ext>
            </a:extLst>
          </p:cNvPr>
          <p:cNvGrpSpPr/>
          <p:nvPr/>
        </p:nvGrpSpPr>
        <p:grpSpPr>
          <a:xfrm>
            <a:off x="2766600" y="5216302"/>
            <a:ext cx="175680" cy="170280"/>
            <a:chOff x="2766600" y="5216302"/>
            <a:chExt cx="1756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37EBA2D-A064-5765-0372-F791B22C8898}"/>
                    </a:ext>
                  </a:extLst>
                </p14:cNvPr>
                <p14:cNvContentPartPr/>
                <p14:nvPr/>
              </p14:nvContentPartPr>
              <p14:xfrm>
                <a:off x="2766600" y="5242222"/>
                <a:ext cx="100080" cy="1443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37EBA2D-A064-5765-0372-F791B22C889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762280" y="5237902"/>
                  <a:ext cx="108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A902616-219A-E064-C2AF-8F4955FCF71C}"/>
                    </a:ext>
                  </a:extLst>
                </p14:cNvPr>
                <p14:cNvContentPartPr/>
                <p14:nvPr/>
              </p14:nvContentPartPr>
              <p14:xfrm>
                <a:off x="2874960" y="5216302"/>
                <a:ext cx="47880" cy="140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A902616-219A-E064-C2AF-8F4955FCF71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870640" y="5211982"/>
                  <a:ext cx="56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0DC4D9C-B552-9879-FDFC-2072FEF0205F}"/>
                    </a:ext>
                  </a:extLst>
                </p14:cNvPr>
                <p14:cNvContentPartPr/>
                <p14:nvPr/>
              </p14:nvContentPartPr>
              <p14:xfrm>
                <a:off x="2889360" y="5290102"/>
                <a:ext cx="52920" cy="30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0DC4D9C-B552-9879-FDFC-2072FEF0205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85040" y="5285782"/>
                  <a:ext cx="615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42C6B9B3-8E3A-1210-C4D4-274CB0D3F2C2}"/>
              </a:ext>
            </a:extLst>
          </p:cNvPr>
          <p:cNvGrpSpPr/>
          <p:nvPr/>
        </p:nvGrpSpPr>
        <p:grpSpPr>
          <a:xfrm>
            <a:off x="11188440" y="3121462"/>
            <a:ext cx="317520" cy="171000"/>
            <a:chOff x="11188440" y="3121462"/>
            <a:chExt cx="31752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2CD495C-BDDE-CC82-4005-13EF99D4BDD8}"/>
                    </a:ext>
                  </a:extLst>
                </p14:cNvPr>
                <p14:cNvContentPartPr/>
                <p14:nvPr/>
              </p14:nvContentPartPr>
              <p14:xfrm>
                <a:off x="11188440" y="3241342"/>
                <a:ext cx="15480" cy="9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2CD495C-BDDE-CC82-4005-13EF99D4BDD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84120" y="3237022"/>
                  <a:ext cx="24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6EF7A44-B65C-EE41-9D25-A82C6BD0ACD8}"/>
                    </a:ext>
                  </a:extLst>
                </p14:cNvPr>
                <p14:cNvContentPartPr/>
                <p14:nvPr/>
              </p14:nvContentPartPr>
              <p14:xfrm>
                <a:off x="11261160" y="3121462"/>
                <a:ext cx="80280" cy="1710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6EF7A44-B65C-EE41-9D25-A82C6BD0ACD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56840" y="3117142"/>
                  <a:ext cx="8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CEADA8A-F580-5823-F3FE-BBFDC51F67FE}"/>
                    </a:ext>
                  </a:extLst>
                </p14:cNvPr>
                <p14:cNvContentPartPr/>
                <p14:nvPr/>
              </p14:nvContentPartPr>
              <p14:xfrm>
                <a:off x="11425320" y="3125422"/>
                <a:ext cx="80640" cy="153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CEADA8A-F580-5823-F3FE-BBFDC51F67F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21000" y="3121102"/>
                  <a:ext cx="89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7D64FE8-9923-8E92-E97E-95A51EAB5428}"/>
                    </a:ext>
                  </a:extLst>
                </p14:cNvPr>
                <p14:cNvContentPartPr/>
                <p14:nvPr/>
              </p14:nvContentPartPr>
              <p14:xfrm>
                <a:off x="11414880" y="3233062"/>
                <a:ext cx="89640" cy="72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7D64FE8-9923-8E92-E97E-95A51EAB542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410560" y="3228742"/>
                  <a:ext cx="9828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DFD2610-41D8-9AF2-213A-5809E392B81C}"/>
                  </a:ext>
                </a:extLst>
              </p14:cNvPr>
              <p14:cNvContentPartPr/>
              <p14:nvPr/>
            </p14:nvContentPartPr>
            <p14:xfrm>
              <a:off x="10355040" y="3431782"/>
              <a:ext cx="1194120" cy="1926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DFD2610-41D8-9AF2-213A-5809E392B81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350720" y="3427462"/>
                <a:ext cx="1202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00DE7624-3C32-73AC-7259-AF713F1090BA}"/>
                  </a:ext>
                </a:extLst>
              </p14:cNvPr>
              <p14:cNvContentPartPr/>
              <p14:nvPr/>
            </p14:nvContentPartPr>
            <p14:xfrm>
              <a:off x="10782720" y="3697462"/>
              <a:ext cx="207360" cy="16020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00DE7624-3C32-73AC-7259-AF713F1090B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778400" y="3693142"/>
                <a:ext cx="216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503ED2E3-13EE-AF5D-42FE-2F242A8051A2}"/>
                  </a:ext>
                </a:extLst>
              </p14:cNvPr>
              <p14:cNvContentPartPr/>
              <p14:nvPr/>
            </p14:nvContentPartPr>
            <p14:xfrm>
              <a:off x="5893560" y="4205782"/>
              <a:ext cx="102600" cy="6264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503ED2E3-13EE-AF5D-42FE-2F242A8051A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5889240" y="4201462"/>
                <a:ext cx="1112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D055DF6A-5CD6-D862-511B-2D5E7BE5BCE7}"/>
                  </a:ext>
                </a:extLst>
              </p14:cNvPr>
              <p14:cNvContentPartPr/>
              <p14:nvPr/>
            </p14:nvContentPartPr>
            <p14:xfrm>
              <a:off x="601200" y="4525102"/>
              <a:ext cx="2213640" cy="34668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D055DF6A-5CD6-D862-511B-2D5E7BE5BCE7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96880" y="4520782"/>
                <a:ext cx="22222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D7C48DC-94B1-EF25-8C37-3BA4E75B98D0}"/>
                  </a:ext>
                </a:extLst>
              </p14:cNvPr>
              <p14:cNvContentPartPr/>
              <p14:nvPr/>
            </p14:nvContentPartPr>
            <p14:xfrm>
              <a:off x="727560" y="4636342"/>
              <a:ext cx="102240" cy="2008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D7C48DC-94B1-EF25-8C37-3BA4E75B98D0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723240" y="4632022"/>
                <a:ext cx="110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07FC482-61EC-2457-3AEC-1630F92AA4A6}"/>
                  </a:ext>
                </a:extLst>
              </p14:cNvPr>
              <p14:cNvContentPartPr/>
              <p14:nvPr/>
            </p14:nvContentPartPr>
            <p14:xfrm>
              <a:off x="832680" y="4652902"/>
              <a:ext cx="80280" cy="15408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07FC482-61EC-2457-3AEC-1630F92AA4A6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828360" y="4648582"/>
                <a:ext cx="88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75147C0-023F-B89F-950F-E4C547B9F5B9}"/>
                  </a:ext>
                </a:extLst>
              </p14:cNvPr>
              <p14:cNvContentPartPr/>
              <p14:nvPr/>
            </p14:nvContentPartPr>
            <p14:xfrm>
              <a:off x="908640" y="4650022"/>
              <a:ext cx="104760" cy="1519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75147C0-023F-B89F-950F-E4C547B9F5B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04320" y="4645702"/>
                <a:ext cx="1134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7467130-BB60-358A-CE93-0F0CB517C61B}"/>
                  </a:ext>
                </a:extLst>
              </p14:cNvPr>
              <p14:cNvContentPartPr/>
              <p14:nvPr/>
            </p14:nvContentPartPr>
            <p14:xfrm>
              <a:off x="782640" y="4605382"/>
              <a:ext cx="1724760" cy="19476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7467130-BB60-358A-CE93-0F0CB517C61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78320" y="4601062"/>
                <a:ext cx="1733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BC16E04A-696D-B414-2F86-6A0D3456BDC9}"/>
                  </a:ext>
                </a:extLst>
              </p14:cNvPr>
              <p14:cNvContentPartPr/>
              <p14:nvPr/>
            </p14:nvContentPartPr>
            <p14:xfrm>
              <a:off x="2463480" y="4180942"/>
              <a:ext cx="1497960" cy="4849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BC16E04A-696D-B414-2F86-6A0D3456BDC9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459160" y="4176622"/>
                <a:ext cx="15066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00AE53FA-97D6-A8F5-FC27-9576FA4496F8}"/>
                  </a:ext>
                </a:extLst>
              </p14:cNvPr>
              <p14:cNvContentPartPr/>
              <p14:nvPr/>
            </p14:nvContentPartPr>
            <p14:xfrm>
              <a:off x="4096080" y="3953422"/>
              <a:ext cx="140400" cy="22176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00AE53FA-97D6-A8F5-FC27-9576FA4496F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091760" y="3949102"/>
                <a:ext cx="149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4E50D3B0-B88A-7154-C359-6B07E3B75E9A}"/>
                  </a:ext>
                </a:extLst>
              </p14:cNvPr>
              <p14:cNvContentPartPr/>
              <p14:nvPr/>
            </p14:nvContentPartPr>
            <p14:xfrm>
              <a:off x="4113720" y="4092742"/>
              <a:ext cx="143640" cy="1162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4E50D3B0-B88A-7154-C359-6B07E3B75E9A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109400" y="4088422"/>
                <a:ext cx="152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CD36005C-AF23-E488-CCA9-C8ECB6FD093D}"/>
                  </a:ext>
                </a:extLst>
              </p14:cNvPr>
              <p14:cNvContentPartPr/>
              <p14:nvPr/>
            </p14:nvContentPartPr>
            <p14:xfrm>
              <a:off x="4278240" y="3872782"/>
              <a:ext cx="173880" cy="2206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CD36005C-AF23-E488-CCA9-C8ECB6FD093D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273920" y="3868462"/>
                <a:ext cx="182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51072F02-13C9-248A-4536-C7724DC4FD43}"/>
                  </a:ext>
                </a:extLst>
              </p14:cNvPr>
              <p14:cNvContentPartPr/>
              <p14:nvPr/>
            </p14:nvContentPartPr>
            <p14:xfrm>
              <a:off x="4521600" y="3881782"/>
              <a:ext cx="29880" cy="936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51072F02-13C9-248A-4536-C7724DC4FD4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517280" y="3877462"/>
                <a:ext cx="38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C502E80-A51B-85C8-BDE5-1A201FF361CC}"/>
                  </a:ext>
                </a:extLst>
              </p14:cNvPr>
              <p14:cNvContentPartPr/>
              <p14:nvPr/>
            </p14:nvContentPartPr>
            <p14:xfrm>
              <a:off x="4599360" y="3807982"/>
              <a:ext cx="101880" cy="10008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C502E80-A51B-85C8-BDE5-1A201FF361C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4595040" y="3803662"/>
                <a:ext cx="110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06D58B6F-9217-1C63-DA49-4A054DCE84EF}"/>
                  </a:ext>
                </a:extLst>
              </p14:cNvPr>
              <p14:cNvContentPartPr/>
              <p14:nvPr/>
            </p14:nvContentPartPr>
            <p14:xfrm>
              <a:off x="4659840" y="3823822"/>
              <a:ext cx="100440" cy="11016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06D58B6F-9217-1C63-DA49-4A054DCE84E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655520" y="3819502"/>
                <a:ext cx="10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BD8047EC-5035-3BB3-835E-A7D16F88CB48}"/>
                  </a:ext>
                </a:extLst>
              </p14:cNvPr>
              <p14:cNvContentPartPr/>
              <p14:nvPr/>
            </p14:nvContentPartPr>
            <p14:xfrm>
              <a:off x="4819320" y="3536902"/>
              <a:ext cx="188640" cy="2851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BD8047EC-5035-3BB3-835E-A7D16F88CB4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815000" y="3532582"/>
                <a:ext cx="1972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8B811FD7-A645-67ED-B159-2EEAD9ED26B8}"/>
                  </a:ext>
                </a:extLst>
              </p14:cNvPr>
              <p14:cNvContentPartPr/>
              <p14:nvPr/>
            </p14:nvContentPartPr>
            <p14:xfrm>
              <a:off x="5069880" y="3617542"/>
              <a:ext cx="46080" cy="12240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8B811FD7-A645-67ED-B159-2EEAD9ED26B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5065560" y="3613222"/>
                <a:ext cx="54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BDF0F80-F6B0-7244-DBA3-3F35ADD355AF}"/>
                  </a:ext>
                </a:extLst>
              </p14:cNvPr>
              <p14:cNvContentPartPr/>
              <p14:nvPr/>
            </p14:nvContentPartPr>
            <p14:xfrm>
              <a:off x="5101560" y="3490102"/>
              <a:ext cx="99720" cy="21456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BDF0F80-F6B0-7244-DBA3-3F35ADD355AF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097240" y="3485782"/>
                <a:ext cx="1083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FF8793BE-D9A2-3F7C-5B29-DF00EEFC88F5}"/>
                  </a:ext>
                </a:extLst>
              </p14:cNvPr>
              <p14:cNvContentPartPr/>
              <p14:nvPr/>
            </p14:nvContentPartPr>
            <p14:xfrm>
              <a:off x="5206320" y="3408022"/>
              <a:ext cx="93960" cy="3312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FF8793BE-D9A2-3F7C-5B29-DF00EEFC88F5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202000" y="3403702"/>
                <a:ext cx="1026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67BFAA25-7BEB-998D-ED8C-4C3A1C4B1982}"/>
                  </a:ext>
                </a:extLst>
              </p14:cNvPr>
              <p14:cNvContentPartPr/>
              <p14:nvPr/>
            </p14:nvContentPartPr>
            <p14:xfrm>
              <a:off x="5326200" y="3303622"/>
              <a:ext cx="323280" cy="29916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67BFAA25-7BEB-998D-ED8C-4C3A1C4B1982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5321880" y="3299302"/>
                <a:ext cx="3319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2CDDA46B-EC63-8AA8-7B69-029822EEA89C}"/>
                  </a:ext>
                </a:extLst>
              </p14:cNvPr>
              <p14:cNvContentPartPr/>
              <p14:nvPr/>
            </p14:nvContentPartPr>
            <p14:xfrm>
              <a:off x="5692320" y="3145942"/>
              <a:ext cx="459000" cy="50472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2CDDA46B-EC63-8AA8-7B69-029822EEA89C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688000" y="3141622"/>
                <a:ext cx="4676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7DFD06E2-8984-A56C-125F-50D3749FFFC6}"/>
                  </a:ext>
                </a:extLst>
              </p14:cNvPr>
              <p14:cNvContentPartPr/>
              <p14:nvPr/>
            </p14:nvContentPartPr>
            <p14:xfrm>
              <a:off x="6126120" y="3052342"/>
              <a:ext cx="162000" cy="11520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7DFD06E2-8984-A56C-125F-50D3749FFFC6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6121800" y="3048022"/>
                <a:ext cx="1706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38A41A17-9CCC-C6E2-9633-D06CBEF60F76}"/>
                  </a:ext>
                </a:extLst>
              </p14:cNvPr>
              <p14:cNvContentPartPr/>
              <p14:nvPr/>
            </p14:nvContentPartPr>
            <p14:xfrm>
              <a:off x="4863240" y="4005982"/>
              <a:ext cx="313920" cy="23436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38A41A17-9CCC-C6E2-9633-D06CBEF60F76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858920" y="4001662"/>
                <a:ext cx="322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2E1396C-D896-5CB5-C66D-BE5165E695ED}"/>
                  </a:ext>
                </a:extLst>
              </p14:cNvPr>
              <p14:cNvContentPartPr/>
              <p14:nvPr/>
            </p14:nvContentPartPr>
            <p14:xfrm>
              <a:off x="5238360" y="3804022"/>
              <a:ext cx="161640" cy="27036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2E1396C-D896-5CB5-C66D-BE5165E695ED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234040" y="3799702"/>
                <a:ext cx="170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2E80A70C-7128-5CEE-B1A5-373DD30258B2}"/>
                  </a:ext>
                </a:extLst>
              </p14:cNvPr>
              <p14:cNvContentPartPr/>
              <p14:nvPr/>
            </p14:nvContentPartPr>
            <p14:xfrm>
              <a:off x="5579640" y="3750022"/>
              <a:ext cx="52200" cy="18756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2E80A70C-7128-5CEE-B1A5-373DD30258B2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575320" y="3745702"/>
                <a:ext cx="608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0700B85-EBC9-3C82-526B-D975379A4439}"/>
                  </a:ext>
                </a:extLst>
              </p14:cNvPr>
              <p14:cNvContentPartPr/>
              <p14:nvPr/>
            </p14:nvContentPartPr>
            <p14:xfrm>
              <a:off x="5495040" y="3681262"/>
              <a:ext cx="141120" cy="2124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0700B85-EBC9-3C82-526B-D975379A4439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490720" y="3676942"/>
                <a:ext cx="149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DECCC572-DE58-B513-EDBF-C86DB1C18C56}"/>
                  </a:ext>
                </a:extLst>
              </p14:cNvPr>
              <p14:cNvContentPartPr/>
              <p14:nvPr/>
            </p14:nvContentPartPr>
            <p14:xfrm>
              <a:off x="5674680" y="3719062"/>
              <a:ext cx="218880" cy="21492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DECCC572-DE58-B513-EDBF-C86DB1C18C56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670360" y="3714742"/>
                <a:ext cx="2275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1DC82833-FB0D-9159-99CE-283FEA424A5F}"/>
                  </a:ext>
                </a:extLst>
              </p14:cNvPr>
              <p14:cNvContentPartPr/>
              <p14:nvPr/>
            </p14:nvContentPartPr>
            <p14:xfrm>
              <a:off x="5857200" y="3640222"/>
              <a:ext cx="3600" cy="1116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1DC82833-FB0D-9159-99CE-283FEA424A5F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852880" y="3635902"/>
                <a:ext cx="122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179824F1-6910-5AF8-B677-ED3181EC1F83}"/>
                  </a:ext>
                </a:extLst>
              </p14:cNvPr>
              <p14:cNvContentPartPr/>
              <p14:nvPr/>
            </p14:nvContentPartPr>
            <p14:xfrm>
              <a:off x="5896800" y="3578662"/>
              <a:ext cx="275760" cy="20124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179824F1-6910-5AF8-B677-ED3181EC1F83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892120" y="3574342"/>
                <a:ext cx="284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EFDBC6CA-289A-B4CF-12EB-25DADCFB671F}"/>
                  </a:ext>
                </a:extLst>
              </p14:cNvPr>
              <p14:cNvContentPartPr/>
              <p14:nvPr/>
            </p14:nvContentPartPr>
            <p14:xfrm>
              <a:off x="6225840" y="3463822"/>
              <a:ext cx="78840" cy="2185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EFDBC6CA-289A-B4CF-12EB-25DADCFB671F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221520" y="3459502"/>
                <a:ext cx="87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0E94B7BF-8E23-E309-3EAD-859357573875}"/>
                  </a:ext>
                </a:extLst>
              </p14:cNvPr>
              <p14:cNvContentPartPr/>
              <p14:nvPr/>
            </p14:nvContentPartPr>
            <p14:xfrm>
              <a:off x="6352920" y="3372382"/>
              <a:ext cx="188280" cy="2764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0E94B7BF-8E23-E309-3EAD-859357573875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348600" y="3368062"/>
                <a:ext cx="196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B4AEE670-8C11-7D24-1044-2FCB3DAAE5B7}"/>
                  </a:ext>
                </a:extLst>
              </p14:cNvPr>
              <p14:cNvContentPartPr/>
              <p14:nvPr/>
            </p14:nvContentPartPr>
            <p14:xfrm>
              <a:off x="5092200" y="4396222"/>
              <a:ext cx="159120" cy="33012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B4AEE670-8C11-7D24-1044-2FCB3DAAE5B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5087880" y="4391902"/>
                <a:ext cx="1677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4450267D-5735-D5DB-CB5A-51B9E95ECAC7}"/>
                  </a:ext>
                </a:extLst>
              </p14:cNvPr>
              <p14:cNvContentPartPr/>
              <p14:nvPr/>
            </p14:nvContentPartPr>
            <p14:xfrm>
              <a:off x="6083280" y="4011742"/>
              <a:ext cx="64440" cy="1926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4450267D-5735-D5DB-CB5A-51B9E95ECAC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6078960" y="4007422"/>
                <a:ext cx="730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9B1F547A-BBA8-9728-65D9-ED81DD466D38}"/>
                  </a:ext>
                </a:extLst>
              </p14:cNvPr>
              <p14:cNvContentPartPr/>
              <p14:nvPr/>
            </p14:nvContentPartPr>
            <p14:xfrm>
              <a:off x="6124680" y="4133422"/>
              <a:ext cx="75600" cy="4932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9B1F547A-BBA8-9728-65D9-ED81DD466D3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6120360" y="4129102"/>
                <a:ext cx="84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B95E2E3F-203B-6AD3-AA1A-618FE0F1CE5A}"/>
                  </a:ext>
                </a:extLst>
              </p14:cNvPr>
              <p14:cNvContentPartPr/>
              <p14:nvPr/>
            </p14:nvContentPartPr>
            <p14:xfrm>
              <a:off x="6233400" y="4100302"/>
              <a:ext cx="29880" cy="13032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B95E2E3F-203B-6AD3-AA1A-618FE0F1CE5A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229080" y="4095982"/>
                <a:ext cx="38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42F17CF5-A6A2-A549-2C58-B349DD326B7F}"/>
                  </a:ext>
                </a:extLst>
              </p14:cNvPr>
              <p14:cNvContentPartPr/>
              <p14:nvPr/>
            </p14:nvContentPartPr>
            <p14:xfrm>
              <a:off x="6196320" y="4068262"/>
              <a:ext cx="139680" cy="12240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42F17CF5-A6A2-A549-2C58-B349DD326B7F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6192000" y="4063942"/>
                <a:ext cx="148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A703D4E-D54C-8315-4A5B-20F3DAD226F1}"/>
                  </a:ext>
                </a:extLst>
              </p14:cNvPr>
              <p14:cNvContentPartPr/>
              <p14:nvPr/>
            </p14:nvContentPartPr>
            <p14:xfrm>
              <a:off x="6199200" y="3960622"/>
              <a:ext cx="150120" cy="27828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A703D4E-D54C-8315-4A5B-20F3DAD226F1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6194880" y="3956302"/>
                <a:ext cx="1587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C917531C-35B6-9D11-F864-DC82B1E7DE04}"/>
                  </a:ext>
                </a:extLst>
              </p14:cNvPr>
              <p14:cNvContentPartPr/>
              <p14:nvPr/>
            </p14:nvContentPartPr>
            <p14:xfrm>
              <a:off x="6374160" y="4041982"/>
              <a:ext cx="143280" cy="1324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C917531C-35B6-9D11-F864-DC82B1E7DE04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6369840" y="4037662"/>
                <a:ext cx="151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9063C1E6-DD99-8983-4128-202272A6D1A7}"/>
                  </a:ext>
                </a:extLst>
              </p14:cNvPr>
              <p14:cNvContentPartPr/>
              <p14:nvPr/>
            </p14:nvContentPartPr>
            <p14:xfrm>
              <a:off x="6515280" y="3946222"/>
              <a:ext cx="37080" cy="1360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9063C1E6-DD99-8983-4128-202272A6D1A7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510960" y="3941902"/>
                <a:ext cx="457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A8D0DBE-31D9-87E3-1445-9D2FCE8E978E}"/>
                  </a:ext>
                </a:extLst>
              </p14:cNvPr>
              <p14:cNvContentPartPr/>
              <p14:nvPr/>
            </p14:nvContentPartPr>
            <p14:xfrm>
              <a:off x="6503400" y="4005982"/>
              <a:ext cx="37440" cy="3456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A8D0DBE-31D9-87E3-1445-9D2FCE8E978E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499080" y="4001662"/>
                <a:ext cx="46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6A9F040-B5C1-F54E-3E51-7911186AC90D}"/>
                  </a:ext>
                </a:extLst>
              </p14:cNvPr>
              <p14:cNvContentPartPr/>
              <p14:nvPr/>
            </p14:nvContentPartPr>
            <p14:xfrm>
              <a:off x="6503040" y="3789982"/>
              <a:ext cx="137520" cy="3830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6A9F040-B5C1-F54E-3E51-7911186AC90D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498720" y="3785662"/>
                <a:ext cx="1461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0F6100BE-7FF2-5A92-EEFF-78ECF5703063}"/>
                  </a:ext>
                </a:extLst>
              </p14:cNvPr>
              <p14:cNvContentPartPr/>
              <p14:nvPr/>
            </p14:nvContentPartPr>
            <p14:xfrm>
              <a:off x="6703200" y="3807982"/>
              <a:ext cx="48600" cy="1634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0F6100BE-7FF2-5A92-EEFF-78ECF5703063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6698880" y="3803662"/>
                <a:ext cx="5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3D6D7BE1-0A9B-0B99-15E5-BF689FBD90CF}"/>
                  </a:ext>
                </a:extLst>
              </p14:cNvPr>
              <p14:cNvContentPartPr/>
              <p14:nvPr/>
            </p14:nvContentPartPr>
            <p14:xfrm>
              <a:off x="6661080" y="3853702"/>
              <a:ext cx="84960" cy="536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3D6D7BE1-0A9B-0B99-15E5-BF689FBD90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6656760" y="3849382"/>
                <a:ext cx="93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9B75C6C8-16B1-0AEF-F9FC-6ED5D4FF46D2}"/>
                  </a:ext>
                </a:extLst>
              </p14:cNvPr>
              <p14:cNvContentPartPr/>
              <p14:nvPr/>
            </p14:nvContentPartPr>
            <p14:xfrm>
              <a:off x="6881400" y="3573262"/>
              <a:ext cx="102240" cy="32256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9B75C6C8-16B1-0AEF-F9FC-6ED5D4FF46D2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6877080" y="3568942"/>
                <a:ext cx="110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D087B4AD-A941-417E-C156-97AFD956ECB6}"/>
                  </a:ext>
                </a:extLst>
              </p14:cNvPr>
              <p14:cNvContentPartPr/>
              <p14:nvPr/>
            </p14:nvContentPartPr>
            <p14:xfrm>
              <a:off x="6997680" y="3649942"/>
              <a:ext cx="36360" cy="1360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D087B4AD-A941-417E-C156-97AFD956ECB6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6993360" y="3645622"/>
                <a:ext cx="45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86E5ADCA-0B7F-F068-B4EA-7FCABE177B4B}"/>
                  </a:ext>
                </a:extLst>
              </p14:cNvPr>
              <p14:cNvContentPartPr/>
              <p14:nvPr/>
            </p14:nvContentPartPr>
            <p14:xfrm>
              <a:off x="6948360" y="3632662"/>
              <a:ext cx="92520" cy="788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86E5ADCA-0B7F-F068-B4EA-7FCABE177B4B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6944040" y="3628342"/>
                <a:ext cx="101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D4E9215F-1EA2-9EF9-1151-5EB20CD75DC7}"/>
                  </a:ext>
                </a:extLst>
              </p14:cNvPr>
              <p14:cNvContentPartPr/>
              <p14:nvPr/>
            </p14:nvContentPartPr>
            <p14:xfrm>
              <a:off x="7088760" y="3597022"/>
              <a:ext cx="54720" cy="1494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D4E9215F-1EA2-9EF9-1151-5EB20CD75DC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7084440" y="3592702"/>
                <a:ext cx="63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AFE9F895-3290-8ED2-AB1B-45F79D216A40}"/>
                  </a:ext>
                </a:extLst>
              </p14:cNvPr>
              <p14:cNvContentPartPr/>
              <p14:nvPr/>
            </p14:nvContentPartPr>
            <p14:xfrm>
              <a:off x="7059960" y="3567142"/>
              <a:ext cx="174240" cy="1483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AFE9F895-3290-8ED2-AB1B-45F79D216A4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7055640" y="3562822"/>
                <a:ext cx="1828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5BE50FC5-C9A1-49F9-15EC-0195FBB28278}"/>
                  </a:ext>
                </a:extLst>
              </p14:cNvPr>
              <p14:cNvContentPartPr/>
              <p14:nvPr/>
            </p14:nvContentPartPr>
            <p14:xfrm>
              <a:off x="7232040" y="3582262"/>
              <a:ext cx="88920" cy="1479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5BE50FC5-C9A1-49F9-15EC-0195FBB28278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7227720" y="3577942"/>
                <a:ext cx="97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C1D79DB-7EE5-FB8A-FD28-8F13F8A56F06}"/>
                  </a:ext>
                </a:extLst>
              </p14:cNvPr>
              <p14:cNvContentPartPr/>
              <p14:nvPr/>
            </p14:nvContentPartPr>
            <p14:xfrm>
              <a:off x="7241760" y="3666142"/>
              <a:ext cx="68040" cy="309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C1D79DB-7EE5-FB8A-FD28-8F13F8A56F0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7237440" y="3661462"/>
                <a:ext cx="766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C401DDF4-420A-AE24-490E-3D4E2F2424B2}"/>
                  </a:ext>
                </a:extLst>
              </p14:cNvPr>
              <p14:cNvContentPartPr/>
              <p14:nvPr/>
            </p14:nvContentPartPr>
            <p14:xfrm>
              <a:off x="7387200" y="3547342"/>
              <a:ext cx="47160" cy="1465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C401DDF4-420A-AE24-490E-3D4E2F2424B2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7382880" y="3543022"/>
                <a:ext cx="55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F5B448D-67CC-31CE-1D4A-B1EDEA79A983}"/>
                  </a:ext>
                </a:extLst>
              </p14:cNvPr>
              <p14:cNvContentPartPr/>
              <p14:nvPr/>
            </p14:nvContentPartPr>
            <p14:xfrm>
              <a:off x="7476840" y="3453382"/>
              <a:ext cx="105480" cy="5508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F5B448D-67CC-31CE-1D4A-B1EDEA79A98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7472520" y="3449062"/>
                <a:ext cx="11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493BF073-8B5A-E9BB-68D4-9DD4242E1BAD}"/>
                  </a:ext>
                </a:extLst>
              </p14:cNvPr>
              <p14:cNvContentPartPr/>
              <p14:nvPr/>
            </p14:nvContentPartPr>
            <p14:xfrm>
              <a:off x="7615440" y="3320182"/>
              <a:ext cx="50040" cy="15984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493BF073-8B5A-E9BB-68D4-9DD4242E1BA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7611120" y="3315862"/>
                <a:ext cx="58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007DCE7-1E17-8FDE-4542-DFEE045EC78F}"/>
                  </a:ext>
                </a:extLst>
              </p14:cNvPr>
              <p14:cNvContentPartPr/>
              <p14:nvPr/>
            </p14:nvContentPartPr>
            <p14:xfrm>
              <a:off x="7538040" y="3278422"/>
              <a:ext cx="165600" cy="14760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007DCE7-1E17-8FDE-4542-DFEE045EC78F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7533720" y="3274102"/>
                <a:ext cx="174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1F0F125-8609-409D-7804-AA3553D96AF1}"/>
                  </a:ext>
                </a:extLst>
              </p14:cNvPr>
              <p14:cNvContentPartPr/>
              <p14:nvPr/>
            </p14:nvContentPartPr>
            <p14:xfrm>
              <a:off x="7616880" y="3361942"/>
              <a:ext cx="49680" cy="15984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1F0F125-8609-409D-7804-AA3553D96AF1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7612560" y="3357622"/>
                <a:ext cx="58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0C44C8E-E15F-7973-D7CD-EC1F2DE77886}"/>
                  </a:ext>
                </a:extLst>
              </p14:cNvPr>
              <p14:cNvContentPartPr/>
              <p14:nvPr/>
            </p14:nvContentPartPr>
            <p14:xfrm>
              <a:off x="7562520" y="3276982"/>
              <a:ext cx="136440" cy="1407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0C44C8E-E15F-7973-D7CD-EC1F2DE77886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558200" y="3272662"/>
                <a:ext cx="1450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FC14BF7-6F8E-93B9-3271-E746110B5432}"/>
                  </a:ext>
                </a:extLst>
              </p14:cNvPr>
              <p14:cNvContentPartPr/>
              <p14:nvPr/>
            </p14:nvContentPartPr>
            <p14:xfrm>
              <a:off x="7691400" y="3270142"/>
              <a:ext cx="175680" cy="1954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FC14BF7-6F8E-93B9-3271-E746110B543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7687080" y="3265822"/>
                <a:ext cx="184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9840BAD7-2BB1-AA63-8707-DB52B8026E07}"/>
                  </a:ext>
                </a:extLst>
              </p14:cNvPr>
              <p14:cNvContentPartPr/>
              <p14:nvPr/>
            </p14:nvContentPartPr>
            <p14:xfrm>
              <a:off x="7876800" y="3347902"/>
              <a:ext cx="104400" cy="13824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9840BAD7-2BB1-AA63-8707-DB52B8026E07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872480" y="3343582"/>
                <a:ext cx="113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F2ABF87C-545A-050C-2E17-44B475A9C900}"/>
                  </a:ext>
                </a:extLst>
              </p14:cNvPr>
              <p14:cNvContentPartPr/>
              <p14:nvPr/>
            </p14:nvContentPartPr>
            <p14:xfrm>
              <a:off x="7985160" y="3250342"/>
              <a:ext cx="55800" cy="15552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F2ABF87C-545A-050C-2E17-44B475A9C90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980840" y="3246022"/>
                <a:ext cx="644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BA189E1C-16FF-02A4-2096-0BFFAE30781A}"/>
                  </a:ext>
                </a:extLst>
              </p14:cNvPr>
              <p14:cNvContentPartPr/>
              <p14:nvPr/>
            </p14:nvContentPartPr>
            <p14:xfrm>
              <a:off x="7961400" y="3292462"/>
              <a:ext cx="111960" cy="5868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BA189E1C-16FF-02A4-2096-0BFFAE30781A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7957080" y="3288142"/>
                <a:ext cx="1206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38E6CF4A-3DAC-B69C-6424-4727963F5F4D}"/>
                  </a:ext>
                </a:extLst>
              </p14:cNvPr>
              <p14:cNvContentPartPr/>
              <p14:nvPr/>
            </p14:nvContentPartPr>
            <p14:xfrm>
              <a:off x="8001360" y="3098062"/>
              <a:ext cx="117360" cy="33300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38E6CF4A-3DAC-B69C-6424-4727963F5F4D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997040" y="3093742"/>
                <a:ext cx="126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05FFA579-554D-C0A4-672C-884F97A3D3F5}"/>
                  </a:ext>
                </a:extLst>
              </p14:cNvPr>
              <p14:cNvContentPartPr/>
              <p14:nvPr/>
            </p14:nvContentPartPr>
            <p14:xfrm>
              <a:off x="2851200" y="4744342"/>
              <a:ext cx="11160" cy="892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05FFA579-554D-C0A4-672C-884F97A3D3F5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846880" y="4740022"/>
                <a:ext cx="19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DD45181A-3104-5B30-BB36-14C8C0509842}"/>
                  </a:ext>
                </a:extLst>
              </p14:cNvPr>
              <p14:cNvContentPartPr/>
              <p14:nvPr/>
            </p14:nvContentPartPr>
            <p14:xfrm>
              <a:off x="633960" y="4775302"/>
              <a:ext cx="13680" cy="1648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DD45181A-3104-5B30-BB36-14C8C050984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629640" y="4770982"/>
                <a:ext cx="22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9EDF9DB5-0D32-0ECE-3EF2-4E5332883E98}"/>
                  </a:ext>
                </a:extLst>
              </p14:cNvPr>
              <p14:cNvContentPartPr/>
              <p14:nvPr/>
            </p14:nvContentPartPr>
            <p14:xfrm>
              <a:off x="2359080" y="4470742"/>
              <a:ext cx="10080" cy="1440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9EDF9DB5-0D32-0ECE-3EF2-4E5332883E98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2354760" y="4466422"/>
                <a:ext cx="187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A26C3177-3739-102F-D76A-94ABB26D3BC9}"/>
                  </a:ext>
                </a:extLst>
              </p14:cNvPr>
              <p14:cNvContentPartPr/>
              <p14:nvPr/>
            </p14:nvContentPartPr>
            <p14:xfrm>
              <a:off x="626760" y="4535182"/>
              <a:ext cx="13680" cy="1454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A26C3177-3739-102F-D76A-94ABB26D3BC9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622440" y="4530862"/>
                <a:ext cx="22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E3C4396E-4A73-9684-0489-8A5A5E71073B}"/>
                  </a:ext>
                </a:extLst>
              </p14:cNvPr>
              <p14:cNvContentPartPr/>
              <p14:nvPr/>
            </p14:nvContentPartPr>
            <p14:xfrm>
              <a:off x="549720" y="4844782"/>
              <a:ext cx="148320" cy="3384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E3C4396E-4A73-9684-0489-8A5A5E71073B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545400" y="4840462"/>
                <a:ext cx="156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EC52B024-CC1A-DFFF-0661-4DB5C6E843ED}"/>
                  </a:ext>
                </a:extLst>
              </p14:cNvPr>
              <p14:cNvContentPartPr/>
              <p14:nvPr/>
            </p14:nvContentPartPr>
            <p14:xfrm>
              <a:off x="584280" y="4623022"/>
              <a:ext cx="132840" cy="4356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EC52B024-CC1A-DFFF-0661-4DB5C6E843E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579960" y="4618702"/>
                <a:ext cx="1414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611248C0-B060-A142-9E64-851DA6391263}"/>
              </a:ext>
            </a:extLst>
          </p:cNvPr>
          <p:cNvGrpSpPr/>
          <p:nvPr/>
        </p:nvGrpSpPr>
        <p:grpSpPr>
          <a:xfrm>
            <a:off x="4927680" y="4319182"/>
            <a:ext cx="1374840" cy="931680"/>
            <a:chOff x="4927680" y="4319182"/>
            <a:chExt cx="137484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DC7693B-6DB2-D3A0-8BFE-317862BBE898}"/>
                    </a:ext>
                  </a:extLst>
                </p14:cNvPr>
                <p14:cNvContentPartPr/>
                <p14:nvPr/>
              </p14:nvContentPartPr>
              <p14:xfrm>
                <a:off x="5199480" y="5095342"/>
                <a:ext cx="124200" cy="817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DC7693B-6DB2-D3A0-8BFE-317862BBE89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95160" y="5091022"/>
                  <a:ext cx="132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741AB23F-2F08-0D1E-56D9-80A2DFFCB48C}"/>
                    </a:ext>
                  </a:extLst>
                </p14:cNvPr>
                <p14:cNvContentPartPr/>
                <p14:nvPr/>
              </p14:nvContentPartPr>
              <p14:xfrm>
                <a:off x="5211360" y="5164462"/>
                <a:ext cx="104040" cy="864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741AB23F-2F08-0D1E-56D9-80A2DFFCB48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07040" y="5160142"/>
                  <a:ext cx="112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3CE888A-A12F-A0BF-E929-EFBE52C9F5D6}"/>
                    </a:ext>
                  </a:extLst>
                </p14:cNvPr>
                <p14:cNvContentPartPr/>
                <p14:nvPr/>
              </p14:nvContentPartPr>
              <p14:xfrm>
                <a:off x="4927680" y="4659742"/>
                <a:ext cx="121680" cy="810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3CE888A-A12F-A0BF-E929-EFBE52C9F5D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923360" y="4655422"/>
                  <a:ext cx="130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5E0369E-C664-B71C-EF81-82F72C3163CB}"/>
                    </a:ext>
                  </a:extLst>
                </p14:cNvPr>
                <p14:cNvContentPartPr/>
                <p14:nvPr/>
              </p14:nvContentPartPr>
              <p14:xfrm>
                <a:off x="4960440" y="4753702"/>
                <a:ext cx="100800" cy="50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5E0369E-C664-B71C-EF81-82F72C3163C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56120" y="4749382"/>
                  <a:ext cx="109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9DD35E0-48C6-C5F8-B000-A269BB7B8774}"/>
                    </a:ext>
                  </a:extLst>
                </p14:cNvPr>
                <p14:cNvContentPartPr/>
                <p14:nvPr/>
              </p14:nvContentPartPr>
              <p14:xfrm>
                <a:off x="5206320" y="4414942"/>
                <a:ext cx="80640" cy="2412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9DD35E0-48C6-C5F8-B000-A269BB7B877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202000" y="4410622"/>
                  <a:ext cx="89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7BCC908-8CD1-9C02-A388-89E3D1BA1C2F}"/>
                    </a:ext>
                  </a:extLst>
                </p14:cNvPr>
                <p14:cNvContentPartPr/>
                <p14:nvPr/>
              </p14:nvContentPartPr>
              <p14:xfrm>
                <a:off x="5180040" y="4408822"/>
                <a:ext cx="47160" cy="239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7BCC908-8CD1-9C02-A388-89E3D1BA1C2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175720" y="4404502"/>
                  <a:ext cx="55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672690B-483B-0A2A-B286-A42CC99E8303}"/>
                    </a:ext>
                  </a:extLst>
                </p14:cNvPr>
                <p14:cNvContentPartPr/>
                <p14:nvPr/>
              </p14:nvContentPartPr>
              <p14:xfrm>
                <a:off x="5252040" y="4521862"/>
                <a:ext cx="109080" cy="50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672690B-483B-0A2A-B286-A42CC99E830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247720" y="4517542"/>
                  <a:ext cx="11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348EEF5-2043-75A7-B376-DC710AB4075C}"/>
                    </a:ext>
                  </a:extLst>
                </p14:cNvPr>
                <p14:cNvContentPartPr/>
                <p14:nvPr/>
              </p14:nvContentPartPr>
              <p14:xfrm>
                <a:off x="5348160" y="4328902"/>
                <a:ext cx="128160" cy="195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348EEF5-2043-75A7-B376-DC710AB4075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43840" y="4324582"/>
                  <a:ext cx="136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77F22D3-036C-51D6-9732-D55CD62E2B83}"/>
                    </a:ext>
                  </a:extLst>
                </p14:cNvPr>
                <p14:cNvContentPartPr/>
                <p14:nvPr/>
              </p14:nvContentPartPr>
              <p14:xfrm>
                <a:off x="5605560" y="4373182"/>
                <a:ext cx="32760" cy="1116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77F22D3-036C-51D6-9732-D55CD62E2B8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601240" y="4368862"/>
                  <a:ext cx="4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F5EF9FA-DF3D-C047-5776-93226F599EDB}"/>
                    </a:ext>
                  </a:extLst>
                </p14:cNvPr>
                <p14:cNvContentPartPr/>
                <p14:nvPr/>
              </p14:nvContentPartPr>
              <p14:xfrm>
                <a:off x="5564160" y="4373182"/>
                <a:ext cx="67320" cy="406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F5EF9FA-DF3D-C047-5776-93226F599ED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559840" y="4368862"/>
                  <a:ext cx="75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7AC0A08-27FB-1A71-FC39-47F2AF967C2C}"/>
                    </a:ext>
                  </a:extLst>
                </p14:cNvPr>
                <p14:cNvContentPartPr/>
                <p14:nvPr/>
              </p14:nvContentPartPr>
              <p14:xfrm>
                <a:off x="5608080" y="4319182"/>
                <a:ext cx="122040" cy="1310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7AC0A08-27FB-1A71-FC39-47F2AF967C2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603760" y="4314862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B5A20F9F-A18A-F4A7-3087-578044BB931B}"/>
                    </a:ext>
                  </a:extLst>
                </p14:cNvPr>
                <p14:cNvContentPartPr/>
                <p14:nvPr/>
              </p14:nvContentPartPr>
              <p14:xfrm>
                <a:off x="5703120" y="4319182"/>
                <a:ext cx="71640" cy="123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B5A20F9F-A18A-F4A7-3087-578044BB931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698800" y="4314862"/>
                  <a:ext cx="80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2CC5B3F-2792-BE05-EE6A-FF4DC19F016E}"/>
                    </a:ext>
                  </a:extLst>
                </p14:cNvPr>
                <p14:cNvContentPartPr/>
                <p14:nvPr/>
              </p14:nvContentPartPr>
              <p14:xfrm>
                <a:off x="5432760" y="4882582"/>
                <a:ext cx="162720" cy="1440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2CC5B3F-2792-BE05-EE6A-FF4DC19F016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428440" y="4878262"/>
                  <a:ext cx="171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861823C-CF77-5975-1BAD-D6714A87549C}"/>
                    </a:ext>
                  </a:extLst>
                </p14:cNvPr>
                <p14:cNvContentPartPr/>
                <p14:nvPr/>
              </p14:nvContentPartPr>
              <p14:xfrm>
                <a:off x="5629320" y="4768102"/>
                <a:ext cx="92880" cy="1972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861823C-CF77-5975-1BAD-D6714A87549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625000" y="4763782"/>
                  <a:ext cx="101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77E8048-D876-9431-A101-CD71FA4113E2}"/>
                    </a:ext>
                  </a:extLst>
                </p14:cNvPr>
                <p14:cNvContentPartPr/>
                <p14:nvPr/>
              </p14:nvContentPartPr>
              <p14:xfrm>
                <a:off x="5646960" y="4849102"/>
                <a:ext cx="109800" cy="507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77E8048-D876-9431-A101-CD71FA4113E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642640" y="4844782"/>
                  <a:ext cx="118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9366A9A-20D2-D40C-BAB4-3E09017C03A5}"/>
                    </a:ext>
                  </a:extLst>
                </p14:cNvPr>
                <p14:cNvContentPartPr/>
                <p14:nvPr/>
              </p14:nvContentPartPr>
              <p14:xfrm>
                <a:off x="5844960" y="4757302"/>
                <a:ext cx="76680" cy="1195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9366A9A-20D2-D40C-BAB4-3E09017C03A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840640" y="4752982"/>
                  <a:ext cx="8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B7B8093-7446-6CAF-E3C0-EA33CA440BB6}"/>
                    </a:ext>
                  </a:extLst>
                </p14:cNvPr>
                <p14:cNvContentPartPr/>
                <p14:nvPr/>
              </p14:nvContentPartPr>
              <p14:xfrm>
                <a:off x="5973840" y="4682422"/>
                <a:ext cx="82800" cy="1612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B7B8093-7446-6CAF-E3C0-EA33CA440BB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969520" y="4678102"/>
                  <a:ext cx="91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DC2F0E0-42CD-8BC2-702F-DA3283902E67}"/>
                    </a:ext>
                  </a:extLst>
                </p14:cNvPr>
                <p14:cNvContentPartPr/>
                <p14:nvPr/>
              </p14:nvContentPartPr>
              <p14:xfrm>
                <a:off x="6122160" y="4571182"/>
                <a:ext cx="91080" cy="1846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DC2F0E0-42CD-8BC2-702F-DA3283902E6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117840" y="4566862"/>
                  <a:ext cx="99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DF3E14E-86FB-2398-9E50-4B6C663E6870}"/>
                    </a:ext>
                  </a:extLst>
                </p14:cNvPr>
                <p14:cNvContentPartPr/>
                <p14:nvPr/>
              </p14:nvContentPartPr>
              <p14:xfrm>
                <a:off x="5587560" y="4799062"/>
                <a:ext cx="714960" cy="3697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DF3E14E-86FB-2398-9E50-4B6C663E687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583240" y="4794742"/>
                  <a:ext cx="723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CD35FE6-81AB-2B7A-D0C2-A4C5DD57C277}"/>
                    </a:ext>
                  </a:extLst>
                </p14:cNvPr>
                <p14:cNvContentPartPr/>
                <p14:nvPr/>
              </p14:nvContentPartPr>
              <p14:xfrm>
                <a:off x="5926680" y="5123062"/>
                <a:ext cx="123120" cy="1252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CD35FE6-81AB-2B7A-D0C2-A4C5DD57C27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922360" y="5118742"/>
                  <a:ext cx="1317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uppieren 510">
            <a:extLst>
              <a:ext uri="{FF2B5EF4-FFF2-40B4-BE49-F238E27FC236}">
                <a16:creationId xmlns:a16="http://schemas.microsoft.com/office/drawing/2014/main" id="{21A30164-9990-A4D4-F532-65129D93C4BE}"/>
              </a:ext>
            </a:extLst>
          </p:cNvPr>
          <p:cNvGrpSpPr/>
          <p:nvPr/>
        </p:nvGrpSpPr>
        <p:grpSpPr>
          <a:xfrm>
            <a:off x="6455880" y="4301542"/>
            <a:ext cx="543600" cy="533520"/>
            <a:chOff x="6455880" y="4301542"/>
            <a:chExt cx="54360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9308A51-6CD0-2FFD-24F6-BF8B361373CC}"/>
                    </a:ext>
                  </a:extLst>
                </p14:cNvPr>
                <p14:cNvContentPartPr/>
                <p14:nvPr/>
              </p14:nvContentPartPr>
              <p14:xfrm>
                <a:off x="6455880" y="4711222"/>
                <a:ext cx="18360" cy="453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9308A51-6CD0-2FFD-24F6-BF8B361373C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451560" y="4706902"/>
                  <a:ext cx="2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E3B3381F-C1E5-4DA7-BA13-B4C4F62A1120}"/>
                    </a:ext>
                  </a:extLst>
                </p14:cNvPr>
                <p14:cNvContentPartPr/>
                <p14:nvPr/>
              </p14:nvContentPartPr>
              <p14:xfrm>
                <a:off x="6547320" y="4501702"/>
                <a:ext cx="111600" cy="213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E3B3381F-C1E5-4DA7-BA13-B4C4F62A112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543000" y="4497382"/>
                  <a:ext cx="120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89F9C97-C718-1A13-1330-F3C2C6C87CBA}"/>
                    </a:ext>
                  </a:extLst>
                </p14:cNvPr>
                <p14:cNvContentPartPr/>
                <p14:nvPr/>
              </p14:nvContentPartPr>
              <p14:xfrm>
                <a:off x="6576480" y="4601422"/>
                <a:ext cx="81360" cy="489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89F9C97-C718-1A13-1330-F3C2C6C87CB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572160" y="4597102"/>
                  <a:ext cx="90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B15C27FA-5536-445D-A0A7-130B01D222DF}"/>
                    </a:ext>
                  </a:extLst>
                </p14:cNvPr>
                <p14:cNvContentPartPr/>
                <p14:nvPr/>
              </p14:nvContentPartPr>
              <p14:xfrm>
                <a:off x="6751440" y="4386862"/>
                <a:ext cx="158760" cy="1800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B15C27FA-5536-445D-A0A7-130B01D222D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747120" y="4382542"/>
                  <a:ext cx="167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9D16BE86-3481-7983-9DC2-747BD07CFA7A}"/>
                    </a:ext>
                  </a:extLst>
                </p14:cNvPr>
                <p14:cNvContentPartPr/>
                <p14:nvPr/>
              </p14:nvContentPartPr>
              <p14:xfrm>
                <a:off x="6891840" y="4301542"/>
                <a:ext cx="107640" cy="3286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9D16BE86-3481-7983-9DC2-747BD07CFA7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887520" y="4297222"/>
                  <a:ext cx="116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9CD451FC-9FAC-763A-D1D1-2DEEED896229}"/>
                    </a:ext>
                  </a:extLst>
                </p14:cNvPr>
                <p14:cNvContentPartPr/>
                <p14:nvPr/>
              </p14:nvContentPartPr>
              <p14:xfrm>
                <a:off x="6509160" y="4496662"/>
                <a:ext cx="145080" cy="3384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9CD451FC-9FAC-763A-D1D1-2DEEED89622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04840" y="4492342"/>
                  <a:ext cx="1537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uppieren 540">
            <a:extLst>
              <a:ext uri="{FF2B5EF4-FFF2-40B4-BE49-F238E27FC236}">
                <a16:creationId xmlns:a16="http://schemas.microsoft.com/office/drawing/2014/main" id="{492F88AD-6D48-C741-67B9-9B48DEDF0F8F}"/>
              </a:ext>
            </a:extLst>
          </p:cNvPr>
          <p:cNvGrpSpPr/>
          <p:nvPr/>
        </p:nvGrpSpPr>
        <p:grpSpPr>
          <a:xfrm>
            <a:off x="110520" y="3045862"/>
            <a:ext cx="4753440" cy="3595680"/>
            <a:chOff x="110520" y="3045862"/>
            <a:chExt cx="4753440" cy="35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DFEECA6-56B5-B73D-4A71-B1809F0DFB48}"/>
                    </a:ext>
                  </a:extLst>
                </p14:cNvPr>
                <p14:cNvContentPartPr/>
                <p14:nvPr/>
              </p14:nvContentPartPr>
              <p14:xfrm>
                <a:off x="610920" y="3161782"/>
                <a:ext cx="25920" cy="1738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DFEECA6-56B5-B73D-4A71-B1809F0DFB4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06600" y="3157462"/>
                  <a:ext cx="34560" cy="17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5044A0-6473-6931-255E-48461BAEA56E}"/>
                    </a:ext>
                  </a:extLst>
                </p14:cNvPr>
                <p14:cNvContentPartPr/>
                <p14:nvPr/>
              </p14:nvContentPartPr>
              <p14:xfrm>
                <a:off x="647280" y="4868182"/>
                <a:ext cx="5400" cy="311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5044A0-6473-6931-255E-48461BAEA56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42960" y="4863862"/>
                  <a:ext cx="14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FD3A1E-9D60-D866-F1A5-AC62E63D84B1}"/>
                    </a:ext>
                  </a:extLst>
                </p14:cNvPr>
                <p14:cNvContentPartPr/>
                <p14:nvPr/>
              </p14:nvContentPartPr>
              <p14:xfrm>
                <a:off x="536040" y="5072662"/>
                <a:ext cx="3700440" cy="65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FD3A1E-9D60-D866-F1A5-AC62E63D84B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31720" y="5068342"/>
                  <a:ext cx="3709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CA26B6-BA11-ED4C-5831-52B77C799441}"/>
                    </a:ext>
                  </a:extLst>
                </p14:cNvPr>
                <p14:cNvContentPartPr/>
                <p14:nvPr/>
              </p14:nvContentPartPr>
              <p14:xfrm>
                <a:off x="4206600" y="5029462"/>
                <a:ext cx="89640" cy="155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CA26B6-BA11-ED4C-5831-52B77C79944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202280" y="5025142"/>
                  <a:ext cx="98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A778DEF-27EA-BDA3-BC6C-2709C4B2E6B6}"/>
                    </a:ext>
                  </a:extLst>
                </p14:cNvPr>
                <p14:cNvContentPartPr/>
                <p14:nvPr/>
              </p14:nvContentPartPr>
              <p14:xfrm>
                <a:off x="4175280" y="5298382"/>
                <a:ext cx="102240" cy="232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A778DEF-27EA-BDA3-BC6C-2709C4B2E6B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170960" y="5294062"/>
                  <a:ext cx="110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899ACD-4685-6ED8-9CED-CB73490B3100}"/>
                    </a:ext>
                  </a:extLst>
                </p14:cNvPr>
                <p14:cNvContentPartPr/>
                <p14:nvPr/>
              </p14:nvContentPartPr>
              <p14:xfrm>
                <a:off x="4119840" y="5336542"/>
                <a:ext cx="127800" cy="119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899ACD-4685-6ED8-9CED-CB73490B310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115520" y="5332222"/>
                  <a:ext cx="136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BE6F41F-7B3D-EBE6-0650-3E64EB0EC8BB}"/>
                    </a:ext>
                  </a:extLst>
                </p14:cNvPr>
                <p14:cNvContentPartPr/>
                <p14:nvPr/>
              </p14:nvContentPartPr>
              <p14:xfrm>
                <a:off x="642240" y="3495142"/>
                <a:ext cx="2849040" cy="1611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BE6F41F-7B3D-EBE6-0650-3E64EB0EC8B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37920" y="3490822"/>
                  <a:ext cx="2857680" cy="16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83F9A0C-6D91-A2B1-9A18-EF1DA6387FA1}"/>
                    </a:ext>
                  </a:extLst>
                </p14:cNvPr>
                <p14:cNvContentPartPr/>
                <p14:nvPr/>
              </p14:nvContentPartPr>
              <p14:xfrm>
                <a:off x="3350160" y="5304502"/>
                <a:ext cx="64440" cy="232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83F9A0C-6D91-A2B1-9A18-EF1DA6387FA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345840" y="5300182"/>
                  <a:ext cx="73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6BAB02-C9BB-B493-100F-F17C214675B1}"/>
                    </a:ext>
                  </a:extLst>
                </p14:cNvPr>
                <p14:cNvContentPartPr/>
                <p14:nvPr/>
              </p14:nvContentPartPr>
              <p14:xfrm>
                <a:off x="3470040" y="5322142"/>
                <a:ext cx="92520" cy="14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6BAB02-C9BB-B493-100F-F17C214675B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465720" y="5317822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BFC08B-E0DC-A325-9D4A-BC922049885D}"/>
                    </a:ext>
                  </a:extLst>
                </p14:cNvPr>
                <p14:cNvContentPartPr/>
                <p14:nvPr/>
              </p14:nvContentPartPr>
              <p14:xfrm>
                <a:off x="3486240" y="5283622"/>
                <a:ext cx="81720" cy="43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BFC08B-E0DC-A325-9D4A-BC922049885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481920" y="5279302"/>
                  <a:ext cx="9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5AB596-F437-6B10-62AF-11F135FC04EB}"/>
                    </a:ext>
                  </a:extLst>
                </p14:cNvPr>
                <p14:cNvContentPartPr/>
                <p14:nvPr/>
              </p14:nvContentPartPr>
              <p14:xfrm>
                <a:off x="538920" y="3050542"/>
                <a:ext cx="134640" cy="172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5AB596-F437-6B10-62AF-11F135FC04E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34600" y="3046222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1D409E6-8F4F-ED4C-E0E5-13C1DC058EE0}"/>
                    </a:ext>
                  </a:extLst>
                </p14:cNvPr>
                <p14:cNvContentPartPr/>
                <p14:nvPr/>
              </p14:nvContentPartPr>
              <p14:xfrm>
                <a:off x="348120" y="3045862"/>
                <a:ext cx="72360" cy="272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1D409E6-8F4F-ED4C-E0E5-13C1DC058E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43800" y="3041542"/>
                  <a:ext cx="81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F16BDA0-6536-1DE0-073E-916C5D20047E}"/>
                    </a:ext>
                  </a:extLst>
                </p14:cNvPr>
                <p14:cNvContentPartPr/>
                <p14:nvPr/>
              </p14:nvContentPartPr>
              <p14:xfrm>
                <a:off x="257760" y="3399022"/>
                <a:ext cx="88560" cy="163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F16BDA0-6536-1DE0-073E-916C5D20047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53440" y="3394702"/>
                  <a:ext cx="9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8399944-7130-CD8D-8993-42AFB91FCBA1}"/>
                    </a:ext>
                  </a:extLst>
                </p14:cNvPr>
                <p14:cNvContentPartPr/>
                <p14:nvPr/>
              </p14:nvContentPartPr>
              <p14:xfrm>
                <a:off x="376200" y="3369142"/>
                <a:ext cx="50400" cy="94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8399944-7130-CD8D-8993-42AFB91FCBA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71880" y="3364822"/>
                  <a:ext cx="5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57D561-6069-69E0-20E6-5C543C40B616}"/>
                    </a:ext>
                  </a:extLst>
                </p14:cNvPr>
                <p14:cNvContentPartPr/>
                <p14:nvPr/>
              </p14:nvContentPartPr>
              <p14:xfrm>
                <a:off x="379080" y="3312622"/>
                <a:ext cx="81360" cy="320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57D561-6069-69E0-20E6-5C543C40B61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74760" y="3308302"/>
                  <a:ext cx="90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7B2F216-B181-71C3-E994-4E2EC7AAD2FC}"/>
                    </a:ext>
                  </a:extLst>
                </p14:cNvPr>
                <p14:cNvContentPartPr/>
                <p14:nvPr/>
              </p14:nvContentPartPr>
              <p14:xfrm>
                <a:off x="447840" y="3606382"/>
                <a:ext cx="79200" cy="123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7B2F216-B181-71C3-E994-4E2EC7AAD2F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43520" y="3602062"/>
                  <a:ext cx="87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7D6F238-A063-3ABF-1B38-DC3CFD22D67C}"/>
                    </a:ext>
                  </a:extLst>
                </p14:cNvPr>
                <p14:cNvContentPartPr/>
                <p14:nvPr/>
              </p14:nvContentPartPr>
              <p14:xfrm>
                <a:off x="3379680" y="4746502"/>
                <a:ext cx="32760" cy="153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7D6F238-A063-3ABF-1B38-DC3CFD22D67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375360" y="4742182"/>
                  <a:ext cx="41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BAAB41-3997-F33C-6AA9-03C83AC03503}"/>
                    </a:ext>
                  </a:extLst>
                </p14:cNvPr>
                <p14:cNvContentPartPr/>
                <p14:nvPr/>
              </p14:nvContentPartPr>
              <p14:xfrm>
                <a:off x="3384720" y="4701502"/>
                <a:ext cx="91440" cy="146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BAAB41-3997-F33C-6AA9-03C83AC0350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380400" y="4697182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FE9D322-4A16-6E9B-5B24-667EBBCD48A5}"/>
                    </a:ext>
                  </a:extLst>
                </p14:cNvPr>
                <p14:cNvContentPartPr/>
                <p14:nvPr/>
              </p14:nvContentPartPr>
              <p14:xfrm>
                <a:off x="680760" y="3975382"/>
                <a:ext cx="2934720" cy="1111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FE9D322-4A16-6E9B-5B24-667EBBCD48A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76440" y="3971062"/>
                  <a:ext cx="294336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6610F5D-20F4-F8D5-DEDA-F6965E624876}"/>
                    </a:ext>
                  </a:extLst>
                </p14:cNvPr>
                <p14:cNvContentPartPr/>
                <p14:nvPr/>
              </p14:nvContentPartPr>
              <p14:xfrm>
                <a:off x="3719520" y="3864862"/>
                <a:ext cx="73800" cy="172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6610F5D-20F4-F8D5-DEDA-F6965E62487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715200" y="3860542"/>
                  <a:ext cx="82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8FBF1AA-BD5C-6525-37A4-2AF0B1E0852A}"/>
                    </a:ext>
                  </a:extLst>
                </p14:cNvPr>
                <p14:cNvContentPartPr/>
                <p14:nvPr/>
              </p14:nvContentPartPr>
              <p14:xfrm>
                <a:off x="3762360" y="3863062"/>
                <a:ext cx="69120" cy="143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8FBF1AA-BD5C-6525-37A4-2AF0B1E0852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758040" y="3858742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7AA6533-5A9F-F982-CE77-3EA1410266AB}"/>
                    </a:ext>
                  </a:extLst>
                </p14:cNvPr>
                <p14:cNvContentPartPr/>
                <p14:nvPr/>
              </p14:nvContentPartPr>
              <p14:xfrm>
                <a:off x="1332720" y="4591702"/>
                <a:ext cx="165600" cy="6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7AA6533-5A9F-F982-CE77-3EA1410266A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328400" y="4587382"/>
                  <a:ext cx="174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368BD37-8C6B-B549-A3C5-223F11C6D86C}"/>
                    </a:ext>
                  </a:extLst>
                </p14:cNvPr>
                <p14:cNvContentPartPr/>
                <p14:nvPr/>
              </p14:nvContentPartPr>
              <p14:xfrm>
                <a:off x="1641240" y="4570822"/>
                <a:ext cx="182880" cy="41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368BD37-8C6B-B549-A3C5-223F11C6D86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636920" y="4566502"/>
                  <a:ext cx="191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9351C02-EFA4-630A-FFC9-210C1D65A302}"/>
                    </a:ext>
                  </a:extLst>
                </p14:cNvPr>
                <p14:cNvContentPartPr/>
                <p14:nvPr/>
              </p14:nvContentPartPr>
              <p14:xfrm>
                <a:off x="1986480" y="4518262"/>
                <a:ext cx="317520" cy="39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9351C02-EFA4-630A-FFC9-210C1D65A30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982160" y="4513942"/>
                  <a:ext cx="32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90F567E-1993-D0A0-02E2-488DC3EF831F}"/>
                    </a:ext>
                  </a:extLst>
                </p14:cNvPr>
                <p14:cNvContentPartPr/>
                <p14:nvPr/>
              </p14:nvContentPartPr>
              <p14:xfrm>
                <a:off x="2355840" y="4442302"/>
                <a:ext cx="13320" cy="2001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90F567E-1993-D0A0-02E2-488DC3EF831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351520" y="4437982"/>
                  <a:ext cx="21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3EAE7F-5DFE-82F4-2171-08AC43BDECB6}"/>
                    </a:ext>
                  </a:extLst>
                </p14:cNvPr>
                <p14:cNvContentPartPr/>
                <p14:nvPr/>
              </p14:nvContentPartPr>
              <p14:xfrm>
                <a:off x="650520" y="4607182"/>
                <a:ext cx="51840" cy="2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3EAE7F-5DFE-82F4-2171-08AC43BDECB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46200" y="4602862"/>
                  <a:ext cx="60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7B1C507-A5AD-9F56-B3A8-31A0CBBDD921}"/>
                    </a:ext>
                  </a:extLst>
                </p14:cNvPr>
                <p14:cNvContentPartPr/>
                <p14:nvPr/>
              </p14:nvContentPartPr>
              <p14:xfrm>
                <a:off x="773280" y="4608982"/>
                <a:ext cx="260280" cy="11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7B1C507-A5AD-9F56-B3A8-31A0CBBDD92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68960" y="4604662"/>
                  <a:ext cx="268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4B4E12-AE7D-4F16-AD85-2C78CBE7FAD3}"/>
                    </a:ext>
                  </a:extLst>
                </p14:cNvPr>
                <p14:cNvContentPartPr/>
                <p14:nvPr/>
              </p14:nvContentPartPr>
              <p14:xfrm>
                <a:off x="399600" y="4558222"/>
                <a:ext cx="41760" cy="180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4B4E12-AE7D-4F16-AD85-2C78CBE7FAD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95280" y="4553902"/>
                  <a:ext cx="50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C0DAB12-4101-C5CB-0F34-0CC81C18937A}"/>
                    </a:ext>
                  </a:extLst>
                </p14:cNvPr>
                <p14:cNvContentPartPr/>
                <p14:nvPr/>
              </p14:nvContentPartPr>
              <p14:xfrm>
                <a:off x="438840" y="4415302"/>
                <a:ext cx="86400" cy="123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C0DAB12-4101-C5CB-0F34-0CC81C18937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34520" y="4410982"/>
                  <a:ext cx="95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6EF854-796A-BBB7-BF32-611087738781}"/>
                    </a:ext>
                  </a:extLst>
                </p14:cNvPr>
                <p14:cNvContentPartPr/>
                <p14:nvPr/>
              </p14:nvContentPartPr>
              <p14:xfrm>
                <a:off x="451440" y="4445542"/>
                <a:ext cx="31680" cy="77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6EF854-796A-BBB7-BF32-61108773878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47120" y="4441222"/>
                  <a:ext cx="40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DDAA5B9-C1CC-06D3-58FE-959A47F3F9F1}"/>
                    </a:ext>
                  </a:extLst>
                </p14:cNvPr>
                <p14:cNvContentPartPr/>
                <p14:nvPr/>
              </p14:nvContentPartPr>
              <p14:xfrm>
                <a:off x="292320" y="4578742"/>
                <a:ext cx="48240" cy="15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DDAA5B9-C1CC-06D3-58FE-959A47F3F9F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88000" y="4574422"/>
                  <a:ext cx="56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B40388E-279E-A568-7BD1-AC72C4FCF38B}"/>
                    </a:ext>
                  </a:extLst>
                </p14:cNvPr>
                <p14:cNvContentPartPr/>
                <p14:nvPr/>
              </p14:nvContentPartPr>
              <p14:xfrm>
                <a:off x="289800" y="4617982"/>
                <a:ext cx="68040" cy="21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B40388E-279E-A568-7BD1-AC72C4FCF38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85480" y="4613662"/>
                  <a:ext cx="7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B5A5534-3C09-77DC-B340-0E7FC303BBA6}"/>
                    </a:ext>
                  </a:extLst>
                </p14:cNvPr>
                <p14:cNvContentPartPr/>
                <p14:nvPr/>
              </p14:nvContentPartPr>
              <p14:xfrm>
                <a:off x="110520" y="4522582"/>
                <a:ext cx="110520" cy="182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B5A5534-3C09-77DC-B340-0E7FC303BBA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6200" y="4518262"/>
                  <a:ext cx="119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56D1F9F-EDC2-0C46-9FB8-145265BEE254}"/>
                    </a:ext>
                  </a:extLst>
                </p14:cNvPr>
                <p14:cNvContentPartPr/>
                <p14:nvPr/>
              </p14:nvContentPartPr>
              <p14:xfrm>
                <a:off x="619200" y="4539502"/>
                <a:ext cx="11160" cy="136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56D1F9F-EDC2-0C46-9FB8-145265BEE25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14880" y="4535182"/>
                  <a:ext cx="1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E46129F-A670-2D8A-8469-4A9749B01A71}"/>
                    </a:ext>
                  </a:extLst>
                </p14:cNvPr>
                <p14:cNvContentPartPr/>
                <p14:nvPr/>
              </p14:nvContentPartPr>
              <p14:xfrm>
                <a:off x="627480" y="4789342"/>
                <a:ext cx="45000" cy="1627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E46129F-A670-2D8A-8469-4A9749B01A7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23160" y="4785022"/>
                  <a:ext cx="53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F8E44DE-B72B-B88E-654E-92AC095DC889}"/>
                    </a:ext>
                  </a:extLst>
                </p14:cNvPr>
                <p14:cNvContentPartPr/>
                <p14:nvPr/>
              </p14:nvContentPartPr>
              <p14:xfrm>
                <a:off x="2853720" y="4710502"/>
                <a:ext cx="42840" cy="1864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F8E44DE-B72B-B88E-654E-92AC095DC88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849400" y="4706182"/>
                  <a:ext cx="5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58D1270-9ECC-0690-EEF8-77566BA90798}"/>
                    </a:ext>
                  </a:extLst>
                </p14:cNvPr>
                <p14:cNvContentPartPr/>
                <p14:nvPr/>
              </p14:nvContentPartPr>
              <p14:xfrm>
                <a:off x="2365200" y="5095342"/>
                <a:ext cx="11520" cy="128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58D1270-9ECC-0690-EEF8-77566BA9079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360880" y="5091022"/>
                  <a:ext cx="2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C78718-B8F9-A5C9-6FDD-9902E4C29DE0}"/>
                    </a:ext>
                  </a:extLst>
                </p14:cNvPr>
                <p14:cNvContentPartPr/>
                <p14:nvPr/>
              </p14:nvContentPartPr>
              <p14:xfrm>
                <a:off x="2323440" y="5416102"/>
                <a:ext cx="81360" cy="101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C78718-B8F9-A5C9-6FDD-9902E4C29DE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319120" y="5411782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88B455B-D610-77E3-491C-EA3AB6B6E507}"/>
                    </a:ext>
                  </a:extLst>
                </p14:cNvPr>
                <p14:cNvContentPartPr/>
                <p14:nvPr/>
              </p14:nvContentPartPr>
              <p14:xfrm>
                <a:off x="2288880" y="5384062"/>
                <a:ext cx="118080" cy="119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88B455B-D610-77E3-491C-EA3AB6B6E507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284560" y="5379742"/>
                  <a:ext cx="12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B922F80-525E-0096-F9C0-9FEE838FDA3F}"/>
                    </a:ext>
                  </a:extLst>
                </p14:cNvPr>
                <p14:cNvContentPartPr/>
                <p14:nvPr/>
              </p14:nvContentPartPr>
              <p14:xfrm>
                <a:off x="2453760" y="5300542"/>
                <a:ext cx="69480" cy="102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B922F80-525E-0096-F9C0-9FEE838FDA3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449440" y="5296222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3FEF052-F763-D20A-3496-0CDF2267C3F4}"/>
                    </a:ext>
                  </a:extLst>
                </p14:cNvPr>
                <p14:cNvContentPartPr/>
                <p14:nvPr/>
              </p14:nvContentPartPr>
              <p14:xfrm>
                <a:off x="2252880" y="5649022"/>
                <a:ext cx="117720" cy="177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3FEF052-F763-D20A-3496-0CDF2267C3F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248560" y="5644702"/>
                  <a:ext cx="126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F3C4BA-04FF-2CC1-33FA-B3AD5194A124}"/>
                    </a:ext>
                  </a:extLst>
                </p14:cNvPr>
                <p14:cNvContentPartPr/>
                <p14:nvPr/>
              </p14:nvContentPartPr>
              <p14:xfrm>
                <a:off x="2419200" y="5694022"/>
                <a:ext cx="45720" cy="83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F3C4BA-04FF-2CC1-33FA-B3AD5194A12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414880" y="5689702"/>
                  <a:ext cx="54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8EA598-1385-3FF5-44E1-8003EFFBC46C}"/>
                    </a:ext>
                  </a:extLst>
                </p14:cNvPr>
                <p14:cNvContentPartPr/>
                <p14:nvPr/>
              </p14:nvContentPartPr>
              <p14:xfrm>
                <a:off x="2418840" y="5676382"/>
                <a:ext cx="46440" cy="1238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8EA598-1385-3FF5-44E1-8003EFFBC46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414520" y="5672062"/>
                  <a:ext cx="55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1011400-3ECA-3B35-25C9-5A37DD5F75F8}"/>
                    </a:ext>
                  </a:extLst>
                </p14:cNvPr>
                <p14:cNvContentPartPr/>
                <p14:nvPr/>
              </p14:nvContentPartPr>
              <p14:xfrm>
                <a:off x="2720160" y="5154022"/>
                <a:ext cx="237600" cy="3290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1011400-3ECA-3B35-25C9-5A37DD5F75F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715840" y="5149702"/>
                  <a:ext cx="246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9F4206C-AA0F-9639-241B-20AA4E9F692E}"/>
                    </a:ext>
                  </a:extLst>
                </p14:cNvPr>
                <p14:cNvContentPartPr/>
                <p14:nvPr/>
              </p14:nvContentPartPr>
              <p14:xfrm>
                <a:off x="2181600" y="5570902"/>
                <a:ext cx="322560" cy="359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9F4206C-AA0F-9639-241B-20AA4E9F692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177280" y="5566582"/>
                  <a:ext cx="331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30006D3-60A2-20FA-B499-EDED5FAEC296}"/>
                    </a:ext>
                  </a:extLst>
                </p14:cNvPr>
                <p14:cNvContentPartPr/>
                <p14:nvPr/>
              </p14:nvContentPartPr>
              <p14:xfrm>
                <a:off x="1584000" y="5493502"/>
                <a:ext cx="1275840" cy="10184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30006D3-60A2-20FA-B499-EDED5FAEC29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579680" y="5489182"/>
                  <a:ext cx="128448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3A1DD94-E63D-7DAE-A36D-684B7B709D06}"/>
                    </a:ext>
                  </a:extLst>
                </p14:cNvPr>
                <p14:cNvContentPartPr/>
                <p14:nvPr/>
              </p14:nvContentPartPr>
              <p14:xfrm>
                <a:off x="2671560" y="6436342"/>
                <a:ext cx="52920" cy="1659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3A1DD94-E63D-7DAE-A36D-684B7B709D0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667240" y="6432022"/>
                  <a:ext cx="61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71D18BB-2D15-899F-80D1-4D44B1C2D989}"/>
                    </a:ext>
                  </a:extLst>
                </p14:cNvPr>
                <p14:cNvContentPartPr/>
                <p14:nvPr/>
              </p14:nvContentPartPr>
              <p14:xfrm>
                <a:off x="2674800" y="6516262"/>
                <a:ext cx="97200" cy="125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71D18BB-2D15-899F-80D1-4D44B1C2D98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670480" y="6511942"/>
                  <a:ext cx="105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25D0A2A-97A3-1245-A6E4-51AB746AB800}"/>
                    </a:ext>
                  </a:extLst>
                </p14:cNvPr>
                <p14:cNvContentPartPr/>
                <p14:nvPr/>
              </p14:nvContentPartPr>
              <p14:xfrm>
                <a:off x="2588400" y="6354622"/>
                <a:ext cx="129240" cy="1202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25D0A2A-97A3-1245-A6E4-51AB746AB80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584080" y="6350302"/>
                  <a:ext cx="137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3298312-AD22-BAB3-D7B9-1F476B8B0154}"/>
                    </a:ext>
                  </a:extLst>
                </p14:cNvPr>
                <p14:cNvContentPartPr/>
                <p14:nvPr/>
              </p14:nvContentPartPr>
              <p14:xfrm>
                <a:off x="2814120" y="6388102"/>
                <a:ext cx="177480" cy="1231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3298312-AD22-BAB3-D7B9-1F476B8B015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809800" y="6383782"/>
                  <a:ext cx="186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129F08E-001B-6AA2-AFB0-D9CDE757056B}"/>
                    </a:ext>
                  </a:extLst>
                </p14:cNvPr>
                <p14:cNvContentPartPr/>
                <p14:nvPr/>
              </p14:nvContentPartPr>
              <p14:xfrm>
                <a:off x="3121560" y="6271462"/>
                <a:ext cx="113760" cy="550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129F08E-001B-6AA2-AFB0-D9CDE757056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117240" y="6267142"/>
                  <a:ext cx="122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85A6B3C5-0B13-137A-510B-46C433F370CE}"/>
                    </a:ext>
                  </a:extLst>
                </p14:cNvPr>
                <p14:cNvContentPartPr/>
                <p14:nvPr/>
              </p14:nvContentPartPr>
              <p14:xfrm>
                <a:off x="3148920" y="6304582"/>
                <a:ext cx="133920" cy="103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85A6B3C5-0B13-137A-510B-46C433F370C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144600" y="6300262"/>
                  <a:ext cx="142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7DC324E6-E983-DF2B-E3C1-28C9D2433CE6}"/>
                    </a:ext>
                  </a:extLst>
                </p14:cNvPr>
                <p14:cNvContentPartPr/>
                <p14:nvPr/>
              </p14:nvContentPartPr>
              <p14:xfrm>
                <a:off x="3367080" y="6093622"/>
                <a:ext cx="149400" cy="1760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7DC324E6-E983-DF2B-E3C1-28C9D2433CE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362760" y="6089302"/>
                  <a:ext cx="158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577ADA4-E8A4-3752-7A49-0CF47E44F347}"/>
                    </a:ext>
                  </a:extLst>
                </p14:cNvPr>
                <p14:cNvContentPartPr/>
                <p14:nvPr/>
              </p14:nvContentPartPr>
              <p14:xfrm>
                <a:off x="3518640" y="5993902"/>
                <a:ext cx="107640" cy="1872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577ADA4-E8A4-3752-7A49-0CF47E44F347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514320" y="5989582"/>
                  <a:ext cx="11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E134192-B9B9-9826-50C2-414D5C6B3C7A}"/>
                    </a:ext>
                  </a:extLst>
                </p14:cNvPr>
                <p14:cNvContentPartPr/>
                <p14:nvPr/>
              </p14:nvContentPartPr>
              <p14:xfrm>
                <a:off x="3576600" y="6029542"/>
                <a:ext cx="230040" cy="964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E134192-B9B9-9826-50C2-414D5C6B3C7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572280" y="6025222"/>
                  <a:ext cx="238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8EA829F-E25F-EE3D-886F-5DB6D42F5CBB}"/>
                    </a:ext>
                  </a:extLst>
                </p14:cNvPr>
                <p14:cNvContentPartPr/>
                <p14:nvPr/>
              </p14:nvContentPartPr>
              <p14:xfrm>
                <a:off x="3860640" y="5859982"/>
                <a:ext cx="82440" cy="191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8EA829F-E25F-EE3D-886F-5DB6D42F5CB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856320" y="5855662"/>
                  <a:ext cx="91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037775D-2186-2C79-BF58-985A5316A8A5}"/>
                    </a:ext>
                  </a:extLst>
                </p14:cNvPr>
                <p14:cNvContentPartPr/>
                <p14:nvPr/>
              </p14:nvContentPartPr>
              <p14:xfrm>
                <a:off x="3913560" y="5824702"/>
                <a:ext cx="148320" cy="1965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037775D-2186-2C79-BF58-985A5316A8A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09240" y="5820382"/>
                  <a:ext cx="156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D15A4B0-AA5A-1365-C9E1-CCBC7F0A4065}"/>
                    </a:ext>
                  </a:extLst>
                </p14:cNvPr>
                <p14:cNvContentPartPr/>
                <p14:nvPr/>
              </p14:nvContentPartPr>
              <p14:xfrm>
                <a:off x="4167360" y="5807062"/>
                <a:ext cx="107640" cy="644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D15A4B0-AA5A-1365-C9E1-CCBC7F0A406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163040" y="5802742"/>
                  <a:ext cx="116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36530CCE-639F-7DDF-418A-F2DD3DA66DF6}"/>
                    </a:ext>
                  </a:extLst>
                </p14:cNvPr>
                <p14:cNvContentPartPr/>
                <p14:nvPr/>
              </p14:nvContentPartPr>
              <p14:xfrm>
                <a:off x="4185000" y="5842342"/>
                <a:ext cx="108360" cy="1026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36530CCE-639F-7DDF-418A-F2DD3DA66DF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180680" y="5838022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EF30621-233E-21D1-89E6-AF7B237F0F4F}"/>
                    </a:ext>
                  </a:extLst>
                </p14:cNvPr>
                <p14:cNvContentPartPr/>
                <p14:nvPr/>
              </p14:nvContentPartPr>
              <p14:xfrm>
                <a:off x="4386240" y="5687542"/>
                <a:ext cx="91080" cy="1638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EF30621-233E-21D1-89E6-AF7B237F0F4F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381920" y="5683222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B2EBB2F-36EC-7820-A915-BCAB2AD31557}"/>
                    </a:ext>
                  </a:extLst>
                </p14:cNvPr>
                <p14:cNvContentPartPr/>
                <p14:nvPr/>
              </p14:nvContentPartPr>
              <p14:xfrm>
                <a:off x="4487760" y="5623462"/>
                <a:ext cx="126000" cy="2091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B2EBB2F-36EC-7820-A915-BCAB2AD315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483440" y="5619142"/>
                  <a:ext cx="134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AB763BF2-DBED-01B0-4A3C-C745F8C3B04B}"/>
                    </a:ext>
                  </a:extLst>
                </p14:cNvPr>
                <p14:cNvContentPartPr/>
                <p14:nvPr/>
              </p14:nvContentPartPr>
              <p14:xfrm>
                <a:off x="4489560" y="5550382"/>
                <a:ext cx="117360" cy="896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AB763BF2-DBED-01B0-4A3C-C745F8C3B04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485240" y="5546062"/>
                  <a:ext cx="126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0578979-DE56-20FD-7BA4-C6E0643E7A02}"/>
                    </a:ext>
                  </a:extLst>
                </p14:cNvPr>
                <p14:cNvContentPartPr/>
                <p14:nvPr/>
              </p14:nvContentPartPr>
              <p14:xfrm>
                <a:off x="4241520" y="5777182"/>
                <a:ext cx="622440" cy="414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0578979-DE56-20FD-7BA4-C6E0643E7A0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237200" y="5772862"/>
                  <a:ext cx="631080" cy="42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99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33DA9D-81E5-C389-0DD5-14B5F0D88DDE}"/>
                  </a:ext>
                </a:extLst>
              </p14:cNvPr>
              <p14:cNvContentPartPr/>
              <p14:nvPr/>
            </p14:nvContentPartPr>
            <p14:xfrm>
              <a:off x="1885320" y="1552222"/>
              <a:ext cx="12600" cy="14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33DA9D-81E5-C389-0DD5-14B5F0D88D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1000" y="1547902"/>
                <a:ext cx="21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2208B5C-3A45-FF90-67A2-123CD01ED377}"/>
                  </a:ext>
                </a:extLst>
              </p14:cNvPr>
              <p14:cNvContentPartPr/>
              <p14:nvPr/>
            </p14:nvContentPartPr>
            <p14:xfrm>
              <a:off x="237600" y="1639342"/>
              <a:ext cx="74160" cy="40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2208B5C-3A45-FF90-67A2-123CD01ED3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280" y="1635022"/>
                <a:ext cx="828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0D60E5-4192-1DC9-4F3B-8D2BFCEC984C}"/>
              </a:ext>
            </a:extLst>
          </p:cNvPr>
          <p:cNvGrpSpPr/>
          <p:nvPr/>
        </p:nvGrpSpPr>
        <p:grpSpPr>
          <a:xfrm>
            <a:off x="160396" y="360851"/>
            <a:ext cx="4185720" cy="2780280"/>
            <a:chOff x="110520" y="3045862"/>
            <a:chExt cx="4185720" cy="27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E804129-B467-C2CE-B199-D9DE48AF0593}"/>
                    </a:ext>
                  </a:extLst>
                </p14:cNvPr>
                <p14:cNvContentPartPr/>
                <p14:nvPr/>
              </p14:nvContentPartPr>
              <p14:xfrm>
                <a:off x="565920" y="3489382"/>
                <a:ext cx="127440" cy="6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E804129-B467-C2CE-B199-D9DE48AF05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1600" y="3485062"/>
                  <a:ext cx="136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805F97A-A52E-CA57-9CD2-63664054B55C}"/>
                    </a:ext>
                  </a:extLst>
                </p14:cNvPr>
                <p14:cNvContentPartPr/>
                <p14:nvPr/>
              </p14:nvContentPartPr>
              <p14:xfrm>
                <a:off x="3448800" y="4966102"/>
                <a:ext cx="36000" cy="212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805F97A-A52E-CA57-9CD2-63664054B5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44480" y="4961782"/>
                  <a:ext cx="44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75A56BC-059F-F1E9-BDA8-50BF1DBBBD9D}"/>
                    </a:ext>
                  </a:extLst>
                </p14:cNvPr>
                <p14:cNvContentPartPr/>
                <p14:nvPr/>
              </p14:nvContentPartPr>
              <p14:xfrm>
                <a:off x="610920" y="3161782"/>
                <a:ext cx="25920" cy="1738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75A56BC-059F-F1E9-BDA8-50BF1DBBBD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600" y="3157462"/>
                  <a:ext cx="34560" cy="17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BC50E52-CFFB-B69D-B4FF-603628832BAD}"/>
                    </a:ext>
                  </a:extLst>
                </p14:cNvPr>
                <p14:cNvContentPartPr/>
                <p14:nvPr/>
              </p14:nvContentPartPr>
              <p14:xfrm>
                <a:off x="647280" y="4868182"/>
                <a:ext cx="5400" cy="311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BC50E52-CFFB-B69D-B4FF-603628832B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2960" y="4863862"/>
                  <a:ext cx="14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CA8FA0C-FADE-0971-B1D6-4FE95F497735}"/>
                    </a:ext>
                  </a:extLst>
                </p14:cNvPr>
                <p14:cNvContentPartPr/>
                <p14:nvPr/>
              </p14:nvContentPartPr>
              <p14:xfrm>
                <a:off x="536040" y="5072662"/>
                <a:ext cx="3700440" cy="65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CA8FA0C-FADE-0971-B1D6-4FE95F4977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720" y="5068342"/>
                  <a:ext cx="3709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2781D09-6CA2-0E88-BB04-D4BAF2A39510}"/>
                    </a:ext>
                  </a:extLst>
                </p14:cNvPr>
                <p14:cNvContentPartPr/>
                <p14:nvPr/>
              </p14:nvContentPartPr>
              <p14:xfrm>
                <a:off x="4206600" y="5029462"/>
                <a:ext cx="89640" cy="155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2781D09-6CA2-0E88-BB04-D4BAF2A395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2280" y="5025142"/>
                  <a:ext cx="98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9C0B2CD-8BC9-3BB5-84A4-0F4E89851606}"/>
                    </a:ext>
                  </a:extLst>
                </p14:cNvPr>
                <p14:cNvContentPartPr/>
                <p14:nvPr/>
              </p14:nvContentPartPr>
              <p14:xfrm>
                <a:off x="4175280" y="5298382"/>
                <a:ext cx="102240" cy="23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9C0B2CD-8BC9-3BB5-84A4-0F4E898516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70960" y="5294062"/>
                  <a:ext cx="110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7331BF0-B7A0-0BA2-51A5-16134F641B9E}"/>
                    </a:ext>
                  </a:extLst>
                </p14:cNvPr>
                <p14:cNvContentPartPr/>
                <p14:nvPr/>
              </p14:nvContentPartPr>
              <p14:xfrm>
                <a:off x="4119840" y="5336542"/>
                <a:ext cx="127800" cy="119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7331BF0-B7A0-0BA2-51A5-16134F641B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5520" y="5332222"/>
                  <a:ext cx="136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18015CF-8458-A1D1-9BFC-0AC8AACBDE70}"/>
                    </a:ext>
                  </a:extLst>
                </p14:cNvPr>
                <p14:cNvContentPartPr/>
                <p14:nvPr/>
              </p14:nvContentPartPr>
              <p14:xfrm>
                <a:off x="642240" y="3495142"/>
                <a:ext cx="2849040" cy="1611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18015CF-8458-A1D1-9BFC-0AC8AACBDE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7920" y="3490822"/>
                  <a:ext cx="2857680" cy="16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6C78332-E9F0-0DB5-9C4A-E7DC438C0F9F}"/>
                    </a:ext>
                  </a:extLst>
                </p14:cNvPr>
                <p14:cNvContentPartPr/>
                <p14:nvPr/>
              </p14:nvContentPartPr>
              <p14:xfrm>
                <a:off x="3350160" y="5304502"/>
                <a:ext cx="64440" cy="232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6C78332-E9F0-0DB5-9C4A-E7DC438C0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45840" y="5300182"/>
                  <a:ext cx="73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0E56F01-B0EA-FC20-AA45-1A9548CDA9F9}"/>
                    </a:ext>
                  </a:extLst>
                </p14:cNvPr>
                <p14:cNvContentPartPr/>
                <p14:nvPr/>
              </p14:nvContentPartPr>
              <p14:xfrm>
                <a:off x="3470040" y="5322142"/>
                <a:ext cx="92520" cy="140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0E56F01-B0EA-FC20-AA45-1A9548CDA9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720" y="5317822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662F6F-D9DB-6AE4-EDE1-8843FF4B5A9C}"/>
                    </a:ext>
                  </a:extLst>
                </p14:cNvPr>
                <p14:cNvContentPartPr/>
                <p14:nvPr/>
              </p14:nvContentPartPr>
              <p14:xfrm>
                <a:off x="3486240" y="5283622"/>
                <a:ext cx="81720" cy="43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662F6F-D9DB-6AE4-EDE1-8843FF4B5A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81920" y="5279302"/>
                  <a:ext cx="9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93B66A1-8C90-4E5A-0A35-CAC29844BFDB}"/>
                    </a:ext>
                  </a:extLst>
                </p14:cNvPr>
                <p14:cNvContentPartPr/>
                <p14:nvPr/>
              </p14:nvContentPartPr>
              <p14:xfrm>
                <a:off x="538920" y="3050542"/>
                <a:ext cx="134640" cy="172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93B66A1-8C90-4E5A-0A35-CAC29844B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4600" y="3046222"/>
                  <a:ext cx="143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A1AD519-6D6A-AE62-4BE4-EA0E0CA8FC5D}"/>
                    </a:ext>
                  </a:extLst>
                </p14:cNvPr>
                <p14:cNvContentPartPr/>
                <p14:nvPr/>
              </p14:nvContentPartPr>
              <p14:xfrm>
                <a:off x="348120" y="3045862"/>
                <a:ext cx="72360" cy="272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A1AD519-6D6A-AE62-4BE4-EA0E0CA8FC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3800" y="3041542"/>
                  <a:ext cx="81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50C063B-57BA-1806-F440-4314379C2B2B}"/>
                    </a:ext>
                  </a:extLst>
                </p14:cNvPr>
                <p14:cNvContentPartPr/>
                <p14:nvPr/>
              </p14:nvContentPartPr>
              <p14:xfrm>
                <a:off x="257760" y="3399022"/>
                <a:ext cx="88560" cy="163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50C063B-57BA-1806-F440-4314379C2B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3440" y="3394702"/>
                  <a:ext cx="9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0E6B87C-A908-2561-B49F-9B0408AA0840}"/>
                    </a:ext>
                  </a:extLst>
                </p14:cNvPr>
                <p14:cNvContentPartPr/>
                <p14:nvPr/>
              </p14:nvContentPartPr>
              <p14:xfrm>
                <a:off x="376200" y="3369142"/>
                <a:ext cx="50400" cy="946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0E6B87C-A908-2561-B49F-9B0408AA08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880" y="3364822"/>
                  <a:ext cx="5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92CBC29-A26B-6AC5-C1E1-85A4A6A693C7}"/>
                    </a:ext>
                  </a:extLst>
                </p14:cNvPr>
                <p14:cNvContentPartPr/>
                <p14:nvPr/>
              </p14:nvContentPartPr>
              <p14:xfrm>
                <a:off x="379080" y="3312622"/>
                <a:ext cx="81360" cy="320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92CBC29-A26B-6AC5-C1E1-85A4A6A693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4760" y="3308302"/>
                  <a:ext cx="90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BAF2C4-9A86-567C-8A31-F6D281250940}"/>
                    </a:ext>
                  </a:extLst>
                </p14:cNvPr>
                <p14:cNvContentPartPr/>
                <p14:nvPr/>
              </p14:nvContentPartPr>
              <p14:xfrm>
                <a:off x="447840" y="3606382"/>
                <a:ext cx="79200" cy="123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BAF2C4-9A86-567C-8A31-F6D2812509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3520" y="3602062"/>
                  <a:ext cx="87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7C0984-9666-6FEE-9AB4-7F3B9816A118}"/>
                    </a:ext>
                  </a:extLst>
                </p14:cNvPr>
                <p14:cNvContentPartPr/>
                <p14:nvPr/>
              </p14:nvContentPartPr>
              <p14:xfrm>
                <a:off x="3379680" y="4746502"/>
                <a:ext cx="32760" cy="153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7C0984-9666-6FEE-9AB4-7F3B9816A1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75360" y="4742182"/>
                  <a:ext cx="41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3FF02DB-617E-D6CF-E03E-8AB159AEF567}"/>
                    </a:ext>
                  </a:extLst>
                </p14:cNvPr>
                <p14:cNvContentPartPr/>
                <p14:nvPr/>
              </p14:nvContentPartPr>
              <p14:xfrm>
                <a:off x="3384720" y="4701502"/>
                <a:ext cx="91440" cy="146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3FF02DB-617E-D6CF-E03E-8AB159AEF5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80400" y="4697182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9371C7-4756-E31E-864B-57DAF2EB562C}"/>
                    </a:ext>
                  </a:extLst>
                </p14:cNvPr>
                <p14:cNvContentPartPr/>
                <p14:nvPr/>
              </p14:nvContentPartPr>
              <p14:xfrm>
                <a:off x="680760" y="3975382"/>
                <a:ext cx="2934720" cy="1111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9371C7-4756-E31E-864B-57DAF2EB56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6440" y="3971062"/>
                  <a:ext cx="294336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B24EA10-4720-AEC6-64F7-FF11957D416A}"/>
                    </a:ext>
                  </a:extLst>
                </p14:cNvPr>
                <p14:cNvContentPartPr/>
                <p14:nvPr/>
              </p14:nvContentPartPr>
              <p14:xfrm>
                <a:off x="3719520" y="3864862"/>
                <a:ext cx="73800" cy="172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B24EA10-4720-AEC6-64F7-FF11957D41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5200" y="3860542"/>
                  <a:ext cx="82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3DD709A-8E02-F512-963B-CE6C129056D3}"/>
                    </a:ext>
                  </a:extLst>
                </p14:cNvPr>
                <p14:cNvContentPartPr/>
                <p14:nvPr/>
              </p14:nvContentPartPr>
              <p14:xfrm>
                <a:off x="3762360" y="3863062"/>
                <a:ext cx="69120" cy="143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3DD709A-8E02-F512-963B-CE6C129056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58040" y="3858742"/>
                  <a:ext cx="77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CDAEB8-BD53-DFE2-310C-4F48A840DE4F}"/>
                    </a:ext>
                  </a:extLst>
                </p14:cNvPr>
                <p14:cNvContentPartPr/>
                <p14:nvPr/>
              </p14:nvContentPartPr>
              <p14:xfrm>
                <a:off x="1332720" y="4591702"/>
                <a:ext cx="165600" cy="6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CDAEB8-BD53-DFE2-310C-4F48A840DE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28400" y="4587382"/>
                  <a:ext cx="174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75841E-48BF-12D8-DA99-77B02A327D90}"/>
                    </a:ext>
                  </a:extLst>
                </p14:cNvPr>
                <p14:cNvContentPartPr/>
                <p14:nvPr/>
              </p14:nvContentPartPr>
              <p14:xfrm>
                <a:off x="1641240" y="4570822"/>
                <a:ext cx="182880" cy="41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75841E-48BF-12D8-DA99-77B02A327D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36920" y="4566502"/>
                  <a:ext cx="191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FE27DB-3FE4-B30E-A9AB-475D94C75EB0}"/>
                    </a:ext>
                  </a:extLst>
                </p14:cNvPr>
                <p14:cNvContentPartPr/>
                <p14:nvPr/>
              </p14:nvContentPartPr>
              <p14:xfrm>
                <a:off x="1986480" y="4518262"/>
                <a:ext cx="317520" cy="39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FE27DB-3FE4-B30E-A9AB-475D94C75E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82160" y="4513942"/>
                  <a:ext cx="32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2E7459-D5DA-7D21-C5FD-7B339E9851ED}"/>
                    </a:ext>
                  </a:extLst>
                </p14:cNvPr>
                <p14:cNvContentPartPr/>
                <p14:nvPr/>
              </p14:nvContentPartPr>
              <p14:xfrm>
                <a:off x="2365200" y="5095342"/>
                <a:ext cx="11520" cy="128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2E7459-D5DA-7D21-C5FD-7B339E9851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60880" y="5091022"/>
                  <a:ext cx="20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4E44C7-3E75-F26A-C625-92BD14ECF2B4}"/>
                    </a:ext>
                  </a:extLst>
                </p14:cNvPr>
                <p14:cNvContentPartPr/>
                <p14:nvPr/>
              </p14:nvContentPartPr>
              <p14:xfrm>
                <a:off x="2323440" y="5416102"/>
                <a:ext cx="81360" cy="10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4E44C7-3E75-F26A-C625-92BD14ECF2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19120" y="5411782"/>
                  <a:ext cx="90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6E032B-1764-5F03-0D29-F3FCF851D5E9}"/>
                    </a:ext>
                  </a:extLst>
                </p14:cNvPr>
                <p14:cNvContentPartPr/>
                <p14:nvPr/>
              </p14:nvContentPartPr>
              <p14:xfrm>
                <a:off x="2288880" y="5384062"/>
                <a:ext cx="118080" cy="119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6E032B-1764-5F03-0D29-F3FCF851D5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84560" y="5379742"/>
                  <a:ext cx="12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4FD41DB-6A1D-C32A-DE32-576179705C17}"/>
                    </a:ext>
                  </a:extLst>
                </p14:cNvPr>
                <p14:cNvContentPartPr/>
                <p14:nvPr/>
              </p14:nvContentPartPr>
              <p14:xfrm>
                <a:off x="2453760" y="5300542"/>
                <a:ext cx="69480" cy="102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4FD41DB-6A1D-C32A-DE32-576179705C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49440" y="5296222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FD8F24-4DC0-FE18-7331-D66C2E1A0156}"/>
                    </a:ext>
                  </a:extLst>
                </p14:cNvPr>
                <p14:cNvContentPartPr/>
                <p14:nvPr/>
              </p14:nvContentPartPr>
              <p14:xfrm>
                <a:off x="2252880" y="5649022"/>
                <a:ext cx="117720" cy="177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FD8F24-4DC0-FE18-7331-D66C2E1A01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48560" y="5644702"/>
                  <a:ext cx="126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C6B793-B758-D904-0018-085A4948D33F}"/>
                    </a:ext>
                  </a:extLst>
                </p14:cNvPr>
                <p14:cNvContentPartPr/>
                <p14:nvPr/>
              </p14:nvContentPartPr>
              <p14:xfrm>
                <a:off x="2419200" y="5694022"/>
                <a:ext cx="45720" cy="83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C6B793-B758-D904-0018-085A4948D3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14880" y="5689702"/>
                  <a:ext cx="54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577C4A-160D-0515-530D-529DA599D03A}"/>
                    </a:ext>
                  </a:extLst>
                </p14:cNvPr>
                <p14:cNvContentPartPr/>
                <p14:nvPr/>
              </p14:nvContentPartPr>
              <p14:xfrm>
                <a:off x="2418840" y="5676382"/>
                <a:ext cx="46440" cy="123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577C4A-160D-0515-530D-529DA599D0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4520" y="5672062"/>
                  <a:ext cx="55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059227-65EB-F689-B16D-32F683A5F5D0}"/>
                    </a:ext>
                  </a:extLst>
                </p14:cNvPr>
                <p14:cNvContentPartPr/>
                <p14:nvPr/>
              </p14:nvContentPartPr>
              <p14:xfrm>
                <a:off x="650520" y="4607182"/>
                <a:ext cx="51840" cy="2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059227-65EB-F689-B16D-32F683A5F5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6200" y="4602862"/>
                  <a:ext cx="60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34450B-2FE0-B029-4768-A0B1EBF7CD9C}"/>
                    </a:ext>
                  </a:extLst>
                </p14:cNvPr>
                <p14:cNvContentPartPr/>
                <p14:nvPr/>
              </p14:nvContentPartPr>
              <p14:xfrm>
                <a:off x="773280" y="4608982"/>
                <a:ext cx="260280" cy="11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34450B-2FE0-B029-4768-A0B1EBF7CD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8960" y="4604662"/>
                  <a:ext cx="268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0731823-51BA-2432-8509-E3D4E8045203}"/>
                    </a:ext>
                  </a:extLst>
                </p14:cNvPr>
                <p14:cNvContentPartPr/>
                <p14:nvPr/>
              </p14:nvContentPartPr>
              <p14:xfrm>
                <a:off x="399600" y="4558222"/>
                <a:ext cx="41760" cy="180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0731823-51BA-2432-8509-E3D4E80452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5280" y="4553902"/>
                  <a:ext cx="50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93F75D7-4050-EAF8-6D7C-17FD7CE3E373}"/>
                    </a:ext>
                  </a:extLst>
                </p14:cNvPr>
                <p14:cNvContentPartPr/>
                <p14:nvPr/>
              </p14:nvContentPartPr>
              <p14:xfrm>
                <a:off x="438840" y="4415302"/>
                <a:ext cx="86400" cy="123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93F75D7-4050-EAF8-6D7C-17FD7CE3E3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4520" y="4410982"/>
                  <a:ext cx="95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C561A0D-2F5A-F525-1A47-4CA9EF850EC1}"/>
                    </a:ext>
                  </a:extLst>
                </p14:cNvPr>
                <p14:cNvContentPartPr/>
                <p14:nvPr/>
              </p14:nvContentPartPr>
              <p14:xfrm>
                <a:off x="451440" y="4445542"/>
                <a:ext cx="31680" cy="77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C561A0D-2F5A-F525-1A47-4CA9EF850E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7120" y="4441222"/>
                  <a:ext cx="40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6E0AA6E-EE9A-3727-66E6-AD036E0F51F2}"/>
                    </a:ext>
                  </a:extLst>
                </p14:cNvPr>
                <p14:cNvContentPartPr/>
                <p14:nvPr/>
              </p14:nvContentPartPr>
              <p14:xfrm>
                <a:off x="292320" y="4578742"/>
                <a:ext cx="48240" cy="15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6E0AA6E-EE9A-3727-66E6-AD036E0F51F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8000" y="4574422"/>
                  <a:ext cx="56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2F3948-CE85-F325-F52C-26545AD2A098}"/>
                    </a:ext>
                  </a:extLst>
                </p14:cNvPr>
                <p14:cNvContentPartPr/>
                <p14:nvPr/>
              </p14:nvContentPartPr>
              <p14:xfrm>
                <a:off x="289800" y="4617982"/>
                <a:ext cx="68040" cy="21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2F3948-CE85-F325-F52C-26545AD2A0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5480" y="4613662"/>
                  <a:ext cx="7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6D0D829-CE59-B699-73AB-4732A5C3E516}"/>
                    </a:ext>
                  </a:extLst>
                </p14:cNvPr>
                <p14:cNvContentPartPr/>
                <p14:nvPr/>
              </p14:nvContentPartPr>
              <p14:xfrm>
                <a:off x="110520" y="4522582"/>
                <a:ext cx="110520" cy="182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6D0D829-CE59-B699-73AB-4732A5C3E5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200" y="4518262"/>
                  <a:ext cx="119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14977B2-A1D1-8FC7-EA02-1F451FCB25E9}"/>
                    </a:ext>
                  </a:extLst>
                </p14:cNvPr>
                <p14:cNvContentPartPr/>
                <p14:nvPr/>
              </p14:nvContentPartPr>
              <p14:xfrm>
                <a:off x="1667520" y="4714822"/>
                <a:ext cx="2147760" cy="100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14977B2-A1D1-8FC7-EA02-1F451FCB25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63200" y="4710502"/>
                  <a:ext cx="2156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5BE35BD-1DAB-072A-4DC2-A16D4B5B5A9F}"/>
                    </a:ext>
                  </a:extLst>
                </p14:cNvPr>
                <p14:cNvContentPartPr/>
                <p14:nvPr/>
              </p14:nvContentPartPr>
              <p14:xfrm>
                <a:off x="3861720" y="4599622"/>
                <a:ext cx="137160" cy="198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5BE35BD-1DAB-072A-4DC2-A16D4B5B5A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57400" y="4595302"/>
                  <a:ext cx="145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540EB7A-27A9-FC69-06A7-E4EA5F21EBC3}"/>
                    </a:ext>
                  </a:extLst>
                </p14:cNvPr>
                <p14:cNvContentPartPr/>
                <p14:nvPr/>
              </p14:nvContentPartPr>
              <p14:xfrm>
                <a:off x="3921480" y="4677382"/>
                <a:ext cx="92160" cy="5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540EB7A-27A9-FC69-06A7-E4EA5F21EB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17160" y="4673062"/>
                  <a:ext cx="100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BA4A4ED-DC68-730F-8B79-7FA70737B367}"/>
                    </a:ext>
                  </a:extLst>
                </p14:cNvPr>
                <p14:cNvContentPartPr/>
                <p14:nvPr/>
              </p14:nvContentPartPr>
              <p14:xfrm>
                <a:off x="4028040" y="4669102"/>
                <a:ext cx="138240" cy="117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BA4A4ED-DC68-730F-8B79-7FA70737B3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23720" y="4664782"/>
                  <a:ext cx="146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10DAFEB-2A95-5A63-E491-16903DD83FBA}"/>
                    </a:ext>
                  </a:extLst>
                </p14:cNvPr>
                <p14:cNvContentPartPr/>
                <p14:nvPr/>
              </p14:nvContentPartPr>
              <p14:xfrm>
                <a:off x="596880" y="4849462"/>
                <a:ext cx="84600" cy="4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10DAFEB-2A95-5A63-E491-16903DD83FB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2560" y="4845142"/>
                  <a:ext cx="9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1A1E709-FB37-43DF-F4B0-EE2345D28657}"/>
                    </a:ext>
                  </a:extLst>
                </p14:cNvPr>
                <p14:cNvContentPartPr/>
                <p14:nvPr/>
              </p14:nvContentPartPr>
              <p14:xfrm>
                <a:off x="331200" y="4776022"/>
                <a:ext cx="68400" cy="167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1A1E709-FB37-43DF-F4B0-EE2345D286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6880" y="4771702"/>
                  <a:ext cx="77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2AA263-E3BA-D364-EB4A-63F426461FF3}"/>
                    </a:ext>
                  </a:extLst>
                </p14:cNvPr>
                <p14:cNvContentPartPr/>
                <p14:nvPr/>
              </p14:nvContentPartPr>
              <p14:xfrm>
                <a:off x="388800" y="4864942"/>
                <a:ext cx="20520" cy="107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2AA263-E3BA-D364-EB4A-63F426461F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4480" y="4860622"/>
                  <a:ext cx="291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1444CD9-07E6-A48E-F96C-029F2AD22333}"/>
                  </a:ext>
                </a:extLst>
              </p14:cNvPr>
              <p14:cNvContentPartPr/>
              <p14:nvPr/>
            </p14:nvContentPartPr>
            <p14:xfrm>
              <a:off x="4714920" y="1465462"/>
              <a:ext cx="4320" cy="28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1444CD9-07E6-A48E-F96C-029F2AD223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710600" y="1461142"/>
                <a:ext cx="12960" cy="1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EE59F98-B305-9D2A-66F6-605003A3F83E}"/>
              </a:ext>
            </a:extLst>
          </p:cNvPr>
          <p:cNvGrpSpPr/>
          <p:nvPr/>
        </p:nvGrpSpPr>
        <p:grpSpPr>
          <a:xfrm>
            <a:off x="5006520" y="202942"/>
            <a:ext cx="573840" cy="479880"/>
            <a:chOff x="5006520" y="202942"/>
            <a:chExt cx="57384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B2EF060-DEBB-5040-0D84-D154B8EDE378}"/>
                    </a:ext>
                  </a:extLst>
                </p14:cNvPr>
                <p14:cNvContentPartPr/>
                <p14:nvPr/>
              </p14:nvContentPartPr>
              <p14:xfrm>
                <a:off x="5006520" y="206542"/>
                <a:ext cx="92520" cy="222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B2EF060-DEBB-5040-0D84-D154B8EDE3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02200" y="202222"/>
                  <a:ext cx="101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95F107-F223-FF00-9102-7E5A1074FBE6}"/>
                    </a:ext>
                  </a:extLst>
                </p14:cNvPr>
                <p14:cNvContentPartPr/>
                <p14:nvPr/>
              </p14:nvContentPartPr>
              <p14:xfrm>
                <a:off x="5175360" y="202942"/>
                <a:ext cx="63360" cy="154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95F107-F223-FF00-9102-7E5A1074FB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71040" y="198622"/>
                  <a:ext cx="72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EFF8AC-2816-5A4F-2B39-98C9BBAD1A10}"/>
                    </a:ext>
                  </a:extLst>
                </p14:cNvPr>
                <p14:cNvContentPartPr/>
                <p14:nvPr/>
              </p14:nvContentPartPr>
              <p14:xfrm>
                <a:off x="5188680" y="212662"/>
                <a:ext cx="87120" cy="19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EFF8AC-2816-5A4F-2B39-98C9BBAD1A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84360" y="208342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C1DF5B-6F82-1661-C616-8D3C2CD053C9}"/>
                    </a:ext>
                  </a:extLst>
                </p14:cNvPr>
                <p14:cNvContentPartPr/>
                <p14:nvPr/>
              </p14:nvContentPartPr>
              <p14:xfrm>
                <a:off x="5024880" y="400942"/>
                <a:ext cx="236160" cy="151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C1DF5B-6F82-1661-C616-8D3C2CD053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20560" y="396622"/>
                  <a:ext cx="244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B28BC0D-300D-4F38-1CD3-2EEF183237FD}"/>
                    </a:ext>
                  </a:extLst>
                </p14:cNvPr>
                <p14:cNvContentPartPr/>
                <p14:nvPr/>
              </p14:nvContentPartPr>
              <p14:xfrm>
                <a:off x="5152680" y="362422"/>
                <a:ext cx="427680" cy="320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B28BC0D-300D-4F38-1CD3-2EEF183237F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48360" y="358102"/>
                  <a:ext cx="43632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E73E0A74-0EDE-4500-4C61-09ABBD4BA4DA}"/>
              </a:ext>
            </a:extLst>
          </p:cNvPr>
          <p:cNvGrpSpPr/>
          <p:nvPr/>
        </p:nvGrpSpPr>
        <p:grpSpPr>
          <a:xfrm>
            <a:off x="5714280" y="168742"/>
            <a:ext cx="371160" cy="440280"/>
            <a:chOff x="5714280" y="168742"/>
            <a:chExt cx="37116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E3737D-DE97-FCCE-3BB0-410C2ADB05A9}"/>
                    </a:ext>
                  </a:extLst>
                </p14:cNvPr>
                <p14:cNvContentPartPr/>
                <p14:nvPr/>
              </p14:nvContentPartPr>
              <p14:xfrm>
                <a:off x="5803560" y="168742"/>
                <a:ext cx="6120" cy="172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E3737D-DE97-FCCE-3BB0-410C2ADB05A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99240" y="164422"/>
                  <a:ext cx="14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90B37DD-AC35-B0A3-33C2-C186E1970870}"/>
                    </a:ext>
                  </a:extLst>
                </p14:cNvPr>
                <p14:cNvContentPartPr/>
                <p14:nvPr/>
              </p14:nvContentPartPr>
              <p14:xfrm>
                <a:off x="5714280" y="359182"/>
                <a:ext cx="153720" cy="27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90B37DD-AC35-B0A3-33C2-C186E19708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09960" y="354862"/>
                  <a:ext cx="16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05165C2-B3AE-6787-C762-19E18F951A03}"/>
                    </a:ext>
                  </a:extLst>
                </p14:cNvPr>
                <p14:cNvContentPartPr/>
                <p14:nvPr/>
              </p14:nvContentPartPr>
              <p14:xfrm>
                <a:off x="5771160" y="444862"/>
                <a:ext cx="109080" cy="164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05165C2-B3AE-6787-C762-19E18F951A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66840" y="440542"/>
                  <a:ext cx="117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55E9612-4BED-EA12-5219-CBCD2771FA2E}"/>
                    </a:ext>
                  </a:extLst>
                </p14:cNvPr>
                <p14:cNvContentPartPr/>
                <p14:nvPr/>
              </p14:nvContentPartPr>
              <p14:xfrm>
                <a:off x="6010920" y="328582"/>
                <a:ext cx="74520" cy="143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55E9612-4BED-EA12-5219-CBCD2771FA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06600" y="324262"/>
                  <a:ext cx="831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F82A35D1-41E5-BFF0-5CD6-FD1C35C78BD0}"/>
              </a:ext>
            </a:extLst>
          </p:cNvPr>
          <p:cNvGrpSpPr/>
          <p:nvPr/>
        </p:nvGrpSpPr>
        <p:grpSpPr>
          <a:xfrm>
            <a:off x="4487040" y="303742"/>
            <a:ext cx="161280" cy="259560"/>
            <a:chOff x="4487040" y="303742"/>
            <a:chExt cx="1612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4F2FEB-A294-E179-957A-378AD85D02B8}"/>
                    </a:ext>
                  </a:extLst>
                </p14:cNvPr>
                <p14:cNvContentPartPr/>
                <p14:nvPr/>
              </p14:nvContentPartPr>
              <p14:xfrm>
                <a:off x="4487040" y="345142"/>
                <a:ext cx="34200" cy="218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4F2FEB-A294-E179-957A-378AD85D02B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82720" y="340822"/>
                  <a:ext cx="42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3FCFD9-F154-4ECE-A05A-99A50F67B02B}"/>
                    </a:ext>
                  </a:extLst>
                </p14:cNvPr>
                <p14:cNvContentPartPr/>
                <p14:nvPr/>
              </p14:nvContentPartPr>
              <p14:xfrm>
                <a:off x="4514400" y="303742"/>
                <a:ext cx="133920" cy="235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3FCFD9-F154-4ECE-A05A-99A50F67B02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10080" y="299422"/>
                  <a:ext cx="14256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050A99-C74B-FB4D-93E8-72F8728BF74C}"/>
                  </a:ext>
                </a:extLst>
              </p14:cNvPr>
              <p14:cNvContentPartPr/>
              <p14:nvPr/>
            </p14:nvContentPartPr>
            <p14:xfrm>
              <a:off x="4794480" y="440182"/>
              <a:ext cx="8280" cy="126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050A99-C74B-FB4D-93E8-72F8728BF74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90160" y="435862"/>
                <a:ext cx="16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30B9F2A-CC71-052F-3693-668BBD987247}"/>
                  </a:ext>
                </a:extLst>
              </p14:cNvPr>
              <p14:cNvContentPartPr/>
              <p14:nvPr/>
            </p14:nvContentPartPr>
            <p14:xfrm>
              <a:off x="4797360" y="533062"/>
              <a:ext cx="11880" cy="97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30B9F2A-CC71-052F-3693-668BBD98724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793040" y="528742"/>
                <a:ext cx="2052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17CB06F-10C4-EC67-C8C2-AF80BF91F03E}"/>
              </a:ext>
            </a:extLst>
          </p:cNvPr>
          <p:cNvGrpSpPr/>
          <p:nvPr/>
        </p:nvGrpSpPr>
        <p:grpSpPr>
          <a:xfrm>
            <a:off x="7354800" y="254062"/>
            <a:ext cx="118800" cy="232920"/>
            <a:chOff x="7354800" y="254062"/>
            <a:chExt cx="1188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A7A5903-564D-F1E3-1890-64362B85B126}"/>
                    </a:ext>
                  </a:extLst>
                </p14:cNvPr>
                <p14:cNvContentPartPr/>
                <p14:nvPr/>
              </p14:nvContentPartPr>
              <p14:xfrm>
                <a:off x="7354800" y="254062"/>
                <a:ext cx="118800" cy="222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A7A5903-564D-F1E3-1890-64362B85B1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50480" y="249742"/>
                  <a:ext cx="127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E61281-1A5B-06D2-5F5E-778227A3C2BC}"/>
                    </a:ext>
                  </a:extLst>
                </p14:cNvPr>
                <p14:cNvContentPartPr/>
                <p14:nvPr/>
              </p14:nvContentPartPr>
              <p14:xfrm>
                <a:off x="7402680" y="278542"/>
                <a:ext cx="62640" cy="208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E61281-1A5B-06D2-5F5E-778227A3C2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98360" y="274222"/>
                  <a:ext cx="712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847D851C-BC63-3855-E0B9-F58A499100F0}"/>
              </a:ext>
            </a:extLst>
          </p:cNvPr>
          <p:cNvGrpSpPr/>
          <p:nvPr/>
        </p:nvGrpSpPr>
        <p:grpSpPr>
          <a:xfrm>
            <a:off x="6249960" y="366022"/>
            <a:ext cx="102960" cy="100800"/>
            <a:chOff x="6249960" y="366022"/>
            <a:chExt cx="102960" cy="1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872244D-368B-2C29-84E4-6F949EF07873}"/>
                    </a:ext>
                  </a:extLst>
                </p14:cNvPr>
                <p14:cNvContentPartPr/>
                <p14:nvPr/>
              </p14:nvContentPartPr>
              <p14:xfrm>
                <a:off x="6249960" y="366022"/>
                <a:ext cx="83520" cy="33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872244D-368B-2C29-84E4-6F949EF078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45640" y="361702"/>
                  <a:ext cx="9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CC5BBA8-3EC9-89CD-1D80-9BFDCF27BE95}"/>
                    </a:ext>
                  </a:extLst>
                </p14:cNvPr>
                <p14:cNvContentPartPr/>
                <p14:nvPr/>
              </p14:nvContentPartPr>
              <p14:xfrm>
                <a:off x="6254640" y="441622"/>
                <a:ext cx="98280" cy="25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CC5BBA8-3EC9-89CD-1D80-9BFDCF27BE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50320" y="437302"/>
                  <a:ext cx="1069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131AF54-8EB1-9448-94CE-7F05AE6B3A00}"/>
                  </a:ext>
                </a:extLst>
              </p14:cNvPr>
              <p14:cNvContentPartPr/>
              <p14:nvPr/>
            </p14:nvContentPartPr>
            <p14:xfrm>
              <a:off x="6485760" y="322102"/>
              <a:ext cx="83880" cy="287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131AF54-8EB1-9448-94CE-7F05AE6B3A0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481440" y="317782"/>
                <a:ext cx="92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45898F3-E815-9589-476D-0F5818247457}"/>
                  </a:ext>
                </a:extLst>
              </p14:cNvPr>
              <p14:cNvContentPartPr/>
              <p14:nvPr/>
            </p14:nvContentPartPr>
            <p14:xfrm>
              <a:off x="7691040" y="327862"/>
              <a:ext cx="2520" cy="108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45898F3-E815-9589-476D-0F581824745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86720" y="323542"/>
                <a:ext cx="11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5F3C1E9-3F85-623C-6D13-F5C21AACD029}"/>
                  </a:ext>
                </a:extLst>
              </p14:cNvPr>
              <p14:cNvContentPartPr/>
              <p14:nvPr/>
            </p14:nvContentPartPr>
            <p14:xfrm>
              <a:off x="7695360" y="432982"/>
              <a:ext cx="9000" cy="216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5F3C1E9-3F85-623C-6D13-F5C21AACD02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691040" y="428662"/>
                <a:ext cx="1764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90FDB592-7699-BAFD-F1A5-9451600EAD17}"/>
              </a:ext>
            </a:extLst>
          </p:cNvPr>
          <p:cNvGrpSpPr/>
          <p:nvPr/>
        </p:nvGrpSpPr>
        <p:grpSpPr>
          <a:xfrm>
            <a:off x="7951680" y="152902"/>
            <a:ext cx="436680" cy="479880"/>
            <a:chOff x="7951680" y="152902"/>
            <a:chExt cx="43668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37530F0-58CA-D77E-86BE-64E298910119}"/>
                    </a:ext>
                  </a:extLst>
                </p14:cNvPr>
                <p14:cNvContentPartPr/>
                <p14:nvPr/>
              </p14:nvContentPartPr>
              <p14:xfrm>
                <a:off x="7983000" y="152902"/>
                <a:ext cx="135000" cy="147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37530F0-58CA-D77E-86BE-64E29891011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78680" y="148582"/>
                  <a:ext cx="14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6DECD31-F2A5-A3A0-149C-A6DC65C28901}"/>
                    </a:ext>
                  </a:extLst>
                </p14:cNvPr>
                <p14:cNvContentPartPr/>
                <p14:nvPr/>
              </p14:nvContentPartPr>
              <p14:xfrm>
                <a:off x="7951680" y="327142"/>
                <a:ext cx="209160" cy="78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6DECD31-F2A5-A3A0-149C-A6DC65C289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47360" y="322822"/>
                  <a:ext cx="217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884FB10-361C-A96E-9C68-F7753A197CA3}"/>
                    </a:ext>
                  </a:extLst>
                </p14:cNvPr>
                <p14:cNvContentPartPr/>
                <p14:nvPr/>
              </p14:nvContentPartPr>
              <p14:xfrm>
                <a:off x="8006400" y="463582"/>
                <a:ext cx="102600" cy="169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884FB10-361C-A96E-9C68-F7753A197C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02080" y="459262"/>
                  <a:ext cx="11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5C12F53-7CF3-80CE-DD74-5F581FEA457A}"/>
                    </a:ext>
                  </a:extLst>
                </p14:cNvPr>
                <p14:cNvContentPartPr/>
                <p14:nvPr/>
              </p14:nvContentPartPr>
              <p14:xfrm>
                <a:off x="8254080" y="298702"/>
                <a:ext cx="104400" cy="156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5C12F53-7CF3-80CE-DD74-5F581FEA45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49760" y="294382"/>
                  <a:ext cx="113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7A54076-BAA9-F5E0-C9A6-A30783660A5D}"/>
                    </a:ext>
                  </a:extLst>
                </p14:cNvPr>
                <p14:cNvContentPartPr/>
                <p14:nvPr/>
              </p14:nvContentPartPr>
              <p14:xfrm>
                <a:off x="8258040" y="327862"/>
                <a:ext cx="130320" cy="86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7A54076-BAA9-F5E0-C9A6-A30783660A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53720" y="323542"/>
                  <a:ext cx="13896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A80714D-E23F-55A2-D4F3-C3E35E559CC6}"/>
              </a:ext>
            </a:extLst>
          </p:cNvPr>
          <p:cNvGrpSpPr/>
          <p:nvPr/>
        </p:nvGrpSpPr>
        <p:grpSpPr>
          <a:xfrm>
            <a:off x="8553240" y="281062"/>
            <a:ext cx="442800" cy="275400"/>
            <a:chOff x="8553240" y="281062"/>
            <a:chExt cx="4428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5FA2B5C-CB05-376F-4316-25016F2FA42F}"/>
                    </a:ext>
                  </a:extLst>
                </p14:cNvPr>
                <p14:cNvContentPartPr/>
                <p14:nvPr/>
              </p14:nvContentPartPr>
              <p14:xfrm>
                <a:off x="8553240" y="318862"/>
                <a:ext cx="154800" cy="25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5FA2B5C-CB05-376F-4316-25016F2FA4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48920" y="314542"/>
                  <a:ext cx="16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C8CE53F-EFBC-6277-2EEE-1B95F1EAE223}"/>
                    </a:ext>
                  </a:extLst>
                </p14:cNvPr>
                <p14:cNvContentPartPr/>
                <p14:nvPr/>
              </p14:nvContentPartPr>
              <p14:xfrm>
                <a:off x="8563320" y="392302"/>
                <a:ext cx="141840" cy="34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C8CE53F-EFBC-6277-2EEE-1B95F1EAE2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59000" y="387982"/>
                  <a:ext cx="15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B100FB8-7A02-B6E4-460B-374D2BB5CDEC}"/>
                    </a:ext>
                  </a:extLst>
                </p14:cNvPr>
                <p14:cNvContentPartPr/>
                <p14:nvPr/>
              </p14:nvContentPartPr>
              <p14:xfrm>
                <a:off x="8837280" y="281062"/>
                <a:ext cx="158760" cy="275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B100FB8-7A02-B6E4-460B-374D2BB5CD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32960" y="276742"/>
                  <a:ext cx="1674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B818DC1-E8ED-A8AD-D210-4F8979A03E10}"/>
              </a:ext>
            </a:extLst>
          </p:cNvPr>
          <p:cNvGrpSpPr/>
          <p:nvPr/>
        </p:nvGrpSpPr>
        <p:grpSpPr>
          <a:xfrm>
            <a:off x="9742680" y="272422"/>
            <a:ext cx="139320" cy="164520"/>
            <a:chOff x="9742680" y="272422"/>
            <a:chExt cx="13932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19BCCDB-8B90-6879-981C-AB75CF290268}"/>
                    </a:ext>
                  </a:extLst>
                </p14:cNvPr>
                <p14:cNvContentPartPr/>
                <p14:nvPr/>
              </p14:nvContentPartPr>
              <p14:xfrm>
                <a:off x="9800280" y="272422"/>
                <a:ext cx="81720" cy="164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19BCCDB-8B90-6879-981C-AB75CF29026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95960" y="268102"/>
                  <a:ext cx="90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952427C-0A9D-9D7F-AB98-EBA1AAF0C8F0}"/>
                    </a:ext>
                  </a:extLst>
                </p14:cNvPr>
                <p14:cNvContentPartPr/>
                <p14:nvPr/>
              </p14:nvContentPartPr>
              <p14:xfrm>
                <a:off x="9742680" y="325702"/>
                <a:ext cx="122040" cy="34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952427C-0A9D-9D7F-AB98-EBA1AAF0C8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38360" y="321382"/>
                  <a:ext cx="130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1C2814CB-E799-DF1D-2F85-0DA484C9B611}"/>
              </a:ext>
            </a:extLst>
          </p:cNvPr>
          <p:cNvGrpSpPr/>
          <p:nvPr/>
        </p:nvGrpSpPr>
        <p:grpSpPr>
          <a:xfrm>
            <a:off x="10057320" y="236782"/>
            <a:ext cx="353520" cy="187920"/>
            <a:chOff x="10057320" y="236782"/>
            <a:chExt cx="3535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4218DF9-7785-9450-9695-1A591FF51E99}"/>
                    </a:ext>
                  </a:extLst>
                </p14:cNvPr>
                <p14:cNvContentPartPr/>
                <p14:nvPr/>
              </p14:nvContentPartPr>
              <p14:xfrm>
                <a:off x="10057320" y="319582"/>
                <a:ext cx="124560" cy="28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4218DF9-7785-9450-9695-1A591FF51E9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53000" y="315262"/>
                  <a:ext cx="13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EAA04EF-1A93-C746-1253-26455A2BF5BD}"/>
                    </a:ext>
                  </a:extLst>
                </p14:cNvPr>
                <p14:cNvContentPartPr/>
                <p14:nvPr/>
              </p14:nvContentPartPr>
              <p14:xfrm>
                <a:off x="10063080" y="376102"/>
                <a:ext cx="99360" cy="34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EAA04EF-1A93-C746-1253-26455A2BF5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8760" y="371782"/>
                  <a:ext cx="10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8920DEF-B991-3517-1826-C6CF843BC99F}"/>
                    </a:ext>
                  </a:extLst>
                </p14:cNvPr>
                <p14:cNvContentPartPr/>
                <p14:nvPr/>
              </p14:nvContentPartPr>
              <p14:xfrm>
                <a:off x="10266480" y="236782"/>
                <a:ext cx="144360" cy="18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8920DEF-B991-3517-1826-C6CF843BC9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62160" y="232462"/>
                  <a:ext cx="15300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2F8EF0D-1452-3702-06D1-DCD4C296D857}"/>
                  </a:ext>
                </a:extLst>
              </p14:cNvPr>
              <p14:cNvContentPartPr/>
              <p14:nvPr/>
            </p14:nvContentPartPr>
            <p14:xfrm>
              <a:off x="9721800" y="534502"/>
              <a:ext cx="697680" cy="306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2F8EF0D-1452-3702-06D1-DCD4C296D8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717480" y="530182"/>
                <a:ext cx="7063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011063A-17E0-007D-9149-4C577B5473D5}"/>
                  </a:ext>
                </a:extLst>
              </p14:cNvPr>
              <p14:cNvContentPartPr/>
              <p14:nvPr/>
            </p14:nvContentPartPr>
            <p14:xfrm>
              <a:off x="9603000" y="1183222"/>
              <a:ext cx="20520" cy="54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011063A-17E0-007D-9149-4C577B5473D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598680" y="1178902"/>
                <a:ext cx="291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92D5736-16A5-54CF-4EE0-877E5950F1EA}"/>
                  </a:ext>
                </a:extLst>
              </p14:cNvPr>
              <p14:cNvContentPartPr/>
              <p14:nvPr/>
            </p14:nvContentPartPr>
            <p14:xfrm>
              <a:off x="382320" y="2274022"/>
              <a:ext cx="112320" cy="20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92D5736-16A5-54CF-4EE0-877E5950F1E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78000" y="2269702"/>
                <a:ext cx="1209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9EEE8336-EAFA-39F5-3E78-0B6A895F853A}"/>
              </a:ext>
            </a:extLst>
          </p:cNvPr>
          <p:cNvGrpSpPr/>
          <p:nvPr/>
        </p:nvGrpSpPr>
        <p:grpSpPr>
          <a:xfrm>
            <a:off x="2079720" y="1634302"/>
            <a:ext cx="2104560" cy="357480"/>
            <a:chOff x="2079720" y="1634302"/>
            <a:chExt cx="210456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6CB8106-3EAA-2EC9-884F-20F0D0D7C9FB}"/>
                    </a:ext>
                  </a:extLst>
                </p14:cNvPr>
                <p14:cNvContentPartPr/>
                <p14:nvPr/>
              </p14:nvContentPartPr>
              <p14:xfrm>
                <a:off x="2079720" y="1886662"/>
                <a:ext cx="1738440" cy="105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6CB8106-3EAA-2EC9-884F-20F0D0D7C9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5400" y="1882342"/>
                  <a:ext cx="1747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2D8189C-471C-A75A-C815-5A242BF1B800}"/>
                    </a:ext>
                  </a:extLst>
                </p14:cNvPr>
                <p14:cNvContentPartPr/>
                <p14:nvPr/>
              </p14:nvContentPartPr>
              <p14:xfrm>
                <a:off x="3907080" y="1735102"/>
                <a:ext cx="102960" cy="150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2D8189C-471C-A75A-C815-5A242BF1B80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02760" y="1730782"/>
                  <a:ext cx="111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D16B4E5-4DC2-ADAD-4D23-500AD5EBE256}"/>
                    </a:ext>
                  </a:extLst>
                </p14:cNvPr>
                <p14:cNvContentPartPr/>
                <p14:nvPr/>
              </p14:nvContentPartPr>
              <p14:xfrm>
                <a:off x="3921480" y="1823302"/>
                <a:ext cx="106560" cy="31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D16B4E5-4DC2-ADAD-4D23-500AD5EBE2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17160" y="1818982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308F2C8-11DA-9040-92D6-4D0425E18317}"/>
                    </a:ext>
                  </a:extLst>
                </p14:cNvPr>
                <p14:cNvContentPartPr/>
                <p14:nvPr/>
              </p14:nvContentPartPr>
              <p14:xfrm>
                <a:off x="4076280" y="1829062"/>
                <a:ext cx="108000" cy="75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308F2C8-11DA-9040-92D6-4D0425E183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71960" y="1824742"/>
                  <a:ext cx="116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EFBE605-4663-C61D-5365-9F2B2605B001}"/>
                    </a:ext>
                  </a:extLst>
                </p14:cNvPr>
                <p14:cNvContentPartPr/>
                <p14:nvPr/>
              </p14:nvContentPartPr>
              <p14:xfrm>
                <a:off x="4112640" y="1634302"/>
                <a:ext cx="61920" cy="158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EFBE605-4663-C61D-5365-9F2B2605B0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08320" y="1629982"/>
                  <a:ext cx="7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F72B630-C3B8-9B6B-37D6-7DF3CE21F9A7}"/>
                    </a:ext>
                  </a:extLst>
                </p14:cNvPr>
                <p14:cNvContentPartPr/>
                <p14:nvPr/>
              </p14:nvContentPartPr>
              <p14:xfrm>
                <a:off x="4070520" y="1705942"/>
                <a:ext cx="79920" cy="23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F72B630-C3B8-9B6B-37D6-7DF3CE21F9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66200" y="1701622"/>
                  <a:ext cx="885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21F5A67E-7CAC-C4D7-5C8D-7FA047455CB0}"/>
                  </a:ext>
                </a:extLst>
              </p14:cNvPr>
              <p14:cNvContentPartPr/>
              <p14:nvPr/>
            </p14:nvContentPartPr>
            <p14:xfrm>
              <a:off x="2111400" y="1959022"/>
              <a:ext cx="16920" cy="3348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21F5A67E-7CAC-C4D7-5C8D-7FA047455CB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107080" y="1954702"/>
                <a:ext cx="25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49237CA-EF0F-2A12-C94D-45E0957124B7}"/>
                  </a:ext>
                </a:extLst>
              </p14:cNvPr>
              <p14:cNvContentPartPr/>
              <p14:nvPr/>
            </p14:nvContentPartPr>
            <p14:xfrm>
              <a:off x="2091240" y="2380582"/>
              <a:ext cx="15480" cy="658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49237CA-EF0F-2A12-C94D-45E0957124B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086920" y="2376262"/>
                <a:ext cx="241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B1C0616B-772D-D595-4F27-B35DB48328CF}"/>
              </a:ext>
            </a:extLst>
          </p:cNvPr>
          <p:cNvGrpSpPr/>
          <p:nvPr/>
        </p:nvGrpSpPr>
        <p:grpSpPr>
          <a:xfrm>
            <a:off x="2673720" y="1991062"/>
            <a:ext cx="14760" cy="500400"/>
            <a:chOff x="2673720" y="1991062"/>
            <a:chExt cx="1476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DB2B64-893B-2FFD-2C3D-11E64D391C7B}"/>
                    </a:ext>
                  </a:extLst>
                </p14:cNvPr>
                <p14:cNvContentPartPr/>
                <p14:nvPr/>
              </p14:nvContentPartPr>
              <p14:xfrm>
                <a:off x="2673720" y="1991062"/>
                <a:ext cx="720" cy="83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DB2B64-893B-2FFD-2C3D-11E64D391C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69400" y="1986742"/>
                  <a:ext cx="9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AA44F1-CB38-3CBF-0220-EC9C917CA68C}"/>
                    </a:ext>
                  </a:extLst>
                </p14:cNvPr>
                <p14:cNvContentPartPr/>
                <p14:nvPr/>
              </p14:nvContentPartPr>
              <p14:xfrm>
                <a:off x="2674800" y="2114902"/>
                <a:ext cx="13680" cy="376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AA44F1-CB38-3CBF-0220-EC9C917CA68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70480" y="2110582"/>
                  <a:ext cx="22320" cy="38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6B07CA1E-8B4F-EA44-6BF5-7F24391AE526}"/>
              </a:ext>
            </a:extLst>
          </p:cNvPr>
          <p:cNvGrpSpPr/>
          <p:nvPr/>
        </p:nvGrpSpPr>
        <p:grpSpPr>
          <a:xfrm>
            <a:off x="5241240" y="736822"/>
            <a:ext cx="728640" cy="233640"/>
            <a:chOff x="5241240" y="736822"/>
            <a:chExt cx="72864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AB2A4BA-A3FC-CEEA-AF60-AFB1949928FD}"/>
                    </a:ext>
                  </a:extLst>
                </p14:cNvPr>
                <p14:cNvContentPartPr/>
                <p14:nvPr/>
              </p14:nvContentPartPr>
              <p14:xfrm>
                <a:off x="5241240" y="764182"/>
                <a:ext cx="115200" cy="19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AB2A4BA-A3FC-CEEA-AF60-AFB1949928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36920" y="759862"/>
                  <a:ext cx="123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FB8684B-5D9C-BAAC-01EC-8A523BDFBF20}"/>
                    </a:ext>
                  </a:extLst>
                </p14:cNvPr>
                <p14:cNvContentPartPr/>
                <p14:nvPr/>
              </p14:nvContentPartPr>
              <p14:xfrm>
                <a:off x="5422320" y="769942"/>
                <a:ext cx="90000" cy="150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FB8684B-5D9C-BAAC-01EC-8A523BDFBF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18000" y="765622"/>
                  <a:ext cx="98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9AE8AC-3980-968A-070F-50BB4AAF58F7}"/>
                    </a:ext>
                  </a:extLst>
                </p14:cNvPr>
                <p14:cNvContentPartPr/>
                <p14:nvPr/>
              </p14:nvContentPartPr>
              <p14:xfrm>
                <a:off x="5461200" y="752662"/>
                <a:ext cx="190800" cy="79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9AE8AC-3980-968A-070F-50BB4AAF58F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56880" y="748342"/>
                  <a:ext cx="19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6C4E61C-AD73-93D1-8C9E-F86C93CC9CBA}"/>
                    </a:ext>
                  </a:extLst>
                </p14:cNvPr>
                <p14:cNvContentPartPr/>
                <p14:nvPr/>
              </p14:nvContentPartPr>
              <p14:xfrm>
                <a:off x="5728680" y="736822"/>
                <a:ext cx="90720" cy="167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6C4E61C-AD73-93D1-8C9E-F86C93CC9CB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24360" y="732502"/>
                  <a:ext cx="99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97F1714-2F5D-9745-F713-A07374C26403}"/>
                    </a:ext>
                  </a:extLst>
                </p14:cNvPr>
                <p14:cNvContentPartPr/>
                <p14:nvPr/>
              </p14:nvContentPartPr>
              <p14:xfrm>
                <a:off x="5859360" y="788302"/>
                <a:ext cx="110520" cy="182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97F1714-2F5D-9745-F713-A07374C2640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55040" y="783982"/>
                  <a:ext cx="1191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981A49AB-C748-3E92-15C5-E61FA831D87A}"/>
              </a:ext>
            </a:extLst>
          </p:cNvPr>
          <p:cNvGrpSpPr/>
          <p:nvPr/>
        </p:nvGrpSpPr>
        <p:grpSpPr>
          <a:xfrm>
            <a:off x="6148800" y="749782"/>
            <a:ext cx="360360" cy="160560"/>
            <a:chOff x="6148800" y="749782"/>
            <a:chExt cx="36036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26D0AD9-D748-5E21-6DB8-0AD8C9DE6F59}"/>
                    </a:ext>
                  </a:extLst>
                </p14:cNvPr>
                <p14:cNvContentPartPr/>
                <p14:nvPr/>
              </p14:nvContentPartPr>
              <p14:xfrm>
                <a:off x="6148800" y="813142"/>
                <a:ext cx="127440" cy="10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26D0AD9-D748-5E21-6DB8-0AD8C9DE6F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44480" y="808822"/>
                  <a:ext cx="136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3982332-597E-1BAB-DFA8-0DD097D9E1E8}"/>
                    </a:ext>
                  </a:extLst>
                </p14:cNvPr>
                <p14:cNvContentPartPr/>
                <p14:nvPr/>
              </p14:nvContentPartPr>
              <p14:xfrm>
                <a:off x="6163920" y="749782"/>
                <a:ext cx="334800" cy="119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3982332-597E-1BAB-DFA8-0DD097D9E1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59600" y="745462"/>
                  <a:ext cx="343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0BF637A-82A8-E392-CDF8-F6A55A2B35B1}"/>
                    </a:ext>
                  </a:extLst>
                </p14:cNvPr>
                <p14:cNvContentPartPr/>
                <p14:nvPr/>
              </p14:nvContentPartPr>
              <p14:xfrm>
                <a:off x="6392880" y="783622"/>
                <a:ext cx="116280" cy="126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0BF637A-82A8-E392-CDF8-F6A55A2B35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88560" y="779302"/>
                  <a:ext cx="1249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FC7181B-479A-7040-50D4-50A591A8C4FF}"/>
              </a:ext>
            </a:extLst>
          </p:cNvPr>
          <p:cNvGrpSpPr/>
          <p:nvPr/>
        </p:nvGrpSpPr>
        <p:grpSpPr>
          <a:xfrm>
            <a:off x="8178120" y="672022"/>
            <a:ext cx="770040" cy="244440"/>
            <a:chOff x="8178120" y="672022"/>
            <a:chExt cx="77004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71CFF17-20FB-4824-9E70-4BDED2A76680}"/>
                    </a:ext>
                  </a:extLst>
                </p14:cNvPr>
                <p14:cNvContentPartPr/>
                <p14:nvPr/>
              </p14:nvContentPartPr>
              <p14:xfrm>
                <a:off x="8192520" y="769942"/>
                <a:ext cx="70560" cy="90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71CFF17-20FB-4824-9E70-4BDED2A766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88200" y="765622"/>
                  <a:ext cx="7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64EAE2-6D19-0E74-82C4-ED7CF09622A5}"/>
                    </a:ext>
                  </a:extLst>
                </p14:cNvPr>
                <p14:cNvContentPartPr/>
                <p14:nvPr/>
              </p14:nvContentPartPr>
              <p14:xfrm>
                <a:off x="8178120" y="767782"/>
                <a:ext cx="139680" cy="100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64EAE2-6D19-0E74-82C4-ED7CF09622A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73800" y="763462"/>
                  <a:ext cx="14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1691BF5-3A1B-C7EF-0ECC-518974D62242}"/>
                    </a:ext>
                  </a:extLst>
                </p14:cNvPr>
                <p14:cNvContentPartPr/>
                <p14:nvPr/>
              </p14:nvContentPartPr>
              <p14:xfrm>
                <a:off x="8431560" y="746542"/>
                <a:ext cx="105120" cy="68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1691BF5-3A1B-C7EF-0ECC-518974D622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27240" y="742222"/>
                  <a:ext cx="113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A795A37-B0B5-F7E3-8EE2-06BA7A6C3391}"/>
                    </a:ext>
                  </a:extLst>
                </p14:cNvPr>
                <p14:cNvContentPartPr/>
                <p14:nvPr/>
              </p14:nvContentPartPr>
              <p14:xfrm>
                <a:off x="8637480" y="672022"/>
                <a:ext cx="108000" cy="164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A795A37-B0B5-F7E3-8EE2-06BA7A6C33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33160" y="667702"/>
                  <a:ext cx="116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6FEEF3E-44E7-0F20-B9B1-18292ADBF5FA}"/>
                    </a:ext>
                  </a:extLst>
                </p14:cNvPr>
                <p14:cNvContentPartPr/>
                <p14:nvPr/>
              </p14:nvContentPartPr>
              <p14:xfrm>
                <a:off x="8818920" y="716302"/>
                <a:ext cx="129240" cy="200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6FEEF3E-44E7-0F20-B9B1-18292ADBF5F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14600" y="711982"/>
                  <a:ext cx="1378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F984EF9-565A-4124-BECC-29F55876644E}"/>
              </a:ext>
            </a:extLst>
          </p:cNvPr>
          <p:cNvGrpSpPr/>
          <p:nvPr/>
        </p:nvGrpSpPr>
        <p:grpSpPr>
          <a:xfrm>
            <a:off x="5021280" y="1158022"/>
            <a:ext cx="973440" cy="225720"/>
            <a:chOff x="5021280" y="1158022"/>
            <a:chExt cx="97344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23EFE3F-1D98-5CFD-E5F3-EF68032F7BFE}"/>
                    </a:ext>
                  </a:extLst>
                </p14:cNvPr>
                <p14:cNvContentPartPr/>
                <p14:nvPr/>
              </p14:nvContentPartPr>
              <p14:xfrm>
                <a:off x="5026680" y="1173862"/>
                <a:ext cx="19800" cy="169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23EFE3F-1D98-5CFD-E5F3-EF68032F7BF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22360" y="1169542"/>
                  <a:ext cx="28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0ACA1A5-C29A-31CC-ADD3-1C70DF6794F4}"/>
                    </a:ext>
                  </a:extLst>
                </p14:cNvPr>
                <p14:cNvContentPartPr/>
                <p14:nvPr/>
              </p14:nvContentPartPr>
              <p14:xfrm>
                <a:off x="5021280" y="1158022"/>
                <a:ext cx="138600" cy="66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0ACA1A5-C29A-31CC-ADD3-1C70DF6794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16960" y="1153702"/>
                  <a:ext cx="14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95D136A-2DEF-53F0-6AB2-A533E4CF700C}"/>
                    </a:ext>
                  </a:extLst>
                </p14:cNvPr>
                <p14:cNvContentPartPr/>
                <p14:nvPr/>
              </p14:nvContentPartPr>
              <p14:xfrm>
                <a:off x="5056920" y="1320742"/>
                <a:ext cx="100800" cy="34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95D136A-2DEF-53F0-6AB2-A533E4CF70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52600" y="1316422"/>
                  <a:ext cx="109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4E607EE-C5AA-476B-4149-4CD1857C38D5}"/>
                    </a:ext>
                  </a:extLst>
                </p14:cNvPr>
                <p14:cNvContentPartPr/>
                <p14:nvPr/>
              </p14:nvContentPartPr>
              <p14:xfrm>
                <a:off x="5196240" y="1191862"/>
                <a:ext cx="192960" cy="128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4E607EE-C5AA-476B-4149-4CD1857C38D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91920" y="1187542"/>
                  <a:ext cx="20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F20FD4D-1C80-20B8-2C7B-F5FA5307DB5C}"/>
                    </a:ext>
                  </a:extLst>
                </p14:cNvPr>
                <p14:cNvContentPartPr/>
                <p14:nvPr/>
              </p14:nvContentPartPr>
              <p14:xfrm>
                <a:off x="5391360" y="1246222"/>
                <a:ext cx="178200" cy="1375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F20FD4D-1C80-20B8-2C7B-F5FA5307DB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7040" y="1241902"/>
                  <a:ext cx="186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77B6DE1-090A-6FDA-0B19-2FB4C01AE405}"/>
                    </a:ext>
                  </a:extLst>
                </p14:cNvPr>
                <p14:cNvContentPartPr/>
                <p14:nvPr/>
              </p14:nvContentPartPr>
              <p14:xfrm>
                <a:off x="5592960" y="1173862"/>
                <a:ext cx="132120" cy="207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77B6DE1-090A-6FDA-0B19-2FB4C01AE40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88640" y="1169542"/>
                  <a:ext cx="140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F37303-83FA-A3C0-EB6E-4BD3C9A9B488}"/>
                    </a:ext>
                  </a:extLst>
                </p14:cNvPr>
                <p14:cNvContentPartPr/>
                <p14:nvPr/>
              </p14:nvContentPartPr>
              <p14:xfrm>
                <a:off x="5580720" y="1227502"/>
                <a:ext cx="66960" cy="9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F37303-83FA-A3C0-EB6E-4BD3C9A9B4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76400" y="1223182"/>
                  <a:ext cx="75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74A282F-CA4D-143E-F57B-538E7E9646A4}"/>
                    </a:ext>
                  </a:extLst>
                </p14:cNvPr>
                <p14:cNvContentPartPr/>
                <p14:nvPr/>
              </p14:nvContentPartPr>
              <p14:xfrm>
                <a:off x="5761440" y="1248742"/>
                <a:ext cx="233280" cy="99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74A282F-CA4D-143E-F57B-538E7E9646A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57120" y="1244422"/>
                  <a:ext cx="2419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B94F653C-EFB0-B793-DF8A-5E30D8EFC38D}"/>
              </a:ext>
            </a:extLst>
          </p:cNvPr>
          <p:cNvGrpSpPr/>
          <p:nvPr/>
        </p:nvGrpSpPr>
        <p:grpSpPr>
          <a:xfrm>
            <a:off x="6143760" y="1165582"/>
            <a:ext cx="178920" cy="173880"/>
            <a:chOff x="6143760" y="1165582"/>
            <a:chExt cx="17892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0175FA8-7200-0B96-4668-4B1A05548B76}"/>
                    </a:ext>
                  </a:extLst>
                </p14:cNvPr>
                <p14:cNvContentPartPr/>
                <p14:nvPr/>
              </p14:nvContentPartPr>
              <p14:xfrm>
                <a:off x="6143760" y="1231102"/>
                <a:ext cx="178920" cy="108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0175FA8-7200-0B96-4668-4B1A05548B7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39440" y="1226782"/>
                  <a:ext cx="187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73583D9-F391-0F3D-2DAB-CE601552F9BE}"/>
                    </a:ext>
                  </a:extLst>
                </p14:cNvPr>
                <p14:cNvContentPartPr/>
                <p14:nvPr/>
              </p14:nvContentPartPr>
              <p14:xfrm>
                <a:off x="6287760" y="1165582"/>
                <a:ext cx="3960" cy="61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73583D9-F391-0F3D-2DAB-CE601552F9B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3440" y="1161262"/>
                  <a:ext cx="1260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C5567F0E-E9E7-D930-59DD-8D046476BFFC}"/>
              </a:ext>
            </a:extLst>
          </p:cNvPr>
          <p:cNvGrpSpPr/>
          <p:nvPr/>
        </p:nvGrpSpPr>
        <p:grpSpPr>
          <a:xfrm>
            <a:off x="6612120" y="1143982"/>
            <a:ext cx="148680" cy="154440"/>
            <a:chOff x="6612120" y="1143982"/>
            <a:chExt cx="14868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9B2C3F7-AF19-55D3-F8F8-415E212D2C4C}"/>
                    </a:ext>
                  </a:extLst>
                </p14:cNvPr>
                <p14:cNvContentPartPr/>
                <p14:nvPr/>
              </p14:nvContentPartPr>
              <p14:xfrm>
                <a:off x="6612120" y="1143982"/>
                <a:ext cx="123840" cy="1544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9B2C3F7-AF19-55D3-F8F8-415E212D2C4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07800" y="1139662"/>
                  <a:ext cx="132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7BFD101-5CDA-28A3-84BC-1DB3F47DEC36}"/>
                    </a:ext>
                  </a:extLst>
                </p14:cNvPr>
                <p14:cNvContentPartPr/>
                <p14:nvPr/>
              </p14:nvContentPartPr>
              <p14:xfrm>
                <a:off x="6662880" y="1152262"/>
                <a:ext cx="97920" cy="142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7BFD101-5CDA-28A3-84BC-1DB3F47DEC3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58560" y="1147942"/>
                  <a:ext cx="1065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6131FC44-FB77-97CA-EA92-0420C47DE898}"/>
              </a:ext>
            </a:extLst>
          </p:cNvPr>
          <p:cNvGrpSpPr/>
          <p:nvPr/>
        </p:nvGrpSpPr>
        <p:grpSpPr>
          <a:xfrm>
            <a:off x="6995880" y="1165222"/>
            <a:ext cx="347760" cy="95400"/>
            <a:chOff x="6995880" y="1165222"/>
            <a:chExt cx="34776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0ADAEA-F51D-66E4-CD27-54D190A10CA2}"/>
                    </a:ext>
                  </a:extLst>
                </p14:cNvPr>
                <p14:cNvContentPartPr/>
                <p14:nvPr/>
              </p14:nvContentPartPr>
              <p14:xfrm>
                <a:off x="6995880" y="1195462"/>
                <a:ext cx="212400" cy="65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0ADAEA-F51D-66E4-CD27-54D190A10CA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91560" y="1191142"/>
                  <a:ext cx="221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91280C2-1AFA-AE86-F8A3-BB4F9BE984F8}"/>
                    </a:ext>
                  </a:extLst>
                </p14:cNvPr>
                <p14:cNvContentPartPr/>
                <p14:nvPr/>
              </p14:nvContentPartPr>
              <p14:xfrm>
                <a:off x="7242120" y="1165222"/>
                <a:ext cx="101520" cy="93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91280C2-1AFA-AE86-F8A3-BB4F9BE984F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37800" y="1160902"/>
                  <a:ext cx="1101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0909398C-6416-F20E-0A71-06B52521C890}"/>
              </a:ext>
            </a:extLst>
          </p:cNvPr>
          <p:cNvGrpSpPr/>
          <p:nvPr/>
        </p:nvGrpSpPr>
        <p:grpSpPr>
          <a:xfrm>
            <a:off x="7598880" y="1148662"/>
            <a:ext cx="106920" cy="124560"/>
            <a:chOff x="7598880" y="1148662"/>
            <a:chExt cx="1069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BD3A79F-FD13-38E4-853B-7EB0CE0D4111}"/>
                    </a:ext>
                  </a:extLst>
                </p14:cNvPr>
                <p14:cNvContentPartPr/>
                <p14:nvPr/>
              </p14:nvContentPartPr>
              <p14:xfrm>
                <a:off x="7598880" y="1168102"/>
                <a:ext cx="28800" cy="105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BD3A79F-FD13-38E4-853B-7EB0CE0D41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94560" y="1163782"/>
                  <a:ext cx="3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AC6711C-64BC-1665-0EDD-0BAC69C788B7}"/>
                    </a:ext>
                  </a:extLst>
                </p14:cNvPr>
                <p14:cNvContentPartPr/>
                <p14:nvPr/>
              </p14:nvContentPartPr>
              <p14:xfrm>
                <a:off x="7623000" y="1148662"/>
                <a:ext cx="82800" cy="121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AC6711C-64BC-1665-0EDD-0BAC69C788B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18680" y="1144342"/>
                  <a:ext cx="914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1F15DE2B-8BAD-F52F-BFE5-DBA25119A93D}"/>
              </a:ext>
            </a:extLst>
          </p:cNvPr>
          <p:cNvGrpSpPr/>
          <p:nvPr/>
        </p:nvGrpSpPr>
        <p:grpSpPr>
          <a:xfrm>
            <a:off x="2679480" y="2585062"/>
            <a:ext cx="215640" cy="172440"/>
            <a:chOff x="2679480" y="2585062"/>
            <a:chExt cx="21564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35920F2-7F12-9192-8360-3670302C0768}"/>
                    </a:ext>
                  </a:extLst>
                </p14:cNvPr>
                <p14:cNvContentPartPr/>
                <p14:nvPr/>
              </p14:nvContentPartPr>
              <p14:xfrm>
                <a:off x="2719080" y="2620702"/>
                <a:ext cx="2520" cy="3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35920F2-7F12-9192-8360-3670302C076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14760" y="2616382"/>
                  <a:ext cx="11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E8329C9-E1DD-F609-D9C2-62DD2D23DB61}"/>
                    </a:ext>
                  </a:extLst>
                </p14:cNvPr>
                <p14:cNvContentPartPr/>
                <p14:nvPr/>
              </p14:nvContentPartPr>
              <p14:xfrm>
                <a:off x="2679480" y="2605942"/>
                <a:ext cx="100800" cy="151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E8329C9-E1DD-F609-D9C2-62DD2D23DB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75160" y="2601622"/>
                  <a:ext cx="10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C55731-7073-6EA0-1BD5-8AEE7ECAFB57}"/>
                    </a:ext>
                  </a:extLst>
                </p14:cNvPr>
                <p14:cNvContentPartPr/>
                <p14:nvPr/>
              </p14:nvContentPartPr>
              <p14:xfrm>
                <a:off x="2807280" y="2585062"/>
                <a:ext cx="87840" cy="131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C55731-7073-6EA0-1BD5-8AEE7ECAFB5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02960" y="2580742"/>
                  <a:ext cx="964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5B36CDD7-BFE4-7B00-7239-7333AA90FA07}"/>
              </a:ext>
            </a:extLst>
          </p:cNvPr>
          <p:cNvGrpSpPr/>
          <p:nvPr/>
        </p:nvGrpSpPr>
        <p:grpSpPr>
          <a:xfrm>
            <a:off x="1980360" y="2549782"/>
            <a:ext cx="152640" cy="163080"/>
            <a:chOff x="1980360" y="2549782"/>
            <a:chExt cx="15264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7612D76-036C-FD80-4E70-2ED18E5A419F}"/>
                    </a:ext>
                  </a:extLst>
                </p14:cNvPr>
                <p14:cNvContentPartPr/>
                <p14:nvPr/>
              </p14:nvContentPartPr>
              <p14:xfrm>
                <a:off x="1980360" y="2576782"/>
                <a:ext cx="35280" cy="113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7612D76-036C-FD80-4E70-2ED18E5A419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76040" y="2572462"/>
                  <a:ext cx="4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53461AE-2B11-5307-E4A3-782CBBC6A0B0}"/>
                    </a:ext>
                  </a:extLst>
                </p14:cNvPr>
                <p14:cNvContentPartPr/>
                <p14:nvPr/>
              </p14:nvContentPartPr>
              <p14:xfrm>
                <a:off x="2050920" y="2549782"/>
                <a:ext cx="82080" cy="163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53461AE-2B11-5307-E4A3-782CBBC6A0B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46600" y="2545462"/>
                  <a:ext cx="9072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227235D-E858-76FA-BAC1-EBF5B3ED535D}"/>
                  </a:ext>
                </a:extLst>
              </p14:cNvPr>
              <p14:cNvContentPartPr/>
              <p14:nvPr/>
            </p14:nvContentPartPr>
            <p14:xfrm>
              <a:off x="2057400" y="2845702"/>
              <a:ext cx="754200" cy="4791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227235D-E858-76FA-BAC1-EBF5B3ED535D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053080" y="2841382"/>
                <a:ext cx="76284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06238593-ECD4-329B-514E-BB1E8A867755}"/>
              </a:ext>
            </a:extLst>
          </p:cNvPr>
          <p:cNvGrpSpPr/>
          <p:nvPr/>
        </p:nvGrpSpPr>
        <p:grpSpPr>
          <a:xfrm>
            <a:off x="2132280" y="3476422"/>
            <a:ext cx="433800" cy="248400"/>
            <a:chOff x="2132280" y="3476422"/>
            <a:chExt cx="43380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C54A518-EE3A-04AB-20BC-A1EDA176AD63}"/>
                    </a:ext>
                  </a:extLst>
                </p14:cNvPr>
                <p14:cNvContentPartPr/>
                <p14:nvPr/>
              </p14:nvContentPartPr>
              <p14:xfrm>
                <a:off x="2203560" y="3487942"/>
                <a:ext cx="5400" cy="184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C54A518-EE3A-04AB-20BC-A1EDA176AD6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99240" y="3483622"/>
                  <a:ext cx="14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9C2D5A9-D49B-2F18-0B49-845CDD98979B}"/>
                    </a:ext>
                  </a:extLst>
                </p14:cNvPr>
                <p14:cNvContentPartPr/>
                <p14:nvPr/>
              </p14:nvContentPartPr>
              <p14:xfrm>
                <a:off x="2143800" y="3630862"/>
                <a:ext cx="121680" cy="44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9C2D5A9-D49B-2F18-0B49-845CDD98979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39480" y="3626542"/>
                  <a:ext cx="13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6256719-0D04-ECC5-5BBF-DD4730F34108}"/>
                    </a:ext>
                  </a:extLst>
                </p14:cNvPr>
                <p14:cNvContentPartPr/>
                <p14:nvPr/>
              </p14:nvContentPartPr>
              <p14:xfrm>
                <a:off x="2132280" y="3490462"/>
                <a:ext cx="112680" cy="19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6256719-0D04-ECC5-5BBF-DD4730F341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27960" y="3486142"/>
                  <a:ext cx="12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70E1879-245A-8086-4A22-D1D2CEFD53B4}"/>
                    </a:ext>
                  </a:extLst>
                </p14:cNvPr>
                <p14:cNvContentPartPr/>
                <p14:nvPr/>
              </p14:nvContentPartPr>
              <p14:xfrm>
                <a:off x="2316600" y="3476422"/>
                <a:ext cx="118440" cy="158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70E1879-245A-8086-4A22-D1D2CEFD53B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12280" y="3472102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5786997-7C3C-DD36-90FB-5A258CE3D6CE}"/>
                    </a:ext>
                  </a:extLst>
                </p14:cNvPr>
                <p14:cNvContentPartPr/>
                <p14:nvPr/>
              </p14:nvContentPartPr>
              <p14:xfrm>
                <a:off x="2494800" y="3559222"/>
                <a:ext cx="71280" cy="165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5786997-7C3C-DD36-90FB-5A258CE3D6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90480" y="3554902"/>
                  <a:ext cx="7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8EEA71-C00C-225F-04C0-4474078765C4}"/>
                    </a:ext>
                  </a:extLst>
                </p14:cNvPr>
                <p14:cNvContentPartPr/>
                <p14:nvPr/>
              </p14:nvContentPartPr>
              <p14:xfrm>
                <a:off x="2451240" y="3622582"/>
                <a:ext cx="73800" cy="33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8EEA71-C00C-225F-04C0-4474078765C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46920" y="3618262"/>
                  <a:ext cx="82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5165FEF9-3900-ADE7-823D-A074DCC21FDD}"/>
              </a:ext>
            </a:extLst>
          </p:cNvPr>
          <p:cNvGrpSpPr/>
          <p:nvPr/>
        </p:nvGrpSpPr>
        <p:grpSpPr>
          <a:xfrm>
            <a:off x="8024400" y="1159462"/>
            <a:ext cx="1139040" cy="274320"/>
            <a:chOff x="8024400" y="1159462"/>
            <a:chExt cx="11390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B244898-DDB8-2D83-E870-C5230C955237}"/>
                    </a:ext>
                  </a:extLst>
                </p14:cNvPr>
                <p14:cNvContentPartPr/>
                <p14:nvPr/>
              </p14:nvContentPartPr>
              <p14:xfrm>
                <a:off x="8024400" y="1239382"/>
                <a:ext cx="125640" cy="10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B244898-DDB8-2D83-E870-C5230C95523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20080" y="1235062"/>
                  <a:ext cx="13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08A7E5-727E-A8B3-2E44-BD9C6A3C90A8}"/>
                    </a:ext>
                  </a:extLst>
                </p14:cNvPr>
                <p14:cNvContentPartPr/>
                <p14:nvPr/>
              </p14:nvContentPartPr>
              <p14:xfrm>
                <a:off x="8040960" y="1278622"/>
                <a:ext cx="117000" cy="32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08A7E5-727E-A8B3-2E44-BD9C6A3C90A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36640" y="1274302"/>
                  <a:ext cx="12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16865DD-7D2A-9B90-72C2-DFE0F27799BC}"/>
                    </a:ext>
                  </a:extLst>
                </p14:cNvPr>
                <p14:cNvContentPartPr/>
                <p14:nvPr/>
              </p14:nvContentPartPr>
              <p14:xfrm>
                <a:off x="8169480" y="1196542"/>
                <a:ext cx="97920" cy="1501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16865DD-7D2A-9B90-72C2-DFE0F27799B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65160" y="1192222"/>
                  <a:ext cx="106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3A6F76D-D4C3-214E-89DA-175CB21F4472}"/>
                    </a:ext>
                  </a:extLst>
                </p14:cNvPr>
                <p14:cNvContentPartPr/>
                <p14:nvPr/>
              </p14:nvContentPartPr>
              <p14:xfrm>
                <a:off x="8468280" y="1183582"/>
                <a:ext cx="28800" cy="161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3A6F76D-D4C3-214E-89DA-175CB21F447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63960" y="1179262"/>
                  <a:ext cx="37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CE8CC88-8BBE-065F-F64E-F6EA77D1FB32}"/>
                    </a:ext>
                  </a:extLst>
                </p14:cNvPr>
                <p14:cNvContentPartPr/>
                <p14:nvPr/>
              </p14:nvContentPartPr>
              <p14:xfrm>
                <a:off x="8407800" y="1159462"/>
                <a:ext cx="146520" cy="166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CE8CC88-8BBE-065F-F64E-F6EA77D1FB3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403480" y="1155142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38C1A38-AA72-F391-0672-0DA4B9C08189}"/>
                    </a:ext>
                  </a:extLst>
                </p14:cNvPr>
                <p14:cNvContentPartPr/>
                <p14:nvPr/>
              </p14:nvContentPartPr>
              <p14:xfrm>
                <a:off x="8599680" y="1254862"/>
                <a:ext cx="153000" cy="64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38C1A38-AA72-F391-0672-0DA4B9C0818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95360" y="1250542"/>
                  <a:ext cx="16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5C9B25D-162E-ADB1-5A57-21B2634DFA06}"/>
                    </a:ext>
                  </a:extLst>
                </p14:cNvPr>
                <p14:cNvContentPartPr/>
                <p14:nvPr/>
              </p14:nvContentPartPr>
              <p14:xfrm>
                <a:off x="8809560" y="1302382"/>
                <a:ext cx="56880" cy="131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5C9B25D-162E-ADB1-5A57-21B2634DFA0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05240" y="1298062"/>
                  <a:ext cx="6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8106931-5A30-0D2B-18E1-1471E8045806}"/>
                    </a:ext>
                  </a:extLst>
                </p14:cNvPr>
                <p14:cNvContentPartPr/>
                <p14:nvPr/>
              </p14:nvContentPartPr>
              <p14:xfrm>
                <a:off x="8783640" y="1357102"/>
                <a:ext cx="66240" cy="19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8106931-5A30-0D2B-18E1-1471E804580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79320" y="1352782"/>
                  <a:ext cx="7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8B96ADC-138B-761A-2117-438EECF8C1A6}"/>
                    </a:ext>
                  </a:extLst>
                </p14:cNvPr>
                <p14:cNvContentPartPr/>
                <p14:nvPr/>
              </p14:nvContentPartPr>
              <p14:xfrm>
                <a:off x="9004680" y="1198702"/>
                <a:ext cx="158760" cy="82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8B96ADC-138B-761A-2117-438EECF8C1A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00360" y="1194382"/>
                  <a:ext cx="1674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DD566DA-CD62-DE09-C3EA-F30643719FA9}"/>
              </a:ext>
            </a:extLst>
          </p:cNvPr>
          <p:cNvGrpSpPr/>
          <p:nvPr/>
        </p:nvGrpSpPr>
        <p:grpSpPr>
          <a:xfrm>
            <a:off x="9243000" y="1012222"/>
            <a:ext cx="1853640" cy="362160"/>
            <a:chOff x="9243000" y="1012222"/>
            <a:chExt cx="18536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57FF8E-5F0F-1B45-A5B1-6507C0135265}"/>
                    </a:ext>
                  </a:extLst>
                </p14:cNvPr>
                <p14:cNvContentPartPr/>
                <p14:nvPr/>
              </p14:nvContentPartPr>
              <p14:xfrm>
                <a:off x="9308880" y="1129222"/>
                <a:ext cx="96480" cy="1738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57FF8E-5F0F-1B45-A5B1-6507C013526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04560" y="1124902"/>
                  <a:ext cx="105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732687E-C1A1-9053-72FA-4F8C0499B6F8}"/>
                    </a:ext>
                  </a:extLst>
                </p14:cNvPr>
                <p14:cNvContentPartPr/>
                <p14:nvPr/>
              </p14:nvContentPartPr>
              <p14:xfrm>
                <a:off x="9468720" y="1127782"/>
                <a:ext cx="92520" cy="149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732687E-C1A1-9053-72FA-4F8C0499B6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64400" y="1123462"/>
                  <a:ext cx="10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E7653EE-AF00-9269-096C-F35973201385}"/>
                    </a:ext>
                  </a:extLst>
                </p14:cNvPr>
                <p14:cNvContentPartPr/>
                <p14:nvPr/>
              </p14:nvContentPartPr>
              <p14:xfrm>
                <a:off x="9666000" y="1200862"/>
                <a:ext cx="117720" cy="12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E7653EE-AF00-9269-096C-F3597320138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61680" y="1196542"/>
                  <a:ext cx="126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7AB64D5-6835-632D-07A0-ECAF3547CE10}"/>
                    </a:ext>
                  </a:extLst>
                </p14:cNvPr>
                <p14:cNvContentPartPr/>
                <p14:nvPr/>
              </p14:nvContentPartPr>
              <p14:xfrm>
                <a:off x="9843840" y="1123102"/>
                <a:ext cx="96480" cy="1681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7AB64D5-6835-632D-07A0-ECAF3547CE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39520" y="1118782"/>
                  <a:ext cx="10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CEE4D4B-3DC3-D5A1-020E-13E38BF59939}"/>
                    </a:ext>
                  </a:extLst>
                </p14:cNvPr>
                <p14:cNvContentPartPr/>
                <p14:nvPr/>
              </p14:nvContentPartPr>
              <p14:xfrm>
                <a:off x="10044000" y="1197262"/>
                <a:ext cx="5040" cy="4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CEE4D4B-3DC3-D5A1-020E-13E38BF5993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39680" y="1192942"/>
                  <a:ext cx="1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BCA66B5-49F3-32D3-6BD5-CF2555B04E92}"/>
                    </a:ext>
                  </a:extLst>
                </p14:cNvPr>
                <p14:cNvContentPartPr/>
                <p14:nvPr/>
              </p14:nvContentPartPr>
              <p14:xfrm>
                <a:off x="10118880" y="1104022"/>
                <a:ext cx="61560" cy="172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BCA66B5-49F3-32D3-6BD5-CF2555B04E9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14560" y="1099702"/>
                  <a:ext cx="70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5218F96-62E9-434E-8170-594D14BF815B}"/>
                    </a:ext>
                  </a:extLst>
                </p14:cNvPr>
                <p14:cNvContentPartPr/>
                <p14:nvPr/>
              </p14:nvContentPartPr>
              <p14:xfrm>
                <a:off x="10339560" y="1194742"/>
                <a:ext cx="111960" cy="16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5218F96-62E9-434E-8170-594D14BF815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35240" y="1190422"/>
                  <a:ext cx="120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75CAF9-A431-B369-C62B-ED40C6466CD2}"/>
                    </a:ext>
                  </a:extLst>
                </p14:cNvPr>
                <p14:cNvContentPartPr/>
                <p14:nvPr/>
              </p14:nvContentPartPr>
              <p14:xfrm>
                <a:off x="10173960" y="1012222"/>
                <a:ext cx="104400" cy="343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75CAF9-A431-B369-C62B-ED40C6466CD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69640" y="1007902"/>
                  <a:ext cx="113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72E4C1F-5FB6-0DD6-E2FE-C7444ABA8AFF}"/>
                    </a:ext>
                  </a:extLst>
                </p14:cNvPr>
                <p14:cNvContentPartPr/>
                <p14:nvPr/>
              </p14:nvContentPartPr>
              <p14:xfrm>
                <a:off x="9243000" y="1016902"/>
                <a:ext cx="82080" cy="357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72E4C1F-5FB6-0DD6-E2FE-C7444ABA8AF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38680" y="1012582"/>
                  <a:ext cx="90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A21157-5E20-BD2C-4B28-990AB8293A8E}"/>
                    </a:ext>
                  </a:extLst>
                </p14:cNvPr>
                <p14:cNvContentPartPr/>
                <p14:nvPr/>
              </p14:nvContentPartPr>
              <p14:xfrm>
                <a:off x="10592640" y="1113742"/>
                <a:ext cx="69480" cy="181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A21157-5E20-BD2C-4B28-990AB8293A8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88320" y="1109422"/>
                  <a:ext cx="78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7826B16-6600-2094-C749-79D8A0FAD7FD}"/>
                    </a:ext>
                  </a:extLst>
                </p14:cNvPr>
                <p14:cNvContentPartPr/>
                <p14:nvPr/>
              </p14:nvContentPartPr>
              <p14:xfrm>
                <a:off x="10767960" y="1191862"/>
                <a:ext cx="13320" cy="6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7826B16-6600-2094-C749-79D8A0FAD7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63640" y="1187542"/>
                  <a:ext cx="219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6A27395-2CC3-AF80-34C7-4CF98ED448C0}"/>
                    </a:ext>
                  </a:extLst>
                </p14:cNvPr>
                <p14:cNvContentPartPr/>
                <p14:nvPr/>
              </p14:nvContentPartPr>
              <p14:xfrm>
                <a:off x="10818720" y="1118782"/>
                <a:ext cx="67320" cy="135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6A27395-2CC3-AF80-34C7-4CF98ED448C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814400" y="1114462"/>
                  <a:ext cx="75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ABBC2F0-65D6-5812-1929-56DAC166FA36}"/>
                    </a:ext>
                  </a:extLst>
                </p14:cNvPr>
                <p14:cNvContentPartPr/>
                <p14:nvPr/>
              </p14:nvContentPartPr>
              <p14:xfrm>
                <a:off x="10966680" y="1159462"/>
                <a:ext cx="129960" cy="54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ABBC2F0-65D6-5812-1929-56DAC166FA3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962360" y="1155142"/>
                  <a:ext cx="1386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AC8ECD3B-1230-E056-E3AC-FFE1BFFCCC79}"/>
              </a:ext>
            </a:extLst>
          </p:cNvPr>
          <p:cNvGrpSpPr/>
          <p:nvPr/>
        </p:nvGrpSpPr>
        <p:grpSpPr>
          <a:xfrm>
            <a:off x="11088000" y="1051462"/>
            <a:ext cx="922680" cy="209880"/>
            <a:chOff x="11088000" y="1051462"/>
            <a:chExt cx="92268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40C77A1-55DB-3790-8C8A-1E7DE4C4E905}"/>
                    </a:ext>
                  </a:extLst>
                </p14:cNvPr>
                <p14:cNvContentPartPr/>
                <p14:nvPr/>
              </p14:nvContentPartPr>
              <p14:xfrm>
                <a:off x="11088000" y="1076662"/>
                <a:ext cx="115920" cy="184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40C77A1-55DB-3790-8C8A-1E7DE4C4E90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83680" y="1072342"/>
                  <a:ext cx="12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03BE8DB-9320-DA2E-5561-42928536346C}"/>
                    </a:ext>
                  </a:extLst>
                </p14:cNvPr>
                <p14:cNvContentPartPr/>
                <p14:nvPr/>
              </p14:nvContentPartPr>
              <p14:xfrm>
                <a:off x="11231640" y="1089622"/>
                <a:ext cx="53640" cy="170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03BE8DB-9320-DA2E-5561-4292853634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27320" y="1085302"/>
                  <a:ext cx="62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EADC717-1893-9F5F-B6CC-DDC3194309D8}"/>
                    </a:ext>
                  </a:extLst>
                </p14:cNvPr>
                <p14:cNvContentPartPr/>
                <p14:nvPr/>
              </p14:nvContentPartPr>
              <p14:xfrm>
                <a:off x="11324160" y="1086742"/>
                <a:ext cx="141120" cy="127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EADC717-1893-9F5F-B6CC-DDC3194309D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319840" y="1082422"/>
                  <a:ext cx="149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69C063-DCAF-74D5-068D-CF6D278D18B3}"/>
                    </a:ext>
                  </a:extLst>
                </p14:cNvPr>
                <p14:cNvContentPartPr/>
                <p14:nvPr/>
              </p14:nvContentPartPr>
              <p14:xfrm>
                <a:off x="11493000" y="1060822"/>
                <a:ext cx="133200" cy="186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69C063-DCAF-74D5-068D-CF6D278D18B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488680" y="1056502"/>
                  <a:ext cx="14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277E302-0804-F0DB-27ED-C31884692E58}"/>
                    </a:ext>
                  </a:extLst>
                </p14:cNvPr>
                <p14:cNvContentPartPr/>
                <p14:nvPr/>
              </p14:nvContentPartPr>
              <p14:xfrm>
                <a:off x="11653560" y="1169182"/>
                <a:ext cx="129240" cy="54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277E302-0804-F0DB-27ED-C31884692E5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649240" y="1164862"/>
                  <a:ext cx="137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FE5AD9-CCE8-C0F8-D6C5-D33A03D37F29}"/>
                    </a:ext>
                  </a:extLst>
                </p14:cNvPr>
                <p14:cNvContentPartPr/>
                <p14:nvPr/>
              </p14:nvContentPartPr>
              <p14:xfrm>
                <a:off x="11653920" y="1204462"/>
                <a:ext cx="111960" cy="17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FE5AD9-CCE8-C0F8-D6C5-D33A03D37F2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649600" y="1200142"/>
                  <a:ext cx="120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F2655CC-683A-4FE3-F215-2A8B36126AE3}"/>
                    </a:ext>
                  </a:extLst>
                </p14:cNvPr>
                <p14:cNvContentPartPr/>
                <p14:nvPr/>
              </p14:nvContentPartPr>
              <p14:xfrm>
                <a:off x="11822040" y="1051462"/>
                <a:ext cx="188640" cy="2016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F2655CC-683A-4FE3-F215-2A8B36126A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817720" y="1047142"/>
                  <a:ext cx="1972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082E76A-FABD-1BD9-6EC1-020102594F79}"/>
              </a:ext>
            </a:extLst>
          </p:cNvPr>
          <p:cNvGrpSpPr/>
          <p:nvPr/>
        </p:nvGrpSpPr>
        <p:grpSpPr>
          <a:xfrm>
            <a:off x="69480" y="2049382"/>
            <a:ext cx="219240" cy="556560"/>
            <a:chOff x="69480" y="2049382"/>
            <a:chExt cx="219240" cy="5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38B2726-FC78-D7D0-ECA1-A5FC9B9D0CCD}"/>
                    </a:ext>
                  </a:extLst>
                </p14:cNvPr>
                <p14:cNvContentPartPr/>
                <p14:nvPr/>
              </p14:nvContentPartPr>
              <p14:xfrm>
                <a:off x="196560" y="2049382"/>
                <a:ext cx="92160" cy="246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38B2726-FC78-D7D0-ECA1-A5FC9B9D0CC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2240" y="2045062"/>
                  <a:ext cx="100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F203C64-1B7A-C396-268E-697575246420}"/>
                    </a:ext>
                  </a:extLst>
                </p14:cNvPr>
                <p14:cNvContentPartPr/>
                <p14:nvPr/>
              </p14:nvContentPartPr>
              <p14:xfrm>
                <a:off x="124200" y="2163502"/>
                <a:ext cx="44640" cy="164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F203C64-1B7A-C396-268E-69757524642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9880" y="2159182"/>
                  <a:ext cx="5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01CE2B3-0D94-D100-5CEA-ADF0E59CFF9F}"/>
                    </a:ext>
                  </a:extLst>
                </p14:cNvPr>
                <p14:cNvContentPartPr/>
                <p14:nvPr/>
              </p14:nvContentPartPr>
              <p14:xfrm>
                <a:off x="69480" y="2195902"/>
                <a:ext cx="102600" cy="65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01CE2B3-0D94-D100-5CEA-ADF0E59CFF9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160" y="2191582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AF6BBDB-E406-8BF9-BBCB-86700DE31A2E}"/>
                    </a:ext>
                  </a:extLst>
                </p14:cNvPr>
                <p14:cNvContentPartPr/>
                <p14:nvPr/>
              </p14:nvContentPartPr>
              <p14:xfrm>
                <a:off x="124200" y="2474542"/>
                <a:ext cx="52920" cy="78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AF6BBDB-E406-8BF9-BBCB-86700DE31A2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9880" y="2470222"/>
                  <a:ext cx="61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2B70983-E483-780C-ED99-D6D7EB09F755}"/>
                    </a:ext>
                  </a:extLst>
                </p14:cNvPr>
                <p14:cNvContentPartPr/>
                <p14:nvPr/>
              </p14:nvContentPartPr>
              <p14:xfrm>
                <a:off x="113040" y="2535022"/>
                <a:ext cx="74160" cy="70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2B70983-E483-780C-ED99-D6D7EB09F7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720" y="2530702"/>
                  <a:ext cx="82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B44EDA-27CB-19DD-EAD6-FB241B65CB20}"/>
                    </a:ext>
                  </a:extLst>
                </p14:cNvPr>
                <p14:cNvContentPartPr/>
                <p14:nvPr/>
              </p14:nvContentPartPr>
              <p14:xfrm>
                <a:off x="199080" y="2379502"/>
                <a:ext cx="74520" cy="195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B44EDA-27CB-19DD-EAD6-FB241B65CB2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4760" y="2375182"/>
                  <a:ext cx="8316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2BC83AB-9B54-4C9A-D2DA-2DAC3B9C74EE}"/>
                  </a:ext>
                </a:extLst>
              </p14:cNvPr>
              <p14:cNvContentPartPr/>
              <p14:nvPr/>
            </p14:nvContentPartPr>
            <p14:xfrm>
              <a:off x="636120" y="1991062"/>
              <a:ext cx="96120" cy="194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2BC83AB-9B54-4C9A-D2DA-2DAC3B9C74E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31800" y="1986742"/>
                <a:ext cx="104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F93C2891-FC08-E21C-8F12-991DF4ABD28D}"/>
                  </a:ext>
                </a:extLst>
              </p14:cNvPr>
              <p14:cNvContentPartPr/>
              <p14:nvPr/>
            </p14:nvContentPartPr>
            <p14:xfrm>
              <a:off x="498960" y="1938862"/>
              <a:ext cx="75600" cy="1778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F93C2891-FC08-E21C-8F12-991DF4ABD28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94640" y="1934542"/>
                <a:ext cx="84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C44B6E13-267C-107B-177D-92B2913B2A2C}"/>
                  </a:ext>
                </a:extLst>
              </p14:cNvPr>
              <p14:cNvContentPartPr/>
              <p14:nvPr/>
            </p14:nvContentPartPr>
            <p14:xfrm>
              <a:off x="682920" y="1966222"/>
              <a:ext cx="1433160" cy="990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C44B6E13-267C-107B-177D-92B2913B2A2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78600" y="1961902"/>
                <a:ext cx="1441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ECDD4E3-980E-B0F3-63CA-9F137AFD37FB}"/>
                  </a:ext>
                </a:extLst>
              </p14:cNvPr>
              <p14:cNvContentPartPr/>
              <p14:nvPr/>
            </p14:nvContentPartPr>
            <p14:xfrm>
              <a:off x="696960" y="2135062"/>
              <a:ext cx="1046880" cy="738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ECDD4E3-980E-B0F3-63CA-9F137AFD37F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92640" y="2130742"/>
                <a:ext cx="1055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FDCE02A-7510-E27E-9D69-33D2E129ED75}"/>
                  </a:ext>
                </a:extLst>
              </p14:cNvPr>
              <p14:cNvContentPartPr/>
              <p14:nvPr/>
            </p14:nvContentPartPr>
            <p14:xfrm>
              <a:off x="803880" y="2044342"/>
              <a:ext cx="45360" cy="1357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FDCE02A-7510-E27E-9D69-33D2E129ED7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99560" y="2040022"/>
                <a:ext cx="54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B872C28-E860-47AF-A03D-EA203918063A}"/>
                  </a:ext>
                </a:extLst>
              </p14:cNvPr>
              <p14:cNvContentPartPr/>
              <p14:nvPr/>
            </p14:nvContentPartPr>
            <p14:xfrm>
              <a:off x="902880" y="2117422"/>
              <a:ext cx="59760" cy="655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B872C28-E860-47AF-A03D-EA203918063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98560" y="2113102"/>
                <a:ext cx="68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2C5EFD89-2F13-389E-2A49-1995F7CBD548}"/>
                  </a:ext>
                </a:extLst>
              </p14:cNvPr>
              <p14:cNvContentPartPr/>
              <p14:nvPr/>
            </p14:nvContentPartPr>
            <p14:xfrm>
              <a:off x="979200" y="2078542"/>
              <a:ext cx="128880" cy="936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2C5EFD89-2F13-389E-2A49-1995F7CBD54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74880" y="2074222"/>
                <a:ext cx="137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C4A08974-DEAE-E561-EDC8-43E627020012}"/>
                  </a:ext>
                </a:extLst>
              </p14:cNvPr>
              <p14:cNvContentPartPr/>
              <p14:nvPr/>
            </p14:nvContentPartPr>
            <p14:xfrm>
              <a:off x="1135080" y="2083582"/>
              <a:ext cx="131040" cy="680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C4A08974-DEAE-E561-EDC8-43E62702001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30760" y="2079262"/>
                <a:ext cx="139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E78D57D-65E3-6DF8-3044-9B1059A41B28}"/>
                  </a:ext>
                </a:extLst>
              </p14:cNvPr>
              <p14:cNvContentPartPr/>
              <p14:nvPr/>
            </p14:nvContentPartPr>
            <p14:xfrm>
              <a:off x="1292040" y="2067382"/>
              <a:ext cx="73080" cy="774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E78D57D-65E3-6DF8-3044-9B1059A41B2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287720" y="2063062"/>
                <a:ext cx="81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37928F88-0E43-9C94-52CE-F27291A44DD2}"/>
                  </a:ext>
                </a:extLst>
              </p14:cNvPr>
              <p14:cNvContentPartPr/>
              <p14:nvPr/>
            </p14:nvContentPartPr>
            <p14:xfrm>
              <a:off x="1104840" y="1682182"/>
              <a:ext cx="89280" cy="4719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37928F88-0E43-9C94-52CE-F27291A44DD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00520" y="1677862"/>
                <a:ext cx="97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FEBA44BD-ACC4-2D72-144A-DB49CA59F733}"/>
                  </a:ext>
                </a:extLst>
              </p14:cNvPr>
              <p14:cNvContentPartPr/>
              <p14:nvPr/>
            </p14:nvContentPartPr>
            <p14:xfrm>
              <a:off x="1216080" y="1499662"/>
              <a:ext cx="27000" cy="1663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FEBA44BD-ACC4-2D72-144A-DB49CA59F73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211760" y="1495342"/>
                <a:ext cx="35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3026FAD-5629-53BC-9162-FEC27D2503D6}"/>
                  </a:ext>
                </a:extLst>
              </p14:cNvPr>
              <p14:cNvContentPartPr/>
              <p14:nvPr/>
            </p14:nvContentPartPr>
            <p14:xfrm>
              <a:off x="1239120" y="1494622"/>
              <a:ext cx="74520" cy="1526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3026FAD-5629-53BC-9162-FEC27D2503D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234800" y="1490302"/>
                <a:ext cx="83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BD9BEDF-C24D-119E-5709-88C0CEC7D7C1}"/>
                  </a:ext>
                </a:extLst>
              </p14:cNvPr>
              <p14:cNvContentPartPr/>
              <p14:nvPr/>
            </p14:nvContentPartPr>
            <p14:xfrm>
              <a:off x="669240" y="2132902"/>
              <a:ext cx="4320" cy="144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BD9BEDF-C24D-119E-5709-88C0CEC7D7C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64920" y="2128582"/>
                <a:ext cx="12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89779DCC-C7D9-AB16-7AC4-6298D4B66E6A}"/>
                  </a:ext>
                </a:extLst>
              </p14:cNvPr>
              <p14:cNvContentPartPr/>
              <p14:nvPr/>
            </p14:nvContentPartPr>
            <p14:xfrm>
              <a:off x="659880" y="2084662"/>
              <a:ext cx="7560" cy="1224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89779DCC-C7D9-AB16-7AC4-6298D4B66E6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55560" y="2080342"/>
                <a:ext cx="16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B1854E81-B2B7-0D8C-49EA-40381E381AD8}"/>
                  </a:ext>
                </a:extLst>
              </p14:cNvPr>
              <p14:cNvContentPartPr/>
              <p14:nvPr/>
            </p14:nvContentPartPr>
            <p14:xfrm>
              <a:off x="743400" y="2118502"/>
              <a:ext cx="850320" cy="7128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B1854E81-B2B7-0D8C-49EA-40381E381AD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39080" y="2114182"/>
                <a:ext cx="858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80696D34-2FE4-C5B6-00D2-1238617449DE}"/>
                  </a:ext>
                </a:extLst>
              </p14:cNvPr>
              <p14:cNvContentPartPr/>
              <p14:nvPr/>
            </p14:nvContentPartPr>
            <p14:xfrm>
              <a:off x="1623960" y="2118502"/>
              <a:ext cx="96840" cy="291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80696D34-2FE4-C5B6-00D2-1238617449D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619640" y="2114182"/>
                <a:ext cx="105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FCE0A7B-0CBB-0788-06D4-5622348ABDD1}"/>
                  </a:ext>
                </a:extLst>
              </p14:cNvPr>
              <p14:cNvContentPartPr/>
              <p14:nvPr/>
            </p14:nvContentPartPr>
            <p14:xfrm>
              <a:off x="1708200" y="2132182"/>
              <a:ext cx="4320" cy="7200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FCE0A7B-0CBB-0788-06D4-5622348ABDD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703880" y="2127862"/>
                <a:ext cx="1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52BE2F17-86E1-90FD-AA1D-3ABCA6651160}"/>
                  </a:ext>
                </a:extLst>
              </p14:cNvPr>
              <p14:cNvContentPartPr/>
              <p14:nvPr/>
            </p14:nvContentPartPr>
            <p14:xfrm>
              <a:off x="1692720" y="2265742"/>
              <a:ext cx="27360" cy="1760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52BE2F17-86E1-90FD-AA1D-3ABCA6651160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88400" y="2261422"/>
                <a:ext cx="360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644D1CD2-7316-97F7-4958-86C75BFED5E9}"/>
              </a:ext>
            </a:extLst>
          </p:cNvPr>
          <p:cNvGrpSpPr/>
          <p:nvPr/>
        </p:nvGrpSpPr>
        <p:grpSpPr>
          <a:xfrm>
            <a:off x="2893680" y="2094742"/>
            <a:ext cx="217440" cy="524520"/>
            <a:chOff x="2893680" y="2094742"/>
            <a:chExt cx="21744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DAF7964-8A30-3387-ACA3-9F4B2D7A4AB5}"/>
                    </a:ext>
                  </a:extLst>
                </p14:cNvPr>
                <p14:cNvContentPartPr/>
                <p14:nvPr/>
              </p14:nvContentPartPr>
              <p14:xfrm>
                <a:off x="2893680" y="2094742"/>
                <a:ext cx="3960" cy="163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DAF7964-8A30-3387-ACA3-9F4B2D7A4AB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89360" y="2090422"/>
                  <a:ext cx="12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B7FB031-3920-1DF7-0A6F-1D3A9BF860E4}"/>
                    </a:ext>
                  </a:extLst>
                </p14:cNvPr>
                <p14:cNvContentPartPr/>
                <p14:nvPr/>
              </p14:nvContentPartPr>
              <p14:xfrm>
                <a:off x="2898720" y="2297062"/>
                <a:ext cx="13680" cy="120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B7FB031-3920-1DF7-0A6F-1D3A9BF860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894400" y="2292742"/>
                  <a:ext cx="2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601672E-F3F5-7600-4536-A2C90EBEA578}"/>
                    </a:ext>
                  </a:extLst>
                </p14:cNvPr>
                <p14:cNvContentPartPr/>
                <p14:nvPr/>
              </p14:nvContentPartPr>
              <p14:xfrm>
                <a:off x="2932200" y="2523502"/>
                <a:ext cx="79920" cy="95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601672E-F3F5-7600-4536-A2C90EBEA5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27880" y="2519182"/>
                  <a:ext cx="88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B634A81-DEAE-61FF-B8DA-3726695AED5B}"/>
                    </a:ext>
                  </a:extLst>
                </p14:cNvPr>
                <p14:cNvContentPartPr/>
                <p14:nvPr/>
              </p14:nvContentPartPr>
              <p14:xfrm>
                <a:off x="3033720" y="2476702"/>
                <a:ext cx="56520" cy="110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B634A81-DEAE-61FF-B8DA-3726695AED5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29400" y="2472382"/>
                  <a:ext cx="65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982E18A-C916-326B-73A8-C0480D6BAFF0}"/>
                    </a:ext>
                  </a:extLst>
                </p14:cNvPr>
                <p14:cNvContentPartPr/>
                <p14:nvPr/>
              </p14:nvContentPartPr>
              <p14:xfrm>
                <a:off x="3045600" y="2527102"/>
                <a:ext cx="65520" cy="38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982E18A-C916-326B-73A8-C0480D6BAFF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41280" y="2522782"/>
                  <a:ext cx="741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3D31BA69-B50C-055D-D373-055B15A6B952}"/>
              </a:ext>
            </a:extLst>
          </p:cNvPr>
          <p:cNvGrpSpPr/>
          <p:nvPr/>
        </p:nvGrpSpPr>
        <p:grpSpPr>
          <a:xfrm>
            <a:off x="1576080" y="2532142"/>
            <a:ext cx="219600" cy="136800"/>
            <a:chOff x="1576080" y="2532142"/>
            <a:chExt cx="2196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BE17B0B-5083-B3E1-44DC-C83DA8EB2194}"/>
                    </a:ext>
                  </a:extLst>
                </p14:cNvPr>
                <p14:cNvContentPartPr/>
                <p14:nvPr/>
              </p14:nvContentPartPr>
              <p14:xfrm>
                <a:off x="1576080" y="2560222"/>
                <a:ext cx="77400" cy="108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BE17B0B-5083-B3E1-44DC-C83DA8EB219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571760" y="2555902"/>
                  <a:ext cx="86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E6BB422-9250-18CC-4289-B4591F907B80}"/>
                    </a:ext>
                  </a:extLst>
                </p14:cNvPr>
                <p14:cNvContentPartPr/>
                <p14:nvPr/>
              </p14:nvContentPartPr>
              <p14:xfrm>
                <a:off x="1691640" y="2532142"/>
                <a:ext cx="104040" cy="1281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E6BB422-9250-18CC-4289-B4591F907B8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687320" y="2527822"/>
                  <a:ext cx="1126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BFE3EDA8-B76A-3B31-3889-7F84C5AB501C}"/>
                  </a:ext>
                </a:extLst>
              </p14:cNvPr>
              <p14:cNvContentPartPr/>
              <p14:nvPr/>
            </p14:nvContentPartPr>
            <p14:xfrm>
              <a:off x="2131560" y="1942102"/>
              <a:ext cx="12240" cy="5868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BFE3EDA8-B76A-3B31-3889-7F84C5AB501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127240" y="1937782"/>
                <a:ext cx="2088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E7839286-1995-E694-4C9A-F892D7B44FF4}"/>
              </a:ext>
            </a:extLst>
          </p:cNvPr>
          <p:cNvGrpSpPr/>
          <p:nvPr/>
        </p:nvGrpSpPr>
        <p:grpSpPr>
          <a:xfrm>
            <a:off x="1944000" y="1129582"/>
            <a:ext cx="1281600" cy="1034280"/>
            <a:chOff x="1944000" y="1129582"/>
            <a:chExt cx="1281600" cy="10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258D1E5-E86E-B84A-9C16-6449FFCF1490}"/>
                    </a:ext>
                  </a:extLst>
                </p14:cNvPr>
                <p14:cNvContentPartPr/>
                <p14:nvPr/>
              </p14:nvContentPartPr>
              <p14:xfrm>
                <a:off x="1944000" y="2038582"/>
                <a:ext cx="37080" cy="72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258D1E5-E86E-B84A-9C16-6449FFCF149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939680" y="2034262"/>
                  <a:ext cx="45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1EB47D4-F39D-E738-33B7-C6B866C88924}"/>
                    </a:ext>
                  </a:extLst>
                </p14:cNvPr>
                <p14:cNvContentPartPr/>
                <p14:nvPr/>
              </p14:nvContentPartPr>
              <p14:xfrm>
                <a:off x="1992600" y="2003302"/>
                <a:ext cx="57240" cy="99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1EB47D4-F39D-E738-33B7-C6B866C8892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88280" y="1998982"/>
                  <a:ext cx="65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9814FF-8916-D909-F9F8-283A4593D0EB}"/>
                    </a:ext>
                  </a:extLst>
                </p14:cNvPr>
                <p14:cNvContentPartPr/>
                <p14:nvPr/>
              </p14:nvContentPartPr>
              <p14:xfrm>
                <a:off x="2189160" y="1996822"/>
                <a:ext cx="51120" cy="84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9814FF-8916-D909-F9F8-283A4593D0E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84840" y="1992502"/>
                  <a:ext cx="59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FAEBCDE-B634-64F2-7C84-6D9F5BB23E0E}"/>
                    </a:ext>
                  </a:extLst>
                </p14:cNvPr>
                <p14:cNvContentPartPr/>
                <p14:nvPr/>
              </p14:nvContentPartPr>
              <p14:xfrm>
                <a:off x="2251800" y="2001862"/>
                <a:ext cx="203760" cy="75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FAEBCDE-B634-64F2-7C84-6D9F5BB23E0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47480" y="1997542"/>
                  <a:ext cx="212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B44EEB-67AF-7D68-6298-6534360343CC}"/>
                    </a:ext>
                  </a:extLst>
                </p14:cNvPr>
                <p14:cNvContentPartPr/>
                <p14:nvPr/>
              </p14:nvContentPartPr>
              <p14:xfrm>
                <a:off x="2705040" y="2023822"/>
                <a:ext cx="81000" cy="50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B44EEB-67AF-7D68-6298-6534360343C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700720" y="2019502"/>
                  <a:ext cx="89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658554-6CF6-8B0D-B2F2-9E45583921C7}"/>
                    </a:ext>
                  </a:extLst>
                </p14:cNvPr>
                <p14:cNvContentPartPr/>
                <p14:nvPr/>
              </p14:nvContentPartPr>
              <p14:xfrm>
                <a:off x="1998720" y="1434502"/>
                <a:ext cx="175320" cy="676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658554-6CF6-8B0D-B2F2-9E45583921C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994400" y="1430182"/>
                  <a:ext cx="18396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99CE55F-31C5-7887-CEB6-6FAE5FE6AECC}"/>
                    </a:ext>
                  </a:extLst>
                </p14:cNvPr>
                <p14:cNvContentPartPr/>
                <p14:nvPr/>
              </p14:nvContentPartPr>
              <p14:xfrm>
                <a:off x="2189880" y="1210582"/>
                <a:ext cx="29160" cy="137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99CE55F-31C5-7887-CEB6-6FAE5FE6AEC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185560" y="1206262"/>
                  <a:ext cx="37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5BE87B4-2A3E-C4ED-060D-3EA2EB3B6201}"/>
                    </a:ext>
                  </a:extLst>
                </p14:cNvPr>
                <p14:cNvContentPartPr/>
                <p14:nvPr/>
              </p14:nvContentPartPr>
              <p14:xfrm>
                <a:off x="2134080" y="1171342"/>
                <a:ext cx="126000" cy="230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5BE87B4-2A3E-C4ED-060D-3EA2EB3B620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129760" y="1167022"/>
                  <a:ext cx="134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6FDD177-29BA-50EB-D162-A3C4F190ACA8}"/>
                    </a:ext>
                  </a:extLst>
                </p14:cNvPr>
                <p14:cNvContentPartPr/>
                <p14:nvPr/>
              </p14:nvContentPartPr>
              <p14:xfrm>
                <a:off x="2396160" y="1400662"/>
                <a:ext cx="173520" cy="617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6FDD177-29BA-50EB-D162-A3C4F190ACA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91840" y="1396342"/>
                  <a:ext cx="1821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557AEDD-7057-D4C2-9CED-F2A10F0CED49}"/>
                    </a:ext>
                  </a:extLst>
                </p14:cNvPr>
                <p14:cNvContentPartPr/>
                <p14:nvPr/>
              </p14:nvContentPartPr>
              <p14:xfrm>
                <a:off x="2631960" y="1129582"/>
                <a:ext cx="74520" cy="180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557AEDD-7057-D4C2-9CED-F2A10F0CED4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627640" y="1125262"/>
                  <a:ext cx="83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BFBA377-5FD4-71B1-419D-3869CCC31FDC}"/>
                    </a:ext>
                  </a:extLst>
                </p14:cNvPr>
                <p14:cNvContentPartPr/>
                <p14:nvPr/>
              </p14:nvContentPartPr>
              <p14:xfrm>
                <a:off x="2724120" y="1333702"/>
                <a:ext cx="366120" cy="7369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BFBA377-5FD4-71B1-419D-3869CCC31FD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719800" y="1329382"/>
                  <a:ext cx="3747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68385A4-21F2-4E37-8732-644EB983399F}"/>
                    </a:ext>
                  </a:extLst>
                </p14:cNvPr>
                <p14:cNvContentPartPr/>
                <p14:nvPr/>
              </p14:nvContentPartPr>
              <p14:xfrm>
                <a:off x="3141720" y="1146862"/>
                <a:ext cx="5040" cy="136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68385A4-21F2-4E37-8732-644EB983399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37400" y="1142542"/>
                  <a:ext cx="1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37CFC80-84B2-520A-B659-B934D767FD67}"/>
                    </a:ext>
                  </a:extLst>
                </p14:cNvPr>
                <p14:cNvContentPartPr/>
                <p14:nvPr/>
              </p14:nvContentPartPr>
              <p14:xfrm>
                <a:off x="3092760" y="1151542"/>
                <a:ext cx="132840" cy="151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37CFC80-84B2-520A-B659-B934D767FD6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88440" y="1147222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8B7291C-3391-FEF1-5491-20CC567A0262}"/>
                    </a:ext>
                  </a:extLst>
                </p14:cNvPr>
                <p14:cNvContentPartPr/>
                <p14:nvPr/>
              </p14:nvContentPartPr>
              <p14:xfrm>
                <a:off x="2888640" y="2063422"/>
                <a:ext cx="18360" cy="100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8B7291C-3391-FEF1-5491-20CC567A026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84320" y="2059102"/>
                  <a:ext cx="27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69643B7-82A3-ADE7-62D3-4F8E5DEF2CF5}"/>
                    </a:ext>
                  </a:extLst>
                </p14:cNvPr>
                <p14:cNvContentPartPr/>
                <p14:nvPr/>
              </p14:nvContentPartPr>
              <p14:xfrm>
                <a:off x="2659680" y="1919422"/>
                <a:ext cx="19440" cy="111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69643B7-82A3-ADE7-62D3-4F8E5DEF2CF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655360" y="1915102"/>
                  <a:ext cx="280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92EB81A2-5566-8B94-A176-B0D46A8D7FED}"/>
              </a:ext>
            </a:extLst>
          </p:cNvPr>
          <p:cNvGrpSpPr/>
          <p:nvPr/>
        </p:nvGrpSpPr>
        <p:grpSpPr>
          <a:xfrm>
            <a:off x="5402520" y="3262942"/>
            <a:ext cx="315720" cy="216000"/>
            <a:chOff x="5402520" y="3262942"/>
            <a:chExt cx="31572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046EC2A-212F-589A-BCAF-0A2F8298080C}"/>
                    </a:ext>
                  </a:extLst>
                </p14:cNvPr>
                <p14:cNvContentPartPr/>
                <p14:nvPr/>
              </p14:nvContentPartPr>
              <p14:xfrm>
                <a:off x="5402520" y="3289582"/>
                <a:ext cx="315720" cy="189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046EC2A-212F-589A-BCAF-0A2F8298080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398200" y="3285262"/>
                  <a:ext cx="324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0E776FF-9BAF-47F8-AC9B-4ADC2ACE7C69}"/>
                    </a:ext>
                  </a:extLst>
                </p14:cNvPr>
                <p14:cNvContentPartPr/>
                <p14:nvPr/>
              </p14:nvContentPartPr>
              <p14:xfrm>
                <a:off x="5641560" y="3262942"/>
                <a:ext cx="7200" cy="5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0E776FF-9BAF-47F8-AC9B-4ADC2ACE7C6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637240" y="3258622"/>
                  <a:ext cx="1584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BC17C26C-ADD5-0CA4-1165-5F791C66F880}"/>
              </a:ext>
            </a:extLst>
          </p:cNvPr>
          <p:cNvGrpSpPr/>
          <p:nvPr/>
        </p:nvGrpSpPr>
        <p:grpSpPr>
          <a:xfrm>
            <a:off x="6031080" y="3263302"/>
            <a:ext cx="1138320" cy="310680"/>
            <a:chOff x="6031080" y="3263302"/>
            <a:chExt cx="11383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2DDF22-F3E0-5ABA-E612-ED8CF478AB8A}"/>
                    </a:ext>
                  </a:extLst>
                </p14:cNvPr>
                <p14:cNvContentPartPr/>
                <p14:nvPr/>
              </p14:nvContentPartPr>
              <p14:xfrm>
                <a:off x="6031080" y="3317302"/>
                <a:ext cx="229680" cy="175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2DDF22-F3E0-5ABA-E612-ED8CF478AB8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26760" y="3312982"/>
                  <a:ext cx="238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96D6239-DEF6-EB70-65D6-A07C51D0B590}"/>
                    </a:ext>
                  </a:extLst>
                </p14:cNvPr>
                <p14:cNvContentPartPr/>
                <p14:nvPr/>
              </p14:nvContentPartPr>
              <p14:xfrm>
                <a:off x="6319080" y="3412342"/>
                <a:ext cx="73800" cy="81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96D6239-DEF6-EB70-65D6-A07C51D0B59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314760" y="3408022"/>
                  <a:ext cx="82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91C2EF7-2BC7-F157-AFCC-6183452C386D}"/>
                    </a:ext>
                  </a:extLst>
                </p14:cNvPr>
                <p14:cNvContentPartPr/>
                <p14:nvPr/>
              </p14:nvContentPartPr>
              <p14:xfrm>
                <a:off x="6430320" y="3263302"/>
                <a:ext cx="99360" cy="2224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91C2EF7-2BC7-F157-AFCC-6183452C386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26000" y="3258982"/>
                  <a:ext cx="108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A43C554-1A5F-F69A-5A41-C5B476E5AB7A}"/>
                    </a:ext>
                  </a:extLst>
                </p14:cNvPr>
                <p14:cNvContentPartPr/>
                <p14:nvPr/>
              </p14:nvContentPartPr>
              <p14:xfrm>
                <a:off x="6554880" y="3269782"/>
                <a:ext cx="12240" cy="1965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A43C554-1A5F-F69A-5A41-C5B476E5AB7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550560" y="3265462"/>
                  <a:ext cx="2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1A086ED-5ADB-AC42-4A7B-F5563E9B6BDE}"/>
                    </a:ext>
                  </a:extLst>
                </p14:cNvPr>
                <p14:cNvContentPartPr/>
                <p14:nvPr/>
              </p14:nvContentPartPr>
              <p14:xfrm>
                <a:off x="6682320" y="3284182"/>
                <a:ext cx="84960" cy="289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1A086ED-5ADB-AC42-4A7B-F5563E9B6BD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78000" y="3279862"/>
                  <a:ext cx="93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2773DBA-6D50-22BA-E4CE-4820FDA4B70F}"/>
                    </a:ext>
                  </a:extLst>
                </p14:cNvPr>
                <p14:cNvContentPartPr/>
                <p14:nvPr/>
              </p14:nvContentPartPr>
              <p14:xfrm>
                <a:off x="6793920" y="3388942"/>
                <a:ext cx="132840" cy="105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2773DBA-6D50-22BA-E4CE-4820FDA4B70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789600" y="3384622"/>
                  <a:ext cx="141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6EA7BDD-C9E6-E874-B2C6-65EB51385274}"/>
                    </a:ext>
                  </a:extLst>
                </p14:cNvPr>
                <p14:cNvContentPartPr/>
                <p14:nvPr/>
              </p14:nvContentPartPr>
              <p14:xfrm>
                <a:off x="6933240" y="3295342"/>
                <a:ext cx="236160" cy="207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6EA7BDD-C9E6-E874-B2C6-65EB5138527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928920" y="3291022"/>
                  <a:ext cx="24480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8F6454F3-B0BE-2E83-9AE1-1C7DC3A93DCA}"/>
                  </a:ext>
                </a:extLst>
              </p14:cNvPr>
              <p14:cNvContentPartPr/>
              <p14:nvPr/>
            </p14:nvContentPartPr>
            <p14:xfrm>
              <a:off x="7377840" y="3406942"/>
              <a:ext cx="354960" cy="853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8F6454F3-B0BE-2E83-9AE1-1C7DC3A93DCA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373520" y="3402622"/>
                <a:ext cx="36360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499F4439-31A4-947A-5DB5-8995946ADF75}"/>
              </a:ext>
            </a:extLst>
          </p:cNvPr>
          <p:cNvGrpSpPr/>
          <p:nvPr/>
        </p:nvGrpSpPr>
        <p:grpSpPr>
          <a:xfrm>
            <a:off x="5625720" y="3758662"/>
            <a:ext cx="212760" cy="293760"/>
            <a:chOff x="5625720" y="3758662"/>
            <a:chExt cx="21276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71DF036-D006-076C-2997-52977981EFC5}"/>
                    </a:ext>
                  </a:extLst>
                </p14:cNvPr>
                <p14:cNvContentPartPr/>
                <p14:nvPr/>
              </p14:nvContentPartPr>
              <p14:xfrm>
                <a:off x="5706720" y="3771262"/>
                <a:ext cx="30240" cy="2030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71DF036-D006-076C-2997-52977981EF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702400" y="3766942"/>
                  <a:ext cx="38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13DB464-4B72-DBB9-D536-01963F3874E3}"/>
                    </a:ext>
                  </a:extLst>
                </p14:cNvPr>
                <p14:cNvContentPartPr/>
                <p14:nvPr/>
              </p14:nvContentPartPr>
              <p14:xfrm>
                <a:off x="5625720" y="3758662"/>
                <a:ext cx="212760" cy="2937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13DB464-4B72-DBB9-D536-01963F3874E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621400" y="3754342"/>
                  <a:ext cx="22140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84BAC01A-F8E7-7E00-E8D5-8412C0023C4C}"/>
              </a:ext>
            </a:extLst>
          </p:cNvPr>
          <p:cNvGrpSpPr/>
          <p:nvPr/>
        </p:nvGrpSpPr>
        <p:grpSpPr>
          <a:xfrm>
            <a:off x="6026400" y="3817702"/>
            <a:ext cx="407160" cy="259560"/>
            <a:chOff x="6026400" y="3817702"/>
            <a:chExt cx="40716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17D0ABA-4557-F91D-FDDF-B0D21E9AD369}"/>
                    </a:ext>
                  </a:extLst>
                </p14:cNvPr>
                <p14:cNvContentPartPr/>
                <p14:nvPr/>
              </p14:nvContentPartPr>
              <p14:xfrm>
                <a:off x="6067800" y="3868102"/>
                <a:ext cx="16560" cy="1360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17D0ABA-4557-F91D-FDDF-B0D21E9AD36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63480" y="3863782"/>
                  <a:ext cx="25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439C338-B735-75C3-1052-B010C0AF02C6}"/>
                    </a:ext>
                  </a:extLst>
                </p14:cNvPr>
                <p14:cNvContentPartPr/>
                <p14:nvPr/>
              </p14:nvContentPartPr>
              <p14:xfrm>
                <a:off x="6026400" y="3922462"/>
                <a:ext cx="101520" cy="8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439C338-B735-75C3-1052-B010C0AF02C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22080" y="3918142"/>
                  <a:ext cx="110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B142033-EE74-0394-556D-D8D23EE56D82}"/>
                    </a:ext>
                  </a:extLst>
                </p14:cNvPr>
                <p14:cNvContentPartPr/>
                <p14:nvPr/>
              </p14:nvContentPartPr>
              <p14:xfrm>
                <a:off x="6296400" y="3818782"/>
                <a:ext cx="29160" cy="1818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B142033-EE74-0394-556D-D8D23EE56D8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92080" y="3814462"/>
                  <a:ext cx="3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0035421-7E9A-47D1-7072-AB9EAA8BA7A2}"/>
                    </a:ext>
                  </a:extLst>
                </p14:cNvPr>
                <p14:cNvContentPartPr/>
                <p14:nvPr/>
              </p14:nvContentPartPr>
              <p14:xfrm>
                <a:off x="6204240" y="3817702"/>
                <a:ext cx="229320" cy="259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0035421-7E9A-47D1-7072-AB9EAA8BA7A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99920" y="3813382"/>
                  <a:ext cx="23796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ADB781F8-A60C-7205-7A59-45A7D11E45F4}"/>
              </a:ext>
            </a:extLst>
          </p:cNvPr>
          <p:cNvGrpSpPr/>
          <p:nvPr/>
        </p:nvGrpSpPr>
        <p:grpSpPr>
          <a:xfrm>
            <a:off x="4808880" y="3741742"/>
            <a:ext cx="691200" cy="311760"/>
            <a:chOff x="4808880" y="3741742"/>
            <a:chExt cx="69120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EED75C8-5471-3A88-B660-364A86EA2AA5}"/>
                    </a:ext>
                  </a:extLst>
                </p14:cNvPr>
                <p14:cNvContentPartPr/>
                <p14:nvPr/>
              </p14:nvContentPartPr>
              <p14:xfrm>
                <a:off x="4825080" y="3741742"/>
                <a:ext cx="165960" cy="2534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EED75C8-5471-3A88-B660-364A86EA2AA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820760" y="3737422"/>
                  <a:ext cx="17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7288025-BF8D-0F4A-6510-72FB453F07BF}"/>
                    </a:ext>
                  </a:extLst>
                </p14:cNvPr>
                <p14:cNvContentPartPr/>
                <p14:nvPr/>
              </p14:nvContentPartPr>
              <p14:xfrm>
                <a:off x="4946040" y="3763342"/>
                <a:ext cx="35640" cy="2901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7288025-BF8D-0F4A-6510-72FB453F07B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941720" y="3759022"/>
                  <a:ext cx="44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EF4512F-1D6F-5EB2-5216-3BB8AFC43229}"/>
                    </a:ext>
                  </a:extLst>
                </p14:cNvPr>
                <p14:cNvContentPartPr/>
                <p14:nvPr/>
              </p14:nvContentPartPr>
              <p14:xfrm>
                <a:off x="4808880" y="3991942"/>
                <a:ext cx="189360" cy="255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EF4512F-1D6F-5EB2-5216-3BB8AFC4322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804560" y="3987622"/>
                  <a:ext cx="19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545AD06-EC17-68F8-CF9F-EEF526550DE6}"/>
                    </a:ext>
                  </a:extLst>
                </p14:cNvPr>
                <p14:cNvContentPartPr/>
                <p14:nvPr/>
              </p14:nvContentPartPr>
              <p14:xfrm>
                <a:off x="5077080" y="3758662"/>
                <a:ext cx="187560" cy="204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545AD06-EC17-68F8-CF9F-EEF526550DE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072760" y="3754342"/>
                  <a:ext cx="196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A6894F0-60CB-4A58-5A3D-B157C3CB3124}"/>
                    </a:ext>
                  </a:extLst>
                </p14:cNvPr>
                <p14:cNvContentPartPr/>
                <p14:nvPr/>
              </p14:nvContentPartPr>
              <p14:xfrm>
                <a:off x="5362560" y="3902302"/>
                <a:ext cx="137520" cy="313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A6894F0-60CB-4A58-5A3D-B157C3CB312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358240" y="3897982"/>
                  <a:ext cx="146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5CF9361-5A09-9832-DB91-9AEC42D0E474}"/>
                    </a:ext>
                  </a:extLst>
                </p14:cNvPr>
                <p14:cNvContentPartPr/>
                <p14:nvPr/>
              </p14:nvContentPartPr>
              <p14:xfrm>
                <a:off x="5355360" y="3968182"/>
                <a:ext cx="136080" cy="8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5CF9361-5A09-9832-DB91-9AEC42D0E47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51040" y="3963862"/>
                  <a:ext cx="144720" cy="1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674C64FD-AA37-CDBA-A243-790014DC94A6}"/>
                  </a:ext>
                </a:extLst>
              </p14:cNvPr>
              <p14:cNvContentPartPr/>
              <p14:nvPr/>
            </p14:nvContentPartPr>
            <p14:xfrm>
              <a:off x="7353360" y="1843462"/>
              <a:ext cx="342360" cy="11556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674C64FD-AA37-CDBA-A243-790014DC94A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349040" y="1839142"/>
                <a:ext cx="3510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B09DCD0A-381C-D595-6654-72CFFE6B8C34}"/>
                  </a:ext>
                </a:extLst>
              </p14:cNvPr>
              <p14:cNvContentPartPr/>
              <p14:nvPr/>
            </p14:nvContentPartPr>
            <p14:xfrm>
              <a:off x="7479000" y="2356102"/>
              <a:ext cx="1559520" cy="2772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B09DCD0A-381C-D595-6654-72CFFE6B8C34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7474680" y="2351782"/>
                <a:ext cx="1568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5D6DF21A-93C2-0C11-4619-04C0BD3DB6F8}"/>
                  </a:ext>
                </a:extLst>
              </p14:cNvPr>
              <p14:cNvContentPartPr/>
              <p14:nvPr/>
            </p14:nvContentPartPr>
            <p14:xfrm>
              <a:off x="6688440" y="3945142"/>
              <a:ext cx="136440" cy="1116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5D6DF21A-93C2-0C11-4619-04C0BD3DB6F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684120" y="3940822"/>
                <a:ext cx="145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E60B6410-28F5-5362-D859-99268B3DEE45}"/>
                  </a:ext>
                </a:extLst>
              </p14:cNvPr>
              <p14:cNvContentPartPr/>
              <p14:nvPr/>
            </p14:nvContentPartPr>
            <p14:xfrm>
              <a:off x="6703560" y="3864502"/>
              <a:ext cx="115560" cy="792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E60B6410-28F5-5362-D859-99268B3DEE45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699240" y="3860182"/>
                <a:ext cx="124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BB0635E-905A-B2C2-63C2-C2FCEAFEEA2B}"/>
                  </a:ext>
                </a:extLst>
              </p14:cNvPr>
              <p14:cNvContentPartPr/>
              <p14:nvPr/>
            </p14:nvContentPartPr>
            <p14:xfrm>
              <a:off x="5654520" y="1610182"/>
              <a:ext cx="38160" cy="1623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BB0635E-905A-B2C2-63C2-C2FCEAFEEA2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650200" y="1605862"/>
                <a:ext cx="46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5DA3687C-D579-6915-F0DE-99604E76FD46}"/>
                  </a:ext>
                </a:extLst>
              </p14:cNvPr>
              <p14:cNvContentPartPr/>
              <p14:nvPr/>
            </p14:nvContentPartPr>
            <p14:xfrm>
              <a:off x="5618520" y="1600462"/>
              <a:ext cx="162360" cy="8964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5DA3687C-D579-6915-F0DE-99604E76FD46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614200" y="1596142"/>
                <a:ext cx="171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36040E4-8CC3-BD0E-8FCD-3025D7152FCC}"/>
                  </a:ext>
                </a:extLst>
              </p14:cNvPr>
              <p14:cNvContentPartPr/>
              <p14:nvPr/>
            </p14:nvContentPartPr>
            <p14:xfrm>
              <a:off x="5825160" y="1618102"/>
              <a:ext cx="57600" cy="1648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36040E4-8CC3-BD0E-8FCD-3025D7152FC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5820840" y="1613782"/>
                <a:ext cx="662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617FBB3A-11C1-6E9C-CD3B-C4A9B084294B}"/>
                  </a:ext>
                </a:extLst>
              </p14:cNvPr>
              <p14:cNvContentPartPr/>
              <p14:nvPr/>
            </p14:nvContentPartPr>
            <p14:xfrm>
              <a:off x="5819760" y="1603702"/>
              <a:ext cx="176040" cy="1774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617FBB3A-11C1-6E9C-CD3B-C4A9B084294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5815440" y="1599382"/>
                <a:ext cx="184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607E786-4F59-CC60-AAD7-FCF18717AFFD}"/>
                  </a:ext>
                </a:extLst>
              </p14:cNvPr>
              <p14:cNvContentPartPr/>
              <p14:nvPr/>
            </p14:nvContentPartPr>
            <p14:xfrm>
              <a:off x="6143400" y="1659142"/>
              <a:ext cx="88200" cy="1256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607E786-4F59-CC60-AAD7-FCF18717AFF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139080" y="1654822"/>
                <a:ext cx="96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735DCEEE-2B87-10E2-EF08-255C7F4F8E56}"/>
                  </a:ext>
                </a:extLst>
              </p14:cNvPr>
              <p14:cNvContentPartPr/>
              <p14:nvPr/>
            </p14:nvContentPartPr>
            <p14:xfrm>
              <a:off x="6304320" y="1552222"/>
              <a:ext cx="214920" cy="1825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735DCEEE-2B87-10E2-EF08-255C7F4F8E5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6300000" y="1547902"/>
                <a:ext cx="223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523B17F-E2DC-813D-CE76-9D152BDE50A3}"/>
                  </a:ext>
                </a:extLst>
              </p14:cNvPr>
              <p14:cNvContentPartPr/>
              <p14:nvPr/>
            </p14:nvContentPartPr>
            <p14:xfrm>
              <a:off x="6481800" y="1615942"/>
              <a:ext cx="11160" cy="79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523B17F-E2DC-813D-CE76-9D152BDE50A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477480" y="1611622"/>
                <a:ext cx="198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9B667EB-FCA6-CCBB-CCF7-E8E9DBF89242}"/>
                  </a:ext>
                </a:extLst>
              </p14:cNvPr>
              <p14:cNvContentPartPr/>
              <p14:nvPr/>
            </p14:nvContentPartPr>
            <p14:xfrm>
              <a:off x="6558480" y="1663462"/>
              <a:ext cx="74520" cy="2178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9B667EB-FCA6-CCBB-CCF7-E8E9DBF89242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554160" y="1659142"/>
                <a:ext cx="83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0EA9523F-F316-7E64-E604-E18E1A8869A5}"/>
                  </a:ext>
                </a:extLst>
              </p14:cNvPr>
              <p14:cNvContentPartPr/>
              <p14:nvPr/>
            </p14:nvContentPartPr>
            <p14:xfrm>
              <a:off x="6674760" y="1546462"/>
              <a:ext cx="62280" cy="2116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0EA9523F-F316-7E64-E604-E18E1A8869A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670440" y="1542142"/>
                <a:ext cx="70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292915C-97A8-91C3-021F-006F82DE77E6}"/>
                  </a:ext>
                </a:extLst>
              </p14:cNvPr>
              <p14:cNvContentPartPr/>
              <p14:nvPr/>
            </p14:nvContentPartPr>
            <p14:xfrm>
              <a:off x="6907320" y="1656622"/>
              <a:ext cx="317880" cy="1123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292915C-97A8-91C3-021F-006F82DE77E6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903000" y="1652302"/>
                <a:ext cx="326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0351F59-E65F-EB98-4228-A757360872A9}"/>
                  </a:ext>
                </a:extLst>
              </p14:cNvPr>
              <p14:cNvContentPartPr/>
              <p14:nvPr/>
            </p14:nvContentPartPr>
            <p14:xfrm>
              <a:off x="7460640" y="1596862"/>
              <a:ext cx="117720" cy="1724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0351F59-E65F-EB98-4228-A757360872A9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456320" y="1592542"/>
                <a:ext cx="126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9CABF6E2-6012-6A18-6473-D3E9D598D022}"/>
                  </a:ext>
                </a:extLst>
              </p14:cNvPr>
              <p14:cNvContentPartPr/>
              <p14:nvPr/>
            </p14:nvContentPartPr>
            <p14:xfrm>
              <a:off x="7497000" y="1591102"/>
              <a:ext cx="94320" cy="1605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9CABF6E2-6012-6A18-6473-D3E9D598D022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492680" y="1586782"/>
                <a:ext cx="102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212D98C7-13AE-CD1A-2A1D-A1DE56227264}"/>
                  </a:ext>
                </a:extLst>
              </p14:cNvPr>
              <p14:cNvContentPartPr/>
              <p14:nvPr/>
            </p14:nvContentPartPr>
            <p14:xfrm>
              <a:off x="5585400" y="2037502"/>
              <a:ext cx="100080" cy="2347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212D98C7-13AE-CD1A-2A1D-A1DE56227264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581080" y="2033182"/>
                <a:ext cx="108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03A589F-0E1B-0CA8-388D-BBC1F4D7F906}"/>
                  </a:ext>
                </a:extLst>
              </p14:cNvPr>
              <p14:cNvContentPartPr/>
              <p14:nvPr/>
            </p14:nvContentPartPr>
            <p14:xfrm>
              <a:off x="5631840" y="2181502"/>
              <a:ext cx="72000" cy="9108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03A589F-0E1B-0CA8-388D-BBC1F4D7F90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627520" y="2177182"/>
                <a:ext cx="80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6B135712-EADA-CCB9-5E83-86CC6197E784}"/>
                  </a:ext>
                </a:extLst>
              </p14:cNvPr>
              <p14:cNvContentPartPr/>
              <p14:nvPr/>
            </p14:nvContentPartPr>
            <p14:xfrm>
              <a:off x="5825880" y="2057302"/>
              <a:ext cx="171720" cy="1731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6B135712-EADA-CCB9-5E83-86CC6197E784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821560" y="2052982"/>
                <a:ext cx="1803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A4EDD9A-D950-4588-AF22-82CD19CEF50E}"/>
                  </a:ext>
                </a:extLst>
              </p14:cNvPr>
              <p14:cNvContentPartPr/>
              <p14:nvPr/>
            </p14:nvContentPartPr>
            <p14:xfrm>
              <a:off x="6217200" y="2069182"/>
              <a:ext cx="92520" cy="1738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A4EDD9A-D950-4588-AF22-82CD19CEF50E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212880" y="2064862"/>
                <a:ext cx="101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722B4A59-B1ED-CAA5-BCDE-FED5153F106C}"/>
                  </a:ext>
                </a:extLst>
              </p14:cNvPr>
              <p14:cNvContentPartPr/>
              <p14:nvPr/>
            </p14:nvContentPartPr>
            <p14:xfrm>
              <a:off x="6401160" y="2099782"/>
              <a:ext cx="166680" cy="1094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722B4A59-B1ED-CAA5-BCDE-FED5153F106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396840" y="2095462"/>
                <a:ext cx="175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01EF0DBF-21BE-7031-6D59-7ED52CF67148}"/>
                  </a:ext>
                </a:extLst>
              </p14:cNvPr>
              <p14:cNvContentPartPr/>
              <p14:nvPr/>
            </p14:nvContentPartPr>
            <p14:xfrm>
              <a:off x="6512040" y="2034982"/>
              <a:ext cx="1800" cy="39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01EF0DBF-21BE-7031-6D59-7ED52CF6714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6507720" y="2030662"/>
                <a:ext cx="104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8019CCE-C250-A0FA-46FC-962CA8874D41}"/>
                  </a:ext>
                </a:extLst>
              </p14:cNvPr>
              <p14:cNvContentPartPr/>
              <p14:nvPr/>
            </p14:nvContentPartPr>
            <p14:xfrm>
              <a:off x="6714000" y="2011942"/>
              <a:ext cx="117000" cy="1692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8019CCE-C250-A0FA-46FC-962CA8874D4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709680" y="2007622"/>
                <a:ext cx="125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2B7EC55-ABC4-063D-A02E-658AD6687C4C}"/>
                  </a:ext>
                </a:extLst>
              </p14:cNvPr>
              <p14:cNvContentPartPr/>
              <p14:nvPr/>
            </p14:nvContentPartPr>
            <p14:xfrm>
              <a:off x="8535960" y="2024182"/>
              <a:ext cx="88920" cy="1447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2B7EC55-ABC4-063D-A02E-658AD6687C4C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531640" y="2019862"/>
                <a:ext cx="975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76F2F09-9509-047E-BF67-69AA5D842892}"/>
                  </a:ext>
                </a:extLst>
              </p14:cNvPr>
              <p14:cNvContentPartPr/>
              <p14:nvPr/>
            </p14:nvContentPartPr>
            <p14:xfrm>
              <a:off x="8740080" y="2031382"/>
              <a:ext cx="101880" cy="1317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76F2F09-9509-047E-BF67-69AA5D84289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735760" y="2027062"/>
                <a:ext cx="110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351C736-38D1-6A12-8D6E-FCE477B6F21F}"/>
                  </a:ext>
                </a:extLst>
              </p14:cNvPr>
              <p14:cNvContentPartPr/>
              <p14:nvPr/>
            </p14:nvContentPartPr>
            <p14:xfrm>
              <a:off x="8976600" y="2031382"/>
              <a:ext cx="23040" cy="1288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351C736-38D1-6A12-8D6E-FCE477B6F21F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972280" y="2027062"/>
                <a:ext cx="31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A79240B-753A-BF7C-1AF7-92C6322D16C5}"/>
                  </a:ext>
                </a:extLst>
              </p14:cNvPr>
              <p14:cNvContentPartPr/>
              <p14:nvPr/>
            </p14:nvContentPartPr>
            <p14:xfrm>
              <a:off x="8882640" y="2010862"/>
              <a:ext cx="183240" cy="2304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A79240B-753A-BF7C-1AF7-92C6322D16C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878320" y="2006542"/>
                <a:ext cx="1918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C9010A5D-F98D-D701-5646-5608D6852643}"/>
                  </a:ext>
                </a:extLst>
              </p14:cNvPr>
              <p14:cNvContentPartPr/>
              <p14:nvPr/>
            </p14:nvContentPartPr>
            <p14:xfrm>
              <a:off x="5621760" y="2466622"/>
              <a:ext cx="115200" cy="2376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C9010A5D-F98D-D701-5646-5608D6852643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617440" y="2462302"/>
                <a:ext cx="123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E1B14AD0-B9F1-B6B4-0498-3601EE3185B9}"/>
                  </a:ext>
                </a:extLst>
              </p14:cNvPr>
              <p14:cNvContentPartPr/>
              <p14:nvPr/>
            </p14:nvContentPartPr>
            <p14:xfrm>
              <a:off x="5635440" y="2572102"/>
              <a:ext cx="113400" cy="154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E1B14AD0-B9F1-B6B4-0498-3601EE3185B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5631120" y="2567782"/>
                <a:ext cx="1220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9CBD2ED-DCC8-9BF8-4AB1-A41AD97EEF4F}"/>
                  </a:ext>
                </a:extLst>
              </p14:cNvPr>
              <p14:cNvContentPartPr/>
              <p14:nvPr/>
            </p14:nvContentPartPr>
            <p14:xfrm>
              <a:off x="5809320" y="2465902"/>
              <a:ext cx="259920" cy="2170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9CBD2ED-DCC8-9BF8-4AB1-A41AD97EEF4F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5805000" y="2461582"/>
                <a:ext cx="268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1E0827B-E56E-9D7B-342A-9D23C2172C5A}"/>
                  </a:ext>
                </a:extLst>
              </p14:cNvPr>
              <p14:cNvContentPartPr/>
              <p14:nvPr/>
            </p14:nvContentPartPr>
            <p14:xfrm>
              <a:off x="6165720" y="2549422"/>
              <a:ext cx="345240" cy="1458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1E0827B-E56E-9D7B-342A-9D23C2172C5A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161400" y="2545102"/>
                <a:ext cx="353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B36696A3-BFBA-2D81-9D73-B52C146AEB5D}"/>
                  </a:ext>
                </a:extLst>
              </p14:cNvPr>
              <p14:cNvContentPartPr/>
              <p14:nvPr/>
            </p14:nvContentPartPr>
            <p14:xfrm>
              <a:off x="6460560" y="2493622"/>
              <a:ext cx="2520" cy="25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B36696A3-BFBA-2D81-9D73-B52C146AEB5D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456240" y="2489302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3672CE5E-0812-B500-717E-ACBFD931EFEE}"/>
                  </a:ext>
                </a:extLst>
              </p14:cNvPr>
              <p14:cNvContentPartPr/>
              <p14:nvPr/>
            </p14:nvContentPartPr>
            <p14:xfrm>
              <a:off x="6552000" y="2591182"/>
              <a:ext cx="69480" cy="871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3672CE5E-0812-B500-717E-ACBFD931EFE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547680" y="2586862"/>
                <a:ext cx="781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A01319F2-1E80-DCB4-0A6F-EDAB2D0C1511}"/>
                  </a:ext>
                </a:extLst>
              </p14:cNvPr>
              <p14:cNvContentPartPr/>
              <p14:nvPr/>
            </p14:nvContentPartPr>
            <p14:xfrm>
              <a:off x="6713280" y="2598382"/>
              <a:ext cx="92520" cy="12168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A01319F2-1E80-DCB4-0A6F-EDAB2D0C1511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708960" y="2594062"/>
                <a:ext cx="101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894938B-A84F-E832-0CAC-D9F7B6399E44}"/>
                  </a:ext>
                </a:extLst>
              </p14:cNvPr>
              <p14:cNvContentPartPr/>
              <p14:nvPr/>
            </p14:nvContentPartPr>
            <p14:xfrm>
              <a:off x="6867000" y="2486422"/>
              <a:ext cx="312480" cy="19872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894938B-A84F-E832-0CAC-D9F7B6399E44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862680" y="2482102"/>
                <a:ext cx="321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DF1C090-16F5-666D-EDA9-22A42F69F149}"/>
                  </a:ext>
                </a:extLst>
              </p14:cNvPr>
              <p14:cNvContentPartPr/>
              <p14:nvPr/>
            </p14:nvContentPartPr>
            <p14:xfrm>
              <a:off x="7227720" y="2577502"/>
              <a:ext cx="246960" cy="842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DF1C090-16F5-666D-EDA9-22A42F69F149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223400" y="2573182"/>
                <a:ext cx="255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D87B9B1-4D87-7EB2-572B-D30021E67E5D}"/>
                  </a:ext>
                </a:extLst>
              </p14:cNvPr>
              <p14:cNvContentPartPr/>
              <p14:nvPr/>
            </p14:nvContentPartPr>
            <p14:xfrm>
              <a:off x="7661520" y="2556262"/>
              <a:ext cx="91440" cy="1512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D87B9B1-4D87-7EB2-572B-D30021E67E5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7657200" y="2551942"/>
                <a:ext cx="100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0E90FB1-21EA-BAA8-874C-0BA4E560303F}"/>
                  </a:ext>
                </a:extLst>
              </p14:cNvPr>
              <p14:cNvContentPartPr/>
              <p14:nvPr/>
            </p14:nvContentPartPr>
            <p14:xfrm>
              <a:off x="7856280" y="2540782"/>
              <a:ext cx="194760" cy="1022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0E90FB1-21EA-BAA8-874C-0BA4E560303F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7851960" y="2536462"/>
                <a:ext cx="203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E64FCF07-8DC6-B53C-70FD-498F75D5DC80}"/>
                  </a:ext>
                </a:extLst>
              </p14:cNvPr>
              <p14:cNvContentPartPr/>
              <p14:nvPr/>
            </p14:nvContentPartPr>
            <p14:xfrm>
              <a:off x="8006400" y="2441422"/>
              <a:ext cx="213840" cy="1933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E64FCF07-8DC6-B53C-70FD-498F75D5DC80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8002080" y="2437102"/>
                <a:ext cx="222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572B39E-8CB9-5DD5-FB00-C88A4EE0A0A9}"/>
                  </a:ext>
                </a:extLst>
              </p14:cNvPr>
              <p14:cNvContentPartPr/>
              <p14:nvPr/>
            </p14:nvContentPartPr>
            <p14:xfrm>
              <a:off x="8366400" y="2367982"/>
              <a:ext cx="401400" cy="48888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572B39E-8CB9-5DD5-FB00-C88A4EE0A0A9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8362080" y="2363662"/>
                <a:ext cx="41004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7C490EB8-369C-0547-34A6-09D1828BEE74}"/>
                  </a:ext>
                </a:extLst>
              </p14:cNvPr>
              <p14:cNvContentPartPr/>
              <p14:nvPr/>
            </p14:nvContentPartPr>
            <p14:xfrm>
              <a:off x="8742600" y="2415142"/>
              <a:ext cx="11880" cy="183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7C490EB8-369C-0547-34A6-09D1828BEE74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8738280" y="2410822"/>
                <a:ext cx="20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468E736A-1FBA-E5A1-9282-34539E68FC74}"/>
                  </a:ext>
                </a:extLst>
              </p14:cNvPr>
              <p14:cNvContentPartPr/>
              <p14:nvPr/>
            </p14:nvContentPartPr>
            <p14:xfrm>
              <a:off x="8838000" y="2364022"/>
              <a:ext cx="139680" cy="2455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468E736A-1FBA-E5A1-9282-34539E68FC7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8833680" y="2359702"/>
                <a:ext cx="1483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9254B0D-1AF0-8A22-02B7-DE5B623D3CF3}"/>
                  </a:ext>
                </a:extLst>
              </p14:cNvPr>
              <p14:cNvContentPartPr/>
              <p14:nvPr/>
            </p14:nvContentPartPr>
            <p14:xfrm>
              <a:off x="9260280" y="2412622"/>
              <a:ext cx="178560" cy="1994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9254B0D-1AF0-8A22-02B7-DE5B623D3CF3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9255960" y="2408302"/>
                <a:ext cx="187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C4B7172-2C4F-AEF6-9BA1-D612E4373C2E}"/>
                  </a:ext>
                </a:extLst>
              </p14:cNvPr>
              <p14:cNvContentPartPr/>
              <p14:nvPr/>
            </p14:nvContentPartPr>
            <p14:xfrm>
              <a:off x="7810200" y="1634302"/>
              <a:ext cx="90720" cy="144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C4B7172-2C4F-AEF6-9BA1-D612E4373C2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7805880" y="1629982"/>
                <a:ext cx="99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9904137B-67FF-626C-DDEE-20D309571A03}"/>
                  </a:ext>
                </a:extLst>
              </p14:cNvPr>
              <p14:cNvContentPartPr/>
              <p14:nvPr/>
            </p14:nvContentPartPr>
            <p14:xfrm>
              <a:off x="7811280" y="1694422"/>
              <a:ext cx="89640" cy="16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9904137B-67FF-626C-DDEE-20D309571A0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7806960" y="1690102"/>
                <a:ext cx="98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945E3964-8393-5E66-1668-6818F7D41ACA}"/>
                  </a:ext>
                </a:extLst>
              </p14:cNvPr>
              <p14:cNvContentPartPr/>
              <p14:nvPr/>
            </p14:nvContentPartPr>
            <p14:xfrm>
              <a:off x="8059680" y="1477702"/>
              <a:ext cx="73800" cy="1342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945E3964-8393-5E66-1668-6818F7D41AC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055360" y="1473382"/>
                <a:ext cx="824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08DD091-093D-FA35-FC45-B9A9B2FA9D86}"/>
                  </a:ext>
                </a:extLst>
              </p14:cNvPr>
              <p14:cNvContentPartPr/>
              <p14:nvPr/>
            </p14:nvContentPartPr>
            <p14:xfrm>
              <a:off x="8178120" y="1480222"/>
              <a:ext cx="70200" cy="1260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08DD091-093D-FA35-FC45-B9A9B2FA9D86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173800" y="1475902"/>
                <a:ext cx="78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66B2F5C-37BA-7873-3F9B-A6572AC4016D}"/>
                  </a:ext>
                </a:extLst>
              </p14:cNvPr>
              <p14:cNvContentPartPr/>
              <p14:nvPr/>
            </p14:nvContentPartPr>
            <p14:xfrm>
              <a:off x="8350560" y="1496782"/>
              <a:ext cx="22320" cy="1188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66B2F5C-37BA-7873-3F9B-A6572AC4016D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346240" y="1492462"/>
                <a:ext cx="30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0B929CA5-5E36-2BA7-E05B-796363570580}"/>
                  </a:ext>
                </a:extLst>
              </p14:cNvPr>
              <p14:cNvContentPartPr/>
              <p14:nvPr/>
            </p14:nvContentPartPr>
            <p14:xfrm>
              <a:off x="8328960" y="1491022"/>
              <a:ext cx="149040" cy="10872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0B929CA5-5E36-2BA7-E05B-79636357058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324640" y="1486702"/>
                <a:ext cx="1576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57715DF8-25A9-AB04-F6EC-3CAB7965EBDA}"/>
                  </a:ext>
                </a:extLst>
              </p14:cNvPr>
              <p14:cNvContentPartPr/>
              <p14:nvPr/>
            </p14:nvContentPartPr>
            <p14:xfrm>
              <a:off x="8522640" y="1462942"/>
              <a:ext cx="76320" cy="14724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57715DF8-25A9-AB04-F6EC-3CAB7965EBDA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518320" y="1458622"/>
                <a:ext cx="8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E33CFA7-17E3-CE12-0E13-D5D0EB1513A4}"/>
                  </a:ext>
                </a:extLst>
              </p14:cNvPr>
              <p14:cNvContentPartPr/>
              <p14:nvPr/>
            </p14:nvContentPartPr>
            <p14:xfrm>
              <a:off x="8061840" y="1637542"/>
              <a:ext cx="654480" cy="630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E33CFA7-17E3-CE12-0E13-D5D0EB1513A4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057520" y="1633222"/>
                <a:ext cx="663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72518D09-A2A1-EA91-C8BA-D3B7852602C0}"/>
                  </a:ext>
                </a:extLst>
              </p14:cNvPr>
              <p14:cNvContentPartPr/>
              <p14:nvPr/>
            </p14:nvContentPartPr>
            <p14:xfrm>
              <a:off x="8226000" y="1757422"/>
              <a:ext cx="114480" cy="1234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72518D09-A2A1-EA91-C8BA-D3B7852602C0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221680" y="1753102"/>
                <a:ext cx="123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5E7493B-F740-ADD0-3899-4462B11D4B80}"/>
                  </a:ext>
                </a:extLst>
              </p14:cNvPr>
              <p14:cNvContentPartPr/>
              <p14:nvPr/>
            </p14:nvContentPartPr>
            <p14:xfrm>
              <a:off x="8840880" y="1653382"/>
              <a:ext cx="29160" cy="262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5E7493B-F740-ADD0-3899-4462B11D4B80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836560" y="1649062"/>
                <a:ext cx="37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9555B055-A8E3-D552-23AF-696B03E35136}"/>
                  </a:ext>
                </a:extLst>
              </p14:cNvPr>
              <p14:cNvContentPartPr/>
              <p14:nvPr/>
            </p14:nvContentPartPr>
            <p14:xfrm>
              <a:off x="8945280" y="1575622"/>
              <a:ext cx="85320" cy="1360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9555B055-A8E3-D552-23AF-696B03E35136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940960" y="1571302"/>
                <a:ext cx="93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773E91E4-228B-99AE-F737-FA008753E947}"/>
                  </a:ext>
                </a:extLst>
              </p14:cNvPr>
              <p14:cNvContentPartPr/>
              <p14:nvPr/>
            </p14:nvContentPartPr>
            <p14:xfrm>
              <a:off x="5281920" y="2910502"/>
              <a:ext cx="155880" cy="2448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773E91E4-228B-99AE-F737-FA008753E947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277600" y="2906182"/>
                <a:ext cx="1645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EC74C695-0C09-A143-58D5-C16E2240F0B8}"/>
                  </a:ext>
                </a:extLst>
              </p14:cNvPr>
              <p14:cNvContentPartPr/>
              <p14:nvPr/>
            </p14:nvContentPartPr>
            <p14:xfrm>
              <a:off x="5528520" y="2946862"/>
              <a:ext cx="74880" cy="22752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EC74C695-0C09-A143-58D5-C16E2240F0B8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524200" y="2942542"/>
                <a:ext cx="835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316D556D-7378-0943-5DEE-B62898C134F5}"/>
                  </a:ext>
                </a:extLst>
              </p14:cNvPr>
              <p14:cNvContentPartPr/>
              <p14:nvPr/>
            </p14:nvContentPartPr>
            <p14:xfrm>
              <a:off x="5672880" y="2939302"/>
              <a:ext cx="192960" cy="932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316D556D-7378-0943-5DEE-B62898C134F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668560" y="2934982"/>
                <a:ext cx="2016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68DD0C9F-F23E-892B-6EFF-5B964611E2E1}"/>
                  </a:ext>
                </a:extLst>
              </p14:cNvPr>
              <p14:cNvContentPartPr/>
              <p14:nvPr/>
            </p14:nvContentPartPr>
            <p14:xfrm>
              <a:off x="5963760" y="2982862"/>
              <a:ext cx="112680" cy="6948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68DD0C9F-F23E-892B-6EFF-5B964611E2E1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959440" y="2978542"/>
                <a:ext cx="1213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A3E8395-84AC-B157-4494-A15F192FCB0F}"/>
                  </a:ext>
                </a:extLst>
              </p14:cNvPr>
              <p14:cNvContentPartPr/>
              <p14:nvPr/>
            </p14:nvContentPartPr>
            <p14:xfrm>
              <a:off x="6111360" y="2871262"/>
              <a:ext cx="70200" cy="1738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A3E8395-84AC-B157-4494-A15F192FCB0F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6107040" y="2866942"/>
                <a:ext cx="788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A39D259B-28EB-C155-7F68-26D5B24FBED7}"/>
                  </a:ext>
                </a:extLst>
              </p14:cNvPr>
              <p14:cNvContentPartPr/>
              <p14:nvPr/>
            </p14:nvContentPartPr>
            <p14:xfrm>
              <a:off x="6244560" y="2957662"/>
              <a:ext cx="139320" cy="6768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A39D259B-28EB-C155-7F68-26D5B24FBED7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6240240" y="2953342"/>
                <a:ext cx="14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314F1E2C-401F-9ED8-FC2C-84DCF7191673}"/>
                  </a:ext>
                </a:extLst>
              </p14:cNvPr>
              <p14:cNvContentPartPr/>
              <p14:nvPr/>
            </p14:nvContentPartPr>
            <p14:xfrm>
              <a:off x="6609600" y="2934622"/>
              <a:ext cx="135720" cy="1263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314F1E2C-401F-9ED8-FC2C-84DCF7191673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605280" y="2930302"/>
                <a:ext cx="1443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EFD6B080-2FEA-4381-0AF6-3B3C854D4619}"/>
                  </a:ext>
                </a:extLst>
              </p14:cNvPr>
              <p14:cNvContentPartPr/>
              <p14:nvPr/>
            </p14:nvContentPartPr>
            <p14:xfrm>
              <a:off x="6794640" y="2990782"/>
              <a:ext cx="317160" cy="637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EFD6B080-2FEA-4381-0AF6-3B3C854D4619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6790320" y="2986462"/>
                <a:ext cx="325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BABC0E0D-CD94-7E15-340B-3B7207D66A61}"/>
                  </a:ext>
                </a:extLst>
              </p14:cNvPr>
              <p14:cNvContentPartPr/>
              <p14:nvPr/>
            </p14:nvContentPartPr>
            <p14:xfrm>
              <a:off x="7437960" y="2937502"/>
              <a:ext cx="7560" cy="1184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BABC0E0D-CD94-7E15-340B-3B7207D66A61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7433640" y="2933182"/>
                <a:ext cx="16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88982B31-3909-89F9-CC4F-3429117627D4}"/>
                  </a:ext>
                </a:extLst>
              </p14:cNvPr>
              <p14:cNvContentPartPr/>
              <p14:nvPr/>
            </p14:nvContentPartPr>
            <p14:xfrm>
              <a:off x="7356960" y="2899342"/>
              <a:ext cx="176400" cy="1159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88982B31-3909-89F9-CC4F-3429117627D4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7352640" y="2895022"/>
                <a:ext cx="1850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0BEF0AB8-8717-7124-298B-79E696C16BA5}"/>
                  </a:ext>
                </a:extLst>
              </p14:cNvPr>
              <p14:cNvContentPartPr/>
              <p14:nvPr/>
            </p14:nvContentPartPr>
            <p14:xfrm>
              <a:off x="7579800" y="2964862"/>
              <a:ext cx="232200" cy="9072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0BEF0AB8-8717-7124-298B-79E696C16BA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575480" y="2960542"/>
                <a:ext cx="240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959BFA80-4AD3-78F8-8D78-6E438BF6B86F}"/>
                  </a:ext>
                </a:extLst>
              </p14:cNvPr>
              <p14:cNvContentPartPr/>
              <p14:nvPr/>
            </p14:nvContentPartPr>
            <p14:xfrm>
              <a:off x="7741800" y="2878102"/>
              <a:ext cx="12240" cy="111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959BFA80-4AD3-78F8-8D78-6E438BF6B86F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737480" y="2873782"/>
                <a:ext cx="20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711FC40D-73EB-92A2-B282-C035281B04A0}"/>
                  </a:ext>
                </a:extLst>
              </p14:cNvPr>
              <p14:cNvContentPartPr/>
              <p14:nvPr/>
            </p14:nvContentPartPr>
            <p14:xfrm>
              <a:off x="7864920" y="2859022"/>
              <a:ext cx="83880" cy="21348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711FC40D-73EB-92A2-B282-C035281B04A0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860600" y="2854702"/>
                <a:ext cx="92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120FAA68-BA36-BE54-870B-5C01AFA28C32}"/>
                  </a:ext>
                </a:extLst>
              </p14:cNvPr>
              <p14:cNvContentPartPr/>
              <p14:nvPr/>
            </p14:nvContentPartPr>
            <p14:xfrm>
              <a:off x="7992000" y="3000502"/>
              <a:ext cx="223560" cy="6264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120FAA68-BA36-BE54-870B-5C01AFA28C32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987680" y="2996182"/>
                <a:ext cx="232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24D496A-3BC7-4ECF-AF16-8C3F94000F39}"/>
                  </a:ext>
                </a:extLst>
              </p14:cNvPr>
              <p14:cNvContentPartPr/>
              <p14:nvPr/>
            </p14:nvContentPartPr>
            <p14:xfrm>
              <a:off x="8246160" y="2924542"/>
              <a:ext cx="294480" cy="1778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24D496A-3BC7-4ECF-AF16-8C3F94000F3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241840" y="2920222"/>
                <a:ext cx="303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5B18522C-1D38-4D7F-3748-57C9C0F8E99C}"/>
                  </a:ext>
                </a:extLst>
              </p14:cNvPr>
              <p14:cNvContentPartPr/>
              <p14:nvPr/>
            </p14:nvContentPartPr>
            <p14:xfrm>
              <a:off x="8721000" y="2988622"/>
              <a:ext cx="62280" cy="1346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5B18522C-1D38-4D7F-3748-57C9C0F8E99C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716680" y="2984302"/>
                <a:ext cx="70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22FA546-A687-26E8-A0E2-DCE655A350E3}"/>
                  </a:ext>
                </a:extLst>
              </p14:cNvPr>
              <p14:cNvContentPartPr/>
              <p14:nvPr/>
            </p14:nvContentPartPr>
            <p14:xfrm>
              <a:off x="8852040" y="3013102"/>
              <a:ext cx="206280" cy="594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22FA546-A687-26E8-A0E2-DCE655A350E3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847720" y="3008782"/>
                <a:ext cx="2149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0B9C423-38AE-6EC7-D198-5E4373078CD0}"/>
                  </a:ext>
                </a:extLst>
              </p14:cNvPr>
              <p14:cNvContentPartPr/>
              <p14:nvPr/>
            </p14:nvContentPartPr>
            <p14:xfrm>
              <a:off x="9035280" y="2916622"/>
              <a:ext cx="216000" cy="1476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0B9C423-38AE-6EC7-D198-5E4373078CD0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9030960" y="2912302"/>
                <a:ext cx="224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4DAA464-CE0E-9A8F-797C-E3B8138A6701}"/>
                  </a:ext>
                </a:extLst>
              </p14:cNvPr>
              <p14:cNvContentPartPr/>
              <p14:nvPr/>
            </p14:nvContentPartPr>
            <p14:xfrm>
              <a:off x="9196920" y="2875582"/>
              <a:ext cx="127440" cy="21348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4DAA464-CE0E-9A8F-797C-E3B8138A6701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9192600" y="2871262"/>
                <a:ext cx="1360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0023A910-7A35-8FC5-D5DE-3F75464581A4}"/>
                  </a:ext>
                </a:extLst>
              </p14:cNvPr>
              <p14:cNvContentPartPr/>
              <p14:nvPr/>
            </p14:nvContentPartPr>
            <p14:xfrm>
              <a:off x="9261720" y="3010222"/>
              <a:ext cx="68400" cy="252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0023A910-7A35-8FC5-D5DE-3F75464581A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9257400" y="3005902"/>
                <a:ext cx="77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92DE77D3-6524-F42E-0D9E-4726BCDA7C5C}"/>
                  </a:ext>
                </a:extLst>
              </p14:cNvPr>
              <p14:cNvContentPartPr/>
              <p14:nvPr/>
            </p14:nvContentPartPr>
            <p14:xfrm>
              <a:off x="9596880" y="2938942"/>
              <a:ext cx="128880" cy="15696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92DE77D3-6524-F42E-0D9E-4726BCDA7C5C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592560" y="2934622"/>
                <a:ext cx="137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9E7245A-4C35-9A9B-4A69-6449851F0067}"/>
                  </a:ext>
                </a:extLst>
              </p14:cNvPr>
              <p14:cNvContentPartPr/>
              <p14:nvPr/>
            </p14:nvContentPartPr>
            <p14:xfrm>
              <a:off x="9780120" y="3003742"/>
              <a:ext cx="409680" cy="7668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9E7245A-4C35-9A9B-4A69-6449851F0067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775800" y="2999422"/>
                <a:ext cx="418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203D1266-CE12-173F-A1A7-20DEAB37E925}"/>
                  </a:ext>
                </a:extLst>
              </p14:cNvPr>
              <p14:cNvContentPartPr/>
              <p14:nvPr/>
            </p14:nvContentPartPr>
            <p14:xfrm>
              <a:off x="10198440" y="2888542"/>
              <a:ext cx="141480" cy="2145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203D1266-CE12-173F-A1A7-20DEAB37E92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0194120" y="2884222"/>
                <a:ext cx="150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191A22AB-F2BA-6C54-CF79-ECF3EA0975C3}"/>
                  </a:ext>
                </a:extLst>
              </p14:cNvPr>
              <p14:cNvContentPartPr/>
              <p14:nvPr/>
            </p14:nvContentPartPr>
            <p14:xfrm>
              <a:off x="10142640" y="2855422"/>
              <a:ext cx="13680" cy="1080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191A22AB-F2BA-6C54-CF79-ECF3EA0975C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0138320" y="2851102"/>
                <a:ext cx="223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FA20A982-D6B3-F4C5-0ADC-09F4E06BF801}"/>
                  </a:ext>
                </a:extLst>
              </p14:cNvPr>
              <p14:cNvContentPartPr/>
              <p14:nvPr/>
            </p14:nvContentPartPr>
            <p14:xfrm>
              <a:off x="7004880" y="2095462"/>
              <a:ext cx="298080" cy="10044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FA20A982-D6B3-F4C5-0ADC-09F4E06BF801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7000560" y="2091142"/>
                <a:ext cx="306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C2300E8C-28B8-AE6C-B48F-8B7AF1892926}"/>
                  </a:ext>
                </a:extLst>
              </p14:cNvPr>
              <p14:cNvContentPartPr/>
              <p14:nvPr/>
            </p14:nvContentPartPr>
            <p14:xfrm>
              <a:off x="7520040" y="2014462"/>
              <a:ext cx="100800" cy="15336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C2300E8C-28B8-AE6C-B48F-8B7AF1892926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7515720" y="2010142"/>
                <a:ext cx="1094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FBEA2DB5-1EA5-0201-9EC9-ADC1786FAA91}"/>
                  </a:ext>
                </a:extLst>
              </p14:cNvPr>
              <p14:cNvContentPartPr/>
              <p14:nvPr/>
            </p14:nvContentPartPr>
            <p14:xfrm>
              <a:off x="7560720" y="2025622"/>
              <a:ext cx="99000" cy="1710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FBEA2DB5-1EA5-0201-9EC9-ADC1786FAA91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556400" y="2021302"/>
                <a:ext cx="10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133F717-0A4B-5CB7-631C-29C744C6D4FA}"/>
                  </a:ext>
                </a:extLst>
              </p14:cNvPr>
              <p14:cNvContentPartPr/>
              <p14:nvPr/>
            </p14:nvContentPartPr>
            <p14:xfrm>
              <a:off x="7804800" y="2088262"/>
              <a:ext cx="11880" cy="1216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133F717-0A4B-5CB7-631C-29C744C6D4FA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800480" y="2083942"/>
                <a:ext cx="205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979F101-EE3A-5BA3-B09A-31F226CF0A3F}"/>
                  </a:ext>
                </a:extLst>
              </p14:cNvPr>
              <p14:cNvContentPartPr/>
              <p14:nvPr/>
            </p14:nvContentPartPr>
            <p14:xfrm>
              <a:off x="7743240" y="2112382"/>
              <a:ext cx="120960" cy="194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979F101-EE3A-5BA3-B09A-31F226CF0A3F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7738920" y="2108062"/>
                <a:ext cx="1296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2245486F-BBDD-BFB4-6374-A406980C47E3}"/>
                  </a:ext>
                </a:extLst>
              </p14:cNvPr>
              <p14:cNvContentPartPr/>
              <p14:nvPr/>
            </p14:nvContentPartPr>
            <p14:xfrm>
              <a:off x="8042040" y="2023102"/>
              <a:ext cx="30240" cy="1411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2245486F-BBDD-BFB4-6374-A406980C47E3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8037720" y="2018782"/>
                <a:ext cx="388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3FB7AF0-8E8C-27F0-2C92-E4E482C252DE}"/>
                  </a:ext>
                </a:extLst>
              </p14:cNvPr>
              <p14:cNvContentPartPr/>
              <p14:nvPr/>
            </p14:nvContentPartPr>
            <p14:xfrm>
              <a:off x="8003880" y="2022022"/>
              <a:ext cx="118080" cy="2102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3FB7AF0-8E8C-27F0-2C92-E4E482C252DE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7999560" y="2017702"/>
                <a:ext cx="126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43866BA-9317-D8AA-2016-4E618778C0FD}"/>
                  </a:ext>
                </a:extLst>
              </p14:cNvPr>
              <p14:cNvContentPartPr/>
              <p14:nvPr/>
            </p14:nvContentPartPr>
            <p14:xfrm>
              <a:off x="8295840" y="2070262"/>
              <a:ext cx="18000" cy="13500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43866BA-9317-D8AA-2016-4E618778C0F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291520" y="2065942"/>
                <a:ext cx="26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647B2814-6CE0-F56F-6AE6-BF4258D4BDD5}"/>
                  </a:ext>
                </a:extLst>
              </p14:cNvPr>
              <p14:cNvContentPartPr/>
              <p14:nvPr/>
            </p14:nvContentPartPr>
            <p14:xfrm>
              <a:off x="8238240" y="2114542"/>
              <a:ext cx="107280" cy="172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647B2814-6CE0-F56F-6AE6-BF4258D4BDD5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233920" y="2110222"/>
                <a:ext cx="115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7565425E-DBD3-5AC9-96AF-96B4153630DC}"/>
                  </a:ext>
                </a:extLst>
              </p14:cNvPr>
              <p14:cNvContentPartPr/>
              <p14:nvPr/>
            </p14:nvContentPartPr>
            <p14:xfrm>
              <a:off x="8886240" y="1614502"/>
              <a:ext cx="131040" cy="16092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7565425E-DBD3-5AC9-96AF-96B4153630DC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881920" y="1610182"/>
                <a:ext cx="139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0A4E0610-5459-2325-499C-F6C399BD0975}"/>
                  </a:ext>
                </a:extLst>
              </p14:cNvPr>
              <p14:cNvContentPartPr/>
              <p14:nvPr/>
            </p14:nvContentPartPr>
            <p14:xfrm>
              <a:off x="8219520" y="1801342"/>
              <a:ext cx="120600" cy="15408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0A4E0610-5459-2325-499C-F6C399BD0975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8215200" y="1797022"/>
                <a:ext cx="129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631A81DC-E21F-EC73-AE4B-AADFF6FA0506}"/>
                  </a:ext>
                </a:extLst>
              </p14:cNvPr>
              <p14:cNvContentPartPr/>
              <p14:nvPr/>
            </p14:nvContentPartPr>
            <p14:xfrm>
              <a:off x="9189720" y="1608382"/>
              <a:ext cx="93600" cy="1836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631A81DC-E21F-EC73-AE4B-AADFF6FA050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9185400" y="1604062"/>
                <a:ext cx="1022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4C4A40D4-65BA-D1F2-C3DB-C1E456E13F4A}"/>
                  </a:ext>
                </a:extLst>
              </p14:cNvPr>
              <p14:cNvContentPartPr/>
              <p14:nvPr/>
            </p14:nvContentPartPr>
            <p14:xfrm>
              <a:off x="9208080" y="1647622"/>
              <a:ext cx="83520" cy="2196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4C4A40D4-65BA-D1F2-C3DB-C1E456E13F4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203760" y="1643302"/>
                <a:ext cx="92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B7EA6878-37AC-2E4A-3267-54898AC8DCA2}"/>
                  </a:ext>
                </a:extLst>
              </p14:cNvPr>
              <p14:cNvContentPartPr/>
              <p14:nvPr/>
            </p14:nvContentPartPr>
            <p14:xfrm>
              <a:off x="9375480" y="1498222"/>
              <a:ext cx="105840" cy="1821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B7EA6878-37AC-2E4A-3267-54898AC8DCA2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371160" y="1493902"/>
                <a:ext cx="114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8B04521D-BEE9-9067-D2F2-44F209C5D06B}"/>
                  </a:ext>
                </a:extLst>
              </p14:cNvPr>
              <p14:cNvContentPartPr/>
              <p14:nvPr/>
            </p14:nvContentPartPr>
            <p14:xfrm>
              <a:off x="9594720" y="1521982"/>
              <a:ext cx="78480" cy="1152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8B04521D-BEE9-9067-D2F2-44F209C5D06B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590400" y="1517662"/>
                <a:ext cx="87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5B6BEA7A-D902-A15E-A21E-C8C57F427032}"/>
                  </a:ext>
                </a:extLst>
              </p14:cNvPr>
              <p14:cNvContentPartPr/>
              <p14:nvPr/>
            </p14:nvContentPartPr>
            <p14:xfrm>
              <a:off x="9278280" y="2065582"/>
              <a:ext cx="127800" cy="122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5B6BEA7A-D902-A15E-A21E-C8C57F427032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273960" y="2061262"/>
                <a:ext cx="136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8DFDBCCF-427C-8377-930F-917227159F78}"/>
                  </a:ext>
                </a:extLst>
              </p14:cNvPr>
              <p14:cNvContentPartPr/>
              <p14:nvPr/>
            </p14:nvContentPartPr>
            <p14:xfrm>
              <a:off x="9293400" y="2125342"/>
              <a:ext cx="140760" cy="1584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8DFDBCCF-427C-8377-930F-917227159F7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289080" y="2121022"/>
                <a:ext cx="149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DD8E2875-3285-6AC7-E6D4-5368258FDD31}"/>
                  </a:ext>
                </a:extLst>
              </p14:cNvPr>
              <p14:cNvContentPartPr/>
              <p14:nvPr/>
            </p14:nvContentPartPr>
            <p14:xfrm>
              <a:off x="9620640" y="1874422"/>
              <a:ext cx="95400" cy="1720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DD8E2875-3285-6AC7-E6D4-5368258FDD31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616320" y="1870102"/>
                <a:ext cx="104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68F9A82-DEC3-946D-64AE-46BD6E6A58DB}"/>
                  </a:ext>
                </a:extLst>
              </p14:cNvPr>
              <p14:cNvContentPartPr/>
              <p14:nvPr/>
            </p14:nvContentPartPr>
            <p14:xfrm>
              <a:off x="9839160" y="1876222"/>
              <a:ext cx="75240" cy="1407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68F9A82-DEC3-946D-64AE-46BD6E6A58D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834840" y="1871902"/>
                <a:ext cx="838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1F8B9543-7727-BCAD-5A2A-2748A3D6C629}"/>
                  </a:ext>
                </a:extLst>
              </p14:cNvPr>
              <p14:cNvContentPartPr/>
              <p14:nvPr/>
            </p14:nvContentPartPr>
            <p14:xfrm>
              <a:off x="9810360" y="1945702"/>
              <a:ext cx="115560" cy="1692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1F8B9543-7727-BCAD-5A2A-2748A3D6C629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806040" y="1941382"/>
                <a:ext cx="124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283E18F-78C9-3676-1775-56C82EC1E201}"/>
                  </a:ext>
                </a:extLst>
              </p14:cNvPr>
              <p14:cNvContentPartPr/>
              <p14:nvPr/>
            </p14:nvContentPartPr>
            <p14:xfrm>
              <a:off x="10028160" y="1899262"/>
              <a:ext cx="106200" cy="1371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283E18F-78C9-3676-1775-56C82EC1E201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0023840" y="1894942"/>
                <a:ext cx="114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D3CC6F9A-CD11-7F37-6F1A-12A9107D3268}"/>
                  </a:ext>
                </a:extLst>
              </p14:cNvPr>
              <p14:cNvContentPartPr/>
              <p14:nvPr/>
            </p14:nvContentPartPr>
            <p14:xfrm>
              <a:off x="10170360" y="1867222"/>
              <a:ext cx="79920" cy="1497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D3CC6F9A-CD11-7F37-6F1A-12A9107D3268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0166040" y="1862902"/>
                <a:ext cx="88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22C3C27-CAED-1188-101C-ED73EE969E2C}"/>
                  </a:ext>
                </a:extLst>
              </p14:cNvPr>
              <p14:cNvContentPartPr/>
              <p14:nvPr/>
            </p14:nvContentPartPr>
            <p14:xfrm>
              <a:off x="10325880" y="1878022"/>
              <a:ext cx="66600" cy="15048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22C3C27-CAED-1188-101C-ED73EE969E2C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0321560" y="1873702"/>
                <a:ext cx="75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173E803-919C-B62E-24B7-48DD3E2EDFBF}"/>
                  </a:ext>
                </a:extLst>
              </p14:cNvPr>
              <p14:cNvContentPartPr/>
              <p14:nvPr/>
            </p14:nvContentPartPr>
            <p14:xfrm>
              <a:off x="9630720" y="2073142"/>
              <a:ext cx="780120" cy="604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173E803-919C-B62E-24B7-48DD3E2EDFBF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626400" y="2068822"/>
                <a:ext cx="788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3A1DC33B-C430-396E-8E22-49880A3E2F20}"/>
                  </a:ext>
                </a:extLst>
              </p14:cNvPr>
              <p14:cNvContentPartPr/>
              <p14:nvPr/>
            </p14:nvContentPartPr>
            <p14:xfrm>
              <a:off x="9925920" y="2198422"/>
              <a:ext cx="149760" cy="1152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3A1DC33B-C430-396E-8E22-49880A3E2F20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921600" y="2194102"/>
                <a:ext cx="158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FA58703C-08F6-9891-8438-EC48E879FCB5}"/>
                  </a:ext>
                </a:extLst>
              </p14:cNvPr>
              <p14:cNvContentPartPr/>
              <p14:nvPr/>
            </p14:nvContentPartPr>
            <p14:xfrm>
              <a:off x="9875880" y="2419462"/>
              <a:ext cx="85320" cy="1436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FA58703C-08F6-9891-8438-EC48E879FCB5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9871560" y="2415142"/>
                <a:ext cx="93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A06AD096-D303-3537-ACF2-F6B963EC2A47}"/>
                  </a:ext>
                </a:extLst>
              </p14:cNvPr>
              <p14:cNvContentPartPr/>
              <p14:nvPr/>
            </p14:nvContentPartPr>
            <p14:xfrm>
              <a:off x="10064880" y="2420902"/>
              <a:ext cx="81360" cy="1620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A06AD096-D303-3537-ACF2-F6B963EC2A47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0060560" y="2416582"/>
                <a:ext cx="900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5F7A65C0-7F12-5AC9-FD58-E1BCDB6F75D3}"/>
                  </a:ext>
                </a:extLst>
              </p14:cNvPr>
              <p14:cNvContentPartPr/>
              <p14:nvPr/>
            </p14:nvContentPartPr>
            <p14:xfrm>
              <a:off x="10228320" y="2506582"/>
              <a:ext cx="95760" cy="126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5F7A65C0-7F12-5AC9-FD58-E1BCDB6F75D3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0224000" y="2502262"/>
                <a:ext cx="104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7E46B22D-1B0D-A9A6-2F80-E61AC892BC21}"/>
                  </a:ext>
                </a:extLst>
              </p14:cNvPr>
              <p14:cNvContentPartPr/>
              <p14:nvPr/>
            </p14:nvContentPartPr>
            <p14:xfrm>
              <a:off x="10410480" y="2442862"/>
              <a:ext cx="4320" cy="10044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7E46B22D-1B0D-A9A6-2F80-E61AC892BC21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406160" y="2438542"/>
                <a:ext cx="12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E85A6910-AEA0-CF90-03E9-83128A6F58D6}"/>
                  </a:ext>
                </a:extLst>
              </p14:cNvPr>
              <p14:cNvContentPartPr/>
              <p14:nvPr/>
            </p14:nvContentPartPr>
            <p14:xfrm>
              <a:off x="10460880" y="2401462"/>
              <a:ext cx="116280" cy="17100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E85A6910-AEA0-CF90-03E9-83128A6F58D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456560" y="2397142"/>
                <a:ext cx="124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306D296D-6A9D-1715-3AB5-863BCEC9A532}"/>
                  </a:ext>
                </a:extLst>
              </p14:cNvPr>
              <p14:cNvContentPartPr/>
              <p14:nvPr/>
            </p14:nvContentPartPr>
            <p14:xfrm>
              <a:off x="10560600" y="2366542"/>
              <a:ext cx="81000" cy="2700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306D296D-6A9D-1715-3AB5-863BCEC9A53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556280" y="2362222"/>
                <a:ext cx="89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7B0C9D98-77ED-0CDD-0038-1B3ADDD2A09C}"/>
                  </a:ext>
                </a:extLst>
              </p14:cNvPr>
              <p14:cNvContentPartPr/>
              <p14:nvPr/>
            </p14:nvContentPartPr>
            <p14:xfrm>
              <a:off x="9572760" y="2483902"/>
              <a:ext cx="133560" cy="270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7B0C9D98-77ED-0CDD-0038-1B3ADDD2A09C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9568440" y="2479582"/>
                <a:ext cx="142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B041A071-60CB-EA6A-62F0-5C41314705DF}"/>
                  </a:ext>
                </a:extLst>
              </p14:cNvPr>
              <p14:cNvContentPartPr/>
              <p14:nvPr/>
            </p14:nvContentPartPr>
            <p14:xfrm>
              <a:off x="9573480" y="2556622"/>
              <a:ext cx="144720" cy="1116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B041A071-60CB-EA6A-62F0-5C41314705D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69160" y="2552302"/>
                <a:ext cx="1533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9BEA88C3-B441-E57D-5D7D-F499B002399F}"/>
                  </a:ext>
                </a:extLst>
              </p14:cNvPr>
              <p14:cNvContentPartPr/>
              <p14:nvPr/>
            </p14:nvContentPartPr>
            <p14:xfrm>
              <a:off x="9801360" y="2388142"/>
              <a:ext cx="88920" cy="2559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9BEA88C3-B441-E57D-5D7D-F499B002399F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9796680" y="2383822"/>
                <a:ext cx="97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7F023F72-ECD0-DC36-E785-9A1CD4BFC05D}"/>
                  </a:ext>
                </a:extLst>
              </p14:cNvPr>
              <p14:cNvContentPartPr/>
              <p14:nvPr/>
            </p14:nvContentPartPr>
            <p14:xfrm>
              <a:off x="10774080" y="2485342"/>
              <a:ext cx="36360" cy="4752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7F023F72-ECD0-DC36-E785-9A1CD4BFC05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69760" y="2481022"/>
                <a:ext cx="45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34A4F0E2-61B1-384E-213D-40EBC7B8B327}"/>
                  </a:ext>
                </a:extLst>
              </p14:cNvPr>
              <p14:cNvContentPartPr/>
              <p14:nvPr/>
            </p14:nvContentPartPr>
            <p14:xfrm>
              <a:off x="10855800" y="2386702"/>
              <a:ext cx="155160" cy="1994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34A4F0E2-61B1-384E-213D-40EBC7B8B327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851480" y="2382382"/>
                <a:ext cx="1638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33768E61-0D03-3C75-8A44-8B98DC4F40F7}"/>
                  </a:ext>
                </a:extLst>
              </p14:cNvPr>
              <p14:cNvContentPartPr/>
              <p14:nvPr/>
            </p14:nvContentPartPr>
            <p14:xfrm>
              <a:off x="9931680" y="2182222"/>
              <a:ext cx="215640" cy="1692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33768E61-0D03-3C75-8A44-8B98DC4F40F7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927360" y="2177902"/>
                <a:ext cx="22428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37C2AB0A-83E2-FE05-B4D6-E065042EFB40}"/>
              </a:ext>
            </a:extLst>
          </p:cNvPr>
          <p:cNvGrpSpPr/>
          <p:nvPr/>
        </p:nvGrpSpPr>
        <p:grpSpPr>
          <a:xfrm>
            <a:off x="10586880" y="1898182"/>
            <a:ext cx="906840" cy="311040"/>
            <a:chOff x="10586880" y="1898182"/>
            <a:chExt cx="90684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F840C62-CFF9-BAFE-7E49-42214E9C3038}"/>
                    </a:ext>
                  </a:extLst>
                </p14:cNvPr>
                <p14:cNvContentPartPr/>
                <p14:nvPr/>
              </p14:nvContentPartPr>
              <p14:xfrm>
                <a:off x="10586880" y="2066662"/>
                <a:ext cx="19080" cy="43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F840C62-CFF9-BAFE-7E49-42214E9C303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582560" y="2062342"/>
                  <a:ext cx="27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24E157F-57FA-03A8-980A-42FC339333A2}"/>
                    </a:ext>
                  </a:extLst>
                </p14:cNvPr>
                <p14:cNvContentPartPr/>
                <p14:nvPr/>
              </p14:nvContentPartPr>
              <p14:xfrm>
                <a:off x="10685880" y="1965142"/>
                <a:ext cx="140760" cy="200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24E157F-57FA-03A8-980A-42FC339333A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681560" y="1960822"/>
                  <a:ext cx="149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BC1E9E53-56BE-F0D4-A074-AC6CC31F91D6}"/>
                    </a:ext>
                  </a:extLst>
                </p14:cNvPr>
                <p14:cNvContentPartPr/>
                <p14:nvPr/>
              </p14:nvContentPartPr>
              <p14:xfrm>
                <a:off x="10644480" y="2017342"/>
                <a:ext cx="188640" cy="1918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BC1E9E53-56BE-F0D4-A074-AC6CC31F91D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640160" y="2013022"/>
                  <a:ext cx="19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7811B4F-1FD5-EEE4-C042-9A3D2409ED7D}"/>
                    </a:ext>
                  </a:extLst>
                </p14:cNvPr>
                <p14:cNvContentPartPr/>
                <p14:nvPr/>
              </p14:nvContentPartPr>
              <p14:xfrm>
                <a:off x="10942200" y="2037502"/>
                <a:ext cx="109800" cy="205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7811B4F-1FD5-EEE4-C042-9A3D2409ED7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937880" y="2033182"/>
                  <a:ext cx="118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9CFF0CC-BD4A-AC98-72AA-FAD15E6B678B}"/>
                    </a:ext>
                  </a:extLst>
                </p14:cNvPr>
                <p14:cNvContentPartPr/>
                <p14:nvPr/>
              </p14:nvContentPartPr>
              <p14:xfrm>
                <a:off x="10926000" y="2095462"/>
                <a:ext cx="129240" cy="14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9CFF0CC-BD4A-AC98-72AA-FAD15E6B678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921680" y="2091142"/>
                  <a:ext cx="137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C835D95-E3E3-C318-2BDD-A8F421869B00}"/>
                    </a:ext>
                  </a:extLst>
                </p14:cNvPr>
                <p14:cNvContentPartPr/>
                <p14:nvPr/>
              </p14:nvContentPartPr>
              <p14:xfrm>
                <a:off x="11128680" y="1906462"/>
                <a:ext cx="180000" cy="180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C835D95-E3E3-C318-2BDD-A8F421869B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124360" y="1902142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128E221-5081-93A3-5841-6529178C52CE}"/>
                    </a:ext>
                  </a:extLst>
                </p14:cNvPr>
                <p14:cNvContentPartPr/>
                <p14:nvPr/>
              </p14:nvContentPartPr>
              <p14:xfrm>
                <a:off x="11368800" y="1898182"/>
                <a:ext cx="124920" cy="164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128E221-5081-93A3-5841-6529178C52C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364480" y="1893862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D5666945-C0C8-2BFD-9F2E-C46983C418E6}"/>
              </a:ext>
            </a:extLst>
          </p:cNvPr>
          <p:cNvGrpSpPr/>
          <p:nvPr/>
        </p:nvGrpSpPr>
        <p:grpSpPr>
          <a:xfrm>
            <a:off x="11075040" y="2388862"/>
            <a:ext cx="437400" cy="168480"/>
            <a:chOff x="11075040" y="2388862"/>
            <a:chExt cx="4374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A02B19B-895A-E89E-FE67-873C9A48F015}"/>
                    </a:ext>
                  </a:extLst>
                </p14:cNvPr>
                <p14:cNvContentPartPr/>
                <p14:nvPr/>
              </p14:nvContentPartPr>
              <p14:xfrm>
                <a:off x="11075040" y="2480662"/>
                <a:ext cx="149400" cy="252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A02B19B-895A-E89E-FE67-873C9A48F01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070720" y="2476342"/>
                  <a:ext cx="158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369E9C5-2381-6A68-E346-112AFCAE0D95}"/>
                    </a:ext>
                  </a:extLst>
                </p14:cNvPr>
                <p14:cNvContentPartPr/>
                <p14:nvPr/>
              </p14:nvContentPartPr>
              <p14:xfrm>
                <a:off x="11077920" y="2526022"/>
                <a:ext cx="172800" cy="31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369E9C5-2381-6A68-E346-112AFCAE0D9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073600" y="2521702"/>
                  <a:ext cx="181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1E3B254-1171-2E9D-2139-7F44F87BBAFD}"/>
                    </a:ext>
                  </a:extLst>
                </p14:cNvPr>
                <p14:cNvContentPartPr/>
                <p14:nvPr/>
              </p14:nvContentPartPr>
              <p14:xfrm>
                <a:off x="11353680" y="2388862"/>
                <a:ext cx="158760" cy="1530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1E3B254-1171-2E9D-2139-7F44F87BBAF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349360" y="2384542"/>
                  <a:ext cx="1674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FC80ECF4-9918-BCCA-E5A9-F5C7CD60C347}"/>
              </a:ext>
            </a:extLst>
          </p:cNvPr>
          <p:cNvGrpSpPr/>
          <p:nvPr/>
        </p:nvGrpSpPr>
        <p:grpSpPr>
          <a:xfrm>
            <a:off x="7051320" y="3717982"/>
            <a:ext cx="348480" cy="229680"/>
            <a:chOff x="7051320" y="3717982"/>
            <a:chExt cx="3484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E57AF1E-E898-716D-A307-C87681E4A476}"/>
                    </a:ext>
                  </a:extLst>
                </p14:cNvPr>
                <p14:cNvContentPartPr/>
                <p14:nvPr/>
              </p14:nvContentPartPr>
              <p14:xfrm>
                <a:off x="7051320" y="3746422"/>
                <a:ext cx="102240" cy="201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E57AF1E-E898-716D-A307-C87681E4A47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047000" y="3742102"/>
                  <a:ext cx="110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6FD501D-CA39-EE30-C292-3D836D0367E9}"/>
                    </a:ext>
                  </a:extLst>
                </p14:cNvPr>
                <p14:cNvContentPartPr/>
                <p14:nvPr/>
              </p14:nvContentPartPr>
              <p14:xfrm>
                <a:off x="7094160" y="3717982"/>
                <a:ext cx="142920" cy="345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6FD501D-CA39-EE30-C292-3D836D0367E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089840" y="3713662"/>
                  <a:ext cx="15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4BE8D76-B5D4-1D7F-FF98-37C345136775}"/>
                    </a:ext>
                  </a:extLst>
                </p14:cNvPr>
                <p14:cNvContentPartPr/>
                <p14:nvPr/>
              </p14:nvContentPartPr>
              <p14:xfrm>
                <a:off x="7257600" y="3732022"/>
                <a:ext cx="142200" cy="193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4BE8D76-B5D4-1D7F-FF98-37C34513677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253280" y="3727702"/>
                  <a:ext cx="1508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49200272-60CA-AC8D-688A-4CF2F15F2550}"/>
              </a:ext>
            </a:extLst>
          </p:cNvPr>
          <p:cNvGrpSpPr/>
          <p:nvPr/>
        </p:nvGrpSpPr>
        <p:grpSpPr>
          <a:xfrm>
            <a:off x="7549920" y="3701422"/>
            <a:ext cx="304560" cy="227880"/>
            <a:chOff x="7549920" y="3701422"/>
            <a:chExt cx="3045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3329D6B-C615-14B5-6694-1173420443DD}"/>
                    </a:ext>
                  </a:extLst>
                </p14:cNvPr>
                <p14:cNvContentPartPr/>
                <p14:nvPr/>
              </p14:nvContentPartPr>
              <p14:xfrm>
                <a:off x="7549920" y="3821302"/>
                <a:ext cx="122040" cy="25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3329D6B-C615-14B5-6694-1173420443D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545600" y="3816982"/>
                  <a:ext cx="130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1E4748D-F823-4EC0-C8C0-8F95C59E3869}"/>
                    </a:ext>
                  </a:extLst>
                </p14:cNvPr>
                <p14:cNvContentPartPr/>
                <p14:nvPr/>
              </p14:nvContentPartPr>
              <p14:xfrm>
                <a:off x="7737840" y="3701422"/>
                <a:ext cx="116640" cy="227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1E4748D-F823-4EC0-C8C0-8F95C59E386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733520" y="3697102"/>
                  <a:ext cx="1252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45FA1857-0C06-48DC-4A91-52CC91011714}"/>
              </a:ext>
            </a:extLst>
          </p:cNvPr>
          <p:cNvGrpSpPr/>
          <p:nvPr/>
        </p:nvGrpSpPr>
        <p:grpSpPr>
          <a:xfrm>
            <a:off x="7950600" y="3692422"/>
            <a:ext cx="900000" cy="239400"/>
            <a:chOff x="7950600" y="3692422"/>
            <a:chExt cx="90000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7153310-CF79-E93A-C6EF-23B6F2B7B854}"/>
                    </a:ext>
                  </a:extLst>
                </p14:cNvPr>
                <p14:cNvContentPartPr/>
                <p14:nvPr/>
              </p14:nvContentPartPr>
              <p14:xfrm>
                <a:off x="7950600" y="3758302"/>
                <a:ext cx="92160" cy="1562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7153310-CF79-E93A-C6EF-23B6F2B7B85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946280" y="3753982"/>
                  <a:ext cx="100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E62711E-55AB-EDEA-E1AF-51BEBDB9C6FF}"/>
                    </a:ext>
                  </a:extLst>
                </p14:cNvPr>
                <p14:cNvContentPartPr/>
                <p14:nvPr/>
              </p14:nvContentPartPr>
              <p14:xfrm>
                <a:off x="8113320" y="3757222"/>
                <a:ext cx="61560" cy="1353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E62711E-55AB-EDEA-E1AF-51BEBDB9C6F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8109000" y="3752902"/>
                  <a:ext cx="70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650F153-B05E-6771-A6C4-3F045AB77495}"/>
                    </a:ext>
                  </a:extLst>
                </p14:cNvPr>
                <p14:cNvContentPartPr/>
                <p14:nvPr/>
              </p14:nvContentPartPr>
              <p14:xfrm>
                <a:off x="8354160" y="3783502"/>
                <a:ext cx="14760" cy="131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650F153-B05E-6771-A6C4-3F045AB7749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349840" y="3779182"/>
                  <a:ext cx="23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6FB915A-CF24-9647-0DCE-64A9D0D3E1BB}"/>
                    </a:ext>
                  </a:extLst>
                </p14:cNvPr>
                <p14:cNvContentPartPr/>
                <p14:nvPr/>
              </p14:nvContentPartPr>
              <p14:xfrm>
                <a:off x="8328240" y="3800062"/>
                <a:ext cx="86400" cy="45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6FB915A-CF24-9647-0DCE-64A9D0D3E1B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323920" y="3795742"/>
                  <a:ext cx="9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4C868768-1EED-D793-7356-504086960340}"/>
                    </a:ext>
                  </a:extLst>
                </p14:cNvPr>
                <p14:cNvContentPartPr/>
                <p14:nvPr/>
              </p14:nvContentPartPr>
              <p14:xfrm>
                <a:off x="8521560" y="3755062"/>
                <a:ext cx="214200" cy="1209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4C868768-1EED-D793-7356-50408696034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517240" y="3750742"/>
                  <a:ext cx="222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4C878C7-B6E6-D8BC-3164-2F6F4C813107}"/>
                    </a:ext>
                  </a:extLst>
                </p14:cNvPr>
                <p14:cNvContentPartPr/>
                <p14:nvPr/>
              </p14:nvContentPartPr>
              <p14:xfrm>
                <a:off x="8776080" y="3692422"/>
                <a:ext cx="74520" cy="239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4C878C7-B6E6-D8BC-3164-2F6F4C81310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771760" y="3688102"/>
                  <a:ext cx="831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9171554D-7EF4-F444-E780-9196F966104E}"/>
                  </a:ext>
                </a:extLst>
              </p14:cNvPr>
              <p14:cNvContentPartPr/>
              <p14:nvPr/>
            </p14:nvContentPartPr>
            <p14:xfrm>
              <a:off x="9070920" y="3744262"/>
              <a:ext cx="182520" cy="2052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9171554D-7EF4-F444-E780-9196F966104E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9066600" y="3739942"/>
                <a:ext cx="19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2E1B9B7D-D9FE-E9CA-B9F8-5A7604B3EB0F}"/>
                  </a:ext>
                </a:extLst>
              </p14:cNvPr>
              <p14:cNvContentPartPr/>
              <p14:nvPr/>
            </p14:nvContentPartPr>
            <p14:xfrm>
              <a:off x="9087840" y="3850822"/>
              <a:ext cx="159840" cy="136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2E1B9B7D-D9FE-E9CA-B9F8-5A7604B3EB0F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9083520" y="3846502"/>
                <a:ext cx="1684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uppieren 473">
            <a:extLst>
              <a:ext uri="{FF2B5EF4-FFF2-40B4-BE49-F238E27FC236}">
                <a16:creationId xmlns:a16="http://schemas.microsoft.com/office/drawing/2014/main" id="{1EF46397-4896-EB11-1DA0-9D2F97FE2636}"/>
              </a:ext>
            </a:extLst>
          </p:cNvPr>
          <p:cNvGrpSpPr/>
          <p:nvPr/>
        </p:nvGrpSpPr>
        <p:grpSpPr>
          <a:xfrm>
            <a:off x="9412200" y="3669382"/>
            <a:ext cx="372600" cy="204840"/>
            <a:chOff x="9412200" y="3669382"/>
            <a:chExt cx="37260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07B900A-B87D-3FF2-53CE-F9432C87AE0F}"/>
                    </a:ext>
                  </a:extLst>
                </p14:cNvPr>
                <p14:cNvContentPartPr/>
                <p14:nvPr/>
              </p14:nvContentPartPr>
              <p14:xfrm>
                <a:off x="9412200" y="3669382"/>
                <a:ext cx="179640" cy="2048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07B900A-B87D-3FF2-53CE-F9432C87AE0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407880" y="3665062"/>
                  <a:ext cx="188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4D51C7F-0A07-87D3-A44F-EB154C57B0F9}"/>
                    </a:ext>
                  </a:extLst>
                </p14:cNvPr>
                <p14:cNvContentPartPr/>
                <p14:nvPr/>
              </p14:nvContentPartPr>
              <p14:xfrm>
                <a:off x="9662760" y="3696742"/>
                <a:ext cx="122040" cy="1584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4D51C7F-0A07-87D3-A44F-EB154C57B0F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658440" y="3692422"/>
                  <a:ext cx="1306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8643A1F0-7C2D-02DB-F33E-33E9F89ED4EE}"/>
                  </a:ext>
                </a:extLst>
              </p14:cNvPr>
              <p14:cNvContentPartPr/>
              <p14:nvPr/>
            </p14:nvContentPartPr>
            <p14:xfrm>
              <a:off x="549720" y="3614302"/>
              <a:ext cx="3808080" cy="100368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8643A1F0-7C2D-02DB-F33E-33E9F89ED4EE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45400" y="3609982"/>
                <a:ext cx="381672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28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701D99-6D19-82D3-B151-EBDADAEA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863395" cy="3507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7AEEA0A-F168-F31D-E0BC-CCFAA1290834}"/>
                  </a:ext>
                </a:extLst>
              </p14:cNvPr>
              <p14:cNvContentPartPr/>
              <p14:nvPr/>
            </p14:nvContentPartPr>
            <p14:xfrm>
              <a:off x="2403360" y="1301236"/>
              <a:ext cx="13320" cy="16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7AEEA0A-F168-F31D-E0BC-CCFAA12908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296916"/>
                <a:ext cx="21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963ED94-C0DC-7C01-62A6-CE2A9BE4158E}"/>
                  </a:ext>
                </a:extLst>
              </p14:cNvPr>
              <p14:cNvContentPartPr/>
              <p14:nvPr/>
            </p14:nvContentPartPr>
            <p14:xfrm>
              <a:off x="1949760" y="1156942"/>
              <a:ext cx="151200" cy="21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963ED94-C0DC-7C01-62A6-CE2A9BE415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5440" y="1152622"/>
                <a:ext cx="159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E6BF7E8-643C-B34E-761B-819E08D5A038}"/>
                  </a:ext>
                </a:extLst>
              </p14:cNvPr>
              <p14:cNvContentPartPr/>
              <p14:nvPr/>
            </p14:nvContentPartPr>
            <p14:xfrm>
              <a:off x="2339280" y="1183942"/>
              <a:ext cx="125280" cy="198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E6BF7E8-643C-B34E-761B-819E08D5A0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4960" y="1179622"/>
                <a:ext cx="133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32609E4-E581-61B7-4FA2-E3EC7A338F47}"/>
                  </a:ext>
                </a:extLst>
              </p14:cNvPr>
              <p14:cNvContentPartPr/>
              <p14:nvPr/>
            </p14:nvContentPartPr>
            <p14:xfrm>
              <a:off x="3573000" y="1197982"/>
              <a:ext cx="114480" cy="129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32609E4-E581-61B7-4FA2-E3EC7A338F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8680" y="1193662"/>
                <a:ext cx="1231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193C063-DF59-E3DA-F3DC-F1AC204B430A}"/>
              </a:ext>
            </a:extLst>
          </p:cNvPr>
          <p:cNvGrpSpPr/>
          <p:nvPr/>
        </p:nvGrpSpPr>
        <p:grpSpPr>
          <a:xfrm>
            <a:off x="2847240" y="796582"/>
            <a:ext cx="87120" cy="118080"/>
            <a:chOff x="2847240" y="796582"/>
            <a:chExt cx="8712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F8D8434-E39C-5B9E-8120-D38502B933EE}"/>
                    </a:ext>
                  </a:extLst>
                </p14:cNvPr>
                <p14:cNvContentPartPr/>
                <p14:nvPr/>
              </p14:nvContentPartPr>
              <p14:xfrm>
                <a:off x="2892600" y="796582"/>
                <a:ext cx="7560" cy="118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F8D8434-E39C-5B9E-8120-D38502B933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88280" y="792262"/>
                  <a:ext cx="16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6AFAE9F-6147-2C2E-A8FB-BBC4F811A0F9}"/>
                    </a:ext>
                  </a:extLst>
                </p14:cNvPr>
                <p14:cNvContentPartPr/>
                <p14:nvPr/>
              </p14:nvContentPartPr>
              <p14:xfrm>
                <a:off x="2847240" y="826102"/>
                <a:ext cx="87120" cy="36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6AFAE9F-6147-2C2E-A8FB-BBC4F811A0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2920" y="821782"/>
                  <a:ext cx="957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932231EA-775B-609F-24E4-C760B855ACED}"/>
                  </a:ext>
                </a:extLst>
              </p14:cNvPr>
              <p14:cNvContentPartPr/>
              <p14:nvPr/>
            </p14:nvContentPartPr>
            <p14:xfrm>
              <a:off x="6087960" y="1259542"/>
              <a:ext cx="5040" cy="406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932231EA-775B-609F-24E4-C760B855AC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3640" y="1255222"/>
                <a:ext cx="13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E294A3D-3781-917E-1F24-35A891690CB6}"/>
                  </a:ext>
                </a:extLst>
              </p14:cNvPr>
              <p14:cNvContentPartPr/>
              <p14:nvPr/>
            </p14:nvContentPartPr>
            <p14:xfrm>
              <a:off x="3873960" y="831862"/>
              <a:ext cx="130320" cy="352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E294A3D-3781-917E-1F24-35A891690CB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69640" y="827542"/>
                <a:ext cx="138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02C991C-EFA5-86FA-D33C-4F6972825042}"/>
                  </a:ext>
                </a:extLst>
              </p14:cNvPr>
              <p14:cNvContentPartPr/>
              <p14:nvPr/>
            </p14:nvContentPartPr>
            <p14:xfrm>
              <a:off x="3088440" y="1372942"/>
              <a:ext cx="276480" cy="334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02C991C-EFA5-86FA-D33C-4F69728250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4120" y="1368622"/>
                <a:ext cx="2851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EE774E9E-563D-DAEA-750E-EB78CDCFE35D}"/>
              </a:ext>
            </a:extLst>
          </p:cNvPr>
          <p:cNvGrpSpPr/>
          <p:nvPr/>
        </p:nvGrpSpPr>
        <p:grpSpPr>
          <a:xfrm>
            <a:off x="6133680" y="80542"/>
            <a:ext cx="5800320" cy="1859040"/>
            <a:chOff x="6133680" y="80542"/>
            <a:chExt cx="5800320" cy="18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9189C5-40D9-C7F6-A904-88197091FA7A}"/>
                    </a:ext>
                  </a:extLst>
                </p14:cNvPr>
                <p14:cNvContentPartPr/>
                <p14:nvPr/>
              </p14:nvContentPartPr>
              <p14:xfrm>
                <a:off x="6426360" y="262702"/>
                <a:ext cx="12960" cy="110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9189C5-40D9-C7F6-A904-88197091FA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040" y="258382"/>
                  <a:ext cx="2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0F164A-06DB-1A4F-D1AA-9AF76596A300}"/>
                    </a:ext>
                  </a:extLst>
                </p14:cNvPr>
                <p14:cNvContentPartPr/>
                <p14:nvPr/>
              </p14:nvContentPartPr>
              <p14:xfrm>
                <a:off x="6418800" y="243622"/>
                <a:ext cx="112680" cy="62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0F164A-06DB-1A4F-D1AA-9AF76596A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14480" y="239302"/>
                  <a:ext cx="121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00564E-D4C8-5969-0E3E-576FEE6ABCC3}"/>
                    </a:ext>
                  </a:extLst>
                </p14:cNvPr>
                <p14:cNvContentPartPr/>
                <p14:nvPr/>
              </p14:nvContentPartPr>
              <p14:xfrm>
                <a:off x="6440040" y="300502"/>
                <a:ext cx="203760" cy="94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00564E-D4C8-5969-0E3E-576FEE6ABC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35720" y="296182"/>
                  <a:ext cx="21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97BF3C8-44FB-2560-7407-E4E868B0FFF3}"/>
                    </a:ext>
                  </a:extLst>
                </p14:cNvPr>
                <p14:cNvContentPartPr/>
                <p14:nvPr/>
              </p14:nvContentPartPr>
              <p14:xfrm>
                <a:off x="6575040" y="320302"/>
                <a:ext cx="92880" cy="81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97BF3C8-44FB-2560-7407-E4E868B0FF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70720" y="315982"/>
                  <a:ext cx="101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4D4DA7-D158-551B-BA93-8A5AC1830CD2}"/>
                    </a:ext>
                  </a:extLst>
                </p14:cNvPr>
                <p14:cNvContentPartPr/>
                <p14:nvPr/>
              </p14:nvContentPartPr>
              <p14:xfrm>
                <a:off x="6707520" y="238942"/>
                <a:ext cx="481320" cy="154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4D4DA7-D158-551B-BA93-8A5AC1830C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03200" y="234622"/>
                  <a:ext cx="48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9CD994-63D2-7FAD-16D1-DF68FFC32DCC}"/>
                    </a:ext>
                  </a:extLst>
                </p14:cNvPr>
                <p14:cNvContentPartPr/>
                <p14:nvPr/>
              </p14:nvContentPartPr>
              <p14:xfrm>
                <a:off x="7408800" y="200422"/>
                <a:ext cx="11160" cy="117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9CD994-63D2-7FAD-16D1-DF68FFC32D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04480" y="196102"/>
                  <a:ext cx="19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7D3B68-45D8-F586-C64A-0D209B2AC49B}"/>
                    </a:ext>
                  </a:extLst>
                </p14:cNvPr>
                <p14:cNvContentPartPr/>
                <p14:nvPr/>
              </p14:nvContentPartPr>
              <p14:xfrm>
                <a:off x="7400520" y="186742"/>
                <a:ext cx="123120" cy="7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7D3B68-45D8-F586-C64A-0D209B2AC4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96200" y="182422"/>
                  <a:ext cx="131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FE5BB7-16A0-952F-9700-411C6EE95769}"/>
                    </a:ext>
                  </a:extLst>
                </p14:cNvPr>
                <p14:cNvContentPartPr/>
                <p14:nvPr/>
              </p14:nvContentPartPr>
              <p14:xfrm>
                <a:off x="7432560" y="279262"/>
                <a:ext cx="105480" cy="36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FE5BB7-16A0-952F-9700-411C6EE957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28240" y="274942"/>
                  <a:ext cx="114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673052-655D-F46A-2D5B-A3FD25B5A48F}"/>
                    </a:ext>
                  </a:extLst>
                </p14:cNvPr>
                <p14:cNvContentPartPr/>
                <p14:nvPr/>
              </p14:nvContentPartPr>
              <p14:xfrm>
                <a:off x="7570440" y="161542"/>
                <a:ext cx="87840" cy="163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673052-655D-F46A-2D5B-A3FD25B5A4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66120" y="157222"/>
                  <a:ext cx="96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3272A15-A2C0-4553-9723-FC37D8C142F3}"/>
                    </a:ext>
                  </a:extLst>
                </p14:cNvPr>
                <p14:cNvContentPartPr/>
                <p14:nvPr/>
              </p14:nvContentPartPr>
              <p14:xfrm>
                <a:off x="7676640" y="142102"/>
                <a:ext cx="223200" cy="217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3272A15-A2C0-4553-9723-FC37D8C142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72320" y="137782"/>
                  <a:ext cx="231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27A72B-6CD1-7DDE-7038-73B39A9F90EF}"/>
                    </a:ext>
                  </a:extLst>
                </p14:cNvPr>
                <p14:cNvContentPartPr/>
                <p14:nvPr/>
              </p14:nvContentPartPr>
              <p14:xfrm>
                <a:off x="7866000" y="241102"/>
                <a:ext cx="38160" cy="36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27A72B-6CD1-7DDE-7038-73B39A9F90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1680" y="236782"/>
                  <a:ext cx="4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4FE7138-59C2-E348-AE27-9B4984BD1866}"/>
                    </a:ext>
                  </a:extLst>
                </p14:cNvPr>
                <p14:cNvContentPartPr/>
                <p14:nvPr/>
              </p14:nvContentPartPr>
              <p14:xfrm>
                <a:off x="7922880" y="151102"/>
                <a:ext cx="87480" cy="141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4FE7138-59C2-E348-AE27-9B4984BD18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8560" y="146782"/>
                  <a:ext cx="9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21D19E1-5D22-696B-23EA-2A424291D68D}"/>
                    </a:ext>
                  </a:extLst>
                </p14:cNvPr>
                <p14:cNvContentPartPr/>
                <p14:nvPr/>
              </p14:nvContentPartPr>
              <p14:xfrm>
                <a:off x="8146800" y="204742"/>
                <a:ext cx="1800" cy="30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21D19E1-5D22-696B-23EA-2A424291D6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42480" y="200422"/>
                  <a:ext cx="1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160E2FE-7152-A180-0585-799B2BD19FBA}"/>
                    </a:ext>
                  </a:extLst>
                </p14:cNvPr>
                <p14:cNvContentPartPr/>
                <p14:nvPr/>
              </p14:nvContentPartPr>
              <p14:xfrm>
                <a:off x="8145360" y="263782"/>
                <a:ext cx="7560" cy="29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160E2FE-7152-A180-0585-799B2BD19F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41040" y="259462"/>
                  <a:ext cx="16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7D617B-58D0-974A-F736-8F6F8715475F}"/>
                    </a:ext>
                  </a:extLst>
                </p14:cNvPr>
                <p14:cNvContentPartPr/>
                <p14:nvPr/>
              </p14:nvContentPartPr>
              <p14:xfrm>
                <a:off x="8389440" y="147142"/>
                <a:ext cx="122040" cy="156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7D617B-58D0-974A-F736-8F6F871547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85120" y="142822"/>
                  <a:ext cx="13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AE55D3B-90CD-7608-C58D-CA510A7236DE}"/>
                    </a:ext>
                  </a:extLst>
                </p14:cNvPr>
                <p14:cNvContentPartPr/>
                <p14:nvPr/>
              </p14:nvContentPartPr>
              <p14:xfrm>
                <a:off x="8460360" y="108982"/>
                <a:ext cx="130320" cy="200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AE55D3B-90CD-7608-C58D-CA510A7236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56040" y="104662"/>
                  <a:ext cx="138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748A2FF-8505-F6DD-E5DC-72F30C0A5D31}"/>
                    </a:ext>
                  </a:extLst>
                </p14:cNvPr>
                <p14:cNvContentPartPr/>
                <p14:nvPr/>
              </p14:nvContentPartPr>
              <p14:xfrm>
                <a:off x="8613000" y="216622"/>
                <a:ext cx="238320" cy="85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748A2FF-8505-F6DD-E5DC-72F30C0A5D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08680" y="212302"/>
                  <a:ext cx="246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EC863E-3C6D-DB09-6CD6-31DED8866CF8}"/>
                    </a:ext>
                  </a:extLst>
                </p14:cNvPr>
                <p14:cNvContentPartPr/>
                <p14:nvPr/>
              </p14:nvContentPartPr>
              <p14:xfrm>
                <a:off x="8892000" y="181702"/>
                <a:ext cx="82440" cy="108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EC863E-3C6D-DB09-6CD6-31DED8866C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87680" y="177382"/>
                  <a:ext cx="91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4FD13B4-3EF2-5DBE-D55D-A587B12035ED}"/>
                    </a:ext>
                  </a:extLst>
                </p14:cNvPr>
                <p14:cNvContentPartPr/>
                <p14:nvPr/>
              </p14:nvContentPartPr>
              <p14:xfrm>
                <a:off x="9170640" y="225982"/>
                <a:ext cx="144000" cy="51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4FD13B4-3EF2-5DBE-D55D-A587B12035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66320" y="221662"/>
                  <a:ext cx="152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960A77-957D-6894-A73C-84FF27EA790F}"/>
                    </a:ext>
                  </a:extLst>
                </p14:cNvPr>
                <p14:cNvContentPartPr/>
                <p14:nvPr/>
              </p14:nvContentPartPr>
              <p14:xfrm>
                <a:off x="9364320" y="113662"/>
                <a:ext cx="127440" cy="145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960A77-957D-6894-A73C-84FF27EA79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60000" y="109342"/>
                  <a:ext cx="136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31C3BE9-B00F-0BC8-6860-1B8D100B7C1F}"/>
                    </a:ext>
                  </a:extLst>
                </p14:cNvPr>
                <p14:cNvContentPartPr/>
                <p14:nvPr/>
              </p14:nvContentPartPr>
              <p14:xfrm>
                <a:off x="9718560" y="120862"/>
                <a:ext cx="292680" cy="147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31C3BE9-B00F-0BC8-6860-1B8D100B7C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14240" y="116542"/>
                  <a:ext cx="30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C283F30-747E-3D55-3F5B-43D39908E183}"/>
                    </a:ext>
                  </a:extLst>
                </p14:cNvPr>
                <p14:cNvContentPartPr/>
                <p14:nvPr/>
              </p14:nvContentPartPr>
              <p14:xfrm>
                <a:off x="9998280" y="102862"/>
                <a:ext cx="14760" cy="8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C283F30-747E-3D55-3F5B-43D39908E1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93960" y="98542"/>
                  <a:ext cx="23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DBC536-C4F5-B27C-0990-AE9D7945192D}"/>
                    </a:ext>
                  </a:extLst>
                </p14:cNvPr>
                <p14:cNvContentPartPr/>
                <p14:nvPr/>
              </p14:nvContentPartPr>
              <p14:xfrm>
                <a:off x="10259280" y="114022"/>
                <a:ext cx="44280" cy="177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DBC536-C4F5-B27C-0990-AE9D794519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54960" y="109702"/>
                  <a:ext cx="52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D779CC7-3159-03BD-43B8-1E62059C996E}"/>
                    </a:ext>
                  </a:extLst>
                </p14:cNvPr>
                <p14:cNvContentPartPr/>
                <p14:nvPr/>
              </p14:nvContentPartPr>
              <p14:xfrm>
                <a:off x="10222920" y="80542"/>
                <a:ext cx="148320" cy="18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D779CC7-3159-03BD-43B8-1E62059C99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18600" y="76222"/>
                  <a:ext cx="156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1CA1F21-B74C-B351-0ABE-C9B1FBD3AFB9}"/>
                    </a:ext>
                  </a:extLst>
                </p14:cNvPr>
                <p14:cNvContentPartPr/>
                <p14:nvPr/>
              </p14:nvContentPartPr>
              <p14:xfrm>
                <a:off x="10342440" y="116902"/>
                <a:ext cx="218520" cy="183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1CA1F21-B74C-B351-0ABE-C9B1FBD3AF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38120" y="112582"/>
                  <a:ext cx="22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AC3D4E-5D46-FA63-8A10-A083FFAEC8A3}"/>
                    </a:ext>
                  </a:extLst>
                </p14:cNvPr>
                <p14:cNvContentPartPr/>
                <p14:nvPr/>
              </p14:nvContentPartPr>
              <p14:xfrm>
                <a:off x="10612080" y="115462"/>
                <a:ext cx="235080" cy="232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AC3D4E-5D46-FA63-8A10-A083FFAEC8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07760" y="111142"/>
                  <a:ext cx="243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DAD472-F3C9-426D-040D-429CBBCA7FFD}"/>
                    </a:ext>
                  </a:extLst>
                </p14:cNvPr>
                <p14:cNvContentPartPr/>
                <p14:nvPr/>
              </p14:nvContentPartPr>
              <p14:xfrm>
                <a:off x="10869480" y="219142"/>
                <a:ext cx="179280" cy="240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DAD472-F3C9-426D-040D-429CBBCA7F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65160" y="214822"/>
                  <a:ext cx="187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2F1F8C-BB60-7B6F-869F-6BB7AF88E216}"/>
                    </a:ext>
                  </a:extLst>
                </p14:cNvPr>
                <p14:cNvContentPartPr/>
                <p14:nvPr/>
              </p14:nvContentPartPr>
              <p14:xfrm>
                <a:off x="11063160" y="187822"/>
                <a:ext cx="68040" cy="120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2F1F8C-BB60-7B6F-869F-6BB7AF88E2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58840" y="183502"/>
                  <a:ext cx="76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CF0CE36-1564-31C1-E3C9-78FDF0C38CA4}"/>
                    </a:ext>
                  </a:extLst>
                </p14:cNvPr>
                <p14:cNvContentPartPr/>
                <p14:nvPr/>
              </p14:nvContentPartPr>
              <p14:xfrm>
                <a:off x="11185560" y="191782"/>
                <a:ext cx="109080" cy="111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CF0CE36-1564-31C1-E3C9-78FDF0C38C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1240" y="187462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414EFB6-CDAC-B9BA-C2A2-164B8D05D35D}"/>
                    </a:ext>
                  </a:extLst>
                </p14:cNvPr>
                <p14:cNvContentPartPr/>
                <p14:nvPr/>
              </p14:nvContentPartPr>
              <p14:xfrm>
                <a:off x="11322720" y="113662"/>
                <a:ext cx="28080" cy="174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414EFB6-CDAC-B9BA-C2A2-164B8D05D3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18400" y="109342"/>
                  <a:ext cx="36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C21EE50-BF46-8E0F-C7F1-43A2A021D90A}"/>
                    </a:ext>
                  </a:extLst>
                </p14:cNvPr>
                <p14:cNvContentPartPr/>
                <p14:nvPr/>
              </p14:nvContentPartPr>
              <p14:xfrm>
                <a:off x="11357280" y="85582"/>
                <a:ext cx="83520" cy="207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C21EE50-BF46-8E0F-C7F1-43A2A021D9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52960" y="81262"/>
                  <a:ext cx="92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AE6AEB-5736-F048-A89D-BBE2513B580B}"/>
                    </a:ext>
                  </a:extLst>
                </p14:cNvPr>
                <p14:cNvContentPartPr/>
                <p14:nvPr/>
              </p14:nvContentPartPr>
              <p14:xfrm>
                <a:off x="11382480" y="200782"/>
                <a:ext cx="131040" cy="128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AE6AEB-5736-F048-A89D-BBE2513B58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78160" y="196462"/>
                  <a:ext cx="139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63127E6-767F-A0D7-23BE-6AB0036D16EB}"/>
                    </a:ext>
                  </a:extLst>
                </p14:cNvPr>
                <p14:cNvContentPartPr/>
                <p14:nvPr/>
              </p14:nvContentPartPr>
              <p14:xfrm>
                <a:off x="11522520" y="93142"/>
                <a:ext cx="119160" cy="197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63127E6-767F-A0D7-23BE-6AB0036D16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18200" y="88822"/>
                  <a:ext cx="127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70655BC-6B92-C023-E9E7-1A341DF9CF44}"/>
                    </a:ext>
                  </a:extLst>
                </p14:cNvPr>
                <p14:cNvContentPartPr/>
                <p14:nvPr/>
              </p14:nvContentPartPr>
              <p14:xfrm>
                <a:off x="11661120" y="102142"/>
                <a:ext cx="272880" cy="293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70655BC-6B92-C023-E9E7-1A341DF9C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56800" y="97822"/>
                  <a:ext cx="281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9D2488-C4EF-9529-DB4C-98BAF400ABA5}"/>
                    </a:ext>
                  </a:extLst>
                </p14:cNvPr>
                <p14:cNvContentPartPr/>
                <p14:nvPr/>
              </p14:nvContentPartPr>
              <p14:xfrm>
                <a:off x="6406920" y="542782"/>
                <a:ext cx="114480" cy="178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9D2488-C4EF-9529-DB4C-98BAF400AB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02600" y="538462"/>
                  <a:ext cx="123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134EA0-D01D-7D5F-47C0-F1578CE3E959}"/>
                    </a:ext>
                  </a:extLst>
                </p14:cNvPr>
                <p14:cNvContentPartPr/>
                <p14:nvPr/>
              </p14:nvContentPartPr>
              <p14:xfrm>
                <a:off x="6547320" y="507502"/>
                <a:ext cx="421200" cy="202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134EA0-D01D-7D5F-47C0-F1578CE3E9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43000" y="503182"/>
                  <a:ext cx="429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D28F382-A3F8-8673-C7C2-4D5BAC2BF704}"/>
                    </a:ext>
                  </a:extLst>
                </p14:cNvPr>
                <p14:cNvContentPartPr/>
                <p14:nvPr/>
              </p14:nvContentPartPr>
              <p14:xfrm>
                <a:off x="7047720" y="513622"/>
                <a:ext cx="412560" cy="155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D28F382-A3F8-8673-C7C2-4D5BAC2BF7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43400" y="509302"/>
                  <a:ext cx="421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4C5FD7-D422-7247-FDEC-58211C6E4BA8}"/>
                    </a:ext>
                  </a:extLst>
                </p14:cNvPr>
                <p14:cNvContentPartPr/>
                <p14:nvPr/>
              </p14:nvContentPartPr>
              <p14:xfrm>
                <a:off x="7404840" y="471142"/>
                <a:ext cx="13320" cy="13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4C5FD7-D422-7247-FDEC-58211C6E4B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00520" y="466822"/>
                  <a:ext cx="2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A38C6F-FCF7-5535-50EB-97EB8E9D9E54}"/>
                    </a:ext>
                  </a:extLst>
                </p14:cNvPr>
                <p14:cNvContentPartPr/>
                <p14:nvPr/>
              </p14:nvContentPartPr>
              <p14:xfrm>
                <a:off x="7632360" y="465742"/>
                <a:ext cx="102600" cy="189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A38C6F-FCF7-5535-50EB-97EB8E9D9E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28040" y="461422"/>
                  <a:ext cx="11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620164D-4462-2986-19A9-ECE1F9284B5F}"/>
                    </a:ext>
                  </a:extLst>
                </p14:cNvPr>
                <p14:cNvContentPartPr/>
                <p14:nvPr/>
              </p14:nvContentPartPr>
              <p14:xfrm>
                <a:off x="7503120" y="556462"/>
                <a:ext cx="13320" cy="9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620164D-4462-2986-19A9-ECE1F9284B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98800" y="552142"/>
                  <a:ext cx="21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683BD1A-B50F-BC72-6030-07D2EBF21058}"/>
                    </a:ext>
                  </a:extLst>
                </p14:cNvPr>
                <p14:cNvContentPartPr/>
                <p14:nvPr/>
              </p14:nvContentPartPr>
              <p14:xfrm>
                <a:off x="7794360" y="565102"/>
                <a:ext cx="6120" cy="109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683BD1A-B50F-BC72-6030-07D2EBF210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0040" y="560782"/>
                  <a:ext cx="14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2725001-3552-FE0F-13C4-76995F4C3AD9}"/>
                    </a:ext>
                  </a:extLst>
                </p14:cNvPr>
                <p14:cNvContentPartPr/>
                <p14:nvPr/>
              </p14:nvContentPartPr>
              <p14:xfrm>
                <a:off x="7881840" y="440182"/>
                <a:ext cx="33120" cy="200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2725001-3552-FE0F-13C4-76995F4C3A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77520" y="435862"/>
                  <a:ext cx="41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3CE80F2-F3B4-98E4-B734-545CC7D287AD}"/>
                    </a:ext>
                  </a:extLst>
                </p14:cNvPr>
                <p14:cNvContentPartPr/>
                <p14:nvPr/>
              </p14:nvContentPartPr>
              <p14:xfrm>
                <a:off x="7909200" y="452062"/>
                <a:ext cx="316440" cy="216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3CE80F2-F3B4-98E4-B734-545CC7D287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04880" y="447742"/>
                  <a:ext cx="325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35DAAF3-3513-F089-2686-42F7797E434D}"/>
                    </a:ext>
                  </a:extLst>
                </p14:cNvPr>
                <p14:cNvContentPartPr/>
                <p14:nvPr/>
              </p14:nvContentPartPr>
              <p14:xfrm>
                <a:off x="8264520" y="441262"/>
                <a:ext cx="330840" cy="173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35DAAF3-3513-F089-2686-42F7797E43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60200" y="436942"/>
                  <a:ext cx="33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784262D-B52B-9C26-22EE-D2DC8B8DC98B}"/>
                    </a:ext>
                  </a:extLst>
                </p14:cNvPr>
                <p14:cNvContentPartPr/>
                <p14:nvPr/>
              </p14:nvContentPartPr>
              <p14:xfrm>
                <a:off x="8791200" y="443062"/>
                <a:ext cx="188280" cy="200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784262D-B52B-9C26-22EE-D2DC8B8DC9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6880" y="438742"/>
                  <a:ext cx="196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C52D27E-751B-EEC4-EB44-7D95AA340832}"/>
                    </a:ext>
                  </a:extLst>
                </p14:cNvPr>
                <p14:cNvContentPartPr/>
                <p14:nvPr/>
              </p14:nvContentPartPr>
              <p14:xfrm>
                <a:off x="8925840" y="517582"/>
                <a:ext cx="158400" cy="136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C52D27E-751B-EEC4-EB44-7D95AA3408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21520" y="513262"/>
                  <a:ext cx="167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0BD25A1-0A09-3611-BED8-7C3CBFBEB753}"/>
                    </a:ext>
                  </a:extLst>
                </p14:cNvPr>
                <p14:cNvContentPartPr/>
                <p14:nvPr/>
              </p14:nvContentPartPr>
              <p14:xfrm>
                <a:off x="9149040" y="425062"/>
                <a:ext cx="155160" cy="201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0BD25A1-0A09-3611-BED8-7C3CBFBEB7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44720" y="420742"/>
                  <a:ext cx="163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0082477-5DC3-B191-2633-9307D5EEABC6}"/>
                    </a:ext>
                  </a:extLst>
                </p14:cNvPr>
                <p14:cNvContentPartPr/>
                <p14:nvPr/>
              </p14:nvContentPartPr>
              <p14:xfrm>
                <a:off x="9096840" y="492742"/>
                <a:ext cx="139680" cy="19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0082477-5DC3-B191-2633-9307D5EEAB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92520" y="488422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D52697-B78F-DB3C-BB57-5F0E9CD183BD}"/>
                    </a:ext>
                  </a:extLst>
                </p14:cNvPr>
                <p14:cNvContentPartPr/>
                <p14:nvPr/>
              </p14:nvContentPartPr>
              <p14:xfrm>
                <a:off x="9327600" y="555742"/>
                <a:ext cx="156600" cy="103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D52697-B78F-DB3C-BB57-5F0E9CD183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23280" y="551422"/>
                  <a:ext cx="16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B2CB39C-861F-26C5-0C05-A07B1ACB40F1}"/>
                    </a:ext>
                  </a:extLst>
                </p14:cNvPr>
                <p14:cNvContentPartPr/>
                <p14:nvPr/>
              </p14:nvContentPartPr>
              <p14:xfrm>
                <a:off x="9424080" y="556102"/>
                <a:ext cx="181800" cy="261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B2CB39C-861F-26C5-0C05-A07B1ACB40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19760" y="551782"/>
                  <a:ext cx="190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21278A-867B-7E0E-33F5-0D819094697B}"/>
                    </a:ext>
                  </a:extLst>
                </p14:cNvPr>
                <p14:cNvContentPartPr/>
                <p14:nvPr/>
              </p14:nvContentPartPr>
              <p14:xfrm>
                <a:off x="9759600" y="542782"/>
                <a:ext cx="146520" cy="123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21278A-867B-7E0E-33F5-0D81909469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55280" y="538462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B1B6281-D90E-30DF-89A0-DC690089635F}"/>
                    </a:ext>
                  </a:extLst>
                </p14:cNvPr>
                <p14:cNvContentPartPr/>
                <p14:nvPr/>
              </p14:nvContentPartPr>
              <p14:xfrm>
                <a:off x="9931680" y="475102"/>
                <a:ext cx="106920" cy="178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B1B6281-D90E-30DF-89A0-DC69008963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7360" y="470782"/>
                  <a:ext cx="115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642179B-695D-B792-5C65-AAC47EC0F6F8}"/>
                    </a:ext>
                  </a:extLst>
                </p14:cNvPr>
                <p14:cNvContentPartPr/>
                <p14:nvPr/>
              </p14:nvContentPartPr>
              <p14:xfrm>
                <a:off x="10084680" y="551782"/>
                <a:ext cx="114480" cy="99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642179B-695D-B792-5C65-AAC47EC0F6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0360" y="547462"/>
                  <a:ext cx="12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19B7B7B-5BD0-D63E-9DF4-BCE8A82184B1}"/>
                    </a:ext>
                  </a:extLst>
                </p14:cNvPr>
                <p14:cNvContentPartPr/>
                <p14:nvPr/>
              </p14:nvContentPartPr>
              <p14:xfrm>
                <a:off x="9819720" y="447382"/>
                <a:ext cx="77400" cy="7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19B7B7B-5BD0-D63E-9DF4-BCE8A82184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15400" y="443062"/>
                  <a:ext cx="86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0572618-F321-BE83-23A1-1517C39FAA40}"/>
                    </a:ext>
                  </a:extLst>
                </p14:cNvPr>
                <p14:cNvContentPartPr/>
                <p14:nvPr/>
              </p14:nvContentPartPr>
              <p14:xfrm>
                <a:off x="10361520" y="487702"/>
                <a:ext cx="306720" cy="147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0572618-F321-BE83-23A1-1517C39FAA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57200" y="483382"/>
                  <a:ext cx="315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3B8488-2430-371F-BE7E-CC2D7BF9C3F6}"/>
                    </a:ext>
                  </a:extLst>
                </p14:cNvPr>
                <p14:cNvContentPartPr/>
                <p14:nvPr/>
              </p14:nvContentPartPr>
              <p14:xfrm>
                <a:off x="10643040" y="443782"/>
                <a:ext cx="3600" cy="20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3B8488-2430-371F-BE7E-CC2D7BF9C3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38720" y="439462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3005640-1876-7811-228F-8A5A39FA8EB6}"/>
                    </a:ext>
                  </a:extLst>
                </p14:cNvPr>
                <p14:cNvContentPartPr/>
                <p14:nvPr/>
              </p14:nvContentPartPr>
              <p14:xfrm>
                <a:off x="10885320" y="466822"/>
                <a:ext cx="184680" cy="181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3005640-1876-7811-228F-8A5A39FA8E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81000" y="462502"/>
                  <a:ext cx="193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107F8C-CC02-16E5-587E-884FE6BA1191}"/>
                    </a:ext>
                  </a:extLst>
                </p14:cNvPr>
                <p14:cNvContentPartPr/>
                <p14:nvPr/>
              </p14:nvContentPartPr>
              <p14:xfrm>
                <a:off x="11053080" y="529822"/>
                <a:ext cx="78840" cy="118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107F8C-CC02-16E5-587E-884FE6BA11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48760" y="525502"/>
                  <a:ext cx="8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2844A2-878E-E37A-9F05-D8435609F482}"/>
                    </a:ext>
                  </a:extLst>
                </p14:cNvPr>
                <p14:cNvContentPartPr/>
                <p14:nvPr/>
              </p14:nvContentPartPr>
              <p14:xfrm>
                <a:off x="11162880" y="517582"/>
                <a:ext cx="100800" cy="149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2844A2-878E-E37A-9F05-D8435609F4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58560" y="513262"/>
                  <a:ext cx="109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C0395B-A67C-13E8-E2EC-62A87329CA01}"/>
                    </a:ext>
                  </a:extLst>
                </p14:cNvPr>
                <p14:cNvContentPartPr/>
                <p14:nvPr/>
              </p14:nvContentPartPr>
              <p14:xfrm>
                <a:off x="11261880" y="456382"/>
                <a:ext cx="256680" cy="188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C0395B-A67C-13E8-E2EC-62A87329CA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57560" y="452062"/>
                  <a:ext cx="265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88CC77A-492E-8CBD-4511-8CEFC898545A}"/>
                    </a:ext>
                  </a:extLst>
                </p14:cNvPr>
                <p14:cNvContentPartPr/>
                <p14:nvPr/>
              </p14:nvContentPartPr>
              <p14:xfrm>
                <a:off x="6467760" y="951382"/>
                <a:ext cx="347400" cy="162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88CC77A-492E-8CBD-4511-8CEFC89854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3440" y="947062"/>
                  <a:ext cx="356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68BE6F4-31B5-FE63-DB3B-F0C5D4CAB8B6}"/>
                    </a:ext>
                  </a:extLst>
                </p14:cNvPr>
                <p14:cNvContentPartPr/>
                <p14:nvPr/>
              </p14:nvContentPartPr>
              <p14:xfrm>
                <a:off x="6789600" y="926182"/>
                <a:ext cx="8640" cy="16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68BE6F4-31B5-FE63-DB3B-F0C5D4CAB8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85280" y="921862"/>
                  <a:ext cx="1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78D06DF-BB04-5039-C534-17FB22C8572E}"/>
                    </a:ext>
                  </a:extLst>
                </p14:cNvPr>
                <p14:cNvContentPartPr/>
                <p14:nvPr/>
              </p14:nvContentPartPr>
              <p14:xfrm>
                <a:off x="6903720" y="951022"/>
                <a:ext cx="199440" cy="148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78D06DF-BB04-5039-C534-17FB22C857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99400" y="946702"/>
                  <a:ext cx="208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F2CB04-3CF0-401A-B4BF-0945BE46F4D0}"/>
                    </a:ext>
                  </a:extLst>
                </p14:cNvPr>
                <p14:cNvContentPartPr/>
                <p14:nvPr/>
              </p14:nvContentPartPr>
              <p14:xfrm>
                <a:off x="7345080" y="867862"/>
                <a:ext cx="35280" cy="173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F2CB04-3CF0-401A-B4BF-0945BE46F4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40760" y="863542"/>
                  <a:ext cx="43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114A244-6D2A-DA6B-5197-283700B4F0A1}"/>
                    </a:ext>
                  </a:extLst>
                </p14:cNvPr>
                <p14:cNvContentPartPr/>
                <p14:nvPr/>
              </p14:nvContentPartPr>
              <p14:xfrm>
                <a:off x="7295760" y="830062"/>
                <a:ext cx="155160" cy="39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114A244-6D2A-DA6B-5197-283700B4F0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91440" y="825742"/>
                  <a:ext cx="16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436E591-FEF0-5E13-32A3-FE6B6D895623}"/>
                    </a:ext>
                  </a:extLst>
                </p14:cNvPr>
                <p14:cNvContentPartPr/>
                <p14:nvPr/>
              </p14:nvContentPartPr>
              <p14:xfrm>
                <a:off x="7447680" y="848062"/>
                <a:ext cx="244800" cy="228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436E591-FEF0-5E13-32A3-FE6B6D8956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43360" y="843742"/>
                  <a:ext cx="253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1B20F8-731F-2022-D5F3-BE9985FB519A}"/>
                    </a:ext>
                  </a:extLst>
                </p14:cNvPr>
                <p14:cNvContentPartPr/>
                <p14:nvPr/>
              </p14:nvContentPartPr>
              <p14:xfrm>
                <a:off x="7719480" y="823942"/>
                <a:ext cx="115200" cy="338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1B20F8-731F-2022-D5F3-BE9985FB51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15160" y="819622"/>
                  <a:ext cx="1238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868CB45-2811-08D5-30EF-D38C7398F364}"/>
                    </a:ext>
                  </a:extLst>
                </p14:cNvPr>
                <p14:cNvContentPartPr/>
                <p14:nvPr/>
              </p14:nvContentPartPr>
              <p14:xfrm>
                <a:off x="7854480" y="939502"/>
                <a:ext cx="203040" cy="56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868CB45-2811-08D5-30EF-D38C7398F3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50160" y="935182"/>
                  <a:ext cx="21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01141A5-91CF-CBE7-A2AE-9CB2BAD8F669}"/>
                    </a:ext>
                  </a:extLst>
                </p14:cNvPr>
                <p14:cNvContentPartPr/>
                <p14:nvPr/>
              </p14:nvContentPartPr>
              <p14:xfrm>
                <a:off x="8112960" y="863902"/>
                <a:ext cx="157680" cy="285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01141A5-91CF-CBE7-A2AE-9CB2BAD8F6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08640" y="859582"/>
                  <a:ext cx="166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12B4942-F94E-0519-8411-D5E509017FEF}"/>
                    </a:ext>
                  </a:extLst>
                </p14:cNvPr>
                <p14:cNvContentPartPr/>
                <p14:nvPr/>
              </p14:nvContentPartPr>
              <p14:xfrm>
                <a:off x="8310600" y="853462"/>
                <a:ext cx="81000" cy="129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12B4942-F94E-0519-8411-D5E509017F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06280" y="849142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08AB485-35B2-6EE5-4668-EF52C1CA6EE2}"/>
                    </a:ext>
                  </a:extLst>
                </p14:cNvPr>
                <p14:cNvContentPartPr/>
                <p14:nvPr/>
              </p14:nvContentPartPr>
              <p14:xfrm>
                <a:off x="8412120" y="848782"/>
                <a:ext cx="141480" cy="262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08AB485-35B2-6EE5-4668-EF52C1CA6E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07800" y="844462"/>
                  <a:ext cx="150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12EAEA-CB79-8AF5-001F-7D41101637E0}"/>
                    </a:ext>
                  </a:extLst>
                </p14:cNvPr>
                <p14:cNvContentPartPr/>
                <p14:nvPr/>
              </p14:nvContentPartPr>
              <p14:xfrm>
                <a:off x="8562960" y="856342"/>
                <a:ext cx="94680" cy="127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12EAEA-CB79-8AF5-001F-7D41101637E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58640" y="852022"/>
                  <a:ext cx="103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C05F7E6-7141-6FC4-E4D8-C445523B9332}"/>
                    </a:ext>
                  </a:extLst>
                </p14:cNvPr>
                <p14:cNvContentPartPr/>
                <p14:nvPr/>
              </p14:nvContentPartPr>
              <p14:xfrm>
                <a:off x="8666640" y="846982"/>
                <a:ext cx="110520" cy="111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C05F7E6-7141-6FC4-E4D8-C445523B93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62320" y="842662"/>
                  <a:ext cx="119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7A9E1CE-F3AD-3A04-42ED-CFC688092AA4}"/>
                    </a:ext>
                  </a:extLst>
                </p14:cNvPr>
                <p14:cNvContentPartPr/>
                <p14:nvPr/>
              </p14:nvContentPartPr>
              <p14:xfrm>
                <a:off x="8791920" y="783622"/>
                <a:ext cx="149760" cy="181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7A9E1CE-F3AD-3A04-42ED-CFC688092A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87600" y="779302"/>
                  <a:ext cx="158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7BEFA0-D80A-82B1-C0B1-42262F56441C}"/>
                    </a:ext>
                  </a:extLst>
                </p14:cNvPr>
                <p14:cNvContentPartPr/>
                <p14:nvPr/>
              </p14:nvContentPartPr>
              <p14:xfrm>
                <a:off x="8979480" y="852022"/>
                <a:ext cx="73080" cy="112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7BEFA0-D80A-82B1-C0B1-42262F5644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75160" y="847702"/>
                  <a:ext cx="81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7F1869C-EDB6-62BE-764A-9035931C4217}"/>
                    </a:ext>
                  </a:extLst>
                </p14:cNvPr>
                <p14:cNvContentPartPr/>
                <p14:nvPr/>
              </p14:nvContentPartPr>
              <p14:xfrm>
                <a:off x="9202320" y="962902"/>
                <a:ext cx="4320" cy="6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7F1869C-EDB6-62BE-764A-9035931C42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98000" y="958582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625FA65-E598-4EFC-34A4-9878F29A090A}"/>
                    </a:ext>
                  </a:extLst>
                </p14:cNvPr>
                <p14:cNvContentPartPr/>
                <p14:nvPr/>
              </p14:nvContentPartPr>
              <p14:xfrm>
                <a:off x="9476640" y="834022"/>
                <a:ext cx="75240" cy="123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625FA65-E598-4EFC-34A4-9878F29A09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72320" y="829702"/>
                  <a:ext cx="8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B173F74-BE01-F35A-EDF0-0DCB6996FD9E}"/>
                    </a:ext>
                  </a:extLst>
                </p14:cNvPr>
                <p14:cNvContentPartPr/>
                <p14:nvPr/>
              </p14:nvContentPartPr>
              <p14:xfrm>
                <a:off x="9506880" y="818902"/>
                <a:ext cx="96480" cy="140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B173F74-BE01-F35A-EDF0-0DCB6996FD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02560" y="814582"/>
                  <a:ext cx="10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058EFED-98E4-9A12-A3D2-D5CDAF869D0D}"/>
                    </a:ext>
                  </a:extLst>
                </p14:cNvPr>
                <p14:cNvContentPartPr/>
                <p14:nvPr/>
              </p14:nvContentPartPr>
              <p14:xfrm>
                <a:off x="9604440" y="841582"/>
                <a:ext cx="80640" cy="133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058EFED-98E4-9A12-A3D2-D5CDAF869D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00120" y="837262"/>
                  <a:ext cx="89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487AEB1-74BC-94DE-4127-3F9304FB7CCC}"/>
                    </a:ext>
                  </a:extLst>
                </p14:cNvPr>
                <p14:cNvContentPartPr/>
                <p14:nvPr/>
              </p14:nvContentPartPr>
              <p14:xfrm>
                <a:off x="9721080" y="904942"/>
                <a:ext cx="87840" cy="53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487AEB1-74BC-94DE-4127-3F9304FB7C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16760" y="900622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09942CE-67B6-AC53-F58B-E16B97CBE447}"/>
                    </a:ext>
                  </a:extLst>
                </p14:cNvPr>
                <p14:cNvContentPartPr/>
                <p14:nvPr/>
              </p14:nvContentPartPr>
              <p14:xfrm>
                <a:off x="9988200" y="816382"/>
                <a:ext cx="141840" cy="139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09942CE-67B6-AC53-F58B-E16B97CBE4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83880" y="812062"/>
                  <a:ext cx="150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D1E3D1B-0CDE-9688-4036-20A4E3964AB7}"/>
                    </a:ext>
                  </a:extLst>
                </p14:cNvPr>
                <p14:cNvContentPartPr/>
                <p14:nvPr/>
              </p14:nvContentPartPr>
              <p14:xfrm>
                <a:off x="10137600" y="894862"/>
                <a:ext cx="97200" cy="70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D1E3D1B-0CDE-9688-4036-20A4E3964A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3280" y="890542"/>
                  <a:ext cx="105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8F9A345-2C42-E701-0272-9E4826180E7D}"/>
                    </a:ext>
                  </a:extLst>
                </p14:cNvPr>
                <p14:cNvContentPartPr/>
                <p14:nvPr/>
              </p14:nvContentPartPr>
              <p14:xfrm>
                <a:off x="10251360" y="883342"/>
                <a:ext cx="82080" cy="78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8F9A345-2C42-E701-0272-9E4826180E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47040" y="879022"/>
                  <a:ext cx="90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3D5568-B441-64F7-E7CF-D106AA230920}"/>
                    </a:ext>
                  </a:extLst>
                </p14:cNvPr>
                <p14:cNvContentPartPr/>
                <p14:nvPr/>
              </p14:nvContentPartPr>
              <p14:xfrm>
                <a:off x="10494360" y="799102"/>
                <a:ext cx="141120" cy="173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3D5568-B441-64F7-E7CF-D106AA2309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90040" y="794782"/>
                  <a:ext cx="149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4B5E519-5BFB-7F66-0079-A0486A9F2FA0}"/>
                    </a:ext>
                  </a:extLst>
                </p14:cNvPr>
                <p14:cNvContentPartPr/>
                <p14:nvPr/>
              </p14:nvContentPartPr>
              <p14:xfrm>
                <a:off x="10650960" y="809902"/>
                <a:ext cx="220320" cy="160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4B5E519-5BFB-7F66-0079-A0486A9F2F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46640" y="805582"/>
                  <a:ext cx="228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065961E-D525-9418-C5B2-7252C3315A95}"/>
                    </a:ext>
                  </a:extLst>
                </p14:cNvPr>
                <p14:cNvContentPartPr/>
                <p14:nvPr/>
              </p14:nvContentPartPr>
              <p14:xfrm>
                <a:off x="10962360" y="797302"/>
                <a:ext cx="71280" cy="257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065961E-D525-9418-C5B2-7252C3315A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58040" y="792982"/>
                  <a:ext cx="79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AE2D0C4-B24A-A1EF-90FF-1D6F0341021B}"/>
                    </a:ext>
                  </a:extLst>
                </p14:cNvPr>
                <p14:cNvContentPartPr/>
                <p14:nvPr/>
              </p14:nvContentPartPr>
              <p14:xfrm>
                <a:off x="11032920" y="894142"/>
                <a:ext cx="535680" cy="63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AE2D0C4-B24A-A1EF-90FF-1D6F034102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28600" y="889822"/>
                  <a:ext cx="544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7D434B-8C9A-D583-5887-6C9577F1D6EA}"/>
                    </a:ext>
                  </a:extLst>
                </p14:cNvPr>
                <p14:cNvContentPartPr/>
                <p14:nvPr/>
              </p14:nvContentPartPr>
              <p14:xfrm>
                <a:off x="11396880" y="805942"/>
                <a:ext cx="8640" cy="1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7D434B-8C9A-D583-5887-6C9577F1D6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92560" y="801622"/>
                  <a:ext cx="1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0FA817-AD7B-3658-4BA1-2F9E8C6C8DB0}"/>
                    </a:ext>
                  </a:extLst>
                </p14:cNvPr>
                <p14:cNvContentPartPr/>
                <p14:nvPr/>
              </p14:nvContentPartPr>
              <p14:xfrm>
                <a:off x="6494040" y="1263502"/>
                <a:ext cx="90360" cy="165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0FA817-AD7B-3658-4BA1-2F9E8C6C8D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9720" y="1259182"/>
                  <a:ext cx="99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8DAE78B-91A2-F3F9-DCA4-8FB68923F6F0}"/>
                    </a:ext>
                  </a:extLst>
                </p14:cNvPr>
                <p14:cNvContentPartPr/>
                <p14:nvPr/>
              </p14:nvContentPartPr>
              <p14:xfrm>
                <a:off x="6636240" y="1192582"/>
                <a:ext cx="178920" cy="217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8DAE78B-91A2-F3F9-DCA4-8FB68923F6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31920" y="1188262"/>
                  <a:ext cx="187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899A0BF-2271-B2AD-2B27-49D732B30191}"/>
                    </a:ext>
                  </a:extLst>
                </p14:cNvPr>
                <p14:cNvContentPartPr/>
                <p14:nvPr/>
              </p14:nvContentPartPr>
              <p14:xfrm>
                <a:off x="6958080" y="1301302"/>
                <a:ext cx="239040" cy="115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899A0BF-2271-B2AD-2B27-49D732B301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53760" y="1296982"/>
                  <a:ext cx="247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4EA927D-C99D-6E6A-6AD3-C68D0AD319B9}"/>
                    </a:ext>
                  </a:extLst>
                </p14:cNvPr>
                <p14:cNvContentPartPr/>
                <p14:nvPr/>
              </p14:nvContentPartPr>
              <p14:xfrm>
                <a:off x="7248240" y="1294102"/>
                <a:ext cx="75240" cy="117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4EA927D-C99D-6E6A-6AD3-C68D0AD319B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43920" y="1289782"/>
                  <a:ext cx="83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4891A63-3D50-1483-64C1-6958D9920BA5}"/>
                    </a:ext>
                  </a:extLst>
                </p14:cNvPr>
                <p14:cNvContentPartPr/>
                <p14:nvPr/>
              </p14:nvContentPartPr>
              <p14:xfrm>
                <a:off x="6912360" y="1175302"/>
                <a:ext cx="168120" cy="285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4891A63-3D50-1483-64C1-6958D9920B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08040" y="1170982"/>
                  <a:ext cx="17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C8A41A0-1E00-19DE-E209-5DCD8AC050CE}"/>
                    </a:ext>
                  </a:extLst>
                </p14:cNvPr>
                <p14:cNvContentPartPr/>
                <p14:nvPr/>
              </p14:nvContentPartPr>
              <p14:xfrm>
                <a:off x="7384320" y="1287982"/>
                <a:ext cx="276840" cy="128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C8A41A0-1E00-19DE-E209-5DCD8AC050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80000" y="1283662"/>
                  <a:ext cx="28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C75CA5-0C5E-DA48-86CE-62FF10523F6B}"/>
                    </a:ext>
                  </a:extLst>
                </p14:cNvPr>
                <p14:cNvContentPartPr/>
                <p14:nvPr/>
              </p14:nvContentPartPr>
              <p14:xfrm>
                <a:off x="7683480" y="1188262"/>
                <a:ext cx="162720" cy="202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C75CA5-0C5E-DA48-86CE-62FF10523F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79160" y="1183942"/>
                  <a:ext cx="171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4BB4042-017B-B35E-9C6D-99146B655178}"/>
                    </a:ext>
                  </a:extLst>
                </p14:cNvPr>
                <p14:cNvContentPartPr/>
                <p14:nvPr/>
              </p14:nvContentPartPr>
              <p14:xfrm>
                <a:off x="7744680" y="1275022"/>
                <a:ext cx="253800" cy="287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4BB4042-017B-B35E-9C6D-99146B65517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40360" y="1270702"/>
                  <a:ext cx="262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55BD193-EECF-9E69-98A5-92D0BC34B1ED}"/>
                    </a:ext>
                  </a:extLst>
                </p14:cNvPr>
                <p14:cNvContentPartPr/>
                <p14:nvPr/>
              </p14:nvContentPartPr>
              <p14:xfrm>
                <a:off x="8197560" y="1158382"/>
                <a:ext cx="448200" cy="389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55BD193-EECF-9E69-98A5-92D0BC34B1E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93240" y="1154062"/>
                  <a:ext cx="456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2AD6233-4F5B-8910-F6D7-B33D17D0F032}"/>
                    </a:ext>
                  </a:extLst>
                </p14:cNvPr>
                <p14:cNvContentPartPr/>
                <p14:nvPr/>
              </p14:nvContentPartPr>
              <p14:xfrm>
                <a:off x="8766720" y="1158022"/>
                <a:ext cx="67320" cy="230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2AD6233-4F5B-8910-F6D7-B33D17D0F0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62400" y="1153702"/>
                  <a:ext cx="75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C808D3F-E68F-915C-2C85-9F8507E7F90B}"/>
                    </a:ext>
                  </a:extLst>
                </p14:cNvPr>
                <p14:cNvContentPartPr/>
                <p14:nvPr/>
              </p14:nvContentPartPr>
              <p14:xfrm>
                <a:off x="8897040" y="1253062"/>
                <a:ext cx="282240" cy="124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C808D3F-E68F-915C-2C85-9F8507E7F90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92720" y="1248742"/>
                  <a:ext cx="290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1F82B2D-82CC-E061-8BB9-EA987C74DEDF}"/>
                    </a:ext>
                  </a:extLst>
                </p14:cNvPr>
                <p14:cNvContentPartPr/>
                <p14:nvPr/>
              </p14:nvContentPartPr>
              <p14:xfrm>
                <a:off x="9216360" y="1259542"/>
                <a:ext cx="79200" cy="108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1F82B2D-82CC-E061-8BB9-EA987C74DE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12040" y="1255222"/>
                  <a:ext cx="87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A6E3F1D-5771-527C-C184-02351DD29001}"/>
                    </a:ext>
                  </a:extLst>
                </p14:cNvPr>
                <p14:cNvContentPartPr/>
                <p14:nvPr/>
              </p14:nvContentPartPr>
              <p14:xfrm>
                <a:off x="9466200" y="1281862"/>
                <a:ext cx="197280" cy="102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A6E3F1D-5771-527C-C184-02351DD290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61880" y="1277542"/>
                  <a:ext cx="20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C2E7E9D-CBDA-75A4-F7DD-9DFD0924C0C4}"/>
                    </a:ext>
                  </a:extLst>
                </p14:cNvPr>
                <p14:cNvContentPartPr/>
                <p14:nvPr/>
              </p14:nvContentPartPr>
              <p14:xfrm>
                <a:off x="9661320" y="1208422"/>
                <a:ext cx="12240" cy="14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C2E7E9D-CBDA-75A4-F7DD-9DFD0924C0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57000" y="1204102"/>
                  <a:ext cx="2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57E84A-9AEB-4916-E459-F5DE6C39787E}"/>
                    </a:ext>
                  </a:extLst>
                </p14:cNvPr>
                <p14:cNvContentPartPr/>
                <p14:nvPr/>
              </p14:nvContentPartPr>
              <p14:xfrm>
                <a:off x="9852120" y="1264582"/>
                <a:ext cx="70560" cy="138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57E84A-9AEB-4916-E459-F5DE6C39787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47800" y="1260262"/>
                  <a:ext cx="79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E2C29ED-3614-FED6-6DC7-08F333AF1F09}"/>
                    </a:ext>
                  </a:extLst>
                </p14:cNvPr>
                <p14:cNvContentPartPr/>
                <p14:nvPr/>
              </p14:nvContentPartPr>
              <p14:xfrm>
                <a:off x="9960120" y="1276822"/>
                <a:ext cx="96480" cy="106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E2C29ED-3614-FED6-6DC7-08F333AF1F0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55800" y="1272502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5EC3909-E7FA-3F51-DF36-C5A65ED565C7}"/>
                    </a:ext>
                  </a:extLst>
                </p14:cNvPr>
                <p14:cNvContentPartPr/>
                <p14:nvPr/>
              </p14:nvContentPartPr>
              <p14:xfrm>
                <a:off x="10095840" y="1275382"/>
                <a:ext cx="53640" cy="230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5EC3909-E7FA-3F51-DF36-C5A65ED565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91520" y="1271062"/>
                  <a:ext cx="62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9FBC938-7853-B415-B3F1-A41585760E93}"/>
                    </a:ext>
                  </a:extLst>
                </p14:cNvPr>
                <p14:cNvContentPartPr/>
                <p14:nvPr/>
              </p14:nvContentPartPr>
              <p14:xfrm>
                <a:off x="10175040" y="1173502"/>
                <a:ext cx="597600" cy="192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9FBC938-7853-B415-B3F1-A41585760E9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70720" y="1169182"/>
                  <a:ext cx="606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856581E-A6BA-CB38-6E8A-812D6AD96D01}"/>
                    </a:ext>
                  </a:extLst>
                </p14:cNvPr>
                <p14:cNvContentPartPr/>
                <p14:nvPr/>
              </p14:nvContentPartPr>
              <p14:xfrm>
                <a:off x="10613160" y="1159822"/>
                <a:ext cx="14400" cy="5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856581E-A6BA-CB38-6E8A-812D6AD96D0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08840" y="1155502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8555D3-0B28-04D5-63CE-D9E20D708A8E}"/>
                    </a:ext>
                  </a:extLst>
                </p14:cNvPr>
                <p14:cNvContentPartPr/>
                <p14:nvPr/>
              </p14:nvContentPartPr>
              <p14:xfrm>
                <a:off x="10950480" y="1203382"/>
                <a:ext cx="168480" cy="178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8555D3-0B28-04D5-63CE-D9E20D708A8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46160" y="1199062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FEFAFD5-7154-E0CD-6FBF-132D359909ED}"/>
                    </a:ext>
                  </a:extLst>
                </p14:cNvPr>
                <p14:cNvContentPartPr/>
                <p14:nvPr/>
              </p14:nvContentPartPr>
              <p14:xfrm>
                <a:off x="11175120" y="1230382"/>
                <a:ext cx="200880" cy="138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FEFAFD5-7154-E0CD-6FBF-132D359909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70800" y="1226062"/>
                  <a:ext cx="20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DBA084E-DDB9-E55B-D54B-0CF7A7D1074F}"/>
                    </a:ext>
                  </a:extLst>
                </p14:cNvPr>
                <p14:cNvContentPartPr/>
                <p14:nvPr/>
              </p14:nvContentPartPr>
              <p14:xfrm>
                <a:off x="11346480" y="1197262"/>
                <a:ext cx="106200" cy="203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DBA084E-DDB9-E55B-D54B-0CF7A7D1074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42160" y="1192942"/>
                  <a:ext cx="114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4CC8272-F9FC-D5AC-DBF7-C479495BE1C4}"/>
                    </a:ext>
                  </a:extLst>
                </p14:cNvPr>
                <p14:cNvContentPartPr/>
                <p14:nvPr/>
              </p14:nvContentPartPr>
              <p14:xfrm>
                <a:off x="11455200" y="1266382"/>
                <a:ext cx="106920" cy="129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4CC8272-F9FC-D5AC-DBF7-C479495BE1C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50880" y="1262062"/>
                  <a:ext cx="11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9DAD2D9-3F5F-56FA-C08F-D3096C9E403D}"/>
                    </a:ext>
                  </a:extLst>
                </p14:cNvPr>
                <p14:cNvContentPartPr/>
                <p14:nvPr/>
              </p14:nvContentPartPr>
              <p14:xfrm>
                <a:off x="10971720" y="1157662"/>
                <a:ext cx="157320" cy="256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9DAD2D9-3F5F-56FA-C08F-D3096C9E40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67400" y="1153342"/>
                  <a:ext cx="165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BD2EA7B-856C-3099-2755-4E328271AEB6}"/>
                    </a:ext>
                  </a:extLst>
                </p14:cNvPr>
                <p14:cNvContentPartPr/>
                <p14:nvPr/>
              </p14:nvContentPartPr>
              <p14:xfrm>
                <a:off x="6494040" y="1662022"/>
                <a:ext cx="148320" cy="26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BD2EA7B-856C-3099-2755-4E328271AE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89720" y="1657702"/>
                  <a:ext cx="156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F37EE57-F204-D7CD-60C6-7A97BBDF5CAB}"/>
                    </a:ext>
                  </a:extLst>
                </p14:cNvPr>
                <p14:cNvContentPartPr/>
                <p14:nvPr/>
              </p14:nvContentPartPr>
              <p14:xfrm>
                <a:off x="6517440" y="1745542"/>
                <a:ext cx="137160" cy="32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F37EE57-F204-D7CD-60C6-7A97BBDF5C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13120" y="1741222"/>
                  <a:ext cx="14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8E50E5-D310-ABE5-8C30-F1B2F966CBC4}"/>
                    </a:ext>
                  </a:extLst>
                </p14:cNvPr>
                <p14:cNvContentPartPr/>
                <p14:nvPr/>
              </p14:nvContentPartPr>
              <p14:xfrm>
                <a:off x="6682320" y="1626382"/>
                <a:ext cx="91440" cy="2188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8E50E5-D310-ABE5-8C30-F1B2F966CB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78000" y="1622062"/>
                  <a:ext cx="100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AABD813-EE93-8C15-EEDC-3D4D9E82CFB5}"/>
                    </a:ext>
                  </a:extLst>
                </p14:cNvPr>
                <p14:cNvContentPartPr/>
                <p14:nvPr/>
              </p14:nvContentPartPr>
              <p14:xfrm>
                <a:off x="7032240" y="1671742"/>
                <a:ext cx="109800" cy="137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AABD813-EE93-8C15-EEDC-3D4D9E82CF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27920" y="1667422"/>
                  <a:ext cx="11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B413B61-B644-05D8-FB4F-377BFD0E08D9}"/>
                    </a:ext>
                  </a:extLst>
                </p14:cNvPr>
                <p14:cNvContentPartPr/>
                <p14:nvPr/>
              </p14:nvContentPartPr>
              <p14:xfrm>
                <a:off x="7186680" y="1663102"/>
                <a:ext cx="87480" cy="140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B413B61-B644-05D8-FB4F-377BFD0E08D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82360" y="1658782"/>
                  <a:ext cx="96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875884D-8BAE-3FBC-161D-16713FCFF921}"/>
                    </a:ext>
                  </a:extLst>
                </p14:cNvPr>
                <p14:cNvContentPartPr/>
                <p14:nvPr/>
              </p14:nvContentPartPr>
              <p14:xfrm>
                <a:off x="7252200" y="1596502"/>
                <a:ext cx="669960" cy="343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875884D-8BAE-3FBC-161D-16713FCFF9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47880" y="1592182"/>
                  <a:ext cx="678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3AE0F41-7947-1AAC-CD8A-F7CCA24E438F}"/>
                    </a:ext>
                  </a:extLst>
                </p14:cNvPr>
                <p14:cNvContentPartPr/>
                <p14:nvPr/>
              </p14:nvContentPartPr>
              <p14:xfrm>
                <a:off x="7833600" y="1628902"/>
                <a:ext cx="9720" cy="7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3AE0F41-7947-1AAC-CD8A-F7CCA24E43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29280" y="1624582"/>
                  <a:ext cx="18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ADA14EF-26AB-A177-0EF1-50EA2B4DFE42}"/>
                    </a:ext>
                  </a:extLst>
                </p14:cNvPr>
                <p14:cNvContentPartPr/>
                <p14:nvPr/>
              </p14:nvContentPartPr>
              <p14:xfrm>
                <a:off x="8113320" y="1627822"/>
                <a:ext cx="168120" cy="170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ADA14EF-26AB-A177-0EF1-50EA2B4DFE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09000" y="1623502"/>
                  <a:ext cx="17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67D6904-956A-718F-0871-8BB4F08A7AB5}"/>
                    </a:ext>
                  </a:extLst>
                </p14:cNvPr>
                <p14:cNvContentPartPr/>
                <p14:nvPr/>
              </p14:nvContentPartPr>
              <p14:xfrm>
                <a:off x="8137440" y="1687942"/>
                <a:ext cx="162720" cy="128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67D6904-956A-718F-0871-8BB4F08A7AB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33120" y="1683622"/>
                  <a:ext cx="171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5C79453-14A9-CD0A-7705-D753DE33CC42}"/>
                    </a:ext>
                  </a:extLst>
                </p14:cNvPr>
                <p14:cNvContentPartPr/>
                <p14:nvPr/>
              </p14:nvContentPartPr>
              <p14:xfrm>
                <a:off x="8340120" y="1653022"/>
                <a:ext cx="147960" cy="1753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5C79453-14A9-CD0A-7705-D753DE33CC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35800" y="1648702"/>
                  <a:ext cx="156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7A7B8E4-5F8C-CCE1-AB16-0B3A1FD342F2}"/>
                    </a:ext>
                  </a:extLst>
                </p14:cNvPr>
                <p14:cNvContentPartPr/>
                <p14:nvPr/>
              </p14:nvContentPartPr>
              <p14:xfrm>
                <a:off x="8517240" y="1599382"/>
                <a:ext cx="305280" cy="204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7A7B8E4-5F8C-CCE1-AB16-0B3A1FD342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12920" y="1595062"/>
                  <a:ext cx="313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0579CB-000C-3BA5-F6AD-97586A09B6AD}"/>
                    </a:ext>
                  </a:extLst>
                </p14:cNvPr>
                <p14:cNvContentPartPr/>
                <p14:nvPr/>
              </p14:nvContentPartPr>
              <p14:xfrm>
                <a:off x="8850240" y="1680022"/>
                <a:ext cx="284400" cy="109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0579CB-000C-3BA5-F6AD-97586A09B6A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45920" y="1675702"/>
                  <a:ext cx="29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B488F97-7C5C-1B9C-C607-90098EAA56FE}"/>
                    </a:ext>
                  </a:extLst>
                </p14:cNvPr>
                <p14:cNvContentPartPr/>
                <p14:nvPr/>
              </p14:nvContentPartPr>
              <p14:xfrm>
                <a:off x="9423360" y="1653022"/>
                <a:ext cx="26280" cy="125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B488F97-7C5C-1B9C-C607-90098EAA56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19040" y="1648702"/>
                  <a:ext cx="34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896B25B-4EC3-FBD4-12AC-36A656E5D83F}"/>
                    </a:ext>
                  </a:extLst>
                </p14:cNvPr>
                <p14:cNvContentPartPr/>
                <p14:nvPr/>
              </p14:nvContentPartPr>
              <p14:xfrm>
                <a:off x="9434520" y="1622062"/>
                <a:ext cx="150120" cy="96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896B25B-4EC3-FBD4-12AC-36A656E5D8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30200" y="1617742"/>
                  <a:ext cx="158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48A0790-C43D-D57C-EF82-D618C8BFA986}"/>
                    </a:ext>
                  </a:extLst>
                </p14:cNvPr>
                <p14:cNvContentPartPr/>
                <p14:nvPr/>
              </p14:nvContentPartPr>
              <p14:xfrm>
                <a:off x="9464400" y="1776142"/>
                <a:ext cx="120960" cy="64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48A0790-C43D-D57C-EF82-D618C8BFA98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60080" y="1771822"/>
                  <a:ext cx="129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A442C9-0220-4B05-BC1B-D1915034131B}"/>
                    </a:ext>
                  </a:extLst>
                </p14:cNvPr>
                <p14:cNvContentPartPr/>
                <p14:nvPr/>
              </p14:nvContentPartPr>
              <p14:xfrm>
                <a:off x="9664560" y="1622062"/>
                <a:ext cx="116280" cy="253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A442C9-0220-4B05-BC1B-D191503413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60240" y="1617742"/>
                  <a:ext cx="124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4A5DEDA-3B9F-4874-B90F-A581F0BD7745}"/>
                    </a:ext>
                  </a:extLst>
                </p14:cNvPr>
                <p14:cNvContentPartPr/>
                <p14:nvPr/>
              </p14:nvContentPartPr>
              <p14:xfrm>
                <a:off x="9765720" y="1580662"/>
                <a:ext cx="334800" cy="322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4A5DEDA-3B9F-4874-B90F-A581F0BD774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61400" y="1576342"/>
                  <a:ext cx="343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6181D67-421E-0711-789A-083988E9636B}"/>
                    </a:ext>
                  </a:extLst>
                </p14:cNvPr>
                <p14:cNvContentPartPr/>
                <p14:nvPr/>
              </p14:nvContentPartPr>
              <p14:xfrm>
                <a:off x="9978120" y="1616662"/>
                <a:ext cx="197640" cy="231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6181D67-421E-0711-789A-083988E963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73800" y="1612342"/>
                  <a:ext cx="206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404105A-328D-051B-5CD5-41BEB07D9249}"/>
                    </a:ext>
                  </a:extLst>
                </p14:cNvPr>
                <p14:cNvContentPartPr/>
                <p14:nvPr/>
              </p14:nvContentPartPr>
              <p14:xfrm>
                <a:off x="10124640" y="1699102"/>
                <a:ext cx="65880" cy="39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404105A-328D-051B-5CD5-41BEB07D92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20320" y="1694782"/>
                  <a:ext cx="7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B88874B-FD20-7DF8-2DFE-BE8953FBCF30}"/>
                    </a:ext>
                  </a:extLst>
                </p14:cNvPr>
                <p14:cNvContentPartPr/>
                <p14:nvPr/>
              </p14:nvContentPartPr>
              <p14:xfrm>
                <a:off x="6133680" y="318142"/>
                <a:ext cx="116640" cy="107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B88874B-FD20-7DF8-2DFE-BE8953FBCF3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29360" y="313822"/>
                  <a:ext cx="125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B42C619-2F8C-6E15-40EE-6AFB69520E30}"/>
                    </a:ext>
                  </a:extLst>
                </p14:cNvPr>
                <p14:cNvContentPartPr/>
                <p14:nvPr/>
              </p14:nvContentPartPr>
              <p14:xfrm>
                <a:off x="6237720" y="257662"/>
                <a:ext cx="55440" cy="258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B42C619-2F8C-6E15-40EE-6AFB69520E3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33400" y="253342"/>
                  <a:ext cx="6408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2C31ED96-30E8-3467-B032-D59AFC2C2448}"/>
              </a:ext>
            </a:extLst>
          </p:cNvPr>
          <p:cNvGrpSpPr/>
          <p:nvPr/>
        </p:nvGrpSpPr>
        <p:grpSpPr>
          <a:xfrm>
            <a:off x="6116760" y="2115262"/>
            <a:ext cx="229320" cy="243720"/>
            <a:chOff x="6116760" y="2115262"/>
            <a:chExt cx="2293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914D91F-FD50-1DFB-381E-339718F5CD36}"/>
                    </a:ext>
                  </a:extLst>
                </p14:cNvPr>
                <p14:cNvContentPartPr/>
                <p14:nvPr/>
              </p14:nvContentPartPr>
              <p14:xfrm>
                <a:off x="6116760" y="2132182"/>
                <a:ext cx="105840" cy="210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914D91F-FD50-1DFB-381E-339718F5CD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12440" y="2127862"/>
                  <a:ext cx="114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077C39E-BD35-F056-267D-412B53379F37}"/>
                    </a:ext>
                  </a:extLst>
                </p14:cNvPr>
                <p14:cNvContentPartPr/>
                <p14:nvPr/>
              </p14:nvContentPartPr>
              <p14:xfrm>
                <a:off x="6290280" y="2115262"/>
                <a:ext cx="55800" cy="243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077C39E-BD35-F056-267D-412B53379F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85960" y="2110942"/>
                  <a:ext cx="6444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8BF2DB7F-9DF8-5C26-01F8-E32A6962CEAC}"/>
              </a:ext>
            </a:extLst>
          </p:cNvPr>
          <p:cNvGrpSpPr/>
          <p:nvPr/>
        </p:nvGrpSpPr>
        <p:grpSpPr>
          <a:xfrm>
            <a:off x="6608520" y="2155222"/>
            <a:ext cx="442080" cy="147960"/>
            <a:chOff x="6608520" y="2155222"/>
            <a:chExt cx="44208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3AA933-4794-F566-A89D-5AAE4DB0ADFC}"/>
                    </a:ext>
                  </a:extLst>
                </p14:cNvPr>
                <p14:cNvContentPartPr/>
                <p14:nvPr/>
              </p14:nvContentPartPr>
              <p14:xfrm>
                <a:off x="6608520" y="2164942"/>
                <a:ext cx="182880" cy="1227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3AA933-4794-F566-A89D-5AAE4DB0AD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04200" y="2160622"/>
                  <a:ext cx="191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7F0225C-340F-0597-90AE-4C5E913A51AA}"/>
                    </a:ext>
                  </a:extLst>
                </p14:cNvPr>
                <p14:cNvContentPartPr/>
                <p14:nvPr/>
              </p14:nvContentPartPr>
              <p14:xfrm>
                <a:off x="6841080" y="2178622"/>
                <a:ext cx="102240" cy="117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7F0225C-340F-0597-90AE-4C5E913A51A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36760" y="2174302"/>
                  <a:ext cx="110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E4ED40-BD1C-AC11-09BA-F2D0FBFF378A}"/>
                    </a:ext>
                  </a:extLst>
                </p14:cNvPr>
                <p14:cNvContentPartPr/>
                <p14:nvPr/>
              </p14:nvContentPartPr>
              <p14:xfrm>
                <a:off x="7021440" y="2155222"/>
                <a:ext cx="29160" cy="147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E4ED40-BD1C-AC11-09BA-F2D0FBFF37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17120" y="2150902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71F3A7B-0BFB-5D53-CC98-FD8AAF032117}"/>
                    </a:ext>
                  </a:extLst>
                </p14:cNvPr>
                <p14:cNvContentPartPr/>
                <p14:nvPr/>
              </p14:nvContentPartPr>
              <p14:xfrm>
                <a:off x="6976440" y="2193022"/>
                <a:ext cx="73080" cy="83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71F3A7B-0BFB-5D53-CC98-FD8AAF0321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72120" y="2188702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13B8CC56-066F-975A-FFA9-99480EB4B966}"/>
              </a:ext>
            </a:extLst>
          </p:cNvPr>
          <p:cNvGrpSpPr/>
          <p:nvPr/>
        </p:nvGrpSpPr>
        <p:grpSpPr>
          <a:xfrm>
            <a:off x="7225200" y="2150182"/>
            <a:ext cx="242280" cy="191520"/>
            <a:chOff x="7225200" y="2150182"/>
            <a:chExt cx="2422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B575390-F6AC-3BCF-64B0-D7FE4535677C}"/>
                    </a:ext>
                  </a:extLst>
                </p14:cNvPr>
                <p14:cNvContentPartPr/>
                <p14:nvPr/>
              </p14:nvContentPartPr>
              <p14:xfrm>
                <a:off x="7225200" y="2150182"/>
                <a:ext cx="117720" cy="131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B575390-F6AC-3BCF-64B0-D7FE4535677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20880" y="2145862"/>
                  <a:ext cx="126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FBC8642-FE94-F4FD-8EC9-5BF79523F4E4}"/>
                    </a:ext>
                  </a:extLst>
                </p14:cNvPr>
                <p14:cNvContentPartPr/>
                <p14:nvPr/>
              </p14:nvContentPartPr>
              <p14:xfrm>
                <a:off x="7392960" y="2199142"/>
                <a:ext cx="74520" cy="142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FBC8642-FE94-F4FD-8EC9-5BF79523F4E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88640" y="2194822"/>
                  <a:ext cx="83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6444EF5-2DDB-394E-6113-26E40B0508B6}"/>
                    </a:ext>
                  </a:extLst>
                </p14:cNvPr>
                <p14:cNvContentPartPr/>
                <p14:nvPr/>
              </p14:nvContentPartPr>
              <p14:xfrm>
                <a:off x="7427880" y="2303902"/>
                <a:ext cx="37080" cy="23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6444EF5-2DDB-394E-6113-26E40B0508B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23560" y="2299582"/>
                  <a:ext cx="457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E9D40A6E-7B2A-F4BD-D285-217124627062}"/>
              </a:ext>
            </a:extLst>
          </p:cNvPr>
          <p:cNvGrpSpPr/>
          <p:nvPr/>
        </p:nvGrpSpPr>
        <p:grpSpPr>
          <a:xfrm>
            <a:off x="8325720" y="2103022"/>
            <a:ext cx="468720" cy="175320"/>
            <a:chOff x="8325720" y="2103022"/>
            <a:chExt cx="4687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8C2D098-C9A5-98E7-E19C-024F912896E7}"/>
                    </a:ext>
                  </a:extLst>
                </p14:cNvPr>
                <p14:cNvContentPartPr/>
                <p14:nvPr/>
              </p14:nvContentPartPr>
              <p14:xfrm>
                <a:off x="8325720" y="2104822"/>
                <a:ext cx="131400" cy="157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8C2D098-C9A5-98E7-E19C-024F912896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21400" y="2100502"/>
                  <a:ext cx="140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217EC25-BD57-FADE-5E7F-F3FDB470F4BB}"/>
                    </a:ext>
                  </a:extLst>
                </p14:cNvPr>
                <p14:cNvContentPartPr/>
                <p14:nvPr/>
              </p14:nvContentPartPr>
              <p14:xfrm>
                <a:off x="8554320" y="2120302"/>
                <a:ext cx="18360" cy="104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217EC25-BD57-FADE-5E7F-F3FDB470F4B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50000" y="2115982"/>
                  <a:ext cx="27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4A2AD07-3A34-7E1F-73E7-925642995791}"/>
                    </a:ext>
                  </a:extLst>
                </p14:cNvPr>
                <p14:cNvContentPartPr/>
                <p14:nvPr/>
              </p14:nvContentPartPr>
              <p14:xfrm>
                <a:off x="8520480" y="2103022"/>
                <a:ext cx="106560" cy="173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4A2AD07-3A34-7E1F-73E7-9256429957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16160" y="2098702"/>
                  <a:ext cx="115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BA29D85-3F04-5C7D-12BB-CA1E3FBD8C12}"/>
                    </a:ext>
                  </a:extLst>
                </p14:cNvPr>
                <p14:cNvContentPartPr/>
                <p14:nvPr/>
              </p14:nvContentPartPr>
              <p14:xfrm>
                <a:off x="8767440" y="2182582"/>
                <a:ext cx="11160" cy="10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BA29D85-3F04-5C7D-12BB-CA1E3FBD8C1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63120" y="2178262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1F52C4D-2705-80EF-2740-F989124EE35E}"/>
                    </a:ext>
                  </a:extLst>
                </p14:cNvPr>
                <p14:cNvContentPartPr/>
                <p14:nvPr/>
              </p14:nvContentPartPr>
              <p14:xfrm>
                <a:off x="8775360" y="2247022"/>
                <a:ext cx="19080" cy="31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1F52C4D-2705-80EF-2740-F989124EE35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71040" y="2242702"/>
                  <a:ext cx="277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1E57B30F-E1CE-A44B-435F-5861743AB204}"/>
              </a:ext>
            </a:extLst>
          </p:cNvPr>
          <p:cNvGrpSpPr/>
          <p:nvPr/>
        </p:nvGrpSpPr>
        <p:grpSpPr>
          <a:xfrm>
            <a:off x="9062640" y="2096902"/>
            <a:ext cx="1578960" cy="234720"/>
            <a:chOff x="9062640" y="2096902"/>
            <a:chExt cx="157896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14C610A-90CD-8A59-92F3-C4F43AA16667}"/>
                    </a:ext>
                  </a:extLst>
                </p14:cNvPr>
                <p14:cNvContentPartPr/>
                <p14:nvPr/>
              </p14:nvContentPartPr>
              <p14:xfrm>
                <a:off x="9062640" y="2151622"/>
                <a:ext cx="168840" cy="105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14C610A-90CD-8A59-92F3-C4F43AA166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058320" y="2147302"/>
                  <a:ext cx="177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0802525-3DE2-7238-FF5E-4354EB26EFAA}"/>
                    </a:ext>
                  </a:extLst>
                </p14:cNvPr>
                <p14:cNvContentPartPr/>
                <p14:nvPr/>
              </p14:nvContentPartPr>
              <p14:xfrm>
                <a:off x="9278280" y="2194102"/>
                <a:ext cx="109800" cy="136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0802525-3DE2-7238-FF5E-4354EB26EFA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73960" y="2189782"/>
                  <a:ext cx="118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A73F624-3799-DAF9-42FA-99DBAB843B83}"/>
                    </a:ext>
                  </a:extLst>
                </p14:cNvPr>
                <p14:cNvContentPartPr/>
                <p14:nvPr/>
              </p14:nvContentPartPr>
              <p14:xfrm>
                <a:off x="9320040" y="2283742"/>
                <a:ext cx="75600" cy="47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A73F624-3799-DAF9-42FA-99DBAB843B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15720" y="2279422"/>
                  <a:ext cx="84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D251124-85A5-3940-A72B-F0BCEEB5E119}"/>
                    </a:ext>
                  </a:extLst>
                </p14:cNvPr>
                <p14:cNvContentPartPr/>
                <p14:nvPr/>
              </p14:nvContentPartPr>
              <p14:xfrm>
                <a:off x="9491400" y="2175742"/>
                <a:ext cx="129240" cy="4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D251124-85A5-3940-A72B-F0BCEEB5E11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87080" y="2171422"/>
                  <a:ext cx="137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6F61181-004A-0721-43D3-F4C1879064C4}"/>
                    </a:ext>
                  </a:extLst>
                </p14:cNvPr>
                <p14:cNvContentPartPr/>
                <p14:nvPr/>
              </p14:nvContentPartPr>
              <p14:xfrm>
                <a:off x="9513720" y="2231182"/>
                <a:ext cx="126720" cy="20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6F61181-004A-0721-43D3-F4C1879064C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09400" y="2226862"/>
                  <a:ext cx="135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2AF6CE1-0A2C-1AB8-833B-E8563628CC15}"/>
                    </a:ext>
                  </a:extLst>
                </p14:cNvPr>
                <p14:cNvContentPartPr/>
                <p14:nvPr/>
              </p14:nvContentPartPr>
              <p14:xfrm>
                <a:off x="9739080" y="2096902"/>
                <a:ext cx="144000" cy="1900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2AF6CE1-0A2C-1AB8-833B-E8563628CC1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34760" y="2092582"/>
                  <a:ext cx="152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3EAA36-7FB7-B24B-8DD8-371A6456DCE5}"/>
                    </a:ext>
                  </a:extLst>
                </p14:cNvPr>
                <p14:cNvContentPartPr/>
                <p14:nvPr/>
              </p14:nvContentPartPr>
              <p14:xfrm>
                <a:off x="9933480" y="2116702"/>
                <a:ext cx="150840" cy="149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3EAA36-7FB7-B24B-8DD8-371A6456DCE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29160" y="2112382"/>
                  <a:ext cx="159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D843422-B132-AF09-75F9-4A5BE2BE055B}"/>
                    </a:ext>
                  </a:extLst>
                </p14:cNvPr>
                <p14:cNvContentPartPr/>
                <p14:nvPr/>
              </p14:nvContentPartPr>
              <p14:xfrm>
                <a:off x="10178280" y="2159902"/>
                <a:ext cx="119520" cy="36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D843422-B132-AF09-75F9-4A5BE2BE05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73960" y="2155582"/>
                  <a:ext cx="128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AC97B72-1BA9-FB90-15C4-879BCA9AC8DD}"/>
                    </a:ext>
                  </a:extLst>
                </p14:cNvPr>
                <p14:cNvContentPartPr/>
                <p14:nvPr/>
              </p14:nvContentPartPr>
              <p14:xfrm>
                <a:off x="10398960" y="2103022"/>
                <a:ext cx="115560" cy="95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AC97B72-1BA9-FB90-15C4-879BCA9AC8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94640" y="2098702"/>
                  <a:ext cx="12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8041240-8A85-F4D2-C68F-73761F951F7F}"/>
                    </a:ext>
                  </a:extLst>
                </p14:cNvPr>
                <p14:cNvContentPartPr/>
                <p14:nvPr/>
              </p14:nvContentPartPr>
              <p14:xfrm>
                <a:off x="10554840" y="2129302"/>
                <a:ext cx="86760" cy="140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8041240-8A85-F4D2-C68F-73761F951F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50520" y="2124982"/>
                  <a:ext cx="95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59222D7-417C-88BB-7E0D-9BE3A0C62CE3}"/>
                    </a:ext>
                  </a:extLst>
                </p14:cNvPr>
                <p14:cNvContentPartPr/>
                <p14:nvPr/>
              </p14:nvContentPartPr>
              <p14:xfrm>
                <a:off x="10591560" y="2240902"/>
                <a:ext cx="38160" cy="39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59222D7-417C-88BB-7E0D-9BE3A0C62CE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87240" y="2236582"/>
                  <a:ext cx="468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BB1B39F-AA7B-9663-CA28-E96F9A0A9582}"/>
                  </a:ext>
                </a:extLst>
              </p14:cNvPr>
              <p14:cNvContentPartPr/>
              <p14:nvPr/>
            </p14:nvContentPartPr>
            <p14:xfrm>
              <a:off x="4692600" y="1351702"/>
              <a:ext cx="235080" cy="345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BB1B39F-AA7B-9663-CA28-E96F9A0A958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688280" y="1347382"/>
                <a:ext cx="24372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0B5ABFBD-D048-A7EE-9BB6-4E0F668466AF}"/>
              </a:ext>
            </a:extLst>
          </p:cNvPr>
          <p:cNvGrpSpPr/>
          <p:nvPr/>
        </p:nvGrpSpPr>
        <p:grpSpPr>
          <a:xfrm>
            <a:off x="6545520" y="2411902"/>
            <a:ext cx="5459760" cy="1821600"/>
            <a:chOff x="6545520" y="2411902"/>
            <a:chExt cx="5459760" cy="18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D604458-6143-C388-BA26-BC9DDBCB6C8F}"/>
                    </a:ext>
                  </a:extLst>
                </p14:cNvPr>
                <p14:cNvContentPartPr/>
                <p14:nvPr/>
              </p14:nvContentPartPr>
              <p14:xfrm>
                <a:off x="10566360" y="3323422"/>
                <a:ext cx="82440" cy="82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D604458-6143-C388-BA26-BC9DDBCB6C8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62040" y="3319102"/>
                  <a:ext cx="91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16EC6FC-F2CF-1ECD-40FB-6E5568C720EF}"/>
                    </a:ext>
                  </a:extLst>
                </p14:cNvPr>
                <p14:cNvContentPartPr/>
                <p14:nvPr/>
              </p14:nvContentPartPr>
              <p14:xfrm>
                <a:off x="10805760" y="3176902"/>
                <a:ext cx="109800" cy="2077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16EC6FC-F2CF-1ECD-40FB-6E5568C720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01440" y="3172582"/>
                  <a:ext cx="118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10C4754-19EA-2B2E-5B0C-B292F79F3F59}"/>
                    </a:ext>
                  </a:extLst>
                </p14:cNvPr>
                <p14:cNvContentPartPr/>
                <p14:nvPr/>
              </p14:nvContentPartPr>
              <p14:xfrm>
                <a:off x="11024280" y="3279502"/>
                <a:ext cx="99000" cy="15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10C4754-19EA-2B2E-5B0C-B292F79F3F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19960" y="3275182"/>
                  <a:ext cx="107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C10DBF2-C3E9-6F4C-191E-708345CE12CA}"/>
                    </a:ext>
                  </a:extLst>
                </p14:cNvPr>
                <p14:cNvContentPartPr/>
                <p14:nvPr/>
              </p14:nvContentPartPr>
              <p14:xfrm>
                <a:off x="11049120" y="3234142"/>
                <a:ext cx="205200" cy="183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C10DBF2-C3E9-6F4C-191E-708345CE12C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44800" y="3229822"/>
                  <a:ext cx="21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FD23278-85F9-93A0-3D52-8E38B766391E}"/>
                    </a:ext>
                  </a:extLst>
                </p14:cNvPr>
                <p14:cNvContentPartPr/>
                <p14:nvPr/>
              </p14:nvContentPartPr>
              <p14:xfrm>
                <a:off x="11335680" y="3229462"/>
                <a:ext cx="140040" cy="104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FD23278-85F9-93A0-3D52-8E38B76639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331360" y="3225142"/>
                  <a:ext cx="14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7209F0-11A6-6F65-15BD-CD9B06A3C0F8}"/>
                    </a:ext>
                  </a:extLst>
                </p14:cNvPr>
                <p14:cNvContentPartPr/>
                <p14:nvPr/>
              </p14:nvContentPartPr>
              <p14:xfrm>
                <a:off x="11501640" y="3261862"/>
                <a:ext cx="96480" cy="151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7209F0-11A6-6F65-15BD-CD9B06A3C0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97320" y="3257542"/>
                  <a:ext cx="105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64B5E80-C3A8-4E50-E6CC-B16F4639CC62}"/>
                    </a:ext>
                  </a:extLst>
                </p14:cNvPr>
                <p14:cNvContentPartPr/>
                <p14:nvPr/>
              </p14:nvContentPartPr>
              <p14:xfrm>
                <a:off x="11538360" y="3360862"/>
                <a:ext cx="35280" cy="59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64B5E80-C3A8-4E50-E6CC-B16F4639CC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534040" y="3356542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FF0361B6-54DF-07E1-FB55-EC6FAB29D56E}"/>
                    </a:ext>
                  </a:extLst>
                </p14:cNvPr>
                <p14:cNvContentPartPr/>
                <p14:nvPr/>
              </p14:nvContentPartPr>
              <p14:xfrm>
                <a:off x="11513520" y="3069982"/>
                <a:ext cx="64800" cy="1609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FF0361B6-54DF-07E1-FB55-EC6FAB29D56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509200" y="3065662"/>
                  <a:ext cx="73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ED11B12-6207-5A71-27EF-E5AB50ED4AD1}"/>
                    </a:ext>
                  </a:extLst>
                </p14:cNvPr>
                <p14:cNvContentPartPr/>
                <p14:nvPr/>
              </p14:nvContentPartPr>
              <p14:xfrm>
                <a:off x="11477880" y="3118582"/>
                <a:ext cx="134640" cy="46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ED11B12-6207-5A71-27EF-E5AB50ED4A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73560" y="3114262"/>
                  <a:ext cx="14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2A59226-D5C0-0DE4-92D8-11BC9FCC9214}"/>
                    </a:ext>
                  </a:extLst>
                </p14:cNvPr>
                <p14:cNvContentPartPr/>
                <p14:nvPr/>
              </p14:nvContentPartPr>
              <p14:xfrm>
                <a:off x="11652840" y="3229822"/>
                <a:ext cx="96840" cy="5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2A59226-D5C0-0DE4-92D8-11BC9FCC921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48520" y="3225502"/>
                  <a:ext cx="105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B3A0670-A0DC-402E-D382-403578AD4782}"/>
                    </a:ext>
                  </a:extLst>
                </p14:cNvPr>
                <p14:cNvContentPartPr/>
                <p14:nvPr/>
              </p14:nvContentPartPr>
              <p14:xfrm>
                <a:off x="11626920" y="3269062"/>
                <a:ext cx="162360" cy="35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B3A0670-A0DC-402E-D382-403578AD478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22600" y="3264742"/>
                  <a:ext cx="171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07B49F6-8E98-5A73-6021-79DB12565BAD}"/>
                    </a:ext>
                  </a:extLst>
                </p14:cNvPr>
                <p14:cNvContentPartPr/>
                <p14:nvPr/>
              </p14:nvContentPartPr>
              <p14:xfrm>
                <a:off x="11809080" y="3085462"/>
                <a:ext cx="196200" cy="3394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07B49F6-8E98-5A73-6021-79DB12565BA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804760" y="3081142"/>
                  <a:ext cx="204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623991B-2897-E62A-5ABF-B86E9BF73059}"/>
                    </a:ext>
                  </a:extLst>
                </p14:cNvPr>
                <p14:cNvContentPartPr/>
                <p14:nvPr/>
              </p14:nvContentPartPr>
              <p14:xfrm>
                <a:off x="6545520" y="3976102"/>
                <a:ext cx="153720" cy="175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623991B-2897-E62A-5ABF-B86E9BF730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41200" y="3971782"/>
                  <a:ext cx="162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0B32E1E-A27A-9E03-F34D-4C9FC376F0F0}"/>
                    </a:ext>
                  </a:extLst>
                </p14:cNvPr>
                <p14:cNvContentPartPr/>
                <p14:nvPr/>
              </p14:nvContentPartPr>
              <p14:xfrm>
                <a:off x="6737760" y="4076182"/>
                <a:ext cx="56520" cy="1476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0B32E1E-A27A-9E03-F34D-4C9FC376F0F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33440" y="4071862"/>
                  <a:ext cx="6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831A4F4-51DB-A84B-AFB7-C39D8E52C593}"/>
                    </a:ext>
                  </a:extLst>
                </p14:cNvPr>
                <p14:cNvContentPartPr/>
                <p14:nvPr/>
              </p14:nvContentPartPr>
              <p14:xfrm>
                <a:off x="6770160" y="4174822"/>
                <a:ext cx="50760" cy="58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831A4F4-51DB-A84B-AFB7-C39D8E52C5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65840" y="4170502"/>
                  <a:ext cx="59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6788119-1A97-7AFA-89D2-5DF2FD4E4FD8}"/>
                    </a:ext>
                  </a:extLst>
                </p14:cNvPr>
                <p14:cNvContentPartPr/>
                <p14:nvPr/>
              </p14:nvContentPartPr>
              <p14:xfrm>
                <a:off x="6880320" y="3938302"/>
                <a:ext cx="68040" cy="2415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6788119-1A97-7AFA-89D2-5DF2FD4E4FD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76000" y="3933982"/>
                  <a:ext cx="76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6874B5C-0F62-1736-B63F-234B1F003761}"/>
                    </a:ext>
                  </a:extLst>
                </p14:cNvPr>
                <p14:cNvContentPartPr/>
                <p14:nvPr/>
              </p14:nvContentPartPr>
              <p14:xfrm>
                <a:off x="6997680" y="4000582"/>
                <a:ext cx="81720" cy="1260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6874B5C-0F62-1736-B63F-234B1F00376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993360" y="3996262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32B407F-AD50-497D-47C5-01E21B1919D8}"/>
                    </a:ext>
                  </a:extLst>
                </p14:cNvPr>
                <p14:cNvContentPartPr/>
                <p14:nvPr/>
              </p14:nvContentPartPr>
              <p14:xfrm>
                <a:off x="7105680" y="4043062"/>
                <a:ext cx="83880" cy="137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32B407F-AD50-497D-47C5-01E21B1919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01360" y="4038742"/>
                  <a:ext cx="92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40C9F97-37F9-815B-C1E6-6204DFF19FD0}"/>
                    </a:ext>
                  </a:extLst>
                </p14:cNvPr>
                <p14:cNvContentPartPr/>
                <p14:nvPr/>
              </p14:nvContentPartPr>
              <p14:xfrm>
                <a:off x="7158240" y="4131982"/>
                <a:ext cx="42120" cy="41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40C9F97-37F9-815B-C1E6-6204DFF19FD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53920" y="4127662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18B6550-22F5-6032-3504-1291D6F2BCA6}"/>
                    </a:ext>
                  </a:extLst>
                </p14:cNvPr>
                <p14:cNvContentPartPr/>
                <p14:nvPr/>
              </p14:nvContentPartPr>
              <p14:xfrm>
                <a:off x="7133760" y="3939382"/>
                <a:ext cx="79920" cy="1000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18B6550-22F5-6032-3504-1291D6F2BC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29440" y="3935062"/>
                  <a:ext cx="8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E881DC4-D6B7-5D94-20E7-69F5283E37D1}"/>
                    </a:ext>
                  </a:extLst>
                </p14:cNvPr>
                <p14:cNvContentPartPr/>
                <p14:nvPr/>
              </p14:nvContentPartPr>
              <p14:xfrm>
                <a:off x="7338600" y="4018942"/>
                <a:ext cx="78840" cy="22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E881DC4-D6B7-5D94-20E7-69F5283E37D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34280" y="4014622"/>
                  <a:ext cx="87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6823206-CE98-4E60-98D8-1614F40987B9}"/>
                    </a:ext>
                  </a:extLst>
                </p14:cNvPr>
                <p14:cNvContentPartPr/>
                <p14:nvPr/>
              </p14:nvContentPartPr>
              <p14:xfrm>
                <a:off x="7323120" y="4081942"/>
                <a:ext cx="101880" cy="28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6823206-CE98-4E60-98D8-1614F40987B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18800" y="4077622"/>
                  <a:ext cx="110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7309107-55E3-8BBA-898D-B0183698C7FF}"/>
                    </a:ext>
                  </a:extLst>
                </p14:cNvPr>
                <p14:cNvContentPartPr/>
                <p14:nvPr/>
              </p14:nvContentPartPr>
              <p14:xfrm>
                <a:off x="7518240" y="3951262"/>
                <a:ext cx="111240" cy="1926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7309107-55E3-8BBA-898D-B0183698C7F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13920" y="3946942"/>
                  <a:ext cx="11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BD781AC-73C9-BF4C-1889-0365C7BF909F}"/>
                    </a:ext>
                  </a:extLst>
                </p14:cNvPr>
                <p14:cNvContentPartPr/>
                <p14:nvPr/>
              </p14:nvContentPartPr>
              <p14:xfrm>
                <a:off x="7668000" y="3921382"/>
                <a:ext cx="57960" cy="2588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BD781AC-73C9-BF4C-1889-0365C7BF90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63680" y="3917062"/>
                  <a:ext cx="66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8CFC41B-8E4D-7ED7-1913-FAC88B86E949}"/>
                    </a:ext>
                  </a:extLst>
                </p14:cNvPr>
                <p14:cNvContentPartPr/>
                <p14:nvPr/>
              </p14:nvContentPartPr>
              <p14:xfrm>
                <a:off x="7923240" y="3977542"/>
                <a:ext cx="167400" cy="19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8CFC41B-8E4D-7ED7-1913-FAC88B86E94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18920" y="3973222"/>
                  <a:ext cx="17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E79F1EF-101B-0A66-1B63-762141D21A60}"/>
                    </a:ext>
                  </a:extLst>
                </p14:cNvPr>
                <p14:cNvContentPartPr/>
                <p14:nvPr/>
              </p14:nvContentPartPr>
              <p14:xfrm>
                <a:off x="7962120" y="4046302"/>
                <a:ext cx="167400" cy="309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E79F1EF-101B-0A66-1B63-762141D21A6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57800" y="4041982"/>
                  <a:ext cx="17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BFAED9C-4979-C07E-1DE7-E56D12D34158}"/>
                    </a:ext>
                  </a:extLst>
                </p14:cNvPr>
                <p14:cNvContentPartPr/>
                <p14:nvPr/>
              </p14:nvContentPartPr>
              <p14:xfrm>
                <a:off x="6563880" y="2504062"/>
                <a:ext cx="19800" cy="122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BFAED9C-4979-C07E-1DE7-E56D12D3415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59560" y="2499742"/>
                  <a:ext cx="28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BA50A9B-A609-C78D-C658-D6D162F9F0D1}"/>
                    </a:ext>
                  </a:extLst>
                </p14:cNvPr>
                <p14:cNvContentPartPr/>
                <p14:nvPr/>
              </p14:nvContentPartPr>
              <p14:xfrm>
                <a:off x="6571440" y="2499382"/>
                <a:ext cx="118080" cy="72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BA50A9B-A609-C78D-C658-D6D162F9F0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67120" y="2495062"/>
                  <a:ext cx="126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942F1D8-8E81-3E6E-42EB-32117BA6BC21}"/>
                    </a:ext>
                  </a:extLst>
                </p14:cNvPr>
                <p14:cNvContentPartPr/>
                <p14:nvPr/>
              </p14:nvContentPartPr>
              <p14:xfrm>
                <a:off x="6572880" y="2593342"/>
                <a:ext cx="99360" cy="54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942F1D8-8E81-3E6E-42EB-32117BA6BC2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68560" y="2589022"/>
                  <a:ext cx="108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A41229-44A2-1BFD-EA44-98925C90A631}"/>
                    </a:ext>
                  </a:extLst>
                </p14:cNvPr>
                <p14:cNvContentPartPr/>
                <p14:nvPr/>
              </p14:nvContentPartPr>
              <p14:xfrm>
                <a:off x="6694920" y="2501542"/>
                <a:ext cx="170280" cy="128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A41229-44A2-1BFD-EA44-98925C90A63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690600" y="2497222"/>
                  <a:ext cx="178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23EB4E3-06AB-B7A5-2433-5A5CB0154194}"/>
                    </a:ext>
                  </a:extLst>
                </p14:cNvPr>
                <p14:cNvContentPartPr/>
                <p14:nvPr/>
              </p14:nvContentPartPr>
              <p14:xfrm>
                <a:off x="6951960" y="2570302"/>
                <a:ext cx="52920" cy="109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23EB4E3-06AB-B7A5-2433-5A5CB015419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47640" y="2565982"/>
                  <a:ext cx="61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96D4EE1-8273-280C-9B1F-B14D5C5B146C}"/>
                    </a:ext>
                  </a:extLst>
                </p14:cNvPr>
                <p14:cNvContentPartPr/>
                <p14:nvPr/>
              </p14:nvContentPartPr>
              <p14:xfrm>
                <a:off x="7048440" y="2567422"/>
                <a:ext cx="79560" cy="75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96D4EE1-8273-280C-9B1F-B14D5C5B14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44120" y="2563102"/>
                  <a:ext cx="88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E94CB78-F5DF-C3D0-F966-09A9421D8938}"/>
                    </a:ext>
                  </a:extLst>
                </p14:cNvPr>
                <p14:cNvContentPartPr/>
                <p14:nvPr/>
              </p14:nvContentPartPr>
              <p14:xfrm>
                <a:off x="7148880" y="2465902"/>
                <a:ext cx="225720" cy="254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E94CB78-F5DF-C3D0-F966-09A9421D89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44560" y="2461582"/>
                  <a:ext cx="234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CC8CA4A-F4C9-F7D7-7C8B-3FF0A0AE1A43}"/>
                    </a:ext>
                  </a:extLst>
                </p14:cNvPr>
                <p14:cNvContentPartPr/>
                <p14:nvPr/>
              </p14:nvContentPartPr>
              <p14:xfrm>
                <a:off x="7426800" y="2528182"/>
                <a:ext cx="47520" cy="81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CC8CA4A-F4C9-F7D7-7C8B-3FF0A0AE1A4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22480" y="2523862"/>
                  <a:ext cx="56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6F8EC3E-AA56-33EE-4DF2-7FBDC0B7E3A7}"/>
                    </a:ext>
                  </a:extLst>
                </p14:cNvPr>
                <p14:cNvContentPartPr/>
                <p14:nvPr/>
              </p14:nvContentPartPr>
              <p14:xfrm>
                <a:off x="7511400" y="2411902"/>
                <a:ext cx="278280" cy="318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6F8EC3E-AA56-33EE-4DF2-7FBDC0B7E3A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07080" y="2407582"/>
                  <a:ext cx="286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BE887BE-63BD-5905-1196-34C299D703E3}"/>
                    </a:ext>
                  </a:extLst>
                </p14:cNvPr>
                <p14:cNvContentPartPr/>
                <p14:nvPr/>
              </p14:nvContentPartPr>
              <p14:xfrm>
                <a:off x="7796880" y="2502982"/>
                <a:ext cx="119160" cy="97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BE887BE-63BD-5905-1196-34C299D703E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92560" y="2498662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7F18A1F-126A-C6D8-2F66-5A007A26F469}"/>
                    </a:ext>
                  </a:extLst>
                </p14:cNvPr>
                <p14:cNvContentPartPr/>
                <p14:nvPr/>
              </p14:nvContentPartPr>
              <p14:xfrm>
                <a:off x="7898040" y="2412982"/>
                <a:ext cx="362520" cy="172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7F18A1F-126A-C6D8-2F66-5A007A26F4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93720" y="2408662"/>
                  <a:ext cx="371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8A6F8CF-A068-875A-6309-20042D31A3B9}"/>
                    </a:ext>
                  </a:extLst>
                </p14:cNvPr>
                <p14:cNvContentPartPr/>
                <p14:nvPr/>
              </p14:nvContentPartPr>
              <p14:xfrm>
                <a:off x="6590160" y="2898982"/>
                <a:ext cx="154800" cy="151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8A6F8CF-A068-875A-6309-20042D31A3B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85840" y="2894662"/>
                  <a:ext cx="163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78E689D-92A9-4E1F-00E9-A923051137B0}"/>
                    </a:ext>
                  </a:extLst>
                </p14:cNvPr>
                <p14:cNvContentPartPr/>
                <p14:nvPr/>
              </p14:nvContentPartPr>
              <p14:xfrm>
                <a:off x="6774120" y="2962342"/>
                <a:ext cx="68760" cy="1285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78E689D-92A9-4E1F-00E9-A923051137B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69800" y="2958022"/>
                  <a:ext cx="77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0E37568-1309-D61A-4762-245AEEAE86F2}"/>
                    </a:ext>
                  </a:extLst>
                </p14:cNvPr>
                <p14:cNvContentPartPr/>
                <p14:nvPr/>
              </p14:nvContentPartPr>
              <p14:xfrm>
                <a:off x="6798960" y="3041542"/>
                <a:ext cx="81360" cy="38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0E37568-1309-D61A-4762-245AEEAE86F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94640" y="3037222"/>
                  <a:ext cx="90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32DC216-78AE-9CE7-BC4D-1FDDD9013423}"/>
                    </a:ext>
                  </a:extLst>
                </p14:cNvPr>
                <p14:cNvContentPartPr/>
                <p14:nvPr/>
              </p14:nvContentPartPr>
              <p14:xfrm>
                <a:off x="6967800" y="2857582"/>
                <a:ext cx="49680" cy="185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32DC216-78AE-9CE7-BC4D-1FDDD901342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963480" y="2853262"/>
                  <a:ext cx="5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F472E8B-F828-7F0B-727D-4816FC081941}"/>
                    </a:ext>
                  </a:extLst>
                </p14:cNvPr>
                <p14:cNvContentPartPr/>
                <p14:nvPr/>
              </p14:nvContentPartPr>
              <p14:xfrm>
                <a:off x="7111800" y="2914102"/>
                <a:ext cx="73440" cy="102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F472E8B-F828-7F0B-727D-4816FC08194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07480" y="2909782"/>
                  <a:ext cx="82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0C63309-56AF-2F3D-53DF-DCDB8B39D603}"/>
                    </a:ext>
                  </a:extLst>
                </p14:cNvPr>
                <p14:cNvContentPartPr/>
                <p14:nvPr/>
              </p14:nvContentPartPr>
              <p14:xfrm>
                <a:off x="7227720" y="2948302"/>
                <a:ext cx="73440" cy="94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0C63309-56AF-2F3D-53DF-DCDB8B39D60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3400" y="2943982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26CB8A5-AE3E-68BB-4A8F-135D8FC14D8B}"/>
                    </a:ext>
                  </a:extLst>
                </p14:cNvPr>
                <p14:cNvContentPartPr/>
                <p14:nvPr/>
              </p14:nvContentPartPr>
              <p14:xfrm>
                <a:off x="7355160" y="2856862"/>
                <a:ext cx="54360" cy="224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26CB8A5-AE3E-68BB-4A8F-135D8FC14D8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0840" y="285254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1D7C12D-4729-CCAF-BDB0-D3847396687B}"/>
                    </a:ext>
                  </a:extLst>
                </p14:cNvPr>
                <p14:cNvContentPartPr/>
                <p14:nvPr/>
              </p14:nvContentPartPr>
              <p14:xfrm>
                <a:off x="7617240" y="2973502"/>
                <a:ext cx="133920" cy="79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1D7C12D-4729-CCAF-BDB0-D3847396687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12920" y="2969182"/>
                  <a:ext cx="142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249B8B7-9196-106B-6DC5-00617D044FE9}"/>
                    </a:ext>
                  </a:extLst>
                </p14:cNvPr>
                <p14:cNvContentPartPr/>
                <p14:nvPr/>
              </p14:nvContentPartPr>
              <p14:xfrm>
                <a:off x="7644600" y="3028222"/>
                <a:ext cx="120600" cy="3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249B8B7-9196-106B-6DC5-00617D044FE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40280" y="3023902"/>
                  <a:ext cx="129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0B0444-96F1-BAE4-ADED-6C6F65A635D6}"/>
                    </a:ext>
                  </a:extLst>
                </p14:cNvPr>
                <p14:cNvContentPartPr/>
                <p14:nvPr/>
              </p14:nvContentPartPr>
              <p14:xfrm>
                <a:off x="7887600" y="2877742"/>
                <a:ext cx="107280" cy="162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0B0444-96F1-BAE4-ADED-6C6F65A635D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83280" y="2873422"/>
                  <a:ext cx="115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7AFF1C8-53BA-D513-C4EC-A4BEC673AC3F}"/>
                    </a:ext>
                  </a:extLst>
                </p14:cNvPr>
                <p14:cNvContentPartPr/>
                <p14:nvPr/>
              </p14:nvContentPartPr>
              <p14:xfrm>
                <a:off x="8078040" y="2882062"/>
                <a:ext cx="91440" cy="128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7AFF1C8-53BA-D513-C4EC-A4BEC673AC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73720" y="2877742"/>
                  <a:ext cx="100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D62154C-C11C-962E-3282-D5F623474F7B}"/>
                    </a:ext>
                  </a:extLst>
                </p14:cNvPr>
                <p14:cNvContentPartPr/>
                <p14:nvPr/>
              </p14:nvContentPartPr>
              <p14:xfrm>
                <a:off x="8253720" y="2938942"/>
                <a:ext cx="89280" cy="12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D62154C-C11C-962E-3282-D5F623474F7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49400" y="2934622"/>
                  <a:ext cx="97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A2FC49F-9661-4300-C857-DFAB27D8F435}"/>
                    </a:ext>
                  </a:extLst>
                </p14:cNvPr>
                <p14:cNvContentPartPr/>
                <p14:nvPr/>
              </p14:nvContentPartPr>
              <p14:xfrm>
                <a:off x="8461440" y="2885662"/>
                <a:ext cx="108720" cy="125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A2FC49F-9661-4300-C857-DFAB27D8F4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57120" y="2881342"/>
                  <a:ext cx="117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92BC41F-2B25-8092-BFB6-82BA62AB4FF5}"/>
                    </a:ext>
                  </a:extLst>
                </p14:cNvPr>
                <p14:cNvContentPartPr/>
                <p14:nvPr/>
              </p14:nvContentPartPr>
              <p14:xfrm>
                <a:off x="8614440" y="2895022"/>
                <a:ext cx="116280" cy="138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92BC41F-2B25-8092-BFB6-82BA62AB4F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10120" y="2890702"/>
                  <a:ext cx="12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9BBEBAD-FCDB-F763-F8FA-FBB6D52A9D26}"/>
                    </a:ext>
                  </a:extLst>
                </p14:cNvPr>
                <p14:cNvContentPartPr/>
                <p14:nvPr/>
              </p14:nvContentPartPr>
              <p14:xfrm>
                <a:off x="8669880" y="3006982"/>
                <a:ext cx="57240" cy="38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9BBEBAD-FCDB-F763-F8FA-FBB6D52A9D2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65560" y="3002662"/>
                  <a:ext cx="6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AA58081-A871-E82F-6165-3985FA1C285E}"/>
                    </a:ext>
                  </a:extLst>
                </p14:cNvPr>
                <p14:cNvContentPartPr/>
                <p14:nvPr/>
              </p14:nvContentPartPr>
              <p14:xfrm>
                <a:off x="8937360" y="2852902"/>
                <a:ext cx="12600" cy="154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AA58081-A871-E82F-6165-3985FA1C285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933040" y="2848582"/>
                  <a:ext cx="21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3F034E7-3447-0E6E-9EC9-AB58D7552085}"/>
                    </a:ext>
                  </a:extLst>
                </p14:cNvPr>
                <p14:cNvContentPartPr/>
                <p14:nvPr/>
              </p14:nvContentPartPr>
              <p14:xfrm>
                <a:off x="8873640" y="2904022"/>
                <a:ext cx="129240" cy="216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3F034E7-3447-0E6E-9EC9-AB58D75520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69320" y="2899702"/>
                  <a:ext cx="13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E237688-89FC-7F9E-9EC5-670228E372DC}"/>
                    </a:ext>
                  </a:extLst>
                </p14:cNvPr>
                <p14:cNvContentPartPr/>
                <p14:nvPr/>
              </p14:nvContentPartPr>
              <p14:xfrm>
                <a:off x="9143640" y="2793862"/>
                <a:ext cx="94320" cy="1785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E237688-89FC-7F9E-9EC5-670228E372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139320" y="2789542"/>
                  <a:ext cx="102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97A005E-1106-4F23-90FD-C86203BF5F82}"/>
                    </a:ext>
                  </a:extLst>
                </p14:cNvPr>
                <p14:cNvContentPartPr/>
                <p14:nvPr/>
              </p14:nvContentPartPr>
              <p14:xfrm>
                <a:off x="9277920" y="2673982"/>
                <a:ext cx="379080" cy="333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97A005E-1106-4F23-90FD-C86203BF5F8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273600" y="2669662"/>
                  <a:ext cx="387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EEB7133-AA24-E4F0-27ED-72EBC93D8BF6}"/>
                    </a:ext>
                  </a:extLst>
                </p14:cNvPr>
                <p14:cNvContentPartPr/>
                <p14:nvPr/>
              </p14:nvContentPartPr>
              <p14:xfrm>
                <a:off x="9423720" y="2822302"/>
                <a:ext cx="61920" cy="147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EEB7133-AA24-E4F0-27ED-72EBC93D8BF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19400" y="2817982"/>
                  <a:ext cx="70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B1554E4-D8E8-6BDB-A2B9-E15862B7BEB3}"/>
                    </a:ext>
                  </a:extLst>
                </p14:cNvPr>
                <p14:cNvContentPartPr/>
                <p14:nvPr/>
              </p14:nvContentPartPr>
              <p14:xfrm>
                <a:off x="9502920" y="2893942"/>
                <a:ext cx="98640" cy="134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B1554E4-D8E8-6BDB-A2B9-E15862B7BEB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98600" y="2889622"/>
                  <a:ext cx="107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15F5065-D6AF-83B0-923A-C8A8540695B0}"/>
                    </a:ext>
                  </a:extLst>
                </p14:cNvPr>
                <p14:cNvContentPartPr/>
                <p14:nvPr/>
              </p14:nvContentPartPr>
              <p14:xfrm>
                <a:off x="9560160" y="2973502"/>
                <a:ext cx="35280" cy="61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15F5065-D6AF-83B0-923A-C8A8540695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55840" y="2969182"/>
                  <a:ext cx="43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1752ED0-BDB8-7A3C-F82A-EA5580206AD9}"/>
                    </a:ext>
                  </a:extLst>
                </p14:cNvPr>
                <p14:cNvContentPartPr/>
                <p14:nvPr/>
              </p14:nvContentPartPr>
              <p14:xfrm>
                <a:off x="6574320" y="3338542"/>
                <a:ext cx="140760" cy="148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1752ED0-BDB8-7A3C-F82A-EA5580206AD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70000" y="333422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18CB069-D3E1-DAE2-7242-E447D91BD6E3}"/>
                    </a:ext>
                  </a:extLst>
                </p14:cNvPr>
                <p14:cNvContentPartPr/>
                <p14:nvPr/>
              </p14:nvContentPartPr>
              <p14:xfrm>
                <a:off x="6719760" y="3411982"/>
                <a:ext cx="84240" cy="102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18CB069-D3E1-DAE2-7242-E447D91BD6E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15440" y="3407662"/>
                  <a:ext cx="92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5A15AA5-7E04-8FF7-3CF5-910366DAACD9}"/>
                    </a:ext>
                  </a:extLst>
                </p14:cNvPr>
                <p14:cNvContentPartPr/>
                <p14:nvPr/>
              </p14:nvContentPartPr>
              <p14:xfrm>
                <a:off x="6755040" y="3269782"/>
                <a:ext cx="36360" cy="251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5A15AA5-7E04-8FF7-3CF5-910366DAAC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50720" y="3265462"/>
                  <a:ext cx="4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020E442-BE66-A90F-FCD5-863EDCA24BB0}"/>
                    </a:ext>
                  </a:extLst>
                </p14:cNvPr>
                <p14:cNvContentPartPr/>
                <p14:nvPr/>
              </p14:nvContentPartPr>
              <p14:xfrm>
                <a:off x="7398000" y="3394702"/>
                <a:ext cx="117000" cy="32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020E442-BE66-A90F-FCD5-863EDCA24B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393680" y="3390382"/>
                  <a:ext cx="12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40F09CD-CDC8-30D8-C511-31754D0C45F3}"/>
                    </a:ext>
                  </a:extLst>
                </p14:cNvPr>
                <p14:cNvContentPartPr/>
                <p14:nvPr/>
              </p14:nvContentPartPr>
              <p14:xfrm>
                <a:off x="7426080" y="3464902"/>
                <a:ext cx="76680" cy="122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40F09CD-CDC8-30D8-C511-31754D0C45F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421760" y="3460582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8BA0266-D622-C445-353E-E52977ADF764}"/>
                    </a:ext>
                  </a:extLst>
                </p14:cNvPr>
                <p14:cNvContentPartPr/>
                <p14:nvPr/>
              </p14:nvContentPartPr>
              <p14:xfrm>
                <a:off x="7665480" y="3439342"/>
                <a:ext cx="135000" cy="31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8BA0266-D622-C445-353E-E52977ADF76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61160" y="3435022"/>
                  <a:ext cx="14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8E0FC3-5F2E-CC8D-6DC5-074E742456FD}"/>
                    </a:ext>
                  </a:extLst>
                </p14:cNvPr>
                <p14:cNvContentPartPr/>
                <p14:nvPr/>
              </p14:nvContentPartPr>
              <p14:xfrm>
                <a:off x="7912440" y="3320182"/>
                <a:ext cx="141480" cy="178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8E0FC3-5F2E-CC8D-6DC5-074E742456F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08120" y="3315862"/>
                  <a:ext cx="150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39964B3-ECFB-35C5-5781-9B99389CAF71}"/>
                    </a:ext>
                  </a:extLst>
                </p14:cNvPr>
                <p14:cNvContentPartPr/>
                <p14:nvPr/>
              </p14:nvContentPartPr>
              <p14:xfrm>
                <a:off x="8334720" y="3367702"/>
                <a:ext cx="14400" cy="135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39964B3-ECFB-35C5-5781-9B99389CAF7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30400" y="3363382"/>
                  <a:ext cx="23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2D1F054-9878-AB85-BD4A-08F428C0B9A3}"/>
                    </a:ext>
                  </a:extLst>
                </p14:cNvPr>
                <p14:cNvContentPartPr/>
                <p14:nvPr/>
              </p14:nvContentPartPr>
              <p14:xfrm>
                <a:off x="8276760" y="3420982"/>
                <a:ext cx="127800" cy="180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2D1F054-9878-AB85-BD4A-08F428C0B9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72440" y="3416662"/>
                  <a:ext cx="136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7C77188-125D-5E6D-23DF-382470EED561}"/>
                    </a:ext>
                  </a:extLst>
                </p14:cNvPr>
                <p14:cNvContentPartPr/>
                <p14:nvPr/>
              </p14:nvContentPartPr>
              <p14:xfrm>
                <a:off x="8572320" y="3276982"/>
                <a:ext cx="98280" cy="225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7C77188-125D-5E6D-23DF-382470EED56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68000" y="3272662"/>
                  <a:ext cx="10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FA21DC6-34AC-093E-B5F2-075A5814F62A}"/>
                    </a:ext>
                  </a:extLst>
                </p14:cNvPr>
                <p14:cNvContentPartPr/>
                <p14:nvPr/>
              </p14:nvContentPartPr>
              <p14:xfrm>
                <a:off x="8760240" y="3403702"/>
                <a:ext cx="5400" cy="14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FA21DC6-34AC-093E-B5F2-075A5814F62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55920" y="3399382"/>
                  <a:ext cx="14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28AFFA2-80AD-E8B1-0A7A-641904BD49FE}"/>
                    </a:ext>
                  </a:extLst>
                </p14:cNvPr>
                <p14:cNvContentPartPr/>
                <p14:nvPr/>
              </p14:nvContentPartPr>
              <p14:xfrm>
                <a:off x="8902080" y="3203542"/>
                <a:ext cx="124560" cy="1576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28AFFA2-80AD-E8B1-0A7A-641904BD49F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897760" y="3199222"/>
                  <a:ext cx="13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A84626A-DC1E-1699-E42A-0B47E96DB042}"/>
                    </a:ext>
                  </a:extLst>
                </p14:cNvPr>
                <p14:cNvContentPartPr/>
                <p14:nvPr/>
              </p14:nvContentPartPr>
              <p14:xfrm>
                <a:off x="8871120" y="3365542"/>
                <a:ext cx="223920" cy="54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A84626A-DC1E-1699-E42A-0B47E96DB0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66800" y="3361222"/>
                  <a:ext cx="232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6D3249A-C714-B988-0B44-D16EEC3FB00F}"/>
                    </a:ext>
                  </a:extLst>
                </p14:cNvPr>
                <p14:cNvContentPartPr/>
                <p14:nvPr/>
              </p14:nvContentPartPr>
              <p14:xfrm>
                <a:off x="8920080" y="3478582"/>
                <a:ext cx="132480" cy="149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6D3249A-C714-B988-0B44-D16EEC3FB00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15760" y="3474262"/>
                  <a:ext cx="141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D269031-5724-2C3E-4B0A-5B296CA19AB4}"/>
                    </a:ext>
                  </a:extLst>
                </p14:cNvPr>
                <p14:cNvContentPartPr/>
                <p14:nvPr/>
              </p14:nvContentPartPr>
              <p14:xfrm>
                <a:off x="9274320" y="3188062"/>
                <a:ext cx="121320" cy="159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D269031-5724-2C3E-4B0A-5B296CA19AB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270000" y="3183742"/>
                  <a:ext cx="129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8DDA68D-59A3-D107-6671-25FD5FD6B46C}"/>
                    </a:ext>
                  </a:extLst>
                </p14:cNvPr>
                <p14:cNvContentPartPr/>
                <p14:nvPr/>
              </p14:nvContentPartPr>
              <p14:xfrm>
                <a:off x="9226800" y="3355822"/>
                <a:ext cx="289440" cy="82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8DDA68D-59A3-D107-6671-25FD5FD6B46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22480" y="3351502"/>
                  <a:ext cx="298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0B44EB0-E404-406E-5BA4-8BD8BB707D87}"/>
                    </a:ext>
                  </a:extLst>
                </p14:cNvPr>
                <p14:cNvContentPartPr/>
                <p14:nvPr/>
              </p14:nvContentPartPr>
              <p14:xfrm>
                <a:off x="9236520" y="3438622"/>
                <a:ext cx="254880" cy="219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0B44EB0-E404-406E-5BA4-8BD8BB707D8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232200" y="3434302"/>
                  <a:ext cx="26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1EABCAA-F939-E271-18AA-64B12928D993}"/>
                    </a:ext>
                  </a:extLst>
                </p14:cNvPr>
                <p14:cNvContentPartPr/>
                <p14:nvPr/>
              </p14:nvContentPartPr>
              <p14:xfrm>
                <a:off x="9305280" y="3590902"/>
                <a:ext cx="81720" cy="110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1EABCAA-F939-E271-18AA-64B12928D99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00960" y="3586582"/>
                  <a:ext cx="90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9CBE81-1C08-9191-FF35-C05B8E788228}"/>
                    </a:ext>
                  </a:extLst>
                </p14:cNvPr>
                <p14:cNvContentPartPr/>
                <p14:nvPr/>
              </p14:nvContentPartPr>
              <p14:xfrm>
                <a:off x="9396000" y="3640582"/>
                <a:ext cx="81360" cy="102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9CBE81-1C08-9191-FF35-C05B8E78822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391680" y="3636262"/>
                  <a:ext cx="90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B7E9D25-0018-AB29-5A98-4F0AA1CCA7E4}"/>
                    </a:ext>
                  </a:extLst>
                </p14:cNvPr>
                <p14:cNvContentPartPr/>
                <p14:nvPr/>
              </p14:nvContentPartPr>
              <p14:xfrm>
                <a:off x="9456840" y="3691342"/>
                <a:ext cx="34560" cy="612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B7E9D25-0018-AB29-5A98-4F0AA1CCA7E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452520" y="3687022"/>
                  <a:ext cx="43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BD75D51-0A81-9CA6-3635-E4A30E9CB6AC}"/>
                    </a:ext>
                  </a:extLst>
                </p14:cNvPr>
                <p14:cNvContentPartPr/>
                <p14:nvPr/>
              </p14:nvContentPartPr>
              <p14:xfrm>
                <a:off x="8901000" y="3541582"/>
                <a:ext cx="133920" cy="709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BD75D51-0A81-9CA6-3635-E4A30E9CB6A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96680" y="3537262"/>
                  <a:ext cx="142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DB71B89-1D0B-E767-F608-898A8F8F62CB}"/>
                    </a:ext>
                  </a:extLst>
                </p14:cNvPr>
                <p14:cNvContentPartPr/>
                <p14:nvPr/>
              </p14:nvContentPartPr>
              <p14:xfrm>
                <a:off x="8547840" y="3367702"/>
                <a:ext cx="82440" cy="118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DB71B89-1D0B-E767-F608-898A8F8F62C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43520" y="3363382"/>
                  <a:ext cx="91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AAE426F-8942-4444-5352-3271EC7C672C}"/>
                    </a:ext>
                  </a:extLst>
                </p14:cNvPr>
                <p14:cNvContentPartPr/>
                <p14:nvPr/>
              </p14:nvContentPartPr>
              <p14:xfrm>
                <a:off x="8732520" y="3154942"/>
                <a:ext cx="87120" cy="149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AAE426F-8942-4444-5352-3271EC7C672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28200" y="3150622"/>
                  <a:ext cx="9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6DE2473-81D2-CD7F-980D-7B486067AB04}"/>
                    </a:ext>
                  </a:extLst>
                </p14:cNvPr>
                <p14:cNvContentPartPr/>
                <p14:nvPr/>
              </p14:nvContentPartPr>
              <p14:xfrm>
                <a:off x="9753480" y="3354382"/>
                <a:ext cx="147240" cy="309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6DE2473-81D2-CD7F-980D-7B486067AB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749160" y="3350062"/>
                  <a:ext cx="155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7AC1283-9882-D443-06B6-FDBD3E150BA9}"/>
                    </a:ext>
                  </a:extLst>
                </p14:cNvPr>
                <p14:cNvContentPartPr/>
                <p14:nvPr/>
              </p14:nvContentPartPr>
              <p14:xfrm>
                <a:off x="9774720" y="3422422"/>
                <a:ext cx="141840" cy="219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7AC1283-9882-D443-06B6-FDBD3E150BA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70400" y="3418102"/>
                  <a:ext cx="150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F649716-9452-8801-E1C1-1E0A0FF545E5}"/>
                    </a:ext>
                  </a:extLst>
                </p14:cNvPr>
                <p14:cNvContentPartPr/>
                <p14:nvPr/>
              </p14:nvContentPartPr>
              <p14:xfrm>
                <a:off x="9925200" y="3304342"/>
                <a:ext cx="82440" cy="177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F649716-9452-8801-E1C1-1E0A0FF545E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920880" y="3300022"/>
                  <a:ext cx="91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15D7F8-0256-5F6E-3FD8-C8853DABEEAC}"/>
                    </a:ext>
                  </a:extLst>
                </p14:cNvPr>
                <p14:cNvContentPartPr/>
                <p14:nvPr/>
              </p14:nvContentPartPr>
              <p14:xfrm>
                <a:off x="10193400" y="3087262"/>
                <a:ext cx="101520" cy="181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15D7F8-0256-5F6E-3FD8-C8853DABEEA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189080" y="3082942"/>
                  <a:ext cx="110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467EF38-D70E-41B8-C1A4-E599DA6EDA65}"/>
                    </a:ext>
                  </a:extLst>
                </p14:cNvPr>
                <p14:cNvContentPartPr/>
                <p14:nvPr/>
              </p14:nvContentPartPr>
              <p14:xfrm>
                <a:off x="10141200" y="3307222"/>
                <a:ext cx="220680" cy="72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467EF38-D70E-41B8-C1A4-E599DA6EDA6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136880" y="3302902"/>
                  <a:ext cx="229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1E688DF-8496-F133-49D9-59048C52C9EF}"/>
                    </a:ext>
                  </a:extLst>
                </p14:cNvPr>
                <p14:cNvContentPartPr/>
                <p14:nvPr/>
              </p14:nvContentPartPr>
              <p14:xfrm>
                <a:off x="10108080" y="3373462"/>
                <a:ext cx="289800" cy="267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1E688DF-8496-F133-49D9-59048C52C9E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03760" y="3369142"/>
                  <a:ext cx="29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370916A-8941-707F-4404-F7DE06231727}"/>
                    </a:ext>
                  </a:extLst>
                </p14:cNvPr>
                <p14:cNvContentPartPr/>
                <p14:nvPr/>
              </p14:nvContentPartPr>
              <p14:xfrm>
                <a:off x="10195200" y="3552022"/>
                <a:ext cx="77400" cy="71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370916A-8941-707F-4404-F7DE0623172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190880" y="3547702"/>
                  <a:ext cx="86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EA7FC9D-04FE-8181-EF72-1021B0387684}"/>
                    </a:ext>
                  </a:extLst>
                </p14:cNvPr>
                <p14:cNvContentPartPr/>
                <p14:nvPr/>
              </p14:nvContentPartPr>
              <p14:xfrm>
                <a:off x="10307880" y="3543022"/>
                <a:ext cx="59400" cy="138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EA7FC9D-04FE-8181-EF72-1021B038768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03560" y="3538702"/>
                  <a:ext cx="68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F8EEFF3-E229-5541-88FF-B7D82363C22B}"/>
                    </a:ext>
                  </a:extLst>
                </p14:cNvPr>
                <p14:cNvContentPartPr/>
                <p14:nvPr/>
              </p14:nvContentPartPr>
              <p14:xfrm>
                <a:off x="10349640" y="3630862"/>
                <a:ext cx="37440" cy="514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F8EEFF3-E229-5541-88FF-B7D82363C22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45320" y="3626542"/>
                  <a:ext cx="46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17FDDF0-7DAA-137C-6784-148BDA9F3FBC}"/>
                    </a:ext>
                  </a:extLst>
                </p14:cNvPr>
                <p14:cNvContentPartPr/>
                <p14:nvPr/>
              </p14:nvContentPartPr>
              <p14:xfrm>
                <a:off x="7894440" y="3093742"/>
                <a:ext cx="210240" cy="47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17FDDF0-7DAA-137C-6784-148BDA9F3F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90120" y="3089422"/>
                  <a:ext cx="218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FC60E43-85C9-A8F1-1F02-FCB46A56F43F}"/>
                    </a:ext>
                  </a:extLst>
                </p14:cNvPr>
                <p14:cNvContentPartPr/>
                <p14:nvPr/>
              </p14:nvContentPartPr>
              <p14:xfrm>
                <a:off x="8454960" y="3096262"/>
                <a:ext cx="176760" cy="475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FC60E43-85C9-A8F1-1F02-FCB46A56F43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50640" y="3091942"/>
                  <a:ext cx="185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A4883BC-1866-8772-5214-A63A49E666B8}"/>
                    </a:ext>
                  </a:extLst>
                </p14:cNvPr>
                <p14:cNvContentPartPr/>
                <p14:nvPr/>
              </p14:nvContentPartPr>
              <p14:xfrm>
                <a:off x="8260920" y="3909142"/>
                <a:ext cx="110160" cy="177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A4883BC-1866-8772-5214-A63A49E666B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56600" y="3904822"/>
                  <a:ext cx="118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978C41B-FEEC-B5C3-0F12-CD8CFECDCD10}"/>
                    </a:ext>
                  </a:extLst>
                </p14:cNvPr>
                <p14:cNvContentPartPr/>
                <p14:nvPr/>
              </p14:nvContentPartPr>
              <p14:xfrm>
                <a:off x="8456400" y="3939022"/>
                <a:ext cx="99000" cy="118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978C41B-FEEC-B5C3-0F12-CD8CFECDCD1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452080" y="3934702"/>
                  <a:ext cx="10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530F018-9F1A-3927-B0A9-C7CB8F2882C3}"/>
                    </a:ext>
                  </a:extLst>
                </p14:cNvPr>
                <p14:cNvContentPartPr/>
                <p14:nvPr/>
              </p14:nvContentPartPr>
              <p14:xfrm>
                <a:off x="8643600" y="3981142"/>
                <a:ext cx="109800" cy="15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530F018-9F1A-3927-B0A9-C7CB8F2882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39280" y="3976822"/>
                  <a:ext cx="11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5E9F6A2-C42D-EC92-BBE9-8F75767B1E02}"/>
                    </a:ext>
                  </a:extLst>
                </p14:cNvPr>
                <p14:cNvContentPartPr/>
                <p14:nvPr/>
              </p14:nvContentPartPr>
              <p14:xfrm>
                <a:off x="8815680" y="3913822"/>
                <a:ext cx="118080" cy="143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5E9F6A2-C42D-EC92-BBE9-8F75767B1E0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11360" y="3909502"/>
                  <a:ext cx="126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CEC0AFD-B092-A2D2-20F7-C68963630040}"/>
                    </a:ext>
                  </a:extLst>
                </p14:cNvPr>
                <p14:cNvContentPartPr/>
                <p14:nvPr/>
              </p14:nvContentPartPr>
              <p14:xfrm>
                <a:off x="9122040" y="3951982"/>
                <a:ext cx="27360" cy="121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CEC0AFD-B092-A2D2-20F7-C6896363004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117720" y="3947662"/>
                  <a:ext cx="3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381943E-645F-4CBE-B8A4-37009685764C}"/>
                    </a:ext>
                  </a:extLst>
                </p14:cNvPr>
                <p14:cNvContentPartPr/>
                <p14:nvPr/>
              </p14:nvContentPartPr>
              <p14:xfrm>
                <a:off x="9075960" y="3997702"/>
                <a:ext cx="118440" cy="12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381943E-645F-4CBE-B8A4-37009685764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071640" y="3993382"/>
                  <a:ext cx="127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FCF849E-47DB-D717-2CD8-C39AC78884CD}"/>
                    </a:ext>
                  </a:extLst>
                </p14:cNvPr>
                <p14:cNvContentPartPr/>
                <p14:nvPr/>
              </p14:nvContentPartPr>
              <p14:xfrm>
                <a:off x="9263880" y="3932542"/>
                <a:ext cx="81360" cy="154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FCF849E-47DB-D717-2CD8-C39AC78884C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59560" y="3928222"/>
                  <a:ext cx="90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F871FF0-9E69-7237-83C4-5623BCC06925}"/>
                    </a:ext>
                  </a:extLst>
                </p14:cNvPr>
                <p14:cNvContentPartPr/>
                <p14:nvPr/>
              </p14:nvContentPartPr>
              <p14:xfrm>
                <a:off x="9429840" y="3802582"/>
                <a:ext cx="281160" cy="245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F871FF0-9E69-7237-83C4-5623BCC0692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25520" y="3798262"/>
                  <a:ext cx="289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F40DDF10-BB96-704F-55D8-C64C62AD7A46}"/>
                    </a:ext>
                  </a:extLst>
                </p14:cNvPr>
                <p14:cNvContentPartPr/>
                <p14:nvPr/>
              </p14:nvContentPartPr>
              <p14:xfrm>
                <a:off x="9531000" y="3948742"/>
                <a:ext cx="94680" cy="1476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F40DDF10-BB96-704F-55D8-C64C62AD7A4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26680" y="3944422"/>
                  <a:ext cx="103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09E4A4A-BFB4-4342-3700-979ECB6B1154}"/>
                    </a:ext>
                  </a:extLst>
                </p14:cNvPr>
                <p14:cNvContentPartPr/>
                <p14:nvPr/>
              </p14:nvContentPartPr>
              <p14:xfrm>
                <a:off x="9769680" y="3980422"/>
                <a:ext cx="150120" cy="26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09E4A4A-BFB4-4342-3700-979ECB6B115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65360" y="3976102"/>
                  <a:ext cx="15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C6EFF91-8D30-36C2-0AAB-D627B70466FA}"/>
                    </a:ext>
                  </a:extLst>
                </p14:cNvPr>
                <p14:cNvContentPartPr/>
                <p14:nvPr/>
              </p14:nvContentPartPr>
              <p14:xfrm>
                <a:off x="9774720" y="4030102"/>
                <a:ext cx="138240" cy="302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C6EFF91-8D30-36C2-0AAB-D627B70466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770400" y="4025782"/>
                  <a:ext cx="146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2DF54FF-E97C-C19F-F55E-651D390C7935}"/>
                    </a:ext>
                  </a:extLst>
                </p14:cNvPr>
                <p14:cNvContentPartPr/>
                <p14:nvPr/>
              </p14:nvContentPartPr>
              <p14:xfrm>
                <a:off x="10076760" y="3901942"/>
                <a:ext cx="141120" cy="200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2DF54FF-E97C-C19F-F55E-651D390C793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072440" y="3897622"/>
                  <a:ext cx="149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518AB71-0A6B-AB8F-12CE-94E1F2D6836F}"/>
                    </a:ext>
                  </a:extLst>
                </p14:cNvPr>
                <p14:cNvContentPartPr/>
                <p14:nvPr/>
              </p14:nvContentPartPr>
              <p14:xfrm>
                <a:off x="10325880" y="3910942"/>
                <a:ext cx="183960" cy="210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518AB71-0A6B-AB8F-12CE-94E1F2D6836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21560" y="3906622"/>
                  <a:ext cx="19260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1AFD6CB4-7B98-F653-F599-DBB0DEDD5822}"/>
                  </a:ext>
                </a:extLst>
              </p14:cNvPr>
              <p14:cNvContentPartPr/>
              <p14:nvPr/>
            </p14:nvContentPartPr>
            <p14:xfrm>
              <a:off x="1392480" y="2733742"/>
              <a:ext cx="1355040" cy="7200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1AFD6CB4-7B98-F653-F599-DBB0DEDD582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388160" y="2729422"/>
                <a:ext cx="1363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BEEB6E7F-838F-0324-AE5B-6A11E893B363}"/>
                  </a:ext>
                </a:extLst>
              </p14:cNvPr>
              <p14:cNvContentPartPr/>
              <p14:nvPr/>
            </p14:nvContentPartPr>
            <p14:xfrm>
              <a:off x="231120" y="3889342"/>
              <a:ext cx="138600" cy="2185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BEEB6E7F-838F-0324-AE5B-6A11E893B363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226800" y="3885022"/>
                <a:ext cx="147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86D4108B-06BE-07E2-4119-2056CCD86DEA}"/>
                  </a:ext>
                </a:extLst>
              </p14:cNvPr>
              <p14:cNvContentPartPr/>
              <p14:nvPr/>
            </p14:nvContentPartPr>
            <p14:xfrm>
              <a:off x="417240" y="3832462"/>
              <a:ext cx="61200" cy="31104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86D4108B-06BE-07E2-4119-2056CCD86DEA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12920" y="3828142"/>
                <a:ext cx="69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5DA2662-E6A3-A341-CDCD-A3B4053F00AB}"/>
                  </a:ext>
                </a:extLst>
              </p14:cNvPr>
              <p14:cNvContentPartPr/>
              <p14:nvPr/>
            </p14:nvContentPartPr>
            <p14:xfrm>
              <a:off x="599760" y="3906262"/>
              <a:ext cx="113040" cy="1587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5DA2662-E6A3-A341-CDCD-A3B4053F00AB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95440" y="3901942"/>
                <a:ext cx="121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371C30FA-C430-B2F1-9A13-D8A15A158573}"/>
                  </a:ext>
                </a:extLst>
              </p14:cNvPr>
              <p14:cNvContentPartPr/>
              <p14:nvPr/>
            </p14:nvContentPartPr>
            <p14:xfrm>
              <a:off x="742680" y="4005262"/>
              <a:ext cx="104760" cy="20196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371C30FA-C430-B2F1-9A13-D8A15A158573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738360" y="4000942"/>
                <a:ext cx="113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D38409DB-0E35-E501-BC3E-3668FCA69527}"/>
                  </a:ext>
                </a:extLst>
              </p14:cNvPr>
              <p14:cNvContentPartPr/>
              <p14:nvPr/>
            </p14:nvContentPartPr>
            <p14:xfrm>
              <a:off x="1114920" y="1525222"/>
              <a:ext cx="277560" cy="3816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D38409DB-0E35-E501-BC3E-3668FCA6952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10600" y="1520902"/>
                <a:ext cx="286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425CF3A0-9068-831D-FE2B-FEFDB8477831}"/>
                  </a:ext>
                </a:extLst>
              </p14:cNvPr>
              <p14:cNvContentPartPr/>
              <p14:nvPr/>
            </p14:nvContentPartPr>
            <p14:xfrm>
              <a:off x="903600" y="3774862"/>
              <a:ext cx="69120" cy="27504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425CF3A0-9068-831D-FE2B-FEFDB847783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899280" y="3770542"/>
                <a:ext cx="777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BFEEE78-5268-888E-2B3C-7881E9C53374}"/>
                  </a:ext>
                </a:extLst>
              </p14:cNvPr>
              <p14:cNvContentPartPr/>
              <p14:nvPr/>
            </p14:nvContentPartPr>
            <p14:xfrm>
              <a:off x="1047960" y="3887542"/>
              <a:ext cx="65880" cy="903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BFEEE78-5268-888E-2B3C-7881E9C53374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43640" y="3883222"/>
                <a:ext cx="745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6D3A7E7-F0EB-243B-D74E-07D0559C49F2}"/>
                  </a:ext>
                </a:extLst>
              </p14:cNvPr>
              <p14:cNvContentPartPr/>
              <p14:nvPr/>
            </p14:nvContentPartPr>
            <p14:xfrm>
              <a:off x="1166040" y="3918142"/>
              <a:ext cx="73440" cy="1519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6D3A7E7-F0EB-243B-D74E-07D0559C49F2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161720" y="3913822"/>
                <a:ext cx="82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C3E63CCC-BB11-32D2-D0AC-870F2039A4BF}"/>
                  </a:ext>
                </a:extLst>
              </p14:cNvPr>
              <p14:cNvContentPartPr/>
              <p14:nvPr/>
            </p14:nvContentPartPr>
            <p14:xfrm>
              <a:off x="1204560" y="3989062"/>
              <a:ext cx="51840" cy="619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C3E63CCC-BB11-32D2-D0AC-870F2039A4B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200240" y="3984742"/>
                <a:ext cx="604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4C423C8F-08A2-532F-43B4-D7D5A936D8FE}"/>
                  </a:ext>
                </a:extLst>
              </p14:cNvPr>
              <p14:cNvContentPartPr/>
              <p14:nvPr/>
            </p14:nvContentPartPr>
            <p14:xfrm>
              <a:off x="1202040" y="3787822"/>
              <a:ext cx="115920" cy="11340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4C423C8F-08A2-532F-43B4-D7D5A936D8FE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97720" y="3783502"/>
                <a:ext cx="124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D7CA2193-58DF-C637-70C7-77A2DC50156D}"/>
                  </a:ext>
                </a:extLst>
              </p14:cNvPr>
              <p14:cNvContentPartPr/>
              <p14:nvPr/>
            </p14:nvContentPartPr>
            <p14:xfrm>
              <a:off x="1374840" y="3891502"/>
              <a:ext cx="65520" cy="158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D7CA2193-58DF-C637-70C7-77A2DC50156D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370520" y="3887182"/>
                <a:ext cx="74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EA68AC2F-DAD5-94F1-8231-921057C7FBA3}"/>
                  </a:ext>
                </a:extLst>
              </p14:cNvPr>
              <p14:cNvContentPartPr/>
              <p14:nvPr/>
            </p14:nvContentPartPr>
            <p14:xfrm>
              <a:off x="1400760" y="3932182"/>
              <a:ext cx="76680" cy="612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EA68AC2F-DAD5-94F1-8231-921057C7FBA3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396440" y="3927862"/>
                <a:ext cx="85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DA4185D-2740-13F3-F6DF-210F298DD4A5}"/>
                  </a:ext>
                </a:extLst>
              </p14:cNvPr>
              <p14:cNvContentPartPr/>
              <p14:nvPr/>
            </p14:nvContentPartPr>
            <p14:xfrm>
              <a:off x="1568160" y="3814102"/>
              <a:ext cx="100440" cy="17748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DA4185D-2740-13F3-F6DF-210F298DD4A5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563840" y="3809782"/>
                <a:ext cx="1090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3B7261DD-CD42-F56D-0841-2D45CF0064B4}"/>
                  </a:ext>
                </a:extLst>
              </p14:cNvPr>
              <p14:cNvContentPartPr/>
              <p14:nvPr/>
            </p14:nvContentPartPr>
            <p14:xfrm>
              <a:off x="1720800" y="3788182"/>
              <a:ext cx="63000" cy="25992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3B7261DD-CD42-F56D-0841-2D45CF0064B4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716480" y="3783862"/>
                <a:ext cx="71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88D2D12E-413C-BCA3-A099-7B71391E09F4}"/>
                  </a:ext>
                </a:extLst>
              </p14:cNvPr>
              <p14:cNvContentPartPr/>
              <p14:nvPr/>
            </p14:nvContentPartPr>
            <p14:xfrm>
              <a:off x="1954080" y="3868822"/>
              <a:ext cx="110880" cy="226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88D2D12E-413C-BCA3-A099-7B71391E09F4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949760" y="3864502"/>
                <a:ext cx="119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90636E1A-9B52-0CB8-A05C-72C134F48643}"/>
                  </a:ext>
                </a:extLst>
              </p14:cNvPr>
              <p14:cNvContentPartPr/>
              <p14:nvPr/>
            </p14:nvContentPartPr>
            <p14:xfrm>
              <a:off x="1964880" y="3928582"/>
              <a:ext cx="169200" cy="2988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90636E1A-9B52-0CB8-A05C-72C134F48643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960560" y="3924262"/>
                <a:ext cx="1778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uppieren 384">
            <a:extLst>
              <a:ext uri="{FF2B5EF4-FFF2-40B4-BE49-F238E27FC236}">
                <a16:creationId xmlns:a16="http://schemas.microsoft.com/office/drawing/2014/main" id="{A1696E29-E92B-1557-5F00-7E5F687839E1}"/>
              </a:ext>
            </a:extLst>
          </p:cNvPr>
          <p:cNvGrpSpPr/>
          <p:nvPr/>
        </p:nvGrpSpPr>
        <p:grpSpPr>
          <a:xfrm>
            <a:off x="2239560" y="3779902"/>
            <a:ext cx="960840" cy="202680"/>
            <a:chOff x="2239560" y="3779902"/>
            <a:chExt cx="96084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1EA064E-7342-D31C-E5D9-F3565A945D23}"/>
                    </a:ext>
                  </a:extLst>
                </p14:cNvPr>
                <p14:cNvContentPartPr/>
                <p14:nvPr/>
              </p14:nvContentPartPr>
              <p14:xfrm>
                <a:off x="2239560" y="3779902"/>
                <a:ext cx="101520" cy="199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1EA064E-7342-D31C-E5D9-F3565A945D2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235240" y="3775582"/>
                  <a:ext cx="110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50EB331-ABCB-6EF0-9E3A-E40CD55E7624}"/>
                    </a:ext>
                  </a:extLst>
                </p14:cNvPr>
                <p14:cNvContentPartPr/>
                <p14:nvPr/>
              </p14:nvContentPartPr>
              <p14:xfrm>
                <a:off x="2413440" y="3831742"/>
                <a:ext cx="80640" cy="136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50EB331-ABCB-6EF0-9E3A-E40CD55E762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409120" y="3827422"/>
                  <a:ext cx="89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EECA1DD-B26F-C0B8-BC5D-ED60E02C8589}"/>
                    </a:ext>
                  </a:extLst>
                </p14:cNvPr>
                <p14:cNvContentPartPr/>
                <p14:nvPr/>
              </p14:nvContentPartPr>
              <p14:xfrm>
                <a:off x="2629800" y="3909502"/>
                <a:ext cx="111960" cy="13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EECA1DD-B26F-C0B8-BC5D-ED60E02C858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25480" y="3905182"/>
                  <a:ext cx="120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385A43D-108F-12F5-23E7-059E7F1F0FEC}"/>
                    </a:ext>
                  </a:extLst>
                </p14:cNvPr>
                <p14:cNvContentPartPr/>
                <p14:nvPr/>
              </p14:nvContentPartPr>
              <p14:xfrm>
                <a:off x="2837880" y="3819142"/>
                <a:ext cx="76680" cy="1634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385A43D-108F-12F5-23E7-059E7F1F0FE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833560" y="3814822"/>
                  <a:ext cx="85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51AEF47-A2C0-7D07-DD9D-669398CFB5EF}"/>
                    </a:ext>
                  </a:extLst>
                </p14:cNvPr>
                <p14:cNvContentPartPr/>
                <p14:nvPr/>
              </p14:nvContentPartPr>
              <p14:xfrm>
                <a:off x="3057120" y="3902302"/>
                <a:ext cx="120960" cy="14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51AEF47-A2C0-7D07-DD9D-669398CFB5E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052800" y="3897982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8C70DE8-9EBE-158F-5CA8-2D7F8CAA0050}"/>
                    </a:ext>
                  </a:extLst>
                </p14:cNvPr>
                <p14:cNvContentPartPr/>
                <p14:nvPr/>
              </p14:nvContentPartPr>
              <p14:xfrm>
                <a:off x="3084840" y="3949822"/>
                <a:ext cx="115560" cy="61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8C70DE8-9EBE-158F-5CA8-2D7F8CAA005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80520" y="3945502"/>
                  <a:ext cx="12420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27FB3AF3-EFEC-F48C-174D-CAA52E2BADA2}"/>
              </a:ext>
            </a:extLst>
          </p:cNvPr>
          <p:cNvGrpSpPr/>
          <p:nvPr/>
        </p:nvGrpSpPr>
        <p:grpSpPr>
          <a:xfrm>
            <a:off x="3373200" y="3816622"/>
            <a:ext cx="105120" cy="178920"/>
            <a:chOff x="3373200" y="3816622"/>
            <a:chExt cx="10512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362896B-9C7A-C541-DCEF-2CEFD2D82385}"/>
                    </a:ext>
                  </a:extLst>
                </p14:cNvPr>
                <p14:cNvContentPartPr/>
                <p14:nvPr/>
              </p14:nvContentPartPr>
              <p14:xfrm>
                <a:off x="3373200" y="3816622"/>
                <a:ext cx="26640" cy="1789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362896B-9C7A-C541-DCEF-2CEFD2D8238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368880" y="3812302"/>
                  <a:ext cx="35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7C3D4E-DB48-6DAD-F81F-3013D9B4A157}"/>
                    </a:ext>
                  </a:extLst>
                </p14:cNvPr>
                <p14:cNvContentPartPr/>
                <p14:nvPr/>
              </p14:nvContentPartPr>
              <p14:xfrm>
                <a:off x="3465720" y="3823822"/>
                <a:ext cx="12600" cy="158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7C3D4E-DB48-6DAD-F81F-3013D9B4A15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61400" y="3819502"/>
                  <a:ext cx="2124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B2515A23-2969-BE8B-8B43-2A8FE5E0FDFC}"/>
                  </a:ext>
                </a:extLst>
              </p14:cNvPr>
              <p14:cNvContentPartPr/>
              <p14:nvPr/>
            </p14:nvContentPartPr>
            <p14:xfrm>
              <a:off x="2004480" y="2722222"/>
              <a:ext cx="613080" cy="3744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B2515A23-2969-BE8B-8B43-2A8FE5E0FDFC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000160" y="2717902"/>
                <a:ext cx="62172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55B92A7D-1E3F-74DB-4C68-C3E531D69A4C}"/>
              </a:ext>
            </a:extLst>
          </p:cNvPr>
          <p:cNvGrpSpPr/>
          <p:nvPr/>
        </p:nvGrpSpPr>
        <p:grpSpPr>
          <a:xfrm>
            <a:off x="639720" y="4485142"/>
            <a:ext cx="1074240" cy="329760"/>
            <a:chOff x="639720" y="4485142"/>
            <a:chExt cx="107424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7E819FF-AE72-87EA-1EC7-8053F095E651}"/>
                    </a:ext>
                  </a:extLst>
                </p14:cNvPr>
                <p14:cNvContentPartPr/>
                <p14:nvPr/>
              </p14:nvContentPartPr>
              <p14:xfrm>
                <a:off x="639720" y="4576582"/>
                <a:ext cx="126360" cy="189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7E819FF-AE72-87EA-1EC7-8053F095E65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35400" y="4572262"/>
                  <a:ext cx="135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E3111C1-B227-85D1-4F74-E63F3327804E}"/>
                    </a:ext>
                  </a:extLst>
                </p14:cNvPr>
                <p14:cNvContentPartPr/>
                <p14:nvPr/>
              </p14:nvContentPartPr>
              <p14:xfrm>
                <a:off x="850680" y="4632022"/>
                <a:ext cx="54360" cy="182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E3111C1-B227-85D1-4F74-E63F3327804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46360" y="4627702"/>
                  <a:ext cx="63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9B1242F-2FB4-4A51-CB0C-3A3927420C6E}"/>
                    </a:ext>
                  </a:extLst>
                </p14:cNvPr>
                <p14:cNvContentPartPr/>
                <p14:nvPr/>
              </p14:nvContentPartPr>
              <p14:xfrm>
                <a:off x="881280" y="4751902"/>
                <a:ext cx="38160" cy="586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9B1242F-2FB4-4A51-CB0C-3A3927420C6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76960" y="4747582"/>
                  <a:ext cx="46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E5164E4-B474-21E0-AD98-FE77B505E56D}"/>
                    </a:ext>
                  </a:extLst>
                </p14:cNvPr>
                <p14:cNvContentPartPr/>
                <p14:nvPr/>
              </p14:nvContentPartPr>
              <p14:xfrm>
                <a:off x="996120" y="4485142"/>
                <a:ext cx="66960" cy="300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E5164E4-B474-21E0-AD98-FE77B505E56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91800" y="4480822"/>
                  <a:ext cx="75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FF9E7F6-E9DD-6EFE-7EEB-831D6292F128}"/>
                    </a:ext>
                  </a:extLst>
                </p14:cNvPr>
                <p14:cNvContentPartPr/>
                <p14:nvPr/>
              </p14:nvContentPartPr>
              <p14:xfrm>
                <a:off x="1096920" y="4594582"/>
                <a:ext cx="87120" cy="1105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FF9E7F6-E9DD-6EFE-7EEB-831D6292F128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92600" y="4590262"/>
                  <a:ext cx="9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23D7013-2E64-24B8-C466-7FB1E9F39B04}"/>
                    </a:ext>
                  </a:extLst>
                </p14:cNvPr>
                <p14:cNvContentPartPr/>
                <p14:nvPr/>
              </p14:nvContentPartPr>
              <p14:xfrm>
                <a:off x="1239480" y="4634902"/>
                <a:ext cx="46800" cy="121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23D7013-2E64-24B8-C466-7FB1E9F39B0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235160" y="4630582"/>
                  <a:ext cx="5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B897C97-9FB3-9B2B-0CB7-A01DDC06B9C1}"/>
                    </a:ext>
                  </a:extLst>
                </p14:cNvPr>
                <p14:cNvContentPartPr/>
                <p14:nvPr/>
              </p14:nvContentPartPr>
              <p14:xfrm>
                <a:off x="1274760" y="4592782"/>
                <a:ext cx="155520" cy="169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B897C97-9FB3-9B2B-0CB7-A01DDC06B9C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270440" y="4588462"/>
                  <a:ext cx="16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A08CC0D-6755-B3B8-BC7A-13604241D4AB}"/>
                    </a:ext>
                  </a:extLst>
                </p14:cNvPr>
                <p14:cNvContentPartPr/>
                <p14:nvPr/>
              </p14:nvContentPartPr>
              <p14:xfrm>
                <a:off x="1361160" y="4521502"/>
                <a:ext cx="212040" cy="1465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A08CC0D-6755-B3B8-BC7A-13604241D4A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56840" y="4517182"/>
                  <a:ext cx="220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33C5462-4015-22F6-8401-329920452758}"/>
                    </a:ext>
                  </a:extLst>
                </p14:cNvPr>
                <p14:cNvContentPartPr/>
                <p14:nvPr/>
              </p14:nvContentPartPr>
              <p14:xfrm>
                <a:off x="1579320" y="4499182"/>
                <a:ext cx="134640" cy="2804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33C5462-4015-22F6-8401-32992045275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575000" y="4494862"/>
                  <a:ext cx="14328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712BE307-3843-6CE3-5574-FAC243183D79}"/>
                  </a:ext>
                </a:extLst>
              </p14:cNvPr>
              <p14:cNvContentPartPr/>
              <p14:nvPr/>
            </p14:nvContentPartPr>
            <p14:xfrm>
              <a:off x="3806640" y="2765062"/>
              <a:ext cx="1061280" cy="561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712BE307-3843-6CE3-5574-FAC243183D7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3802320" y="2760742"/>
                <a:ext cx="106992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9" name="Gruppieren 468">
            <a:extLst>
              <a:ext uri="{FF2B5EF4-FFF2-40B4-BE49-F238E27FC236}">
                <a16:creationId xmlns:a16="http://schemas.microsoft.com/office/drawing/2014/main" id="{75DE66F6-A687-4734-C4EC-FE60BF6203D3}"/>
              </a:ext>
            </a:extLst>
          </p:cNvPr>
          <p:cNvGrpSpPr/>
          <p:nvPr/>
        </p:nvGrpSpPr>
        <p:grpSpPr>
          <a:xfrm>
            <a:off x="662400" y="5101822"/>
            <a:ext cx="250560" cy="309240"/>
            <a:chOff x="662400" y="5101822"/>
            <a:chExt cx="2505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7A08D91-266B-B835-1F75-F0861D55CA01}"/>
                    </a:ext>
                  </a:extLst>
                </p14:cNvPr>
                <p14:cNvContentPartPr/>
                <p14:nvPr/>
              </p14:nvContentPartPr>
              <p14:xfrm>
                <a:off x="662400" y="5101822"/>
                <a:ext cx="126000" cy="2098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7A08D91-266B-B835-1F75-F0861D55CA0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8080" y="5097502"/>
                  <a:ext cx="134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FC83F58-D2E7-807A-885A-6FDD1A9805F6}"/>
                    </a:ext>
                  </a:extLst>
                </p14:cNvPr>
                <p14:cNvContentPartPr/>
                <p14:nvPr/>
              </p14:nvContentPartPr>
              <p14:xfrm>
                <a:off x="838440" y="5214862"/>
                <a:ext cx="74520" cy="1962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FC83F58-D2E7-807A-885A-6FDD1A9805F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34120" y="5210542"/>
                  <a:ext cx="831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D2DF2636-C47A-162F-82CD-AFAB7285374C}"/>
              </a:ext>
            </a:extLst>
          </p:cNvPr>
          <p:cNvGrpSpPr/>
          <p:nvPr/>
        </p:nvGrpSpPr>
        <p:grpSpPr>
          <a:xfrm>
            <a:off x="1051200" y="5059702"/>
            <a:ext cx="702000" cy="304560"/>
            <a:chOff x="1051200" y="5059702"/>
            <a:chExt cx="7020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71A723D-BFCC-A9CC-3D7C-3A2BFB25E3DE}"/>
                    </a:ext>
                  </a:extLst>
                </p14:cNvPr>
                <p14:cNvContentPartPr/>
                <p14:nvPr/>
              </p14:nvContentPartPr>
              <p14:xfrm>
                <a:off x="1051200" y="5059702"/>
                <a:ext cx="53280" cy="3045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71A723D-BFCC-A9CC-3D7C-3A2BFB25E3D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46880" y="5055382"/>
                  <a:ext cx="61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EE4D42E3-98D7-E15C-0266-4E2A50E8B32E}"/>
                    </a:ext>
                  </a:extLst>
                </p14:cNvPr>
                <p14:cNvContentPartPr/>
                <p14:nvPr/>
              </p14:nvContentPartPr>
              <p14:xfrm>
                <a:off x="1163880" y="5145742"/>
                <a:ext cx="76680" cy="1224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EE4D42E3-98D7-E15C-0266-4E2A50E8B32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59560" y="5141422"/>
                  <a:ext cx="85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5E053FC-C37F-A74B-A76F-5DD5C1765411}"/>
                    </a:ext>
                  </a:extLst>
                </p14:cNvPr>
                <p14:cNvContentPartPr/>
                <p14:nvPr/>
              </p14:nvContentPartPr>
              <p14:xfrm>
                <a:off x="1289160" y="5192542"/>
                <a:ext cx="43200" cy="1242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5E053FC-C37F-A74B-A76F-5DD5C176541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284840" y="5188222"/>
                  <a:ext cx="51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7640FA52-5DA6-F3C2-4B63-0E7B2745AE9D}"/>
                    </a:ext>
                  </a:extLst>
                </p14:cNvPr>
                <p14:cNvContentPartPr/>
                <p14:nvPr/>
              </p14:nvContentPartPr>
              <p14:xfrm>
                <a:off x="1321200" y="5277142"/>
                <a:ext cx="30960" cy="34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7640FA52-5DA6-F3C2-4B63-0E7B2745AE9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316880" y="5272822"/>
                  <a:ext cx="3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DFFA6A0-3FCF-558D-CD8F-7EE34B25F6E1}"/>
                    </a:ext>
                  </a:extLst>
                </p14:cNvPr>
                <p14:cNvContentPartPr/>
                <p14:nvPr/>
              </p14:nvContentPartPr>
              <p14:xfrm>
                <a:off x="1433160" y="5174182"/>
                <a:ext cx="96480" cy="626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DFFA6A0-3FCF-558D-CD8F-7EE34B25F6E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428840" y="5169862"/>
                  <a:ext cx="105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6D3C9B5E-D696-1060-83F4-6CA6A812EE2E}"/>
                    </a:ext>
                  </a:extLst>
                </p14:cNvPr>
                <p14:cNvContentPartPr/>
                <p14:nvPr/>
              </p14:nvContentPartPr>
              <p14:xfrm>
                <a:off x="1575720" y="5092462"/>
                <a:ext cx="70560" cy="178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6D3C9B5E-D696-1060-83F4-6CA6A812EE2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571400" y="5088142"/>
                  <a:ext cx="79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03B66B4-DFFC-A561-4FFE-14D6BC0E022F}"/>
                    </a:ext>
                  </a:extLst>
                </p14:cNvPr>
                <p14:cNvContentPartPr/>
                <p14:nvPr/>
              </p14:nvContentPartPr>
              <p14:xfrm>
                <a:off x="1698840" y="5085982"/>
                <a:ext cx="54360" cy="2743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03B66B4-DFFC-A561-4FFE-14D6BC0E022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694520" y="5081662"/>
                  <a:ext cx="6300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0166D1FA-8171-6F7C-027C-7A646652964D}"/>
                  </a:ext>
                </a:extLst>
              </p14:cNvPr>
              <p14:cNvContentPartPr/>
              <p14:nvPr/>
            </p14:nvContentPartPr>
            <p14:xfrm>
              <a:off x="3351240" y="1144702"/>
              <a:ext cx="818280" cy="5724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0166D1FA-8171-6F7C-027C-7A646652964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346920" y="1140382"/>
                <a:ext cx="8269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390F59B0-B786-CEF0-6E79-D564F75743B2}"/>
              </a:ext>
            </a:extLst>
          </p:cNvPr>
          <p:cNvGrpSpPr/>
          <p:nvPr/>
        </p:nvGrpSpPr>
        <p:grpSpPr>
          <a:xfrm>
            <a:off x="1827360" y="3324142"/>
            <a:ext cx="4419720" cy="2000160"/>
            <a:chOff x="1827360" y="3324142"/>
            <a:chExt cx="4419720" cy="20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FC93555-1201-11B6-F963-2EC05DEE9F51}"/>
                    </a:ext>
                  </a:extLst>
                </p14:cNvPr>
                <p14:cNvContentPartPr/>
                <p14:nvPr/>
              </p14:nvContentPartPr>
              <p14:xfrm>
                <a:off x="1827360" y="4630942"/>
                <a:ext cx="136080" cy="162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FC93555-1201-11B6-F963-2EC05DEE9F5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823040" y="4626622"/>
                  <a:ext cx="144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888D170-A84D-CCF0-8C2A-6C057C1A05F1}"/>
                    </a:ext>
                  </a:extLst>
                </p14:cNvPr>
                <p14:cNvContentPartPr/>
                <p14:nvPr/>
              </p14:nvContentPartPr>
              <p14:xfrm>
                <a:off x="1877040" y="4677742"/>
                <a:ext cx="114840" cy="183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888D170-A84D-CCF0-8C2A-6C057C1A05F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872720" y="4673422"/>
                  <a:ext cx="12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B7C11DE-0609-E2BD-329A-DD1DAC4F34C3}"/>
                    </a:ext>
                  </a:extLst>
                </p14:cNvPr>
                <p14:cNvContentPartPr/>
                <p14:nvPr/>
              </p14:nvContentPartPr>
              <p14:xfrm>
                <a:off x="2068920" y="4523662"/>
                <a:ext cx="123120" cy="204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B7C11DE-0609-E2BD-329A-DD1DAC4F34C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64600" y="4519342"/>
                  <a:ext cx="131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E8F29EF-C807-A5FF-884C-2F7934C3C18A}"/>
                    </a:ext>
                  </a:extLst>
                </p14:cNvPr>
                <p14:cNvContentPartPr/>
                <p14:nvPr/>
              </p14:nvContentPartPr>
              <p14:xfrm>
                <a:off x="2255040" y="4527982"/>
                <a:ext cx="108360" cy="1609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E8F29EF-C807-A5FF-884C-2F7934C3C18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250720" y="4523662"/>
                  <a:ext cx="117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D60D294-2A7B-D93C-21F1-53EF6208DF76}"/>
                    </a:ext>
                  </a:extLst>
                </p14:cNvPr>
                <p14:cNvContentPartPr/>
                <p14:nvPr/>
              </p14:nvContentPartPr>
              <p14:xfrm>
                <a:off x="2448720" y="4633822"/>
                <a:ext cx="112680" cy="172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D60D294-2A7B-D93C-21F1-53EF6208DF7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444400" y="4629502"/>
                  <a:ext cx="12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E38010F-7659-BC45-48EE-0ABD20E6F36E}"/>
                    </a:ext>
                  </a:extLst>
                </p14:cNvPr>
                <p14:cNvContentPartPr/>
                <p14:nvPr/>
              </p14:nvContentPartPr>
              <p14:xfrm>
                <a:off x="2661480" y="4495942"/>
                <a:ext cx="70920" cy="1767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E38010F-7659-BC45-48EE-0ABD20E6F36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657160" y="4491622"/>
                  <a:ext cx="79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5CA5FD0-6EF7-FE48-82E4-6EFB07B90D24}"/>
                    </a:ext>
                  </a:extLst>
                </p14:cNvPr>
                <p14:cNvContentPartPr/>
                <p14:nvPr/>
              </p14:nvContentPartPr>
              <p14:xfrm>
                <a:off x="2723400" y="4576582"/>
                <a:ext cx="10080" cy="162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5CA5FD0-6EF7-FE48-82E4-6EFB07B90D2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719080" y="4572262"/>
                  <a:ext cx="18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E9E0B36-1B1F-DAF5-7391-F9118A32BD3C}"/>
                    </a:ext>
                  </a:extLst>
                </p14:cNvPr>
                <p14:cNvContentPartPr/>
                <p14:nvPr/>
              </p14:nvContentPartPr>
              <p14:xfrm>
                <a:off x="2896200" y="4584502"/>
                <a:ext cx="7560" cy="1116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E9E0B36-1B1F-DAF5-7391-F9118A32BD3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891880" y="4580182"/>
                  <a:ext cx="1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947CBBD-D055-AE33-3572-70F6A2B9CF1B}"/>
                    </a:ext>
                  </a:extLst>
                </p14:cNvPr>
                <p14:cNvContentPartPr/>
                <p14:nvPr/>
              </p14:nvContentPartPr>
              <p14:xfrm>
                <a:off x="2854440" y="4627342"/>
                <a:ext cx="87480" cy="21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947CBBD-D055-AE33-3572-70F6A2B9CF1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850120" y="4623022"/>
                  <a:ext cx="96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2AE823D-714A-38B1-F983-DC8A7E556A3B}"/>
                    </a:ext>
                  </a:extLst>
                </p14:cNvPr>
                <p14:cNvContentPartPr/>
                <p14:nvPr/>
              </p14:nvContentPartPr>
              <p14:xfrm>
                <a:off x="3068640" y="4449502"/>
                <a:ext cx="74160" cy="2606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2AE823D-714A-38B1-F983-DC8A7E556A3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064320" y="4445182"/>
                  <a:ext cx="82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073C89E-714E-3D38-03AA-EE808297B827}"/>
                    </a:ext>
                  </a:extLst>
                </p14:cNvPr>
                <p14:cNvContentPartPr/>
                <p14:nvPr/>
              </p14:nvContentPartPr>
              <p14:xfrm>
                <a:off x="3226320" y="4578742"/>
                <a:ext cx="25200" cy="23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073C89E-714E-3D38-03AA-EE808297B82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222000" y="4574422"/>
                  <a:ext cx="3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3A7CE43-C102-3D9D-5EC6-F658025D12D4}"/>
                    </a:ext>
                  </a:extLst>
                </p14:cNvPr>
                <p14:cNvContentPartPr/>
                <p14:nvPr/>
              </p14:nvContentPartPr>
              <p14:xfrm>
                <a:off x="3339720" y="4402342"/>
                <a:ext cx="251640" cy="2862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3A7CE43-C102-3D9D-5EC6-F658025D12D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335400" y="4398022"/>
                  <a:ext cx="260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13EF9BE-1E99-E90A-2718-0A6784314EC4}"/>
                    </a:ext>
                  </a:extLst>
                </p14:cNvPr>
                <p14:cNvContentPartPr/>
                <p14:nvPr/>
              </p14:nvContentPartPr>
              <p14:xfrm>
                <a:off x="3409560" y="4506022"/>
                <a:ext cx="81720" cy="1310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13EF9BE-1E99-E90A-2718-0A6784314EC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405240" y="4501702"/>
                  <a:ext cx="90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958A303-2E3E-349C-E9D7-325714F0C877}"/>
                    </a:ext>
                  </a:extLst>
                </p14:cNvPr>
                <p14:cNvContentPartPr/>
                <p14:nvPr/>
              </p14:nvContentPartPr>
              <p14:xfrm>
                <a:off x="3488400" y="4556062"/>
                <a:ext cx="2880" cy="1083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958A303-2E3E-349C-E9D7-325714F0C87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484080" y="4551742"/>
                  <a:ext cx="11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0FDC9F7-9C2E-1886-11DD-1CD3E4F433FB}"/>
                    </a:ext>
                  </a:extLst>
                </p14:cNvPr>
                <p14:cNvContentPartPr/>
                <p14:nvPr/>
              </p14:nvContentPartPr>
              <p14:xfrm>
                <a:off x="3771360" y="4518262"/>
                <a:ext cx="25200" cy="158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0FDC9F7-9C2E-1886-11DD-1CD3E4F433F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767040" y="4513942"/>
                  <a:ext cx="3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0FABE83-A629-BF1A-043E-067F7BCB7834}"/>
                    </a:ext>
                  </a:extLst>
                </p14:cNvPr>
                <p14:cNvContentPartPr/>
                <p14:nvPr/>
              </p14:nvContentPartPr>
              <p14:xfrm>
                <a:off x="3715920" y="4597102"/>
                <a:ext cx="121680" cy="34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0FABE83-A629-BF1A-043E-067F7BCB783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711600" y="4592782"/>
                  <a:ext cx="130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4AE689C-FCC2-B0D8-389A-E41DAF113C26}"/>
                    </a:ext>
                  </a:extLst>
                </p14:cNvPr>
                <p14:cNvContentPartPr/>
                <p14:nvPr/>
              </p14:nvContentPartPr>
              <p14:xfrm>
                <a:off x="3902400" y="4453462"/>
                <a:ext cx="84600" cy="2505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4AE689C-FCC2-B0D8-389A-E41DAF113C2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898080" y="4449142"/>
                  <a:ext cx="93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96F90EE-39CF-344D-7C1D-B7DED62BE408}"/>
                    </a:ext>
                  </a:extLst>
                </p14:cNvPr>
                <p14:cNvContentPartPr/>
                <p14:nvPr/>
              </p14:nvContentPartPr>
              <p14:xfrm>
                <a:off x="4011120" y="3781702"/>
                <a:ext cx="284760" cy="5752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96F90EE-39CF-344D-7C1D-B7DED62BE40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006800" y="3777382"/>
                  <a:ext cx="29340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EE68F14-58F3-E60A-B349-E563F043FE8E}"/>
                    </a:ext>
                  </a:extLst>
                </p14:cNvPr>
                <p14:cNvContentPartPr/>
                <p14:nvPr/>
              </p14:nvContentPartPr>
              <p14:xfrm>
                <a:off x="3959640" y="4176262"/>
                <a:ext cx="126720" cy="2185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EE68F14-58F3-E60A-B349-E563F043FE8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955320" y="4171942"/>
                  <a:ext cx="135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85AB535-F65A-8917-8DFE-229E57F06ABD}"/>
                    </a:ext>
                  </a:extLst>
                </p14:cNvPr>
                <p14:cNvContentPartPr/>
                <p14:nvPr/>
              </p14:nvContentPartPr>
              <p14:xfrm>
                <a:off x="4083480" y="3372742"/>
                <a:ext cx="72360" cy="1584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85AB535-F65A-8917-8DFE-229E57F06AB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079160" y="3368422"/>
                  <a:ext cx="8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D12D316-0344-7393-DBBD-2874E77F6DA7}"/>
                    </a:ext>
                  </a:extLst>
                </p14:cNvPr>
                <p14:cNvContentPartPr/>
                <p14:nvPr/>
              </p14:nvContentPartPr>
              <p14:xfrm>
                <a:off x="4193280" y="3431062"/>
                <a:ext cx="145800" cy="874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D12D316-0344-7393-DBBD-2874E77F6DA7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188960" y="3426742"/>
                  <a:ext cx="154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22DE03F-660E-D8E5-6B92-18F12B7B5A52}"/>
                    </a:ext>
                  </a:extLst>
                </p14:cNvPr>
                <p14:cNvContentPartPr/>
                <p14:nvPr/>
              </p14:nvContentPartPr>
              <p14:xfrm>
                <a:off x="4360680" y="3447262"/>
                <a:ext cx="79560" cy="691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22DE03F-660E-D8E5-6B92-18F12B7B5A5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356360" y="3442942"/>
                  <a:ext cx="88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B56EC01-7D50-6EFA-C23B-BE57AEE40DB5}"/>
                    </a:ext>
                  </a:extLst>
                </p14:cNvPr>
                <p14:cNvContentPartPr/>
                <p14:nvPr/>
              </p14:nvContentPartPr>
              <p14:xfrm>
                <a:off x="4442760" y="3443662"/>
                <a:ext cx="62640" cy="65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B56EC01-7D50-6EFA-C23B-BE57AEE40DB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438440" y="3439342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F3A93DB-31EC-F742-5278-CCD96790E760}"/>
                    </a:ext>
                  </a:extLst>
                </p14:cNvPr>
                <p14:cNvContentPartPr/>
                <p14:nvPr/>
              </p14:nvContentPartPr>
              <p14:xfrm>
                <a:off x="4625640" y="3408022"/>
                <a:ext cx="93240" cy="1317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F3A93DB-31EC-F742-5278-CCD96790E76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621320" y="3403702"/>
                  <a:ext cx="101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00CA2B0-0E67-4522-846D-79C3AB84BEDF}"/>
                    </a:ext>
                  </a:extLst>
                </p14:cNvPr>
                <p14:cNvContentPartPr/>
                <p14:nvPr/>
              </p14:nvContentPartPr>
              <p14:xfrm>
                <a:off x="4657320" y="3462022"/>
                <a:ext cx="77760" cy="194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00CA2B0-0E67-4522-846D-79C3AB84BED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653000" y="3457702"/>
                  <a:ext cx="86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A01E346-C628-8E27-30B5-396024EA23C7}"/>
                    </a:ext>
                  </a:extLst>
                </p14:cNvPr>
                <p14:cNvContentPartPr/>
                <p14:nvPr/>
              </p14:nvContentPartPr>
              <p14:xfrm>
                <a:off x="4755600" y="3389302"/>
                <a:ext cx="164520" cy="124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A01E346-C628-8E27-30B5-396024EA23C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751280" y="3384982"/>
                  <a:ext cx="17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5080501-5C49-89F4-50D6-F7FCC0545D02}"/>
                    </a:ext>
                  </a:extLst>
                </p14:cNvPr>
                <p14:cNvContentPartPr/>
                <p14:nvPr/>
              </p14:nvContentPartPr>
              <p14:xfrm>
                <a:off x="4958640" y="3360142"/>
                <a:ext cx="12240" cy="1490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5080501-5C49-89F4-50D6-F7FCC0545D0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954320" y="3355822"/>
                  <a:ext cx="2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E602292-33CF-F0CB-2BF8-0AD89FFFE2B6}"/>
                    </a:ext>
                  </a:extLst>
                </p14:cNvPr>
                <p14:cNvContentPartPr/>
                <p14:nvPr/>
              </p14:nvContentPartPr>
              <p14:xfrm>
                <a:off x="5016240" y="3365902"/>
                <a:ext cx="42840" cy="1396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E602292-33CF-F0CB-2BF8-0AD89FFFE2B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11920" y="3361582"/>
                  <a:ext cx="51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4B00E69-3F3E-FDDD-05E0-96F72966C6FF}"/>
                    </a:ext>
                  </a:extLst>
                </p14:cNvPr>
                <p14:cNvContentPartPr/>
                <p14:nvPr/>
              </p14:nvContentPartPr>
              <p14:xfrm>
                <a:off x="4989960" y="3451222"/>
                <a:ext cx="105120" cy="172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4B00E69-3F3E-FDDD-05E0-96F72966C6F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985640" y="3446902"/>
                  <a:ext cx="11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266A2F0-52C5-B532-74AB-E37F754DACAC}"/>
                    </a:ext>
                  </a:extLst>
                </p14:cNvPr>
                <p14:cNvContentPartPr/>
                <p14:nvPr/>
              </p14:nvContentPartPr>
              <p14:xfrm>
                <a:off x="5189400" y="3353662"/>
                <a:ext cx="79560" cy="145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266A2F0-52C5-B532-74AB-E37F754DACA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185080" y="3349342"/>
                  <a:ext cx="88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4FADA8A-E004-860B-D86F-3960B4D05397}"/>
                    </a:ext>
                  </a:extLst>
                </p14:cNvPr>
                <p14:cNvContentPartPr/>
                <p14:nvPr/>
              </p14:nvContentPartPr>
              <p14:xfrm>
                <a:off x="5299560" y="3423142"/>
                <a:ext cx="79200" cy="68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4FADA8A-E004-860B-D86F-3960B4D0539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295240" y="3418822"/>
                  <a:ext cx="87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8885EF8-F632-38DC-47E2-90A3B28F848E}"/>
                    </a:ext>
                  </a:extLst>
                </p14:cNvPr>
                <p14:cNvContentPartPr/>
                <p14:nvPr/>
              </p14:nvContentPartPr>
              <p14:xfrm>
                <a:off x="5390640" y="3357982"/>
                <a:ext cx="218160" cy="190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8885EF8-F632-38DC-47E2-90A3B28F848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386320" y="3353662"/>
                  <a:ext cx="226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E112477-2FBF-4117-A922-F891655169B1}"/>
                    </a:ext>
                  </a:extLst>
                </p14:cNvPr>
                <p14:cNvContentPartPr/>
                <p14:nvPr/>
              </p14:nvContentPartPr>
              <p14:xfrm>
                <a:off x="5451120" y="3359062"/>
                <a:ext cx="58320" cy="234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E112477-2FBF-4117-A922-F891655169B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446800" y="3354742"/>
                  <a:ext cx="66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ECD5522-FB6B-E613-FB6D-0018F7574224}"/>
                    </a:ext>
                  </a:extLst>
                </p14:cNvPr>
                <p14:cNvContentPartPr/>
                <p14:nvPr/>
              </p14:nvContentPartPr>
              <p14:xfrm>
                <a:off x="5685120" y="3471022"/>
                <a:ext cx="23400" cy="81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ECD5522-FB6B-E613-FB6D-0018F757422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80800" y="3466702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A3DBB31-50BE-CB58-8F11-B48CA5C6671C}"/>
                    </a:ext>
                  </a:extLst>
                </p14:cNvPr>
                <p14:cNvContentPartPr/>
                <p14:nvPr/>
              </p14:nvContentPartPr>
              <p14:xfrm>
                <a:off x="5810400" y="3324142"/>
                <a:ext cx="72720" cy="142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A3DBB31-50BE-CB58-8F11-B48CA5C6671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806080" y="3319822"/>
                  <a:ext cx="81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3D9E137-C9DA-E2BD-B7FF-31E8493330D6}"/>
                    </a:ext>
                  </a:extLst>
                </p14:cNvPr>
                <p14:cNvContentPartPr/>
                <p14:nvPr/>
              </p14:nvContentPartPr>
              <p14:xfrm>
                <a:off x="5901120" y="3379222"/>
                <a:ext cx="104040" cy="813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3D9E137-C9DA-E2BD-B7FF-31E8493330D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896800" y="3374902"/>
                  <a:ext cx="11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E073B35-F60F-B8AD-13F3-DB5AC70A733E}"/>
                    </a:ext>
                  </a:extLst>
                </p14:cNvPr>
                <p14:cNvContentPartPr/>
                <p14:nvPr/>
              </p14:nvContentPartPr>
              <p14:xfrm>
                <a:off x="6001200" y="3348622"/>
                <a:ext cx="62280" cy="122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E073B35-F60F-B8AD-13F3-DB5AC70A733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996880" y="3344302"/>
                  <a:ext cx="70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F1C7262-E09D-B0E9-FECE-6FC60F3649E7}"/>
                    </a:ext>
                  </a:extLst>
                </p14:cNvPr>
                <p14:cNvContentPartPr/>
                <p14:nvPr/>
              </p14:nvContentPartPr>
              <p14:xfrm>
                <a:off x="6081120" y="3341422"/>
                <a:ext cx="41040" cy="139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F1C7262-E09D-B0E9-FECE-6FC60F3649E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076800" y="3337102"/>
                  <a:ext cx="49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A8654F7-3F86-527F-8F19-FC61CF0B87C1}"/>
                    </a:ext>
                  </a:extLst>
                </p14:cNvPr>
                <p14:cNvContentPartPr/>
                <p14:nvPr/>
              </p14:nvContentPartPr>
              <p14:xfrm>
                <a:off x="4254120" y="3616102"/>
                <a:ext cx="84240" cy="1216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A8654F7-3F86-527F-8F19-FC61CF0B87C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249800" y="3611782"/>
                  <a:ext cx="92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6C7B35D1-CD92-3357-5781-57BAEC7C76CD}"/>
                    </a:ext>
                  </a:extLst>
                </p14:cNvPr>
                <p14:cNvContentPartPr/>
                <p14:nvPr/>
              </p14:nvContentPartPr>
              <p14:xfrm>
                <a:off x="4318560" y="3626902"/>
                <a:ext cx="113400" cy="1324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6C7B35D1-CD92-3357-5781-57BAEC7C76C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314240" y="3622582"/>
                  <a:ext cx="122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B6F7FA2-EF88-3E3A-06B9-82FDE990C5DE}"/>
                    </a:ext>
                  </a:extLst>
                </p14:cNvPr>
                <p14:cNvContentPartPr/>
                <p14:nvPr/>
              </p14:nvContentPartPr>
              <p14:xfrm>
                <a:off x="4460040" y="3682702"/>
                <a:ext cx="205920" cy="788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B6F7FA2-EF88-3E3A-06B9-82FDE990C5D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455720" y="3678382"/>
                  <a:ext cx="214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62CFA73-E885-5D60-1E7B-7EA9D353E597}"/>
                    </a:ext>
                  </a:extLst>
                </p14:cNvPr>
                <p14:cNvContentPartPr/>
                <p14:nvPr/>
              </p14:nvContentPartPr>
              <p14:xfrm>
                <a:off x="4716000" y="3681262"/>
                <a:ext cx="39600" cy="734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62CFA73-E885-5D60-1E7B-7EA9D353E59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11680" y="3676942"/>
                  <a:ext cx="48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C1DDE53-E7F8-68DF-DC7E-28EB4804E389}"/>
                    </a:ext>
                  </a:extLst>
                </p14:cNvPr>
                <p14:cNvContentPartPr/>
                <p14:nvPr/>
              </p14:nvContentPartPr>
              <p14:xfrm>
                <a:off x="4902480" y="3677302"/>
                <a:ext cx="379080" cy="103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C1DDE53-E7F8-68DF-DC7E-28EB4804E389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98160" y="3672982"/>
                  <a:ext cx="387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B99EFD2-2A79-10F0-2F0C-794C1F313939}"/>
                    </a:ext>
                  </a:extLst>
                </p14:cNvPr>
                <p14:cNvContentPartPr/>
                <p14:nvPr/>
              </p14:nvContentPartPr>
              <p14:xfrm>
                <a:off x="5238720" y="3644902"/>
                <a:ext cx="21600" cy="302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B99EFD2-2A79-10F0-2F0C-794C1F31393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234400" y="3640582"/>
                  <a:ext cx="3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2934992-3347-80FF-DD92-8251E9C53E04}"/>
                    </a:ext>
                  </a:extLst>
                </p14:cNvPr>
                <p14:cNvContentPartPr/>
                <p14:nvPr/>
              </p14:nvContentPartPr>
              <p14:xfrm>
                <a:off x="5331600" y="3683062"/>
                <a:ext cx="83880" cy="1962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2934992-3347-80FF-DD92-8251E9C53E0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327280" y="3678742"/>
                  <a:ext cx="92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0C104D4-F013-696A-A6C8-5104F363829A}"/>
                    </a:ext>
                  </a:extLst>
                </p14:cNvPr>
                <p14:cNvContentPartPr/>
                <p14:nvPr/>
              </p14:nvContentPartPr>
              <p14:xfrm>
                <a:off x="5440320" y="3693142"/>
                <a:ext cx="60120" cy="918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0C104D4-F013-696A-A6C8-5104F363829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436000" y="3688822"/>
                  <a:ext cx="68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0BC7551-2C72-1420-AD28-9541EC057182}"/>
                    </a:ext>
                  </a:extLst>
                </p14:cNvPr>
                <p14:cNvContentPartPr/>
                <p14:nvPr/>
              </p14:nvContentPartPr>
              <p14:xfrm>
                <a:off x="5626080" y="3599902"/>
                <a:ext cx="243360" cy="1753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0BC7551-2C72-1420-AD28-9541EC05718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621760" y="3595582"/>
                  <a:ext cx="252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1A8C2DD-6F7F-4ED6-A4BF-E9C0D825E48A}"/>
                    </a:ext>
                  </a:extLst>
                </p14:cNvPr>
                <p14:cNvContentPartPr/>
                <p14:nvPr/>
              </p14:nvContentPartPr>
              <p14:xfrm>
                <a:off x="5906160" y="3577582"/>
                <a:ext cx="340920" cy="274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1A8C2DD-6F7F-4ED6-A4BF-E9C0D825E48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901840" y="3573262"/>
                  <a:ext cx="349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BCB6CBF-6B84-BDEB-97BB-332F3E7E3C08}"/>
                    </a:ext>
                  </a:extLst>
                </p14:cNvPr>
                <p14:cNvContentPartPr/>
                <p14:nvPr/>
              </p14:nvContentPartPr>
              <p14:xfrm>
                <a:off x="6152400" y="3555622"/>
                <a:ext cx="3960" cy="100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BCB6CBF-6B84-BDEB-97BB-332F3E7E3C0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148080" y="3551302"/>
                  <a:ext cx="12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0D7B40-DA6F-FC0D-409C-C87CBFAB09E1}"/>
                    </a:ext>
                  </a:extLst>
                </p14:cNvPr>
                <p14:cNvContentPartPr/>
                <p14:nvPr/>
              </p14:nvContentPartPr>
              <p14:xfrm>
                <a:off x="4171680" y="4586302"/>
                <a:ext cx="135720" cy="28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0D7B40-DA6F-FC0D-409C-C87CBFAB09E1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167360" y="4581982"/>
                  <a:ext cx="144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894FC29-CB53-FACC-A64B-7B9B58A300B9}"/>
                    </a:ext>
                  </a:extLst>
                </p14:cNvPr>
                <p14:cNvContentPartPr/>
                <p14:nvPr/>
              </p14:nvContentPartPr>
              <p14:xfrm>
                <a:off x="4219560" y="4630942"/>
                <a:ext cx="131760" cy="298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894FC29-CB53-FACC-A64B-7B9B58A300B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215240" y="4626622"/>
                  <a:ext cx="14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612DFAC-32DB-A430-463E-661A4FBBCDFC}"/>
                    </a:ext>
                  </a:extLst>
                </p14:cNvPr>
                <p14:cNvContentPartPr/>
                <p14:nvPr/>
              </p14:nvContentPartPr>
              <p14:xfrm>
                <a:off x="4520520" y="4474342"/>
                <a:ext cx="115560" cy="2257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612DFAC-32DB-A430-463E-661A4FBBCDF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16200" y="4470022"/>
                  <a:ext cx="12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19CBE14-6C45-7CDA-35DF-11F6B7112B8F}"/>
                    </a:ext>
                  </a:extLst>
                </p14:cNvPr>
                <p14:cNvContentPartPr/>
                <p14:nvPr/>
              </p14:nvContentPartPr>
              <p14:xfrm>
                <a:off x="4701600" y="4473262"/>
                <a:ext cx="84600" cy="2106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19CBE14-6C45-7CDA-35DF-11F6B7112B8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697280" y="4468942"/>
                  <a:ext cx="93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7E1B0B7-15BD-0EFB-E084-D84F5168DB95}"/>
                    </a:ext>
                  </a:extLst>
                </p14:cNvPr>
                <p14:cNvContentPartPr/>
                <p14:nvPr/>
              </p14:nvContentPartPr>
              <p14:xfrm>
                <a:off x="1948680" y="5154022"/>
                <a:ext cx="118440" cy="252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7E1B0B7-15BD-0EFB-E084-D84F5168DB9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944360" y="5149702"/>
                  <a:ext cx="127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E2972B9-911C-7C15-D3CC-9F1860E1CAEB}"/>
                    </a:ext>
                  </a:extLst>
                </p14:cNvPr>
                <p14:cNvContentPartPr/>
                <p14:nvPr/>
              </p14:nvContentPartPr>
              <p14:xfrm>
                <a:off x="1977120" y="5219902"/>
                <a:ext cx="120600" cy="208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E2972B9-911C-7C15-D3CC-9F1860E1CAE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972800" y="5215582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71B1633-FBAF-9447-7616-257A361DC52F}"/>
                    </a:ext>
                  </a:extLst>
                </p14:cNvPr>
                <p14:cNvContentPartPr/>
                <p14:nvPr/>
              </p14:nvContentPartPr>
              <p14:xfrm>
                <a:off x="2217960" y="5075182"/>
                <a:ext cx="133560" cy="2167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71B1633-FBAF-9447-7616-257A361DC52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213640" y="5070862"/>
                  <a:ext cx="142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03F9102-3AD8-DC66-DB9E-A65C8A448419}"/>
                    </a:ext>
                  </a:extLst>
                </p14:cNvPr>
                <p14:cNvContentPartPr/>
                <p14:nvPr/>
              </p14:nvContentPartPr>
              <p14:xfrm>
                <a:off x="2433240" y="5092462"/>
                <a:ext cx="63720" cy="1501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03F9102-3AD8-DC66-DB9E-A65C8A44841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428920" y="5088142"/>
                  <a:ext cx="72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63CC4D0-FA05-47A2-EA5B-E03DB9046E95}"/>
                    </a:ext>
                  </a:extLst>
                </p14:cNvPr>
                <p14:cNvContentPartPr/>
                <p14:nvPr/>
              </p14:nvContentPartPr>
              <p14:xfrm>
                <a:off x="2608560" y="5175982"/>
                <a:ext cx="125640" cy="39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63CC4D0-FA05-47A2-EA5B-E03DB9046E9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604240" y="5171662"/>
                  <a:ext cx="1342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EB79661-3E6C-4605-8133-7BD495CFF5E7}"/>
                    </a:ext>
                  </a:extLst>
                </p14:cNvPr>
                <p14:cNvContentPartPr/>
                <p14:nvPr/>
              </p14:nvContentPartPr>
              <p14:xfrm>
                <a:off x="2859840" y="5054302"/>
                <a:ext cx="71640" cy="1710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EB79661-3E6C-4605-8133-7BD495CFF5E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855520" y="5049982"/>
                  <a:ext cx="80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8729F4A-42DC-D6CB-6232-2E72F4F27125}"/>
                    </a:ext>
                  </a:extLst>
                </p14:cNvPr>
                <p14:cNvContentPartPr/>
                <p14:nvPr/>
              </p14:nvContentPartPr>
              <p14:xfrm>
                <a:off x="2921760" y="5123062"/>
                <a:ext cx="12240" cy="201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8729F4A-42DC-D6CB-6232-2E72F4F2712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917440" y="5118742"/>
                  <a:ext cx="20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42941E4-5098-68AF-D630-70C05F5114BA}"/>
                    </a:ext>
                  </a:extLst>
                </p14:cNvPr>
                <p14:cNvContentPartPr/>
                <p14:nvPr/>
              </p14:nvContentPartPr>
              <p14:xfrm>
                <a:off x="3089160" y="5162302"/>
                <a:ext cx="133920" cy="241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42941E4-5098-68AF-D630-70C05F5114B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084840" y="5157982"/>
                  <a:ext cx="142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0AD09ED-18A4-EA5E-ADB5-936AC23965F8}"/>
                    </a:ext>
                  </a:extLst>
                </p14:cNvPr>
                <p14:cNvContentPartPr/>
                <p14:nvPr/>
              </p14:nvContentPartPr>
              <p14:xfrm>
                <a:off x="3310920" y="5044582"/>
                <a:ext cx="64800" cy="1501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0AD09ED-18A4-EA5E-ADB5-936AC23965F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306600" y="5040262"/>
                  <a:ext cx="7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6F32163-2C6B-DDAF-4C06-D349B89C12BE}"/>
                    </a:ext>
                  </a:extLst>
                </p14:cNvPr>
                <p14:cNvContentPartPr/>
                <p14:nvPr/>
              </p14:nvContentPartPr>
              <p14:xfrm>
                <a:off x="3365280" y="5089582"/>
                <a:ext cx="9000" cy="190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6F32163-2C6B-DDAF-4C06-D349B89C12B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360960" y="5085262"/>
                  <a:ext cx="17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DF2ADA1-C1C0-3E57-FC86-8EEF77A3A3E7}"/>
                    </a:ext>
                  </a:extLst>
                </p14:cNvPr>
                <p14:cNvContentPartPr/>
                <p14:nvPr/>
              </p14:nvContentPartPr>
              <p14:xfrm>
                <a:off x="3514320" y="3741382"/>
                <a:ext cx="594000" cy="1331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DF2ADA1-C1C0-3E57-FC86-8EEF77A3A3E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510000" y="3737062"/>
                  <a:ext cx="602640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9E664AD-CFE3-0429-D6F4-4193C97F52CA}"/>
                    </a:ext>
                  </a:extLst>
                </p14:cNvPr>
                <p14:cNvContentPartPr/>
                <p14:nvPr/>
              </p14:nvContentPartPr>
              <p14:xfrm>
                <a:off x="3457080" y="4913542"/>
                <a:ext cx="133920" cy="223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9E664AD-CFE3-0429-D6F4-4193C97F52C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452760" y="4909222"/>
                  <a:ext cx="142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FEAD04A-F60E-F84C-FC70-09DB7ADD6A28}"/>
                    </a:ext>
                  </a:extLst>
                </p14:cNvPr>
                <p14:cNvContentPartPr/>
                <p14:nvPr/>
              </p14:nvContentPartPr>
              <p14:xfrm>
                <a:off x="3727440" y="5098942"/>
                <a:ext cx="127800" cy="244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FEAD04A-F60E-F84C-FC70-09DB7ADD6A2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723120" y="5094622"/>
                  <a:ext cx="136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507B66B-314B-AD5C-97FD-261E6DB478B5}"/>
                    </a:ext>
                  </a:extLst>
                </p14:cNvPr>
                <p14:cNvContentPartPr/>
                <p14:nvPr/>
              </p14:nvContentPartPr>
              <p14:xfrm>
                <a:off x="3759480" y="5171662"/>
                <a:ext cx="128880" cy="190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507B66B-314B-AD5C-97FD-261E6DB478B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755160" y="5167342"/>
                  <a:ext cx="137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BA26E2B6-716E-AAB5-80E3-BA890651A2FC}"/>
                    </a:ext>
                  </a:extLst>
                </p14:cNvPr>
                <p14:cNvContentPartPr/>
                <p14:nvPr/>
              </p14:nvContentPartPr>
              <p14:xfrm>
                <a:off x="4068360" y="5014342"/>
                <a:ext cx="11160" cy="1638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BA26E2B6-716E-AAB5-80E3-BA890651A2F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064040" y="5010022"/>
                  <a:ext cx="19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767DE7C-809A-4BC2-377B-8C6A7040E7A5}"/>
                    </a:ext>
                  </a:extLst>
                </p14:cNvPr>
                <p14:cNvContentPartPr/>
                <p14:nvPr/>
              </p14:nvContentPartPr>
              <p14:xfrm>
                <a:off x="4129920" y="5006422"/>
                <a:ext cx="110520" cy="2340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767DE7C-809A-4BC2-377B-8C6A7040E7A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125600" y="5002102"/>
                  <a:ext cx="1191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9B28D3BD-4130-3E2E-6ACB-96B4A1BEFA83}"/>
              </a:ext>
            </a:extLst>
          </p:cNvPr>
          <p:cNvGrpSpPr/>
          <p:nvPr/>
        </p:nvGrpSpPr>
        <p:grpSpPr>
          <a:xfrm>
            <a:off x="4939200" y="4452382"/>
            <a:ext cx="570240" cy="228600"/>
            <a:chOff x="4939200" y="4452382"/>
            <a:chExt cx="5702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3EE405D-D45F-ED11-7482-1FD9AA00B048}"/>
                    </a:ext>
                  </a:extLst>
                </p14:cNvPr>
                <p14:cNvContentPartPr/>
                <p14:nvPr/>
              </p14:nvContentPartPr>
              <p14:xfrm>
                <a:off x="4939200" y="4534822"/>
                <a:ext cx="143640" cy="1231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3EE405D-D45F-ED11-7482-1FD9AA00B04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934880" y="4530502"/>
                  <a:ext cx="152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FC64CAF-659E-C881-C459-A4D7A5CD8960}"/>
                    </a:ext>
                  </a:extLst>
                </p14:cNvPr>
                <p14:cNvContentPartPr/>
                <p14:nvPr/>
              </p14:nvContentPartPr>
              <p14:xfrm>
                <a:off x="5225400" y="4452382"/>
                <a:ext cx="105120" cy="2286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FC64CAF-659E-C881-C459-A4D7A5CD896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221080" y="4448062"/>
                  <a:ext cx="113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892C71D-F47D-EF8F-849F-D0B464200903}"/>
                    </a:ext>
                  </a:extLst>
                </p14:cNvPr>
                <p14:cNvContentPartPr/>
                <p14:nvPr/>
              </p14:nvContentPartPr>
              <p14:xfrm>
                <a:off x="5416200" y="4458862"/>
                <a:ext cx="93240" cy="1911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892C71D-F47D-EF8F-849F-D0B46420090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411880" y="4454542"/>
                  <a:ext cx="10188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FA7A645A-3493-4A9F-CFB8-C9338593C264}"/>
                  </a:ext>
                </a:extLst>
              </p14:cNvPr>
              <p14:cNvContentPartPr/>
              <p14:nvPr/>
            </p14:nvContentPartPr>
            <p14:xfrm>
              <a:off x="4870080" y="5020822"/>
              <a:ext cx="140040" cy="12960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FA7A645A-3493-4A9F-CFB8-C9338593C264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865760" y="5016502"/>
                <a:ext cx="14868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69AC71AB-911C-CE73-8F95-5D44A3A2A602}"/>
              </a:ext>
            </a:extLst>
          </p:cNvPr>
          <p:cNvGrpSpPr/>
          <p:nvPr/>
        </p:nvGrpSpPr>
        <p:grpSpPr>
          <a:xfrm>
            <a:off x="5167440" y="5002102"/>
            <a:ext cx="275760" cy="143640"/>
            <a:chOff x="5167440" y="5002102"/>
            <a:chExt cx="2757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C4361F6-011A-AFC8-1D12-54BDF5237FC9}"/>
                    </a:ext>
                  </a:extLst>
                </p14:cNvPr>
                <p14:cNvContentPartPr/>
                <p14:nvPr/>
              </p14:nvContentPartPr>
              <p14:xfrm>
                <a:off x="5167440" y="5023342"/>
                <a:ext cx="106560" cy="1224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C4361F6-011A-AFC8-1D12-54BDF5237FC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163120" y="5019022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AAE4577-65B8-A6E3-AA6F-78F27C0CA7A0}"/>
                    </a:ext>
                  </a:extLst>
                </p14:cNvPr>
                <p14:cNvContentPartPr/>
                <p14:nvPr/>
              </p14:nvContentPartPr>
              <p14:xfrm>
                <a:off x="5380920" y="5002102"/>
                <a:ext cx="62280" cy="122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AAE4577-65B8-A6E3-AA6F-78F27C0CA7A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376600" y="4997782"/>
                  <a:ext cx="709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B3A07497-1EB0-0B6C-DB15-AECF8ABF5866}"/>
                  </a:ext>
                </a:extLst>
              </p14:cNvPr>
              <p14:cNvContentPartPr/>
              <p14:nvPr/>
            </p14:nvContentPartPr>
            <p14:xfrm>
              <a:off x="5699520" y="4391902"/>
              <a:ext cx="203040" cy="6519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B3A07497-1EB0-0B6C-DB15-AECF8ABF5866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5695200" y="4387582"/>
                <a:ext cx="21168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8" name="Gruppieren 587">
            <a:extLst>
              <a:ext uri="{FF2B5EF4-FFF2-40B4-BE49-F238E27FC236}">
                <a16:creationId xmlns:a16="http://schemas.microsoft.com/office/drawing/2014/main" id="{5C5D8976-0FDC-7D82-0397-C11154871EC6}"/>
              </a:ext>
            </a:extLst>
          </p:cNvPr>
          <p:cNvGrpSpPr/>
          <p:nvPr/>
        </p:nvGrpSpPr>
        <p:grpSpPr>
          <a:xfrm>
            <a:off x="6111720" y="4436902"/>
            <a:ext cx="2427480" cy="2241000"/>
            <a:chOff x="6111720" y="4436902"/>
            <a:chExt cx="2427480" cy="22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E6CD77E-74E1-353E-DA50-E0893EE72BD2}"/>
                    </a:ext>
                  </a:extLst>
                </p14:cNvPr>
                <p14:cNvContentPartPr/>
                <p14:nvPr/>
              </p14:nvContentPartPr>
              <p14:xfrm>
                <a:off x="6121080" y="4655062"/>
                <a:ext cx="108720" cy="226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E6CD77E-74E1-353E-DA50-E0893EE72BD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116760" y="4650742"/>
                  <a:ext cx="117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39C2BF2-532B-77E2-7051-92874DB6486C}"/>
                    </a:ext>
                  </a:extLst>
                </p14:cNvPr>
                <p14:cNvContentPartPr/>
                <p14:nvPr/>
              </p14:nvContentPartPr>
              <p14:xfrm>
                <a:off x="6111720" y="4621942"/>
                <a:ext cx="203400" cy="161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39C2BF2-532B-77E2-7051-92874DB6486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107400" y="4617622"/>
                  <a:ext cx="212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32A91BF-E6FC-19AA-9652-439FC728F99F}"/>
                    </a:ext>
                  </a:extLst>
                </p14:cNvPr>
                <p14:cNvContentPartPr/>
                <p14:nvPr/>
              </p14:nvContentPartPr>
              <p14:xfrm>
                <a:off x="6604560" y="4515742"/>
                <a:ext cx="29160" cy="1918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32A91BF-E6FC-19AA-9652-439FC728F99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600240" y="4511422"/>
                  <a:ext cx="37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0002344-61D2-1FD4-55BC-AF2DA7C5F24C}"/>
                    </a:ext>
                  </a:extLst>
                </p14:cNvPr>
                <p14:cNvContentPartPr/>
                <p14:nvPr/>
              </p14:nvContentPartPr>
              <p14:xfrm>
                <a:off x="6544080" y="4469302"/>
                <a:ext cx="158040" cy="165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0002344-61D2-1FD4-55BC-AF2DA7C5F24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539760" y="4464982"/>
                  <a:ext cx="166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17251EE-C606-CC08-0DB1-329710F83BF4}"/>
                    </a:ext>
                  </a:extLst>
                </p14:cNvPr>
                <p14:cNvContentPartPr/>
                <p14:nvPr/>
              </p14:nvContentPartPr>
              <p14:xfrm>
                <a:off x="6746760" y="4587022"/>
                <a:ext cx="156960" cy="864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17251EE-C606-CC08-0DB1-329710F83BF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742440" y="4582702"/>
                  <a:ext cx="16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35D4C91-30D6-2518-AFE5-1E26CDE00424}"/>
                    </a:ext>
                  </a:extLst>
                </p14:cNvPr>
                <p14:cNvContentPartPr/>
                <p14:nvPr/>
              </p14:nvContentPartPr>
              <p14:xfrm>
                <a:off x="6967440" y="4436902"/>
                <a:ext cx="99000" cy="2210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35D4C91-30D6-2518-AFE5-1E26CDE0042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963120" y="4432582"/>
                  <a:ext cx="107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535AC0B-765B-5B8D-913C-D59116550A81}"/>
                    </a:ext>
                  </a:extLst>
                </p14:cNvPr>
                <p14:cNvContentPartPr/>
                <p14:nvPr/>
              </p14:nvContentPartPr>
              <p14:xfrm>
                <a:off x="7144200" y="4545262"/>
                <a:ext cx="239760" cy="990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535AC0B-765B-5B8D-913C-D59116550A8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139880" y="4540942"/>
                  <a:ext cx="24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700D8EA-D727-63CD-D15A-8321EAB4B3EC}"/>
                    </a:ext>
                  </a:extLst>
                </p14:cNvPr>
                <p14:cNvContentPartPr/>
                <p14:nvPr/>
              </p14:nvContentPartPr>
              <p14:xfrm>
                <a:off x="7428600" y="4440862"/>
                <a:ext cx="54360" cy="1976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700D8EA-D727-63CD-D15A-8321EAB4B3E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424280" y="4436542"/>
                  <a:ext cx="63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76EDE88-BFA1-F275-C031-49A99DE8A7EF}"/>
                    </a:ext>
                  </a:extLst>
                </p14:cNvPr>
                <p14:cNvContentPartPr/>
                <p14:nvPr/>
              </p14:nvContentPartPr>
              <p14:xfrm>
                <a:off x="7508880" y="4553182"/>
                <a:ext cx="63360" cy="81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76EDE88-BFA1-F275-C031-49A99DE8A7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504560" y="4548862"/>
                  <a:ext cx="72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21BBABEA-CAE2-4BCD-5913-507E46C8A3D8}"/>
                    </a:ext>
                  </a:extLst>
                </p14:cNvPr>
                <p14:cNvContentPartPr/>
                <p14:nvPr/>
              </p14:nvContentPartPr>
              <p14:xfrm>
                <a:off x="7599600" y="4523662"/>
                <a:ext cx="70200" cy="121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21BBABEA-CAE2-4BCD-5913-507E46C8A3D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595280" y="4519342"/>
                  <a:ext cx="78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85C8216-50E1-CBF9-A638-762315614EE0}"/>
                    </a:ext>
                  </a:extLst>
                </p14:cNvPr>
                <p14:cNvContentPartPr/>
                <p14:nvPr/>
              </p14:nvContentPartPr>
              <p14:xfrm>
                <a:off x="7694280" y="4500622"/>
                <a:ext cx="78480" cy="1472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85C8216-50E1-CBF9-A638-762315614EE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689960" y="4496302"/>
                  <a:ext cx="87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4FF58EA-724C-70AD-C2D6-904DE5C32AA2}"/>
                    </a:ext>
                  </a:extLst>
                </p14:cNvPr>
                <p14:cNvContentPartPr/>
                <p14:nvPr/>
              </p14:nvContentPartPr>
              <p14:xfrm>
                <a:off x="7813800" y="4514302"/>
                <a:ext cx="361080" cy="230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4FF58EA-724C-70AD-C2D6-904DE5C32AA2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809480" y="4509982"/>
                  <a:ext cx="369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6F3431C-1A2F-89A3-A107-AC21BD50A03C}"/>
                    </a:ext>
                  </a:extLst>
                </p14:cNvPr>
                <p14:cNvContentPartPr/>
                <p14:nvPr/>
              </p14:nvContentPartPr>
              <p14:xfrm>
                <a:off x="6487200" y="4918222"/>
                <a:ext cx="145080" cy="2509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6F3431C-1A2F-89A3-A107-AC21BD50A03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482880" y="4913902"/>
                  <a:ext cx="153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EDA542C-ED4B-FA8D-624E-2DAFA7314B87}"/>
                    </a:ext>
                  </a:extLst>
                </p14:cNvPr>
                <p14:cNvContentPartPr/>
                <p14:nvPr/>
              </p14:nvContentPartPr>
              <p14:xfrm>
                <a:off x="6701040" y="4918582"/>
                <a:ext cx="271440" cy="256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EDA542C-ED4B-FA8D-624E-2DAFA7314B87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696720" y="4914262"/>
                  <a:ext cx="280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6BCCC1E-EC0D-5247-7A99-F4658142D8A5}"/>
                    </a:ext>
                  </a:extLst>
                </p14:cNvPr>
                <p14:cNvContentPartPr/>
                <p14:nvPr/>
              </p14:nvContentPartPr>
              <p14:xfrm>
                <a:off x="7018560" y="4895902"/>
                <a:ext cx="163800" cy="1418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6BCCC1E-EC0D-5247-7A99-F4658142D8A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014240" y="4891582"/>
                  <a:ext cx="172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D14C8AC-DBD4-8F59-EB67-0A703F0F4266}"/>
                    </a:ext>
                  </a:extLst>
                </p14:cNvPr>
                <p14:cNvContentPartPr/>
                <p14:nvPr/>
              </p14:nvContentPartPr>
              <p14:xfrm>
                <a:off x="7175520" y="4864942"/>
                <a:ext cx="78480" cy="1760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D14C8AC-DBD4-8F59-EB67-0A703F0F4266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71200" y="4860622"/>
                  <a:ext cx="87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5DD985-A08C-E0C3-095D-AEC3C7D201BC}"/>
                    </a:ext>
                  </a:extLst>
                </p14:cNvPr>
                <p14:cNvContentPartPr/>
                <p14:nvPr/>
              </p14:nvContentPartPr>
              <p14:xfrm>
                <a:off x="7301520" y="4904182"/>
                <a:ext cx="132840" cy="9936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5DD985-A08C-E0C3-095D-AEC3C7D201B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97200" y="4899862"/>
                  <a:ext cx="141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6D7A508-A378-8B6B-DE1F-F81775109B80}"/>
                    </a:ext>
                  </a:extLst>
                </p14:cNvPr>
                <p14:cNvContentPartPr/>
                <p14:nvPr/>
              </p14:nvContentPartPr>
              <p14:xfrm>
                <a:off x="7053480" y="4810942"/>
                <a:ext cx="88560" cy="288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6D7A508-A378-8B6B-DE1F-F81775109B8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049160" y="4806622"/>
                  <a:ext cx="97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130EBA57-6550-F2E3-E216-960B1863EF72}"/>
                    </a:ext>
                  </a:extLst>
                </p14:cNvPr>
                <p14:cNvContentPartPr/>
                <p14:nvPr/>
              </p14:nvContentPartPr>
              <p14:xfrm>
                <a:off x="7660440" y="4869262"/>
                <a:ext cx="237960" cy="1357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130EBA57-6550-F2E3-E216-960B1863EF7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656120" y="4864942"/>
                  <a:ext cx="246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259CC19-334F-67F7-83A6-DAA8A232E22C}"/>
                    </a:ext>
                  </a:extLst>
                </p14:cNvPr>
                <p14:cNvContentPartPr/>
                <p14:nvPr/>
              </p14:nvContentPartPr>
              <p14:xfrm>
                <a:off x="6430680" y="5236822"/>
                <a:ext cx="180000" cy="2883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259CC19-334F-67F7-83A6-DAA8A232E22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426360" y="5232502"/>
                  <a:ext cx="188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6B0444A-FD37-5F11-456C-F1E8A21CF284}"/>
                    </a:ext>
                  </a:extLst>
                </p14:cNvPr>
                <p14:cNvContentPartPr/>
                <p14:nvPr/>
              </p14:nvContentPartPr>
              <p14:xfrm>
                <a:off x="6527160" y="5362462"/>
                <a:ext cx="229320" cy="103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6B0444A-FD37-5F11-456C-F1E8A21CF28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522840" y="5358142"/>
                  <a:ext cx="23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FA1F953-9329-9E8B-A317-E1151728DCD5}"/>
                    </a:ext>
                  </a:extLst>
                </p14:cNvPr>
                <p14:cNvContentPartPr/>
                <p14:nvPr/>
              </p14:nvContentPartPr>
              <p14:xfrm>
                <a:off x="6774120" y="5340862"/>
                <a:ext cx="86040" cy="1245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FA1F953-9329-9E8B-A317-E1151728DCD5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769800" y="5336542"/>
                  <a:ext cx="94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398E8C4-6B35-2BB0-F4E4-BE5BB0293EC9}"/>
                    </a:ext>
                  </a:extLst>
                </p14:cNvPr>
                <p14:cNvContentPartPr/>
                <p14:nvPr/>
              </p14:nvContentPartPr>
              <p14:xfrm>
                <a:off x="6934320" y="5346262"/>
                <a:ext cx="75960" cy="2332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398E8C4-6B35-2BB0-F4E4-BE5BB0293EC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930000" y="5341942"/>
                  <a:ext cx="84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67CCF174-99E2-A338-599A-43308F0DC3EB}"/>
                    </a:ext>
                  </a:extLst>
                </p14:cNvPr>
                <p14:cNvContentPartPr/>
                <p14:nvPr/>
              </p14:nvContentPartPr>
              <p14:xfrm>
                <a:off x="7067880" y="5350582"/>
                <a:ext cx="178920" cy="1044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67CCF174-99E2-A338-599A-43308F0DC3E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063560" y="5346262"/>
                  <a:ext cx="18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E50FEB0-2359-5A47-6B97-853BBE951352}"/>
                    </a:ext>
                  </a:extLst>
                </p14:cNvPr>
                <p14:cNvContentPartPr/>
                <p14:nvPr/>
              </p14:nvContentPartPr>
              <p14:xfrm>
                <a:off x="7270560" y="5349142"/>
                <a:ext cx="77400" cy="2354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E50FEB0-2359-5A47-6B97-853BBE95135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266240" y="5344822"/>
                  <a:ext cx="86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B676C407-A45F-1B62-EA2A-7268CB1028AE}"/>
                    </a:ext>
                  </a:extLst>
                </p14:cNvPr>
                <p14:cNvContentPartPr/>
                <p14:nvPr/>
              </p14:nvContentPartPr>
              <p14:xfrm>
                <a:off x="7387560" y="5319982"/>
                <a:ext cx="63720" cy="1288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B676C407-A45F-1B62-EA2A-7268CB1028A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383240" y="5315662"/>
                  <a:ext cx="72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D94734F2-A55B-7C8C-BE13-A92013BA462D}"/>
                    </a:ext>
                  </a:extLst>
                </p14:cNvPr>
                <p14:cNvContentPartPr/>
                <p14:nvPr/>
              </p14:nvContentPartPr>
              <p14:xfrm>
                <a:off x="7501320" y="5317822"/>
                <a:ext cx="81000" cy="1299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D94734F2-A55B-7C8C-BE13-A92013BA462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497000" y="5313502"/>
                  <a:ext cx="8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4B99225-C8BD-93CE-D82D-7ADF59352EBD}"/>
                    </a:ext>
                  </a:extLst>
                </p14:cNvPr>
                <p14:cNvContentPartPr/>
                <p14:nvPr/>
              </p14:nvContentPartPr>
              <p14:xfrm>
                <a:off x="7642800" y="5328982"/>
                <a:ext cx="10800" cy="885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4B99225-C8BD-93CE-D82D-7ADF59352EB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638480" y="5324662"/>
                  <a:ext cx="19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5397F62-8EB0-CA78-17F7-490B3F8602BD}"/>
                    </a:ext>
                  </a:extLst>
                </p14:cNvPr>
                <p14:cNvContentPartPr/>
                <p14:nvPr/>
              </p14:nvContentPartPr>
              <p14:xfrm>
                <a:off x="7715520" y="5188942"/>
                <a:ext cx="177120" cy="2156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5397F62-8EB0-CA78-17F7-490B3F8602BD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711200" y="5184622"/>
                  <a:ext cx="185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8B38712-EF89-E796-5740-AAAE963EE01B}"/>
                    </a:ext>
                  </a:extLst>
                </p14:cNvPr>
                <p14:cNvContentPartPr/>
                <p14:nvPr/>
              </p14:nvContentPartPr>
              <p14:xfrm>
                <a:off x="7914240" y="5147182"/>
                <a:ext cx="220680" cy="2376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8B38712-EF89-E796-5740-AAAE963EE01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909920" y="5142862"/>
                  <a:ext cx="229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2A58B02-2ADD-3117-A048-7387095C2903}"/>
                    </a:ext>
                  </a:extLst>
                </p14:cNvPr>
                <p14:cNvContentPartPr/>
                <p14:nvPr/>
              </p14:nvContentPartPr>
              <p14:xfrm>
                <a:off x="8115120" y="5211262"/>
                <a:ext cx="10800" cy="457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2A58B02-2ADD-3117-A048-7387095C2903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110800" y="5206942"/>
                  <a:ext cx="19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C2F2CF46-CC99-9399-B20A-F74A1EA17099}"/>
                    </a:ext>
                  </a:extLst>
                </p14:cNvPr>
                <p14:cNvContentPartPr/>
                <p14:nvPr/>
              </p14:nvContentPartPr>
              <p14:xfrm>
                <a:off x="8176680" y="5107582"/>
                <a:ext cx="256680" cy="259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C2F2CF46-CC99-9399-B20A-F74A1EA1709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8172360" y="5103262"/>
                  <a:ext cx="265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7D7A3CD-5F0C-E86E-DF72-BD21C90A4818}"/>
                    </a:ext>
                  </a:extLst>
                </p14:cNvPr>
                <p14:cNvContentPartPr/>
                <p14:nvPr/>
              </p14:nvContentPartPr>
              <p14:xfrm>
                <a:off x="6335280" y="5790502"/>
                <a:ext cx="120600" cy="14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7D7A3CD-5F0C-E86E-DF72-BD21C90A481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330960" y="5786182"/>
                  <a:ext cx="129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48C5567-F208-B112-84DC-E3C8C9FDD3A0}"/>
                    </a:ext>
                  </a:extLst>
                </p14:cNvPr>
                <p14:cNvContentPartPr/>
                <p14:nvPr/>
              </p14:nvContentPartPr>
              <p14:xfrm>
                <a:off x="6339240" y="5763142"/>
                <a:ext cx="208440" cy="1375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48C5567-F208-B112-84DC-E3C8C9FDD3A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334920" y="5758822"/>
                  <a:ext cx="217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1B2FFF3-C049-C088-CA98-25C1891EC28C}"/>
                    </a:ext>
                  </a:extLst>
                </p14:cNvPr>
                <p14:cNvContentPartPr/>
                <p14:nvPr/>
              </p14:nvContentPartPr>
              <p14:xfrm>
                <a:off x="6742440" y="5659462"/>
                <a:ext cx="108000" cy="2019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1B2FFF3-C049-C088-CA98-25C1891EC28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738120" y="5655142"/>
                  <a:ext cx="116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AEB934C-E071-CC2D-3C91-745228473E92}"/>
                    </a:ext>
                  </a:extLst>
                </p14:cNvPr>
                <p14:cNvContentPartPr/>
                <p14:nvPr/>
              </p14:nvContentPartPr>
              <p14:xfrm>
                <a:off x="6891480" y="5769622"/>
                <a:ext cx="74160" cy="720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AEB934C-E071-CC2D-3C91-745228473E92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887160" y="5765302"/>
                  <a:ext cx="82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993E1942-7FA9-01CD-319A-2A9AB2BFC931}"/>
                    </a:ext>
                  </a:extLst>
                </p14:cNvPr>
                <p14:cNvContentPartPr/>
                <p14:nvPr/>
              </p14:nvContentPartPr>
              <p14:xfrm>
                <a:off x="7000920" y="5657302"/>
                <a:ext cx="221040" cy="164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993E1942-7FA9-01CD-319A-2A9AB2BFC93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96600" y="5652982"/>
                  <a:ext cx="22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401093C2-206E-C70E-6D06-ECE79255E126}"/>
                    </a:ext>
                  </a:extLst>
                </p14:cNvPr>
                <p14:cNvContentPartPr/>
                <p14:nvPr/>
              </p14:nvContentPartPr>
              <p14:xfrm>
                <a:off x="7298640" y="5654782"/>
                <a:ext cx="139320" cy="1450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401093C2-206E-C70E-6D06-ECE79255E12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294320" y="5650462"/>
                  <a:ext cx="147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CF6B4F8-5E72-3AD4-E23F-0877AC50B7A2}"/>
                    </a:ext>
                  </a:extLst>
                </p14:cNvPr>
                <p14:cNvContentPartPr/>
                <p14:nvPr/>
              </p14:nvContentPartPr>
              <p14:xfrm>
                <a:off x="7587360" y="5678182"/>
                <a:ext cx="123120" cy="1206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CF6B4F8-5E72-3AD4-E23F-0877AC50B7A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583040" y="5673862"/>
                  <a:ext cx="131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E7C640A-431E-155F-9DFC-E89A1392BA62}"/>
                    </a:ext>
                  </a:extLst>
                </p14:cNvPr>
                <p14:cNvContentPartPr/>
                <p14:nvPr/>
              </p14:nvContentPartPr>
              <p14:xfrm>
                <a:off x="7738560" y="5563702"/>
                <a:ext cx="99000" cy="2012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E7C640A-431E-155F-9DFC-E89A1392BA6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734240" y="5559382"/>
                  <a:ext cx="10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7AACDA0C-C726-9C93-E79E-4CD063A5ECC7}"/>
                    </a:ext>
                  </a:extLst>
                </p14:cNvPr>
                <p14:cNvContentPartPr/>
                <p14:nvPr/>
              </p14:nvContentPartPr>
              <p14:xfrm>
                <a:off x="7862760" y="5527342"/>
                <a:ext cx="254880" cy="2448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7AACDA0C-C726-9C93-E79E-4CD063A5ECC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858440" y="5523022"/>
                  <a:ext cx="263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0D7871C-06ED-8528-402F-9AB38B1EF53E}"/>
                    </a:ext>
                  </a:extLst>
                </p14:cNvPr>
                <p14:cNvContentPartPr/>
                <p14:nvPr/>
              </p14:nvContentPartPr>
              <p14:xfrm>
                <a:off x="7852680" y="5537782"/>
                <a:ext cx="72720" cy="144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0D7871C-06ED-8528-402F-9AB38B1EF53E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848360" y="5533462"/>
                  <a:ext cx="81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4833A14A-25C7-F186-2EFB-9C40F0F83E69}"/>
                    </a:ext>
                  </a:extLst>
                </p14:cNvPr>
                <p14:cNvContentPartPr/>
                <p14:nvPr/>
              </p14:nvContentPartPr>
              <p14:xfrm>
                <a:off x="6740640" y="6056542"/>
                <a:ext cx="16200" cy="2217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4833A14A-25C7-F186-2EFB-9C40F0F83E6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6736320" y="6052222"/>
                  <a:ext cx="24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3FC53184-28B1-2D7A-F9FE-76C0940EABC9}"/>
                    </a:ext>
                  </a:extLst>
                </p14:cNvPr>
                <p14:cNvContentPartPr/>
                <p14:nvPr/>
              </p14:nvContentPartPr>
              <p14:xfrm>
                <a:off x="6703560" y="6030622"/>
                <a:ext cx="143280" cy="2188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3FC53184-28B1-2D7A-F9FE-76C0940EABC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699240" y="6026302"/>
                  <a:ext cx="151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60A0D38-A566-E817-76C4-B04730A9D150}"/>
                    </a:ext>
                  </a:extLst>
                </p14:cNvPr>
                <p14:cNvContentPartPr/>
                <p14:nvPr/>
              </p14:nvContentPartPr>
              <p14:xfrm>
                <a:off x="6900840" y="6107302"/>
                <a:ext cx="117000" cy="1342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60A0D38-A566-E817-76C4-B04730A9D15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896520" y="6102982"/>
                  <a:ext cx="12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EA144B3-F89A-DDD0-D15B-2A168BDD17F6}"/>
                    </a:ext>
                  </a:extLst>
                </p14:cNvPr>
                <p14:cNvContentPartPr/>
                <p14:nvPr/>
              </p14:nvContentPartPr>
              <p14:xfrm>
                <a:off x="7039440" y="6018382"/>
                <a:ext cx="59400" cy="2026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EA144B3-F89A-DDD0-D15B-2A168BDD17F6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035120" y="6014062"/>
                  <a:ext cx="68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9F5C360-595E-2814-4BB2-BDE55FA72A7D}"/>
                    </a:ext>
                  </a:extLst>
                </p14:cNvPr>
                <p14:cNvContentPartPr/>
                <p14:nvPr/>
              </p14:nvContentPartPr>
              <p14:xfrm>
                <a:off x="7133040" y="6055462"/>
                <a:ext cx="86400" cy="1306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9F5C360-595E-2814-4BB2-BDE55FA72A7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128720" y="6051142"/>
                  <a:ext cx="9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AF5BF65-013D-4D57-C753-69C8709AD704}"/>
                    </a:ext>
                  </a:extLst>
                </p14:cNvPr>
                <p14:cNvContentPartPr/>
                <p14:nvPr/>
              </p14:nvContentPartPr>
              <p14:xfrm>
                <a:off x="6577200" y="5990302"/>
                <a:ext cx="106200" cy="831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AF5BF65-013D-4D57-C753-69C8709AD70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572880" y="5985982"/>
                  <a:ext cx="11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237C0CE-7F28-9071-31B1-F993B4F210D8}"/>
                    </a:ext>
                  </a:extLst>
                </p14:cNvPr>
                <p14:cNvContentPartPr/>
                <p14:nvPr/>
              </p14:nvContentPartPr>
              <p14:xfrm>
                <a:off x="7258320" y="5917582"/>
                <a:ext cx="100440" cy="1004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237C0CE-7F28-9071-31B1-F993B4F210D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254000" y="5913262"/>
                  <a:ext cx="10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9EE5CE84-C665-1DC4-6DC3-C965CE586F2B}"/>
                    </a:ext>
                  </a:extLst>
                </p14:cNvPr>
                <p14:cNvContentPartPr/>
                <p14:nvPr/>
              </p14:nvContentPartPr>
              <p14:xfrm>
                <a:off x="7485840" y="5987782"/>
                <a:ext cx="298080" cy="1400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9EE5CE84-C665-1DC4-6DC3-C965CE586F2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481520" y="5983462"/>
                  <a:ext cx="306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6F03A2F4-833D-7AFE-27AE-2CD98F2B9712}"/>
                    </a:ext>
                  </a:extLst>
                </p14:cNvPr>
                <p14:cNvContentPartPr/>
                <p14:nvPr/>
              </p14:nvContentPartPr>
              <p14:xfrm>
                <a:off x="7729200" y="5940262"/>
                <a:ext cx="5400" cy="194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6F03A2F4-833D-7AFE-27AE-2CD98F2B971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724880" y="5935942"/>
                  <a:ext cx="14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FA3453A-FF0F-F5A7-9A66-062548AE3E36}"/>
                    </a:ext>
                  </a:extLst>
                </p14:cNvPr>
                <p14:cNvContentPartPr/>
                <p14:nvPr/>
              </p14:nvContentPartPr>
              <p14:xfrm>
                <a:off x="7785720" y="6007942"/>
                <a:ext cx="224640" cy="1162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FA3453A-FF0F-F5A7-9A66-062548AE3E3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781400" y="6003622"/>
                  <a:ext cx="233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842E53D7-815B-814D-EDF8-C5541FCD08C5}"/>
                    </a:ext>
                  </a:extLst>
                </p14:cNvPr>
                <p14:cNvContentPartPr/>
                <p14:nvPr/>
              </p14:nvContentPartPr>
              <p14:xfrm>
                <a:off x="8066520" y="5858182"/>
                <a:ext cx="113400" cy="2671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842E53D7-815B-814D-EDF8-C5541FCD08C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62200" y="5853862"/>
                  <a:ext cx="122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F592AC5-71AF-5B3E-FBEA-DD0FCE8A6F74}"/>
                    </a:ext>
                  </a:extLst>
                </p14:cNvPr>
                <p14:cNvContentPartPr/>
                <p14:nvPr/>
              </p14:nvContentPartPr>
              <p14:xfrm>
                <a:off x="8217720" y="5932342"/>
                <a:ext cx="154800" cy="1378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F592AC5-71AF-5B3E-FBEA-DD0FCE8A6F7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213400" y="5928022"/>
                  <a:ext cx="163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FA76F62-53F2-5D8E-AF00-334EF603FDA1}"/>
                    </a:ext>
                  </a:extLst>
                </p14:cNvPr>
                <p14:cNvContentPartPr/>
                <p14:nvPr/>
              </p14:nvContentPartPr>
              <p14:xfrm>
                <a:off x="8359920" y="5834062"/>
                <a:ext cx="19800" cy="572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FA76F62-53F2-5D8E-AF00-334EF603FDA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355600" y="5829742"/>
                  <a:ext cx="2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5599496-11F2-82B3-BF07-2FF0CC280CAF}"/>
                    </a:ext>
                  </a:extLst>
                </p14:cNvPr>
                <p14:cNvContentPartPr/>
                <p14:nvPr/>
              </p14:nvContentPartPr>
              <p14:xfrm>
                <a:off x="8418240" y="5903542"/>
                <a:ext cx="97560" cy="1353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5599496-11F2-82B3-BF07-2FF0CC280CA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413920" y="5899222"/>
                  <a:ext cx="106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ACF3828D-285E-DE47-E510-1E2CCB7D1116}"/>
                    </a:ext>
                  </a:extLst>
                </p14:cNvPr>
                <p14:cNvContentPartPr/>
                <p14:nvPr/>
              </p14:nvContentPartPr>
              <p14:xfrm>
                <a:off x="6753240" y="6454702"/>
                <a:ext cx="71280" cy="1486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ACF3828D-285E-DE47-E510-1E2CCB7D111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748920" y="6450382"/>
                  <a:ext cx="79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ADB56E2-2F4B-433F-C109-4E9275CF091C}"/>
                    </a:ext>
                  </a:extLst>
                </p14:cNvPr>
                <p14:cNvContentPartPr/>
                <p14:nvPr/>
              </p14:nvContentPartPr>
              <p14:xfrm>
                <a:off x="6905880" y="6386662"/>
                <a:ext cx="117000" cy="291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ADB56E2-2F4B-433F-C109-4E9275CF091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901560" y="6382342"/>
                  <a:ext cx="125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8574B12-F5C4-BEDE-8725-2308EDB1EF2B}"/>
                    </a:ext>
                  </a:extLst>
                </p14:cNvPr>
                <p14:cNvContentPartPr/>
                <p14:nvPr/>
              </p14:nvContentPartPr>
              <p14:xfrm>
                <a:off x="7119360" y="6511582"/>
                <a:ext cx="13320" cy="126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8574B12-F5C4-BEDE-8725-2308EDB1EF2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115040" y="6507262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99F121D-DE68-0A42-E3E2-186273A44365}"/>
                    </a:ext>
                  </a:extLst>
                </p14:cNvPr>
                <p14:cNvContentPartPr/>
                <p14:nvPr/>
              </p14:nvContentPartPr>
              <p14:xfrm>
                <a:off x="7252920" y="6335542"/>
                <a:ext cx="108360" cy="2372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99F121D-DE68-0A42-E3E2-186273A44365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248600" y="6331222"/>
                  <a:ext cx="117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CAF1C4C-774D-8F6C-5A94-0EEE9018C2F5}"/>
                    </a:ext>
                  </a:extLst>
                </p14:cNvPr>
                <p14:cNvContentPartPr/>
                <p14:nvPr/>
              </p14:nvContentPartPr>
              <p14:xfrm>
                <a:off x="7374960" y="6459382"/>
                <a:ext cx="62640" cy="1206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CAF1C4C-774D-8F6C-5A94-0EEE9018C2F5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370640" y="6455062"/>
                  <a:ext cx="71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DED4D9BA-EB62-AA55-9073-94A824D648B0}"/>
                    </a:ext>
                  </a:extLst>
                </p14:cNvPr>
                <p14:cNvContentPartPr/>
                <p14:nvPr/>
              </p14:nvContentPartPr>
              <p14:xfrm>
                <a:off x="7473960" y="6400702"/>
                <a:ext cx="98640" cy="1386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DED4D9BA-EB62-AA55-9073-94A824D648B0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469640" y="6396382"/>
                  <a:ext cx="107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967FB91-4FBF-F5B0-95C0-40D487AA33A3}"/>
                    </a:ext>
                  </a:extLst>
                </p14:cNvPr>
                <p14:cNvContentPartPr/>
                <p14:nvPr/>
              </p14:nvContentPartPr>
              <p14:xfrm>
                <a:off x="7580160" y="6373342"/>
                <a:ext cx="75960" cy="1742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967FB91-4FBF-F5B0-95C0-40D487AA33A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575840" y="6369022"/>
                  <a:ext cx="84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94CFA2F-762A-B92D-C9E3-1BD9A680924C}"/>
                    </a:ext>
                  </a:extLst>
                </p14:cNvPr>
                <p14:cNvContentPartPr/>
                <p14:nvPr/>
              </p14:nvContentPartPr>
              <p14:xfrm>
                <a:off x="7678800" y="6382342"/>
                <a:ext cx="49320" cy="1116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94CFA2F-762A-B92D-C9E3-1BD9A680924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7674480" y="6378022"/>
                  <a:ext cx="57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C42B09A-30A4-8823-6C85-7BE1B6A02EEB}"/>
                    </a:ext>
                  </a:extLst>
                </p14:cNvPr>
                <p14:cNvContentPartPr/>
                <p14:nvPr/>
              </p14:nvContentPartPr>
              <p14:xfrm>
                <a:off x="7819200" y="6258502"/>
                <a:ext cx="136080" cy="2170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C42B09A-30A4-8823-6C85-7BE1B6A02EE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7814880" y="6254182"/>
                  <a:ext cx="144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0BFDAC4-5CCA-2189-5035-AF7091401C6F}"/>
                    </a:ext>
                  </a:extLst>
                </p14:cNvPr>
                <p14:cNvContentPartPr/>
                <p14:nvPr/>
              </p14:nvContentPartPr>
              <p14:xfrm>
                <a:off x="7850880" y="6264622"/>
                <a:ext cx="127080" cy="774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0BFDAC4-5CCA-2189-5035-AF7091401C6F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7846560" y="6260302"/>
                  <a:ext cx="135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D4C2F0E-CBA0-D34B-2332-70596C323624}"/>
                    </a:ext>
                  </a:extLst>
                </p14:cNvPr>
                <p14:cNvContentPartPr/>
                <p14:nvPr/>
              </p14:nvContentPartPr>
              <p14:xfrm>
                <a:off x="7975080" y="6219982"/>
                <a:ext cx="149040" cy="2379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D4C2F0E-CBA0-D34B-2332-70596C32362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970760" y="6215662"/>
                  <a:ext cx="157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30CB20C-B0FB-606A-E12C-1F61D97579DA}"/>
                    </a:ext>
                  </a:extLst>
                </p14:cNvPr>
                <p14:cNvContentPartPr/>
                <p14:nvPr/>
              </p14:nvContentPartPr>
              <p14:xfrm>
                <a:off x="8150400" y="6311782"/>
                <a:ext cx="141120" cy="1123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30CB20C-B0FB-606A-E12C-1F61D97579D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146080" y="6307462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8ECA30F-6543-401A-B5C6-529190FDE686}"/>
                    </a:ext>
                  </a:extLst>
                </p14:cNvPr>
                <p14:cNvContentPartPr/>
                <p14:nvPr/>
              </p14:nvContentPartPr>
              <p14:xfrm>
                <a:off x="8298360" y="6249142"/>
                <a:ext cx="240840" cy="12816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8ECA30F-6543-401A-B5C6-529190FDE68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8294040" y="6244822"/>
                  <a:ext cx="2494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7E28307C-5214-9E75-F314-F7F9A6071A07}"/>
                  </a:ext>
                </a:extLst>
              </p14:cNvPr>
              <p14:cNvContentPartPr/>
              <p14:nvPr/>
            </p14:nvContentPartPr>
            <p14:xfrm>
              <a:off x="4247280" y="5652622"/>
              <a:ext cx="153360" cy="14364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7E28307C-5214-9E75-F314-F7F9A6071A07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4242960" y="5648302"/>
                <a:ext cx="162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CE413E0B-C37F-8504-663B-A291740F0A55}"/>
                  </a:ext>
                </a:extLst>
              </p14:cNvPr>
              <p14:cNvContentPartPr/>
              <p14:nvPr/>
            </p14:nvContentPartPr>
            <p14:xfrm>
              <a:off x="4208040" y="6131782"/>
              <a:ext cx="141120" cy="12816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CE413E0B-C37F-8504-663B-A291740F0A55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4203720" y="6127462"/>
                <a:ext cx="1497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84FA00CF-A455-6A59-37F5-872313A3F280}"/>
              </a:ext>
            </a:extLst>
          </p:cNvPr>
          <p:cNvGrpSpPr/>
          <p:nvPr/>
        </p:nvGrpSpPr>
        <p:grpSpPr>
          <a:xfrm>
            <a:off x="281520" y="5422582"/>
            <a:ext cx="6424920" cy="1390680"/>
            <a:chOff x="281520" y="5422582"/>
            <a:chExt cx="6424920" cy="13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E1349A6-CEC6-CCFB-D1B2-7E016A2ACC9E}"/>
                    </a:ext>
                  </a:extLst>
                </p14:cNvPr>
                <p14:cNvContentPartPr/>
                <p14:nvPr/>
              </p14:nvContentPartPr>
              <p14:xfrm>
                <a:off x="281520" y="5589982"/>
                <a:ext cx="124560" cy="2307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E1349A6-CEC6-CCFB-D1B2-7E016A2ACC9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77200" y="5585662"/>
                  <a:ext cx="133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B8764EC-B29E-FEF2-0A9D-978E9ACF977F}"/>
                    </a:ext>
                  </a:extLst>
                </p14:cNvPr>
                <p14:cNvContentPartPr/>
                <p14:nvPr/>
              </p14:nvContentPartPr>
              <p14:xfrm>
                <a:off x="434160" y="5539942"/>
                <a:ext cx="46080" cy="2955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B8764EC-B29E-FEF2-0A9D-978E9ACF977F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29840" y="5535622"/>
                  <a:ext cx="54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DA9D9895-D5A7-03E3-4114-F10920DD8AC6}"/>
                    </a:ext>
                  </a:extLst>
                </p14:cNvPr>
                <p14:cNvContentPartPr/>
                <p14:nvPr/>
              </p14:nvContentPartPr>
              <p14:xfrm>
                <a:off x="617760" y="5548222"/>
                <a:ext cx="82800" cy="2214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DA9D9895-D5A7-03E3-4114-F10920DD8AC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13440" y="5543902"/>
                  <a:ext cx="91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E6659FC3-B6EB-3E0E-37CC-CD3C1A273F14}"/>
                    </a:ext>
                  </a:extLst>
                </p14:cNvPr>
                <p14:cNvContentPartPr/>
                <p14:nvPr/>
              </p14:nvContentPartPr>
              <p14:xfrm>
                <a:off x="738720" y="5659102"/>
                <a:ext cx="126360" cy="1029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E6659FC3-B6EB-3E0E-37CC-CD3C1A273F1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34400" y="5654782"/>
                  <a:ext cx="135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9F6F2B8-B82F-4315-FCDB-A34F5C520664}"/>
                    </a:ext>
                  </a:extLst>
                </p14:cNvPr>
                <p14:cNvContentPartPr/>
                <p14:nvPr/>
              </p14:nvContentPartPr>
              <p14:xfrm>
                <a:off x="888840" y="5587822"/>
                <a:ext cx="79200" cy="1792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9F6F2B8-B82F-4315-FCDB-A34F5C52066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84520" y="5583502"/>
                  <a:ext cx="87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8D08AD2-9A58-1162-9A8E-8D02FE385E3C}"/>
                    </a:ext>
                  </a:extLst>
                </p14:cNvPr>
                <p14:cNvContentPartPr/>
                <p14:nvPr/>
              </p14:nvContentPartPr>
              <p14:xfrm>
                <a:off x="1007640" y="5532382"/>
                <a:ext cx="181080" cy="2257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8D08AD2-9A58-1162-9A8E-8D02FE385E3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003320" y="5528062"/>
                  <a:ext cx="189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A4BF5F3-BDD4-7D2F-E052-B975BBE3BA0F}"/>
                    </a:ext>
                  </a:extLst>
                </p14:cNvPr>
                <p14:cNvContentPartPr/>
                <p14:nvPr/>
              </p14:nvContentPartPr>
              <p14:xfrm>
                <a:off x="1364040" y="5613742"/>
                <a:ext cx="128160" cy="1245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A4BF5F3-BDD4-7D2F-E052-B975BBE3BA0F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359720" y="5609422"/>
                  <a:ext cx="136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3C31EE2-633B-5427-17FC-CB4B3E98F323}"/>
                    </a:ext>
                  </a:extLst>
                </p14:cNvPr>
                <p14:cNvContentPartPr/>
                <p14:nvPr/>
              </p14:nvContentPartPr>
              <p14:xfrm>
                <a:off x="1526040" y="5633182"/>
                <a:ext cx="140040" cy="464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3C31EE2-633B-5427-17FC-CB4B3E98F32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521720" y="5628862"/>
                  <a:ext cx="148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0173FE5-9CB9-2720-0A07-0494B95A34D5}"/>
                    </a:ext>
                  </a:extLst>
                </p14:cNvPr>
                <p14:cNvContentPartPr/>
                <p14:nvPr/>
              </p14:nvContentPartPr>
              <p14:xfrm>
                <a:off x="1852200" y="5550382"/>
                <a:ext cx="51840" cy="1620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0173FE5-9CB9-2720-0A07-0494B95A34D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847880" y="5546062"/>
                  <a:ext cx="60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D86E1F6-0216-7C94-8207-AA20E1AB288B}"/>
                    </a:ext>
                  </a:extLst>
                </p14:cNvPr>
                <p14:cNvContentPartPr/>
                <p14:nvPr/>
              </p14:nvContentPartPr>
              <p14:xfrm>
                <a:off x="1769760" y="5538502"/>
                <a:ext cx="156240" cy="41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D86E1F6-0216-7C94-8207-AA20E1AB288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765440" y="5534182"/>
                  <a:ext cx="164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2494E5A-80B8-1DF1-04A0-1B3AF99686C3}"/>
                    </a:ext>
                  </a:extLst>
                </p14:cNvPr>
                <p14:cNvContentPartPr/>
                <p14:nvPr/>
              </p14:nvContentPartPr>
              <p14:xfrm>
                <a:off x="1991520" y="5462902"/>
                <a:ext cx="205920" cy="2149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2494E5A-80B8-1DF1-04A0-1B3AF99686C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987200" y="5458582"/>
                  <a:ext cx="214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E3AA333-5727-42AA-9255-11D13C2438A9}"/>
                    </a:ext>
                  </a:extLst>
                </p14:cNvPr>
                <p14:cNvContentPartPr/>
                <p14:nvPr/>
              </p14:nvContentPartPr>
              <p14:xfrm>
                <a:off x="2275200" y="5470102"/>
                <a:ext cx="108360" cy="2383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E3AA333-5727-42AA-9255-11D13C2438A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270880" y="5465782"/>
                  <a:ext cx="117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3A7ECF1-8511-A8AD-2344-5EB46F051DF4}"/>
                    </a:ext>
                  </a:extLst>
                </p14:cNvPr>
                <p14:cNvContentPartPr/>
                <p14:nvPr/>
              </p14:nvContentPartPr>
              <p14:xfrm>
                <a:off x="2414880" y="5546062"/>
                <a:ext cx="138960" cy="63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3A7ECF1-8511-A8AD-2344-5EB46F051DF4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410560" y="5541742"/>
                  <a:ext cx="147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D53DE8A-4D41-594E-89B9-5D91F47AB1F2}"/>
                    </a:ext>
                  </a:extLst>
                </p14:cNvPr>
                <p14:cNvContentPartPr/>
                <p14:nvPr/>
              </p14:nvContentPartPr>
              <p14:xfrm>
                <a:off x="2604600" y="5422582"/>
                <a:ext cx="187560" cy="1893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D53DE8A-4D41-594E-89B9-5D91F47AB1F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600280" y="5418262"/>
                  <a:ext cx="196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537B668-C2C7-86D5-3B78-3A80DD692F6F}"/>
                    </a:ext>
                  </a:extLst>
                </p14:cNvPr>
                <p14:cNvContentPartPr/>
                <p14:nvPr/>
              </p14:nvContentPartPr>
              <p14:xfrm>
                <a:off x="2869200" y="5451382"/>
                <a:ext cx="201960" cy="1360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537B668-C2C7-86D5-3B78-3A80DD692F6F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864880" y="5447062"/>
                  <a:ext cx="21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3103AB6C-7B45-8D28-B9DD-DCF2739CB418}"/>
                    </a:ext>
                  </a:extLst>
                </p14:cNvPr>
                <p14:cNvContentPartPr/>
                <p14:nvPr/>
              </p14:nvContentPartPr>
              <p14:xfrm>
                <a:off x="636840" y="5971942"/>
                <a:ext cx="129240" cy="1922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3103AB6C-7B45-8D28-B9DD-DCF2739CB41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32520" y="5967622"/>
                  <a:ext cx="137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60D9B14-3773-D0EE-66A3-A837D6641FC9}"/>
                    </a:ext>
                  </a:extLst>
                </p14:cNvPr>
                <p14:cNvContentPartPr/>
                <p14:nvPr/>
              </p14:nvContentPartPr>
              <p14:xfrm>
                <a:off x="829440" y="6003262"/>
                <a:ext cx="52920" cy="1731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60D9B14-3773-D0EE-66A3-A837D6641FC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25120" y="5998942"/>
                  <a:ext cx="61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7931DE4-7D82-D563-8D9F-FC666C25A2F6}"/>
                    </a:ext>
                  </a:extLst>
                </p14:cNvPr>
                <p14:cNvContentPartPr/>
                <p14:nvPr/>
              </p14:nvContentPartPr>
              <p14:xfrm>
                <a:off x="861120" y="6085702"/>
                <a:ext cx="50760" cy="9792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7931DE4-7D82-D563-8D9F-FC666C25A2F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56800" y="6081382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38059F0-EB28-2002-38FE-EEA071841629}"/>
                    </a:ext>
                  </a:extLst>
                </p14:cNvPr>
                <p14:cNvContentPartPr/>
                <p14:nvPr/>
              </p14:nvContentPartPr>
              <p14:xfrm>
                <a:off x="1041120" y="5890582"/>
                <a:ext cx="49320" cy="2268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38059F0-EB28-2002-38FE-EEA07184162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36800" y="5886262"/>
                  <a:ext cx="57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AE014001-B18F-DC3C-CAB5-0403F50B03B1}"/>
                    </a:ext>
                  </a:extLst>
                </p14:cNvPr>
                <p14:cNvContentPartPr/>
                <p14:nvPr/>
              </p14:nvContentPartPr>
              <p14:xfrm>
                <a:off x="1179000" y="5962582"/>
                <a:ext cx="99360" cy="9072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AE014001-B18F-DC3C-CAB5-0403F50B03B1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174680" y="5958262"/>
                  <a:ext cx="10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A2DE2B6-188D-53A5-AFF3-01D78A4923B4}"/>
                    </a:ext>
                  </a:extLst>
                </p14:cNvPr>
                <p14:cNvContentPartPr/>
                <p14:nvPr/>
              </p14:nvContentPartPr>
              <p14:xfrm>
                <a:off x="1346040" y="5990302"/>
                <a:ext cx="59400" cy="950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A2DE2B6-188D-53A5-AFF3-01D78A4923B4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1341720" y="5985982"/>
                  <a:ext cx="68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CC2A759-3423-11BA-D4CE-C985774FE69E}"/>
                    </a:ext>
                  </a:extLst>
                </p14:cNvPr>
                <p14:cNvContentPartPr/>
                <p14:nvPr/>
              </p14:nvContentPartPr>
              <p14:xfrm>
                <a:off x="1383120" y="5968342"/>
                <a:ext cx="166680" cy="1245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CC2A759-3423-11BA-D4CE-C985774FE69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378800" y="5964022"/>
                  <a:ext cx="175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667A2189-FA42-CCC7-A104-08DF84F398C3}"/>
                    </a:ext>
                  </a:extLst>
                </p14:cNvPr>
                <p14:cNvContentPartPr/>
                <p14:nvPr/>
              </p14:nvContentPartPr>
              <p14:xfrm>
                <a:off x="1470600" y="6027382"/>
                <a:ext cx="84960" cy="756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667A2189-FA42-CCC7-A104-08DF84F398C3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466280" y="6023062"/>
                  <a:ext cx="93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521F11D-4C56-5D29-E54B-37C2102BE797}"/>
                    </a:ext>
                  </a:extLst>
                </p14:cNvPr>
                <p14:cNvContentPartPr/>
                <p14:nvPr/>
              </p14:nvContentPartPr>
              <p14:xfrm>
                <a:off x="1723680" y="5917942"/>
                <a:ext cx="82440" cy="1195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521F11D-4C56-5D29-E54B-37C2102BE79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719360" y="5913622"/>
                  <a:ext cx="91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A95BF6B-A406-272B-5FCE-061645515951}"/>
                    </a:ext>
                  </a:extLst>
                </p14:cNvPr>
                <p14:cNvContentPartPr/>
                <p14:nvPr/>
              </p14:nvContentPartPr>
              <p14:xfrm>
                <a:off x="1864080" y="5843782"/>
                <a:ext cx="73800" cy="2923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A95BF6B-A406-272B-5FCE-06164551595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859760" y="5839462"/>
                  <a:ext cx="82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3A3603BB-1FF1-37F1-95C8-10EBFAC7EDCC}"/>
                    </a:ext>
                  </a:extLst>
                </p14:cNvPr>
                <p14:cNvContentPartPr/>
                <p14:nvPr/>
              </p14:nvContentPartPr>
              <p14:xfrm>
                <a:off x="2067840" y="5930542"/>
                <a:ext cx="145800" cy="345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3A3603BB-1FF1-37F1-95C8-10EBFAC7EDC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2063520" y="5926222"/>
                  <a:ext cx="154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A2301C21-05E4-3BF0-C96B-C4C8405ACB18}"/>
                    </a:ext>
                  </a:extLst>
                </p14:cNvPr>
                <p14:cNvContentPartPr/>
                <p14:nvPr/>
              </p14:nvContentPartPr>
              <p14:xfrm>
                <a:off x="2083320" y="6003262"/>
                <a:ext cx="143280" cy="280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A2301C21-05E4-3BF0-C96B-C4C8405ACB1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2079000" y="5998942"/>
                  <a:ext cx="151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A0C92BB-30B3-0642-89A9-ED7B9277284F}"/>
                    </a:ext>
                  </a:extLst>
                </p14:cNvPr>
                <p14:cNvContentPartPr/>
                <p14:nvPr/>
              </p14:nvContentPartPr>
              <p14:xfrm>
                <a:off x="2365200" y="5842342"/>
                <a:ext cx="101160" cy="21096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A0C92BB-30B3-0642-89A9-ED7B9277284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2360880" y="5838022"/>
                  <a:ext cx="109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EBAE382-4448-4819-27E3-03F883E485E2}"/>
                    </a:ext>
                  </a:extLst>
                </p14:cNvPr>
                <p14:cNvContentPartPr/>
                <p14:nvPr/>
              </p14:nvContentPartPr>
              <p14:xfrm>
                <a:off x="2540520" y="5854582"/>
                <a:ext cx="104400" cy="12708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EBAE382-4448-4819-27E3-03F883E485E2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536200" y="5850262"/>
                  <a:ext cx="11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9AED3EB-D11D-1B30-F800-3010AD9BC5EE}"/>
                    </a:ext>
                  </a:extLst>
                </p14:cNvPr>
                <p14:cNvContentPartPr/>
                <p14:nvPr/>
              </p14:nvContentPartPr>
              <p14:xfrm>
                <a:off x="2712960" y="5858902"/>
                <a:ext cx="93240" cy="1515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9AED3EB-D11D-1B30-F800-3010AD9BC5E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708640" y="5854582"/>
                  <a:ext cx="101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96DE6131-2EE5-D603-D2C6-C0249636ACCD}"/>
                    </a:ext>
                  </a:extLst>
                </p14:cNvPr>
                <p14:cNvContentPartPr/>
                <p14:nvPr/>
              </p14:nvContentPartPr>
              <p14:xfrm>
                <a:off x="2939760" y="5768182"/>
                <a:ext cx="76680" cy="1843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96DE6131-2EE5-D603-D2C6-C0249636ACCD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935440" y="5763862"/>
                  <a:ext cx="8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7978464-347B-7557-F518-21BFEEB67160}"/>
                    </a:ext>
                  </a:extLst>
                </p14:cNvPr>
                <p14:cNvContentPartPr/>
                <p14:nvPr/>
              </p14:nvContentPartPr>
              <p14:xfrm>
                <a:off x="3094560" y="5635702"/>
                <a:ext cx="288720" cy="3114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7978464-347B-7557-F518-21BFEEB6716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090240" y="5631382"/>
                  <a:ext cx="297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6CDFAB79-BF95-6D73-D451-0EDE245771B7}"/>
                    </a:ext>
                  </a:extLst>
                </p14:cNvPr>
                <p14:cNvContentPartPr/>
                <p14:nvPr/>
              </p14:nvContentPartPr>
              <p14:xfrm>
                <a:off x="3195720" y="5810302"/>
                <a:ext cx="8280" cy="1094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6CDFAB79-BF95-6D73-D451-0EDE245771B7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191400" y="5805982"/>
                  <a:ext cx="16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5F0CABAB-E1B6-5EEB-EDDD-D17362872F14}"/>
                    </a:ext>
                  </a:extLst>
                </p14:cNvPr>
                <p14:cNvContentPartPr/>
                <p14:nvPr/>
              </p14:nvContentPartPr>
              <p14:xfrm>
                <a:off x="3175200" y="5813182"/>
                <a:ext cx="114840" cy="154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5F0CABAB-E1B6-5EEB-EDDD-D17362872F14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170880" y="5808862"/>
                  <a:ext cx="123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ACBA6B98-6E33-D6B7-CA7C-89E6B54C4505}"/>
                    </a:ext>
                  </a:extLst>
                </p14:cNvPr>
                <p14:cNvContentPartPr/>
                <p14:nvPr/>
              </p14:nvContentPartPr>
              <p14:xfrm>
                <a:off x="3499200" y="5813542"/>
                <a:ext cx="108360" cy="2628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ACBA6B98-6E33-D6B7-CA7C-89E6B54C4505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494880" y="5809222"/>
                  <a:ext cx="11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7776FD1-2436-E384-ED0C-7A4D3647D9E3}"/>
                    </a:ext>
                  </a:extLst>
                </p14:cNvPr>
                <p14:cNvContentPartPr/>
                <p14:nvPr/>
              </p14:nvContentPartPr>
              <p14:xfrm>
                <a:off x="3525120" y="5889142"/>
                <a:ext cx="100440" cy="180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7776FD1-2436-E384-ED0C-7A4D3647D9E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3520800" y="5884822"/>
                  <a:ext cx="10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CC014B8-72DE-4C0F-BD38-DCC4D4136482}"/>
                    </a:ext>
                  </a:extLst>
                </p14:cNvPr>
                <p14:cNvContentPartPr/>
                <p14:nvPr/>
              </p14:nvContentPartPr>
              <p14:xfrm>
                <a:off x="3790800" y="5716702"/>
                <a:ext cx="106560" cy="1735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CC014B8-72DE-4C0F-BD38-DCC4D4136482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786480" y="5712382"/>
                  <a:ext cx="11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DC87486-2E47-B70E-CCC9-118072722CB6}"/>
                    </a:ext>
                  </a:extLst>
                </p14:cNvPr>
                <p14:cNvContentPartPr/>
                <p14:nvPr/>
              </p14:nvContentPartPr>
              <p14:xfrm>
                <a:off x="3977280" y="5730742"/>
                <a:ext cx="105840" cy="12960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DC87486-2E47-B70E-CCC9-118072722CB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972960" y="5726422"/>
                  <a:ext cx="114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D096BE5D-EAC9-39C7-60E4-9164A4C9AF58}"/>
                    </a:ext>
                  </a:extLst>
                </p14:cNvPr>
                <p14:cNvContentPartPr/>
                <p14:nvPr/>
              </p14:nvContentPartPr>
              <p14:xfrm>
                <a:off x="4550400" y="5574502"/>
                <a:ext cx="130320" cy="1764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D096BE5D-EAC9-39C7-60E4-9164A4C9AF58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546080" y="5570182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584BB42F-15D1-0C57-3ED4-2FC1F3E64233}"/>
                    </a:ext>
                  </a:extLst>
                </p14:cNvPr>
                <p14:cNvContentPartPr/>
                <p14:nvPr/>
              </p14:nvContentPartPr>
              <p14:xfrm>
                <a:off x="4718880" y="5551822"/>
                <a:ext cx="98280" cy="1717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584BB42F-15D1-0C57-3ED4-2FC1F3E6423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714560" y="5547502"/>
                  <a:ext cx="10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FB4FE5B6-7CD7-2472-D002-B307134F177E}"/>
                    </a:ext>
                  </a:extLst>
                </p14:cNvPr>
                <p14:cNvContentPartPr/>
                <p14:nvPr/>
              </p14:nvContentPartPr>
              <p14:xfrm>
                <a:off x="4955040" y="5524102"/>
                <a:ext cx="78120" cy="18216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FB4FE5B6-7CD7-2472-D002-B307134F177E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950720" y="5519782"/>
                  <a:ext cx="86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0E2336CF-7BF4-66E3-6840-D7303B2B6632}"/>
                    </a:ext>
                  </a:extLst>
                </p14:cNvPr>
                <p14:cNvContentPartPr/>
                <p14:nvPr/>
              </p14:nvContentPartPr>
              <p14:xfrm>
                <a:off x="5103720" y="5555782"/>
                <a:ext cx="122400" cy="1306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0E2336CF-7BF4-66E3-6840-D7303B2B6632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099400" y="5551462"/>
                  <a:ext cx="13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0B25BA45-C41C-532E-689B-FB307A9B9FF6}"/>
                    </a:ext>
                  </a:extLst>
                </p14:cNvPr>
                <p14:cNvContentPartPr/>
                <p14:nvPr/>
              </p14:nvContentPartPr>
              <p14:xfrm>
                <a:off x="5299920" y="5629222"/>
                <a:ext cx="4320" cy="226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0B25BA45-C41C-532E-689B-FB307A9B9FF6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295600" y="5624902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0AC9BC09-D01C-1CA1-C772-130A1522F21A}"/>
                    </a:ext>
                  </a:extLst>
                </p14:cNvPr>
                <p14:cNvContentPartPr/>
                <p14:nvPr/>
              </p14:nvContentPartPr>
              <p14:xfrm>
                <a:off x="5417640" y="5450302"/>
                <a:ext cx="122760" cy="1926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0AC9BC09-D01C-1CA1-C772-130A1522F21A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413320" y="5445982"/>
                  <a:ext cx="131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696389E6-6955-F895-3E71-94A5F05FC447}"/>
                    </a:ext>
                  </a:extLst>
                </p14:cNvPr>
                <p14:cNvContentPartPr/>
                <p14:nvPr/>
              </p14:nvContentPartPr>
              <p14:xfrm>
                <a:off x="5598720" y="5451742"/>
                <a:ext cx="68400" cy="1501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696389E6-6955-F895-3E71-94A5F05FC447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594400" y="5447422"/>
                  <a:ext cx="77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1D29243-A79C-60CA-1B3D-E3F0A2872D9D}"/>
                    </a:ext>
                  </a:extLst>
                </p14:cNvPr>
                <p14:cNvContentPartPr/>
                <p14:nvPr/>
              </p14:nvContentPartPr>
              <p14:xfrm>
                <a:off x="672120" y="6406462"/>
                <a:ext cx="138600" cy="1900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1D29243-A79C-60CA-1B3D-E3F0A2872D9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67800" y="6402142"/>
                  <a:ext cx="14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6B0D9A86-1246-F104-7035-0FD4E413DCAC}"/>
                    </a:ext>
                  </a:extLst>
                </p14:cNvPr>
                <p14:cNvContentPartPr/>
                <p14:nvPr/>
              </p14:nvContentPartPr>
              <p14:xfrm>
                <a:off x="878760" y="6499702"/>
                <a:ext cx="76320" cy="14688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6B0D9A86-1246-F104-7035-0FD4E413DCA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874440" y="6495382"/>
                  <a:ext cx="84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2D7DD4E1-FA46-231B-7942-C2375702728A}"/>
                    </a:ext>
                  </a:extLst>
                </p14:cNvPr>
                <p14:cNvContentPartPr/>
                <p14:nvPr/>
              </p14:nvContentPartPr>
              <p14:xfrm>
                <a:off x="1081440" y="6304942"/>
                <a:ext cx="59760" cy="2502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2D7DD4E1-FA46-231B-7942-C2375702728A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077120" y="6300622"/>
                  <a:ext cx="6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11844B0C-E306-5EB5-7FA1-70513C766562}"/>
                    </a:ext>
                  </a:extLst>
                </p14:cNvPr>
                <p14:cNvContentPartPr/>
                <p14:nvPr/>
              </p14:nvContentPartPr>
              <p14:xfrm>
                <a:off x="1217520" y="6391702"/>
                <a:ext cx="100080" cy="1148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11844B0C-E306-5EB5-7FA1-70513C766562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213200" y="6387382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742B59D-E4AB-4D42-03D7-4F049D9A56FF}"/>
                    </a:ext>
                  </a:extLst>
                </p14:cNvPr>
                <p14:cNvContentPartPr/>
                <p14:nvPr/>
              </p14:nvContentPartPr>
              <p14:xfrm>
                <a:off x="1404360" y="6460822"/>
                <a:ext cx="65880" cy="928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742B59D-E4AB-4D42-03D7-4F049D9A56FF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400040" y="6456502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F940BE07-6BEF-5C44-3C10-B2D3C6930A6C}"/>
                    </a:ext>
                  </a:extLst>
                </p14:cNvPr>
                <p14:cNvContentPartPr/>
                <p14:nvPr/>
              </p14:nvContentPartPr>
              <p14:xfrm>
                <a:off x="1451160" y="6460822"/>
                <a:ext cx="157680" cy="964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F940BE07-6BEF-5C44-3C10-B2D3C6930A6C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446840" y="6456502"/>
                  <a:ext cx="166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F97C757-B235-5EA2-07D4-75437EC32185}"/>
                    </a:ext>
                  </a:extLst>
                </p14:cNvPr>
                <p14:cNvContentPartPr/>
                <p14:nvPr/>
              </p14:nvContentPartPr>
              <p14:xfrm>
                <a:off x="1561680" y="6405022"/>
                <a:ext cx="248760" cy="1152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F97C757-B235-5EA2-07D4-75437EC3218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557360" y="6400702"/>
                  <a:ext cx="257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DD70F49E-5D8A-613D-75D9-7B980019CC4C}"/>
                    </a:ext>
                  </a:extLst>
                </p14:cNvPr>
                <p14:cNvContentPartPr/>
                <p14:nvPr/>
              </p14:nvContentPartPr>
              <p14:xfrm>
                <a:off x="1960560" y="6287662"/>
                <a:ext cx="59760" cy="37332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DD70F49E-5D8A-613D-75D9-7B980019CC4C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956240" y="6283342"/>
                  <a:ext cx="68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FD459731-51F7-214A-0140-CB4A26B34E11}"/>
                    </a:ext>
                  </a:extLst>
                </p14:cNvPr>
                <p14:cNvContentPartPr/>
                <p14:nvPr/>
              </p14:nvContentPartPr>
              <p14:xfrm>
                <a:off x="2205360" y="6451822"/>
                <a:ext cx="121680" cy="133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FD459731-51F7-214A-0140-CB4A26B34E1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201040" y="6447502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775D8549-1A3B-1717-D77F-E71CC304F95D}"/>
                    </a:ext>
                  </a:extLst>
                </p14:cNvPr>
                <p14:cNvContentPartPr/>
                <p14:nvPr/>
              </p14:nvContentPartPr>
              <p14:xfrm>
                <a:off x="2217600" y="6497902"/>
                <a:ext cx="132480" cy="144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775D8549-1A3B-1717-D77F-E71CC304F95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213280" y="6493582"/>
                  <a:ext cx="14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4D89D1E-F4DE-C4A3-46F0-66F48E9CAF7E}"/>
                    </a:ext>
                  </a:extLst>
                </p14:cNvPr>
                <p14:cNvContentPartPr/>
                <p14:nvPr/>
              </p14:nvContentPartPr>
              <p14:xfrm>
                <a:off x="2451960" y="6299542"/>
                <a:ext cx="155520" cy="2023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4D89D1E-F4DE-C4A3-46F0-66F48E9CAF7E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447640" y="6295222"/>
                  <a:ext cx="164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654BC6A-02E1-B7C5-EB83-F4F794C36A2B}"/>
                    </a:ext>
                  </a:extLst>
                </p14:cNvPr>
                <p14:cNvContentPartPr/>
                <p14:nvPr/>
              </p14:nvContentPartPr>
              <p14:xfrm>
                <a:off x="2693880" y="6289102"/>
                <a:ext cx="72720" cy="1414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654BC6A-02E1-B7C5-EB83-F4F794C36A2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2689560" y="6284782"/>
                  <a:ext cx="81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3D1D28C-7F7A-EC06-2007-9D4686BBF439}"/>
                    </a:ext>
                  </a:extLst>
                </p14:cNvPr>
                <p14:cNvContentPartPr/>
                <p14:nvPr/>
              </p14:nvContentPartPr>
              <p14:xfrm>
                <a:off x="2903400" y="6304942"/>
                <a:ext cx="70920" cy="324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3D1D28C-7F7A-EC06-2007-9D4686BBF439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2899080" y="6300622"/>
                  <a:ext cx="79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F8FFDF6-0798-2A71-1C04-4958BA1500C1}"/>
                    </a:ext>
                  </a:extLst>
                </p14:cNvPr>
                <p14:cNvContentPartPr/>
                <p14:nvPr/>
              </p14:nvContentPartPr>
              <p14:xfrm>
                <a:off x="4468320" y="6063022"/>
                <a:ext cx="27360" cy="1342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F8FFDF6-0798-2A71-1C04-4958BA1500C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4464000" y="6058702"/>
                  <a:ext cx="36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E24F1FCA-11AA-AFEC-4F88-34AE47A82E7F}"/>
                    </a:ext>
                  </a:extLst>
                </p14:cNvPr>
                <p14:cNvContentPartPr/>
                <p14:nvPr/>
              </p14:nvContentPartPr>
              <p14:xfrm>
                <a:off x="4516200" y="6038542"/>
                <a:ext cx="110160" cy="1350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E24F1FCA-11AA-AFEC-4F88-34AE47A82E7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511880" y="6034222"/>
                  <a:ext cx="118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53CBA00-CE6C-C344-191F-035AF256823B}"/>
                    </a:ext>
                  </a:extLst>
                </p14:cNvPr>
                <p14:cNvContentPartPr/>
                <p14:nvPr/>
              </p14:nvContentPartPr>
              <p14:xfrm>
                <a:off x="4766040" y="5956822"/>
                <a:ext cx="3960" cy="108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53CBA00-CE6C-C344-191F-035AF256823B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761720" y="5952502"/>
                  <a:ext cx="12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117053B-65C6-4E10-6BAD-34D6FADED548}"/>
                    </a:ext>
                  </a:extLst>
                </p14:cNvPr>
                <p14:cNvContentPartPr/>
                <p14:nvPr/>
              </p14:nvContentPartPr>
              <p14:xfrm>
                <a:off x="4772880" y="5921542"/>
                <a:ext cx="103320" cy="1825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117053B-65C6-4E10-6BAD-34D6FADED548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768560" y="5917222"/>
                  <a:ext cx="111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8159216F-D533-2C1A-EC67-8DCAA7ED87FF}"/>
                    </a:ext>
                  </a:extLst>
                </p14:cNvPr>
                <p14:cNvContentPartPr/>
                <p14:nvPr/>
              </p14:nvContentPartPr>
              <p14:xfrm>
                <a:off x="4921920" y="6000022"/>
                <a:ext cx="88920" cy="802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8159216F-D533-2C1A-EC67-8DCAA7ED87FF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917600" y="5995702"/>
                  <a:ext cx="9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176605F1-F8B5-3516-E40C-D1B5FBCEB29C}"/>
                    </a:ext>
                  </a:extLst>
                </p14:cNvPr>
                <p14:cNvContentPartPr/>
                <p14:nvPr/>
              </p14:nvContentPartPr>
              <p14:xfrm>
                <a:off x="5043240" y="5953942"/>
                <a:ext cx="130680" cy="10908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176605F1-F8B5-3516-E40C-D1B5FBCEB29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038920" y="5949622"/>
                  <a:ext cx="139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20054493-BF7F-730F-F626-EDF5EB553020}"/>
                    </a:ext>
                  </a:extLst>
                </p14:cNvPr>
                <p14:cNvContentPartPr/>
                <p14:nvPr/>
              </p14:nvContentPartPr>
              <p14:xfrm>
                <a:off x="5230800" y="6015502"/>
                <a:ext cx="2520" cy="79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20054493-BF7F-730F-F626-EDF5EB5530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26480" y="6011182"/>
                  <a:ext cx="11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1205EF5E-D233-412A-691A-7BE860BBBF8C}"/>
                    </a:ext>
                  </a:extLst>
                </p14:cNvPr>
                <p14:cNvContentPartPr/>
                <p14:nvPr/>
              </p14:nvContentPartPr>
              <p14:xfrm>
                <a:off x="3166200" y="6259222"/>
                <a:ext cx="116280" cy="1692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1205EF5E-D233-412A-691A-7BE860BBBF8C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161880" y="6254902"/>
                  <a:ext cx="12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6554F4B3-EB5D-C8B2-8FFA-660778BB9396}"/>
                    </a:ext>
                  </a:extLst>
                </p14:cNvPr>
                <p14:cNvContentPartPr/>
                <p14:nvPr/>
              </p14:nvContentPartPr>
              <p14:xfrm>
                <a:off x="3579840" y="6267142"/>
                <a:ext cx="151560" cy="162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6554F4B3-EB5D-C8B2-8FFA-660778BB9396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575520" y="6262822"/>
                  <a:ext cx="160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B93AFBE-D746-1B85-762F-5A3D57BC4DBC}"/>
                    </a:ext>
                  </a:extLst>
                </p14:cNvPr>
                <p14:cNvContentPartPr/>
                <p14:nvPr/>
              </p14:nvContentPartPr>
              <p14:xfrm>
                <a:off x="3616560" y="6351382"/>
                <a:ext cx="135000" cy="262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B93AFBE-D746-1B85-762F-5A3D57BC4DBC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612240" y="6347062"/>
                  <a:ext cx="143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BFDF9D4-3D0D-3F17-5239-4E4F0FE45C4B}"/>
                    </a:ext>
                  </a:extLst>
                </p14:cNvPr>
                <p14:cNvContentPartPr/>
                <p14:nvPr/>
              </p14:nvContentPartPr>
              <p14:xfrm>
                <a:off x="3831120" y="6185062"/>
                <a:ext cx="92160" cy="1911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BFDF9D4-3D0D-3F17-5239-4E4F0FE45C4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826800" y="6180742"/>
                  <a:ext cx="100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2576EA44-8719-340B-E5D5-09DFDDEA4AB1}"/>
                    </a:ext>
                  </a:extLst>
                </p14:cNvPr>
                <p14:cNvContentPartPr/>
                <p14:nvPr/>
              </p14:nvContentPartPr>
              <p14:xfrm>
                <a:off x="4020120" y="6173902"/>
                <a:ext cx="102960" cy="1386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2576EA44-8719-340B-E5D5-09DFDDEA4AB1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4015800" y="6169582"/>
                  <a:ext cx="111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B889E122-C8DD-0BDE-8F72-128C7AD3098B}"/>
                    </a:ext>
                  </a:extLst>
                </p14:cNvPr>
                <p14:cNvContentPartPr/>
                <p14:nvPr/>
              </p14:nvContentPartPr>
              <p14:xfrm>
                <a:off x="3388680" y="6536422"/>
                <a:ext cx="77760" cy="1612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B889E122-C8DD-0BDE-8F72-128C7AD3098B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384360" y="6532102"/>
                  <a:ext cx="8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758D3182-116C-508E-933E-D3F486E4DD19}"/>
                    </a:ext>
                  </a:extLst>
                </p14:cNvPr>
                <p14:cNvContentPartPr/>
                <p14:nvPr/>
              </p14:nvContentPartPr>
              <p14:xfrm>
                <a:off x="3451680" y="6399262"/>
                <a:ext cx="568800" cy="2685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758D3182-116C-508E-933E-D3F486E4DD19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3447360" y="6394942"/>
                  <a:ext cx="577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80A110F2-3930-8384-6328-5C438E5C6CA3}"/>
                    </a:ext>
                  </a:extLst>
                </p14:cNvPr>
                <p14:cNvContentPartPr/>
                <p14:nvPr/>
              </p14:nvContentPartPr>
              <p14:xfrm>
                <a:off x="4055400" y="6357502"/>
                <a:ext cx="273240" cy="1857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80A110F2-3930-8384-6328-5C438E5C6CA3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051080" y="6353182"/>
                  <a:ext cx="281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D3DDB54-8E65-791E-9F3E-B51FB3A5529D}"/>
                    </a:ext>
                  </a:extLst>
                </p14:cNvPr>
                <p14:cNvContentPartPr/>
                <p14:nvPr/>
              </p14:nvContentPartPr>
              <p14:xfrm>
                <a:off x="4398480" y="6318622"/>
                <a:ext cx="79560" cy="1242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D3DDB54-8E65-791E-9F3E-B51FB3A5529D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394160" y="6314302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A40D2AE-A500-5F2F-47FA-04FC27C5E4EB}"/>
                    </a:ext>
                  </a:extLst>
                </p14:cNvPr>
                <p14:cNvContentPartPr/>
                <p14:nvPr/>
              </p14:nvContentPartPr>
              <p14:xfrm>
                <a:off x="4496760" y="6365782"/>
                <a:ext cx="103680" cy="802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A40D2AE-A500-5F2F-47FA-04FC27C5E4EB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492440" y="6361462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8B69C76C-8BE2-3BD1-7EC4-7B2493E6194E}"/>
                    </a:ext>
                  </a:extLst>
                </p14:cNvPr>
                <p14:cNvContentPartPr/>
                <p14:nvPr/>
              </p14:nvContentPartPr>
              <p14:xfrm>
                <a:off x="4628520" y="6279022"/>
                <a:ext cx="81360" cy="1292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8B69C76C-8BE2-3BD1-7EC4-7B2493E6194E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4624200" y="6274702"/>
                  <a:ext cx="9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1DC99941-4902-18CB-ADD0-7DEEEE9BC618}"/>
                    </a:ext>
                  </a:extLst>
                </p14:cNvPr>
                <p14:cNvContentPartPr/>
                <p14:nvPr/>
              </p14:nvContentPartPr>
              <p14:xfrm>
                <a:off x="4716360" y="6302782"/>
                <a:ext cx="46440" cy="856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1DC99941-4902-18CB-ADD0-7DEEEE9BC618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4712040" y="6298462"/>
                  <a:ext cx="55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BDD393AB-2767-264E-CBAB-07286C9B2F12}"/>
                    </a:ext>
                  </a:extLst>
                </p14:cNvPr>
                <p14:cNvContentPartPr/>
                <p14:nvPr/>
              </p14:nvContentPartPr>
              <p14:xfrm>
                <a:off x="4776840" y="6255622"/>
                <a:ext cx="142560" cy="1058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BDD393AB-2767-264E-CBAB-07286C9B2F12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772520" y="6251302"/>
                  <a:ext cx="151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687FB112-452F-C183-6A93-4D68FCA34FF6}"/>
                    </a:ext>
                  </a:extLst>
                </p14:cNvPr>
                <p14:cNvContentPartPr/>
                <p14:nvPr/>
              </p14:nvContentPartPr>
              <p14:xfrm>
                <a:off x="4957560" y="6235102"/>
                <a:ext cx="218160" cy="1141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687FB112-452F-C183-6A93-4D68FCA34FF6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953240" y="6230782"/>
                  <a:ext cx="22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F9144D6-1B56-2EFA-93E5-8C454B8C4378}"/>
                    </a:ext>
                  </a:extLst>
                </p14:cNvPr>
                <p14:cNvContentPartPr/>
                <p14:nvPr/>
              </p14:nvContentPartPr>
              <p14:xfrm>
                <a:off x="5285160" y="6267862"/>
                <a:ext cx="49320" cy="583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F9144D6-1B56-2EFA-93E5-8C454B8C4378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5280840" y="6263542"/>
                  <a:ext cx="57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8769E229-F373-BFC6-712B-B103A27EF7CD}"/>
                    </a:ext>
                  </a:extLst>
                </p14:cNvPr>
                <p14:cNvContentPartPr/>
                <p14:nvPr/>
              </p14:nvContentPartPr>
              <p14:xfrm>
                <a:off x="5405040" y="6044662"/>
                <a:ext cx="94680" cy="18072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8769E229-F373-BFC6-712B-B103A27EF7CD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400720" y="6040342"/>
                  <a:ext cx="103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7515B129-2B4F-D3D0-CA4B-1DAE70A56661}"/>
                    </a:ext>
                  </a:extLst>
                </p14:cNvPr>
                <p14:cNvContentPartPr/>
                <p14:nvPr/>
              </p14:nvContentPartPr>
              <p14:xfrm>
                <a:off x="5510520" y="6101542"/>
                <a:ext cx="96480" cy="921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7515B129-2B4F-D3D0-CA4B-1DAE70A56661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506200" y="6097222"/>
                  <a:ext cx="10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09BEDAB-383F-607E-D4D4-D0780B8B2E14}"/>
                    </a:ext>
                  </a:extLst>
                </p14:cNvPr>
                <p14:cNvContentPartPr/>
                <p14:nvPr/>
              </p14:nvContentPartPr>
              <p14:xfrm>
                <a:off x="5654160" y="5949982"/>
                <a:ext cx="87120" cy="1814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09BEDAB-383F-607E-D4D4-D0780B8B2E14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649840" y="5945662"/>
                  <a:ext cx="9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7D2431B-A472-DE77-3F4B-59E456A10E65}"/>
                    </a:ext>
                  </a:extLst>
                </p14:cNvPr>
                <p14:cNvContentPartPr/>
                <p14:nvPr/>
              </p14:nvContentPartPr>
              <p14:xfrm>
                <a:off x="5719680" y="5921182"/>
                <a:ext cx="119160" cy="187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7D2431B-A472-DE77-3F4B-59E456A10E65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715360" y="5916862"/>
                  <a:ext cx="127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6CB314B-0B8C-E0C4-253B-5EC30D63DA90}"/>
                    </a:ext>
                  </a:extLst>
                </p14:cNvPr>
                <p14:cNvContentPartPr/>
                <p14:nvPr/>
              </p14:nvContentPartPr>
              <p14:xfrm>
                <a:off x="5859000" y="5952862"/>
                <a:ext cx="220680" cy="1339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6CB314B-0B8C-E0C4-253B-5EC30D63DA90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5854680" y="5948542"/>
                  <a:ext cx="229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B084842-CB42-4374-4328-6B967616AD42}"/>
                    </a:ext>
                  </a:extLst>
                </p14:cNvPr>
                <p14:cNvContentPartPr/>
                <p14:nvPr/>
              </p14:nvContentPartPr>
              <p14:xfrm>
                <a:off x="4100400" y="6669622"/>
                <a:ext cx="82440" cy="1436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B084842-CB42-4374-4328-6B967616AD4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4096080" y="6665302"/>
                  <a:ext cx="91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5048C1C2-D274-9597-C044-E536789310CE}"/>
                    </a:ext>
                  </a:extLst>
                </p14:cNvPr>
                <p14:cNvContentPartPr/>
                <p14:nvPr/>
              </p14:nvContentPartPr>
              <p14:xfrm>
                <a:off x="4233600" y="6594022"/>
                <a:ext cx="83880" cy="1864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5048C1C2-D274-9597-C044-E536789310C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4229280" y="6589702"/>
                  <a:ext cx="92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A021116-6262-0C08-AF5A-A4FCC05A7D73}"/>
                    </a:ext>
                  </a:extLst>
                </p14:cNvPr>
                <p14:cNvContentPartPr/>
                <p14:nvPr/>
              </p14:nvContentPartPr>
              <p14:xfrm>
                <a:off x="4309920" y="6596182"/>
                <a:ext cx="50400" cy="14436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A021116-6262-0C08-AF5A-A4FCC05A7D73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305600" y="6591862"/>
                  <a:ext cx="5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2D6368EE-1D34-2936-3D02-2DC8F1E56853}"/>
                    </a:ext>
                  </a:extLst>
                </p14:cNvPr>
                <p14:cNvContentPartPr/>
                <p14:nvPr/>
              </p14:nvContentPartPr>
              <p14:xfrm>
                <a:off x="4367520" y="6645142"/>
                <a:ext cx="77400" cy="964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2D6368EE-1D34-2936-3D02-2DC8F1E56853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363200" y="6640822"/>
                  <a:ext cx="86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3230A61-8974-0862-1E3D-B34151C0863D}"/>
                    </a:ext>
                  </a:extLst>
                </p14:cNvPr>
                <p14:cNvContentPartPr/>
                <p14:nvPr/>
              </p14:nvContentPartPr>
              <p14:xfrm>
                <a:off x="4458960" y="6507982"/>
                <a:ext cx="223560" cy="2001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3230A61-8974-0862-1E3D-B34151C0863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454640" y="6503662"/>
                  <a:ext cx="232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7F7BD0A4-0528-426D-E558-AB70EAC78FE6}"/>
                    </a:ext>
                  </a:extLst>
                </p14:cNvPr>
                <p14:cNvContentPartPr/>
                <p14:nvPr/>
              </p14:nvContentPartPr>
              <p14:xfrm>
                <a:off x="4775040" y="6510142"/>
                <a:ext cx="148680" cy="2134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7F7BD0A4-0528-426D-E558-AB70EAC78FE6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770720" y="6505822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38FB877A-945C-EA2C-70D3-5931670984E4}"/>
                    </a:ext>
                  </a:extLst>
                </p14:cNvPr>
                <p14:cNvContentPartPr/>
                <p14:nvPr/>
              </p14:nvContentPartPr>
              <p14:xfrm>
                <a:off x="4949280" y="6491422"/>
                <a:ext cx="65520" cy="1249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38FB877A-945C-EA2C-70D3-5931670984E4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944960" y="6487102"/>
                  <a:ext cx="74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7DDC852D-EDDC-8B9D-D449-0D81FEE7C95B}"/>
                    </a:ext>
                  </a:extLst>
                </p14:cNvPr>
                <p14:cNvContentPartPr/>
                <p14:nvPr/>
              </p14:nvContentPartPr>
              <p14:xfrm>
                <a:off x="4985280" y="6351022"/>
                <a:ext cx="357120" cy="2250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7DDC852D-EDDC-8B9D-D449-0D81FEE7C95B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980960" y="6346702"/>
                  <a:ext cx="365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A56C5A8D-2CC0-B7CE-AF1C-F74FD6336094}"/>
                    </a:ext>
                  </a:extLst>
                </p14:cNvPr>
                <p14:cNvContentPartPr/>
                <p14:nvPr/>
              </p14:nvContentPartPr>
              <p14:xfrm>
                <a:off x="5464800" y="6374422"/>
                <a:ext cx="162360" cy="806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A56C5A8D-2CC0-B7CE-AF1C-F74FD6336094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460480" y="6370102"/>
                  <a:ext cx="171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3F651DF-3B3F-A311-9278-EA4A03753536}"/>
                    </a:ext>
                  </a:extLst>
                </p14:cNvPr>
                <p14:cNvContentPartPr/>
                <p14:nvPr/>
              </p14:nvContentPartPr>
              <p14:xfrm>
                <a:off x="5677920" y="6239782"/>
                <a:ext cx="105480" cy="1551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3F651DF-3B3F-A311-9278-EA4A03753536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673600" y="6235462"/>
                  <a:ext cx="114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F52E37F8-1F97-5410-42C7-ECFCE9153204}"/>
                    </a:ext>
                  </a:extLst>
                </p14:cNvPr>
                <p14:cNvContentPartPr/>
                <p14:nvPr/>
              </p14:nvContentPartPr>
              <p14:xfrm>
                <a:off x="5070960" y="6667102"/>
                <a:ext cx="89640" cy="1296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F52E37F8-1F97-5410-42C7-ECFCE9153204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066640" y="6662782"/>
                  <a:ext cx="9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6E2F4A90-5D16-A469-85CB-B04F521F736C}"/>
                    </a:ext>
                  </a:extLst>
                </p14:cNvPr>
                <p14:cNvContentPartPr/>
                <p14:nvPr/>
              </p14:nvContentPartPr>
              <p14:xfrm>
                <a:off x="5147280" y="6687622"/>
                <a:ext cx="232920" cy="939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6E2F4A90-5D16-A469-85CB-B04F521F736C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142960" y="6683302"/>
                  <a:ext cx="24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0F93C045-13C3-52A7-AD0E-D3625D3BFC1F}"/>
                    </a:ext>
                  </a:extLst>
                </p14:cNvPr>
                <p14:cNvContentPartPr/>
                <p14:nvPr/>
              </p14:nvContentPartPr>
              <p14:xfrm>
                <a:off x="5401800" y="6645502"/>
                <a:ext cx="75240" cy="903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0F93C045-13C3-52A7-AD0E-D3625D3BFC1F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397480" y="6641182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BB9F07FE-F1B7-778F-6D41-FEBE1AC3B359}"/>
                    </a:ext>
                  </a:extLst>
                </p14:cNvPr>
                <p14:cNvContentPartPr/>
                <p14:nvPr/>
              </p14:nvContentPartPr>
              <p14:xfrm>
                <a:off x="5550840" y="6557302"/>
                <a:ext cx="87480" cy="1717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BB9F07FE-F1B7-778F-6D41-FEBE1AC3B359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546520" y="6552982"/>
                  <a:ext cx="96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25EC889A-8EC0-2D23-D029-8725C8C3D9DA}"/>
                    </a:ext>
                  </a:extLst>
                </p14:cNvPr>
                <p14:cNvContentPartPr/>
                <p14:nvPr/>
              </p14:nvContentPartPr>
              <p14:xfrm>
                <a:off x="5667120" y="6597982"/>
                <a:ext cx="57960" cy="10224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25EC889A-8EC0-2D23-D029-8725C8C3D9DA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662800" y="6593662"/>
                  <a:ext cx="66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4557AF3C-2ADE-AFAD-9B2D-9A82E0ED2D33}"/>
                    </a:ext>
                  </a:extLst>
                </p14:cNvPr>
                <p14:cNvContentPartPr/>
                <p14:nvPr/>
              </p14:nvContentPartPr>
              <p14:xfrm>
                <a:off x="5743080" y="6537862"/>
                <a:ext cx="81720" cy="1098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4557AF3C-2ADE-AFAD-9B2D-9A82E0ED2D33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38760" y="6533542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7AE9A548-28B2-5792-A18A-3D06B87BA1A0}"/>
                    </a:ext>
                  </a:extLst>
                </p14:cNvPr>
                <p14:cNvContentPartPr/>
                <p14:nvPr/>
              </p14:nvContentPartPr>
              <p14:xfrm>
                <a:off x="5816160" y="6520222"/>
                <a:ext cx="46800" cy="13428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7AE9A548-28B2-5792-A18A-3D06B87BA1A0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5811840" y="6515902"/>
                  <a:ext cx="5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C0DFAD2D-364B-86C2-F16E-3625384D8EB4}"/>
                    </a:ext>
                  </a:extLst>
                </p14:cNvPr>
                <p14:cNvContentPartPr/>
                <p14:nvPr/>
              </p14:nvContentPartPr>
              <p14:xfrm>
                <a:off x="5868000" y="6448582"/>
                <a:ext cx="148680" cy="1202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C0DFAD2D-364B-86C2-F16E-3625384D8EB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863680" y="6444262"/>
                  <a:ext cx="157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5CB14081-E225-393A-02AA-D6ADDC64932B}"/>
                    </a:ext>
                  </a:extLst>
                </p14:cNvPr>
                <p14:cNvContentPartPr/>
                <p14:nvPr/>
              </p14:nvContentPartPr>
              <p14:xfrm>
                <a:off x="5938920" y="6591502"/>
                <a:ext cx="138600" cy="1947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5CB14081-E225-393A-02AA-D6ADDC64932B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934600" y="6587182"/>
                  <a:ext cx="147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2C2D480D-939E-A8AF-0505-4D8AF4A423BB}"/>
                    </a:ext>
                  </a:extLst>
                </p14:cNvPr>
                <p14:cNvContentPartPr/>
                <p14:nvPr/>
              </p14:nvContentPartPr>
              <p14:xfrm>
                <a:off x="6086520" y="6569182"/>
                <a:ext cx="64800" cy="1245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2C2D480D-939E-A8AF-0505-4D8AF4A423BB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6082200" y="6564862"/>
                  <a:ext cx="73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F6727E8E-65AC-67B4-6BE8-2F1A72643377}"/>
                    </a:ext>
                  </a:extLst>
                </p14:cNvPr>
                <p14:cNvContentPartPr/>
                <p14:nvPr/>
              </p14:nvContentPartPr>
              <p14:xfrm>
                <a:off x="6102360" y="6335182"/>
                <a:ext cx="313920" cy="3200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F6727E8E-65AC-67B4-6BE8-2F1A72643377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6098040" y="6330862"/>
                  <a:ext cx="322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D02D7DB-860C-9355-10F6-8FC14DF5AA69}"/>
                    </a:ext>
                  </a:extLst>
                </p14:cNvPr>
                <p14:cNvContentPartPr/>
                <p14:nvPr/>
              </p14:nvContentPartPr>
              <p14:xfrm>
                <a:off x="6253560" y="6515902"/>
                <a:ext cx="265680" cy="2440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D02D7DB-860C-9355-10F6-8FC14DF5AA69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6249240" y="6511582"/>
                  <a:ext cx="274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965D4D8E-1584-128F-1A62-FFDECCA3C2DF}"/>
                    </a:ext>
                  </a:extLst>
                </p14:cNvPr>
                <p14:cNvContentPartPr/>
                <p14:nvPr/>
              </p14:nvContentPartPr>
              <p14:xfrm>
                <a:off x="6531480" y="6341302"/>
                <a:ext cx="91080" cy="2908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965D4D8E-1584-128F-1A62-FFDECCA3C2DF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527160" y="6336982"/>
                  <a:ext cx="99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3DECB5C8-F331-1431-9038-C77FD479111C}"/>
                    </a:ext>
                  </a:extLst>
                </p14:cNvPr>
                <p14:cNvContentPartPr/>
                <p14:nvPr/>
              </p14:nvContentPartPr>
              <p14:xfrm>
                <a:off x="6683760" y="6597622"/>
                <a:ext cx="22680" cy="266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3DECB5C8-F331-1431-9038-C77FD479111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679440" y="6593302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5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C5EC8504-0CB7-0D68-4B99-6E029384F665}"/>
                  </a:ext>
                </a:extLst>
              </p14:cNvPr>
              <p14:cNvContentPartPr/>
              <p14:nvPr/>
            </p14:nvContentPartPr>
            <p14:xfrm>
              <a:off x="3702240" y="4274902"/>
              <a:ext cx="2153520" cy="1083240"/>
            </p14:xfrm>
          </p:contentPart>
        </mc:Choice>
        <mc:Fallback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C5EC8504-0CB7-0D68-4B99-6E029384F665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3697920" y="4270582"/>
                <a:ext cx="2162160" cy="10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2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2F86BF-1F6B-CAE7-D3F0-97332F21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3" y="0"/>
            <a:ext cx="6199307" cy="29343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805BA84-4AFA-7332-0A38-5626F511FDA4}"/>
                  </a:ext>
                </a:extLst>
              </p14:cNvPr>
              <p14:cNvContentPartPr/>
              <p14:nvPr/>
            </p14:nvContentPartPr>
            <p14:xfrm>
              <a:off x="2962800" y="394102"/>
              <a:ext cx="1099800" cy="69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805BA84-4AFA-7332-0A38-5626F511F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8480" y="389782"/>
                <a:ext cx="1108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D5AAC57-E449-2C17-3CC9-5D1894434EB9}"/>
                  </a:ext>
                </a:extLst>
              </p14:cNvPr>
              <p14:cNvContentPartPr/>
              <p14:nvPr/>
            </p14:nvContentPartPr>
            <p14:xfrm>
              <a:off x="4979160" y="233902"/>
              <a:ext cx="490320" cy="44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D5AAC57-E449-2C17-3CC9-5D1894434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4840" y="229582"/>
                <a:ext cx="4989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309987C-D29A-C0E4-7AAB-6F7EECA58643}"/>
              </a:ext>
            </a:extLst>
          </p:cNvPr>
          <p:cNvGrpSpPr/>
          <p:nvPr/>
        </p:nvGrpSpPr>
        <p:grpSpPr>
          <a:xfrm>
            <a:off x="376920" y="385822"/>
            <a:ext cx="1573200" cy="60480"/>
            <a:chOff x="376920" y="385822"/>
            <a:chExt cx="1573200" cy="6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9C05FC2-D12F-4539-E920-CC153C43A4B7}"/>
                    </a:ext>
                  </a:extLst>
                </p14:cNvPr>
                <p14:cNvContentPartPr/>
                <p14:nvPr/>
              </p14:nvContentPartPr>
              <p14:xfrm>
                <a:off x="1314720" y="385822"/>
                <a:ext cx="635400" cy="42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9C05FC2-D12F-4539-E920-CC153C43A4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0400" y="381502"/>
                  <a:ext cx="64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BF06D91-71DD-D325-8686-61A0CEFEF6D0}"/>
                    </a:ext>
                  </a:extLst>
                </p14:cNvPr>
                <p14:cNvContentPartPr/>
                <p14:nvPr/>
              </p14:nvContentPartPr>
              <p14:xfrm>
                <a:off x="376920" y="418942"/>
                <a:ext cx="702360" cy="27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BF06D91-71DD-D325-8686-61A0CEFEF6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2600" y="414622"/>
                  <a:ext cx="711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99946EB-999F-0E0D-2394-F3AD9414AE78}"/>
              </a:ext>
            </a:extLst>
          </p:cNvPr>
          <p:cNvGrpSpPr/>
          <p:nvPr/>
        </p:nvGrpSpPr>
        <p:grpSpPr>
          <a:xfrm>
            <a:off x="6650640" y="66142"/>
            <a:ext cx="384480" cy="178560"/>
            <a:chOff x="6650640" y="66142"/>
            <a:chExt cx="38448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6D3042-08E6-AB1D-31D7-F4BF17984160}"/>
                    </a:ext>
                  </a:extLst>
                </p14:cNvPr>
                <p14:cNvContentPartPr/>
                <p14:nvPr/>
              </p14:nvContentPartPr>
              <p14:xfrm>
                <a:off x="6650640" y="102502"/>
                <a:ext cx="81720" cy="142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6D3042-08E6-AB1D-31D7-F4BF179841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46320" y="98182"/>
                  <a:ext cx="9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78C794D-064D-AED6-4E60-F687F55E7331}"/>
                    </a:ext>
                  </a:extLst>
                </p14:cNvPr>
                <p14:cNvContentPartPr/>
                <p14:nvPr/>
              </p14:nvContentPartPr>
              <p14:xfrm>
                <a:off x="6777720" y="126262"/>
                <a:ext cx="257400" cy="93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78C794D-064D-AED6-4E60-F687F55E73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73400" y="121942"/>
                  <a:ext cx="266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FD6966A-BE38-DB84-01E1-37DEF491C84F}"/>
                    </a:ext>
                  </a:extLst>
                </p14:cNvPr>
                <p14:cNvContentPartPr/>
                <p14:nvPr/>
              </p14:nvContentPartPr>
              <p14:xfrm>
                <a:off x="7014240" y="66142"/>
                <a:ext cx="1440" cy="1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FD6966A-BE38-DB84-01E1-37DEF491C8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9920" y="61822"/>
                  <a:ext cx="10080" cy="1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6472F62-A374-9211-72FE-AFCB739B7217}"/>
              </a:ext>
            </a:extLst>
          </p:cNvPr>
          <p:cNvGrpSpPr/>
          <p:nvPr/>
        </p:nvGrpSpPr>
        <p:grpSpPr>
          <a:xfrm>
            <a:off x="7204680" y="53542"/>
            <a:ext cx="723960" cy="211320"/>
            <a:chOff x="7204680" y="53542"/>
            <a:chExt cx="72396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61C2A18-C80B-1691-2AA4-342F3CBDDA97}"/>
                    </a:ext>
                  </a:extLst>
                </p14:cNvPr>
                <p14:cNvContentPartPr/>
                <p14:nvPr/>
              </p14:nvContentPartPr>
              <p14:xfrm>
                <a:off x="7204680" y="53542"/>
                <a:ext cx="131040" cy="164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61C2A18-C80B-1691-2AA4-342F3CBDDA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00360" y="49222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1CD515-FADE-0823-4A2A-E5A4220A94C8}"/>
                    </a:ext>
                  </a:extLst>
                </p14:cNvPr>
                <p14:cNvContentPartPr/>
                <p14:nvPr/>
              </p14:nvContentPartPr>
              <p14:xfrm>
                <a:off x="7371720" y="84502"/>
                <a:ext cx="151560" cy="10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1CD515-FADE-0823-4A2A-E5A4220A94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67400" y="80182"/>
                  <a:ext cx="160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467A99F-7121-986C-4B7F-B49FD538B23C}"/>
                    </a:ext>
                  </a:extLst>
                </p14:cNvPr>
                <p14:cNvContentPartPr/>
                <p14:nvPr/>
              </p14:nvContentPartPr>
              <p14:xfrm>
                <a:off x="7571160" y="95302"/>
                <a:ext cx="79920" cy="134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467A99F-7121-986C-4B7F-B49FD538B2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6840" y="90982"/>
                  <a:ext cx="88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C19944A-A121-3521-2846-2C7FCF9A171F}"/>
                    </a:ext>
                  </a:extLst>
                </p14:cNvPr>
                <p14:cNvContentPartPr/>
                <p14:nvPr/>
              </p14:nvContentPartPr>
              <p14:xfrm>
                <a:off x="7651440" y="102862"/>
                <a:ext cx="86040" cy="162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C19944A-A121-3521-2846-2C7FCF9A17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47120" y="98542"/>
                  <a:ext cx="94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5E69F2-F28A-6A95-8206-A2E5D322B504}"/>
                    </a:ext>
                  </a:extLst>
                </p14:cNvPr>
                <p14:cNvContentPartPr/>
                <p14:nvPr/>
              </p14:nvContentPartPr>
              <p14:xfrm>
                <a:off x="7751520" y="117982"/>
                <a:ext cx="177120" cy="104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5E69F2-F28A-6A95-8206-A2E5D322B5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47200" y="113662"/>
                  <a:ext cx="1857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6843278-712E-6DC4-FA15-08D3F197BD91}"/>
              </a:ext>
            </a:extLst>
          </p:cNvPr>
          <p:cNvGrpSpPr/>
          <p:nvPr/>
        </p:nvGrpSpPr>
        <p:grpSpPr>
          <a:xfrm>
            <a:off x="8097120" y="53542"/>
            <a:ext cx="455760" cy="156240"/>
            <a:chOff x="8097120" y="53542"/>
            <a:chExt cx="4557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C9F257-DD98-3CED-8F49-45F44F4414F9}"/>
                    </a:ext>
                  </a:extLst>
                </p14:cNvPr>
                <p14:cNvContentPartPr/>
                <p14:nvPr/>
              </p14:nvContentPartPr>
              <p14:xfrm>
                <a:off x="8097120" y="53542"/>
                <a:ext cx="83160" cy="139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C9F257-DD98-3CED-8F49-45F44F4414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92800" y="49222"/>
                  <a:ext cx="9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FBEAF8-4B7D-DA6E-8452-DF8265CA0FCC}"/>
                    </a:ext>
                  </a:extLst>
                </p14:cNvPr>
                <p14:cNvContentPartPr/>
                <p14:nvPr/>
              </p14:nvContentPartPr>
              <p14:xfrm>
                <a:off x="8194320" y="108982"/>
                <a:ext cx="106560" cy="100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FBEAF8-4B7D-DA6E-8452-DF8265CA0F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90000" y="104662"/>
                  <a:ext cx="11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512635B-1D21-3567-4B57-A86F0EE3B51A}"/>
                    </a:ext>
                  </a:extLst>
                </p14:cNvPr>
                <p14:cNvContentPartPr/>
                <p14:nvPr/>
              </p14:nvContentPartPr>
              <p14:xfrm>
                <a:off x="8318880" y="57862"/>
                <a:ext cx="59760" cy="151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512635B-1D21-3567-4B57-A86F0EE3B5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14560" y="53542"/>
                  <a:ext cx="68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29F3951-B639-E1A3-E4F9-A9FAC31921B0}"/>
                    </a:ext>
                  </a:extLst>
                </p14:cNvPr>
                <p14:cNvContentPartPr/>
                <p14:nvPr/>
              </p14:nvContentPartPr>
              <p14:xfrm>
                <a:off x="8407440" y="103582"/>
                <a:ext cx="145440" cy="96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29F3951-B639-E1A3-E4F9-A9FAC31921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03120" y="99262"/>
                  <a:ext cx="1540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B5473C1-BEE2-446A-8881-4821C7B10701}"/>
              </a:ext>
            </a:extLst>
          </p:cNvPr>
          <p:cNvGrpSpPr/>
          <p:nvPr/>
        </p:nvGrpSpPr>
        <p:grpSpPr>
          <a:xfrm>
            <a:off x="8760240" y="131662"/>
            <a:ext cx="657360" cy="102600"/>
            <a:chOff x="8760240" y="131662"/>
            <a:chExt cx="65736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F75F64C-70F5-B7C4-E2EF-75EDA719FA2C}"/>
                    </a:ext>
                  </a:extLst>
                </p14:cNvPr>
                <p14:cNvContentPartPr/>
                <p14:nvPr/>
              </p14:nvContentPartPr>
              <p14:xfrm>
                <a:off x="8760240" y="160102"/>
                <a:ext cx="229320" cy="7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F75F64C-70F5-B7C4-E2EF-75EDA719FA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55920" y="155782"/>
                  <a:ext cx="237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3526A17-5B9C-E1E1-CE0E-896E0B5499F4}"/>
                    </a:ext>
                  </a:extLst>
                </p14:cNvPr>
                <p14:cNvContentPartPr/>
                <p14:nvPr/>
              </p14:nvContentPartPr>
              <p14:xfrm>
                <a:off x="8963640" y="131662"/>
                <a:ext cx="32760" cy="7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3526A17-5B9C-E1E1-CE0E-896E0B5499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59320" y="127342"/>
                  <a:ext cx="41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A81964A-2D0E-A5AB-B60B-5B12E01634D4}"/>
                    </a:ext>
                  </a:extLst>
                </p14:cNvPr>
                <p14:cNvContentPartPr/>
                <p14:nvPr/>
              </p14:nvContentPartPr>
              <p14:xfrm>
                <a:off x="9052560" y="143902"/>
                <a:ext cx="175680" cy="83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A81964A-2D0E-A5AB-B60B-5B12E01634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48240" y="139582"/>
                  <a:ext cx="18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209B29C-FE80-7C0B-AE12-7D09BF3FD22F}"/>
                    </a:ext>
                  </a:extLst>
                </p14:cNvPr>
                <p14:cNvContentPartPr/>
                <p14:nvPr/>
              </p14:nvContentPartPr>
              <p14:xfrm>
                <a:off x="9266040" y="131662"/>
                <a:ext cx="151560" cy="77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209B29C-FE80-7C0B-AE12-7D09BF3FD2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1720" y="127342"/>
                  <a:ext cx="160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14BF294-CE43-77DF-00B7-EBFB29573238}"/>
              </a:ext>
            </a:extLst>
          </p:cNvPr>
          <p:cNvGrpSpPr/>
          <p:nvPr/>
        </p:nvGrpSpPr>
        <p:grpSpPr>
          <a:xfrm>
            <a:off x="9653040" y="61462"/>
            <a:ext cx="469800" cy="177480"/>
            <a:chOff x="9653040" y="61462"/>
            <a:chExt cx="46980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1C871A8-F016-0A55-5F76-945A8D2B1B9D}"/>
                    </a:ext>
                  </a:extLst>
                </p14:cNvPr>
                <p14:cNvContentPartPr/>
                <p14:nvPr/>
              </p14:nvContentPartPr>
              <p14:xfrm>
                <a:off x="9653040" y="138502"/>
                <a:ext cx="177480" cy="10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1C871A8-F016-0A55-5F76-945A8D2B1B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8720" y="134182"/>
                  <a:ext cx="186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0D1B0A0-CD41-6D58-E14C-722CE5C312E0}"/>
                    </a:ext>
                  </a:extLst>
                </p14:cNvPr>
                <p14:cNvContentPartPr/>
                <p14:nvPr/>
              </p14:nvContentPartPr>
              <p14:xfrm>
                <a:off x="9882720" y="61462"/>
                <a:ext cx="240120" cy="171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0D1B0A0-CD41-6D58-E14C-722CE5C312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78400" y="57142"/>
                  <a:ext cx="2487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128547D-4A3C-509B-F0F2-0394960901E4}"/>
              </a:ext>
            </a:extLst>
          </p:cNvPr>
          <p:cNvGrpSpPr/>
          <p:nvPr/>
        </p:nvGrpSpPr>
        <p:grpSpPr>
          <a:xfrm>
            <a:off x="10270440" y="25102"/>
            <a:ext cx="337680" cy="196920"/>
            <a:chOff x="10270440" y="25102"/>
            <a:chExt cx="3376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7778AE9-C84C-6A63-53BB-50E5C6386627}"/>
                    </a:ext>
                  </a:extLst>
                </p14:cNvPr>
                <p14:cNvContentPartPr/>
                <p14:nvPr/>
              </p14:nvContentPartPr>
              <p14:xfrm>
                <a:off x="10270440" y="25102"/>
                <a:ext cx="191520" cy="18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7778AE9-C84C-6A63-53BB-50E5C63866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66120" y="20782"/>
                  <a:ext cx="200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5F77EF-8D1A-EC6D-138A-1EE99EE91DC6}"/>
                    </a:ext>
                  </a:extLst>
                </p14:cNvPr>
                <p14:cNvContentPartPr/>
                <p14:nvPr/>
              </p14:nvContentPartPr>
              <p14:xfrm>
                <a:off x="10491840" y="94582"/>
                <a:ext cx="116280" cy="127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5F77EF-8D1A-EC6D-138A-1EE99EE91D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7520" y="90262"/>
                  <a:ext cx="124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1E2F977-0D01-CF16-3C93-A9267B9EB05E}"/>
              </a:ext>
            </a:extLst>
          </p:cNvPr>
          <p:cNvGrpSpPr/>
          <p:nvPr/>
        </p:nvGrpSpPr>
        <p:grpSpPr>
          <a:xfrm>
            <a:off x="10772640" y="52462"/>
            <a:ext cx="546120" cy="217800"/>
            <a:chOff x="10772640" y="52462"/>
            <a:chExt cx="5461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CC2381-782D-1181-0E84-33CE8D1FDA1B}"/>
                    </a:ext>
                  </a:extLst>
                </p14:cNvPr>
                <p14:cNvContentPartPr/>
                <p14:nvPr/>
              </p14:nvContentPartPr>
              <p14:xfrm>
                <a:off x="10772640" y="99982"/>
                <a:ext cx="94320" cy="141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CC2381-782D-1181-0E84-33CE8D1FDA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68320" y="95662"/>
                  <a:ext cx="10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D359A6-4BD9-19C0-EE12-5C756BCC4778}"/>
                    </a:ext>
                  </a:extLst>
                </p14:cNvPr>
                <p14:cNvContentPartPr/>
                <p14:nvPr/>
              </p14:nvContentPartPr>
              <p14:xfrm>
                <a:off x="10814400" y="88822"/>
                <a:ext cx="84600" cy="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D359A6-4BD9-19C0-EE12-5C756BCC47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10080" y="84502"/>
                  <a:ext cx="93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F2A786-A2F8-8C26-D6E7-2A0410E1B874}"/>
                    </a:ext>
                  </a:extLst>
                </p14:cNvPr>
                <p14:cNvContentPartPr/>
                <p14:nvPr/>
              </p14:nvContentPartPr>
              <p14:xfrm>
                <a:off x="10970640" y="69742"/>
                <a:ext cx="321120" cy="166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F2A786-A2F8-8C26-D6E7-2A0410E1B8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66320" y="65422"/>
                  <a:ext cx="329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57095A-00B1-3BD4-CDE3-7F74CFB5748E}"/>
                    </a:ext>
                  </a:extLst>
                </p14:cNvPr>
                <p14:cNvContentPartPr/>
                <p14:nvPr/>
              </p14:nvContentPartPr>
              <p14:xfrm>
                <a:off x="11112480" y="52462"/>
                <a:ext cx="206280" cy="217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57095A-00B1-3BD4-CDE3-7F74CFB574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108160" y="48142"/>
                  <a:ext cx="21492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F772911-65D5-E252-1571-17D769C06329}"/>
                  </a:ext>
                </a:extLst>
              </p14:cNvPr>
              <p14:cNvContentPartPr/>
              <p14:nvPr/>
            </p14:nvContentPartPr>
            <p14:xfrm>
              <a:off x="3114000" y="2444662"/>
              <a:ext cx="2322360" cy="892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F772911-65D5-E252-1571-17D769C063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09680" y="2440342"/>
                <a:ext cx="233100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3A98E528-ACC8-7B32-FB7F-D460FD2ECC96}"/>
              </a:ext>
            </a:extLst>
          </p:cNvPr>
          <p:cNvGrpSpPr/>
          <p:nvPr/>
        </p:nvGrpSpPr>
        <p:grpSpPr>
          <a:xfrm>
            <a:off x="2882520" y="1787662"/>
            <a:ext cx="217440" cy="127440"/>
            <a:chOff x="2882520" y="1787662"/>
            <a:chExt cx="21744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1034798-B0A7-8116-7F95-632A2FF43BF9}"/>
                    </a:ext>
                  </a:extLst>
                </p14:cNvPr>
                <p14:cNvContentPartPr/>
                <p14:nvPr/>
              </p14:nvContentPartPr>
              <p14:xfrm>
                <a:off x="2960640" y="1833742"/>
                <a:ext cx="139320" cy="7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1034798-B0A7-8116-7F95-632A2FF43B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56320" y="1829422"/>
                  <a:ext cx="147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54EC590-5978-4D42-8351-8DFC36D974B9}"/>
                    </a:ext>
                  </a:extLst>
                </p14:cNvPr>
                <p14:cNvContentPartPr/>
                <p14:nvPr/>
              </p14:nvContentPartPr>
              <p14:xfrm>
                <a:off x="2882520" y="1787662"/>
                <a:ext cx="88920" cy="127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54EC590-5978-4D42-8351-8DFC36D974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8200" y="1783342"/>
                  <a:ext cx="975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AE6974B2-D752-F21F-3793-322455A2C96A}"/>
              </a:ext>
            </a:extLst>
          </p:cNvPr>
          <p:cNvGrpSpPr/>
          <p:nvPr/>
        </p:nvGrpSpPr>
        <p:grpSpPr>
          <a:xfrm>
            <a:off x="3304800" y="980182"/>
            <a:ext cx="2811240" cy="975240"/>
            <a:chOff x="3304800" y="980182"/>
            <a:chExt cx="2811240" cy="9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08E343D-8A73-5F38-4E1D-B6C18A0B0A8D}"/>
                    </a:ext>
                  </a:extLst>
                </p14:cNvPr>
                <p14:cNvContentPartPr/>
                <p14:nvPr/>
              </p14:nvContentPartPr>
              <p14:xfrm>
                <a:off x="4034520" y="1287262"/>
                <a:ext cx="84600" cy="2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08E343D-8A73-5F38-4E1D-B6C18A0B0A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0200" y="1282942"/>
                  <a:ext cx="93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E151EC-2FC8-6C53-886F-89F8D01B1BEA}"/>
                    </a:ext>
                  </a:extLst>
                </p14:cNvPr>
                <p14:cNvContentPartPr/>
                <p14:nvPr/>
              </p14:nvContentPartPr>
              <p14:xfrm>
                <a:off x="3950280" y="1231462"/>
                <a:ext cx="108000" cy="141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E151EC-2FC8-6C53-886F-89F8D01B1B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45960" y="1227142"/>
                  <a:ext cx="116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44643AA-A135-8F8A-9B9C-C31A1826420B}"/>
                    </a:ext>
                  </a:extLst>
                </p14:cNvPr>
                <p14:cNvContentPartPr/>
                <p14:nvPr/>
              </p14:nvContentPartPr>
              <p14:xfrm>
                <a:off x="4272120" y="1185742"/>
                <a:ext cx="65160" cy="191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44643AA-A135-8F8A-9B9C-C31A182642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67800" y="1181422"/>
                  <a:ext cx="73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4CF30B9-F925-EC45-E0D2-BA3184366A50}"/>
                    </a:ext>
                  </a:extLst>
                </p14:cNvPr>
                <p14:cNvContentPartPr/>
                <p14:nvPr/>
              </p14:nvContentPartPr>
              <p14:xfrm>
                <a:off x="4371120" y="1173862"/>
                <a:ext cx="103680" cy="86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4CF30B9-F925-EC45-E0D2-BA3184366A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66800" y="1169542"/>
                  <a:ext cx="112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2013FB8-DB38-5B1A-F32F-A13F02D355ED}"/>
                    </a:ext>
                  </a:extLst>
                </p14:cNvPr>
                <p14:cNvContentPartPr/>
                <p14:nvPr/>
              </p14:nvContentPartPr>
              <p14:xfrm>
                <a:off x="4495680" y="1164502"/>
                <a:ext cx="58320" cy="11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2013FB8-DB38-5B1A-F32F-A13F02D355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1360" y="1160182"/>
                  <a:ext cx="6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AB83F3-01C3-9713-7B41-3A6372A23303}"/>
                    </a:ext>
                  </a:extLst>
                </p14:cNvPr>
                <p14:cNvContentPartPr/>
                <p14:nvPr/>
              </p14:nvContentPartPr>
              <p14:xfrm>
                <a:off x="4577400" y="1159102"/>
                <a:ext cx="56520" cy="69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AB83F3-01C3-9713-7B41-3A6372A233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73080" y="1154782"/>
                  <a:ext cx="65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21D6668-4485-5D9C-64F0-618FF497D8EF}"/>
                    </a:ext>
                  </a:extLst>
                </p14:cNvPr>
                <p14:cNvContentPartPr/>
                <p14:nvPr/>
              </p14:nvContentPartPr>
              <p14:xfrm>
                <a:off x="4484880" y="1156582"/>
                <a:ext cx="211680" cy="250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21D6668-4485-5D9C-64F0-618FF497D8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80560" y="1152262"/>
                  <a:ext cx="220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C0982AE-C925-1D53-9F48-8139C51B976C}"/>
                    </a:ext>
                  </a:extLst>
                </p14:cNvPr>
                <p14:cNvContentPartPr/>
                <p14:nvPr/>
              </p14:nvContentPartPr>
              <p14:xfrm>
                <a:off x="4711680" y="1148302"/>
                <a:ext cx="79200" cy="93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C0982AE-C925-1D53-9F48-8139C51B97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07360" y="1143982"/>
                  <a:ext cx="87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163F6B-B2BE-6C75-F4EC-B0A6C1D201E9}"/>
                    </a:ext>
                  </a:extLst>
                </p14:cNvPr>
                <p14:cNvContentPartPr/>
                <p14:nvPr/>
              </p14:nvContentPartPr>
              <p14:xfrm>
                <a:off x="4815360" y="1125262"/>
                <a:ext cx="65520" cy="118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163F6B-B2BE-6C75-F4EC-B0A6C1D201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11040" y="1120942"/>
                  <a:ext cx="74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2F2A7E5-9ECF-2EF7-065D-E652B272B9C9}"/>
                    </a:ext>
                  </a:extLst>
                </p14:cNvPr>
                <p14:cNvContentPartPr/>
                <p14:nvPr/>
              </p14:nvContentPartPr>
              <p14:xfrm>
                <a:off x="4924080" y="1081342"/>
                <a:ext cx="14760" cy="136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2F2A7E5-9ECF-2EF7-065D-E652B272B9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19760" y="1077022"/>
                  <a:ext cx="23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D714343-02D6-9167-AC91-F55F87433C32}"/>
                    </a:ext>
                  </a:extLst>
                </p14:cNvPr>
                <p14:cNvContentPartPr/>
                <p14:nvPr/>
              </p14:nvContentPartPr>
              <p14:xfrm>
                <a:off x="4962240" y="1130662"/>
                <a:ext cx="227520" cy="91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D714343-02D6-9167-AC91-F55F87433C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57920" y="1126342"/>
                  <a:ext cx="236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68F5ADC-96C4-A960-6A3D-5BDCD1570E0D}"/>
                    </a:ext>
                  </a:extLst>
                </p14:cNvPr>
                <p14:cNvContentPartPr/>
                <p14:nvPr/>
              </p14:nvContentPartPr>
              <p14:xfrm>
                <a:off x="5365080" y="1022662"/>
                <a:ext cx="24480" cy="186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68F5ADC-96C4-A960-6A3D-5BDCD1570E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60760" y="1018342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BC10CC1-3B93-B8A3-5FE9-C1C58DE32165}"/>
                    </a:ext>
                  </a:extLst>
                </p14:cNvPr>
                <p14:cNvContentPartPr/>
                <p14:nvPr/>
              </p14:nvContentPartPr>
              <p14:xfrm>
                <a:off x="5280840" y="1019422"/>
                <a:ext cx="151560" cy="56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BC10CC1-3B93-B8A3-5FE9-C1C58DE321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76520" y="1015102"/>
                  <a:ext cx="160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7C0ABC-D798-10AD-9B0E-2294DBD9A74B}"/>
                    </a:ext>
                  </a:extLst>
                </p14:cNvPr>
                <p14:cNvContentPartPr/>
                <p14:nvPr/>
              </p14:nvContentPartPr>
              <p14:xfrm>
                <a:off x="5440680" y="982702"/>
                <a:ext cx="273960" cy="360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7C0ABC-D798-10AD-9B0E-2294DBD9A7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36360" y="978382"/>
                  <a:ext cx="282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A1D4A84-1AC4-A76E-2941-6EC0703C7208}"/>
                    </a:ext>
                  </a:extLst>
                </p14:cNvPr>
                <p14:cNvContentPartPr/>
                <p14:nvPr/>
              </p14:nvContentPartPr>
              <p14:xfrm>
                <a:off x="5560560" y="993142"/>
                <a:ext cx="26640" cy="5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A1D4A84-1AC4-A76E-2941-6EC0703C72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6240" y="988822"/>
                  <a:ext cx="35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451978-0181-F148-2FD0-4BAF4BD00AB9}"/>
                    </a:ext>
                  </a:extLst>
                </p14:cNvPr>
                <p14:cNvContentPartPr/>
                <p14:nvPr/>
              </p14:nvContentPartPr>
              <p14:xfrm>
                <a:off x="5889240" y="1051102"/>
                <a:ext cx="9720" cy="120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451978-0181-F148-2FD0-4BAF4BD00A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84920" y="1046782"/>
                  <a:ext cx="1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76A319C-C59B-FFBB-A9B5-E98EC79DB03C}"/>
                    </a:ext>
                  </a:extLst>
                </p14:cNvPr>
                <p14:cNvContentPartPr/>
                <p14:nvPr/>
              </p14:nvContentPartPr>
              <p14:xfrm>
                <a:off x="5823720" y="1000702"/>
                <a:ext cx="142560" cy="143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76A319C-C59B-FFBB-A9B5-E98EC79DB0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9400" y="996382"/>
                  <a:ext cx="151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7A60639-AA01-FD93-DC3F-6AD05FEE0DA2}"/>
                    </a:ext>
                  </a:extLst>
                </p14:cNvPr>
                <p14:cNvContentPartPr/>
                <p14:nvPr/>
              </p14:nvContentPartPr>
              <p14:xfrm>
                <a:off x="6015240" y="980182"/>
                <a:ext cx="100800" cy="178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7A60639-AA01-FD93-DC3F-6AD05FEE0D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10920" y="975862"/>
                  <a:ext cx="109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DA13F56-6B61-9D64-6760-E2216868D74F}"/>
                    </a:ext>
                  </a:extLst>
                </p14:cNvPr>
                <p14:cNvContentPartPr/>
                <p14:nvPr/>
              </p14:nvContentPartPr>
              <p14:xfrm>
                <a:off x="3493440" y="1551142"/>
                <a:ext cx="109080" cy="28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DA13F56-6B61-9D64-6760-E2216868D7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9120" y="1546822"/>
                  <a:ext cx="117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703E447-7228-D04E-53D1-944D5EA0DE0D}"/>
                    </a:ext>
                  </a:extLst>
                </p14:cNvPr>
                <p14:cNvContentPartPr/>
                <p14:nvPr/>
              </p14:nvContentPartPr>
              <p14:xfrm>
                <a:off x="3424680" y="1494622"/>
                <a:ext cx="145440" cy="164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703E447-7228-D04E-53D1-944D5EA0DE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0360" y="1490302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26FAE9-5A11-1A06-BB7E-C19A26E07056}"/>
                    </a:ext>
                  </a:extLst>
                </p14:cNvPr>
                <p14:cNvContentPartPr/>
                <p14:nvPr/>
              </p14:nvContentPartPr>
              <p14:xfrm>
                <a:off x="3802320" y="1508302"/>
                <a:ext cx="10080" cy="110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26FAE9-5A11-1A06-BB7E-C19A26E070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98000" y="1503982"/>
                  <a:ext cx="18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4D9934-A468-FEA3-D3C0-5242802312DA}"/>
                    </a:ext>
                  </a:extLst>
                </p14:cNvPr>
                <p14:cNvContentPartPr/>
                <p14:nvPr/>
              </p14:nvContentPartPr>
              <p14:xfrm>
                <a:off x="3770280" y="1477342"/>
                <a:ext cx="96840" cy="145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4D9934-A468-FEA3-D3C0-5242802312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65960" y="1473022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B68CB26-5D2D-AB1F-4BAC-FBD544E7FE1A}"/>
                    </a:ext>
                  </a:extLst>
                </p14:cNvPr>
                <p14:cNvContentPartPr/>
                <p14:nvPr/>
              </p14:nvContentPartPr>
              <p14:xfrm>
                <a:off x="3891960" y="1516582"/>
                <a:ext cx="155880" cy="80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B68CB26-5D2D-AB1F-4BAC-FBD544E7FE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87640" y="1512262"/>
                  <a:ext cx="164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DE718CD-5BCD-9693-61B5-5D6518108519}"/>
                    </a:ext>
                  </a:extLst>
                </p14:cNvPr>
                <p14:cNvContentPartPr/>
                <p14:nvPr/>
              </p14:nvContentPartPr>
              <p14:xfrm>
                <a:off x="4029840" y="1455022"/>
                <a:ext cx="13680" cy="19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DE718CD-5BCD-9693-61B5-5D65181085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25520" y="1450702"/>
                  <a:ext cx="2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709BE55-E0F4-1065-9EBD-F1CAFF45BF76}"/>
                    </a:ext>
                  </a:extLst>
                </p14:cNvPr>
                <p14:cNvContentPartPr/>
                <p14:nvPr/>
              </p14:nvContentPartPr>
              <p14:xfrm>
                <a:off x="4094640" y="1444222"/>
                <a:ext cx="119160" cy="149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709BE55-E0F4-1065-9EBD-F1CAFF45BF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0320" y="1439902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B13B510-7DB4-61E5-5DF9-0A2675A49FB7}"/>
                    </a:ext>
                  </a:extLst>
                </p14:cNvPr>
                <p14:cNvContentPartPr/>
                <p14:nvPr/>
              </p14:nvContentPartPr>
              <p14:xfrm>
                <a:off x="4251600" y="1475902"/>
                <a:ext cx="176040" cy="76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B13B510-7DB4-61E5-5DF9-0A2675A49F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47280" y="1471582"/>
                  <a:ext cx="184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22122A8-183F-E663-F3FE-E019BD0CC3A4}"/>
                    </a:ext>
                  </a:extLst>
                </p14:cNvPr>
                <p14:cNvContentPartPr/>
                <p14:nvPr/>
              </p14:nvContentPartPr>
              <p14:xfrm>
                <a:off x="4491360" y="1439542"/>
                <a:ext cx="62640" cy="122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22122A8-183F-E663-F3FE-E019BD0CC3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87040" y="1435222"/>
                  <a:ext cx="71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A187BC-C498-FB82-F189-DA99ED1313AB}"/>
                    </a:ext>
                  </a:extLst>
                </p14:cNvPr>
                <p14:cNvContentPartPr/>
                <p14:nvPr/>
              </p14:nvContentPartPr>
              <p14:xfrm>
                <a:off x="4581720" y="1375462"/>
                <a:ext cx="90360" cy="163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A187BC-C498-FB82-F189-DA99ED1313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77400" y="1371142"/>
                  <a:ext cx="99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EE6CEF-FE0E-A693-A6BC-1B76F6E1E18F}"/>
                    </a:ext>
                  </a:extLst>
                </p14:cNvPr>
                <p14:cNvContentPartPr/>
                <p14:nvPr/>
              </p14:nvContentPartPr>
              <p14:xfrm>
                <a:off x="4694760" y="1416502"/>
                <a:ext cx="276120" cy="102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EE6CEF-FE0E-A693-A6BC-1B76F6E1E1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90440" y="1412182"/>
                  <a:ext cx="284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5297000-7F49-080C-3EA6-61EB31ABB2D7}"/>
                    </a:ext>
                  </a:extLst>
                </p14:cNvPr>
                <p14:cNvContentPartPr/>
                <p14:nvPr/>
              </p14:nvContentPartPr>
              <p14:xfrm>
                <a:off x="5191560" y="1380862"/>
                <a:ext cx="16920" cy="132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5297000-7F49-080C-3EA6-61EB31ABB2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87240" y="1376542"/>
                  <a:ext cx="2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3C3FF76-CA6E-8ADF-E06E-ACCA46112B3B}"/>
                    </a:ext>
                  </a:extLst>
                </p14:cNvPr>
                <p14:cNvContentPartPr/>
                <p14:nvPr/>
              </p14:nvContentPartPr>
              <p14:xfrm>
                <a:off x="5167080" y="1350982"/>
                <a:ext cx="149040" cy="129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3C3FF76-CA6E-8ADF-E06E-ACCA46112B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2760" y="1346662"/>
                  <a:ext cx="157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3E3D6A6-4660-ED3C-27B6-828A75A0558F}"/>
                    </a:ext>
                  </a:extLst>
                </p14:cNvPr>
                <p14:cNvContentPartPr/>
                <p14:nvPr/>
              </p14:nvContentPartPr>
              <p14:xfrm>
                <a:off x="5335200" y="1346662"/>
                <a:ext cx="120240" cy="114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3E3D6A6-4660-ED3C-27B6-828A75A0558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30880" y="1342342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280CAC4-2239-C5E2-B486-82564800C3FF}"/>
                    </a:ext>
                  </a:extLst>
                </p14:cNvPr>
                <p14:cNvContentPartPr/>
                <p14:nvPr/>
              </p14:nvContentPartPr>
              <p14:xfrm>
                <a:off x="3337920" y="1725742"/>
                <a:ext cx="59400" cy="229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280CAC4-2239-C5E2-B486-82564800C3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3600" y="1721422"/>
                  <a:ext cx="68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1A6387D-0663-7C98-79A0-B45D80789567}"/>
                    </a:ext>
                  </a:extLst>
                </p14:cNvPr>
                <p14:cNvContentPartPr/>
                <p14:nvPr/>
              </p14:nvContentPartPr>
              <p14:xfrm>
                <a:off x="3304800" y="1845622"/>
                <a:ext cx="96840" cy="26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1A6387D-0663-7C98-79A0-B45D807895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00480" y="1841302"/>
                  <a:ext cx="105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2E1BA6D-B8BC-D0AE-FF55-176879E8120B}"/>
                    </a:ext>
                  </a:extLst>
                </p14:cNvPr>
                <p14:cNvContentPartPr/>
                <p14:nvPr/>
              </p14:nvContentPartPr>
              <p14:xfrm>
                <a:off x="3448080" y="1739062"/>
                <a:ext cx="24480" cy="176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2E1BA6D-B8BC-D0AE-FF55-176879E812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43760" y="1734742"/>
                  <a:ext cx="33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F8966B-9746-6F96-AD4A-9CB17016299A}"/>
                    </a:ext>
                  </a:extLst>
                </p14:cNvPr>
                <p14:cNvContentPartPr/>
                <p14:nvPr/>
              </p14:nvContentPartPr>
              <p14:xfrm>
                <a:off x="3511800" y="1726102"/>
                <a:ext cx="161280" cy="167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F8966B-9746-6F96-AD4A-9CB1701629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07480" y="1721782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EC111BA-E768-BCDA-043D-FC2BC0742726}"/>
                    </a:ext>
                  </a:extLst>
                </p14:cNvPr>
                <p14:cNvContentPartPr/>
                <p14:nvPr/>
              </p14:nvContentPartPr>
              <p14:xfrm>
                <a:off x="3884760" y="1709902"/>
                <a:ext cx="18720" cy="146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EC111BA-E768-BCDA-043D-FC2BC07427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0440" y="1705582"/>
                  <a:ext cx="27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E873E9F-47A3-6F8A-0BBD-5BF4896881DC}"/>
                    </a:ext>
                  </a:extLst>
                </p14:cNvPr>
                <p14:cNvContentPartPr/>
                <p14:nvPr/>
              </p14:nvContentPartPr>
              <p14:xfrm>
                <a:off x="3825720" y="1697662"/>
                <a:ext cx="147960" cy="23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E873E9F-47A3-6F8A-0BBD-5BF4896881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21400" y="1693342"/>
                  <a:ext cx="15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8C8CEA-D641-067D-0099-D77BF01C7DD6}"/>
                    </a:ext>
                  </a:extLst>
                </p14:cNvPr>
                <p14:cNvContentPartPr/>
                <p14:nvPr/>
              </p14:nvContentPartPr>
              <p14:xfrm>
                <a:off x="3984840" y="1745182"/>
                <a:ext cx="185400" cy="129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8C8CEA-D641-067D-0099-D77BF01C7D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80520" y="1740862"/>
                  <a:ext cx="194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3877F6B-4AF2-2BE1-6FEE-B078FB0A72CB}"/>
                    </a:ext>
                  </a:extLst>
                </p14:cNvPr>
                <p14:cNvContentPartPr/>
                <p14:nvPr/>
              </p14:nvContentPartPr>
              <p14:xfrm>
                <a:off x="4086360" y="1780102"/>
                <a:ext cx="110880" cy="96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3877F6B-4AF2-2BE1-6FEE-B078FB0A72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82040" y="1775782"/>
                  <a:ext cx="1195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ADB018B-C2AE-9761-0185-BAC9AC83C20A}"/>
              </a:ext>
            </a:extLst>
          </p:cNvPr>
          <p:cNvGrpSpPr/>
          <p:nvPr/>
        </p:nvGrpSpPr>
        <p:grpSpPr>
          <a:xfrm>
            <a:off x="4494600" y="1666702"/>
            <a:ext cx="401400" cy="173880"/>
            <a:chOff x="4494600" y="1666702"/>
            <a:chExt cx="40140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17A38C4-FC80-5487-78F2-86A9EB1CD0E3}"/>
                    </a:ext>
                  </a:extLst>
                </p14:cNvPr>
                <p14:cNvContentPartPr/>
                <p14:nvPr/>
              </p14:nvContentPartPr>
              <p14:xfrm>
                <a:off x="4562640" y="1705222"/>
                <a:ext cx="19080" cy="135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17A38C4-FC80-5487-78F2-86A9EB1CD0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58320" y="1700902"/>
                  <a:ext cx="2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990BF9A-092E-1BAC-E82E-8717DA2BB472}"/>
                    </a:ext>
                  </a:extLst>
                </p14:cNvPr>
                <p14:cNvContentPartPr/>
                <p14:nvPr/>
              </p14:nvContentPartPr>
              <p14:xfrm>
                <a:off x="4494600" y="1691542"/>
                <a:ext cx="169200" cy="10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990BF9A-092E-1BAC-E82E-8717DA2BB4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90280" y="1687222"/>
                  <a:ext cx="177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B2CB953-B194-A1CE-4087-7EF1CD807D09}"/>
                    </a:ext>
                  </a:extLst>
                </p14:cNvPr>
                <p14:cNvContentPartPr/>
                <p14:nvPr/>
              </p14:nvContentPartPr>
              <p14:xfrm>
                <a:off x="4525560" y="1764982"/>
                <a:ext cx="135000" cy="29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B2CB953-B194-A1CE-4087-7EF1CD807D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21240" y="1760662"/>
                  <a:ext cx="143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413CBBE-E15B-7CCD-E3BB-96140AF290A0}"/>
                    </a:ext>
                  </a:extLst>
                </p14:cNvPr>
                <p14:cNvContentPartPr/>
                <p14:nvPr/>
              </p14:nvContentPartPr>
              <p14:xfrm>
                <a:off x="4806360" y="1686142"/>
                <a:ext cx="12240" cy="151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413CBBE-E15B-7CCD-E3BB-96140AF290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02040" y="1681822"/>
                  <a:ext cx="20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CBBC6F-4AD0-88B6-74EB-311F0CBEDE26}"/>
                    </a:ext>
                  </a:extLst>
                </p14:cNvPr>
                <p14:cNvContentPartPr/>
                <p14:nvPr/>
              </p14:nvContentPartPr>
              <p14:xfrm>
                <a:off x="4730040" y="1666702"/>
                <a:ext cx="165960" cy="17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CBBC6F-4AD0-88B6-74EB-311F0CBEDE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25720" y="1662382"/>
                  <a:ext cx="1746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EB69290-5F26-1F0A-3596-FD1AD4BC58BD}"/>
                  </a:ext>
                </a:extLst>
              </p14:cNvPr>
              <p14:cNvContentPartPr/>
              <p14:nvPr/>
            </p14:nvContentPartPr>
            <p14:xfrm>
              <a:off x="7587000" y="1133542"/>
              <a:ext cx="74160" cy="7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EB69290-5F26-1F0A-3596-FD1AD4BC58B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582680" y="1129222"/>
                <a:ext cx="82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A5855AD8-C15E-9B87-3BD5-0E706F73579E}"/>
                  </a:ext>
                </a:extLst>
              </p14:cNvPr>
              <p14:cNvContentPartPr/>
              <p14:nvPr/>
            </p14:nvContentPartPr>
            <p14:xfrm>
              <a:off x="6859800" y="2209942"/>
              <a:ext cx="39240" cy="18108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A5855AD8-C15E-9B87-3BD5-0E706F73579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55480" y="2205622"/>
                <a:ext cx="478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9734AFBC-8028-367E-F600-CA4E0DF71366}"/>
                  </a:ext>
                </a:extLst>
              </p14:cNvPr>
              <p14:cNvContentPartPr/>
              <p14:nvPr/>
            </p14:nvContentPartPr>
            <p14:xfrm>
              <a:off x="6792840" y="2161702"/>
              <a:ext cx="194040" cy="1551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9734AFBC-8028-367E-F600-CA4E0DF7136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88520" y="2157382"/>
                <a:ext cx="2026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6A937FC-06AE-552B-38D0-3B7C487A9C0B}"/>
                  </a:ext>
                </a:extLst>
              </p14:cNvPr>
              <p14:cNvContentPartPr/>
              <p14:nvPr/>
            </p14:nvContentPartPr>
            <p14:xfrm>
              <a:off x="7103880" y="2191222"/>
              <a:ext cx="16200" cy="1681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6A937FC-06AE-552B-38D0-3B7C487A9C0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99560" y="2186902"/>
                <a:ext cx="24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15C7E24-F0C7-DE11-A6B5-409DD4666EC3}"/>
                  </a:ext>
                </a:extLst>
              </p14:cNvPr>
              <p14:cNvContentPartPr/>
              <p14:nvPr/>
            </p14:nvContentPartPr>
            <p14:xfrm>
              <a:off x="7025400" y="2177542"/>
              <a:ext cx="162360" cy="11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15C7E24-F0C7-DE11-A6B5-409DD4666EC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021080" y="2173222"/>
                <a:ext cx="171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C9801DE-A963-8C2A-19A0-8FB207DCFD0E}"/>
                  </a:ext>
                </a:extLst>
              </p14:cNvPr>
              <p14:cNvContentPartPr/>
              <p14:nvPr/>
            </p14:nvContentPartPr>
            <p14:xfrm>
              <a:off x="7348320" y="2145862"/>
              <a:ext cx="23760" cy="6786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C9801DE-A963-8C2A-19A0-8FB207DCFD0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344000" y="2141542"/>
                <a:ext cx="3240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5583023-EBB6-99E6-5D56-A4BB7935D44F}"/>
                  </a:ext>
                </a:extLst>
              </p14:cNvPr>
              <p14:cNvContentPartPr/>
              <p14:nvPr/>
            </p14:nvContentPartPr>
            <p14:xfrm>
              <a:off x="6759720" y="2395702"/>
              <a:ext cx="1150560" cy="1440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5583023-EBB6-99E6-5D56-A4BB7935D44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55400" y="2391382"/>
                <a:ext cx="1159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3B91D855-C061-6356-BDEB-DB5EB87F1F9D}"/>
                  </a:ext>
                </a:extLst>
              </p14:cNvPr>
              <p14:cNvContentPartPr/>
              <p14:nvPr/>
            </p14:nvContentPartPr>
            <p14:xfrm>
              <a:off x="7455960" y="2168182"/>
              <a:ext cx="41760" cy="1882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3B91D855-C061-6356-BDEB-DB5EB87F1F9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51640" y="2163862"/>
                <a:ext cx="504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602A654-B99A-4E4D-EFA1-521023158B73}"/>
                  </a:ext>
                </a:extLst>
              </p14:cNvPr>
              <p14:cNvContentPartPr/>
              <p14:nvPr/>
            </p14:nvContentPartPr>
            <p14:xfrm>
              <a:off x="7433280" y="2138662"/>
              <a:ext cx="202680" cy="2016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602A654-B99A-4E4D-EFA1-521023158B7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28960" y="2134342"/>
                <a:ext cx="211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D9C8693-6434-858A-4B38-BCE63F10F44F}"/>
                  </a:ext>
                </a:extLst>
              </p14:cNvPr>
              <p14:cNvContentPartPr/>
              <p14:nvPr/>
            </p14:nvContentPartPr>
            <p14:xfrm>
              <a:off x="7725240" y="2146582"/>
              <a:ext cx="38520" cy="1904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D9C8693-6434-858A-4B38-BCE63F10F44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720920" y="2142262"/>
                <a:ext cx="47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BF8B3C90-BD01-F0B6-01FC-E4A596193B2A}"/>
                  </a:ext>
                </a:extLst>
              </p14:cNvPr>
              <p14:cNvContentPartPr/>
              <p14:nvPr/>
            </p14:nvContentPartPr>
            <p14:xfrm>
              <a:off x="7659000" y="2141182"/>
              <a:ext cx="160920" cy="122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BF8B3C90-BD01-F0B6-01FC-E4A596193B2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54680" y="2136862"/>
                <a:ext cx="1695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0301B9C5-C0A3-384F-F38F-4A99BD1D5F0C}"/>
                  </a:ext>
                </a:extLst>
              </p14:cNvPr>
              <p14:cNvContentPartPr/>
              <p14:nvPr/>
            </p14:nvContentPartPr>
            <p14:xfrm>
              <a:off x="7357320" y="2735902"/>
              <a:ext cx="14760" cy="4233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0301B9C5-C0A3-384F-F38F-4A99BD1D5F0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353000" y="2731582"/>
                <a:ext cx="234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2B83A7B-22A0-1BDA-D2E5-29D92F393C5E}"/>
                  </a:ext>
                </a:extLst>
              </p14:cNvPr>
              <p14:cNvContentPartPr/>
              <p14:nvPr/>
            </p14:nvContentPartPr>
            <p14:xfrm>
              <a:off x="7445880" y="2533582"/>
              <a:ext cx="67320" cy="1684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2B83A7B-22A0-1BDA-D2E5-29D92F393C5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41560" y="2529262"/>
                <a:ext cx="7596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7EB78E00-54AE-F403-8813-4CDD78816BB3}"/>
              </a:ext>
            </a:extLst>
          </p:cNvPr>
          <p:cNvGrpSpPr/>
          <p:nvPr/>
        </p:nvGrpSpPr>
        <p:grpSpPr>
          <a:xfrm>
            <a:off x="6722640" y="2576782"/>
            <a:ext cx="358920" cy="245880"/>
            <a:chOff x="6722640" y="2576782"/>
            <a:chExt cx="35892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CF8E29D-85D8-C9C7-2097-E88EC4875E56}"/>
                    </a:ext>
                  </a:extLst>
                </p14:cNvPr>
                <p14:cNvContentPartPr/>
                <p14:nvPr/>
              </p14:nvContentPartPr>
              <p14:xfrm>
                <a:off x="6722640" y="2597302"/>
                <a:ext cx="92160" cy="159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CF8E29D-85D8-C9C7-2097-E88EC4875E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18320" y="2592982"/>
                  <a:ext cx="100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A1D1A07-09BD-4F63-BDE3-9467EE300520}"/>
                    </a:ext>
                  </a:extLst>
                </p14:cNvPr>
                <p14:cNvContentPartPr/>
                <p14:nvPr/>
              </p14:nvContentPartPr>
              <p14:xfrm>
                <a:off x="6756120" y="2681542"/>
                <a:ext cx="68040" cy="25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A1D1A07-09BD-4F63-BDE3-9467EE30052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51800" y="2677222"/>
                  <a:ext cx="76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57F55B1-3552-B915-B206-D3AF060EF3C9}"/>
                    </a:ext>
                  </a:extLst>
                </p14:cNvPr>
                <p14:cNvContentPartPr/>
                <p14:nvPr/>
              </p14:nvContentPartPr>
              <p14:xfrm>
                <a:off x="6941880" y="2725822"/>
                <a:ext cx="4680" cy="96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57F55B1-3552-B915-B206-D3AF060EF3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37560" y="2721502"/>
                  <a:ext cx="1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4401B39-283F-FA69-2531-89BEAD5EB22F}"/>
                    </a:ext>
                  </a:extLst>
                </p14:cNvPr>
                <p14:cNvContentPartPr/>
                <p14:nvPr/>
              </p14:nvContentPartPr>
              <p14:xfrm>
                <a:off x="6978600" y="2606662"/>
                <a:ext cx="14760" cy="142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4401B39-283F-FA69-2531-89BEAD5EB2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74280" y="2602342"/>
                  <a:ext cx="23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6394C92-AAF1-FC17-C656-E8427CE69CBC}"/>
                    </a:ext>
                  </a:extLst>
                </p14:cNvPr>
                <p14:cNvContentPartPr/>
                <p14:nvPr/>
              </p14:nvContentPartPr>
              <p14:xfrm>
                <a:off x="6959880" y="2576782"/>
                <a:ext cx="121680" cy="153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6394C92-AAF1-FC17-C656-E8427CE69C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55560" y="2572462"/>
                  <a:ext cx="1303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314479AC-9EDE-FA8E-399B-C66143369E52}"/>
              </a:ext>
            </a:extLst>
          </p:cNvPr>
          <p:cNvGrpSpPr/>
          <p:nvPr/>
        </p:nvGrpSpPr>
        <p:grpSpPr>
          <a:xfrm>
            <a:off x="8120880" y="2056582"/>
            <a:ext cx="1338480" cy="393480"/>
            <a:chOff x="8120880" y="2056582"/>
            <a:chExt cx="133848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368E7D8-9D0D-666B-FBB8-96BFCAD065C4}"/>
                    </a:ext>
                  </a:extLst>
                </p14:cNvPr>
                <p14:cNvContentPartPr/>
                <p14:nvPr/>
              </p14:nvContentPartPr>
              <p14:xfrm>
                <a:off x="8120880" y="2363302"/>
                <a:ext cx="99000" cy="4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368E7D8-9D0D-666B-FBB8-96BFCAD065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16560" y="2358982"/>
                  <a:ext cx="107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755B180-4796-103F-6CC2-A1E762125A28}"/>
                    </a:ext>
                  </a:extLst>
                </p14:cNvPr>
                <p14:cNvContentPartPr/>
                <p14:nvPr/>
              </p14:nvContentPartPr>
              <p14:xfrm>
                <a:off x="8121600" y="2394982"/>
                <a:ext cx="119520" cy="26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755B180-4796-103F-6CC2-A1E762125A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17280" y="2390662"/>
                  <a:ext cx="12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82C5F6E-AE45-1DE4-509E-CDC49C3136B4}"/>
                    </a:ext>
                  </a:extLst>
                </p14:cNvPr>
                <p14:cNvContentPartPr/>
                <p14:nvPr/>
              </p14:nvContentPartPr>
              <p14:xfrm>
                <a:off x="8262360" y="2315062"/>
                <a:ext cx="62280" cy="135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82C5F6E-AE45-1DE4-509E-CDC49C3136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58040" y="2310742"/>
                  <a:ext cx="7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53733B3-9750-0E4E-CF45-8188941B0977}"/>
                    </a:ext>
                  </a:extLst>
                </p14:cNvPr>
                <p14:cNvContentPartPr/>
                <p14:nvPr/>
              </p14:nvContentPartPr>
              <p14:xfrm>
                <a:off x="8444520" y="2101222"/>
                <a:ext cx="45360" cy="183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53733B3-9750-0E4E-CF45-8188941B09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40200" y="2096902"/>
                  <a:ext cx="5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B034E7F-B14D-ED1C-C7C9-E603BF3D3182}"/>
                    </a:ext>
                  </a:extLst>
                </p14:cNvPr>
                <p14:cNvContentPartPr/>
                <p14:nvPr/>
              </p14:nvContentPartPr>
              <p14:xfrm>
                <a:off x="8374320" y="2079982"/>
                <a:ext cx="173160" cy="135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B034E7F-B14D-ED1C-C7C9-E603BF3D31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70000" y="2075662"/>
                  <a:ext cx="181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5CBF614-02A9-2ED2-D1BF-D5B650E16400}"/>
                    </a:ext>
                  </a:extLst>
                </p14:cNvPr>
                <p14:cNvContentPartPr/>
                <p14:nvPr/>
              </p14:nvContentPartPr>
              <p14:xfrm>
                <a:off x="8613360" y="2115262"/>
                <a:ext cx="20880" cy="151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5CBF614-02A9-2ED2-D1BF-D5B650E164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09040" y="2110942"/>
                  <a:ext cx="29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3551284-75C7-AED3-94F2-B07A440564AD}"/>
                    </a:ext>
                  </a:extLst>
                </p14:cNvPr>
                <p14:cNvContentPartPr/>
                <p14:nvPr/>
              </p14:nvContentPartPr>
              <p14:xfrm>
                <a:off x="8556120" y="2104102"/>
                <a:ext cx="153360" cy="16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3551284-75C7-AED3-94F2-B07A440564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51800" y="2099782"/>
                  <a:ext cx="16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26405AA-207A-556E-F5A5-13B20EDA9619}"/>
                    </a:ext>
                  </a:extLst>
                </p14:cNvPr>
                <p14:cNvContentPartPr/>
                <p14:nvPr/>
              </p14:nvContentPartPr>
              <p14:xfrm>
                <a:off x="8804880" y="2069182"/>
                <a:ext cx="190080" cy="237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26405AA-207A-556E-F5A5-13B20EDA96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00560" y="2064862"/>
                  <a:ext cx="198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FD59D1D-83E0-75E7-7AF7-4628364F919F}"/>
                    </a:ext>
                  </a:extLst>
                </p14:cNvPr>
                <p14:cNvContentPartPr/>
                <p14:nvPr/>
              </p14:nvContentPartPr>
              <p14:xfrm>
                <a:off x="9105480" y="2089342"/>
                <a:ext cx="69840" cy="173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FD59D1D-83E0-75E7-7AF7-4628364F91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01160" y="2085022"/>
                  <a:ext cx="78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42DFB3F-F94D-4ACE-50D5-90A9017B17DF}"/>
                    </a:ext>
                  </a:extLst>
                </p14:cNvPr>
                <p14:cNvContentPartPr/>
                <p14:nvPr/>
              </p14:nvContentPartPr>
              <p14:xfrm>
                <a:off x="9084240" y="2056582"/>
                <a:ext cx="166680" cy="2008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42DFB3F-F94D-4ACE-50D5-90A9017B17D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9920" y="2052262"/>
                  <a:ext cx="175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079A153-432D-5AED-5621-C6AD62F59F28}"/>
                    </a:ext>
                  </a:extLst>
                </p14:cNvPr>
                <p14:cNvContentPartPr/>
                <p14:nvPr/>
              </p14:nvContentPartPr>
              <p14:xfrm>
                <a:off x="9360720" y="2077822"/>
                <a:ext cx="35640" cy="145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079A153-432D-5AED-5621-C6AD62F59F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6400" y="2073502"/>
                  <a:ext cx="44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3B1E826-1CAD-8B34-0B8E-DBF1CDFF4DAB}"/>
                    </a:ext>
                  </a:extLst>
                </p14:cNvPr>
                <p14:cNvContentPartPr/>
                <p14:nvPr/>
              </p14:nvContentPartPr>
              <p14:xfrm>
                <a:off x="9279360" y="2068102"/>
                <a:ext cx="180000" cy="6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3B1E826-1CAD-8B34-0B8E-DBF1CDFF4D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5040" y="2063782"/>
                  <a:ext cx="188640" cy="1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9A01BC60-5343-5756-1D21-57A6D11E25C8}"/>
                  </a:ext>
                </a:extLst>
              </p14:cNvPr>
              <p14:cNvContentPartPr/>
              <p14:nvPr/>
            </p14:nvContentPartPr>
            <p14:xfrm>
              <a:off x="7479360" y="3709702"/>
              <a:ext cx="136440" cy="1814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9A01BC60-5343-5756-1D21-57A6D11E25C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475040" y="3705382"/>
                <a:ext cx="145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F176DAD-19D5-8EC6-F4A9-652071E122D3}"/>
                  </a:ext>
                </a:extLst>
              </p14:cNvPr>
              <p14:cNvContentPartPr/>
              <p14:nvPr/>
            </p14:nvContentPartPr>
            <p14:xfrm>
              <a:off x="6999120" y="1272142"/>
              <a:ext cx="161640" cy="2037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F176DAD-19D5-8EC6-F4A9-652071E122D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994800" y="1267822"/>
                <a:ext cx="170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8F56750-5127-D7F0-8A6B-198E5D6D6C12}"/>
                  </a:ext>
                </a:extLst>
              </p14:cNvPr>
              <p14:cNvContentPartPr/>
              <p14:nvPr/>
            </p14:nvContentPartPr>
            <p14:xfrm>
              <a:off x="7014600" y="1606222"/>
              <a:ext cx="31320" cy="2455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8F56750-5127-D7F0-8A6B-198E5D6D6C1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010280" y="1601902"/>
                <a:ext cx="399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79F6C26-3663-08C7-9E2C-103A1E4C987F}"/>
                  </a:ext>
                </a:extLst>
              </p14:cNvPr>
              <p14:cNvContentPartPr/>
              <p14:nvPr/>
            </p14:nvContentPartPr>
            <p14:xfrm>
              <a:off x="6997680" y="1566622"/>
              <a:ext cx="225720" cy="233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79F6C26-3663-08C7-9E2C-103A1E4C987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93360" y="1562302"/>
                <a:ext cx="2343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F3C5B09-61F7-DEF1-FE30-F450291A2605}"/>
                  </a:ext>
                </a:extLst>
              </p14:cNvPr>
              <p14:cNvContentPartPr/>
              <p14:nvPr/>
            </p14:nvContentPartPr>
            <p14:xfrm>
              <a:off x="7040880" y="892702"/>
              <a:ext cx="179640" cy="2451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F3C5B09-61F7-DEF1-FE30-F450291A260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036560" y="888382"/>
                <a:ext cx="188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CD60D08-854F-3E0D-682D-24AE6ABDB5E5}"/>
                  </a:ext>
                </a:extLst>
              </p14:cNvPr>
              <p14:cNvContentPartPr/>
              <p14:nvPr/>
            </p14:nvContentPartPr>
            <p14:xfrm>
              <a:off x="7122600" y="1016542"/>
              <a:ext cx="97920" cy="19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CD60D08-854F-3E0D-682D-24AE6ABDB5E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118280" y="1012222"/>
                <a:ext cx="106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AEA543B-05E9-251B-F856-E78EB2A8E2BB}"/>
                  </a:ext>
                </a:extLst>
              </p14:cNvPr>
              <p14:cNvContentPartPr/>
              <p14:nvPr/>
            </p14:nvContentPartPr>
            <p14:xfrm>
              <a:off x="6971760" y="1129222"/>
              <a:ext cx="2591640" cy="511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AEA543B-05E9-251B-F856-E78EB2A8E2B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967440" y="1124902"/>
                <a:ext cx="2600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E164B7B-991F-8F8E-17AB-19EE948B3FBA}"/>
                  </a:ext>
                </a:extLst>
              </p14:cNvPr>
              <p14:cNvContentPartPr/>
              <p14:nvPr/>
            </p14:nvContentPartPr>
            <p14:xfrm>
              <a:off x="6976440" y="1455022"/>
              <a:ext cx="2719440" cy="76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E164B7B-991F-8F8E-17AB-19EE948B3FB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972120" y="1450702"/>
                <a:ext cx="2728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DCB33F7-0B1A-C0E1-D224-0AEE35FCE654}"/>
                  </a:ext>
                </a:extLst>
              </p14:cNvPr>
              <p14:cNvContentPartPr/>
              <p14:nvPr/>
            </p14:nvContentPartPr>
            <p14:xfrm>
              <a:off x="7360920" y="679942"/>
              <a:ext cx="43560" cy="1263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DCB33F7-0B1A-C0E1-D224-0AEE35FCE65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356600" y="675622"/>
                <a:ext cx="5220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F898869-3CDF-52F0-5510-AD0567922CC6}"/>
                  </a:ext>
                </a:extLst>
              </p14:cNvPr>
              <p14:cNvContentPartPr/>
              <p14:nvPr/>
            </p14:nvContentPartPr>
            <p14:xfrm>
              <a:off x="7056000" y="764182"/>
              <a:ext cx="2426760" cy="990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F898869-3CDF-52F0-5510-AD0567922CC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051680" y="759862"/>
                <a:ext cx="24354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5D8C70C-7A63-667D-203B-F4E9C96CAF5E}"/>
                  </a:ext>
                </a:extLst>
              </p14:cNvPr>
              <p14:cNvContentPartPr/>
              <p14:nvPr/>
            </p14:nvContentPartPr>
            <p14:xfrm>
              <a:off x="7901280" y="598582"/>
              <a:ext cx="25920" cy="1219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5D8C70C-7A63-667D-203B-F4E9C96CAF5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896960" y="594262"/>
                <a:ext cx="34560" cy="12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9EC81DB-9BAD-3C26-420F-4F6A5055FF5A}"/>
                  </a:ext>
                </a:extLst>
              </p14:cNvPr>
              <p14:cNvContentPartPr/>
              <p14:nvPr/>
            </p14:nvContentPartPr>
            <p14:xfrm>
              <a:off x="8597880" y="588502"/>
              <a:ext cx="28440" cy="1217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9EC81DB-9BAD-3C26-420F-4F6A5055FF5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593560" y="584182"/>
                <a:ext cx="3708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3924C540-8A45-5EF1-FD11-BEEDBC2A0864}"/>
                  </a:ext>
                </a:extLst>
              </p14:cNvPr>
              <p14:cNvContentPartPr/>
              <p14:nvPr/>
            </p14:nvContentPartPr>
            <p14:xfrm>
              <a:off x="9203400" y="544942"/>
              <a:ext cx="33840" cy="12963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3924C540-8A45-5EF1-FD11-BEEDBC2A086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199080" y="540622"/>
                <a:ext cx="4248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DF90B5D-6F6F-72F3-15C2-5EFDB9E17D94}"/>
                  </a:ext>
                </a:extLst>
              </p14:cNvPr>
              <p14:cNvContentPartPr/>
              <p14:nvPr/>
            </p14:nvContentPartPr>
            <p14:xfrm>
              <a:off x="7564320" y="591382"/>
              <a:ext cx="19080" cy="134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DF90B5D-6F6F-72F3-15C2-5EFDB9E17D9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560000" y="587062"/>
                <a:ext cx="27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586E4BA-DD38-8539-86DC-BC15F75E432E}"/>
                  </a:ext>
                </a:extLst>
              </p14:cNvPr>
              <p14:cNvContentPartPr/>
              <p14:nvPr/>
            </p14:nvContentPartPr>
            <p14:xfrm>
              <a:off x="7506360" y="529102"/>
              <a:ext cx="153360" cy="1533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586E4BA-DD38-8539-86DC-BC15F75E432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502040" y="524782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9E4A5B2-BD89-6893-80CD-6522849C6CB2}"/>
                  </a:ext>
                </a:extLst>
              </p14:cNvPr>
              <p14:cNvContentPartPr/>
              <p14:nvPr/>
            </p14:nvContentPartPr>
            <p14:xfrm>
              <a:off x="7671960" y="566182"/>
              <a:ext cx="159120" cy="1839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9E4A5B2-BD89-6893-80CD-6522849C6CB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667640" y="561862"/>
                <a:ext cx="1677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BCA5DF0-DC0C-F001-6312-21BB68C43D8E}"/>
                  </a:ext>
                </a:extLst>
              </p14:cNvPr>
              <p14:cNvContentPartPr/>
              <p14:nvPr/>
            </p14:nvContentPartPr>
            <p14:xfrm>
              <a:off x="8104320" y="572302"/>
              <a:ext cx="29160" cy="1677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BCA5DF0-DC0C-F001-6312-21BB68C43D8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100000" y="567982"/>
                <a:ext cx="37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B48D5E6-7154-A41A-51F7-C8E52916C2AA}"/>
                  </a:ext>
                </a:extLst>
              </p14:cNvPr>
              <p14:cNvContentPartPr/>
              <p14:nvPr/>
            </p14:nvContentPartPr>
            <p14:xfrm>
              <a:off x="8082720" y="517942"/>
              <a:ext cx="139320" cy="2361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B48D5E6-7154-A41A-51F7-C8E52916C2A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078400" y="513622"/>
                <a:ext cx="147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F5B5AA6-6CD8-82B7-7E7A-37CFA566F974}"/>
                  </a:ext>
                </a:extLst>
              </p14:cNvPr>
              <p14:cNvContentPartPr/>
              <p14:nvPr/>
            </p14:nvContentPartPr>
            <p14:xfrm>
              <a:off x="8340120" y="572662"/>
              <a:ext cx="16560" cy="1551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F5B5AA6-6CD8-82B7-7E7A-37CFA566F97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335800" y="568342"/>
                <a:ext cx="25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A8132E7-EECB-8F78-4C07-FBF80D68FD6A}"/>
                  </a:ext>
                </a:extLst>
              </p14:cNvPr>
              <p14:cNvContentPartPr/>
              <p14:nvPr/>
            </p14:nvContentPartPr>
            <p14:xfrm>
              <a:off x="8262360" y="548542"/>
              <a:ext cx="138240" cy="136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A8132E7-EECB-8F78-4C07-FBF80D68FD6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258040" y="544222"/>
                <a:ext cx="1468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3E4D8404-BD68-EA5E-CD9E-D84CE19D53F7}"/>
                  </a:ext>
                </a:extLst>
              </p14:cNvPr>
              <p14:cNvContentPartPr/>
              <p14:nvPr/>
            </p14:nvContentPartPr>
            <p14:xfrm>
              <a:off x="8810280" y="521542"/>
              <a:ext cx="7200" cy="1656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3E4D8404-BD68-EA5E-CD9E-D84CE19D53F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805960" y="517222"/>
                <a:ext cx="1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A58C50A0-59B9-3C1F-0D9D-4A9F1005D290}"/>
                  </a:ext>
                </a:extLst>
              </p14:cNvPr>
              <p14:cNvContentPartPr/>
              <p14:nvPr/>
            </p14:nvContentPartPr>
            <p14:xfrm>
              <a:off x="8735040" y="500302"/>
              <a:ext cx="160560" cy="291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A58C50A0-59B9-3C1F-0D9D-4A9F1005D29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730720" y="495982"/>
                <a:ext cx="169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BA97E41-42E3-5537-19D0-3B326B94A02E}"/>
                  </a:ext>
                </a:extLst>
              </p14:cNvPr>
              <p14:cNvContentPartPr/>
              <p14:nvPr/>
            </p14:nvContentPartPr>
            <p14:xfrm>
              <a:off x="8735040" y="570862"/>
              <a:ext cx="129960" cy="396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BA97E41-42E3-5537-19D0-3B326B94A02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730720" y="566542"/>
                <a:ext cx="138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786668F-2544-5936-841B-FAD586B5B486}"/>
                  </a:ext>
                </a:extLst>
              </p14:cNvPr>
              <p14:cNvContentPartPr/>
              <p14:nvPr/>
            </p14:nvContentPartPr>
            <p14:xfrm>
              <a:off x="9017640" y="520822"/>
              <a:ext cx="12600" cy="1587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786668F-2544-5936-841B-FAD586B5B48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013320" y="516502"/>
                <a:ext cx="21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543F756-4141-2533-90E2-DA928EF94ED6}"/>
                  </a:ext>
                </a:extLst>
              </p14:cNvPr>
              <p14:cNvContentPartPr/>
              <p14:nvPr/>
            </p14:nvContentPartPr>
            <p14:xfrm>
              <a:off x="8956800" y="487702"/>
              <a:ext cx="136440" cy="241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543F756-4141-2533-90E2-DA928EF94ED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952480" y="483382"/>
                <a:ext cx="145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3B6A9E4-9C8E-59FE-B52C-E9EB52448EFE}"/>
                  </a:ext>
                </a:extLst>
              </p14:cNvPr>
              <p14:cNvContentPartPr/>
              <p14:nvPr/>
            </p14:nvContentPartPr>
            <p14:xfrm>
              <a:off x="7538400" y="952462"/>
              <a:ext cx="25560" cy="1119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3B6A9E4-9C8E-59FE-B52C-E9EB52448EF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534080" y="948142"/>
                <a:ext cx="34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D0B378B-0C02-585B-046B-A717FDEDE6C5}"/>
                  </a:ext>
                </a:extLst>
              </p14:cNvPr>
              <p14:cNvContentPartPr/>
              <p14:nvPr/>
            </p14:nvContentPartPr>
            <p14:xfrm>
              <a:off x="7603920" y="940582"/>
              <a:ext cx="80640" cy="1630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D0B378B-0C02-585B-046B-A717FDEDE6C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599600" y="936262"/>
                <a:ext cx="892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05311BB-A364-D6AE-639B-75B1A85F7C48}"/>
                  </a:ext>
                </a:extLst>
              </p14:cNvPr>
              <p14:cNvContentPartPr/>
              <p14:nvPr/>
            </p14:nvContentPartPr>
            <p14:xfrm>
              <a:off x="7471800" y="1251622"/>
              <a:ext cx="128880" cy="168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05311BB-A364-D6AE-639B-75B1A85F7C4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467480" y="1247302"/>
                <a:ext cx="1375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EB41F28-8D8C-CBBA-5DDB-C5FCEDAEE869}"/>
                  </a:ext>
                </a:extLst>
              </p14:cNvPr>
              <p14:cNvContentPartPr/>
              <p14:nvPr/>
            </p14:nvContentPartPr>
            <p14:xfrm>
              <a:off x="7679880" y="1232542"/>
              <a:ext cx="63000" cy="19080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EB41F28-8D8C-CBBA-5DDB-C5FCEDAEE86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675560" y="1228222"/>
                <a:ext cx="716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711D3BB-B4FB-4D8C-FCF6-5E3605004A69}"/>
                  </a:ext>
                </a:extLst>
              </p14:cNvPr>
              <p14:cNvContentPartPr/>
              <p14:nvPr/>
            </p14:nvContentPartPr>
            <p14:xfrm>
              <a:off x="7459920" y="1644742"/>
              <a:ext cx="99000" cy="1713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711D3BB-B4FB-4D8C-FCF6-5E3605004A6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455600" y="1640422"/>
                <a:ext cx="1076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2A21947-C466-1BB2-11C9-5FBB8D242093}"/>
                  </a:ext>
                </a:extLst>
              </p14:cNvPr>
              <p14:cNvContentPartPr/>
              <p14:nvPr/>
            </p14:nvContentPartPr>
            <p14:xfrm>
              <a:off x="7630920" y="1629622"/>
              <a:ext cx="95400" cy="1785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2A21947-C466-1BB2-11C9-5FBB8D24209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626600" y="1625302"/>
                <a:ext cx="1040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524F2DF-F044-8AC4-D211-45D397FB6B88}"/>
                  </a:ext>
                </a:extLst>
              </p14:cNvPr>
              <p14:cNvContentPartPr/>
              <p14:nvPr/>
            </p14:nvContentPartPr>
            <p14:xfrm>
              <a:off x="7650720" y="1700182"/>
              <a:ext cx="159120" cy="338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524F2DF-F044-8AC4-D211-45D397FB6B8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46400" y="1695862"/>
                <a:ext cx="167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0CED5031-7C73-543E-EAB1-C2EE467C8666}"/>
                  </a:ext>
                </a:extLst>
              </p14:cNvPr>
              <p14:cNvContentPartPr/>
              <p14:nvPr/>
            </p14:nvContentPartPr>
            <p14:xfrm>
              <a:off x="8078400" y="889462"/>
              <a:ext cx="84600" cy="1627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0CED5031-7C73-543E-EAB1-C2EE467C866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074080" y="885142"/>
                <a:ext cx="93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CAC0393-8930-F2D0-FC1C-7EEB32FBA112}"/>
                  </a:ext>
                </a:extLst>
              </p14:cNvPr>
              <p14:cNvContentPartPr/>
              <p14:nvPr/>
            </p14:nvContentPartPr>
            <p14:xfrm>
              <a:off x="8229960" y="912502"/>
              <a:ext cx="101520" cy="1051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CAC0393-8930-F2D0-FC1C-7EEB32FBA11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225640" y="908182"/>
                <a:ext cx="110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8E9E70F-383C-0868-50C0-0942A129FB01}"/>
                  </a:ext>
                </a:extLst>
              </p14:cNvPr>
              <p14:cNvContentPartPr/>
              <p14:nvPr/>
            </p14:nvContentPartPr>
            <p14:xfrm>
              <a:off x="8070840" y="1218862"/>
              <a:ext cx="75600" cy="1548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8E9E70F-383C-0868-50C0-0942A129FB0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66520" y="1214542"/>
                <a:ext cx="84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2E383EF-B69B-82D4-34A0-ECD203682964}"/>
                  </a:ext>
                </a:extLst>
              </p14:cNvPr>
              <p14:cNvContentPartPr/>
              <p14:nvPr/>
            </p14:nvContentPartPr>
            <p14:xfrm>
              <a:off x="8240400" y="1226422"/>
              <a:ext cx="75600" cy="932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2E383EF-B69B-82D4-34A0-ECD203682964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236080" y="1222102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8087A44-E15D-A954-812B-1F2646965650}"/>
                  </a:ext>
                </a:extLst>
              </p14:cNvPr>
              <p14:cNvContentPartPr/>
              <p14:nvPr/>
            </p14:nvContentPartPr>
            <p14:xfrm>
              <a:off x="8043480" y="1599382"/>
              <a:ext cx="101520" cy="1890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8087A44-E15D-A954-812B-1F264696565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039160" y="1595062"/>
                <a:ext cx="11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CE7A33B-CA3B-2AB7-567B-0B38E9A693C7}"/>
                  </a:ext>
                </a:extLst>
              </p14:cNvPr>
              <p14:cNvContentPartPr/>
              <p14:nvPr/>
            </p14:nvContentPartPr>
            <p14:xfrm>
              <a:off x="8220960" y="1621702"/>
              <a:ext cx="101880" cy="1152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CE7A33B-CA3B-2AB7-567B-0B38E9A693C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16640" y="1617382"/>
                <a:ext cx="110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7BE723C7-BDEC-CDAB-1B75-97112FBBF13D}"/>
                  </a:ext>
                </a:extLst>
              </p14:cNvPr>
              <p14:cNvContentPartPr/>
              <p14:nvPr/>
            </p14:nvContentPartPr>
            <p14:xfrm>
              <a:off x="8755200" y="902782"/>
              <a:ext cx="63360" cy="1530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7BE723C7-BDEC-CDAB-1B75-97112FBBF13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750880" y="898462"/>
                <a:ext cx="720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F225DB6-C1AF-EC1E-7752-37FF0EE2DCF4}"/>
                  </a:ext>
                </a:extLst>
              </p14:cNvPr>
              <p14:cNvContentPartPr/>
              <p14:nvPr/>
            </p14:nvContentPartPr>
            <p14:xfrm>
              <a:off x="8884080" y="902422"/>
              <a:ext cx="106560" cy="1706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F225DB6-C1AF-EC1E-7752-37FF0EE2DCF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879760" y="898102"/>
                <a:ext cx="115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27AAB72-8897-3E63-2CB2-F41BCBC8FCA9}"/>
                  </a:ext>
                </a:extLst>
              </p14:cNvPr>
              <p14:cNvContentPartPr/>
              <p14:nvPr/>
            </p14:nvContentPartPr>
            <p14:xfrm>
              <a:off x="8917560" y="888382"/>
              <a:ext cx="89280" cy="216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27AAB72-8897-3E63-2CB2-F41BCBC8FCA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913240" y="884062"/>
                <a:ext cx="97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20938EA-6006-D2BB-E5F3-BE4C7BFA3998}"/>
                  </a:ext>
                </a:extLst>
              </p14:cNvPr>
              <p14:cNvContentPartPr/>
              <p14:nvPr/>
            </p14:nvContentPartPr>
            <p14:xfrm>
              <a:off x="8728920" y="1230742"/>
              <a:ext cx="65520" cy="1702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20938EA-6006-D2BB-E5F3-BE4C7BFA399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724600" y="1226422"/>
                <a:ext cx="74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5F68B38-8BE7-2697-0F5A-4733B8599400}"/>
                  </a:ext>
                </a:extLst>
              </p14:cNvPr>
              <p14:cNvContentPartPr/>
              <p14:nvPr/>
            </p14:nvContentPartPr>
            <p14:xfrm>
              <a:off x="8846280" y="1228942"/>
              <a:ext cx="105120" cy="1634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5F68B38-8BE7-2697-0F5A-4733B859940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841960" y="1224622"/>
                <a:ext cx="11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66368FAB-CC25-D95D-A0FB-60283BB0A9B7}"/>
                  </a:ext>
                </a:extLst>
              </p14:cNvPr>
              <p14:cNvContentPartPr/>
              <p14:nvPr/>
            </p14:nvContentPartPr>
            <p14:xfrm>
              <a:off x="7553880" y="1427302"/>
              <a:ext cx="220320" cy="4068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66368FAB-CC25-D95D-A0FB-60283BB0A9B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549560" y="1422982"/>
                <a:ext cx="228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02DF6524-3AE4-E2EB-FF53-BCD3823347E0}"/>
                  </a:ext>
                </a:extLst>
              </p14:cNvPr>
              <p14:cNvContentPartPr/>
              <p14:nvPr/>
            </p14:nvContentPartPr>
            <p14:xfrm>
              <a:off x="8125200" y="1398142"/>
              <a:ext cx="169920" cy="385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02DF6524-3AE4-E2EB-FF53-BCD3823347E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120880" y="1393822"/>
                <a:ext cx="178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D66D10A0-F8A8-8B80-1A7E-93602D726DC2}"/>
                  </a:ext>
                </a:extLst>
              </p14:cNvPr>
              <p14:cNvContentPartPr/>
              <p14:nvPr/>
            </p14:nvContentPartPr>
            <p14:xfrm>
              <a:off x="9013680" y="771382"/>
              <a:ext cx="3960" cy="14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D66D10A0-F8A8-8B80-1A7E-93602D726DC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009360" y="767062"/>
                <a:ext cx="1260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D9DB8C6-4DC0-6DF7-DB6F-0F92063BA5B4}"/>
                  </a:ext>
                </a:extLst>
              </p14:cNvPr>
              <p14:cNvContentPartPr/>
              <p14:nvPr/>
            </p14:nvContentPartPr>
            <p14:xfrm>
              <a:off x="7164360" y="1090342"/>
              <a:ext cx="9720" cy="18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D9DB8C6-4DC0-6DF7-DB6F-0F92063BA5B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60040" y="1086022"/>
                <a:ext cx="18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06C4323D-3BBD-503B-9B5E-9C3A7AE398F6}"/>
                  </a:ext>
                </a:extLst>
              </p14:cNvPr>
              <p14:cNvContentPartPr/>
              <p14:nvPr/>
            </p14:nvContentPartPr>
            <p14:xfrm>
              <a:off x="8958240" y="965062"/>
              <a:ext cx="6120" cy="14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06C4323D-3BBD-503B-9B5E-9C3A7AE398F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953920" y="960742"/>
                <a:ext cx="147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E72BFD8-0713-0598-4849-5899723F2EDF}"/>
                  </a:ext>
                </a:extLst>
              </p14:cNvPr>
              <p14:cNvContentPartPr/>
              <p14:nvPr/>
            </p14:nvContentPartPr>
            <p14:xfrm>
              <a:off x="7498800" y="1462582"/>
              <a:ext cx="210960" cy="428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E72BFD8-0713-0598-4849-5899723F2ED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494480" y="1458262"/>
                <a:ext cx="219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1CFFAAB-5FFF-4E66-A314-7AFA9A1C0141}"/>
                  </a:ext>
                </a:extLst>
              </p14:cNvPr>
              <p14:cNvContentPartPr/>
              <p14:nvPr/>
            </p14:nvContentPartPr>
            <p14:xfrm>
              <a:off x="8743320" y="1429462"/>
              <a:ext cx="209160" cy="176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1CFFAAB-5FFF-4E66-A314-7AFA9A1C014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739000" y="1425142"/>
                <a:ext cx="217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DA0AD0D-B14A-0286-D2C0-A2F06DF0585F}"/>
                  </a:ext>
                </a:extLst>
              </p14:cNvPr>
              <p14:cNvContentPartPr/>
              <p14:nvPr/>
            </p14:nvContentPartPr>
            <p14:xfrm>
              <a:off x="8742600" y="1797742"/>
              <a:ext cx="103320" cy="478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DA0AD0D-B14A-0286-D2C0-A2F06DF0585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738280" y="1793422"/>
                <a:ext cx="111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450BA8D9-C7C9-570E-0DB9-43FEBDEB2D89}"/>
                  </a:ext>
                </a:extLst>
              </p14:cNvPr>
              <p14:cNvContentPartPr/>
              <p14:nvPr/>
            </p14:nvContentPartPr>
            <p14:xfrm>
              <a:off x="7441920" y="1885222"/>
              <a:ext cx="5040" cy="43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450BA8D9-C7C9-570E-0DB9-43FEBDEB2D89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437600" y="1880902"/>
                <a:ext cx="136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65975216-79DF-AF05-6C1F-9D7D4FA83165}"/>
                  </a:ext>
                </a:extLst>
              </p14:cNvPr>
              <p14:cNvContentPartPr/>
              <p14:nvPr/>
            </p14:nvContentPartPr>
            <p14:xfrm>
              <a:off x="8078760" y="1045342"/>
              <a:ext cx="282240" cy="363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65975216-79DF-AF05-6C1F-9D7D4FA83165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074440" y="1041022"/>
                <a:ext cx="2908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2B8CD6E-E79D-CD34-8C1A-05CC585C1B85}"/>
                  </a:ext>
                </a:extLst>
              </p14:cNvPr>
              <p14:cNvContentPartPr/>
              <p14:nvPr/>
            </p14:nvContentPartPr>
            <p14:xfrm>
              <a:off x="8761680" y="1084222"/>
              <a:ext cx="181800" cy="5076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2B8CD6E-E79D-CD34-8C1A-05CC585C1B8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757360" y="1079902"/>
                <a:ext cx="190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241D4F1-BB1D-EA6C-4BED-EB11872A9553}"/>
                  </a:ext>
                </a:extLst>
              </p14:cNvPr>
              <p14:cNvContentPartPr/>
              <p14:nvPr/>
            </p14:nvContentPartPr>
            <p14:xfrm>
              <a:off x="8091720" y="1421182"/>
              <a:ext cx="186840" cy="352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241D4F1-BB1D-EA6C-4BED-EB11872A955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087400" y="1416862"/>
                <a:ext cx="195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B3BCA8D-6D9C-232A-4502-BD6210DA2E11}"/>
                  </a:ext>
                </a:extLst>
              </p14:cNvPr>
              <p14:cNvContentPartPr/>
              <p14:nvPr/>
            </p14:nvContentPartPr>
            <p14:xfrm>
              <a:off x="8770680" y="1437382"/>
              <a:ext cx="199800" cy="16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B3BCA8D-6D9C-232A-4502-BD6210DA2E1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766360" y="1433062"/>
                <a:ext cx="208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1E737B34-A8C1-6659-7BC8-7F4DD34D12E3}"/>
                  </a:ext>
                </a:extLst>
              </p14:cNvPr>
              <p14:cNvContentPartPr/>
              <p14:nvPr/>
            </p14:nvContentPartPr>
            <p14:xfrm>
              <a:off x="8109000" y="1860022"/>
              <a:ext cx="99000" cy="111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1E737B34-A8C1-6659-7BC8-7F4DD34D12E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104680" y="1855702"/>
                <a:ext cx="1076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201CDAA3-D405-CE0B-8272-E25F734FB33C}"/>
              </a:ext>
            </a:extLst>
          </p:cNvPr>
          <p:cNvGrpSpPr/>
          <p:nvPr/>
        </p:nvGrpSpPr>
        <p:grpSpPr>
          <a:xfrm>
            <a:off x="8742960" y="1595782"/>
            <a:ext cx="258120" cy="239040"/>
            <a:chOff x="8742960" y="1595782"/>
            <a:chExt cx="25812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B8C34B2-AFD3-3A22-6846-CC6893C35DA7}"/>
                    </a:ext>
                  </a:extLst>
                </p14:cNvPr>
                <p14:cNvContentPartPr/>
                <p14:nvPr/>
              </p14:nvContentPartPr>
              <p14:xfrm>
                <a:off x="8742960" y="1595782"/>
                <a:ext cx="52560" cy="163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B8C34B2-AFD3-3A22-6846-CC6893C35DA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38640" y="1591462"/>
                  <a:ext cx="61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2690070-58F6-0EFE-5E52-B888A3EFB3CA}"/>
                    </a:ext>
                  </a:extLst>
                </p14:cNvPr>
                <p14:cNvContentPartPr/>
                <p14:nvPr/>
              </p14:nvContentPartPr>
              <p14:xfrm>
                <a:off x="8878680" y="1607662"/>
                <a:ext cx="91800" cy="175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2690070-58F6-0EFE-5E52-B888A3EFB3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74360" y="1603342"/>
                  <a:ext cx="10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DAB0580-03BE-4E53-7CBB-8A9885C5B45F}"/>
                    </a:ext>
                  </a:extLst>
                </p14:cNvPr>
                <p14:cNvContentPartPr/>
                <p14:nvPr/>
              </p14:nvContentPartPr>
              <p14:xfrm>
                <a:off x="8917200" y="1602622"/>
                <a:ext cx="83880" cy="5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DAB0580-03BE-4E53-7CBB-8A9885C5B45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12880" y="1598302"/>
                  <a:ext cx="92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214B061-2A64-5B5A-FEB1-A6E2E72BC958}"/>
                    </a:ext>
                  </a:extLst>
                </p14:cNvPr>
                <p14:cNvContentPartPr/>
                <p14:nvPr/>
              </p14:nvContentPartPr>
              <p14:xfrm>
                <a:off x="8786880" y="1807462"/>
                <a:ext cx="154080" cy="27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214B061-2A64-5B5A-FEB1-A6E2E72BC95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82560" y="1803142"/>
                  <a:ext cx="162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3C293252-A831-19AA-C0A0-3AFDEA98DF50}"/>
              </a:ext>
            </a:extLst>
          </p:cNvPr>
          <p:cNvGrpSpPr/>
          <p:nvPr/>
        </p:nvGrpSpPr>
        <p:grpSpPr>
          <a:xfrm>
            <a:off x="10116000" y="1924822"/>
            <a:ext cx="922320" cy="1121400"/>
            <a:chOff x="10116000" y="1924822"/>
            <a:chExt cx="922320" cy="11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0FEA0F7-5BB0-BB3F-0E16-2D1E2580F85B}"/>
                    </a:ext>
                  </a:extLst>
                </p14:cNvPr>
                <p14:cNvContentPartPr/>
                <p14:nvPr/>
              </p14:nvContentPartPr>
              <p14:xfrm>
                <a:off x="10200240" y="1995742"/>
                <a:ext cx="38880" cy="177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0FEA0F7-5BB0-BB3F-0E16-2D1E2580F85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95920" y="1991422"/>
                  <a:ext cx="4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5758286-3B1E-BFE7-F283-13DA188DBF70}"/>
                    </a:ext>
                  </a:extLst>
                </p14:cNvPr>
                <p14:cNvContentPartPr/>
                <p14:nvPr/>
              </p14:nvContentPartPr>
              <p14:xfrm>
                <a:off x="10162800" y="1978462"/>
                <a:ext cx="185760" cy="194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5758286-3B1E-BFE7-F283-13DA188DBF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158480" y="1974142"/>
                  <a:ext cx="194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3384DE8-F1ED-694F-4E11-173DC6AA0458}"/>
                    </a:ext>
                  </a:extLst>
                </p14:cNvPr>
                <p14:cNvContentPartPr/>
                <p14:nvPr/>
              </p14:nvContentPartPr>
              <p14:xfrm>
                <a:off x="10437840" y="2013742"/>
                <a:ext cx="11160" cy="136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3384DE8-F1ED-694F-4E11-173DC6AA045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433520" y="2009422"/>
                  <a:ext cx="19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B7E4EE6-E35F-73A1-0724-8E843FFFA5F8}"/>
                    </a:ext>
                  </a:extLst>
                </p14:cNvPr>
                <p14:cNvContentPartPr/>
                <p14:nvPr/>
              </p14:nvContentPartPr>
              <p14:xfrm>
                <a:off x="10364400" y="1993942"/>
                <a:ext cx="160560" cy="14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B7E4EE6-E35F-73A1-0724-8E843FFFA5F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60080" y="1989622"/>
                  <a:ext cx="169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D06AAE9-878C-27BB-5BE1-8288EE3EB0A3}"/>
                    </a:ext>
                  </a:extLst>
                </p14:cNvPr>
                <p14:cNvContentPartPr/>
                <p14:nvPr/>
              </p14:nvContentPartPr>
              <p14:xfrm>
                <a:off x="10595160" y="1947862"/>
                <a:ext cx="48960" cy="837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D06AAE9-878C-27BB-5BE1-8288EE3EB0A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90840" y="1943542"/>
                  <a:ext cx="5760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3FC39E-7589-8C58-2C3D-291B6AD7FDB7}"/>
                    </a:ext>
                  </a:extLst>
                </p14:cNvPr>
                <p14:cNvContentPartPr/>
                <p14:nvPr/>
              </p14:nvContentPartPr>
              <p14:xfrm>
                <a:off x="10184040" y="2242342"/>
                <a:ext cx="812880" cy="38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3FC39E-7589-8C58-2C3D-291B6AD7FDB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179720" y="2238022"/>
                  <a:ext cx="82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A02A7A2-A680-3F37-A851-D085B285D1AB}"/>
                    </a:ext>
                  </a:extLst>
                </p14:cNvPr>
                <p14:cNvContentPartPr/>
                <p14:nvPr/>
              </p14:nvContentPartPr>
              <p14:xfrm>
                <a:off x="10600920" y="2804302"/>
                <a:ext cx="5400" cy="69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A02A7A2-A680-3F37-A851-D085B285D1A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96600" y="2799982"/>
                  <a:ext cx="14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B8F8254-EE41-BAAE-7B68-68E60C71AF6E}"/>
                    </a:ext>
                  </a:extLst>
                </p14:cNvPr>
                <p14:cNvContentPartPr/>
                <p14:nvPr/>
              </p14:nvContentPartPr>
              <p14:xfrm>
                <a:off x="10601280" y="2778742"/>
                <a:ext cx="20520" cy="2674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B8F8254-EE41-BAAE-7B68-68E60C71AF6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96960" y="2774422"/>
                  <a:ext cx="29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4BB0245-787B-06F0-5476-2F500FBA545F}"/>
                    </a:ext>
                  </a:extLst>
                </p14:cNvPr>
                <p14:cNvContentPartPr/>
                <p14:nvPr/>
              </p14:nvContentPartPr>
              <p14:xfrm>
                <a:off x="10752480" y="1948222"/>
                <a:ext cx="30600" cy="1749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4BB0245-787B-06F0-5476-2F500FBA545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48160" y="1943902"/>
                  <a:ext cx="3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DD382E-17FB-B5C5-0061-59CE1BDD0D58}"/>
                    </a:ext>
                  </a:extLst>
                </p14:cNvPr>
                <p14:cNvContentPartPr/>
                <p14:nvPr/>
              </p14:nvContentPartPr>
              <p14:xfrm>
                <a:off x="10665360" y="1934542"/>
                <a:ext cx="159840" cy="291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DD382E-17FB-B5C5-0061-59CE1BDD0D5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61040" y="1930222"/>
                  <a:ext cx="168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D9D5FF7-0FC8-3C06-1B45-B5A598F447AC}"/>
                    </a:ext>
                  </a:extLst>
                </p14:cNvPr>
                <p14:cNvContentPartPr/>
                <p14:nvPr/>
              </p14:nvContentPartPr>
              <p14:xfrm>
                <a:off x="10674000" y="2041102"/>
                <a:ext cx="151560" cy="42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D9D5FF7-0FC8-3C06-1B45-B5A598F447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669680" y="2036782"/>
                  <a:ext cx="16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6703599-4999-02AA-2211-75664E643A49}"/>
                    </a:ext>
                  </a:extLst>
                </p14:cNvPr>
                <p14:cNvContentPartPr/>
                <p14:nvPr/>
              </p14:nvContentPartPr>
              <p14:xfrm>
                <a:off x="10904040" y="1932022"/>
                <a:ext cx="41040" cy="191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6703599-4999-02AA-2211-75664E643A4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99720" y="1927702"/>
                  <a:ext cx="49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BA1A0A9-1653-B1EE-2132-3D64BBCF8A28}"/>
                    </a:ext>
                  </a:extLst>
                </p14:cNvPr>
                <p14:cNvContentPartPr/>
                <p14:nvPr/>
              </p14:nvContentPartPr>
              <p14:xfrm>
                <a:off x="10858680" y="1924822"/>
                <a:ext cx="179640" cy="34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BA1A0A9-1653-B1EE-2132-3D64BBCF8A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54360" y="1920502"/>
                  <a:ext cx="188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ED12AE5-B011-14EA-3D8C-A30AC0FEA2E1}"/>
                    </a:ext>
                  </a:extLst>
                </p14:cNvPr>
                <p14:cNvContentPartPr/>
                <p14:nvPr/>
              </p14:nvContentPartPr>
              <p14:xfrm>
                <a:off x="10116000" y="2354302"/>
                <a:ext cx="80640" cy="1861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ED12AE5-B011-14EA-3D8C-A30AC0FEA2E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111680" y="2349982"/>
                  <a:ext cx="89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A1454AA-8EB8-548D-106B-9524273DFDA6}"/>
                    </a:ext>
                  </a:extLst>
                </p14:cNvPr>
                <p14:cNvContentPartPr/>
                <p14:nvPr/>
              </p14:nvContentPartPr>
              <p14:xfrm>
                <a:off x="10140120" y="2366182"/>
                <a:ext cx="64800" cy="167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A1454AA-8EB8-548D-106B-9524273DFDA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35800" y="2361862"/>
                  <a:ext cx="7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2500A9C-292A-C2F5-4ABB-ABD9A07256B1}"/>
                    </a:ext>
                  </a:extLst>
                </p14:cNvPr>
                <p14:cNvContentPartPr/>
                <p14:nvPr/>
              </p14:nvContentPartPr>
              <p14:xfrm>
                <a:off x="10283040" y="2528902"/>
                <a:ext cx="14760" cy="103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2500A9C-292A-C2F5-4ABB-ABD9A07256B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78720" y="2524582"/>
                  <a:ext cx="23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76B816-E297-592A-81D7-17AD0A8F4A65}"/>
                    </a:ext>
                  </a:extLst>
                </p14:cNvPr>
                <p14:cNvContentPartPr/>
                <p14:nvPr/>
              </p14:nvContentPartPr>
              <p14:xfrm>
                <a:off x="10364040" y="2340982"/>
                <a:ext cx="96120" cy="186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76B816-E297-592A-81D7-17AD0A8F4A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59720" y="2336662"/>
                  <a:ext cx="104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B86BEE5-704A-D927-2FBA-3E5932D49DA3}"/>
                    </a:ext>
                  </a:extLst>
                </p14:cNvPr>
                <p14:cNvContentPartPr/>
                <p14:nvPr/>
              </p14:nvContentPartPr>
              <p14:xfrm>
                <a:off x="10786680" y="2372302"/>
                <a:ext cx="23400" cy="1684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B86BEE5-704A-D927-2FBA-3E5932D49DA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82360" y="2367982"/>
                  <a:ext cx="32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C1E720E-4D2D-C02D-1FCA-D73C88C60546}"/>
                    </a:ext>
                  </a:extLst>
                </p14:cNvPr>
                <p14:cNvContentPartPr/>
                <p14:nvPr/>
              </p14:nvContentPartPr>
              <p14:xfrm>
                <a:off x="10755720" y="2336302"/>
                <a:ext cx="120240" cy="213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C1E720E-4D2D-C02D-1FCA-D73C88C6054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51400" y="2331982"/>
                  <a:ext cx="1288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67C09BF4-95D7-F710-F6D8-1F3A613905E5}"/>
              </a:ext>
            </a:extLst>
          </p:cNvPr>
          <p:cNvGrpSpPr/>
          <p:nvPr/>
        </p:nvGrpSpPr>
        <p:grpSpPr>
          <a:xfrm>
            <a:off x="11087280" y="2076022"/>
            <a:ext cx="715680" cy="340200"/>
            <a:chOff x="11087280" y="2076022"/>
            <a:chExt cx="7156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3AE64A97-2EAF-7332-5058-BC8E66EB1810}"/>
                    </a:ext>
                  </a:extLst>
                </p14:cNvPr>
                <p14:cNvContentPartPr/>
                <p14:nvPr/>
              </p14:nvContentPartPr>
              <p14:xfrm>
                <a:off x="11087280" y="2272942"/>
                <a:ext cx="124560" cy="10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3AE64A97-2EAF-7332-5058-BC8E66EB181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082960" y="2268622"/>
                  <a:ext cx="133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D27AF9F-2398-8B34-9B43-053E41980F83}"/>
                    </a:ext>
                  </a:extLst>
                </p14:cNvPr>
                <p14:cNvContentPartPr/>
                <p14:nvPr/>
              </p14:nvContentPartPr>
              <p14:xfrm>
                <a:off x="11089440" y="2297782"/>
                <a:ext cx="125280" cy="28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D27AF9F-2398-8B34-9B43-053E41980F8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85120" y="2293462"/>
                  <a:ext cx="13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E1736C8-17EF-F6E0-1AAC-C0B60A3F1E75}"/>
                    </a:ext>
                  </a:extLst>
                </p14:cNvPr>
                <p14:cNvContentPartPr/>
                <p14:nvPr/>
              </p14:nvContentPartPr>
              <p14:xfrm>
                <a:off x="11182320" y="2211382"/>
                <a:ext cx="104400" cy="2048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E1736C8-17EF-F6E0-1AAC-C0B60A3F1E7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78000" y="2207062"/>
                  <a:ext cx="113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8B1A381-731C-848B-4799-AA9BF9518130}"/>
                    </a:ext>
                  </a:extLst>
                </p14:cNvPr>
                <p14:cNvContentPartPr/>
                <p14:nvPr/>
              </p14:nvContentPartPr>
              <p14:xfrm>
                <a:off x="11388240" y="2139742"/>
                <a:ext cx="12600" cy="177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8B1A381-731C-848B-4799-AA9BF951813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83920" y="2135422"/>
                  <a:ext cx="21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784C1CA-AD16-195B-442B-6EE83F5CB6B4}"/>
                    </a:ext>
                  </a:extLst>
                </p14:cNvPr>
                <p14:cNvContentPartPr/>
                <p14:nvPr/>
              </p14:nvContentPartPr>
              <p14:xfrm>
                <a:off x="11339280" y="2109862"/>
                <a:ext cx="171720" cy="183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784C1CA-AD16-195B-442B-6EE83F5CB6B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334960" y="2105542"/>
                  <a:ext cx="180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514063C-C1C0-EA6D-1CB0-252D56642EE4}"/>
                    </a:ext>
                  </a:extLst>
                </p14:cNvPr>
                <p14:cNvContentPartPr/>
                <p14:nvPr/>
              </p14:nvContentPartPr>
              <p14:xfrm>
                <a:off x="11558520" y="2125702"/>
                <a:ext cx="14040" cy="144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514063C-C1C0-EA6D-1CB0-252D56642EE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554200" y="2121382"/>
                  <a:ext cx="22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7C628E2-7ECF-0C50-1AA2-92C2CE51E2FA}"/>
                    </a:ext>
                  </a:extLst>
                </p14:cNvPr>
                <p14:cNvContentPartPr/>
                <p14:nvPr/>
              </p14:nvContentPartPr>
              <p14:xfrm>
                <a:off x="11497680" y="2113462"/>
                <a:ext cx="126360" cy="13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7C628E2-7ECF-0C50-1AA2-92C2CE51E2F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93360" y="2109142"/>
                  <a:ext cx="135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162D6D3-CB96-04D5-84E7-1A5E2727917B}"/>
                    </a:ext>
                  </a:extLst>
                </p14:cNvPr>
                <p14:cNvContentPartPr/>
                <p14:nvPr/>
              </p14:nvContentPartPr>
              <p14:xfrm>
                <a:off x="11619720" y="2076022"/>
                <a:ext cx="183240" cy="2919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162D6D3-CB96-04D5-84E7-1A5E2727917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615400" y="2071702"/>
                  <a:ext cx="19188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D950410E-2E91-66DB-5F76-2D6201834F57}"/>
              </a:ext>
            </a:extLst>
          </p:cNvPr>
          <p:cNvGrpSpPr/>
          <p:nvPr/>
        </p:nvGrpSpPr>
        <p:grpSpPr>
          <a:xfrm>
            <a:off x="11795040" y="2064502"/>
            <a:ext cx="343080" cy="231120"/>
            <a:chOff x="11795040" y="2064502"/>
            <a:chExt cx="34308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06BD848-0AE2-A5C3-3BBD-FFA0A0CF3480}"/>
                    </a:ext>
                  </a:extLst>
                </p14:cNvPr>
                <p14:cNvContentPartPr/>
                <p14:nvPr/>
              </p14:nvContentPartPr>
              <p14:xfrm>
                <a:off x="11907360" y="2065942"/>
                <a:ext cx="20880" cy="229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06BD848-0AE2-A5C3-3BBD-FFA0A0CF348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903040" y="2061622"/>
                  <a:ext cx="29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D4E7CE1-41F5-FECD-4089-CB7B5BF4D65A}"/>
                    </a:ext>
                  </a:extLst>
                </p14:cNvPr>
                <p14:cNvContentPartPr/>
                <p14:nvPr/>
              </p14:nvContentPartPr>
              <p14:xfrm>
                <a:off x="11795040" y="2076742"/>
                <a:ext cx="208440" cy="47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D4E7CE1-41F5-FECD-4089-CB7B5BF4D65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790720" y="2072422"/>
                  <a:ext cx="21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829B8D4-7D89-5EBB-6354-86B4A352B594}"/>
                    </a:ext>
                  </a:extLst>
                </p14:cNvPr>
                <p14:cNvContentPartPr/>
                <p14:nvPr/>
              </p14:nvContentPartPr>
              <p14:xfrm>
                <a:off x="11819160" y="2157742"/>
                <a:ext cx="149400" cy="39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829B8D4-7D89-5EBB-6354-86B4A352B59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814840" y="2153422"/>
                  <a:ext cx="158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D3C1F05-F98B-AFF4-46D2-386A79543EB9}"/>
                    </a:ext>
                  </a:extLst>
                </p14:cNvPr>
                <p14:cNvContentPartPr/>
                <p14:nvPr/>
              </p14:nvContentPartPr>
              <p14:xfrm>
                <a:off x="12052080" y="2082862"/>
                <a:ext cx="18360" cy="151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D3C1F05-F98B-AFF4-46D2-386A79543EB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047760" y="2078542"/>
                  <a:ext cx="27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2CFD82B-6E98-88AB-0475-D2EB0D27B554}"/>
                    </a:ext>
                  </a:extLst>
                </p14:cNvPr>
                <p14:cNvContentPartPr/>
                <p14:nvPr/>
              </p14:nvContentPartPr>
              <p14:xfrm>
                <a:off x="11990880" y="2064502"/>
                <a:ext cx="147240" cy="11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2CFD82B-6E98-88AB-0475-D2EB0D27B55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986560" y="2060182"/>
                  <a:ext cx="1558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C0951DE9-E9AC-02ED-0F06-4804DCCAEE61}"/>
                  </a:ext>
                </a:extLst>
              </p14:cNvPr>
              <p14:cNvContentPartPr/>
              <p14:nvPr/>
            </p14:nvContentPartPr>
            <p14:xfrm>
              <a:off x="8462880" y="2429542"/>
              <a:ext cx="951840" cy="8028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C0951DE9-E9AC-02ED-0F06-4804DCCAEE6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458560" y="2425222"/>
                <a:ext cx="9604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0DE184C8-DBBE-0EAD-9CA3-E523301F8E86}"/>
                  </a:ext>
                </a:extLst>
              </p14:cNvPr>
              <p14:cNvContentPartPr/>
              <p14:nvPr/>
            </p14:nvContentPartPr>
            <p14:xfrm>
              <a:off x="11319840" y="2536822"/>
              <a:ext cx="621000" cy="601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0DE184C8-DBBE-0EAD-9CA3-E523301F8E86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1315520" y="2532502"/>
                <a:ext cx="6296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6A2CD47-2466-9523-C0A0-294E6145201D}"/>
                  </a:ext>
                </a:extLst>
              </p14:cNvPr>
              <p14:cNvContentPartPr/>
              <p14:nvPr/>
            </p14:nvContentPartPr>
            <p14:xfrm>
              <a:off x="7479000" y="4381462"/>
              <a:ext cx="230400" cy="30852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6A2CD47-2466-9523-C0A0-294E6145201D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474680" y="4377142"/>
                <a:ext cx="2390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D6D22805-F058-CF06-B7F2-85E315868141}"/>
                  </a:ext>
                </a:extLst>
              </p14:cNvPr>
              <p14:cNvContentPartPr/>
              <p14:nvPr/>
            </p14:nvContentPartPr>
            <p14:xfrm>
              <a:off x="8058960" y="4212262"/>
              <a:ext cx="245160" cy="4161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D6D22805-F058-CF06-B7F2-85E315868141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054640" y="4207942"/>
                <a:ext cx="2538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AE703E48-107F-899E-4150-365707CA5314}"/>
                  </a:ext>
                </a:extLst>
              </p14:cNvPr>
              <p14:cNvContentPartPr/>
              <p14:nvPr/>
            </p14:nvContentPartPr>
            <p14:xfrm>
              <a:off x="8371440" y="1881622"/>
              <a:ext cx="1207800" cy="7542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AE703E48-107F-899E-4150-365707CA531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367120" y="1877302"/>
                <a:ext cx="121644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8C88B227-8162-7E8D-F75A-31F96A797F41}"/>
                  </a:ext>
                </a:extLst>
              </p14:cNvPr>
              <p14:cNvContentPartPr/>
              <p14:nvPr/>
            </p14:nvContentPartPr>
            <p14:xfrm>
              <a:off x="6357600" y="4329262"/>
              <a:ext cx="1148400" cy="7498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8C88B227-8162-7E8D-F75A-31F96A797F41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353280" y="4324942"/>
                <a:ext cx="115704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0ACD4595-A433-E24B-E0D8-DFE29D836A46}"/>
                  </a:ext>
                </a:extLst>
              </p14:cNvPr>
              <p14:cNvContentPartPr/>
              <p14:nvPr/>
            </p14:nvContentPartPr>
            <p14:xfrm>
              <a:off x="11191320" y="1856782"/>
              <a:ext cx="890280" cy="8431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0ACD4595-A433-E24B-E0D8-DFE29D836A4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187000" y="1852462"/>
                <a:ext cx="89892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7EBE541D-BDB5-27E3-E38F-1A031A560536}"/>
                  </a:ext>
                </a:extLst>
              </p14:cNvPr>
              <p14:cNvContentPartPr/>
              <p14:nvPr/>
            </p14:nvContentPartPr>
            <p14:xfrm>
              <a:off x="6964560" y="4172302"/>
              <a:ext cx="1047960" cy="84672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7EBE541D-BDB5-27E3-E38F-1A031A56053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960240" y="4167982"/>
                <a:ext cx="105660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FCCEBCF2-2D82-FAFB-17F6-CAC142F622BE}"/>
                  </a:ext>
                </a:extLst>
              </p14:cNvPr>
              <p14:cNvContentPartPr/>
              <p14:nvPr/>
            </p14:nvContentPartPr>
            <p14:xfrm>
              <a:off x="8436240" y="2925262"/>
              <a:ext cx="1515240" cy="8175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FCCEBCF2-2D82-FAFB-17F6-CAC142F622B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431920" y="2920942"/>
                <a:ext cx="152388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2FFF368C-E02B-17C5-3DEF-DCA1B7924635}"/>
                  </a:ext>
                </a:extLst>
              </p14:cNvPr>
              <p14:cNvContentPartPr/>
              <p14:nvPr/>
            </p14:nvContentPartPr>
            <p14:xfrm>
              <a:off x="7660080" y="3972142"/>
              <a:ext cx="858240" cy="8452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2FFF368C-E02B-17C5-3DEF-DCA1B7924635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655760" y="3967822"/>
                <a:ext cx="86688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C3AF8E9F-030A-45AA-9270-ACE9C2A2B558}"/>
                  </a:ext>
                </a:extLst>
              </p14:cNvPr>
              <p14:cNvContentPartPr/>
              <p14:nvPr/>
            </p14:nvContentPartPr>
            <p14:xfrm>
              <a:off x="6312600" y="5754502"/>
              <a:ext cx="2095920" cy="36792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C3AF8E9F-030A-45AA-9270-ACE9C2A2B558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308280" y="5750182"/>
                <a:ext cx="21045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46550010-1A09-8FA3-CD1C-8DAD606551EA}"/>
                  </a:ext>
                </a:extLst>
              </p14:cNvPr>
              <p14:cNvContentPartPr/>
              <p14:nvPr/>
            </p14:nvContentPartPr>
            <p14:xfrm>
              <a:off x="2229480" y="5861782"/>
              <a:ext cx="5040" cy="2314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46550010-1A09-8FA3-CD1C-8DAD606551E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225160" y="5857462"/>
                <a:ext cx="136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CF4462C2-E7A0-5EEA-8C89-694EFEF7A3E5}"/>
                  </a:ext>
                </a:extLst>
              </p14:cNvPr>
              <p14:cNvContentPartPr/>
              <p14:nvPr/>
            </p14:nvContentPartPr>
            <p14:xfrm>
              <a:off x="2310840" y="4200022"/>
              <a:ext cx="2484360" cy="85896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CF4462C2-E7A0-5EEA-8C89-694EFEF7A3E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306520" y="4195702"/>
                <a:ext cx="2493000" cy="86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D7544A69-7E25-D554-70D6-8A8C917903BE}"/>
              </a:ext>
            </a:extLst>
          </p:cNvPr>
          <p:cNvGrpSpPr/>
          <p:nvPr/>
        </p:nvGrpSpPr>
        <p:grpSpPr>
          <a:xfrm>
            <a:off x="4742640" y="2986462"/>
            <a:ext cx="971640" cy="1007640"/>
            <a:chOff x="4742640" y="2986462"/>
            <a:chExt cx="971640" cy="10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A9E37AB-26E9-0BD2-044B-5B0C142099A8}"/>
                    </a:ext>
                  </a:extLst>
                </p14:cNvPr>
                <p14:cNvContentPartPr/>
                <p14:nvPr/>
              </p14:nvContentPartPr>
              <p14:xfrm>
                <a:off x="4852440" y="3417022"/>
                <a:ext cx="91080" cy="4669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A9E37AB-26E9-0BD2-044B-5B0C142099A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848120" y="3412702"/>
                  <a:ext cx="997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C068519-BA04-CEF0-155C-EC950BCE4E64}"/>
                    </a:ext>
                  </a:extLst>
                </p14:cNvPr>
                <p14:cNvContentPartPr/>
                <p14:nvPr/>
              </p14:nvContentPartPr>
              <p14:xfrm>
                <a:off x="4792680" y="3707902"/>
                <a:ext cx="175320" cy="2862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C068519-BA04-CEF0-155C-EC950BCE4E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788360" y="3703582"/>
                  <a:ext cx="183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42C0338-5804-79E5-15B4-6E5AA056DA32}"/>
                    </a:ext>
                  </a:extLst>
                </p14:cNvPr>
                <p14:cNvContentPartPr/>
                <p14:nvPr/>
              </p14:nvContentPartPr>
              <p14:xfrm>
                <a:off x="4742640" y="3174022"/>
                <a:ext cx="93600" cy="142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42C0338-5804-79E5-15B4-6E5AA056DA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38320" y="3169702"/>
                  <a:ext cx="102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926D3BD-EED0-D211-D0C8-00A1D52FA4C8}"/>
                    </a:ext>
                  </a:extLst>
                </p14:cNvPr>
                <p14:cNvContentPartPr/>
                <p14:nvPr/>
              </p14:nvContentPartPr>
              <p14:xfrm>
                <a:off x="4753080" y="3248902"/>
                <a:ext cx="118080" cy="1026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926D3BD-EED0-D211-D0C8-00A1D52FA4C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48760" y="3244582"/>
                  <a:ext cx="126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F1B9BCE-1439-94F9-1AA3-CDCE40FB5695}"/>
                    </a:ext>
                  </a:extLst>
                </p14:cNvPr>
                <p14:cNvContentPartPr/>
                <p14:nvPr/>
              </p14:nvContentPartPr>
              <p14:xfrm>
                <a:off x="4886640" y="3171142"/>
                <a:ext cx="120600" cy="100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F1B9BCE-1439-94F9-1AA3-CDCE40FB56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82320" y="3166822"/>
                  <a:ext cx="129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35FFE6F-565C-D5F5-8DC2-0A58018E3026}"/>
                    </a:ext>
                  </a:extLst>
                </p14:cNvPr>
                <p14:cNvContentPartPr/>
                <p14:nvPr/>
              </p14:nvContentPartPr>
              <p14:xfrm>
                <a:off x="5057640" y="3156382"/>
                <a:ext cx="129960" cy="2178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35FFE6F-565C-D5F5-8DC2-0A58018E302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53320" y="3152062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F724C20-C851-9FF0-F007-87E4F2C21E7D}"/>
                    </a:ext>
                  </a:extLst>
                </p14:cNvPr>
                <p14:cNvContentPartPr/>
                <p14:nvPr/>
              </p14:nvContentPartPr>
              <p14:xfrm>
                <a:off x="5160600" y="3057022"/>
                <a:ext cx="9720" cy="360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F724C20-C851-9FF0-F007-87E4F2C21E7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56280" y="3052702"/>
                  <a:ext cx="18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151E6AD-F7BC-A795-DE3E-AAC09095BE64}"/>
                    </a:ext>
                  </a:extLst>
                </p14:cNvPr>
                <p14:cNvContentPartPr/>
                <p14:nvPr/>
              </p14:nvContentPartPr>
              <p14:xfrm>
                <a:off x="5209200" y="3097342"/>
                <a:ext cx="86760" cy="2113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151E6AD-F7BC-A795-DE3E-AAC09095BE6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204880" y="3093022"/>
                  <a:ext cx="95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CB84B84-9175-35D0-3C31-625A8380FEF8}"/>
                    </a:ext>
                  </a:extLst>
                </p14:cNvPr>
                <p14:cNvContentPartPr/>
                <p14:nvPr/>
              </p14:nvContentPartPr>
              <p14:xfrm>
                <a:off x="5347080" y="2997262"/>
                <a:ext cx="227160" cy="2160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CB84B84-9175-35D0-3C31-625A8380FE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42760" y="2992942"/>
                  <a:ext cx="235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BC9C377-63F6-50E8-3B5B-C338B3B1E1A5}"/>
                    </a:ext>
                  </a:extLst>
                </p14:cNvPr>
                <p14:cNvContentPartPr/>
                <p14:nvPr/>
              </p14:nvContentPartPr>
              <p14:xfrm>
                <a:off x="5526720" y="2986462"/>
                <a:ext cx="187560" cy="304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BC9C377-63F6-50E8-3B5B-C338B3B1E1A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22400" y="2982142"/>
                  <a:ext cx="19620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C0339A8F-FB9F-CFEC-6CA4-9FCFD78DF2E2}"/>
              </a:ext>
            </a:extLst>
          </p:cNvPr>
          <p:cNvGrpSpPr/>
          <p:nvPr/>
        </p:nvGrpSpPr>
        <p:grpSpPr>
          <a:xfrm>
            <a:off x="2354400" y="2799622"/>
            <a:ext cx="2863080" cy="1340280"/>
            <a:chOff x="2354400" y="2799622"/>
            <a:chExt cx="2863080" cy="13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E35292E-3453-F6F4-AF08-FD6413F005AD}"/>
                    </a:ext>
                  </a:extLst>
                </p14:cNvPr>
                <p14:cNvContentPartPr/>
                <p14:nvPr/>
              </p14:nvContentPartPr>
              <p14:xfrm>
                <a:off x="2354400" y="3291382"/>
                <a:ext cx="1135080" cy="4122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E35292E-3453-F6F4-AF08-FD6413F005A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350080" y="3287062"/>
                  <a:ext cx="1143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AD410B1-8D3D-2601-2607-0B1448112BE1}"/>
                    </a:ext>
                  </a:extLst>
                </p14:cNvPr>
                <p14:cNvContentPartPr/>
                <p14:nvPr/>
              </p14:nvContentPartPr>
              <p14:xfrm>
                <a:off x="3574440" y="3288862"/>
                <a:ext cx="1643040" cy="8510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AD410B1-8D3D-2601-2607-0B1448112BE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570120" y="3284542"/>
                  <a:ext cx="16516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B184345-17CF-8BCE-3ED1-601FCFE4C39E}"/>
                    </a:ext>
                  </a:extLst>
                </p14:cNvPr>
                <p14:cNvContentPartPr/>
                <p14:nvPr/>
              </p14:nvContentPartPr>
              <p14:xfrm>
                <a:off x="3661200" y="3034342"/>
                <a:ext cx="127440" cy="1314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B184345-17CF-8BCE-3ED1-601FCFE4C39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656880" y="3030022"/>
                  <a:ext cx="13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E4F0735-57F6-EDE4-D2E4-1D44CC333A54}"/>
                    </a:ext>
                  </a:extLst>
                </p14:cNvPr>
                <p14:cNvContentPartPr/>
                <p14:nvPr/>
              </p14:nvContentPartPr>
              <p14:xfrm>
                <a:off x="3597120" y="3045502"/>
                <a:ext cx="171720" cy="2523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E4F0735-57F6-EDE4-D2E4-1D44CC333A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92800" y="3041182"/>
                  <a:ext cx="180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B5E711D-6218-D9E3-4DEE-C8379BF1BD5A}"/>
                    </a:ext>
                  </a:extLst>
                </p14:cNvPr>
                <p14:cNvContentPartPr/>
                <p14:nvPr/>
              </p14:nvContentPartPr>
              <p14:xfrm>
                <a:off x="3904200" y="2944702"/>
                <a:ext cx="37800" cy="159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B5E711D-6218-D9E3-4DEE-C8379BF1BD5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99880" y="2940382"/>
                  <a:ext cx="4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4A59171-4E01-AA35-0468-F4B157473F12}"/>
                    </a:ext>
                  </a:extLst>
                </p14:cNvPr>
                <p14:cNvContentPartPr/>
                <p14:nvPr/>
              </p14:nvContentPartPr>
              <p14:xfrm>
                <a:off x="3895200" y="2930662"/>
                <a:ext cx="126360" cy="1436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4A59171-4E01-AA35-0468-F4B157473F1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890880" y="2926342"/>
                  <a:ext cx="135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9F5E731-B096-48A3-EDB9-0E47BBCEE813}"/>
                    </a:ext>
                  </a:extLst>
                </p14:cNvPr>
                <p14:cNvContentPartPr/>
                <p14:nvPr/>
              </p14:nvContentPartPr>
              <p14:xfrm>
                <a:off x="3989520" y="3012022"/>
                <a:ext cx="212760" cy="1018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9F5E731-B096-48A3-EDB9-0E47BBCEE81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985200" y="3007702"/>
                  <a:ext cx="221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B232656-0F69-9EB8-0B68-6E51D590EF5B}"/>
                    </a:ext>
                  </a:extLst>
                </p14:cNvPr>
                <p14:cNvContentPartPr/>
                <p14:nvPr/>
              </p14:nvContentPartPr>
              <p14:xfrm>
                <a:off x="4181040" y="2943262"/>
                <a:ext cx="11880" cy="158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B232656-0F69-9EB8-0B68-6E51D590EF5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176720" y="2938942"/>
                  <a:ext cx="20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B358D1F5-FD9F-BE46-A718-D2D109116946}"/>
                    </a:ext>
                  </a:extLst>
                </p14:cNvPr>
                <p14:cNvContentPartPr/>
                <p14:nvPr/>
              </p14:nvContentPartPr>
              <p14:xfrm>
                <a:off x="4245840" y="2940022"/>
                <a:ext cx="109080" cy="2343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B358D1F5-FD9F-BE46-A718-D2D10911694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41520" y="2935702"/>
                  <a:ext cx="117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91CA6D9-2804-00DF-A889-E548F8C6E465}"/>
                    </a:ext>
                  </a:extLst>
                </p14:cNvPr>
                <p14:cNvContentPartPr/>
                <p14:nvPr/>
              </p14:nvContentPartPr>
              <p14:xfrm>
                <a:off x="4444920" y="2911222"/>
                <a:ext cx="52560" cy="2019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91CA6D9-2804-00DF-A889-E548F8C6E46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440600" y="2906902"/>
                  <a:ext cx="61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7DA4295C-9CFF-CB91-ACE5-FAA061690300}"/>
                    </a:ext>
                  </a:extLst>
                </p14:cNvPr>
                <p14:cNvContentPartPr/>
                <p14:nvPr/>
              </p14:nvContentPartPr>
              <p14:xfrm>
                <a:off x="4519800" y="2799622"/>
                <a:ext cx="323640" cy="2739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7DA4295C-9CFF-CB91-ACE5-FAA06169030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515480" y="2795302"/>
                  <a:ext cx="3322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6F5E89F6-2844-0EB0-41C5-1210347C9D5B}"/>
              </a:ext>
            </a:extLst>
          </p:cNvPr>
          <p:cNvGrpSpPr/>
          <p:nvPr/>
        </p:nvGrpSpPr>
        <p:grpSpPr>
          <a:xfrm>
            <a:off x="2201040" y="3809062"/>
            <a:ext cx="3588480" cy="1633680"/>
            <a:chOff x="2201040" y="3809062"/>
            <a:chExt cx="3588480" cy="16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8AFF275-A769-9CC4-B2BF-A2D8D289DDE9}"/>
                    </a:ext>
                  </a:extLst>
                </p14:cNvPr>
                <p14:cNvContentPartPr/>
                <p14:nvPr/>
              </p14:nvContentPartPr>
              <p14:xfrm>
                <a:off x="2256120" y="3947662"/>
                <a:ext cx="1568520" cy="7311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8AFF275-A769-9CC4-B2BF-A2D8D289DD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251800" y="3943342"/>
                  <a:ext cx="157716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49A6B4F-B572-1796-D629-D59109E1AA5F}"/>
                    </a:ext>
                  </a:extLst>
                </p14:cNvPr>
                <p14:cNvContentPartPr/>
                <p14:nvPr/>
              </p14:nvContentPartPr>
              <p14:xfrm>
                <a:off x="3864960" y="4185982"/>
                <a:ext cx="1140840" cy="498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49A6B4F-B572-1796-D629-D59109E1AA5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60640" y="4181662"/>
                  <a:ext cx="11494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AB3202-FCEA-7FA7-0BC6-A333996E678C}"/>
                    </a:ext>
                  </a:extLst>
                </p14:cNvPr>
                <p14:cNvContentPartPr/>
                <p14:nvPr/>
              </p14:nvContentPartPr>
              <p14:xfrm>
                <a:off x="2239200" y="4009222"/>
                <a:ext cx="2300040" cy="14176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AB3202-FCEA-7FA7-0BC6-A333996E678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234880" y="4004902"/>
                  <a:ext cx="2308680" cy="14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0A9FA2B2-5C57-D1DE-2824-BE0856C94E06}"/>
                    </a:ext>
                  </a:extLst>
                </p14:cNvPr>
                <p14:cNvContentPartPr/>
                <p14:nvPr/>
              </p14:nvContentPartPr>
              <p14:xfrm>
                <a:off x="4684680" y="4227742"/>
                <a:ext cx="311040" cy="9860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0A9FA2B2-5C57-D1DE-2824-BE0856C94E0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80360" y="4223422"/>
                  <a:ext cx="31968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3BE554D-AA4F-1332-DCDE-3950FCC9EAE2}"/>
                    </a:ext>
                  </a:extLst>
                </p14:cNvPr>
                <p14:cNvContentPartPr/>
                <p14:nvPr/>
              </p14:nvContentPartPr>
              <p14:xfrm>
                <a:off x="4939200" y="4153582"/>
                <a:ext cx="138240" cy="2527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3BE554D-AA4F-1332-DCDE-3950FCC9EAE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934880" y="4149262"/>
                  <a:ext cx="146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752AEC7-2B36-0EAB-2267-974B3A25DB7F}"/>
                    </a:ext>
                  </a:extLst>
                </p14:cNvPr>
                <p14:cNvContentPartPr/>
                <p14:nvPr/>
              </p14:nvContentPartPr>
              <p14:xfrm>
                <a:off x="2201040" y="3809062"/>
                <a:ext cx="171720" cy="303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752AEC7-2B36-0EAB-2267-974B3A25DB7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196720" y="3804742"/>
                  <a:ext cx="180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9210870-8141-B1E4-C67E-6D46434E86AA}"/>
                    </a:ext>
                  </a:extLst>
                </p14:cNvPr>
                <p14:cNvContentPartPr/>
                <p14:nvPr/>
              </p14:nvContentPartPr>
              <p14:xfrm>
                <a:off x="4558320" y="5239702"/>
                <a:ext cx="329400" cy="2030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9210870-8141-B1E4-C67E-6D46434E86A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54000" y="5235382"/>
                  <a:ext cx="338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A6030CA-D841-E814-1419-28DDB8110CC3}"/>
                    </a:ext>
                  </a:extLst>
                </p14:cNvPr>
                <p14:cNvContentPartPr/>
                <p14:nvPr/>
              </p14:nvContentPartPr>
              <p14:xfrm>
                <a:off x="4939920" y="5126662"/>
                <a:ext cx="156600" cy="1497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A6030CA-D841-E814-1419-28DDB8110CC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935600" y="5122342"/>
                  <a:ext cx="165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6D296FF3-A8AE-70ED-0DCA-6C13430DC694}"/>
                    </a:ext>
                  </a:extLst>
                </p14:cNvPr>
                <p14:cNvContentPartPr/>
                <p14:nvPr/>
              </p14:nvContentPartPr>
              <p14:xfrm>
                <a:off x="4986360" y="4986982"/>
                <a:ext cx="17280" cy="32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6D296FF3-A8AE-70ED-0DCA-6C13430DC69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982040" y="4982662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1634B862-BF98-5D6F-2D34-66FEFBB2C640}"/>
                    </a:ext>
                  </a:extLst>
                </p14:cNvPr>
                <p14:cNvContentPartPr/>
                <p14:nvPr/>
              </p14:nvContentPartPr>
              <p14:xfrm>
                <a:off x="5136840" y="5025142"/>
                <a:ext cx="129240" cy="3171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1634B862-BF98-5D6F-2D34-66FEFBB2C64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132520" y="5020822"/>
                  <a:ext cx="137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DC4557B-467D-E96A-1DB8-76CA4FFC7752}"/>
                    </a:ext>
                  </a:extLst>
                </p14:cNvPr>
                <p14:cNvContentPartPr/>
                <p14:nvPr/>
              </p14:nvContentPartPr>
              <p14:xfrm>
                <a:off x="5199840" y="4928662"/>
                <a:ext cx="15840" cy="738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DC4557B-467D-E96A-1DB8-76CA4FFC775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95520" y="4924342"/>
                  <a:ext cx="24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D589BA4-9972-272F-04B6-93C6FF7A6AA1}"/>
                    </a:ext>
                  </a:extLst>
                </p14:cNvPr>
                <p14:cNvContentPartPr/>
                <p14:nvPr/>
              </p14:nvContentPartPr>
              <p14:xfrm>
                <a:off x="5262480" y="4956382"/>
                <a:ext cx="115200" cy="307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D589BA4-9972-272F-04B6-93C6FF7A6AA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58160" y="4952062"/>
                  <a:ext cx="123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2E21541-8B7A-8907-661C-64119412FBCD}"/>
                    </a:ext>
                  </a:extLst>
                </p14:cNvPr>
                <p14:cNvContentPartPr/>
                <p14:nvPr/>
              </p14:nvContentPartPr>
              <p14:xfrm>
                <a:off x="5370480" y="4752622"/>
                <a:ext cx="250200" cy="3232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2E21541-8B7A-8907-661C-64119412FBC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66160" y="4748302"/>
                  <a:ext cx="258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F06D062E-030A-8687-EE2A-F6B6C540AA17}"/>
                    </a:ext>
                  </a:extLst>
                </p14:cNvPr>
                <p14:cNvContentPartPr/>
                <p14:nvPr/>
              </p14:nvContentPartPr>
              <p14:xfrm>
                <a:off x="5581440" y="4742182"/>
                <a:ext cx="21960" cy="27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F06D062E-030A-8687-EE2A-F6B6C540AA1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77120" y="4737862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FBF06853-105E-8178-C0FC-6421BF34C1B2}"/>
                    </a:ext>
                  </a:extLst>
                </p14:cNvPr>
                <p14:cNvContentPartPr/>
                <p14:nvPr/>
              </p14:nvContentPartPr>
              <p14:xfrm>
                <a:off x="5644080" y="4745782"/>
                <a:ext cx="145440" cy="3106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FBF06853-105E-8178-C0FC-6421BF34C1B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39760" y="4741462"/>
                  <a:ext cx="15408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60A59B8E-A958-BD36-B472-3356CAAE0C68}"/>
              </a:ext>
            </a:extLst>
          </p:cNvPr>
          <p:cNvGrpSpPr/>
          <p:nvPr/>
        </p:nvGrpSpPr>
        <p:grpSpPr>
          <a:xfrm>
            <a:off x="582480" y="3148102"/>
            <a:ext cx="9111240" cy="3692880"/>
            <a:chOff x="582480" y="3148102"/>
            <a:chExt cx="9111240" cy="36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AB5217F-54A5-29D9-8E7B-1FD88D68F429}"/>
                    </a:ext>
                  </a:extLst>
                </p14:cNvPr>
                <p14:cNvContentPartPr/>
                <p14:nvPr/>
              </p14:nvContentPartPr>
              <p14:xfrm>
                <a:off x="6853680" y="3307942"/>
                <a:ext cx="25560" cy="205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AB5217F-54A5-29D9-8E7B-1FD88D68F42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849360" y="3303622"/>
                  <a:ext cx="34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0D1F1E5-B2EB-2EF0-4604-F44C9E5E3176}"/>
                    </a:ext>
                  </a:extLst>
                </p14:cNvPr>
                <p14:cNvContentPartPr/>
                <p14:nvPr/>
              </p14:nvContentPartPr>
              <p14:xfrm>
                <a:off x="6792120" y="3283462"/>
                <a:ext cx="162720" cy="126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0D1F1E5-B2EB-2EF0-4604-F44C9E5E317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787800" y="3279142"/>
                  <a:ext cx="171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FF00497-B8D3-D903-9DF8-CB2F9D1110C7}"/>
                    </a:ext>
                  </a:extLst>
                </p14:cNvPr>
                <p14:cNvContentPartPr/>
                <p14:nvPr/>
              </p14:nvContentPartPr>
              <p14:xfrm>
                <a:off x="6989760" y="3288862"/>
                <a:ext cx="140040" cy="1998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FF00497-B8D3-D903-9DF8-CB2F9D1110C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985440" y="3284542"/>
                  <a:ext cx="148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7C5316A-38E3-6F68-33DB-AA5206171BAC}"/>
                    </a:ext>
                  </a:extLst>
                </p14:cNvPr>
                <p14:cNvContentPartPr/>
                <p14:nvPr/>
              </p14:nvContentPartPr>
              <p14:xfrm>
                <a:off x="7358760" y="3299302"/>
                <a:ext cx="18360" cy="763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7C5316A-38E3-6F68-33DB-AA5206171BA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354440" y="3294982"/>
                  <a:ext cx="2700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7AE5DC6-493E-2048-E6AF-0EB713064A47}"/>
                    </a:ext>
                  </a:extLst>
                </p14:cNvPr>
                <p14:cNvContentPartPr/>
                <p14:nvPr/>
              </p14:nvContentPartPr>
              <p14:xfrm>
                <a:off x="6760440" y="3564262"/>
                <a:ext cx="1357560" cy="143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7AE5DC6-493E-2048-E6AF-0EB713064A4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56120" y="3559942"/>
                  <a:ext cx="1366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B568331-B25A-6A0C-1DDF-4EB1695614DC}"/>
                    </a:ext>
                  </a:extLst>
                </p14:cNvPr>
                <p14:cNvContentPartPr/>
                <p14:nvPr/>
              </p14:nvContentPartPr>
              <p14:xfrm>
                <a:off x="7521840" y="3304702"/>
                <a:ext cx="18720" cy="173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B568331-B25A-6A0C-1DDF-4EB1695614D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517520" y="3300382"/>
                  <a:ext cx="2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6DC9C3F-D43E-6220-E895-1F35E7893788}"/>
                    </a:ext>
                  </a:extLst>
                </p14:cNvPr>
                <p14:cNvContentPartPr/>
                <p14:nvPr/>
              </p14:nvContentPartPr>
              <p14:xfrm>
                <a:off x="7442280" y="3289582"/>
                <a:ext cx="176040" cy="28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6DC9C3F-D43E-6220-E895-1F35E789378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437960" y="3285262"/>
                  <a:ext cx="184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98D3C63-048F-9B3C-13B3-212AA37EFA48}"/>
                    </a:ext>
                  </a:extLst>
                </p14:cNvPr>
                <p14:cNvContentPartPr/>
                <p14:nvPr/>
              </p14:nvContentPartPr>
              <p14:xfrm>
                <a:off x="7462080" y="3277342"/>
                <a:ext cx="292320" cy="164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98D3C63-048F-9B3C-13B3-212AA37EFA4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57760" y="3273022"/>
                  <a:ext cx="300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0273E35-5AA1-D1CE-EE4D-EC5EB88D391E}"/>
                    </a:ext>
                  </a:extLst>
                </p14:cNvPr>
                <p14:cNvContentPartPr/>
                <p14:nvPr/>
              </p14:nvContentPartPr>
              <p14:xfrm>
                <a:off x="7657560" y="3270142"/>
                <a:ext cx="142920" cy="10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0273E35-5AA1-D1CE-EE4D-EC5EB88D391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653240" y="3265822"/>
                  <a:ext cx="151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473A08B-99C0-11DA-B067-2E3F21842474}"/>
                    </a:ext>
                  </a:extLst>
                </p14:cNvPr>
                <p14:cNvContentPartPr/>
                <p14:nvPr/>
              </p14:nvContentPartPr>
              <p14:xfrm>
                <a:off x="7377840" y="4032982"/>
                <a:ext cx="25560" cy="3312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473A08B-99C0-11DA-B067-2E3F2184247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373520" y="4028662"/>
                  <a:ext cx="34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753F815-F9E3-45FF-BDBC-6B4637613F4F}"/>
                    </a:ext>
                  </a:extLst>
                </p14:cNvPr>
                <p14:cNvContentPartPr/>
                <p14:nvPr/>
              </p14:nvContentPartPr>
              <p14:xfrm>
                <a:off x="6736320" y="3764062"/>
                <a:ext cx="102600" cy="192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753F815-F9E3-45FF-BDBC-6B4637613F4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732000" y="3759742"/>
                  <a:ext cx="111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A86AB9D-70A4-1CCC-C3E1-FE8C368ADF38}"/>
                    </a:ext>
                  </a:extLst>
                </p14:cNvPr>
                <p14:cNvContentPartPr/>
                <p14:nvPr/>
              </p14:nvContentPartPr>
              <p14:xfrm>
                <a:off x="6770160" y="3888262"/>
                <a:ext cx="85320" cy="22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A86AB9D-70A4-1CCC-C3E1-FE8C368ADF3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65840" y="3883942"/>
                  <a:ext cx="9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A83A489-714B-2DF7-59BF-1ECBAFA8DDCD}"/>
                    </a:ext>
                  </a:extLst>
                </p14:cNvPr>
                <p14:cNvContentPartPr/>
                <p14:nvPr/>
              </p14:nvContentPartPr>
              <p14:xfrm>
                <a:off x="7700400" y="3876382"/>
                <a:ext cx="20520" cy="100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A83A489-714B-2DF7-59BF-1ECBAFA8DDC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696080" y="3872062"/>
                  <a:ext cx="2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E29D916-A5BE-124D-1727-B8710D0CE240}"/>
                    </a:ext>
                  </a:extLst>
                </p14:cNvPr>
                <p14:cNvContentPartPr/>
                <p14:nvPr/>
              </p14:nvContentPartPr>
              <p14:xfrm>
                <a:off x="7788240" y="3706822"/>
                <a:ext cx="28800" cy="183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E29D916-A5BE-124D-1727-B8710D0CE24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783920" y="3702502"/>
                  <a:ext cx="3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10062CA-EF1F-676F-C743-DCCB69D4D4F7}"/>
                    </a:ext>
                  </a:extLst>
                </p14:cNvPr>
                <p14:cNvContentPartPr/>
                <p14:nvPr/>
              </p14:nvContentPartPr>
              <p14:xfrm>
                <a:off x="7729200" y="3681982"/>
                <a:ext cx="182160" cy="1792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10062CA-EF1F-676F-C743-DCCB69D4D4F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724880" y="3677662"/>
                  <a:ext cx="190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DB4F584-09E6-F103-82DF-88B2D3E29512}"/>
                    </a:ext>
                  </a:extLst>
                </p14:cNvPr>
                <p14:cNvContentPartPr/>
                <p14:nvPr/>
              </p14:nvContentPartPr>
              <p14:xfrm>
                <a:off x="8237160" y="3476062"/>
                <a:ext cx="138600" cy="15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DB4F584-09E6-F103-82DF-88B2D3E2951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32840" y="3471742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BE5E555-34D0-B371-C277-E525DB8F5B91}"/>
                    </a:ext>
                  </a:extLst>
                </p14:cNvPr>
                <p14:cNvContentPartPr/>
                <p14:nvPr/>
              </p14:nvContentPartPr>
              <p14:xfrm>
                <a:off x="8261280" y="3501262"/>
                <a:ext cx="133560" cy="37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BE5E555-34D0-B371-C277-E525DB8F5B9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256960" y="3496942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DACFF4D-A182-B4BD-8422-C79324013C00}"/>
                    </a:ext>
                  </a:extLst>
                </p14:cNvPr>
                <p14:cNvContentPartPr/>
                <p14:nvPr/>
              </p14:nvContentPartPr>
              <p14:xfrm>
                <a:off x="8386560" y="3388222"/>
                <a:ext cx="113040" cy="186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DACFF4D-A182-B4BD-8422-C79324013C0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382240" y="3383902"/>
                  <a:ext cx="121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699468B-1070-8023-8ABB-913FAD8F4F10}"/>
                    </a:ext>
                  </a:extLst>
                </p14:cNvPr>
                <p14:cNvContentPartPr/>
                <p14:nvPr/>
              </p14:nvContentPartPr>
              <p14:xfrm>
                <a:off x="8705520" y="3266182"/>
                <a:ext cx="14760" cy="164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699468B-1070-8023-8ABB-913FAD8F4F1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701200" y="3261862"/>
                  <a:ext cx="23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5B14591-9E38-3EB7-60BC-B97F2B4E7F58}"/>
                    </a:ext>
                  </a:extLst>
                </p14:cNvPr>
                <p14:cNvContentPartPr/>
                <p14:nvPr/>
              </p14:nvContentPartPr>
              <p14:xfrm>
                <a:off x="8601480" y="3265102"/>
                <a:ext cx="181440" cy="112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5B14591-9E38-3EB7-60BC-B97F2B4E7F5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597160" y="3260782"/>
                  <a:ext cx="19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A1A49E7-5C42-20F1-7E6B-E5B5339CA53D}"/>
                    </a:ext>
                  </a:extLst>
                </p14:cNvPr>
                <p14:cNvContentPartPr/>
                <p14:nvPr/>
              </p14:nvContentPartPr>
              <p14:xfrm>
                <a:off x="8872200" y="3231622"/>
                <a:ext cx="24480" cy="169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A1A49E7-5C42-20F1-7E6B-E5B5339CA53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867880" y="3227302"/>
                  <a:ext cx="3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E6D8E5F-131B-F8C5-724B-F2ED4FD56545}"/>
                    </a:ext>
                  </a:extLst>
                </p14:cNvPr>
                <p14:cNvContentPartPr/>
                <p14:nvPr/>
              </p14:nvContentPartPr>
              <p14:xfrm>
                <a:off x="8791200" y="3228022"/>
                <a:ext cx="156600" cy="10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E6D8E5F-131B-F8C5-724B-F2ED4FD5654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786880" y="3223702"/>
                  <a:ext cx="165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522ED43-FC2E-4BA9-497D-B14D8ABC3C5A}"/>
                    </a:ext>
                  </a:extLst>
                </p14:cNvPr>
                <p14:cNvContentPartPr/>
                <p14:nvPr/>
              </p14:nvContentPartPr>
              <p14:xfrm>
                <a:off x="9014040" y="3210742"/>
                <a:ext cx="209520" cy="286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522ED43-FC2E-4BA9-497D-B14D8ABC3C5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09720" y="3206422"/>
                  <a:ext cx="218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8FB3344-5EEF-84F9-EA70-03ED73FE3583}"/>
                    </a:ext>
                  </a:extLst>
                </p14:cNvPr>
                <p14:cNvContentPartPr/>
                <p14:nvPr/>
              </p14:nvContentPartPr>
              <p14:xfrm>
                <a:off x="9591480" y="3175102"/>
                <a:ext cx="16920" cy="184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8FB3344-5EEF-84F9-EA70-03ED73FE358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587160" y="3170782"/>
                  <a:ext cx="2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F6DD672-7B05-B7BB-FD24-E47E3AD0CCF6}"/>
                    </a:ext>
                  </a:extLst>
                </p14:cNvPr>
                <p14:cNvContentPartPr/>
                <p14:nvPr/>
              </p14:nvContentPartPr>
              <p14:xfrm>
                <a:off x="9507960" y="3152422"/>
                <a:ext cx="185760" cy="36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F6DD672-7B05-B7BB-FD24-E47E3AD0CCF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503640" y="3148102"/>
                  <a:ext cx="19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7F5E5D6-5A53-8413-F58D-C14BE6E214AF}"/>
                    </a:ext>
                  </a:extLst>
                </p14:cNvPr>
                <p14:cNvContentPartPr/>
                <p14:nvPr/>
              </p14:nvContentPartPr>
              <p14:xfrm>
                <a:off x="9348840" y="3210742"/>
                <a:ext cx="26280" cy="227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7F5E5D6-5A53-8413-F58D-C14BE6E214A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344520" y="3206422"/>
                  <a:ext cx="34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A7E690A-F3A0-B464-3F09-26F6145FB50A}"/>
                    </a:ext>
                  </a:extLst>
                </p14:cNvPr>
                <p14:cNvContentPartPr/>
                <p14:nvPr/>
              </p14:nvContentPartPr>
              <p14:xfrm>
                <a:off x="9294840" y="3197062"/>
                <a:ext cx="151920" cy="185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A7E690A-F3A0-B464-3F09-26F6145FB50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290520" y="3192742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5EDFC58-F8F2-8DFC-E053-5B0069E616BE}"/>
                    </a:ext>
                  </a:extLst>
                </p14:cNvPr>
                <p14:cNvContentPartPr/>
                <p14:nvPr/>
              </p14:nvContentPartPr>
              <p14:xfrm>
                <a:off x="6090120" y="4801942"/>
                <a:ext cx="118080" cy="40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5EDFC58-F8F2-8DFC-E053-5B0069E616B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085800" y="4797262"/>
                  <a:ext cx="12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60EBF87-080D-4D45-82B2-4EB9A1720854}"/>
                    </a:ext>
                  </a:extLst>
                </p14:cNvPr>
                <p14:cNvContentPartPr/>
                <p14:nvPr/>
              </p14:nvContentPartPr>
              <p14:xfrm>
                <a:off x="6100920" y="4733542"/>
                <a:ext cx="213120" cy="162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60EBF87-080D-4D45-82B2-4EB9A172085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96600" y="4729222"/>
                  <a:ext cx="221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519496D-C8B6-192D-5074-412FB928E164}"/>
                    </a:ext>
                  </a:extLst>
                </p14:cNvPr>
                <p14:cNvContentPartPr/>
                <p14:nvPr/>
              </p14:nvContentPartPr>
              <p14:xfrm>
                <a:off x="6531840" y="4664782"/>
                <a:ext cx="27360" cy="183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519496D-C8B6-192D-5074-412FB928E16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527520" y="4660462"/>
                  <a:ext cx="36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EBD1A9-AB9C-785C-CB35-868C7B9C8EBA}"/>
                    </a:ext>
                  </a:extLst>
                </p14:cNvPr>
                <p14:cNvContentPartPr/>
                <p14:nvPr/>
              </p14:nvContentPartPr>
              <p14:xfrm>
                <a:off x="6450120" y="4622302"/>
                <a:ext cx="163800" cy="119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EBD1A9-AB9C-785C-CB35-868C7B9C8EB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445800" y="4617982"/>
                  <a:ext cx="172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D8E3DE1-92EA-7140-414A-B8D85C96FC66}"/>
                    </a:ext>
                  </a:extLst>
                </p14:cNvPr>
                <p14:cNvContentPartPr/>
                <p14:nvPr/>
              </p14:nvContentPartPr>
              <p14:xfrm>
                <a:off x="6722280" y="4626982"/>
                <a:ext cx="31320" cy="151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D8E3DE1-92EA-7140-414A-B8D85C96FC6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717960" y="4622662"/>
                  <a:ext cx="3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7E80EC5-25A9-B4ED-04C8-5618F0B8CFBE}"/>
                    </a:ext>
                  </a:extLst>
                </p14:cNvPr>
                <p14:cNvContentPartPr/>
                <p14:nvPr/>
              </p14:nvContentPartPr>
              <p14:xfrm>
                <a:off x="6624720" y="4608982"/>
                <a:ext cx="143640" cy="8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7E80EC5-25A9-B4ED-04C8-5618F0B8CFB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620400" y="4604662"/>
                  <a:ext cx="1522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85CE8F9-0D8C-6636-511D-9C15019CBB8D}"/>
                    </a:ext>
                  </a:extLst>
                </p14:cNvPr>
                <p14:cNvContentPartPr/>
                <p14:nvPr/>
              </p14:nvContentPartPr>
              <p14:xfrm>
                <a:off x="6832080" y="4520062"/>
                <a:ext cx="176400" cy="3207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85CE8F9-0D8C-6636-511D-9C15019CBB8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827760" y="4515742"/>
                  <a:ext cx="185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07BC1DB-AE97-C23E-C8EB-617D456612FE}"/>
                    </a:ext>
                  </a:extLst>
                </p14:cNvPr>
                <p14:cNvContentPartPr/>
                <p14:nvPr/>
              </p14:nvContentPartPr>
              <p14:xfrm>
                <a:off x="7117200" y="4526182"/>
                <a:ext cx="24480" cy="2138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07BC1DB-AE97-C23E-C8EB-617D456612F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12880" y="4521862"/>
                  <a:ext cx="33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5D1A50A-8C37-CD51-5872-4D8A2DF29D04}"/>
                    </a:ext>
                  </a:extLst>
                </p14:cNvPr>
                <p14:cNvContentPartPr/>
                <p14:nvPr/>
              </p14:nvContentPartPr>
              <p14:xfrm>
                <a:off x="7057080" y="4508902"/>
                <a:ext cx="226080" cy="185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5D1A50A-8C37-CD51-5872-4D8A2DF29D0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052760" y="4504582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7BE3D6C-D912-E37E-DDEC-614318222D13}"/>
                    </a:ext>
                  </a:extLst>
                </p14:cNvPr>
                <p14:cNvContentPartPr/>
                <p14:nvPr/>
              </p14:nvContentPartPr>
              <p14:xfrm>
                <a:off x="7359480" y="4511782"/>
                <a:ext cx="37440" cy="1587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7BE3D6C-D912-E37E-DDEC-614318222D1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355160" y="4507462"/>
                  <a:ext cx="4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BD816BD-289A-254E-B242-0622B7F1762B}"/>
                    </a:ext>
                  </a:extLst>
                </p14:cNvPr>
                <p14:cNvContentPartPr/>
                <p14:nvPr/>
              </p14:nvContentPartPr>
              <p14:xfrm>
                <a:off x="7256880" y="4464982"/>
                <a:ext cx="185400" cy="54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BD816BD-289A-254E-B242-0622B7F1762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252560" y="4460662"/>
                  <a:ext cx="19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E7B4F68-068A-D21C-8F31-E8151F0CCC85}"/>
                    </a:ext>
                  </a:extLst>
                </p14:cNvPr>
                <p14:cNvContentPartPr/>
                <p14:nvPr/>
              </p14:nvContentPartPr>
              <p14:xfrm>
                <a:off x="7796520" y="4379302"/>
                <a:ext cx="28080" cy="2091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E7B4F68-068A-D21C-8F31-E8151F0CCC8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792200" y="4374982"/>
                  <a:ext cx="36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3BCC260-FEC9-9913-35C1-88650CF51C2E}"/>
                    </a:ext>
                  </a:extLst>
                </p14:cNvPr>
                <p14:cNvContentPartPr/>
                <p14:nvPr/>
              </p14:nvContentPartPr>
              <p14:xfrm>
                <a:off x="7693560" y="4361302"/>
                <a:ext cx="154800" cy="50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3BCC260-FEC9-9913-35C1-88650CF51C2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689240" y="4356982"/>
                  <a:ext cx="163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D7AC5A7-2CAC-B7E5-A5E9-4A54ACEDCD0F}"/>
                    </a:ext>
                  </a:extLst>
                </p14:cNvPr>
                <p14:cNvContentPartPr/>
                <p14:nvPr/>
              </p14:nvContentPartPr>
              <p14:xfrm>
                <a:off x="7700040" y="4461742"/>
                <a:ext cx="144360" cy="37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D7AC5A7-2CAC-B7E5-A5E9-4A54ACEDCD0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695720" y="4457422"/>
                  <a:ext cx="15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E852468-05A9-7F33-3CF1-6A7EBDEFD6B5}"/>
                    </a:ext>
                  </a:extLst>
                </p14:cNvPr>
                <p14:cNvContentPartPr/>
                <p14:nvPr/>
              </p14:nvContentPartPr>
              <p14:xfrm>
                <a:off x="7940520" y="4329262"/>
                <a:ext cx="47880" cy="183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E852468-05A9-7F33-3CF1-6A7EBDEFD6B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36200" y="4324942"/>
                  <a:ext cx="56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8BB53EA-42F9-FB93-A26E-45107F2DD50E}"/>
                    </a:ext>
                  </a:extLst>
                </p14:cNvPr>
                <p14:cNvContentPartPr/>
                <p14:nvPr/>
              </p14:nvContentPartPr>
              <p14:xfrm>
                <a:off x="7888320" y="4302262"/>
                <a:ext cx="137160" cy="75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8BB53EA-42F9-FB93-A26E-45107F2DD50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884000" y="4297942"/>
                  <a:ext cx="145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012CABD-CDF8-2226-816D-4856DB08E3EB}"/>
                    </a:ext>
                  </a:extLst>
                </p14:cNvPr>
                <p14:cNvContentPartPr/>
                <p14:nvPr/>
              </p14:nvContentPartPr>
              <p14:xfrm>
                <a:off x="8328960" y="4225942"/>
                <a:ext cx="45000" cy="222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012CABD-CDF8-2226-816D-4856DB08E3E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24640" y="4221622"/>
                  <a:ext cx="53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E5E865D-F010-7702-5430-9F78884C4996}"/>
                    </a:ext>
                  </a:extLst>
                </p14:cNvPr>
                <p14:cNvContentPartPr/>
                <p14:nvPr/>
              </p14:nvContentPartPr>
              <p14:xfrm>
                <a:off x="8228880" y="4180942"/>
                <a:ext cx="148680" cy="146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E5E865D-F010-7702-5430-9F78884C499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224560" y="4176622"/>
                  <a:ext cx="157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EE282E4-A022-EBCB-F2EE-346A926B1649}"/>
                    </a:ext>
                  </a:extLst>
                </p14:cNvPr>
                <p14:cNvContentPartPr/>
                <p14:nvPr/>
              </p14:nvContentPartPr>
              <p14:xfrm>
                <a:off x="8463960" y="4183822"/>
                <a:ext cx="51120" cy="1864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EE282E4-A022-EBCB-F2EE-346A926B164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59640" y="4179502"/>
                  <a:ext cx="59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CD50E19-D4EC-C856-F38C-D3716EA00423}"/>
                    </a:ext>
                  </a:extLst>
                </p14:cNvPr>
                <p14:cNvContentPartPr/>
                <p14:nvPr/>
              </p14:nvContentPartPr>
              <p14:xfrm>
                <a:off x="8343360" y="4119022"/>
                <a:ext cx="163440" cy="81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CD50E19-D4EC-C856-F38C-D3716EA0042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339040" y="4114702"/>
                  <a:ext cx="172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F876E65-9095-8386-49DB-E846E5D4EB61}"/>
                    </a:ext>
                  </a:extLst>
                </p14:cNvPr>
                <p14:cNvContentPartPr/>
                <p14:nvPr/>
              </p14:nvContentPartPr>
              <p14:xfrm>
                <a:off x="6170400" y="4293622"/>
                <a:ext cx="2432880" cy="1089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F876E65-9095-8386-49DB-E846E5D4EB6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166080" y="4289302"/>
                  <a:ext cx="2441520" cy="10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B156B6F-C3E8-32DB-3FEC-00D5B0EA1F8A}"/>
                    </a:ext>
                  </a:extLst>
                </p14:cNvPr>
                <p14:cNvContentPartPr/>
                <p14:nvPr/>
              </p14:nvContentPartPr>
              <p14:xfrm>
                <a:off x="6236640" y="4824982"/>
                <a:ext cx="164520" cy="200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B156B6F-C3E8-32DB-3FEC-00D5B0EA1F8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232320" y="4820662"/>
                  <a:ext cx="173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697339E-46CC-1975-CD6F-FE871FCD174A}"/>
                    </a:ext>
                  </a:extLst>
                </p14:cNvPr>
                <p14:cNvContentPartPr/>
                <p14:nvPr/>
              </p14:nvContentPartPr>
              <p14:xfrm>
                <a:off x="6310080" y="5610142"/>
                <a:ext cx="240480" cy="369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697339E-46CC-1975-CD6F-FE871FCD174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305760" y="5605822"/>
                  <a:ext cx="249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DC37648-159A-378E-9B57-34FD16D2DDEE}"/>
                    </a:ext>
                  </a:extLst>
                </p14:cNvPr>
                <p14:cNvContentPartPr/>
                <p14:nvPr/>
              </p14:nvContentPartPr>
              <p14:xfrm>
                <a:off x="6548400" y="5501062"/>
                <a:ext cx="122040" cy="224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DC37648-159A-378E-9B57-34FD16D2DDE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44080" y="5496742"/>
                  <a:ext cx="130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0E100A2-A715-1D29-FE32-D0D007402DB3}"/>
                    </a:ext>
                  </a:extLst>
                </p14:cNvPr>
                <p14:cNvContentPartPr/>
                <p14:nvPr/>
              </p14:nvContentPartPr>
              <p14:xfrm>
                <a:off x="6616800" y="5664142"/>
                <a:ext cx="77760" cy="60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0E100A2-A715-1D29-FE32-D0D007402DB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12480" y="5659822"/>
                  <a:ext cx="86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3082E78-5174-4DDE-E0AE-8CE0CEC85965}"/>
                    </a:ext>
                  </a:extLst>
                </p14:cNvPr>
                <p14:cNvContentPartPr/>
                <p14:nvPr/>
              </p14:nvContentPartPr>
              <p14:xfrm>
                <a:off x="6706080" y="5512942"/>
                <a:ext cx="109440" cy="218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3082E78-5174-4DDE-E0AE-8CE0CEC8596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01760" y="5508622"/>
                  <a:ext cx="118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1E1333-2102-2BD8-8974-3349A673AA45}"/>
                    </a:ext>
                  </a:extLst>
                </p14:cNvPr>
                <p14:cNvContentPartPr/>
                <p14:nvPr/>
              </p14:nvContentPartPr>
              <p14:xfrm>
                <a:off x="6822000" y="5586022"/>
                <a:ext cx="106920" cy="131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1E1333-2102-2BD8-8974-3349A673AA45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17680" y="5581702"/>
                  <a:ext cx="115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1DA85E5-624E-B503-BDE7-EEDB8336BB5A}"/>
                    </a:ext>
                  </a:extLst>
                </p14:cNvPr>
                <p14:cNvContentPartPr/>
                <p14:nvPr/>
              </p14:nvContentPartPr>
              <p14:xfrm>
                <a:off x="6964560" y="5463622"/>
                <a:ext cx="144360" cy="2592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1DA85E5-624E-B503-BDE7-EEDB8336BB5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960240" y="5459302"/>
                  <a:ext cx="153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F322337-15C3-BA51-E1EB-BFF459C66B9B}"/>
                    </a:ext>
                  </a:extLst>
                </p14:cNvPr>
                <p14:cNvContentPartPr/>
                <p14:nvPr/>
              </p14:nvContentPartPr>
              <p14:xfrm>
                <a:off x="7134120" y="5541742"/>
                <a:ext cx="80640" cy="1162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F322337-15C3-BA51-E1EB-BFF459C66B9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29800" y="5537422"/>
                  <a:ext cx="8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74EEA05-FCF2-8897-BB6B-F664698031C6}"/>
                    </a:ext>
                  </a:extLst>
                </p14:cNvPr>
                <p14:cNvContentPartPr/>
                <p14:nvPr/>
              </p14:nvContentPartPr>
              <p14:xfrm>
                <a:off x="7404840" y="5321062"/>
                <a:ext cx="100080" cy="294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74EEA05-FCF2-8897-BB6B-F664698031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00520" y="5316742"/>
                  <a:ext cx="108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45DA9D3-E307-857F-F1EB-7D82B764DFB5}"/>
                    </a:ext>
                  </a:extLst>
                </p14:cNvPr>
                <p14:cNvContentPartPr/>
                <p14:nvPr/>
              </p14:nvContentPartPr>
              <p14:xfrm>
                <a:off x="7552800" y="5401342"/>
                <a:ext cx="115560" cy="173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45DA9D3-E307-857F-F1EB-7D82B764DFB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548480" y="5397022"/>
                  <a:ext cx="124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3173B5F-3D5D-57AC-33F0-F0CA5EDF82EE}"/>
                    </a:ext>
                  </a:extLst>
                </p14:cNvPr>
                <p14:cNvContentPartPr/>
                <p14:nvPr/>
              </p14:nvContentPartPr>
              <p14:xfrm>
                <a:off x="7649280" y="5325382"/>
                <a:ext cx="156960" cy="218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3173B5F-3D5D-57AC-33F0-F0CA5EDF82E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644960" y="5321062"/>
                  <a:ext cx="165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23E25FA-2436-01B7-A34E-AB2EE49C77B5}"/>
                    </a:ext>
                  </a:extLst>
                </p14:cNvPr>
                <p14:cNvContentPartPr/>
                <p14:nvPr/>
              </p14:nvContentPartPr>
              <p14:xfrm>
                <a:off x="7795800" y="5298742"/>
                <a:ext cx="117720" cy="2455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23E25FA-2436-01B7-A34E-AB2EE49C77B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791480" y="5294422"/>
                  <a:ext cx="126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0AD2F32-0F6B-5A35-FBB0-CE967AAD2C06}"/>
                    </a:ext>
                  </a:extLst>
                </p14:cNvPr>
                <p14:cNvContentPartPr/>
                <p14:nvPr/>
              </p14:nvContentPartPr>
              <p14:xfrm>
                <a:off x="7930080" y="5372542"/>
                <a:ext cx="167400" cy="135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0AD2F32-0F6B-5A35-FBB0-CE967AAD2C0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925760" y="5368222"/>
                  <a:ext cx="176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F684087-ED81-3C9C-4E26-ADDF98FD3F93}"/>
                    </a:ext>
                  </a:extLst>
                </p14:cNvPr>
                <p14:cNvContentPartPr/>
                <p14:nvPr/>
              </p14:nvContentPartPr>
              <p14:xfrm>
                <a:off x="8099280" y="5215942"/>
                <a:ext cx="225720" cy="2502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F684087-ED81-3C9C-4E26-ADDF98FD3F9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094960" y="5211622"/>
                  <a:ext cx="234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7175AE0-9124-7D44-B0AC-CFB41002EAD4}"/>
                    </a:ext>
                  </a:extLst>
                </p14:cNvPr>
                <p14:cNvContentPartPr/>
                <p14:nvPr/>
              </p14:nvContentPartPr>
              <p14:xfrm>
                <a:off x="1087200" y="3348622"/>
                <a:ext cx="163800" cy="28011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7175AE0-9124-7D44-B0AC-CFB41002EAD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2880" y="3344302"/>
                  <a:ext cx="172440" cy="28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3C8C131-0F25-B430-C916-B71F0DD45DD0}"/>
                    </a:ext>
                  </a:extLst>
                </p14:cNvPr>
                <p14:cNvContentPartPr/>
                <p14:nvPr/>
              </p14:nvContentPartPr>
              <p14:xfrm>
                <a:off x="1113840" y="5928382"/>
                <a:ext cx="4037040" cy="101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3C8C131-0F25-B430-C916-B71F0DD45DD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9520" y="5924062"/>
                  <a:ext cx="4045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234BCDB-66FA-2E1B-0118-F28031CF5702}"/>
                    </a:ext>
                  </a:extLst>
                </p14:cNvPr>
                <p14:cNvContentPartPr/>
                <p14:nvPr/>
              </p14:nvContentPartPr>
              <p14:xfrm>
                <a:off x="5150520" y="5847022"/>
                <a:ext cx="118800" cy="2181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234BCDB-66FA-2E1B-0118-F28031CF570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146200" y="5842702"/>
                  <a:ext cx="12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D338DD0-EA9F-2276-E0EF-82B1846F14E4}"/>
                    </a:ext>
                  </a:extLst>
                </p14:cNvPr>
                <p14:cNvContentPartPr/>
                <p14:nvPr/>
              </p14:nvContentPartPr>
              <p14:xfrm>
                <a:off x="891000" y="3148102"/>
                <a:ext cx="275400" cy="427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D338DD0-EA9F-2276-E0EF-82B1846F14E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86680" y="3143782"/>
                  <a:ext cx="284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3468B20-5137-7BFC-FA01-359DBAD579BF}"/>
                    </a:ext>
                  </a:extLst>
                </p14:cNvPr>
                <p14:cNvContentPartPr/>
                <p14:nvPr/>
              </p14:nvContentPartPr>
              <p14:xfrm>
                <a:off x="638280" y="4379302"/>
                <a:ext cx="106920" cy="1486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3468B20-5137-7BFC-FA01-359DBAD579B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33960" y="4374982"/>
                  <a:ext cx="115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ECD63C7-BA8D-A1CF-31D4-4E01D9D1FED3}"/>
                    </a:ext>
                  </a:extLst>
                </p14:cNvPr>
                <p14:cNvContentPartPr/>
                <p14:nvPr/>
              </p14:nvContentPartPr>
              <p14:xfrm>
                <a:off x="703080" y="4329982"/>
                <a:ext cx="69480" cy="90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ECD63C7-BA8D-A1CF-31D4-4E01D9D1FED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8760" y="4325662"/>
                  <a:ext cx="78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0602ECE-6C81-E8BF-BB31-2D8341757120}"/>
                    </a:ext>
                  </a:extLst>
                </p14:cNvPr>
                <p14:cNvContentPartPr/>
                <p14:nvPr/>
              </p14:nvContentPartPr>
              <p14:xfrm>
                <a:off x="582480" y="4508182"/>
                <a:ext cx="54360" cy="1162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0602ECE-6C81-E8BF-BB31-2D834175712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78160" y="4503862"/>
                  <a:ext cx="63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D46002D-A9BE-CFFD-9D21-7E4AE538913E}"/>
                    </a:ext>
                  </a:extLst>
                </p14:cNvPr>
                <p14:cNvContentPartPr/>
                <p14:nvPr/>
              </p14:nvContentPartPr>
              <p14:xfrm>
                <a:off x="2066760" y="6257062"/>
                <a:ext cx="41760" cy="217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D46002D-A9BE-CFFD-9D21-7E4AE538913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062440" y="6252742"/>
                  <a:ext cx="50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3F4EE0D-C14A-4CA4-9A7F-85BB22FFF1BF}"/>
                    </a:ext>
                  </a:extLst>
                </p14:cNvPr>
                <p14:cNvContentPartPr/>
                <p14:nvPr/>
              </p14:nvContentPartPr>
              <p14:xfrm>
                <a:off x="2052000" y="6245182"/>
                <a:ext cx="121680" cy="102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3F4EE0D-C14A-4CA4-9A7F-85BB22FFF1B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047680" y="6240862"/>
                  <a:ext cx="130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9BC7B8F-C0E7-A14E-DE97-0BDA36408BC5}"/>
                    </a:ext>
                  </a:extLst>
                </p14:cNvPr>
                <p14:cNvContentPartPr/>
                <p14:nvPr/>
              </p14:nvContentPartPr>
              <p14:xfrm>
                <a:off x="2266200" y="6254542"/>
                <a:ext cx="40680" cy="147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9BC7B8F-C0E7-A14E-DE97-0BDA36408BC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261880" y="6250222"/>
                  <a:ext cx="49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A1CE8C7-8E93-816F-FD47-A462D82BC40D}"/>
                    </a:ext>
                  </a:extLst>
                </p14:cNvPr>
                <p14:cNvContentPartPr/>
                <p14:nvPr/>
              </p14:nvContentPartPr>
              <p14:xfrm>
                <a:off x="2227320" y="6241582"/>
                <a:ext cx="141120" cy="16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A1CE8C7-8E93-816F-FD47-A462D82BC40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223000" y="6237262"/>
                  <a:ext cx="149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F5A0DCE-4559-FBD3-294E-EECF209492E1}"/>
                    </a:ext>
                  </a:extLst>
                </p14:cNvPr>
                <p14:cNvContentPartPr/>
                <p14:nvPr/>
              </p14:nvContentPartPr>
              <p14:xfrm>
                <a:off x="3696840" y="5893102"/>
                <a:ext cx="12960" cy="192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F5A0DCE-4559-FBD3-294E-EECF209492E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92520" y="5888782"/>
                  <a:ext cx="21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BECB3AE-FEB7-F858-10B0-790514A16AC2}"/>
                    </a:ext>
                  </a:extLst>
                </p14:cNvPr>
                <p14:cNvContentPartPr/>
                <p14:nvPr/>
              </p14:nvContentPartPr>
              <p14:xfrm>
                <a:off x="3509640" y="6174262"/>
                <a:ext cx="135360" cy="1969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BECB3AE-FEB7-F858-10B0-790514A16AC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05320" y="6169942"/>
                  <a:ext cx="144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1BD97C8-6428-1BF8-2AAD-8266DCC7DCD0}"/>
                    </a:ext>
                  </a:extLst>
                </p14:cNvPr>
                <p14:cNvContentPartPr/>
                <p14:nvPr/>
              </p14:nvContentPartPr>
              <p14:xfrm>
                <a:off x="3710880" y="6216022"/>
                <a:ext cx="21600" cy="1544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1BD97C8-6428-1BF8-2AAD-8266DCC7DCD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706560" y="6211702"/>
                  <a:ext cx="30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FE22044-2B76-29C0-C7D9-04A32C5132BD}"/>
                    </a:ext>
                  </a:extLst>
                </p14:cNvPr>
                <p14:cNvContentPartPr/>
                <p14:nvPr/>
              </p14:nvContentPartPr>
              <p14:xfrm>
                <a:off x="3636360" y="6196942"/>
                <a:ext cx="169560" cy="41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FE22044-2B76-29C0-C7D9-04A32C5132B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632040" y="6192622"/>
                  <a:ext cx="178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9C82E45-F52D-9B50-C011-72DAF685437E}"/>
                    </a:ext>
                  </a:extLst>
                </p14:cNvPr>
                <p14:cNvContentPartPr/>
                <p14:nvPr/>
              </p14:nvContentPartPr>
              <p14:xfrm>
                <a:off x="4754520" y="5836222"/>
                <a:ext cx="15840" cy="224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9C82E45-F52D-9B50-C011-72DAF685437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750200" y="5831902"/>
                  <a:ext cx="24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23917F4-52FE-F741-2B10-4284D83F231A}"/>
                    </a:ext>
                  </a:extLst>
                </p14:cNvPr>
                <p14:cNvContentPartPr/>
                <p14:nvPr/>
              </p14:nvContentPartPr>
              <p14:xfrm>
                <a:off x="4695480" y="6197662"/>
                <a:ext cx="7920" cy="1620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23917F4-52FE-F741-2B10-4284D83F231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91160" y="6193342"/>
                  <a:ext cx="16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267A589-FDE3-1AD8-1E41-7B00F6E8EE8E}"/>
                    </a:ext>
                  </a:extLst>
                </p14:cNvPr>
                <p14:cNvContentPartPr/>
                <p14:nvPr/>
              </p14:nvContentPartPr>
              <p14:xfrm>
                <a:off x="4603320" y="6189382"/>
                <a:ext cx="138600" cy="331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267A589-FDE3-1AD8-1E41-7B00F6E8EE8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599000" y="6185062"/>
                  <a:ext cx="147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C1E53C3-CFBA-4652-E0C8-8D013F1F2910}"/>
                    </a:ext>
                  </a:extLst>
                </p14:cNvPr>
                <p14:cNvContentPartPr/>
                <p14:nvPr/>
              </p14:nvContentPartPr>
              <p14:xfrm>
                <a:off x="4639680" y="6260302"/>
                <a:ext cx="120240" cy="47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C1E53C3-CFBA-4652-E0C8-8D013F1F291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635360" y="6255982"/>
                  <a:ext cx="128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4CB0A20-8850-B512-A28B-ECD568FBD528}"/>
                    </a:ext>
                  </a:extLst>
                </p14:cNvPr>
                <p14:cNvContentPartPr/>
                <p14:nvPr/>
              </p14:nvContentPartPr>
              <p14:xfrm>
                <a:off x="4897080" y="6155542"/>
                <a:ext cx="9720" cy="171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4CB0A20-8850-B512-A28B-ECD568FBD528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892760" y="6151222"/>
                  <a:ext cx="18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F8C7617-6841-45D1-15B6-DCE7C2A6ECE2}"/>
                    </a:ext>
                  </a:extLst>
                </p14:cNvPr>
                <p14:cNvContentPartPr/>
                <p14:nvPr/>
              </p14:nvContentPartPr>
              <p14:xfrm>
                <a:off x="4795920" y="6135742"/>
                <a:ext cx="175680" cy="17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F8C7617-6841-45D1-15B6-DCE7C2A6ECE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91600" y="6131422"/>
                  <a:ext cx="184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B65E792-E45E-0996-FB8B-DADC7B2F9AAD}"/>
                    </a:ext>
                  </a:extLst>
                </p14:cNvPr>
                <p14:cNvContentPartPr/>
                <p14:nvPr/>
              </p14:nvContentPartPr>
              <p14:xfrm>
                <a:off x="881640" y="5040622"/>
                <a:ext cx="21600" cy="135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B65E792-E45E-0996-FB8B-DADC7B2F9AA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77320" y="5036302"/>
                  <a:ext cx="30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722465C-0FE8-55CA-0083-409FDD98327F}"/>
                    </a:ext>
                  </a:extLst>
                </p14:cNvPr>
                <p14:cNvContentPartPr/>
                <p14:nvPr/>
              </p14:nvContentPartPr>
              <p14:xfrm>
                <a:off x="925920" y="4987702"/>
                <a:ext cx="99720" cy="185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722465C-0FE8-55CA-0083-409FDD98327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21600" y="4983382"/>
                  <a:ext cx="108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12574CE-CA13-42FA-894B-03C03A403508}"/>
                    </a:ext>
                  </a:extLst>
                </p14:cNvPr>
                <p14:cNvContentPartPr/>
                <p14:nvPr/>
              </p14:nvContentPartPr>
              <p14:xfrm>
                <a:off x="2175840" y="5033422"/>
                <a:ext cx="16920" cy="514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12574CE-CA13-42FA-894B-03C03A40350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171520" y="5029102"/>
                  <a:ext cx="25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39EF014-498C-CB41-530C-8E500EB81DF4}"/>
                    </a:ext>
                  </a:extLst>
                </p14:cNvPr>
                <p14:cNvContentPartPr/>
                <p14:nvPr/>
              </p14:nvContentPartPr>
              <p14:xfrm>
                <a:off x="1303200" y="5066902"/>
                <a:ext cx="120600" cy="118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39EF014-498C-CB41-530C-8E500EB81DF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298880" y="5062582"/>
                  <a:ext cx="12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2A9068C-135C-A417-69ED-DC72D0D6821C}"/>
                    </a:ext>
                  </a:extLst>
                </p14:cNvPr>
                <p14:cNvContentPartPr/>
                <p14:nvPr/>
              </p14:nvContentPartPr>
              <p14:xfrm>
                <a:off x="1649880" y="5045662"/>
                <a:ext cx="405360" cy="25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2A9068C-135C-A417-69ED-DC72D0D6821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645560" y="5041342"/>
                  <a:ext cx="414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C986680-C52A-DD26-CC12-05DB50F659AB}"/>
                    </a:ext>
                  </a:extLst>
                </p14:cNvPr>
                <p14:cNvContentPartPr/>
                <p14:nvPr/>
              </p14:nvContentPartPr>
              <p14:xfrm>
                <a:off x="2158920" y="4971502"/>
                <a:ext cx="74880" cy="1771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C986680-C52A-DD26-CC12-05DB50F659A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154600" y="4967182"/>
                  <a:ext cx="83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3ACD8E2-7633-AE81-DD6B-74DC94EBEB31}"/>
                    </a:ext>
                  </a:extLst>
                </p14:cNvPr>
                <p14:cNvContentPartPr/>
                <p14:nvPr/>
              </p14:nvContentPartPr>
              <p14:xfrm>
                <a:off x="2175840" y="5042422"/>
                <a:ext cx="69840" cy="44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3ACD8E2-7633-AE81-DD6B-74DC94EBEB31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171520" y="5038102"/>
                  <a:ext cx="78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EF3E2DA-06C2-A98B-834F-2A4CCAAA8B54}"/>
                    </a:ext>
                  </a:extLst>
                </p14:cNvPr>
                <p14:cNvContentPartPr/>
                <p14:nvPr/>
              </p14:nvContentPartPr>
              <p14:xfrm>
                <a:off x="2187360" y="3915262"/>
                <a:ext cx="15120" cy="212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EF3E2DA-06C2-A98B-834F-2A4CCAAA8B5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183040" y="3910942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F226410-D015-3AB7-FF27-A3B5CC1EC7D9}"/>
                    </a:ext>
                  </a:extLst>
                </p14:cNvPr>
                <p14:cNvContentPartPr/>
                <p14:nvPr/>
              </p14:nvContentPartPr>
              <p14:xfrm>
                <a:off x="1168920" y="3975382"/>
                <a:ext cx="107640" cy="29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F226410-D015-3AB7-FF27-A3B5CC1EC7D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64600" y="3971062"/>
                  <a:ext cx="116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DD53D0A-69E9-63FB-1E12-ABB632C27B92}"/>
                    </a:ext>
                  </a:extLst>
                </p14:cNvPr>
                <p14:cNvContentPartPr/>
                <p14:nvPr/>
              </p14:nvContentPartPr>
              <p14:xfrm>
                <a:off x="1419840" y="3946582"/>
                <a:ext cx="439920" cy="363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DD53D0A-69E9-63FB-1E12-ABB632C27B9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415520" y="3942262"/>
                  <a:ext cx="448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DD1FAD2-ADAA-5EC6-5F53-A56522267B26}"/>
                    </a:ext>
                  </a:extLst>
                </p14:cNvPr>
                <p14:cNvContentPartPr/>
                <p14:nvPr/>
              </p14:nvContentPartPr>
              <p14:xfrm>
                <a:off x="1996560" y="3948022"/>
                <a:ext cx="94320" cy="12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DD1FAD2-ADAA-5EC6-5F53-A56522267B2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992240" y="3943702"/>
                  <a:ext cx="102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90DB464-E9F3-F93B-4155-4C45C7BBDAA2}"/>
                    </a:ext>
                  </a:extLst>
                </p14:cNvPr>
                <p14:cNvContentPartPr/>
                <p14:nvPr/>
              </p14:nvContentPartPr>
              <p14:xfrm>
                <a:off x="800280" y="3955222"/>
                <a:ext cx="79920" cy="155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90DB464-E9F3-F93B-4155-4C45C7BBDAA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95960" y="3950902"/>
                  <a:ext cx="8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D704210-242F-145F-8B0D-685A619738DB}"/>
                    </a:ext>
                  </a:extLst>
                </p14:cNvPr>
                <p14:cNvContentPartPr/>
                <p14:nvPr/>
              </p14:nvContentPartPr>
              <p14:xfrm>
                <a:off x="916920" y="3936502"/>
                <a:ext cx="70920" cy="129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D704210-242F-145F-8B0D-685A619738D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12600" y="3932182"/>
                  <a:ext cx="79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6951AA6-0CF3-A095-9156-6CBA335AF1E8}"/>
                    </a:ext>
                  </a:extLst>
                </p14:cNvPr>
                <p14:cNvContentPartPr/>
                <p14:nvPr/>
              </p14:nvContentPartPr>
              <p14:xfrm>
                <a:off x="2157480" y="3821662"/>
                <a:ext cx="95400" cy="1962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6951AA6-0CF3-A095-9156-6CBA335AF1E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153160" y="3817342"/>
                  <a:ext cx="104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982961C-307E-C943-E275-33C10A698E7A}"/>
                    </a:ext>
                  </a:extLst>
                </p14:cNvPr>
                <p14:cNvContentPartPr/>
                <p14:nvPr/>
              </p14:nvContentPartPr>
              <p14:xfrm>
                <a:off x="1127880" y="3762622"/>
                <a:ext cx="89280" cy="122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982961C-307E-C943-E275-33C10A698E7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23560" y="3758302"/>
                  <a:ext cx="97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729A1C4-AB7D-61FA-3C35-E1520697D39D}"/>
                    </a:ext>
                  </a:extLst>
                </p14:cNvPr>
                <p14:cNvContentPartPr/>
                <p14:nvPr/>
              </p14:nvContentPartPr>
              <p14:xfrm>
                <a:off x="1338480" y="3689542"/>
                <a:ext cx="445680" cy="716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729A1C4-AB7D-61FA-3C35-E1520697D39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334160" y="3685222"/>
                  <a:ext cx="454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D77BEAF-4783-D30E-3CAA-97CD245D3E3B}"/>
                    </a:ext>
                  </a:extLst>
                </p14:cNvPr>
                <p14:cNvContentPartPr/>
                <p14:nvPr/>
              </p14:nvContentPartPr>
              <p14:xfrm>
                <a:off x="1867320" y="3686662"/>
                <a:ext cx="155160" cy="133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D77BEAF-4783-D30E-3CAA-97CD245D3E3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863000" y="3682342"/>
                  <a:ext cx="163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47A3320-4923-71F3-5B96-DB49FDE4BAB8}"/>
                    </a:ext>
                  </a:extLst>
                </p14:cNvPr>
                <p14:cNvContentPartPr/>
                <p14:nvPr/>
              </p14:nvContentPartPr>
              <p14:xfrm>
                <a:off x="840600" y="3707902"/>
                <a:ext cx="63000" cy="1339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47A3320-4923-71F3-5B96-DB49FDE4BAB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36280" y="3703582"/>
                  <a:ext cx="7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FABAFEC-C7A6-C68E-74EB-C0BC899258C4}"/>
                    </a:ext>
                  </a:extLst>
                </p14:cNvPr>
                <p14:cNvContentPartPr/>
                <p14:nvPr/>
              </p14:nvContentPartPr>
              <p14:xfrm>
                <a:off x="938880" y="3700702"/>
                <a:ext cx="74520" cy="93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FABAFEC-C7A6-C68E-74EB-C0BC899258C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34560" y="3696382"/>
                  <a:ext cx="8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B3D5B56-BAA9-9107-458B-6DFF94532595}"/>
                    </a:ext>
                  </a:extLst>
                </p14:cNvPr>
                <p14:cNvContentPartPr/>
                <p14:nvPr/>
              </p14:nvContentPartPr>
              <p14:xfrm>
                <a:off x="959040" y="3739222"/>
                <a:ext cx="82800" cy="291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B3D5B56-BAA9-9107-458B-6DFF9453259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54720" y="3734902"/>
                  <a:ext cx="91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1FB3900-3B7C-BCF8-CD64-B200FE34986F}"/>
                    </a:ext>
                  </a:extLst>
                </p14:cNvPr>
                <p14:cNvContentPartPr/>
                <p14:nvPr/>
              </p14:nvContentPartPr>
              <p14:xfrm>
                <a:off x="2189160" y="3599542"/>
                <a:ext cx="14400" cy="1468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1FB3900-3B7C-BCF8-CD64-B200FE34986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184840" y="3595222"/>
                  <a:ext cx="23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E1A7331-640C-296C-87E8-58DC9476E191}"/>
                    </a:ext>
                  </a:extLst>
                </p14:cNvPr>
                <p14:cNvContentPartPr/>
                <p14:nvPr/>
              </p14:nvContentPartPr>
              <p14:xfrm>
                <a:off x="2162880" y="3578662"/>
                <a:ext cx="149040" cy="1357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E1A7331-640C-296C-87E8-58DC9476E19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158560" y="3574342"/>
                  <a:ext cx="157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2D175CD-ED03-A7F5-BF57-A3607188BC2B}"/>
                    </a:ext>
                  </a:extLst>
                </p14:cNvPr>
                <p14:cNvContentPartPr/>
                <p14:nvPr/>
              </p14:nvContentPartPr>
              <p14:xfrm>
                <a:off x="1270080" y="4785022"/>
                <a:ext cx="61200" cy="262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2D175CD-ED03-A7F5-BF57-A3607188BC2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265760" y="4780702"/>
                  <a:ext cx="6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1682A2-58B3-608F-67F9-E850CEDE4462}"/>
                    </a:ext>
                  </a:extLst>
                </p14:cNvPr>
                <p14:cNvContentPartPr/>
                <p14:nvPr/>
              </p14:nvContentPartPr>
              <p14:xfrm>
                <a:off x="1544760" y="4788262"/>
                <a:ext cx="69840" cy="219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1682A2-58B3-608F-67F9-E850CEDE446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540440" y="4783942"/>
                  <a:ext cx="78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427E640-1F7E-E472-369A-4280708CBF9F}"/>
                    </a:ext>
                  </a:extLst>
                </p14:cNvPr>
                <p14:cNvContentPartPr/>
                <p14:nvPr/>
              </p14:nvContentPartPr>
              <p14:xfrm>
                <a:off x="1906920" y="4706182"/>
                <a:ext cx="1050840" cy="381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427E640-1F7E-E472-369A-4280708CBF9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902600" y="4701862"/>
                  <a:ext cx="1059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69C07C4-AF81-8696-AF32-AC66468AE7FD}"/>
                    </a:ext>
                  </a:extLst>
                </p14:cNvPr>
                <p14:cNvContentPartPr/>
                <p14:nvPr/>
              </p14:nvContentPartPr>
              <p14:xfrm>
                <a:off x="3568680" y="4634542"/>
                <a:ext cx="106200" cy="1749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69C07C4-AF81-8696-AF32-AC66468AE7F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564360" y="4630222"/>
                  <a:ext cx="114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416D57D-DA88-5B8E-B0A3-58739B361766}"/>
                    </a:ext>
                  </a:extLst>
                </p14:cNvPr>
                <p14:cNvContentPartPr/>
                <p14:nvPr/>
              </p14:nvContentPartPr>
              <p14:xfrm>
                <a:off x="3597480" y="4707622"/>
                <a:ext cx="70920" cy="27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416D57D-DA88-5B8E-B0A3-58739B36176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593160" y="4703302"/>
                  <a:ext cx="79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DE293B1-A4B3-AD6B-1504-C38362F717F4}"/>
                    </a:ext>
                  </a:extLst>
                </p14:cNvPr>
                <p14:cNvContentPartPr/>
                <p14:nvPr/>
              </p14:nvContentPartPr>
              <p14:xfrm>
                <a:off x="3743640" y="4738222"/>
                <a:ext cx="19080" cy="1198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DE293B1-A4B3-AD6B-1504-C38362F717F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739320" y="4733902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594A537-53BE-319D-6D71-1093573D2CAF}"/>
                    </a:ext>
                  </a:extLst>
                </p14:cNvPr>
                <p14:cNvContentPartPr/>
                <p14:nvPr/>
              </p14:nvContentPartPr>
              <p14:xfrm>
                <a:off x="3788280" y="4575862"/>
                <a:ext cx="68400" cy="1598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594A537-53BE-319D-6D71-1093573D2CA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783960" y="4571542"/>
                  <a:ext cx="77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3EC6587-27F9-5EB7-A7C7-086A1ACDB22C}"/>
                    </a:ext>
                  </a:extLst>
                </p14:cNvPr>
                <p14:cNvContentPartPr/>
                <p14:nvPr/>
              </p14:nvContentPartPr>
              <p14:xfrm>
                <a:off x="3229560" y="4712302"/>
                <a:ext cx="250560" cy="309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3EC6587-27F9-5EB7-A7C7-086A1ACDB22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225240" y="4707982"/>
                  <a:ext cx="259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B829D1B-1B2C-E285-AB01-7B58E2D8071E}"/>
                    </a:ext>
                  </a:extLst>
                </p14:cNvPr>
                <p14:cNvContentPartPr/>
                <p14:nvPr/>
              </p14:nvContentPartPr>
              <p14:xfrm>
                <a:off x="1164600" y="3470302"/>
                <a:ext cx="66960" cy="13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B829D1B-1B2C-E285-AB01-7B58E2D8071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60280" y="3465982"/>
                  <a:ext cx="75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F11B2C8-781D-082A-4A5D-F6DC9265970F}"/>
                    </a:ext>
                  </a:extLst>
                </p14:cNvPr>
                <p14:cNvContentPartPr/>
                <p14:nvPr/>
              </p14:nvContentPartPr>
              <p14:xfrm>
                <a:off x="1499400" y="3387502"/>
                <a:ext cx="654480" cy="788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F11B2C8-781D-082A-4A5D-F6DC9265970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495080" y="3383182"/>
                  <a:ext cx="66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1F7C7E2-DB6B-8DCE-4B60-B2FB79859859}"/>
                    </a:ext>
                  </a:extLst>
                </p14:cNvPr>
                <p14:cNvContentPartPr/>
                <p14:nvPr/>
              </p14:nvContentPartPr>
              <p14:xfrm>
                <a:off x="2442960" y="3363382"/>
                <a:ext cx="882000" cy="69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1F7C7E2-DB6B-8DCE-4B60-B2FB79859859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438640" y="3359062"/>
                  <a:ext cx="89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91FE45F-65A3-39F9-A462-7DDFAC81037A}"/>
                    </a:ext>
                  </a:extLst>
                </p14:cNvPr>
                <p14:cNvContentPartPr/>
                <p14:nvPr/>
              </p14:nvContentPartPr>
              <p14:xfrm>
                <a:off x="3543480" y="3304342"/>
                <a:ext cx="14760" cy="201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91FE45F-65A3-39F9-A462-7DDFAC81037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539160" y="3300022"/>
                  <a:ext cx="23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09D4DE8-19BE-7144-FD48-C00B2BA2147F}"/>
                    </a:ext>
                  </a:extLst>
                </p14:cNvPr>
                <p14:cNvContentPartPr/>
                <p14:nvPr/>
              </p14:nvContentPartPr>
              <p14:xfrm>
                <a:off x="3501360" y="3267622"/>
                <a:ext cx="252720" cy="222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09D4DE8-19BE-7144-FD48-C00B2BA2147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497040" y="3263302"/>
                  <a:ext cx="261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C8483B7-04D4-E3FA-0191-59222FCEE81E}"/>
                    </a:ext>
                  </a:extLst>
                </p14:cNvPr>
                <p14:cNvContentPartPr/>
                <p14:nvPr/>
              </p14:nvContentPartPr>
              <p14:xfrm>
                <a:off x="945720" y="3451942"/>
                <a:ext cx="59760" cy="1627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C8483B7-04D4-E3FA-0191-59222FCEE81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41400" y="3447622"/>
                  <a:ext cx="68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A2D983A-A27C-6188-614B-27B479B22B6A}"/>
                    </a:ext>
                  </a:extLst>
                </p14:cNvPr>
                <p14:cNvContentPartPr/>
                <p14:nvPr/>
              </p14:nvContentPartPr>
              <p14:xfrm>
                <a:off x="1009800" y="3456262"/>
                <a:ext cx="48960" cy="334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A2D983A-A27C-6188-614B-27B479B22B6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05480" y="3451942"/>
                  <a:ext cx="57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8E1C823-198A-2346-C364-E54A91457B54}"/>
                    </a:ext>
                  </a:extLst>
                </p14:cNvPr>
                <p14:cNvContentPartPr/>
                <p14:nvPr/>
              </p14:nvContentPartPr>
              <p14:xfrm>
                <a:off x="1166400" y="4162222"/>
                <a:ext cx="59760" cy="27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8E1C823-198A-2346-C364-E54A91457B5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62080" y="4157902"/>
                  <a:ext cx="68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29D027D-6866-49B3-B165-DE82DD54A5D9}"/>
                    </a:ext>
                  </a:extLst>
                </p14:cNvPr>
                <p14:cNvContentPartPr/>
                <p14:nvPr/>
              </p14:nvContentPartPr>
              <p14:xfrm>
                <a:off x="1315080" y="4178782"/>
                <a:ext cx="213120" cy="270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29D027D-6866-49B3-B165-DE82DD54A5D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10760" y="4174462"/>
                  <a:ext cx="22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74360CF-2D32-1020-AA81-1211216EE1B8}"/>
                    </a:ext>
                  </a:extLst>
                </p14:cNvPr>
                <p14:cNvContentPartPr/>
                <p14:nvPr/>
              </p14:nvContentPartPr>
              <p14:xfrm>
                <a:off x="1565280" y="4202182"/>
                <a:ext cx="149040" cy="15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74360CF-2D32-1020-AA81-1211216EE1B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560960" y="4197862"/>
                  <a:ext cx="157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E95CAF8-FA21-2061-1748-840FDD29F8FD}"/>
                    </a:ext>
                  </a:extLst>
                </p14:cNvPr>
                <p14:cNvContentPartPr/>
                <p14:nvPr/>
              </p14:nvContentPartPr>
              <p14:xfrm>
                <a:off x="2054880" y="4180222"/>
                <a:ext cx="425520" cy="14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E95CAF8-FA21-2061-1748-840FDD29F8F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050560" y="4175902"/>
                  <a:ext cx="434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F584270-95C6-1459-C5FB-409756DD1456}"/>
                    </a:ext>
                  </a:extLst>
                </p14:cNvPr>
                <p14:cNvContentPartPr/>
                <p14:nvPr/>
              </p14:nvContentPartPr>
              <p14:xfrm>
                <a:off x="3504960" y="4167982"/>
                <a:ext cx="558000" cy="266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F584270-95C6-1459-C5FB-409756DD145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500640" y="4163662"/>
                  <a:ext cx="56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D3E0622-ACAA-AB6D-6A87-7BE31C287BD5}"/>
                    </a:ext>
                  </a:extLst>
                </p14:cNvPr>
                <p14:cNvContentPartPr/>
                <p14:nvPr/>
              </p14:nvContentPartPr>
              <p14:xfrm>
                <a:off x="4321800" y="4171222"/>
                <a:ext cx="215640" cy="198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D3E0622-ACAA-AB6D-6A87-7BE31C287BD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317480" y="4166902"/>
                  <a:ext cx="22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A8A7E79-008B-226A-B7A7-6094A748F3FE}"/>
                    </a:ext>
                  </a:extLst>
                </p14:cNvPr>
                <p14:cNvContentPartPr/>
                <p14:nvPr/>
              </p14:nvContentPartPr>
              <p14:xfrm>
                <a:off x="4688640" y="4190662"/>
                <a:ext cx="36000" cy="11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A8A7E79-008B-226A-B7A7-6094A748F3FE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684320" y="4186342"/>
                  <a:ext cx="44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EB9B223-746A-873C-064F-B2F22B2F2B3C}"/>
                    </a:ext>
                  </a:extLst>
                </p14:cNvPr>
                <p14:cNvContentPartPr/>
                <p14:nvPr/>
              </p14:nvContentPartPr>
              <p14:xfrm>
                <a:off x="4712760" y="4029742"/>
                <a:ext cx="125640" cy="280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EB9B223-746A-873C-064F-B2F22B2F2B3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708440" y="4025422"/>
                  <a:ext cx="134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1DEFD2B-9A8B-5B38-9E19-3D06C7AA46D6}"/>
                    </a:ext>
                  </a:extLst>
                </p14:cNvPr>
                <p14:cNvContentPartPr/>
                <p14:nvPr/>
              </p14:nvContentPartPr>
              <p14:xfrm>
                <a:off x="4763520" y="4173742"/>
                <a:ext cx="94320" cy="255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1DEFD2B-9A8B-5B38-9E19-3D06C7AA46D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759200" y="4169422"/>
                  <a:ext cx="102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ABE5BA3-DF46-86DB-3740-85635D77825E}"/>
                    </a:ext>
                  </a:extLst>
                </p14:cNvPr>
                <p14:cNvContentPartPr/>
                <p14:nvPr/>
              </p14:nvContentPartPr>
              <p14:xfrm>
                <a:off x="4920840" y="4228462"/>
                <a:ext cx="8640" cy="1155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ABE5BA3-DF46-86DB-3740-85635D77825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916520" y="4224142"/>
                  <a:ext cx="17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AB0B2C9-E7AB-826C-364E-A686832DEB67}"/>
                    </a:ext>
                  </a:extLst>
                </p14:cNvPr>
                <p14:cNvContentPartPr/>
                <p14:nvPr/>
              </p14:nvContentPartPr>
              <p14:xfrm>
                <a:off x="4938480" y="4081582"/>
                <a:ext cx="60840" cy="1234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AB0B2C9-E7AB-826C-364E-A686832DEB6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934160" y="4077262"/>
                  <a:ext cx="69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7A7E7DB-5AFC-D2CB-0F74-FA8AD57A14D5}"/>
                    </a:ext>
                  </a:extLst>
                </p14:cNvPr>
                <p14:cNvContentPartPr/>
                <p14:nvPr/>
              </p14:nvContentPartPr>
              <p14:xfrm>
                <a:off x="5098680" y="4188502"/>
                <a:ext cx="22680" cy="752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7A7E7DB-5AFC-D2CB-0F74-FA8AD57A14D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094360" y="4184182"/>
                  <a:ext cx="31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3AE0CBE-A11C-539E-F527-E61922D3C502}"/>
                    </a:ext>
                  </a:extLst>
                </p14:cNvPr>
                <p14:cNvContentPartPr/>
                <p14:nvPr/>
              </p14:nvContentPartPr>
              <p14:xfrm>
                <a:off x="5169960" y="4033342"/>
                <a:ext cx="7560" cy="1666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3AE0CBE-A11C-539E-F527-E61922D3C502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165640" y="4029022"/>
                  <a:ext cx="16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AD10E7F-DC43-8125-CFD2-87319C087F59}"/>
                    </a:ext>
                  </a:extLst>
                </p14:cNvPr>
                <p14:cNvContentPartPr/>
                <p14:nvPr/>
              </p14:nvContentPartPr>
              <p14:xfrm>
                <a:off x="5135040" y="4008142"/>
                <a:ext cx="185760" cy="1908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AD10E7F-DC43-8125-CFD2-87319C087F5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130720" y="4003822"/>
                  <a:ext cx="194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86F0D5F-532B-83C6-E0E4-ABE15DDABAB7}"/>
                    </a:ext>
                  </a:extLst>
                </p14:cNvPr>
                <p14:cNvContentPartPr/>
                <p14:nvPr/>
              </p14:nvContentPartPr>
              <p14:xfrm>
                <a:off x="3594600" y="6613102"/>
                <a:ext cx="222120" cy="352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86F0D5F-532B-83C6-E0E4-ABE15DDABAB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590280" y="6608782"/>
                  <a:ext cx="230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29363403-8754-A096-32A8-C08BB8797FA4}"/>
                    </a:ext>
                  </a:extLst>
                </p14:cNvPr>
                <p14:cNvContentPartPr/>
                <p14:nvPr/>
              </p14:nvContentPartPr>
              <p14:xfrm>
                <a:off x="3670560" y="6668902"/>
                <a:ext cx="162720" cy="478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29363403-8754-A096-32A8-C08BB8797FA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666240" y="6664582"/>
                  <a:ext cx="171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1873856-DE85-07C3-002F-3102E589CE21}"/>
                    </a:ext>
                  </a:extLst>
                </p14:cNvPr>
                <p14:cNvContentPartPr/>
                <p14:nvPr/>
              </p14:nvContentPartPr>
              <p14:xfrm>
                <a:off x="3851640" y="6542542"/>
                <a:ext cx="56160" cy="166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1873856-DE85-07C3-002F-3102E589CE2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847320" y="6538222"/>
                  <a:ext cx="64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1269AC3E-1B04-7545-076B-5368848FB01D}"/>
                    </a:ext>
                  </a:extLst>
                </p14:cNvPr>
                <p14:cNvContentPartPr/>
                <p14:nvPr/>
              </p14:nvContentPartPr>
              <p14:xfrm>
                <a:off x="4051800" y="6430222"/>
                <a:ext cx="374040" cy="3189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1269AC3E-1B04-7545-076B-5368848FB01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047480" y="6425902"/>
                  <a:ext cx="382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4CA64DE-ABF7-C323-06D9-F11F94420D62}"/>
                    </a:ext>
                  </a:extLst>
                </p14:cNvPr>
                <p14:cNvContentPartPr/>
                <p14:nvPr/>
              </p14:nvContentPartPr>
              <p14:xfrm>
                <a:off x="4464000" y="6479902"/>
                <a:ext cx="279000" cy="2131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4CA64DE-ABF7-C323-06D9-F11F94420D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459680" y="6475582"/>
                  <a:ext cx="287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41F5F9B-EFDA-0376-C42A-9BAD0F470FAE}"/>
                    </a:ext>
                  </a:extLst>
                </p14:cNvPr>
                <p14:cNvContentPartPr/>
                <p14:nvPr/>
              </p14:nvContentPartPr>
              <p14:xfrm>
                <a:off x="4773960" y="6410782"/>
                <a:ext cx="135000" cy="144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41F5F9B-EFDA-0376-C42A-9BAD0F470FA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769640" y="6406462"/>
                  <a:ext cx="14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9438869-F4E3-3F05-3B69-AA64390BA70C}"/>
                    </a:ext>
                  </a:extLst>
                </p14:cNvPr>
                <p14:cNvContentPartPr/>
                <p14:nvPr/>
              </p14:nvContentPartPr>
              <p14:xfrm>
                <a:off x="5064840" y="6379102"/>
                <a:ext cx="237240" cy="1688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9438869-F4E3-3F05-3B69-AA64390BA70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060520" y="6374782"/>
                  <a:ext cx="245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55AA2D8-4DB0-63E2-64D5-BB461CF2CE52}"/>
                    </a:ext>
                  </a:extLst>
                </p14:cNvPr>
                <p14:cNvContentPartPr/>
                <p14:nvPr/>
              </p14:nvContentPartPr>
              <p14:xfrm>
                <a:off x="5457960" y="6262822"/>
                <a:ext cx="149400" cy="227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55AA2D8-4DB0-63E2-64D5-BB461CF2CE5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453640" y="6258502"/>
                  <a:ext cx="158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DF5E4341-0501-5656-D64E-4720C31C1E96}"/>
                    </a:ext>
                  </a:extLst>
                </p14:cNvPr>
                <p14:cNvContentPartPr/>
                <p14:nvPr/>
              </p14:nvContentPartPr>
              <p14:xfrm>
                <a:off x="5611320" y="6190822"/>
                <a:ext cx="200160" cy="2545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DF5E4341-0501-5656-D64E-4720C31C1E9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607000" y="6186502"/>
                  <a:ext cx="208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48703EC-42AD-18E6-D67F-57766E4CFDFD}"/>
                    </a:ext>
                  </a:extLst>
                </p14:cNvPr>
                <p14:cNvContentPartPr/>
                <p14:nvPr/>
              </p14:nvContentPartPr>
              <p14:xfrm>
                <a:off x="5841360" y="6307102"/>
                <a:ext cx="156600" cy="23580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48703EC-42AD-18E6-D67F-57766E4CFDF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837040" y="6302782"/>
                  <a:ext cx="165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FDBE76A0-5D64-0E2E-DB5F-6C0A731111BD}"/>
                    </a:ext>
                  </a:extLst>
                </p14:cNvPr>
                <p14:cNvContentPartPr/>
                <p14:nvPr/>
              </p14:nvContentPartPr>
              <p14:xfrm>
                <a:off x="5897160" y="6216382"/>
                <a:ext cx="59760" cy="457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FDBE76A0-5D64-0E2E-DB5F-6C0A731111B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892840" y="6212062"/>
                  <a:ext cx="6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77FDED6-943F-BC37-B386-30836F3D0CB8}"/>
                    </a:ext>
                  </a:extLst>
                </p14:cNvPr>
                <p14:cNvContentPartPr/>
                <p14:nvPr/>
              </p14:nvContentPartPr>
              <p14:xfrm>
                <a:off x="6019920" y="6280822"/>
                <a:ext cx="76320" cy="154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77FDED6-943F-BC37-B386-30836F3D0CB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015600" y="6276502"/>
                  <a:ext cx="84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1038751-7DD5-2F58-8104-BEC545EBF542}"/>
                    </a:ext>
                  </a:extLst>
                </p14:cNvPr>
                <p14:cNvContentPartPr/>
                <p14:nvPr/>
              </p14:nvContentPartPr>
              <p14:xfrm>
                <a:off x="6107040" y="6147622"/>
                <a:ext cx="200520" cy="2304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1038751-7DD5-2F58-8104-BEC545EBF54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102720" y="6143302"/>
                  <a:ext cx="209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02E0490C-4509-0591-2472-AC8596E0231B}"/>
                    </a:ext>
                  </a:extLst>
                </p14:cNvPr>
                <p14:cNvContentPartPr/>
                <p14:nvPr/>
              </p14:nvContentPartPr>
              <p14:xfrm>
                <a:off x="6284520" y="6197662"/>
                <a:ext cx="18000" cy="435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02E0490C-4509-0591-2472-AC8596E0231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280200" y="6193342"/>
                  <a:ext cx="26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955019A-9F45-56C8-0B93-1202C93BE97A}"/>
                    </a:ext>
                  </a:extLst>
                </p14:cNvPr>
                <p14:cNvContentPartPr/>
                <p14:nvPr/>
              </p14:nvContentPartPr>
              <p14:xfrm>
                <a:off x="6329880" y="6267502"/>
                <a:ext cx="89280" cy="224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955019A-9F45-56C8-0B93-1202C93BE97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325560" y="6263182"/>
                  <a:ext cx="97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991E2500-8C57-E04C-6F5C-37B03FAF02C6}"/>
                    </a:ext>
                  </a:extLst>
                </p14:cNvPr>
                <p14:cNvContentPartPr/>
                <p14:nvPr/>
              </p14:nvContentPartPr>
              <p14:xfrm>
                <a:off x="6464160" y="6117742"/>
                <a:ext cx="64800" cy="2174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991E2500-8C57-E04C-6F5C-37B03FAF02C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459840" y="6113422"/>
                  <a:ext cx="73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B0851004-FC1B-8664-F49A-C2DF710D8C8D}"/>
                    </a:ext>
                  </a:extLst>
                </p14:cNvPr>
                <p14:cNvContentPartPr/>
                <p14:nvPr/>
              </p14:nvContentPartPr>
              <p14:xfrm>
                <a:off x="6517440" y="6270022"/>
                <a:ext cx="46800" cy="74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B0851004-FC1B-8664-F49A-C2DF710D8C8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513120" y="6265702"/>
                  <a:ext cx="55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A0783B9-36C9-ADC2-FB9F-02731E5C0B30}"/>
                    </a:ext>
                  </a:extLst>
                </p14:cNvPr>
                <p14:cNvContentPartPr/>
                <p14:nvPr/>
              </p14:nvContentPartPr>
              <p14:xfrm>
                <a:off x="6571440" y="6136462"/>
                <a:ext cx="226800" cy="2012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A0783B9-36C9-ADC2-FB9F-02731E5C0B3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567120" y="6132142"/>
                  <a:ext cx="23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9662766C-90A1-E611-0CF5-BF782AA84E71}"/>
                    </a:ext>
                  </a:extLst>
                </p14:cNvPr>
                <p14:cNvContentPartPr/>
                <p14:nvPr/>
              </p14:nvContentPartPr>
              <p14:xfrm>
                <a:off x="6653520" y="6092182"/>
                <a:ext cx="28800" cy="61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9662766C-90A1-E611-0CF5-BF782AA84E7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649200" y="6087862"/>
                  <a:ext cx="37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317D615-B673-9A85-6E35-19FD66338664}"/>
                    </a:ext>
                  </a:extLst>
                </p14:cNvPr>
                <p14:cNvContentPartPr/>
                <p14:nvPr/>
              </p14:nvContentPartPr>
              <p14:xfrm>
                <a:off x="6978600" y="6011902"/>
                <a:ext cx="124560" cy="2376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317D615-B673-9A85-6E35-19FD6633866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974280" y="6007582"/>
                  <a:ext cx="133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C4A9561-15A4-3DB3-46F2-C2EEA7420958}"/>
                    </a:ext>
                  </a:extLst>
                </p14:cNvPr>
                <p14:cNvContentPartPr/>
                <p14:nvPr/>
              </p14:nvContentPartPr>
              <p14:xfrm>
                <a:off x="7061760" y="6099382"/>
                <a:ext cx="81720" cy="774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C4A9561-15A4-3DB3-46F2-C2EEA742095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57440" y="6095062"/>
                  <a:ext cx="90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B6B4FDC-DB83-0781-878F-D392B9E91AE7}"/>
                    </a:ext>
                  </a:extLst>
                </p14:cNvPr>
                <p14:cNvContentPartPr/>
                <p14:nvPr/>
              </p14:nvContentPartPr>
              <p14:xfrm>
                <a:off x="7142760" y="6068422"/>
                <a:ext cx="266400" cy="1116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B6B4FDC-DB83-0781-878F-D392B9E91AE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138440" y="6064102"/>
                  <a:ext cx="275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EAC46C3-3BDA-AFD2-BEC1-7BC4FDD1BEB1}"/>
                    </a:ext>
                  </a:extLst>
                </p14:cNvPr>
                <p14:cNvContentPartPr/>
                <p14:nvPr/>
              </p14:nvContentPartPr>
              <p14:xfrm>
                <a:off x="7437960" y="6060502"/>
                <a:ext cx="96840" cy="871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EAC46C3-3BDA-AFD2-BEC1-7BC4FDD1BEB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433640" y="6056182"/>
                  <a:ext cx="105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AD55CB0-F3EB-95F4-AA24-80498847A251}"/>
                    </a:ext>
                  </a:extLst>
                </p14:cNvPr>
                <p14:cNvContentPartPr/>
                <p14:nvPr/>
              </p14:nvContentPartPr>
              <p14:xfrm>
                <a:off x="7692480" y="5974822"/>
                <a:ext cx="110520" cy="179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AD55CB0-F3EB-95F4-AA24-80498847A25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688160" y="5970502"/>
                  <a:ext cx="119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91F72DD-95C8-A021-9944-8C127F5223EA}"/>
                    </a:ext>
                  </a:extLst>
                </p14:cNvPr>
                <p14:cNvContentPartPr/>
                <p14:nvPr/>
              </p14:nvContentPartPr>
              <p14:xfrm>
                <a:off x="7863480" y="5980222"/>
                <a:ext cx="70200" cy="123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91F72DD-95C8-A021-9944-8C127F5223E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859160" y="5975902"/>
                  <a:ext cx="78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026D5D93-8039-3799-2D18-91E1A27B2FEB}"/>
                    </a:ext>
                  </a:extLst>
                </p14:cNvPr>
                <p14:cNvContentPartPr/>
                <p14:nvPr/>
              </p14:nvContentPartPr>
              <p14:xfrm>
                <a:off x="5008680" y="6622822"/>
                <a:ext cx="175680" cy="2084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026D5D93-8039-3799-2D18-91E1A27B2FE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004360" y="6618502"/>
                  <a:ext cx="184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5BB6316-6D23-364C-AEFC-CACE636B0DCE}"/>
                    </a:ext>
                  </a:extLst>
                </p14:cNvPr>
                <p14:cNvContentPartPr/>
                <p14:nvPr/>
              </p14:nvContentPartPr>
              <p14:xfrm>
                <a:off x="5243400" y="6664582"/>
                <a:ext cx="181440" cy="586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5BB6316-6D23-364C-AEFC-CACE636B0DCE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239080" y="6660262"/>
                  <a:ext cx="190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208FFAD-F386-6BC3-9E7A-FC8C8710DD45}"/>
                    </a:ext>
                  </a:extLst>
                </p14:cNvPr>
                <p14:cNvContentPartPr/>
                <p14:nvPr/>
              </p14:nvContentPartPr>
              <p14:xfrm>
                <a:off x="5440320" y="6563422"/>
                <a:ext cx="218160" cy="2628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208FFAD-F386-6BC3-9E7A-FC8C8710DD4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436000" y="6559102"/>
                  <a:ext cx="226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506B725-D2CE-410D-CF7E-A67A9D0CA26B}"/>
                    </a:ext>
                  </a:extLst>
                </p14:cNvPr>
                <p14:cNvContentPartPr/>
                <p14:nvPr/>
              </p14:nvContentPartPr>
              <p14:xfrm>
                <a:off x="5922720" y="6486022"/>
                <a:ext cx="162360" cy="2041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506B725-D2CE-410D-CF7E-A67A9D0CA26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918400" y="6481702"/>
                  <a:ext cx="171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9AE232A-B58B-8568-AD6B-8D7098E9DF65}"/>
                    </a:ext>
                  </a:extLst>
                </p14:cNvPr>
                <p14:cNvContentPartPr/>
                <p14:nvPr/>
              </p14:nvContentPartPr>
              <p14:xfrm>
                <a:off x="6103080" y="6555142"/>
                <a:ext cx="59400" cy="1080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9AE232A-B58B-8568-AD6B-8D7098E9DF6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098760" y="6550822"/>
                  <a:ext cx="68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A413E5B8-9A37-5CD9-F5DF-6573B3FDC9AD}"/>
                    </a:ext>
                  </a:extLst>
                </p14:cNvPr>
                <p14:cNvContentPartPr/>
                <p14:nvPr/>
              </p14:nvContentPartPr>
              <p14:xfrm>
                <a:off x="6218640" y="6485662"/>
                <a:ext cx="217080" cy="1580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A413E5B8-9A37-5CD9-F5DF-6573B3FDC9A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214320" y="6481342"/>
                  <a:ext cx="225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8BB6014-4ED0-18FC-9799-98D551E4F874}"/>
                    </a:ext>
                  </a:extLst>
                </p14:cNvPr>
                <p14:cNvContentPartPr/>
                <p14:nvPr/>
              </p14:nvContentPartPr>
              <p14:xfrm>
                <a:off x="6351480" y="6478822"/>
                <a:ext cx="13680" cy="172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8BB6014-4ED0-18FC-9799-98D551E4F87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347160" y="6474502"/>
                  <a:ext cx="22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05AE047-FEA6-42B8-AF5D-F2FC82104956}"/>
                    </a:ext>
                  </a:extLst>
                </p14:cNvPr>
                <p14:cNvContentPartPr/>
                <p14:nvPr/>
              </p14:nvContentPartPr>
              <p14:xfrm>
                <a:off x="6480000" y="6514462"/>
                <a:ext cx="178560" cy="889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05AE047-FEA6-42B8-AF5D-F2FC8210495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475680" y="6510142"/>
                  <a:ext cx="187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E438201B-4A50-D0D9-DA92-4CD93B1809DE}"/>
                    </a:ext>
                  </a:extLst>
                </p14:cNvPr>
                <p14:cNvContentPartPr/>
                <p14:nvPr/>
              </p14:nvContentPartPr>
              <p14:xfrm>
                <a:off x="6710040" y="6453622"/>
                <a:ext cx="169920" cy="1126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E438201B-4A50-D0D9-DA92-4CD93B1809D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705720" y="6449302"/>
                  <a:ext cx="178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37FFCAC-C774-649E-0EF8-D85D467AAFD5}"/>
                    </a:ext>
                  </a:extLst>
                </p14:cNvPr>
                <p14:cNvContentPartPr/>
                <p14:nvPr/>
              </p14:nvContentPartPr>
              <p14:xfrm>
                <a:off x="6938280" y="6384142"/>
                <a:ext cx="88920" cy="1468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37FFCAC-C774-649E-0EF8-D85D467AAFD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933960" y="6379822"/>
                  <a:ext cx="97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796D945-93CB-0ECC-3CD7-1565A60FDB11}"/>
                    </a:ext>
                  </a:extLst>
                </p14:cNvPr>
                <p14:cNvContentPartPr/>
                <p14:nvPr/>
              </p14:nvContentPartPr>
              <p14:xfrm>
                <a:off x="7009920" y="6295942"/>
                <a:ext cx="168480" cy="1893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796D945-93CB-0ECC-3CD7-1565A60FDB11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005600" y="6291622"/>
                  <a:ext cx="177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51377C4-FA55-154C-50A2-4D1BA8C493F2}"/>
                    </a:ext>
                  </a:extLst>
                </p14:cNvPr>
                <p14:cNvContentPartPr/>
                <p14:nvPr/>
              </p14:nvContentPartPr>
              <p14:xfrm>
                <a:off x="7196760" y="6377302"/>
                <a:ext cx="148320" cy="88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51377C4-FA55-154C-50A2-4D1BA8C493F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192440" y="6372982"/>
                  <a:ext cx="15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2D34F1F-F9C5-E69D-D320-1A10DFD42E21}"/>
                    </a:ext>
                  </a:extLst>
                </p14:cNvPr>
                <p14:cNvContentPartPr/>
                <p14:nvPr/>
              </p14:nvContentPartPr>
              <p14:xfrm>
                <a:off x="6841800" y="6319702"/>
                <a:ext cx="91080" cy="20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2D34F1F-F9C5-E69D-D320-1A10DFD42E2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837480" y="6315382"/>
                  <a:ext cx="99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F730168-2AA3-C1EA-1823-45FCB3E64CE6}"/>
                    </a:ext>
                  </a:extLst>
                </p14:cNvPr>
                <p14:cNvContentPartPr/>
                <p14:nvPr/>
              </p14:nvContentPartPr>
              <p14:xfrm>
                <a:off x="7389720" y="6184702"/>
                <a:ext cx="268920" cy="2912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F730168-2AA3-C1EA-1823-45FCB3E64CE6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385400" y="6180382"/>
                  <a:ext cx="27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823CEA22-10A1-C4B7-BDDF-03C9DE370D6A}"/>
                    </a:ext>
                  </a:extLst>
                </p14:cNvPr>
                <p14:cNvContentPartPr/>
                <p14:nvPr/>
              </p14:nvContentPartPr>
              <p14:xfrm>
                <a:off x="7688880" y="6257062"/>
                <a:ext cx="85680" cy="1602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823CEA22-10A1-C4B7-BDDF-03C9DE370D6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84560" y="6252742"/>
                  <a:ext cx="94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692C971-575C-2CEE-78E5-E6DA627C914E}"/>
                    </a:ext>
                  </a:extLst>
                </p14:cNvPr>
                <p14:cNvContentPartPr/>
                <p14:nvPr/>
              </p14:nvContentPartPr>
              <p14:xfrm>
                <a:off x="7813080" y="6171022"/>
                <a:ext cx="548280" cy="2196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692C971-575C-2CEE-78E5-E6DA627C914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808760" y="6166702"/>
                  <a:ext cx="556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A2AD95B-53E5-0E20-2D10-EAAF68D15876}"/>
                    </a:ext>
                  </a:extLst>
                </p14:cNvPr>
                <p14:cNvContentPartPr/>
                <p14:nvPr/>
              </p14:nvContentPartPr>
              <p14:xfrm>
                <a:off x="6729480" y="6664942"/>
                <a:ext cx="254880" cy="1173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A2AD95B-53E5-0E20-2D10-EAAF68D1587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725160" y="6660622"/>
                  <a:ext cx="263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1AECB957-1301-20F7-63E8-0CF6C6126B87}"/>
                    </a:ext>
                  </a:extLst>
                </p14:cNvPr>
                <p14:cNvContentPartPr/>
                <p14:nvPr/>
              </p14:nvContentPartPr>
              <p14:xfrm>
                <a:off x="7023960" y="6645142"/>
                <a:ext cx="171720" cy="1112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1AECB957-1301-20F7-63E8-0CF6C6126B8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019640" y="6640822"/>
                  <a:ext cx="180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3E9CD37-9B06-1BB8-4DB0-BF02B0A19EAE}"/>
                    </a:ext>
                  </a:extLst>
                </p14:cNvPr>
                <p14:cNvContentPartPr/>
                <p14:nvPr/>
              </p14:nvContentPartPr>
              <p14:xfrm>
                <a:off x="7066800" y="6660982"/>
                <a:ext cx="93600" cy="478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3E9CD37-9B06-1BB8-4DB0-BF02B0A19EA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062480" y="6656662"/>
                  <a:ext cx="102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77573FD-0391-4BD8-7071-4AB6F0774E59}"/>
                    </a:ext>
                  </a:extLst>
                </p14:cNvPr>
                <p14:cNvContentPartPr/>
                <p14:nvPr/>
              </p14:nvContentPartPr>
              <p14:xfrm>
                <a:off x="7209720" y="6618862"/>
                <a:ext cx="92520" cy="2221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77573FD-0391-4BD8-7071-4AB6F0774E5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205400" y="6614542"/>
                  <a:ext cx="101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ECB295A7-5CF2-05CE-6E0A-DE68DB78B622}"/>
                    </a:ext>
                  </a:extLst>
                </p14:cNvPr>
                <p14:cNvContentPartPr/>
                <p14:nvPr/>
              </p14:nvContentPartPr>
              <p14:xfrm>
                <a:off x="7250040" y="6516262"/>
                <a:ext cx="108720" cy="1620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ECB295A7-5CF2-05CE-6E0A-DE68DB78B622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245720" y="6511942"/>
                  <a:ext cx="117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0D7B8CFC-B17D-2BB1-3F93-EE41102D6329}"/>
                    </a:ext>
                  </a:extLst>
                </p14:cNvPr>
                <p14:cNvContentPartPr/>
                <p14:nvPr/>
              </p14:nvContentPartPr>
              <p14:xfrm>
                <a:off x="7327800" y="6617422"/>
                <a:ext cx="65880" cy="694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0D7B8CFC-B17D-2BB1-3F93-EE41102D6329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323480" y="6613102"/>
                  <a:ext cx="7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D2E95ABA-3479-E5BF-D93E-E4F283714744}"/>
                    </a:ext>
                  </a:extLst>
                </p14:cNvPr>
                <p14:cNvContentPartPr/>
                <p14:nvPr/>
              </p14:nvContentPartPr>
              <p14:xfrm>
                <a:off x="7408080" y="6479542"/>
                <a:ext cx="92520" cy="1846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D2E95ABA-3479-E5BF-D93E-E4F28371474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403760" y="6475222"/>
                  <a:ext cx="101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9A0A61D4-65E3-3695-020A-F70E8782E2DE}"/>
                    </a:ext>
                  </a:extLst>
                </p14:cNvPr>
                <p14:cNvContentPartPr/>
                <p14:nvPr/>
              </p14:nvContentPartPr>
              <p14:xfrm>
                <a:off x="7506000" y="6536782"/>
                <a:ext cx="87840" cy="1072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9A0A61D4-65E3-3695-020A-F70E8782E2D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501680" y="6532462"/>
                  <a:ext cx="96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319F257-1A78-BBD1-C21C-A796BFC90579}"/>
                    </a:ext>
                  </a:extLst>
                </p14:cNvPr>
                <p14:cNvContentPartPr/>
                <p14:nvPr/>
              </p14:nvContentPartPr>
              <p14:xfrm>
                <a:off x="7620120" y="6438862"/>
                <a:ext cx="108720" cy="1951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319F257-1A78-BBD1-C21C-A796BFC90579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615800" y="6434542"/>
                  <a:ext cx="117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8A2CA64-E6C4-A6B9-DB6F-3B004339E64C}"/>
                    </a:ext>
                  </a:extLst>
                </p14:cNvPr>
                <p14:cNvContentPartPr/>
                <p14:nvPr/>
              </p14:nvContentPartPr>
              <p14:xfrm>
                <a:off x="7759440" y="6481702"/>
                <a:ext cx="157680" cy="957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8A2CA64-E6C4-A6B9-DB6F-3B004339E64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755120" y="6477382"/>
                  <a:ext cx="166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5EF18E3-D10F-56CF-FAD0-DA3C70C439F1}"/>
                    </a:ext>
                  </a:extLst>
                </p14:cNvPr>
                <p14:cNvContentPartPr/>
                <p14:nvPr/>
              </p14:nvContentPartPr>
              <p14:xfrm>
                <a:off x="7951320" y="6365062"/>
                <a:ext cx="135720" cy="188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5EF18E3-D10F-56CF-FAD0-DA3C70C439F1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947000" y="6360742"/>
                  <a:ext cx="144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C05066D-2D2C-65EE-8838-3F5797D61295}"/>
                    </a:ext>
                  </a:extLst>
                </p14:cNvPr>
                <p14:cNvContentPartPr/>
                <p14:nvPr/>
              </p14:nvContentPartPr>
              <p14:xfrm>
                <a:off x="8112600" y="6419062"/>
                <a:ext cx="71640" cy="954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C05066D-2D2C-65EE-8838-3F5797D6129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108280" y="6414742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967E486-3238-C716-DE74-C2FA7C5F0D8B}"/>
                    </a:ext>
                  </a:extLst>
                </p14:cNvPr>
                <p14:cNvContentPartPr/>
                <p14:nvPr/>
              </p14:nvContentPartPr>
              <p14:xfrm>
                <a:off x="8175960" y="6298822"/>
                <a:ext cx="132120" cy="1814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967E486-3238-C716-DE74-C2FA7C5F0D8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171640" y="6294502"/>
                  <a:ext cx="14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0A07B6AE-FA6E-DFED-D54A-D7EB46F55F64}"/>
                    </a:ext>
                  </a:extLst>
                </p14:cNvPr>
                <p14:cNvContentPartPr/>
                <p14:nvPr/>
              </p14:nvContentPartPr>
              <p14:xfrm>
                <a:off x="8310960" y="6285142"/>
                <a:ext cx="65520" cy="1720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0A07B6AE-FA6E-DFED-D54A-D7EB46F55F6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306640" y="6280822"/>
                  <a:ext cx="7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1101DCB-B0DA-275E-013E-5B549AB0520F}"/>
                    </a:ext>
                  </a:extLst>
                </p14:cNvPr>
                <p14:cNvContentPartPr/>
                <p14:nvPr/>
              </p14:nvContentPartPr>
              <p14:xfrm>
                <a:off x="8398800" y="6320782"/>
                <a:ext cx="83160" cy="1116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1101DCB-B0DA-275E-013E-5B549AB0520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394480" y="6316462"/>
                  <a:ext cx="9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F96A8DC-954B-224C-D730-7B328894B974}"/>
                    </a:ext>
                  </a:extLst>
                </p14:cNvPr>
                <p14:cNvContentPartPr/>
                <p14:nvPr/>
              </p14:nvContentPartPr>
              <p14:xfrm>
                <a:off x="8501040" y="6204142"/>
                <a:ext cx="142920" cy="2142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F96A8DC-954B-224C-D730-7B328894B97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496720" y="6199822"/>
                  <a:ext cx="151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9D3BAA-12DD-1736-4A0E-DFBC9E16B889}"/>
                    </a:ext>
                  </a:extLst>
                </p14:cNvPr>
                <p14:cNvContentPartPr/>
                <p14:nvPr/>
              </p14:nvContentPartPr>
              <p14:xfrm>
                <a:off x="8425800" y="6181822"/>
                <a:ext cx="13320" cy="54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9D3BAA-12DD-1736-4A0E-DFBC9E16B88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421480" y="6177502"/>
                  <a:ext cx="21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444A8BE5-3548-D19B-4B6A-483BFAFDF874}"/>
                    </a:ext>
                  </a:extLst>
                </p14:cNvPr>
                <p14:cNvContentPartPr/>
                <p14:nvPr/>
              </p14:nvContentPartPr>
              <p14:xfrm>
                <a:off x="7889760" y="6607702"/>
                <a:ext cx="115200" cy="1864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444A8BE5-3548-D19B-4B6A-483BFAFDF87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885440" y="6603382"/>
                  <a:ext cx="123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F85BA7A-E3AA-AEE4-B9B0-1B52C6A6E105}"/>
                    </a:ext>
                  </a:extLst>
                </p14:cNvPr>
                <p14:cNvContentPartPr/>
                <p14:nvPr/>
              </p14:nvContentPartPr>
              <p14:xfrm>
                <a:off x="7968600" y="6704902"/>
                <a:ext cx="95400" cy="540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F85BA7A-E3AA-AEE4-B9B0-1B52C6A6E10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964280" y="6700582"/>
                  <a:ext cx="104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7C461322-92C6-1D1E-60BE-46218EBDCEC3}"/>
                    </a:ext>
                  </a:extLst>
                </p14:cNvPr>
                <p14:cNvContentPartPr/>
                <p14:nvPr/>
              </p14:nvContentPartPr>
              <p14:xfrm>
                <a:off x="8072280" y="6650902"/>
                <a:ext cx="235800" cy="950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7C461322-92C6-1D1E-60BE-46218EBDCEC3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067960" y="6646582"/>
                  <a:ext cx="244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69B6DA5E-EB78-5B07-341F-AF6EEDE958CC}"/>
                    </a:ext>
                  </a:extLst>
                </p14:cNvPr>
                <p14:cNvContentPartPr/>
                <p14:nvPr/>
              </p14:nvContentPartPr>
              <p14:xfrm>
                <a:off x="8341200" y="6591862"/>
                <a:ext cx="127800" cy="1062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69B6DA5E-EB78-5B07-341F-AF6EEDE958CC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336880" y="6587542"/>
                  <a:ext cx="136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3A2F5B7-A8D8-0758-384C-C145C7809B54}"/>
                    </a:ext>
                  </a:extLst>
                </p14:cNvPr>
                <p14:cNvContentPartPr/>
                <p14:nvPr/>
              </p14:nvContentPartPr>
              <p14:xfrm>
                <a:off x="8523720" y="6533902"/>
                <a:ext cx="104400" cy="1454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3A2F5B7-A8D8-0758-384C-C145C7809B5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519400" y="6529582"/>
                  <a:ext cx="113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9637C557-6EFF-744F-AFAB-B3B187F015E5}"/>
                    </a:ext>
                  </a:extLst>
                </p14:cNvPr>
                <p14:cNvContentPartPr/>
                <p14:nvPr/>
              </p14:nvContentPartPr>
              <p14:xfrm>
                <a:off x="8642520" y="6428782"/>
                <a:ext cx="27360" cy="235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9637C557-6EFF-744F-AFAB-B3B187F015E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638200" y="6424462"/>
                  <a:ext cx="36000" cy="24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317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62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4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51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1FED0A9A-508B-44A1-BAF2-72BA9AA4AD4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88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Breitbild</PresentationFormat>
  <Paragraphs>12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724</cp:revision>
  <dcterms:created xsi:type="dcterms:W3CDTF">2019-02-11T10:45:01Z</dcterms:created>
  <dcterms:modified xsi:type="dcterms:W3CDTF">2023-05-30T07:13:42Z</dcterms:modified>
</cp:coreProperties>
</file>